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5"/>
  </p:notesMasterIdLst>
  <p:sldIdLst>
    <p:sldId id="256" r:id="rId3"/>
    <p:sldId id="259" r:id="rId4"/>
    <p:sldId id="276" r:id="rId5"/>
    <p:sldId id="277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EE428D-3366-4FE3-99C3-7417E8CF7737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164803EC-2D4D-4278-8368-6649A6579AA5}">
      <dgm:prSet phldrT="[Text]" custT="1"/>
      <dgm:spPr>
        <a:solidFill>
          <a:srgbClr val="00B050"/>
        </a:solidFill>
      </dgm:spPr>
      <dgm:t>
        <a:bodyPr/>
        <a:lstStyle/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1-توانایی شناخت محدودیتهای انسان</a:t>
          </a:r>
        </a:p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 2-ضرورت وجود دین راستین</a:t>
          </a:r>
          <a:endParaRPr lang="fa-IR" sz="2400" dirty="0">
            <a:solidFill>
              <a:srgbClr val="002060"/>
            </a:solidFill>
            <a:cs typeface="2  Titr" pitchFamily="2" charset="-78"/>
          </a:endParaRPr>
        </a:p>
      </dgm:t>
    </dgm:pt>
    <dgm:pt modelId="{C0DABF14-782A-4E85-8700-4323F4D6C165}" type="parTrans" cxnId="{96004F3A-1751-4908-B5F9-8A2FDBACD0CA}">
      <dgm:prSet/>
      <dgm:spPr/>
      <dgm:t>
        <a:bodyPr/>
        <a:lstStyle/>
        <a:p>
          <a:pPr rtl="1"/>
          <a:endParaRPr lang="fa-IR"/>
        </a:p>
      </dgm:t>
    </dgm:pt>
    <dgm:pt modelId="{B752A621-BABF-4BBB-8271-36CF39D09CE5}" type="sibTrans" cxnId="{96004F3A-1751-4908-B5F9-8A2FDBACD0CA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1"/>
          <a:endParaRPr lang="fa-IR"/>
        </a:p>
      </dgm:t>
    </dgm:pt>
    <dgm:pt modelId="{2B3A5A85-AC63-4B2B-9120-E94A89EFADD0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3-دلایل عدم تحقق هدف دین الهی</a:t>
          </a:r>
        </a:p>
        <a:p>
          <a:pPr rtl="1"/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4-توانایی  نقد رفتارهای خود </a:t>
          </a:r>
          <a:r>
            <a:rPr lang="fa-IR" sz="2400" dirty="0" err="1" smtClean="0">
              <a:solidFill>
                <a:srgbClr val="002060"/>
              </a:solidFill>
              <a:cs typeface="2  Titr" pitchFamily="2" charset="-78"/>
            </a:rPr>
            <a:t>وتأثیر</a:t>
          </a:r>
          <a:r>
            <a:rPr lang="fa-IR" sz="2400" dirty="0" smtClean="0">
              <a:solidFill>
                <a:srgbClr val="002060"/>
              </a:solidFill>
              <a:cs typeface="2  Titr" pitchFamily="2" charset="-78"/>
            </a:rPr>
            <a:t> آن بر دین </a:t>
          </a:r>
          <a:endParaRPr lang="fa-IR" sz="2400" dirty="0">
            <a:solidFill>
              <a:srgbClr val="002060"/>
            </a:solidFill>
            <a:cs typeface="2  Titr" pitchFamily="2" charset="-78"/>
          </a:endParaRPr>
        </a:p>
      </dgm:t>
    </dgm:pt>
    <dgm:pt modelId="{2EF4295E-E396-4620-B11A-5E78A4941B73}" type="parTrans" cxnId="{63DF1ECA-8382-4113-8E20-930D7373ED12}">
      <dgm:prSet/>
      <dgm:spPr/>
      <dgm:t>
        <a:bodyPr/>
        <a:lstStyle/>
        <a:p>
          <a:pPr rtl="1"/>
          <a:endParaRPr lang="fa-IR"/>
        </a:p>
      </dgm:t>
    </dgm:pt>
    <dgm:pt modelId="{F3FBA2E1-C18A-4108-884C-3BED6A7BD57C}" type="sibTrans" cxnId="{63DF1ECA-8382-4113-8E20-930D7373ED12}">
      <dgm:prSet/>
      <dgm:spPr>
        <a:solidFill>
          <a:srgbClr val="FF0000">
            <a:alpha val="90000"/>
          </a:srgbClr>
        </a:solidFill>
      </dgm:spPr>
      <dgm:t>
        <a:bodyPr/>
        <a:lstStyle/>
        <a:p>
          <a:pPr rtl="1"/>
          <a:endParaRPr lang="fa-IR"/>
        </a:p>
      </dgm:t>
    </dgm:pt>
    <dgm:pt modelId="{15C0B091-F6CD-4406-A503-84811F1C32A7}">
      <dgm:prSet phldrT="[Text]" custT="1"/>
      <dgm:spPr>
        <a:solidFill>
          <a:srgbClr val="FFFF00"/>
        </a:solidFill>
      </dgm:spPr>
      <dgm:t>
        <a:bodyPr/>
        <a:lstStyle/>
        <a:p>
          <a:pPr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5-توانایی دفاع </a:t>
          </a:r>
          <a:r>
            <a:rPr lang="fa-IR" sz="2800" dirty="0" err="1" smtClean="0">
              <a:solidFill>
                <a:srgbClr val="002060"/>
              </a:solidFill>
              <a:cs typeface="2  Titr" pitchFamily="2" charset="-78"/>
            </a:rPr>
            <a:t>ازدین</a:t>
          </a:r>
          <a:endParaRPr lang="fa-IR" sz="2800" dirty="0" smtClean="0">
            <a:solidFill>
              <a:srgbClr val="002060"/>
            </a:solidFill>
            <a:cs typeface="2  Titr" pitchFamily="2" charset="-78"/>
          </a:endParaRPr>
        </a:p>
        <a:p>
          <a:pPr rtl="1"/>
          <a:r>
            <a:rPr lang="fa-IR" sz="2800" dirty="0" smtClean="0">
              <a:solidFill>
                <a:srgbClr val="002060"/>
              </a:solidFill>
              <a:cs typeface="2  Titr" pitchFamily="2" charset="-78"/>
            </a:rPr>
            <a:t>6- یکی بودن دین الهی </a:t>
          </a:r>
          <a:endParaRPr lang="fa-IR" sz="2800" dirty="0">
            <a:solidFill>
              <a:srgbClr val="002060"/>
            </a:solidFill>
            <a:cs typeface="2  Titr" pitchFamily="2" charset="-78"/>
          </a:endParaRPr>
        </a:p>
      </dgm:t>
    </dgm:pt>
    <dgm:pt modelId="{7C76CADA-E7BD-4AB1-9CFA-CC78E527D899}" type="parTrans" cxnId="{D90A45E8-53DD-4555-8354-B443D7FEE0E8}">
      <dgm:prSet/>
      <dgm:spPr/>
      <dgm:t>
        <a:bodyPr/>
        <a:lstStyle/>
        <a:p>
          <a:pPr rtl="1"/>
          <a:endParaRPr lang="fa-IR"/>
        </a:p>
      </dgm:t>
    </dgm:pt>
    <dgm:pt modelId="{4D8CD680-7F87-45E6-8740-83A9FF5C28CA}" type="sibTrans" cxnId="{D90A45E8-53DD-4555-8354-B443D7FEE0E8}">
      <dgm:prSet/>
      <dgm:spPr/>
      <dgm:t>
        <a:bodyPr/>
        <a:lstStyle/>
        <a:p>
          <a:pPr rtl="1"/>
          <a:endParaRPr lang="fa-IR"/>
        </a:p>
      </dgm:t>
    </dgm:pt>
    <dgm:pt modelId="{036B43A7-55B9-4A8D-A86A-8E17E8E071EC}" type="pres">
      <dgm:prSet presAssocID="{F2EE428D-3366-4FE3-99C3-7417E8CF773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2A4B7666-E83F-41F6-B533-9279295EE7AD}" type="pres">
      <dgm:prSet presAssocID="{F2EE428D-3366-4FE3-99C3-7417E8CF7737}" presName="dummyMaxCanvas" presStyleCnt="0">
        <dgm:presLayoutVars/>
      </dgm:prSet>
      <dgm:spPr/>
    </dgm:pt>
    <dgm:pt modelId="{9ED55096-EC9C-4475-8995-F809B3A1CB6F}" type="pres">
      <dgm:prSet presAssocID="{F2EE428D-3366-4FE3-99C3-7417E8CF7737}" presName="ThreeNodes_1" presStyleLbl="node1" presStyleIdx="0" presStyleCnt="3" custScaleX="111232" custScaleY="93237" custLinFactNeighborX="67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2BB9F89-65F0-488C-8C5F-EC74776979ED}" type="pres">
      <dgm:prSet presAssocID="{F2EE428D-3366-4FE3-99C3-7417E8CF7737}" presName="ThreeNodes_2" presStyleLbl="node1" presStyleIdx="1" presStyleCnt="3" custScaleX="105017" custScaleY="123141" custLinFactNeighborX="580" custLinFactNeighborY="243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C6DA607-13E0-491B-A7B1-7B68A21B9EDF}" type="pres">
      <dgm:prSet presAssocID="{F2EE428D-3366-4FE3-99C3-7417E8CF7737}" presName="ThreeNodes_3" presStyleLbl="node1" presStyleIdx="2" presStyleCnt="3" custScaleY="88298" custLinFactNeighborX="-1049" custLinFactNeighborY="102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E9E15D-EAC9-4ED5-A55B-D49C03C49ED4}" type="pres">
      <dgm:prSet presAssocID="{F2EE428D-3366-4FE3-99C3-7417E8CF773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04C750E-E253-4B22-B840-F0C8C14EF500}" type="pres">
      <dgm:prSet presAssocID="{F2EE428D-3366-4FE3-99C3-7417E8CF773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2EEB867-9164-45FC-B895-7497C57CB50C}" type="pres">
      <dgm:prSet presAssocID="{F2EE428D-3366-4FE3-99C3-7417E8CF773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67AC7CF-FAC7-447C-A8BA-9CC9F0E7CCD6}" type="pres">
      <dgm:prSet presAssocID="{F2EE428D-3366-4FE3-99C3-7417E8CF773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9C4A907-C3FE-4831-8756-ED7D55122930}" type="pres">
      <dgm:prSet presAssocID="{F2EE428D-3366-4FE3-99C3-7417E8CF773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0E0D128D-985D-41DC-BBB4-7289D9FD89F4}" type="presOf" srcId="{164803EC-2D4D-4278-8368-6649A6579AA5}" destId="{9ED55096-EC9C-4475-8995-F809B3A1CB6F}" srcOrd="0" destOrd="0" presId="urn:microsoft.com/office/officeart/2005/8/layout/vProcess5"/>
    <dgm:cxn modelId="{ED21122D-6287-4BD0-9C1B-56E3AAF07B7D}" type="presOf" srcId="{F2EE428D-3366-4FE3-99C3-7417E8CF7737}" destId="{036B43A7-55B9-4A8D-A86A-8E17E8E071EC}" srcOrd="0" destOrd="0" presId="urn:microsoft.com/office/officeart/2005/8/layout/vProcess5"/>
    <dgm:cxn modelId="{CED79263-9404-4E5C-8988-B5FA5E4BAA4C}" type="presOf" srcId="{2B3A5A85-AC63-4B2B-9120-E94A89EFADD0}" destId="{C2BB9F89-65F0-488C-8C5F-EC74776979ED}" srcOrd="0" destOrd="0" presId="urn:microsoft.com/office/officeart/2005/8/layout/vProcess5"/>
    <dgm:cxn modelId="{F3DEB7E8-E30C-4CBE-80C4-99E3B4D246D5}" type="presOf" srcId="{15C0B091-F6CD-4406-A503-84811F1C32A7}" destId="{C9C4A907-C3FE-4831-8756-ED7D55122930}" srcOrd="1" destOrd="0" presId="urn:microsoft.com/office/officeart/2005/8/layout/vProcess5"/>
    <dgm:cxn modelId="{BE2D6CC6-AD56-442B-95E3-574D3ED912E3}" type="presOf" srcId="{15C0B091-F6CD-4406-A503-84811F1C32A7}" destId="{9C6DA607-13E0-491B-A7B1-7B68A21B9EDF}" srcOrd="0" destOrd="0" presId="urn:microsoft.com/office/officeart/2005/8/layout/vProcess5"/>
    <dgm:cxn modelId="{BE663D0D-5F0E-49B6-82F5-CB0A213A891A}" type="presOf" srcId="{B752A621-BABF-4BBB-8271-36CF39D09CE5}" destId="{98E9E15D-EAC9-4ED5-A55B-D49C03C49ED4}" srcOrd="0" destOrd="0" presId="urn:microsoft.com/office/officeart/2005/8/layout/vProcess5"/>
    <dgm:cxn modelId="{96C5568A-A110-4C2E-9AE7-2DCA424EBFD9}" type="presOf" srcId="{164803EC-2D4D-4278-8368-6649A6579AA5}" destId="{D2EEB867-9164-45FC-B895-7497C57CB50C}" srcOrd="1" destOrd="0" presId="urn:microsoft.com/office/officeart/2005/8/layout/vProcess5"/>
    <dgm:cxn modelId="{63DF1ECA-8382-4113-8E20-930D7373ED12}" srcId="{F2EE428D-3366-4FE3-99C3-7417E8CF7737}" destId="{2B3A5A85-AC63-4B2B-9120-E94A89EFADD0}" srcOrd="1" destOrd="0" parTransId="{2EF4295E-E396-4620-B11A-5E78A4941B73}" sibTransId="{F3FBA2E1-C18A-4108-884C-3BED6A7BD57C}"/>
    <dgm:cxn modelId="{D99E32CB-8FA3-4E11-B89B-121E5184C51B}" type="presOf" srcId="{2B3A5A85-AC63-4B2B-9120-E94A89EFADD0}" destId="{767AC7CF-FAC7-447C-A8BA-9CC9F0E7CCD6}" srcOrd="1" destOrd="0" presId="urn:microsoft.com/office/officeart/2005/8/layout/vProcess5"/>
    <dgm:cxn modelId="{D90A45E8-53DD-4555-8354-B443D7FEE0E8}" srcId="{F2EE428D-3366-4FE3-99C3-7417E8CF7737}" destId="{15C0B091-F6CD-4406-A503-84811F1C32A7}" srcOrd="2" destOrd="0" parTransId="{7C76CADA-E7BD-4AB1-9CFA-CC78E527D899}" sibTransId="{4D8CD680-7F87-45E6-8740-83A9FF5C28CA}"/>
    <dgm:cxn modelId="{96004F3A-1751-4908-B5F9-8A2FDBACD0CA}" srcId="{F2EE428D-3366-4FE3-99C3-7417E8CF7737}" destId="{164803EC-2D4D-4278-8368-6649A6579AA5}" srcOrd="0" destOrd="0" parTransId="{C0DABF14-782A-4E85-8700-4323F4D6C165}" sibTransId="{B752A621-BABF-4BBB-8271-36CF39D09CE5}"/>
    <dgm:cxn modelId="{09D621E1-055A-4193-ABA0-B8D25743617C}" type="presOf" srcId="{F3FBA2E1-C18A-4108-884C-3BED6A7BD57C}" destId="{A04C750E-E253-4B22-B840-F0C8C14EF500}" srcOrd="0" destOrd="0" presId="urn:microsoft.com/office/officeart/2005/8/layout/vProcess5"/>
    <dgm:cxn modelId="{751B7481-E8FE-4924-BE3B-D905AA68F2E9}" type="presParOf" srcId="{036B43A7-55B9-4A8D-A86A-8E17E8E071EC}" destId="{2A4B7666-E83F-41F6-B533-9279295EE7AD}" srcOrd="0" destOrd="0" presId="urn:microsoft.com/office/officeart/2005/8/layout/vProcess5"/>
    <dgm:cxn modelId="{CB01E233-84A9-4487-A678-6F2AFE4F4DD1}" type="presParOf" srcId="{036B43A7-55B9-4A8D-A86A-8E17E8E071EC}" destId="{9ED55096-EC9C-4475-8995-F809B3A1CB6F}" srcOrd="1" destOrd="0" presId="urn:microsoft.com/office/officeart/2005/8/layout/vProcess5"/>
    <dgm:cxn modelId="{A4D394FD-7EDF-4BD0-8896-A0B2DC6CC26E}" type="presParOf" srcId="{036B43A7-55B9-4A8D-A86A-8E17E8E071EC}" destId="{C2BB9F89-65F0-488C-8C5F-EC74776979ED}" srcOrd="2" destOrd="0" presId="urn:microsoft.com/office/officeart/2005/8/layout/vProcess5"/>
    <dgm:cxn modelId="{66CA3E7C-590E-4CBE-972C-B5553F8480D2}" type="presParOf" srcId="{036B43A7-55B9-4A8D-A86A-8E17E8E071EC}" destId="{9C6DA607-13E0-491B-A7B1-7B68A21B9EDF}" srcOrd="3" destOrd="0" presId="urn:microsoft.com/office/officeart/2005/8/layout/vProcess5"/>
    <dgm:cxn modelId="{DF03D547-52A2-4488-A1A2-F4934F81A4D2}" type="presParOf" srcId="{036B43A7-55B9-4A8D-A86A-8E17E8E071EC}" destId="{98E9E15D-EAC9-4ED5-A55B-D49C03C49ED4}" srcOrd="4" destOrd="0" presId="urn:microsoft.com/office/officeart/2005/8/layout/vProcess5"/>
    <dgm:cxn modelId="{A5D7E83E-782E-4021-882D-F4721A40FF8C}" type="presParOf" srcId="{036B43A7-55B9-4A8D-A86A-8E17E8E071EC}" destId="{A04C750E-E253-4B22-B840-F0C8C14EF500}" srcOrd="5" destOrd="0" presId="urn:microsoft.com/office/officeart/2005/8/layout/vProcess5"/>
    <dgm:cxn modelId="{75C4F44C-F0D7-4F4B-B799-C64CA9C82BAE}" type="presParOf" srcId="{036B43A7-55B9-4A8D-A86A-8E17E8E071EC}" destId="{D2EEB867-9164-45FC-B895-7497C57CB50C}" srcOrd="6" destOrd="0" presId="urn:microsoft.com/office/officeart/2005/8/layout/vProcess5"/>
    <dgm:cxn modelId="{229717E3-AB89-417F-BDF9-E2EE4A5BED98}" type="presParOf" srcId="{036B43A7-55B9-4A8D-A86A-8E17E8E071EC}" destId="{767AC7CF-FAC7-447C-A8BA-9CC9F0E7CCD6}" srcOrd="7" destOrd="0" presId="urn:microsoft.com/office/officeart/2005/8/layout/vProcess5"/>
    <dgm:cxn modelId="{715F0F8B-B3BA-40BF-9469-1B2B8A710094}" type="presParOf" srcId="{036B43A7-55B9-4A8D-A86A-8E17E8E071EC}" destId="{C9C4A907-C3FE-4831-8756-ED7D5512293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A01CD0-C1D4-4B59-B280-E9CE42DD2E5D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402FA33A-745A-4AB5-AD6F-4A9AAE0B6B7A}">
      <dgm:prSet phldrT="[Text]" custT="1"/>
      <dgm:spPr/>
      <dgm:t>
        <a:bodyPr/>
        <a:lstStyle/>
        <a:p>
          <a:pPr rtl="1"/>
          <a:r>
            <a:rPr lang="fa-IR" sz="18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باتوجه</a:t>
          </a:r>
          <a:r>
            <a:rPr lang="fa-IR" sz="18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به ضرورت </a:t>
          </a:r>
          <a:r>
            <a:rPr lang="fa-IR" sz="18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وجوددین</a:t>
          </a:r>
          <a:r>
            <a:rPr lang="fa-IR" sz="18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،خداوند یک دین فرستاده یا چند دین؟</a:t>
          </a:r>
          <a:endParaRPr lang="fa-IR" sz="18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02E9240B-BCB4-4B3D-9464-EC2DB7165CE7}" type="parTrans" cxnId="{5ED48F83-6613-42A0-B54B-8CF5F81A88DF}">
      <dgm:prSet/>
      <dgm:spPr/>
      <dgm:t>
        <a:bodyPr/>
        <a:lstStyle/>
        <a:p>
          <a:pPr rtl="1"/>
          <a:endParaRPr lang="fa-IR"/>
        </a:p>
      </dgm:t>
    </dgm:pt>
    <dgm:pt modelId="{AC7CD917-52C7-4CD9-8472-78D925CE3424}" type="sibTrans" cxnId="{5ED48F83-6613-42A0-B54B-8CF5F81A88DF}">
      <dgm:prSet/>
      <dgm:spPr/>
      <dgm:t>
        <a:bodyPr/>
        <a:lstStyle/>
        <a:p>
          <a:pPr rtl="1"/>
          <a:endParaRPr lang="fa-IR"/>
        </a:p>
      </dgm:t>
    </dgm:pt>
    <dgm:pt modelId="{9F25A298-3132-4722-8590-34E308BD3898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کارکرد دین </a:t>
          </a:r>
          <a:r>
            <a:rPr lang="fa-IR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جیست</a:t>
          </a:r>
          <a:r>
            <a:rPr lang="fa-IR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؟</a:t>
          </a:r>
          <a:endParaRPr lang="fa-IR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ABAC72C5-3FDA-4EF1-A360-6D8763791A04}" type="parTrans" cxnId="{90AA5D2B-880E-4144-A6CA-23D1EEA15C14}">
      <dgm:prSet/>
      <dgm:spPr/>
      <dgm:t>
        <a:bodyPr/>
        <a:lstStyle/>
        <a:p>
          <a:pPr rtl="1"/>
          <a:endParaRPr lang="fa-IR"/>
        </a:p>
      </dgm:t>
    </dgm:pt>
    <dgm:pt modelId="{3C5C8839-6C26-4791-B393-B9BAD502AA11}" type="sibTrans" cxnId="{90AA5D2B-880E-4144-A6CA-23D1EEA15C14}">
      <dgm:prSet/>
      <dgm:spPr/>
      <dgm:t>
        <a:bodyPr/>
        <a:lstStyle/>
        <a:p>
          <a:pPr rtl="1"/>
          <a:endParaRPr lang="fa-IR"/>
        </a:p>
      </dgm:t>
    </dgm:pt>
    <dgm:pt modelId="{E536A60D-5948-4052-941B-55F0ADB63562}">
      <dgm:prSet phldrT="[Text]" custT="1"/>
      <dgm:spPr/>
      <dgm:t>
        <a:bodyPr/>
        <a:lstStyle/>
        <a:p>
          <a:pPr rtl="1"/>
          <a:r>
            <a:rPr lang="fa-IR" sz="20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آیا این ادیان آموزه های مشترک دارند ؟</a:t>
          </a:r>
          <a:endParaRPr lang="fa-IR" sz="20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CF5F9ED2-3386-4274-AB31-CA36095ECA2B}" type="parTrans" cxnId="{0C0125ED-B7C0-4D1B-8A37-860DB744CB55}">
      <dgm:prSet/>
      <dgm:spPr/>
      <dgm:t>
        <a:bodyPr/>
        <a:lstStyle/>
        <a:p>
          <a:pPr rtl="1"/>
          <a:endParaRPr lang="fa-IR"/>
        </a:p>
      </dgm:t>
    </dgm:pt>
    <dgm:pt modelId="{113A94DF-F038-4873-B616-0351968C6843}" type="sibTrans" cxnId="{0C0125ED-B7C0-4D1B-8A37-860DB744CB55}">
      <dgm:prSet/>
      <dgm:spPr/>
      <dgm:t>
        <a:bodyPr/>
        <a:lstStyle/>
        <a:p>
          <a:pPr rtl="1"/>
          <a:endParaRPr lang="fa-IR"/>
        </a:p>
      </dgm:t>
    </dgm:pt>
    <dgm:pt modelId="{B5C4B28F-AED9-47E6-9B53-4C99862B0B9F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دلایل عقب ماندگی مسلمانان از غیر مسلمانان چیست؟</a:t>
          </a:r>
          <a:endParaRPr lang="fa-IR" sz="18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0B084CFE-2599-4965-A0A4-6E683AC5A318}" type="parTrans" cxnId="{2378FFEB-137A-44BF-81D5-2655A7171518}">
      <dgm:prSet/>
      <dgm:spPr/>
      <dgm:t>
        <a:bodyPr/>
        <a:lstStyle/>
        <a:p>
          <a:pPr rtl="1"/>
          <a:endParaRPr lang="fa-IR"/>
        </a:p>
      </dgm:t>
    </dgm:pt>
    <dgm:pt modelId="{DF50E87D-AE1B-4BBD-9C0F-B3DB7EA3AEBE}" type="sibTrans" cxnId="{2378FFEB-137A-44BF-81D5-2655A7171518}">
      <dgm:prSet/>
      <dgm:spPr/>
      <dgm:t>
        <a:bodyPr/>
        <a:lstStyle/>
        <a:p>
          <a:pPr rtl="1"/>
          <a:endParaRPr lang="fa-IR"/>
        </a:p>
      </dgm:t>
    </dgm:pt>
    <dgm:pt modelId="{959A1B7E-DF62-4E20-AF9B-3F5537B0299B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چگونه رفتار دینی داشته باشیم ؟</a:t>
          </a:r>
          <a:endParaRPr lang="fa-IR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23F3C666-1470-4885-9D06-B2DCD493C098}" type="sibTrans" cxnId="{25BA55F5-D5DE-4AE7-90D5-A9568B296063}">
      <dgm:prSet/>
      <dgm:spPr/>
      <dgm:t>
        <a:bodyPr/>
        <a:lstStyle/>
        <a:p>
          <a:pPr rtl="1"/>
          <a:endParaRPr lang="fa-IR"/>
        </a:p>
      </dgm:t>
    </dgm:pt>
    <dgm:pt modelId="{2FEDBB61-9071-4AED-AE73-D695BF6B38E9}" type="parTrans" cxnId="{25BA55F5-D5DE-4AE7-90D5-A9568B296063}">
      <dgm:prSet/>
      <dgm:spPr/>
      <dgm:t>
        <a:bodyPr/>
        <a:lstStyle/>
        <a:p>
          <a:pPr rtl="1"/>
          <a:endParaRPr lang="fa-IR"/>
        </a:p>
      </dgm:t>
    </dgm:pt>
    <dgm:pt modelId="{72B69106-09A3-45DF-B66C-95B435B5337F}">
      <dgm:prSet phldrT="[Text]" custT="1"/>
      <dgm:spPr/>
      <dgm:t>
        <a:bodyPr/>
        <a:lstStyle/>
        <a:p>
          <a:pPr rtl="1"/>
          <a:r>
            <a:rPr lang="fa-IR" sz="1600" b="1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آیاباوجود</a:t>
          </a:r>
          <a:r>
            <a:rPr lang="fa-IR" sz="1600" b="1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این همه پیشرفت علمی بازهم به دین نیاز داریم ؟</a:t>
          </a:r>
          <a:endParaRPr lang="fa-IR" sz="1600" dirty="0">
            <a:cs typeface="2  Titr" pitchFamily="2" charset="-78"/>
          </a:endParaRPr>
        </a:p>
      </dgm:t>
    </dgm:pt>
    <dgm:pt modelId="{52A5E3C1-2C3A-4579-9C65-455D0C2C23C8}" type="sibTrans" cxnId="{08C53F68-B76B-418D-8211-D7A986B82DF0}">
      <dgm:prSet/>
      <dgm:spPr/>
      <dgm:t>
        <a:bodyPr/>
        <a:lstStyle/>
        <a:p>
          <a:pPr rtl="1"/>
          <a:endParaRPr lang="fa-IR"/>
        </a:p>
      </dgm:t>
    </dgm:pt>
    <dgm:pt modelId="{73BA7317-16ED-4EA0-A0B1-13361E9DED8B}" type="parTrans" cxnId="{08C53F68-B76B-418D-8211-D7A986B82DF0}">
      <dgm:prSet/>
      <dgm:spPr/>
      <dgm:t>
        <a:bodyPr/>
        <a:lstStyle/>
        <a:p>
          <a:pPr rtl="1"/>
          <a:endParaRPr lang="fa-IR"/>
        </a:p>
      </dgm:t>
    </dgm:pt>
    <dgm:pt modelId="{DD5B4915-8686-41D8-A87D-59C46A8B2E76}">
      <dgm:prSet phldrT="[Text]"/>
      <dgm:spPr/>
      <dgm:t>
        <a:bodyPr/>
        <a:lstStyle/>
        <a:p>
          <a:pPr rtl="1"/>
          <a:r>
            <a:rPr lang="fa-IR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به این </a:t>
          </a:r>
          <a:r>
            <a:rPr lang="fa-IR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سئوالات</a:t>
          </a:r>
          <a:r>
            <a:rPr lang="fa-IR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دقت کنید ؟</a:t>
          </a:r>
          <a:endParaRPr lang="fa-IR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C2CC7E22-AFAC-430C-9693-48598D1298FF}" type="sibTrans" cxnId="{BF042A15-F0FD-44CB-8260-DAAF58DEFA78}">
      <dgm:prSet/>
      <dgm:spPr/>
      <dgm:t>
        <a:bodyPr/>
        <a:lstStyle/>
        <a:p>
          <a:pPr rtl="1"/>
          <a:endParaRPr lang="fa-IR"/>
        </a:p>
      </dgm:t>
    </dgm:pt>
    <dgm:pt modelId="{8C310885-494F-499A-B4CF-640076DC378E}" type="parTrans" cxnId="{BF042A15-F0FD-44CB-8260-DAAF58DEFA78}">
      <dgm:prSet/>
      <dgm:spPr/>
      <dgm:t>
        <a:bodyPr/>
        <a:lstStyle/>
        <a:p>
          <a:pPr rtl="1"/>
          <a:endParaRPr lang="fa-IR"/>
        </a:p>
      </dgm:t>
    </dgm:pt>
    <dgm:pt modelId="{AE9417D9-FBAF-40AC-B3AF-95BC40842094}">
      <dgm:prSet phldrT="[Text]" custT="1"/>
      <dgm:spPr/>
      <dgm:t>
        <a:bodyPr/>
        <a:lstStyle/>
        <a:p>
          <a:pPr rtl="1"/>
          <a:r>
            <a:rPr lang="fa-IR" sz="18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چگونه می توانیم از دین دفاع کنیم ؟</a:t>
          </a:r>
          <a:endParaRPr lang="fa-IR" sz="18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gm:t>
    </dgm:pt>
    <dgm:pt modelId="{F7981ED9-41DB-4454-B054-1AEF7C3C89B3}" type="sibTrans" cxnId="{4B03F569-D023-47A3-B130-84E37FD1A812}">
      <dgm:prSet/>
      <dgm:spPr/>
      <dgm:t>
        <a:bodyPr/>
        <a:lstStyle/>
        <a:p>
          <a:pPr rtl="1"/>
          <a:endParaRPr lang="fa-IR"/>
        </a:p>
      </dgm:t>
    </dgm:pt>
    <dgm:pt modelId="{13E91593-7409-45D3-9D18-0144FDEE3ABF}" type="parTrans" cxnId="{4B03F569-D023-47A3-B130-84E37FD1A812}">
      <dgm:prSet/>
      <dgm:spPr/>
      <dgm:t>
        <a:bodyPr/>
        <a:lstStyle/>
        <a:p>
          <a:pPr rtl="1"/>
          <a:endParaRPr lang="fa-IR"/>
        </a:p>
      </dgm:t>
    </dgm:pt>
    <dgm:pt modelId="{9266012C-B6FE-45F9-8142-4CA8B186F079}" type="pres">
      <dgm:prSet presAssocID="{F9A01CD0-C1D4-4B59-B280-E9CE42DD2E5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C95AC9C-5AF2-4966-BFF7-ED738A8ABA09}" type="pres">
      <dgm:prSet presAssocID="{F9A01CD0-C1D4-4B59-B280-E9CE42DD2E5D}" presName="children" presStyleCnt="0"/>
      <dgm:spPr/>
    </dgm:pt>
    <dgm:pt modelId="{FFF2F85E-158D-4781-99EE-7D5E193E64D6}" type="pres">
      <dgm:prSet presAssocID="{F9A01CD0-C1D4-4B59-B280-E9CE42DD2E5D}" presName="child1group" presStyleCnt="0"/>
      <dgm:spPr/>
    </dgm:pt>
    <dgm:pt modelId="{0F98351B-71F2-42A9-B37E-20D5A843CC3E}" type="pres">
      <dgm:prSet presAssocID="{F9A01CD0-C1D4-4B59-B280-E9CE42DD2E5D}" presName="child1" presStyleLbl="bgAcc1" presStyleIdx="0" presStyleCnt="4" custScaleX="110395"/>
      <dgm:spPr/>
      <dgm:t>
        <a:bodyPr/>
        <a:lstStyle/>
        <a:p>
          <a:pPr rtl="1"/>
          <a:endParaRPr lang="fa-IR"/>
        </a:p>
      </dgm:t>
    </dgm:pt>
    <dgm:pt modelId="{B0DEFC42-B6F1-4BEE-AC4E-62D4AA3EFFF2}" type="pres">
      <dgm:prSet presAssocID="{F9A01CD0-C1D4-4B59-B280-E9CE42DD2E5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BCB3A60-5F47-4470-B7A2-2D23A1E5F8BF}" type="pres">
      <dgm:prSet presAssocID="{F9A01CD0-C1D4-4B59-B280-E9CE42DD2E5D}" presName="child2group" presStyleCnt="0"/>
      <dgm:spPr/>
    </dgm:pt>
    <dgm:pt modelId="{8391CA86-2649-4E88-9FBB-876388B39F0A}" type="pres">
      <dgm:prSet presAssocID="{F9A01CD0-C1D4-4B59-B280-E9CE42DD2E5D}" presName="child2" presStyleLbl="bgAcc1" presStyleIdx="1" presStyleCnt="4" custScaleX="110669"/>
      <dgm:spPr/>
      <dgm:t>
        <a:bodyPr/>
        <a:lstStyle/>
        <a:p>
          <a:pPr rtl="1"/>
          <a:endParaRPr lang="fa-IR"/>
        </a:p>
      </dgm:t>
    </dgm:pt>
    <dgm:pt modelId="{F63912F9-8454-4D45-ADD7-63BFF57CA0FB}" type="pres">
      <dgm:prSet presAssocID="{F9A01CD0-C1D4-4B59-B280-E9CE42DD2E5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43AD385-1207-4603-A400-65749205D3E7}" type="pres">
      <dgm:prSet presAssocID="{F9A01CD0-C1D4-4B59-B280-E9CE42DD2E5D}" presName="child3group" presStyleCnt="0"/>
      <dgm:spPr/>
    </dgm:pt>
    <dgm:pt modelId="{7A1446D7-EA53-4D48-BF15-2519CCA7FE7C}" type="pres">
      <dgm:prSet presAssocID="{F9A01CD0-C1D4-4B59-B280-E9CE42DD2E5D}" presName="child3" presStyleLbl="bgAcc1" presStyleIdx="2" presStyleCnt="4" custScaleX="113229"/>
      <dgm:spPr/>
      <dgm:t>
        <a:bodyPr/>
        <a:lstStyle/>
        <a:p>
          <a:pPr rtl="1"/>
          <a:endParaRPr lang="fa-IR"/>
        </a:p>
      </dgm:t>
    </dgm:pt>
    <dgm:pt modelId="{53544350-8BA7-4977-94F6-5EBC39E345A3}" type="pres">
      <dgm:prSet presAssocID="{F9A01CD0-C1D4-4B59-B280-E9CE42DD2E5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52CB017-A701-46FA-A60D-62BA92C0EF2B}" type="pres">
      <dgm:prSet presAssocID="{F9A01CD0-C1D4-4B59-B280-E9CE42DD2E5D}" presName="child4group" presStyleCnt="0"/>
      <dgm:spPr/>
    </dgm:pt>
    <dgm:pt modelId="{A4E38E17-FCA9-4827-9E65-0E103091E70A}" type="pres">
      <dgm:prSet presAssocID="{F9A01CD0-C1D4-4B59-B280-E9CE42DD2E5D}" presName="child4" presStyleLbl="bgAcc1" presStyleIdx="3" presStyleCnt="4"/>
      <dgm:spPr/>
      <dgm:t>
        <a:bodyPr/>
        <a:lstStyle/>
        <a:p>
          <a:pPr rtl="1"/>
          <a:endParaRPr lang="fa-IR"/>
        </a:p>
      </dgm:t>
    </dgm:pt>
    <dgm:pt modelId="{478FE52B-7359-4163-A2EB-5D8C5FBC4FF4}" type="pres">
      <dgm:prSet presAssocID="{F9A01CD0-C1D4-4B59-B280-E9CE42DD2E5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60506A6-0932-4414-BF44-8A857A06BFFC}" type="pres">
      <dgm:prSet presAssocID="{F9A01CD0-C1D4-4B59-B280-E9CE42DD2E5D}" presName="childPlaceholder" presStyleCnt="0"/>
      <dgm:spPr/>
    </dgm:pt>
    <dgm:pt modelId="{0C31CA23-BD8D-476A-99AE-1442BF36E040}" type="pres">
      <dgm:prSet presAssocID="{F9A01CD0-C1D4-4B59-B280-E9CE42DD2E5D}" presName="circle" presStyleCnt="0"/>
      <dgm:spPr/>
    </dgm:pt>
    <dgm:pt modelId="{2487921E-FD10-4F5D-B9C6-A3A3FD1D91A1}" type="pres">
      <dgm:prSet presAssocID="{F9A01CD0-C1D4-4B59-B280-E9CE42DD2E5D}" presName="quadrant1" presStyleLbl="node1" presStyleIdx="0" presStyleCnt="4" custScaleX="107602" custScaleY="10760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3EA2F77-3695-4C07-855E-7DA0BCD4BF70}" type="pres">
      <dgm:prSet presAssocID="{F9A01CD0-C1D4-4B59-B280-E9CE42DD2E5D}" presName="quadrant2" presStyleLbl="node1" presStyleIdx="1" presStyleCnt="4" custScaleX="101361" custScaleY="10760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C1FCACB-1A1F-4E4E-9278-8E4DF8DF467E}" type="pres">
      <dgm:prSet presAssocID="{F9A01CD0-C1D4-4B59-B280-E9CE42DD2E5D}" presName="quadrant3" presStyleLbl="node1" presStyleIdx="2" presStyleCnt="4" custScaleX="101361" custScaleY="10760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D23617A-E430-44DC-AE71-AA5657E2F467}" type="pres">
      <dgm:prSet presAssocID="{F9A01CD0-C1D4-4B59-B280-E9CE42DD2E5D}" presName="quadrant4" presStyleLbl="node1" presStyleIdx="3" presStyleCnt="4" custScaleX="107602" custScaleY="107603" custLinFactNeighborX="0" custLinFactNeighborY="149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FD0AC87-7653-4987-972B-1CBEA05E79D2}" type="pres">
      <dgm:prSet presAssocID="{F9A01CD0-C1D4-4B59-B280-E9CE42DD2E5D}" presName="quadrantPlaceholder" presStyleCnt="0"/>
      <dgm:spPr/>
    </dgm:pt>
    <dgm:pt modelId="{695ACC58-F633-4BED-9567-B50E5716DF56}" type="pres">
      <dgm:prSet presAssocID="{F9A01CD0-C1D4-4B59-B280-E9CE42DD2E5D}" presName="center1" presStyleLbl="fgShp" presStyleIdx="0" presStyleCnt="2"/>
      <dgm:spPr/>
    </dgm:pt>
    <dgm:pt modelId="{1DF1B5A4-7104-4F1E-9FA0-7F65569A6332}" type="pres">
      <dgm:prSet presAssocID="{F9A01CD0-C1D4-4B59-B280-E9CE42DD2E5D}" presName="center2" presStyleLbl="fgShp" presStyleIdx="1" presStyleCnt="2"/>
      <dgm:spPr/>
    </dgm:pt>
  </dgm:ptLst>
  <dgm:cxnLst>
    <dgm:cxn modelId="{BC1B24B8-B28F-4E75-8C95-FD0B6A3AC2F0}" type="presOf" srcId="{9F25A298-3132-4722-8590-34E308BD3898}" destId="{A3EA2F77-3695-4C07-855E-7DA0BCD4BF70}" srcOrd="0" destOrd="0" presId="urn:microsoft.com/office/officeart/2005/8/layout/cycle4#1"/>
    <dgm:cxn modelId="{6130CEBD-AD3F-47BD-844B-DF7739F9AA77}" type="presOf" srcId="{AE9417D9-FBAF-40AC-B3AF-95BC40842094}" destId="{0F98351B-71F2-42A9-B37E-20D5A843CC3E}" srcOrd="0" destOrd="0" presId="urn:microsoft.com/office/officeart/2005/8/layout/cycle4#1"/>
    <dgm:cxn modelId="{C0D139BB-7B0D-474F-97FE-A1E3504B3905}" type="presOf" srcId="{AE9417D9-FBAF-40AC-B3AF-95BC40842094}" destId="{B0DEFC42-B6F1-4BEE-AC4E-62D4AA3EFFF2}" srcOrd="1" destOrd="0" presId="urn:microsoft.com/office/officeart/2005/8/layout/cycle4#1"/>
    <dgm:cxn modelId="{841C41E8-C6D1-4ED2-816B-38F286FB8434}" type="presOf" srcId="{72B69106-09A3-45DF-B66C-95B435B5337F}" destId="{7A1446D7-EA53-4D48-BF15-2519CCA7FE7C}" srcOrd="0" destOrd="0" presId="urn:microsoft.com/office/officeart/2005/8/layout/cycle4#1"/>
    <dgm:cxn modelId="{5ED48F83-6613-42A0-B54B-8CF5F81A88DF}" srcId="{F9A01CD0-C1D4-4B59-B280-E9CE42DD2E5D}" destId="{402FA33A-745A-4AB5-AD6F-4A9AAE0B6B7A}" srcOrd="0" destOrd="0" parTransId="{02E9240B-BCB4-4B3D-9464-EC2DB7165CE7}" sibTransId="{AC7CD917-52C7-4CD9-8472-78D925CE3424}"/>
    <dgm:cxn modelId="{66A17D78-D5EB-4DBA-8261-ACF389DD52E7}" type="presOf" srcId="{F9A01CD0-C1D4-4B59-B280-E9CE42DD2E5D}" destId="{9266012C-B6FE-45F9-8142-4CA8B186F079}" srcOrd="0" destOrd="0" presId="urn:microsoft.com/office/officeart/2005/8/layout/cycle4#1"/>
    <dgm:cxn modelId="{90AA5D2B-880E-4144-A6CA-23D1EEA15C14}" srcId="{F9A01CD0-C1D4-4B59-B280-E9CE42DD2E5D}" destId="{9F25A298-3132-4722-8590-34E308BD3898}" srcOrd="1" destOrd="0" parTransId="{ABAC72C5-3FDA-4EF1-A360-6D8763791A04}" sibTransId="{3C5C8839-6C26-4791-B393-B9BAD502AA11}"/>
    <dgm:cxn modelId="{0488A4A2-971E-49B7-9EFD-27A8AC30AAA8}" type="presOf" srcId="{DD5B4915-8686-41D8-A87D-59C46A8B2E76}" destId="{F63912F9-8454-4D45-ADD7-63BFF57CA0FB}" srcOrd="1" destOrd="0" presId="urn:microsoft.com/office/officeart/2005/8/layout/cycle4#1"/>
    <dgm:cxn modelId="{08C53F68-B76B-418D-8211-D7A986B82DF0}" srcId="{E536A60D-5948-4052-941B-55F0ADB63562}" destId="{72B69106-09A3-45DF-B66C-95B435B5337F}" srcOrd="0" destOrd="0" parTransId="{73BA7317-16ED-4EA0-A0B1-13361E9DED8B}" sibTransId="{52A5E3C1-2C3A-4579-9C65-455D0C2C23C8}"/>
    <dgm:cxn modelId="{A6053107-EC93-4FED-8D56-F2F39B5B6FEC}" type="presOf" srcId="{E536A60D-5948-4052-941B-55F0ADB63562}" destId="{AC1FCACB-1A1F-4E4E-9278-8E4DF8DF467E}" srcOrd="0" destOrd="0" presId="urn:microsoft.com/office/officeart/2005/8/layout/cycle4#1"/>
    <dgm:cxn modelId="{0C0125ED-B7C0-4D1B-8A37-860DB744CB55}" srcId="{F9A01CD0-C1D4-4B59-B280-E9CE42DD2E5D}" destId="{E536A60D-5948-4052-941B-55F0ADB63562}" srcOrd="2" destOrd="0" parTransId="{CF5F9ED2-3386-4274-AB31-CA36095ECA2B}" sibTransId="{113A94DF-F038-4873-B616-0351968C6843}"/>
    <dgm:cxn modelId="{64C84ABF-CBC3-46BA-A57E-36A887F84661}" type="presOf" srcId="{959A1B7E-DF62-4E20-AF9B-3F5537B0299B}" destId="{A4E38E17-FCA9-4827-9E65-0E103091E70A}" srcOrd="0" destOrd="0" presId="urn:microsoft.com/office/officeart/2005/8/layout/cycle4#1"/>
    <dgm:cxn modelId="{2378FFEB-137A-44BF-81D5-2655A7171518}" srcId="{F9A01CD0-C1D4-4B59-B280-E9CE42DD2E5D}" destId="{B5C4B28F-AED9-47E6-9B53-4C99862B0B9F}" srcOrd="3" destOrd="0" parTransId="{0B084CFE-2599-4965-A0A4-6E683AC5A318}" sibTransId="{DF50E87D-AE1B-4BBD-9C0F-B3DB7EA3AEBE}"/>
    <dgm:cxn modelId="{54074459-3AA3-42DD-B6DB-2C8C8790B69A}" type="presOf" srcId="{959A1B7E-DF62-4E20-AF9B-3F5537B0299B}" destId="{478FE52B-7359-4163-A2EB-5D8C5FBC4FF4}" srcOrd="1" destOrd="0" presId="urn:microsoft.com/office/officeart/2005/8/layout/cycle4#1"/>
    <dgm:cxn modelId="{C98F6979-311E-4783-917A-AD0AE1E4F871}" type="presOf" srcId="{DD5B4915-8686-41D8-A87D-59C46A8B2E76}" destId="{8391CA86-2649-4E88-9FBB-876388B39F0A}" srcOrd="0" destOrd="0" presId="urn:microsoft.com/office/officeart/2005/8/layout/cycle4#1"/>
    <dgm:cxn modelId="{4B03F569-D023-47A3-B130-84E37FD1A812}" srcId="{402FA33A-745A-4AB5-AD6F-4A9AAE0B6B7A}" destId="{AE9417D9-FBAF-40AC-B3AF-95BC40842094}" srcOrd="0" destOrd="0" parTransId="{13E91593-7409-45D3-9D18-0144FDEE3ABF}" sibTransId="{F7981ED9-41DB-4454-B054-1AEF7C3C89B3}"/>
    <dgm:cxn modelId="{B57426CC-97AC-40A1-976B-4AE91149E493}" type="presOf" srcId="{402FA33A-745A-4AB5-AD6F-4A9AAE0B6B7A}" destId="{2487921E-FD10-4F5D-B9C6-A3A3FD1D91A1}" srcOrd="0" destOrd="0" presId="urn:microsoft.com/office/officeart/2005/8/layout/cycle4#1"/>
    <dgm:cxn modelId="{A4235DC8-FB6E-4BB7-B2A9-0A060E3057D1}" type="presOf" srcId="{B5C4B28F-AED9-47E6-9B53-4C99862B0B9F}" destId="{3D23617A-E430-44DC-AE71-AA5657E2F467}" srcOrd="0" destOrd="0" presId="urn:microsoft.com/office/officeart/2005/8/layout/cycle4#1"/>
    <dgm:cxn modelId="{BF042A15-F0FD-44CB-8260-DAAF58DEFA78}" srcId="{9F25A298-3132-4722-8590-34E308BD3898}" destId="{DD5B4915-8686-41D8-A87D-59C46A8B2E76}" srcOrd="0" destOrd="0" parTransId="{8C310885-494F-499A-B4CF-640076DC378E}" sibTransId="{C2CC7E22-AFAC-430C-9693-48598D1298FF}"/>
    <dgm:cxn modelId="{893D85BB-E618-4DED-AA27-AB6EA07246D4}" type="presOf" srcId="{72B69106-09A3-45DF-B66C-95B435B5337F}" destId="{53544350-8BA7-4977-94F6-5EBC39E345A3}" srcOrd="1" destOrd="0" presId="urn:microsoft.com/office/officeart/2005/8/layout/cycle4#1"/>
    <dgm:cxn modelId="{25BA55F5-D5DE-4AE7-90D5-A9568B296063}" srcId="{B5C4B28F-AED9-47E6-9B53-4C99862B0B9F}" destId="{959A1B7E-DF62-4E20-AF9B-3F5537B0299B}" srcOrd="0" destOrd="0" parTransId="{2FEDBB61-9071-4AED-AE73-D695BF6B38E9}" sibTransId="{23F3C666-1470-4885-9D06-B2DCD493C098}"/>
    <dgm:cxn modelId="{0C108C2D-C9F2-43F4-BC97-955CFD2CC9FB}" type="presParOf" srcId="{9266012C-B6FE-45F9-8142-4CA8B186F079}" destId="{8C95AC9C-5AF2-4966-BFF7-ED738A8ABA09}" srcOrd="0" destOrd="0" presId="urn:microsoft.com/office/officeart/2005/8/layout/cycle4#1"/>
    <dgm:cxn modelId="{2E5BC9BF-F0AC-4B91-80CE-795F7907BB5B}" type="presParOf" srcId="{8C95AC9C-5AF2-4966-BFF7-ED738A8ABA09}" destId="{FFF2F85E-158D-4781-99EE-7D5E193E64D6}" srcOrd="0" destOrd="0" presId="urn:microsoft.com/office/officeart/2005/8/layout/cycle4#1"/>
    <dgm:cxn modelId="{27912065-9AA0-4ED0-B40A-0A24F2C60D34}" type="presParOf" srcId="{FFF2F85E-158D-4781-99EE-7D5E193E64D6}" destId="{0F98351B-71F2-42A9-B37E-20D5A843CC3E}" srcOrd="0" destOrd="0" presId="urn:microsoft.com/office/officeart/2005/8/layout/cycle4#1"/>
    <dgm:cxn modelId="{BB01E414-3EE6-45A1-B94E-889339B516A0}" type="presParOf" srcId="{FFF2F85E-158D-4781-99EE-7D5E193E64D6}" destId="{B0DEFC42-B6F1-4BEE-AC4E-62D4AA3EFFF2}" srcOrd="1" destOrd="0" presId="urn:microsoft.com/office/officeart/2005/8/layout/cycle4#1"/>
    <dgm:cxn modelId="{C89687D5-234E-48EF-891A-F28CD532766E}" type="presParOf" srcId="{8C95AC9C-5AF2-4966-BFF7-ED738A8ABA09}" destId="{8BCB3A60-5F47-4470-B7A2-2D23A1E5F8BF}" srcOrd="1" destOrd="0" presId="urn:microsoft.com/office/officeart/2005/8/layout/cycle4#1"/>
    <dgm:cxn modelId="{9B5F8500-2557-44B8-8EF8-76FBABA3E558}" type="presParOf" srcId="{8BCB3A60-5F47-4470-B7A2-2D23A1E5F8BF}" destId="{8391CA86-2649-4E88-9FBB-876388B39F0A}" srcOrd="0" destOrd="0" presId="urn:microsoft.com/office/officeart/2005/8/layout/cycle4#1"/>
    <dgm:cxn modelId="{90A7D1ED-0191-4CB3-A2DE-74E680A3E47B}" type="presParOf" srcId="{8BCB3A60-5F47-4470-B7A2-2D23A1E5F8BF}" destId="{F63912F9-8454-4D45-ADD7-63BFF57CA0FB}" srcOrd="1" destOrd="0" presId="urn:microsoft.com/office/officeart/2005/8/layout/cycle4#1"/>
    <dgm:cxn modelId="{9952CF6E-9950-4D45-9B30-44BD693C136C}" type="presParOf" srcId="{8C95AC9C-5AF2-4966-BFF7-ED738A8ABA09}" destId="{443AD385-1207-4603-A400-65749205D3E7}" srcOrd="2" destOrd="0" presId="urn:microsoft.com/office/officeart/2005/8/layout/cycle4#1"/>
    <dgm:cxn modelId="{6CBEC25F-59B1-4623-8436-B72EECFA67A9}" type="presParOf" srcId="{443AD385-1207-4603-A400-65749205D3E7}" destId="{7A1446D7-EA53-4D48-BF15-2519CCA7FE7C}" srcOrd="0" destOrd="0" presId="urn:microsoft.com/office/officeart/2005/8/layout/cycle4#1"/>
    <dgm:cxn modelId="{8D4763AB-C3D7-4262-B0F0-78FAE34D6695}" type="presParOf" srcId="{443AD385-1207-4603-A400-65749205D3E7}" destId="{53544350-8BA7-4977-94F6-5EBC39E345A3}" srcOrd="1" destOrd="0" presId="urn:microsoft.com/office/officeart/2005/8/layout/cycle4#1"/>
    <dgm:cxn modelId="{A36458F1-528E-4152-9A9F-C919E4D97E7A}" type="presParOf" srcId="{8C95AC9C-5AF2-4966-BFF7-ED738A8ABA09}" destId="{752CB017-A701-46FA-A60D-62BA92C0EF2B}" srcOrd="3" destOrd="0" presId="urn:microsoft.com/office/officeart/2005/8/layout/cycle4#1"/>
    <dgm:cxn modelId="{6403C970-9EEC-4F06-953D-120765D81BC3}" type="presParOf" srcId="{752CB017-A701-46FA-A60D-62BA92C0EF2B}" destId="{A4E38E17-FCA9-4827-9E65-0E103091E70A}" srcOrd="0" destOrd="0" presId="urn:microsoft.com/office/officeart/2005/8/layout/cycle4#1"/>
    <dgm:cxn modelId="{76AF9415-AFDB-435B-9D9C-DD7310EE9BB5}" type="presParOf" srcId="{752CB017-A701-46FA-A60D-62BA92C0EF2B}" destId="{478FE52B-7359-4163-A2EB-5D8C5FBC4FF4}" srcOrd="1" destOrd="0" presId="urn:microsoft.com/office/officeart/2005/8/layout/cycle4#1"/>
    <dgm:cxn modelId="{399F7433-2D71-47DD-9030-332BB45C84C4}" type="presParOf" srcId="{8C95AC9C-5AF2-4966-BFF7-ED738A8ABA09}" destId="{A60506A6-0932-4414-BF44-8A857A06BFFC}" srcOrd="4" destOrd="0" presId="urn:microsoft.com/office/officeart/2005/8/layout/cycle4#1"/>
    <dgm:cxn modelId="{B4450292-3B5A-4285-977D-D20BDF9B89E8}" type="presParOf" srcId="{9266012C-B6FE-45F9-8142-4CA8B186F079}" destId="{0C31CA23-BD8D-476A-99AE-1442BF36E040}" srcOrd="1" destOrd="0" presId="urn:microsoft.com/office/officeart/2005/8/layout/cycle4#1"/>
    <dgm:cxn modelId="{60D7EF6D-5F62-4D7B-8BCE-2CB84C5C522B}" type="presParOf" srcId="{0C31CA23-BD8D-476A-99AE-1442BF36E040}" destId="{2487921E-FD10-4F5D-B9C6-A3A3FD1D91A1}" srcOrd="0" destOrd="0" presId="urn:microsoft.com/office/officeart/2005/8/layout/cycle4#1"/>
    <dgm:cxn modelId="{1B07684A-1ADA-44BD-9883-E973A6028966}" type="presParOf" srcId="{0C31CA23-BD8D-476A-99AE-1442BF36E040}" destId="{A3EA2F77-3695-4C07-855E-7DA0BCD4BF70}" srcOrd="1" destOrd="0" presId="urn:microsoft.com/office/officeart/2005/8/layout/cycle4#1"/>
    <dgm:cxn modelId="{05FB4266-9D4E-4204-8BD1-820152C0059E}" type="presParOf" srcId="{0C31CA23-BD8D-476A-99AE-1442BF36E040}" destId="{AC1FCACB-1A1F-4E4E-9278-8E4DF8DF467E}" srcOrd="2" destOrd="0" presId="urn:microsoft.com/office/officeart/2005/8/layout/cycle4#1"/>
    <dgm:cxn modelId="{06E4BD5B-F569-4A4D-A852-0857C9047572}" type="presParOf" srcId="{0C31CA23-BD8D-476A-99AE-1442BF36E040}" destId="{3D23617A-E430-44DC-AE71-AA5657E2F467}" srcOrd="3" destOrd="0" presId="urn:microsoft.com/office/officeart/2005/8/layout/cycle4#1"/>
    <dgm:cxn modelId="{4F64762E-E932-418C-978A-87212B76D6A8}" type="presParOf" srcId="{0C31CA23-BD8D-476A-99AE-1442BF36E040}" destId="{2FD0AC87-7653-4987-972B-1CBEA05E79D2}" srcOrd="4" destOrd="0" presId="urn:microsoft.com/office/officeart/2005/8/layout/cycle4#1"/>
    <dgm:cxn modelId="{78FE90CB-715F-4501-983F-224373FBAD41}" type="presParOf" srcId="{9266012C-B6FE-45F9-8142-4CA8B186F079}" destId="{695ACC58-F633-4BED-9567-B50E5716DF56}" srcOrd="2" destOrd="0" presId="urn:microsoft.com/office/officeart/2005/8/layout/cycle4#1"/>
    <dgm:cxn modelId="{A8730153-7101-409D-ABAF-6CAA04B369DB}" type="presParOf" srcId="{9266012C-B6FE-45F9-8142-4CA8B186F079}" destId="{1DF1B5A4-7104-4F1E-9FA0-7F65569A6332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33559A-537D-451E-B200-86229A7AECB7}" type="doc">
      <dgm:prSet loTypeId="urn:microsoft.com/office/officeart/2005/8/layout/arrow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fa-IR"/>
        </a:p>
      </dgm:t>
    </dgm:pt>
    <dgm:pt modelId="{9382D2BF-A78C-4150-8BF3-B7C9B139C883}">
      <dgm:prSet phldrT="[Text]" custT="1"/>
      <dgm:spPr/>
      <dgm:t>
        <a:bodyPr/>
        <a:lstStyle/>
        <a:p>
          <a:pPr rtl="1"/>
          <a:r>
            <a:rPr lang="fa-IR" sz="2800" dirty="0" smtClean="0">
              <a:solidFill>
                <a:schemeClr val="bg1"/>
              </a:solidFill>
              <a:cs typeface="2  Titr" pitchFamily="2" charset="-78"/>
            </a:rPr>
            <a:t>دعوت به ایمان به جهان پس از دنیا </a:t>
          </a:r>
          <a:r>
            <a:rPr lang="fa-IR" sz="2800" dirty="0" err="1" smtClean="0">
              <a:solidFill>
                <a:schemeClr val="bg1"/>
              </a:solidFill>
              <a:cs typeface="2  Titr" pitchFamily="2" charset="-78"/>
            </a:rPr>
            <a:t>وجزای</a:t>
          </a:r>
          <a:r>
            <a:rPr lang="fa-IR" sz="2800" dirty="0" smtClean="0">
              <a:solidFill>
                <a:schemeClr val="bg1"/>
              </a:solidFill>
              <a:cs typeface="2  Titr" pitchFamily="2" charset="-78"/>
            </a:rPr>
            <a:t> عادلانه انسانها در آن سرا (معاد)</a:t>
          </a:r>
          <a:endParaRPr lang="fa-IR" sz="2800" dirty="0">
            <a:solidFill>
              <a:schemeClr val="bg1"/>
            </a:solidFill>
            <a:cs typeface="2  Titr" pitchFamily="2" charset="-78"/>
          </a:endParaRPr>
        </a:p>
      </dgm:t>
    </dgm:pt>
    <dgm:pt modelId="{BDA0CB7C-85A5-4FD4-BED7-66EF0FAA8DB4}" type="parTrans" cxnId="{91D926DD-67D2-4A36-A6D6-8CFB2BB1A6AA}">
      <dgm:prSet/>
      <dgm:spPr/>
      <dgm:t>
        <a:bodyPr/>
        <a:lstStyle/>
        <a:p>
          <a:pPr rtl="1"/>
          <a:endParaRPr lang="fa-IR"/>
        </a:p>
      </dgm:t>
    </dgm:pt>
    <dgm:pt modelId="{E543D50E-B3EB-401C-8BCB-38399D13A097}" type="sibTrans" cxnId="{91D926DD-67D2-4A36-A6D6-8CFB2BB1A6AA}">
      <dgm:prSet/>
      <dgm:spPr/>
      <dgm:t>
        <a:bodyPr/>
        <a:lstStyle/>
        <a:p>
          <a:pPr rtl="1"/>
          <a:endParaRPr lang="fa-IR"/>
        </a:p>
      </dgm:t>
    </dgm:pt>
    <dgm:pt modelId="{1B56C869-81C3-456C-89B8-6FF14BBA51CE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chemeClr val="bg1"/>
              </a:solidFill>
              <a:cs typeface="2  Titr" pitchFamily="2" charset="-78"/>
            </a:rPr>
            <a:t>دعوت به پرستش خدای یگانه ( توحید)</a:t>
          </a:r>
          <a:endParaRPr lang="fa-IR" sz="3200" dirty="0">
            <a:solidFill>
              <a:schemeClr val="bg1"/>
            </a:solidFill>
            <a:cs typeface="2  Titr" pitchFamily="2" charset="-78"/>
          </a:endParaRPr>
        </a:p>
      </dgm:t>
    </dgm:pt>
    <dgm:pt modelId="{E8821B89-A97C-44FE-BED8-7A7D42FF29DF}" type="parTrans" cxnId="{701EB757-AE44-43AE-9E86-11DEBD70FC00}">
      <dgm:prSet/>
      <dgm:spPr/>
      <dgm:t>
        <a:bodyPr/>
        <a:lstStyle/>
        <a:p>
          <a:pPr rtl="1"/>
          <a:endParaRPr lang="fa-IR"/>
        </a:p>
      </dgm:t>
    </dgm:pt>
    <dgm:pt modelId="{4A59415F-9610-485D-A58C-7B4AC99F2C7A}" type="sibTrans" cxnId="{701EB757-AE44-43AE-9E86-11DEBD70FC00}">
      <dgm:prSet/>
      <dgm:spPr/>
      <dgm:t>
        <a:bodyPr/>
        <a:lstStyle/>
        <a:p>
          <a:pPr rtl="1"/>
          <a:endParaRPr lang="fa-IR"/>
        </a:p>
      </dgm:t>
    </dgm:pt>
    <dgm:pt modelId="{538AD73D-D14A-4EAD-B431-3F50340EFF63}" type="pres">
      <dgm:prSet presAssocID="{7133559A-537D-451E-B200-86229A7AEC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167201F7-84DE-4439-903C-51E236A91F22}" type="pres">
      <dgm:prSet presAssocID="{9382D2BF-A78C-4150-8BF3-B7C9B139C883}" presName="arrow" presStyleLbl="node1" presStyleIdx="0" presStyleCnt="2" custScaleX="102811" custScaleY="1055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794A2C0-CEC4-4CCB-A46A-5C223C5C326A}" type="pres">
      <dgm:prSet presAssocID="{1B56C869-81C3-456C-89B8-6FF14BBA51CE}" presName="arrow" presStyleLbl="node1" presStyleIdx="1" presStyleCnt="2" custScaleX="102811" custScaleY="10558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1D926DD-67D2-4A36-A6D6-8CFB2BB1A6AA}" srcId="{7133559A-537D-451E-B200-86229A7AECB7}" destId="{9382D2BF-A78C-4150-8BF3-B7C9B139C883}" srcOrd="0" destOrd="0" parTransId="{BDA0CB7C-85A5-4FD4-BED7-66EF0FAA8DB4}" sibTransId="{E543D50E-B3EB-401C-8BCB-38399D13A097}"/>
    <dgm:cxn modelId="{C1EF9476-4C23-4475-9F42-8C99284E526C}" type="presOf" srcId="{7133559A-537D-451E-B200-86229A7AECB7}" destId="{538AD73D-D14A-4EAD-B431-3F50340EFF63}" srcOrd="0" destOrd="0" presId="urn:microsoft.com/office/officeart/2005/8/layout/arrow5"/>
    <dgm:cxn modelId="{701EB757-AE44-43AE-9E86-11DEBD70FC00}" srcId="{7133559A-537D-451E-B200-86229A7AECB7}" destId="{1B56C869-81C3-456C-89B8-6FF14BBA51CE}" srcOrd="1" destOrd="0" parTransId="{E8821B89-A97C-44FE-BED8-7A7D42FF29DF}" sibTransId="{4A59415F-9610-485D-A58C-7B4AC99F2C7A}"/>
    <dgm:cxn modelId="{91BD1F4F-2400-414B-ADD0-F39EE6C797E6}" type="presOf" srcId="{9382D2BF-A78C-4150-8BF3-B7C9B139C883}" destId="{167201F7-84DE-4439-903C-51E236A91F22}" srcOrd="0" destOrd="0" presId="urn:microsoft.com/office/officeart/2005/8/layout/arrow5"/>
    <dgm:cxn modelId="{C3AFA885-8C8E-4B78-87F6-61145BF34A63}" type="presOf" srcId="{1B56C869-81C3-456C-89B8-6FF14BBA51CE}" destId="{6794A2C0-CEC4-4CCB-A46A-5C223C5C326A}" srcOrd="0" destOrd="0" presId="urn:microsoft.com/office/officeart/2005/8/layout/arrow5"/>
    <dgm:cxn modelId="{775C9772-FBA0-4EFC-B641-41832E6A7F69}" type="presParOf" srcId="{538AD73D-D14A-4EAD-B431-3F50340EFF63}" destId="{167201F7-84DE-4439-903C-51E236A91F22}" srcOrd="0" destOrd="0" presId="urn:microsoft.com/office/officeart/2005/8/layout/arrow5"/>
    <dgm:cxn modelId="{43BC0BDA-DD7C-43A2-AE3E-D779873B30E1}" type="presParOf" srcId="{538AD73D-D14A-4EAD-B431-3F50340EFF63}" destId="{6794A2C0-CEC4-4CCB-A46A-5C223C5C326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22307-5814-44E8-A591-76CC648A4172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fa-IR"/>
        </a:p>
      </dgm:t>
    </dgm:pt>
    <dgm:pt modelId="{6DADD68F-11D1-4C85-8C16-D2FD42050644}">
      <dgm:prSet phldrT="[Text]" custT="1"/>
      <dgm:spPr>
        <a:solidFill>
          <a:srgbClr val="0070C0"/>
        </a:solidFill>
      </dgm:spPr>
      <dgm:t>
        <a:bodyPr/>
        <a:lstStyle/>
        <a:p>
          <a:pPr rtl="1"/>
          <a:r>
            <a:rPr lang="fa-IR" sz="3200" dirty="0" smtClean="0">
              <a:cs typeface="2  Titr" pitchFamily="2" charset="-78"/>
            </a:rPr>
            <a:t>آنها</a:t>
          </a:r>
          <a:r>
            <a:rPr lang="fa-IR" sz="3200" baseline="0" dirty="0" smtClean="0">
              <a:cs typeface="2  Titr" pitchFamily="2" charset="-78"/>
            </a:rPr>
            <a:t> ابتدا شناخت را اصلاح            می کردند سپس احکام الهی را بیان می کردند.</a:t>
          </a:r>
          <a:endParaRPr lang="fa-IR" sz="3200" dirty="0">
            <a:cs typeface="2  Titr" pitchFamily="2" charset="-78"/>
          </a:endParaRPr>
        </a:p>
      </dgm:t>
    </dgm:pt>
    <dgm:pt modelId="{8DC95676-87C4-4C04-8108-BA024C31FC19}" type="parTrans" cxnId="{A9608D70-60ED-43D7-A8B2-DB5D601BF7EE}">
      <dgm:prSet/>
      <dgm:spPr/>
      <dgm:t>
        <a:bodyPr/>
        <a:lstStyle/>
        <a:p>
          <a:pPr rtl="1"/>
          <a:endParaRPr lang="fa-IR"/>
        </a:p>
      </dgm:t>
    </dgm:pt>
    <dgm:pt modelId="{77624027-FBA6-4585-9F2A-81223F0FE68B}" type="sibTrans" cxnId="{A9608D70-60ED-43D7-A8B2-DB5D601BF7EE}">
      <dgm:prSet/>
      <dgm:spPr/>
      <dgm:t>
        <a:bodyPr/>
        <a:lstStyle/>
        <a:p>
          <a:pPr rtl="1"/>
          <a:endParaRPr lang="fa-IR"/>
        </a:p>
      </dgm:t>
    </dgm:pt>
    <dgm:pt modelId="{DE8C1673-1BF4-4410-93CD-73431F7F095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fa-IR" sz="3200" smtClean="0">
              <a:cs typeface="2  Titr" pitchFamily="2" charset="-78"/>
            </a:rPr>
            <a:t>و از انسانها    می خواهند که اعمال خود را در مسیر رضای خداو نزدیکی او قرار دهند .</a:t>
          </a:r>
          <a:endParaRPr lang="fa-IR" sz="3200" dirty="0">
            <a:cs typeface="2  Titr" pitchFamily="2" charset="-78"/>
          </a:endParaRPr>
        </a:p>
      </dgm:t>
    </dgm:pt>
    <dgm:pt modelId="{D255A822-A5E3-4963-BF98-CE3B31DE6FC6}" type="parTrans" cxnId="{B7F3E70E-49C1-401F-BB22-2BFE8348A9BA}">
      <dgm:prSet/>
      <dgm:spPr/>
      <dgm:t>
        <a:bodyPr/>
        <a:lstStyle/>
        <a:p>
          <a:pPr rtl="1"/>
          <a:endParaRPr lang="fa-IR"/>
        </a:p>
      </dgm:t>
    </dgm:pt>
    <dgm:pt modelId="{70E0982D-60CA-4824-BDA2-FDF13BD6DEE0}" type="sibTrans" cxnId="{B7F3E70E-49C1-401F-BB22-2BFE8348A9BA}">
      <dgm:prSet/>
      <dgm:spPr/>
      <dgm:t>
        <a:bodyPr/>
        <a:lstStyle/>
        <a:p>
          <a:pPr rtl="1"/>
          <a:endParaRPr lang="fa-IR"/>
        </a:p>
      </dgm:t>
    </dgm:pt>
    <dgm:pt modelId="{CAB4AD74-20B0-4504-B245-9B75613CE6EA}">
      <dgm:prSet phldrT="[Text]" phldr="1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endParaRPr lang="fa-IR" sz="3600">
            <a:solidFill>
              <a:schemeClr val="bg1"/>
            </a:solidFill>
            <a:cs typeface="2  Titr" pitchFamily="2" charset="-78"/>
          </a:endParaRPr>
        </a:p>
      </dgm:t>
    </dgm:pt>
    <dgm:pt modelId="{3083D3CA-41A4-4558-8276-57EDD1130342}" type="parTrans" cxnId="{454855D8-F3B7-4980-9FAF-A6DC2B5F5E9F}">
      <dgm:prSet/>
      <dgm:spPr/>
      <dgm:t>
        <a:bodyPr/>
        <a:lstStyle/>
        <a:p>
          <a:pPr rtl="1"/>
          <a:endParaRPr lang="fa-IR"/>
        </a:p>
      </dgm:t>
    </dgm:pt>
    <dgm:pt modelId="{597156F5-671D-4E03-B904-C86550707DFD}" type="sibTrans" cxnId="{454855D8-F3B7-4980-9FAF-A6DC2B5F5E9F}">
      <dgm:prSet/>
      <dgm:spPr/>
      <dgm:t>
        <a:bodyPr/>
        <a:lstStyle/>
        <a:p>
          <a:pPr rtl="1"/>
          <a:endParaRPr lang="fa-IR"/>
        </a:p>
      </dgm:t>
    </dgm:pt>
    <dgm:pt modelId="{84C401D2-FC28-4E43-B4A6-2ED3FB3980CA}">
      <dgm:prSet phldrT="[Text]" phldr="1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endParaRPr lang="fa-IR" sz="3600" dirty="0">
            <a:solidFill>
              <a:schemeClr val="bg1"/>
            </a:solidFill>
            <a:cs typeface="2  Titr" pitchFamily="2" charset="-78"/>
          </a:endParaRPr>
        </a:p>
      </dgm:t>
    </dgm:pt>
    <dgm:pt modelId="{3A32F6F9-9E64-4083-A585-28313F4C598C}" type="parTrans" cxnId="{7DD0277B-BC4E-42F1-9A28-BF390D946DF1}">
      <dgm:prSet/>
      <dgm:spPr/>
      <dgm:t>
        <a:bodyPr/>
        <a:lstStyle/>
        <a:p>
          <a:pPr rtl="1"/>
          <a:endParaRPr lang="fa-IR"/>
        </a:p>
      </dgm:t>
    </dgm:pt>
    <dgm:pt modelId="{E46E0789-7B6E-467F-8E19-DBDF3DC391D5}" type="sibTrans" cxnId="{7DD0277B-BC4E-42F1-9A28-BF390D946DF1}">
      <dgm:prSet/>
      <dgm:spPr/>
      <dgm:t>
        <a:bodyPr/>
        <a:lstStyle/>
        <a:p>
          <a:pPr rtl="1"/>
          <a:endParaRPr lang="fa-IR"/>
        </a:p>
      </dgm:t>
    </dgm:pt>
    <dgm:pt modelId="{4D509D85-349F-44E3-BE4F-26703FE53D7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fa-IR" sz="3200" dirty="0" smtClean="0">
              <a:solidFill>
                <a:srgbClr val="FFFF00"/>
              </a:solidFill>
              <a:cs typeface="2  Titr" pitchFamily="2" charset="-78"/>
            </a:rPr>
            <a:t>پیامبران :</a:t>
          </a:r>
        </a:p>
        <a:p>
          <a:pPr rtl="1"/>
          <a:r>
            <a:rPr lang="fa-IR" sz="3200" dirty="0" smtClean="0">
              <a:cs typeface="2  Titr" pitchFamily="2" charset="-78"/>
            </a:rPr>
            <a:t>سعادت انسانها را در ایمان به خدای یگانه  می دانند .</a:t>
          </a:r>
          <a:endParaRPr lang="fa-IR" sz="3200" dirty="0">
            <a:cs typeface="2  Titr" pitchFamily="2" charset="-78"/>
          </a:endParaRPr>
        </a:p>
      </dgm:t>
    </dgm:pt>
    <dgm:pt modelId="{9E5B2E87-D441-4CE6-B7A3-89ABA005AF94}" type="parTrans" cxnId="{163DDF90-B976-4C5D-BD0B-04CA2EBC377D}">
      <dgm:prSet/>
      <dgm:spPr/>
      <dgm:t>
        <a:bodyPr/>
        <a:lstStyle/>
        <a:p>
          <a:pPr rtl="1"/>
          <a:endParaRPr lang="fa-IR"/>
        </a:p>
      </dgm:t>
    </dgm:pt>
    <dgm:pt modelId="{577914C4-ACE5-4F29-8184-8CBE19F45214}" type="sibTrans" cxnId="{163DDF90-B976-4C5D-BD0B-04CA2EBC377D}">
      <dgm:prSet/>
      <dgm:spPr/>
      <dgm:t>
        <a:bodyPr/>
        <a:lstStyle/>
        <a:p>
          <a:pPr rtl="1"/>
          <a:endParaRPr lang="fa-IR"/>
        </a:p>
      </dgm:t>
    </dgm:pt>
    <dgm:pt modelId="{B02337AF-1660-4244-B23D-347ABB01702B}">
      <dgm:prSet phldrT="[Text]" phldr="1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fa-IR" sz="2400">
            <a:solidFill>
              <a:schemeClr val="bg1"/>
            </a:solidFill>
            <a:cs typeface="2  Titr" pitchFamily="2" charset="-78"/>
          </a:endParaRPr>
        </a:p>
      </dgm:t>
    </dgm:pt>
    <dgm:pt modelId="{95DA132A-1590-42D9-A747-46834ED0C816}" type="parTrans" cxnId="{ABA3048C-7E30-4C27-998B-BEC48E4B045F}">
      <dgm:prSet/>
      <dgm:spPr/>
      <dgm:t>
        <a:bodyPr/>
        <a:lstStyle/>
        <a:p>
          <a:pPr rtl="1"/>
          <a:endParaRPr lang="fa-IR"/>
        </a:p>
      </dgm:t>
    </dgm:pt>
    <dgm:pt modelId="{CD3854A6-B65C-4E22-94E3-5ED851804776}" type="sibTrans" cxnId="{ABA3048C-7E30-4C27-998B-BEC48E4B045F}">
      <dgm:prSet/>
      <dgm:spPr/>
      <dgm:t>
        <a:bodyPr/>
        <a:lstStyle/>
        <a:p>
          <a:pPr rtl="1"/>
          <a:endParaRPr lang="fa-IR"/>
        </a:p>
      </dgm:t>
    </dgm:pt>
    <dgm:pt modelId="{AAA28199-B7ED-4C82-878A-86C4DE69D38B}">
      <dgm:prSet phldrT="[Text]" phldr="1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fa-IR" sz="2400" dirty="0">
            <a:solidFill>
              <a:schemeClr val="bg1"/>
            </a:solidFill>
            <a:cs typeface="2  Titr" pitchFamily="2" charset="-78"/>
          </a:endParaRPr>
        </a:p>
      </dgm:t>
    </dgm:pt>
    <dgm:pt modelId="{C5C9CD5B-4F15-4ED1-9799-6C5DF83E2629}" type="parTrans" cxnId="{179E76F3-4077-4F0B-9A14-3D2AD5E9F674}">
      <dgm:prSet/>
      <dgm:spPr/>
      <dgm:t>
        <a:bodyPr/>
        <a:lstStyle/>
        <a:p>
          <a:pPr rtl="1"/>
          <a:endParaRPr lang="fa-IR"/>
        </a:p>
      </dgm:t>
    </dgm:pt>
    <dgm:pt modelId="{FC76D3EA-AADB-4E75-97CD-EE774649F6F6}" type="sibTrans" cxnId="{179E76F3-4077-4F0B-9A14-3D2AD5E9F674}">
      <dgm:prSet/>
      <dgm:spPr/>
      <dgm:t>
        <a:bodyPr/>
        <a:lstStyle/>
        <a:p>
          <a:pPr rtl="1"/>
          <a:endParaRPr lang="fa-IR"/>
        </a:p>
      </dgm:t>
    </dgm:pt>
    <dgm:pt modelId="{6106E4E8-B35B-4028-A5C8-C02F12132435}" type="pres">
      <dgm:prSet presAssocID="{CCC22307-5814-44E8-A591-76CC648A41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08ECA96B-9429-4AEE-83CF-E14EEF7C3147}" type="pres">
      <dgm:prSet presAssocID="{6DADD68F-11D1-4C85-8C16-D2FD42050644}" presName="node" presStyleLbl="node1" presStyleIdx="0" presStyleCnt="3" custLinFactNeighborX="-513" custLinFactNeighborY="-116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0467A21-B7CF-49D4-BB6A-CACD996682D6}" type="pres">
      <dgm:prSet presAssocID="{77624027-FBA6-4585-9F2A-81223F0FE68B}" presName="sibTrans" presStyleCnt="0"/>
      <dgm:spPr/>
    </dgm:pt>
    <dgm:pt modelId="{DB8C697D-D5BD-4180-8527-966DC4F0E915}" type="pres">
      <dgm:prSet presAssocID="{DE8C1673-1BF4-4410-93CD-73431F7F095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3D82F0-237B-40B3-9CE9-C518AA4C6597}" type="pres">
      <dgm:prSet presAssocID="{70E0982D-60CA-4824-BDA2-FDF13BD6DEE0}" presName="sibTrans" presStyleCnt="0"/>
      <dgm:spPr/>
    </dgm:pt>
    <dgm:pt modelId="{05753244-7D84-4426-8FF9-A127DA075C01}" type="pres">
      <dgm:prSet presAssocID="{4D509D85-349F-44E3-BE4F-26703FE53D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836884A7-1C09-43C9-8E0B-2279F5471CC7}" type="presOf" srcId="{CAB4AD74-20B0-4504-B245-9B75613CE6EA}" destId="{DB8C697D-D5BD-4180-8527-966DC4F0E915}" srcOrd="0" destOrd="1" presId="urn:microsoft.com/office/officeart/2005/8/layout/hList6"/>
    <dgm:cxn modelId="{7DD0277B-BC4E-42F1-9A28-BF390D946DF1}" srcId="{DE8C1673-1BF4-4410-93CD-73431F7F0957}" destId="{84C401D2-FC28-4E43-B4A6-2ED3FB3980CA}" srcOrd="1" destOrd="0" parTransId="{3A32F6F9-9E64-4083-A585-28313F4C598C}" sibTransId="{E46E0789-7B6E-467F-8E19-DBDF3DC391D5}"/>
    <dgm:cxn modelId="{B7F3E70E-49C1-401F-BB22-2BFE8348A9BA}" srcId="{CCC22307-5814-44E8-A591-76CC648A4172}" destId="{DE8C1673-1BF4-4410-93CD-73431F7F0957}" srcOrd="1" destOrd="0" parTransId="{D255A822-A5E3-4963-BF98-CE3B31DE6FC6}" sibTransId="{70E0982D-60CA-4824-BDA2-FDF13BD6DEE0}"/>
    <dgm:cxn modelId="{FFC9E21B-EBC0-4C7B-B07A-6D59090A53B1}" type="presOf" srcId="{CCC22307-5814-44E8-A591-76CC648A4172}" destId="{6106E4E8-B35B-4028-A5C8-C02F12132435}" srcOrd="0" destOrd="0" presId="urn:microsoft.com/office/officeart/2005/8/layout/hList6"/>
    <dgm:cxn modelId="{09B8EDD7-F067-440A-BB31-EDF0ABA36678}" type="presOf" srcId="{84C401D2-FC28-4E43-B4A6-2ED3FB3980CA}" destId="{DB8C697D-D5BD-4180-8527-966DC4F0E915}" srcOrd="0" destOrd="2" presId="urn:microsoft.com/office/officeart/2005/8/layout/hList6"/>
    <dgm:cxn modelId="{ABA3048C-7E30-4C27-998B-BEC48E4B045F}" srcId="{4D509D85-349F-44E3-BE4F-26703FE53D74}" destId="{B02337AF-1660-4244-B23D-347ABB01702B}" srcOrd="0" destOrd="0" parTransId="{95DA132A-1590-42D9-A747-46834ED0C816}" sibTransId="{CD3854A6-B65C-4E22-94E3-5ED851804776}"/>
    <dgm:cxn modelId="{A9608D70-60ED-43D7-A8B2-DB5D601BF7EE}" srcId="{CCC22307-5814-44E8-A591-76CC648A4172}" destId="{6DADD68F-11D1-4C85-8C16-D2FD42050644}" srcOrd="0" destOrd="0" parTransId="{8DC95676-87C4-4C04-8108-BA024C31FC19}" sibTransId="{77624027-FBA6-4585-9F2A-81223F0FE68B}"/>
    <dgm:cxn modelId="{163DDF90-B976-4C5D-BD0B-04CA2EBC377D}" srcId="{CCC22307-5814-44E8-A591-76CC648A4172}" destId="{4D509D85-349F-44E3-BE4F-26703FE53D74}" srcOrd="2" destOrd="0" parTransId="{9E5B2E87-D441-4CE6-B7A3-89ABA005AF94}" sibTransId="{577914C4-ACE5-4F29-8184-8CBE19F45214}"/>
    <dgm:cxn modelId="{CEC45647-8152-4967-B233-3376B4B0EE69}" type="presOf" srcId="{AAA28199-B7ED-4C82-878A-86C4DE69D38B}" destId="{05753244-7D84-4426-8FF9-A127DA075C01}" srcOrd="0" destOrd="2" presId="urn:microsoft.com/office/officeart/2005/8/layout/hList6"/>
    <dgm:cxn modelId="{179E76F3-4077-4F0B-9A14-3D2AD5E9F674}" srcId="{4D509D85-349F-44E3-BE4F-26703FE53D74}" destId="{AAA28199-B7ED-4C82-878A-86C4DE69D38B}" srcOrd="1" destOrd="0" parTransId="{C5C9CD5B-4F15-4ED1-9799-6C5DF83E2629}" sibTransId="{FC76D3EA-AADB-4E75-97CD-EE774649F6F6}"/>
    <dgm:cxn modelId="{27AAF366-6A91-4CB2-B1C5-AD844431CE27}" type="presOf" srcId="{4D509D85-349F-44E3-BE4F-26703FE53D74}" destId="{05753244-7D84-4426-8FF9-A127DA075C01}" srcOrd="0" destOrd="0" presId="urn:microsoft.com/office/officeart/2005/8/layout/hList6"/>
    <dgm:cxn modelId="{5C81D1C0-33E9-4DA3-A548-94BBD9A46998}" type="presOf" srcId="{DE8C1673-1BF4-4410-93CD-73431F7F0957}" destId="{DB8C697D-D5BD-4180-8527-966DC4F0E915}" srcOrd="0" destOrd="0" presId="urn:microsoft.com/office/officeart/2005/8/layout/hList6"/>
    <dgm:cxn modelId="{3CBCB374-E603-4E4A-8449-E2993CBA9066}" type="presOf" srcId="{B02337AF-1660-4244-B23D-347ABB01702B}" destId="{05753244-7D84-4426-8FF9-A127DA075C01}" srcOrd="0" destOrd="1" presId="urn:microsoft.com/office/officeart/2005/8/layout/hList6"/>
    <dgm:cxn modelId="{454855D8-F3B7-4980-9FAF-A6DC2B5F5E9F}" srcId="{DE8C1673-1BF4-4410-93CD-73431F7F0957}" destId="{CAB4AD74-20B0-4504-B245-9B75613CE6EA}" srcOrd="0" destOrd="0" parTransId="{3083D3CA-41A4-4558-8276-57EDD1130342}" sibTransId="{597156F5-671D-4E03-B904-C86550707DFD}"/>
    <dgm:cxn modelId="{F29A2611-76B2-420C-B3A8-CEB641F671ED}" type="presOf" srcId="{6DADD68F-11D1-4C85-8C16-D2FD42050644}" destId="{08ECA96B-9429-4AEE-83CF-E14EEF7C3147}" srcOrd="0" destOrd="0" presId="urn:microsoft.com/office/officeart/2005/8/layout/hList6"/>
    <dgm:cxn modelId="{438577D0-2CCC-405A-881C-F11985CD7992}" type="presParOf" srcId="{6106E4E8-B35B-4028-A5C8-C02F12132435}" destId="{08ECA96B-9429-4AEE-83CF-E14EEF7C3147}" srcOrd="0" destOrd="0" presId="urn:microsoft.com/office/officeart/2005/8/layout/hList6"/>
    <dgm:cxn modelId="{65AFA7B1-EB87-4CDE-84FE-8EA837744BCB}" type="presParOf" srcId="{6106E4E8-B35B-4028-A5C8-C02F12132435}" destId="{30467A21-B7CF-49D4-BB6A-CACD996682D6}" srcOrd="1" destOrd="0" presId="urn:microsoft.com/office/officeart/2005/8/layout/hList6"/>
    <dgm:cxn modelId="{2497878C-83BF-49E4-83D7-996E2E3CCDF7}" type="presParOf" srcId="{6106E4E8-B35B-4028-A5C8-C02F12132435}" destId="{DB8C697D-D5BD-4180-8527-966DC4F0E915}" srcOrd="2" destOrd="0" presId="urn:microsoft.com/office/officeart/2005/8/layout/hList6"/>
    <dgm:cxn modelId="{9AB3735B-934B-4DC6-B982-43F70D96F4A9}" type="presParOf" srcId="{6106E4E8-B35B-4028-A5C8-C02F12132435}" destId="{773D82F0-237B-40B3-9CE9-C518AA4C6597}" srcOrd="3" destOrd="0" presId="urn:microsoft.com/office/officeart/2005/8/layout/hList6"/>
    <dgm:cxn modelId="{CE6312CF-34D1-483C-84F6-8C9079A82FB2}" type="presParOf" srcId="{6106E4E8-B35B-4028-A5C8-C02F12132435}" destId="{05753244-7D84-4426-8FF9-A127DA075C0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02E2F5-5EC0-44A8-A003-33C67F55090A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C9ED422E-FBC3-482C-BE83-BD45374D8DA7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rgbClr val="002060"/>
              </a:solidFill>
              <a:cs typeface="2  Titr" pitchFamily="2" charset="-78"/>
            </a:rPr>
            <a:t>جهل مردم نسبت به دستورات و تعالیم دین </a:t>
          </a:r>
          <a:endParaRPr lang="fa-IR" sz="3200" dirty="0">
            <a:solidFill>
              <a:srgbClr val="002060"/>
            </a:solidFill>
            <a:cs typeface="2  Titr" pitchFamily="2" charset="-78"/>
          </a:endParaRPr>
        </a:p>
      </dgm:t>
    </dgm:pt>
    <dgm:pt modelId="{16ACEA53-E957-4E97-B3D6-15FBE99EB2F1}" type="parTrans" cxnId="{0C0DF41E-71D1-46ED-AFDE-F54111D3949A}">
      <dgm:prSet/>
      <dgm:spPr/>
      <dgm:t>
        <a:bodyPr/>
        <a:lstStyle/>
        <a:p>
          <a:pPr rtl="1"/>
          <a:endParaRPr lang="fa-IR"/>
        </a:p>
      </dgm:t>
    </dgm:pt>
    <dgm:pt modelId="{8DA4214D-0932-4A14-9DFE-EE34E7074327}" type="sibTrans" cxnId="{0C0DF41E-71D1-46ED-AFDE-F54111D3949A}">
      <dgm:prSet/>
      <dgm:spPr/>
      <dgm:t>
        <a:bodyPr/>
        <a:lstStyle/>
        <a:p>
          <a:pPr rtl="1"/>
          <a:endParaRPr lang="fa-IR"/>
        </a:p>
      </dgm:t>
    </dgm:pt>
    <dgm:pt modelId="{0E7BA842-3AC0-4AE9-BF73-6A6EF53BF316}">
      <dgm:prSet phldrT="[Text]" custT="1"/>
      <dgm:spPr/>
      <dgm:t>
        <a:bodyPr/>
        <a:lstStyle/>
        <a:p>
          <a:pPr rtl="1"/>
          <a:r>
            <a:rPr lang="fa-IR" sz="3600" dirty="0" smtClean="0">
              <a:solidFill>
                <a:srgbClr val="002060"/>
              </a:solidFill>
              <a:cs typeface="2  Titr" pitchFamily="2" charset="-78"/>
            </a:rPr>
            <a:t>عمل نکردن مردم به دستورات دین </a:t>
          </a:r>
          <a:endParaRPr lang="fa-IR" sz="3600" dirty="0">
            <a:solidFill>
              <a:srgbClr val="002060"/>
            </a:solidFill>
            <a:cs typeface="2  Titr" pitchFamily="2" charset="-78"/>
          </a:endParaRPr>
        </a:p>
      </dgm:t>
    </dgm:pt>
    <dgm:pt modelId="{2EB1EE8E-D077-442E-A4FB-A8D1B59712BB}" type="parTrans" cxnId="{9B6B340B-03B6-406A-92B1-1B750AA7BBA3}">
      <dgm:prSet/>
      <dgm:spPr/>
      <dgm:t>
        <a:bodyPr/>
        <a:lstStyle/>
        <a:p>
          <a:pPr rtl="1"/>
          <a:endParaRPr lang="fa-IR"/>
        </a:p>
      </dgm:t>
    </dgm:pt>
    <dgm:pt modelId="{507EE10E-45C3-41BE-815F-6F4EDD4ED6B8}" type="sibTrans" cxnId="{9B6B340B-03B6-406A-92B1-1B750AA7BBA3}">
      <dgm:prSet/>
      <dgm:spPr/>
      <dgm:t>
        <a:bodyPr/>
        <a:lstStyle/>
        <a:p>
          <a:pPr rtl="1"/>
          <a:endParaRPr lang="fa-IR"/>
        </a:p>
      </dgm:t>
    </dgm:pt>
    <dgm:pt modelId="{22DF9FBF-3D46-4C7B-88E9-BBF3762C95D1}" type="pres">
      <dgm:prSet presAssocID="{3402E2F5-5EC0-44A8-A003-33C67F55090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D9679A84-3E72-40BB-9708-21B7572BEC24}" type="pres">
      <dgm:prSet presAssocID="{3402E2F5-5EC0-44A8-A003-33C67F55090A}" presName="ribbon" presStyleLbl="node1" presStyleIdx="0" presStyleCnt="1" custScaleY="117123" custLinFactNeighborX="2077" custLinFactNeighborY="6706"/>
      <dgm:spPr/>
    </dgm:pt>
    <dgm:pt modelId="{1F8DE885-4D23-4AB7-BCB7-FFADDAF73E4F}" type="pres">
      <dgm:prSet presAssocID="{3402E2F5-5EC0-44A8-A003-33C67F55090A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86B3555-BA0D-48D0-B016-09D6B77BE909}" type="pres">
      <dgm:prSet presAssocID="{3402E2F5-5EC0-44A8-A003-33C67F55090A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9B6B340B-03B6-406A-92B1-1B750AA7BBA3}" srcId="{3402E2F5-5EC0-44A8-A003-33C67F55090A}" destId="{0E7BA842-3AC0-4AE9-BF73-6A6EF53BF316}" srcOrd="1" destOrd="0" parTransId="{2EB1EE8E-D077-442E-A4FB-A8D1B59712BB}" sibTransId="{507EE10E-45C3-41BE-815F-6F4EDD4ED6B8}"/>
    <dgm:cxn modelId="{109E5BA5-2FEC-42B8-877E-D7040E67B339}" type="presOf" srcId="{C9ED422E-FBC3-482C-BE83-BD45374D8DA7}" destId="{1F8DE885-4D23-4AB7-BCB7-FFADDAF73E4F}" srcOrd="0" destOrd="0" presId="urn:microsoft.com/office/officeart/2005/8/layout/arrow6"/>
    <dgm:cxn modelId="{90774905-6C53-4137-AB0E-7E61C7642C96}" type="presOf" srcId="{3402E2F5-5EC0-44A8-A003-33C67F55090A}" destId="{22DF9FBF-3D46-4C7B-88E9-BBF3762C95D1}" srcOrd="0" destOrd="0" presId="urn:microsoft.com/office/officeart/2005/8/layout/arrow6"/>
    <dgm:cxn modelId="{0C0DF41E-71D1-46ED-AFDE-F54111D3949A}" srcId="{3402E2F5-5EC0-44A8-A003-33C67F55090A}" destId="{C9ED422E-FBC3-482C-BE83-BD45374D8DA7}" srcOrd="0" destOrd="0" parTransId="{16ACEA53-E957-4E97-B3D6-15FBE99EB2F1}" sibTransId="{8DA4214D-0932-4A14-9DFE-EE34E7074327}"/>
    <dgm:cxn modelId="{0D520702-A77D-46AC-99C6-CCFA1F9D6594}" type="presOf" srcId="{0E7BA842-3AC0-4AE9-BF73-6A6EF53BF316}" destId="{986B3555-BA0D-48D0-B016-09D6B77BE909}" srcOrd="0" destOrd="0" presId="urn:microsoft.com/office/officeart/2005/8/layout/arrow6"/>
    <dgm:cxn modelId="{C7872317-E2CE-48AF-B22C-599C4774C1EF}" type="presParOf" srcId="{22DF9FBF-3D46-4C7B-88E9-BBF3762C95D1}" destId="{D9679A84-3E72-40BB-9708-21B7572BEC24}" srcOrd="0" destOrd="0" presId="urn:microsoft.com/office/officeart/2005/8/layout/arrow6"/>
    <dgm:cxn modelId="{AEB9B154-0C28-4561-9CCC-FF95B894E2D9}" type="presParOf" srcId="{22DF9FBF-3D46-4C7B-88E9-BBF3762C95D1}" destId="{1F8DE885-4D23-4AB7-BCB7-FFADDAF73E4F}" srcOrd="1" destOrd="0" presId="urn:microsoft.com/office/officeart/2005/8/layout/arrow6"/>
    <dgm:cxn modelId="{F49A9834-F52C-41C1-864C-E9A7E39A59C9}" type="presParOf" srcId="{22DF9FBF-3D46-4C7B-88E9-BBF3762C95D1}" destId="{986B3555-BA0D-48D0-B016-09D6B77BE90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BF1A0C-D58B-454A-A727-ABC4627080BA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F24E5872-50AD-48AA-987D-C92ED14EF420}">
      <dgm:prSet phldrT="[Text]" custT="1"/>
      <dgm:spPr/>
      <dgm:t>
        <a:bodyPr/>
        <a:lstStyle/>
        <a:p>
          <a:pPr rtl="1"/>
          <a:r>
            <a:rPr lang="fa-IR" sz="3200" dirty="0" smtClean="0">
              <a:solidFill>
                <a:srgbClr val="002060"/>
              </a:solidFill>
              <a:cs typeface="2  Titr" pitchFamily="2" charset="-78"/>
            </a:rPr>
            <a:t>راه تأثیر بی نظیر دین در زندگی و جامعه</a:t>
          </a:r>
          <a:endParaRPr lang="fa-IR" sz="3200" dirty="0">
            <a:solidFill>
              <a:srgbClr val="002060"/>
            </a:solidFill>
            <a:cs typeface="2  Titr" pitchFamily="2" charset="-78"/>
          </a:endParaRPr>
        </a:p>
      </dgm:t>
    </dgm:pt>
    <dgm:pt modelId="{057B1866-9DDE-46B9-8E20-70708136FEE9}" type="parTrans" cxnId="{4271A53F-6817-4F54-9B1B-BD7D1AAA4E60}">
      <dgm:prSet/>
      <dgm:spPr/>
      <dgm:t>
        <a:bodyPr/>
        <a:lstStyle/>
        <a:p>
          <a:pPr rtl="1"/>
          <a:endParaRPr lang="fa-IR"/>
        </a:p>
      </dgm:t>
    </dgm:pt>
    <dgm:pt modelId="{222F4166-678C-4C4B-B1AA-5B99DB313ABD}" type="sibTrans" cxnId="{4271A53F-6817-4F54-9B1B-BD7D1AAA4E60}">
      <dgm:prSet/>
      <dgm:spPr/>
      <dgm:t>
        <a:bodyPr/>
        <a:lstStyle/>
        <a:p>
          <a:pPr rtl="1"/>
          <a:endParaRPr lang="fa-IR"/>
        </a:p>
      </dgm:t>
    </dgm:pt>
    <dgm:pt modelId="{F4E40141-0460-42E2-BFA2-1E3711C0ECEE}">
      <dgm:prSet phldrT="[Text]" custT="1"/>
      <dgm:spPr/>
      <dgm:t>
        <a:bodyPr/>
        <a:lstStyle/>
        <a:p>
          <a:pPr rtl="1"/>
          <a:endParaRPr lang="fa-IR"/>
        </a:p>
      </dgm:t>
    </dgm:pt>
    <dgm:pt modelId="{D5CE407B-33D4-4FA3-AEA5-2804D81E0B90}" type="parTrans" cxnId="{904CB786-41D8-4304-8F63-8713BF49872A}">
      <dgm:prSet/>
      <dgm:spPr/>
      <dgm:t>
        <a:bodyPr/>
        <a:lstStyle/>
        <a:p>
          <a:pPr rtl="1"/>
          <a:endParaRPr lang="fa-IR"/>
        </a:p>
      </dgm:t>
    </dgm:pt>
    <dgm:pt modelId="{256D12C5-0E68-4554-B4E8-FFF90B50D0F8}" type="sibTrans" cxnId="{904CB786-41D8-4304-8F63-8713BF49872A}">
      <dgm:prSet/>
      <dgm:spPr/>
      <dgm:t>
        <a:bodyPr/>
        <a:lstStyle/>
        <a:p>
          <a:pPr rtl="1"/>
          <a:endParaRPr lang="fa-IR"/>
        </a:p>
      </dgm:t>
    </dgm:pt>
    <dgm:pt modelId="{45B1B49F-9E90-41FD-9EE9-BA0826050998}">
      <dgm:prSet phldrT="[Text]" custT="1"/>
      <dgm:spPr>
        <a:solidFill>
          <a:srgbClr val="002060"/>
        </a:solidFill>
      </dgm:spPr>
      <dgm:t>
        <a:bodyPr/>
        <a:lstStyle/>
        <a:p>
          <a:pPr rtl="1"/>
          <a:endParaRPr lang="fa-IR" sz="2400" dirty="0">
            <a:solidFill>
              <a:srgbClr val="FFFF00"/>
            </a:solidFill>
            <a:cs typeface="2  Titr" pitchFamily="2" charset="-78"/>
          </a:endParaRPr>
        </a:p>
      </dgm:t>
    </dgm:pt>
    <dgm:pt modelId="{71AA165D-1EBB-4ADA-996B-BED4AA45CA2B}" type="parTrans" cxnId="{144506C8-314B-4A41-96BF-10E24336D5CD}">
      <dgm:prSet/>
      <dgm:spPr/>
      <dgm:t>
        <a:bodyPr/>
        <a:lstStyle/>
        <a:p>
          <a:pPr rtl="1"/>
          <a:endParaRPr lang="fa-IR"/>
        </a:p>
      </dgm:t>
    </dgm:pt>
    <dgm:pt modelId="{B82B8A16-67B1-42BF-827B-77799847DE4B}" type="sibTrans" cxnId="{144506C8-314B-4A41-96BF-10E24336D5CD}">
      <dgm:prSet/>
      <dgm:spPr/>
      <dgm:t>
        <a:bodyPr/>
        <a:lstStyle/>
        <a:p>
          <a:pPr rtl="1"/>
          <a:endParaRPr lang="fa-IR"/>
        </a:p>
      </dgm:t>
    </dgm:pt>
    <dgm:pt modelId="{E372838C-C4AE-4EE0-ABB8-BC602646E5A6}">
      <dgm:prSet/>
      <dgm:spPr/>
      <dgm:t>
        <a:bodyPr/>
        <a:lstStyle/>
        <a:p>
          <a:pPr rtl="1"/>
          <a:endParaRPr lang="fa-IR"/>
        </a:p>
      </dgm:t>
    </dgm:pt>
    <dgm:pt modelId="{4C0A5131-02D8-4D73-9B81-DF379F4E4428}" type="parTrans" cxnId="{9BD9E0DF-2E1D-4D6E-BC43-0E2572D27A08}">
      <dgm:prSet/>
      <dgm:spPr/>
      <dgm:t>
        <a:bodyPr/>
        <a:lstStyle/>
        <a:p>
          <a:pPr rtl="1"/>
          <a:endParaRPr lang="fa-IR"/>
        </a:p>
      </dgm:t>
    </dgm:pt>
    <dgm:pt modelId="{121D199B-8A1D-4E00-AC2A-9EC4BB6ACAE5}" type="sibTrans" cxnId="{9BD9E0DF-2E1D-4D6E-BC43-0E2572D27A08}">
      <dgm:prSet/>
      <dgm:spPr/>
      <dgm:t>
        <a:bodyPr/>
        <a:lstStyle/>
        <a:p>
          <a:pPr rtl="1"/>
          <a:endParaRPr lang="fa-IR"/>
        </a:p>
      </dgm:t>
    </dgm:pt>
    <dgm:pt modelId="{CD2E35F0-4A39-4E06-8C94-C9EF67633327}">
      <dgm:prSet/>
      <dgm:spPr>
        <a:solidFill>
          <a:srgbClr val="002060"/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cs typeface="2  Titr" pitchFamily="2" charset="-78"/>
            </a:rPr>
            <a:t>اطاعت</a:t>
          </a:r>
          <a:r>
            <a:rPr lang="fa-IR" baseline="0" dirty="0" smtClean="0">
              <a:solidFill>
                <a:srgbClr val="FFFF00"/>
              </a:solidFill>
              <a:cs typeface="2  Titr" pitchFamily="2" charset="-78"/>
            </a:rPr>
            <a:t> از دستورات آن</a:t>
          </a:r>
          <a:endParaRPr lang="fa-IR" dirty="0">
            <a:solidFill>
              <a:srgbClr val="FFFF00"/>
            </a:solidFill>
            <a:cs typeface="2  Titr" pitchFamily="2" charset="-78"/>
          </a:endParaRPr>
        </a:p>
      </dgm:t>
    </dgm:pt>
    <dgm:pt modelId="{D9C4C305-326B-4F77-85E3-28A8FAC292CE}" type="parTrans" cxnId="{275EA896-71F0-4141-A8F6-F37F545C5276}">
      <dgm:prSet/>
      <dgm:spPr/>
      <dgm:t>
        <a:bodyPr/>
        <a:lstStyle/>
        <a:p>
          <a:pPr rtl="1"/>
          <a:endParaRPr lang="fa-IR"/>
        </a:p>
      </dgm:t>
    </dgm:pt>
    <dgm:pt modelId="{693A9962-22F9-480A-A3CC-4212F1EB0B1C}" type="sibTrans" cxnId="{275EA896-71F0-4141-A8F6-F37F545C5276}">
      <dgm:prSet/>
      <dgm:spPr/>
      <dgm:t>
        <a:bodyPr/>
        <a:lstStyle/>
        <a:p>
          <a:pPr rtl="1"/>
          <a:endParaRPr lang="fa-IR"/>
        </a:p>
      </dgm:t>
    </dgm:pt>
    <dgm:pt modelId="{3B7D52F9-2F62-4FEA-BAD7-E77F42159A86}">
      <dgm:prSet/>
      <dgm:spPr>
        <a:solidFill>
          <a:srgbClr val="002060"/>
        </a:solidFill>
      </dgm:spPr>
      <dgm:t>
        <a:bodyPr/>
        <a:lstStyle/>
        <a:p>
          <a:pPr rtl="1"/>
          <a:r>
            <a:rPr lang="fa-IR" dirty="0" smtClean="0">
              <a:solidFill>
                <a:srgbClr val="FFFF00"/>
              </a:solidFill>
              <a:cs typeface="2  Titr" pitchFamily="2" charset="-78"/>
            </a:rPr>
            <a:t>شناخت</a:t>
          </a:r>
          <a:r>
            <a:rPr lang="fa-IR" baseline="0" dirty="0" smtClean="0">
              <a:solidFill>
                <a:srgbClr val="FFFF00"/>
              </a:solidFill>
              <a:cs typeface="2  Titr" pitchFamily="2" charset="-78"/>
            </a:rPr>
            <a:t> تعالیم دین </a:t>
          </a:r>
          <a:endParaRPr lang="fa-IR" dirty="0">
            <a:solidFill>
              <a:srgbClr val="FFFF00"/>
            </a:solidFill>
            <a:cs typeface="2  Titr" pitchFamily="2" charset="-78"/>
          </a:endParaRPr>
        </a:p>
      </dgm:t>
    </dgm:pt>
    <dgm:pt modelId="{B49ADC83-BBE5-45BA-90AF-EC2688CCFCC9}" type="parTrans" cxnId="{F2FC221F-0CC7-4584-9EDA-8E318CC8CBB7}">
      <dgm:prSet/>
      <dgm:spPr/>
      <dgm:t>
        <a:bodyPr/>
        <a:lstStyle/>
        <a:p>
          <a:pPr rtl="1"/>
          <a:endParaRPr lang="fa-IR"/>
        </a:p>
      </dgm:t>
    </dgm:pt>
    <dgm:pt modelId="{BEC9539F-FA80-4529-AA12-585805634A5C}" type="sibTrans" cxnId="{F2FC221F-0CC7-4584-9EDA-8E318CC8CBB7}">
      <dgm:prSet/>
      <dgm:spPr/>
      <dgm:t>
        <a:bodyPr/>
        <a:lstStyle/>
        <a:p>
          <a:pPr rtl="1"/>
          <a:endParaRPr lang="fa-IR"/>
        </a:p>
      </dgm:t>
    </dgm:pt>
    <dgm:pt modelId="{FA860F39-0280-40C1-AA8C-440373BBC579}" type="pres">
      <dgm:prSet presAssocID="{CCBF1A0C-D58B-454A-A727-ABC4627080B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30B08A9-F95C-4356-BD2B-9AC40863AF89}" type="pres">
      <dgm:prSet presAssocID="{F24E5872-50AD-48AA-987D-C92ED14EF42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82BE6A-7961-4DE2-A7E0-D981189671A3}" type="pres">
      <dgm:prSet presAssocID="{F24E5872-50AD-48AA-987D-C92ED14EF420}" presName="gear1src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94099ABD-52D2-41C8-813E-F5273351DD79}" type="pres">
      <dgm:prSet presAssocID="{F24E5872-50AD-48AA-987D-C92ED14EF420}" presName="gear1dstNode" presStyleLbl="node1" presStyleIdx="0" presStyleCnt="3"/>
      <dgm:spPr/>
      <dgm:t>
        <a:bodyPr/>
        <a:lstStyle/>
        <a:p>
          <a:pPr rtl="1"/>
          <a:endParaRPr lang="fa-IR"/>
        </a:p>
      </dgm:t>
    </dgm:pt>
    <dgm:pt modelId="{B126DC80-FF76-4E75-9C38-DD3C9CC84531}" type="pres">
      <dgm:prSet presAssocID="{3B7D52F9-2F62-4FEA-BAD7-E77F42159A8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BDBD477-0BBB-46D7-BFAD-C37AB711C732}" type="pres">
      <dgm:prSet presAssocID="{3B7D52F9-2F62-4FEA-BAD7-E77F42159A86}" presName="gear2src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97673FB7-A0F1-4D5B-83E3-380B0A2DEF8B}" type="pres">
      <dgm:prSet presAssocID="{3B7D52F9-2F62-4FEA-BAD7-E77F42159A86}" presName="gear2dstNode" presStyleLbl="node1" presStyleIdx="1" presStyleCnt="3"/>
      <dgm:spPr/>
      <dgm:t>
        <a:bodyPr/>
        <a:lstStyle/>
        <a:p>
          <a:pPr rtl="1"/>
          <a:endParaRPr lang="fa-IR"/>
        </a:p>
      </dgm:t>
    </dgm:pt>
    <dgm:pt modelId="{D314F6AB-F76B-45FC-8B43-18EC74F8E06D}" type="pres">
      <dgm:prSet presAssocID="{CD2E35F0-4A39-4E06-8C94-C9EF67633327}" presName="gear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33476EF4-C84D-46FF-8C0B-186D0A875B2F}" type="pres">
      <dgm:prSet presAssocID="{CD2E35F0-4A39-4E06-8C94-C9EF6763332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5BA2C05-41CF-4C6D-9677-573B3552E67C}" type="pres">
      <dgm:prSet presAssocID="{CD2E35F0-4A39-4E06-8C94-C9EF67633327}" presName="gear3src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E8217FE7-EAAF-4CD5-97AB-74F9617B042C}" type="pres">
      <dgm:prSet presAssocID="{CD2E35F0-4A39-4E06-8C94-C9EF67633327}" presName="gear3dstNode" presStyleLbl="node1" presStyleIdx="2" presStyleCnt="3"/>
      <dgm:spPr/>
      <dgm:t>
        <a:bodyPr/>
        <a:lstStyle/>
        <a:p>
          <a:pPr rtl="1"/>
          <a:endParaRPr lang="fa-IR"/>
        </a:p>
      </dgm:t>
    </dgm:pt>
    <dgm:pt modelId="{19B2C098-FFD2-4D9E-BBF0-E93A079656BA}" type="pres">
      <dgm:prSet presAssocID="{222F4166-678C-4C4B-B1AA-5B99DB313ABD}" presName="connector1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21DA0438-1488-4B3F-B4F3-E4E1ED80D131}" type="pres">
      <dgm:prSet presAssocID="{BEC9539F-FA80-4529-AA12-585805634A5C}" presName="connector2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B8A00DAD-A876-4D95-91A0-568C6520D3E6}" type="pres">
      <dgm:prSet presAssocID="{693A9962-22F9-480A-A3CC-4212F1EB0B1C}" presName="connector3" presStyleLbl="sibTrans2D1" presStyleIdx="2" presStyleCnt="3"/>
      <dgm:spPr/>
      <dgm:t>
        <a:bodyPr/>
        <a:lstStyle/>
        <a:p>
          <a:pPr rtl="1"/>
          <a:endParaRPr lang="fa-IR"/>
        </a:p>
      </dgm:t>
    </dgm:pt>
  </dgm:ptLst>
  <dgm:cxnLst>
    <dgm:cxn modelId="{EE7BDF52-D54D-4349-B1EA-D4C5C25138F0}" type="presOf" srcId="{F24E5872-50AD-48AA-987D-C92ED14EF420}" destId="{94099ABD-52D2-41C8-813E-F5273351DD79}" srcOrd="2" destOrd="0" presId="urn:microsoft.com/office/officeart/2005/8/layout/gear1"/>
    <dgm:cxn modelId="{0674B887-6284-4721-9AAA-A8966BD038DE}" type="presOf" srcId="{693A9962-22F9-480A-A3CC-4212F1EB0B1C}" destId="{B8A00DAD-A876-4D95-91A0-568C6520D3E6}" srcOrd="0" destOrd="0" presId="urn:microsoft.com/office/officeart/2005/8/layout/gear1"/>
    <dgm:cxn modelId="{4271A53F-6817-4F54-9B1B-BD7D1AAA4E60}" srcId="{CCBF1A0C-D58B-454A-A727-ABC4627080BA}" destId="{F24E5872-50AD-48AA-987D-C92ED14EF420}" srcOrd="0" destOrd="0" parTransId="{057B1866-9DDE-46B9-8E20-70708136FEE9}" sibTransId="{222F4166-678C-4C4B-B1AA-5B99DB313ABD}"/>
    <dgm:cxn modelId="{144506C8-314B-4A41-96BF-10E24336D5CD}" srcId="{CCBF1A0C-D58B-454A-A727-ABC4627080BA}" destId="{45B1B49F-9E90-41FD-9EE9-BA0826050998}" srcOrd="5" destOrd="0" parTransId="{71AA165D-1EBB-4ADA-996B-BED4AA45CA2B}" sibTransId="{B82B8A16-67B1-42BF-827B-77799847DE4B}"/>
    <dgm:cxn modelId="{F9CCA511-8547-471F-90E5-FD8DC4AFD872}" type="presOf" srcId="{F24E5872-50AD-48AA-987D-C92ED14EF420}" destId="{B30B08A9-F95C-4356-BD2B-9AC40863AF89}" srcOrd="0" destOrd="0" presId="urn:microsoft.com/office/officeart/2005/8/layout/gear1"/>
    <dgm:cxn modelId="{3F3C13E1-E653-4835-93B2-CA947820FB69}" type="presOf" srcId="{3B7D52F9-2F62-4FEA-BAD7-E77F42159A86}" destId="{97673FB7-A0F1-4D5B-83E3-380B0A2DEF8B}" srcOrd="2" destOrd="0" presId="urn:microsoft.com/office/officeart/2005/8/layout/gear1"/>
    <dgm:cxn modelId="{F2FC221F-0CC7-4584-9EDA-8E318CC8CBB7}" srcId="{CCBF1A0C-D58B-454A-A727-ABC4627080BA}" destId="{3B7D52F9-2F62-4FEA-BAD7-E77F42159A86}" srcOrd="1" destOrd="0" parTransId="{B49ADC83-BBE5-45BA-90AF-EC2688CCFCC9}" sibTransId="{BEC9539F-FA80-4529-AA12-585805634A5C}"/>
    <dgm:cxn modelId="{CCCF162B-7F79-4159-8B46-9328EF79D052}" type="presOf" srcId="{CCBF1A0C-D58B-454A-A727-ABC4627080BA}" destId="{FA860F39-0280-40C1-AA8C-440373BBC579}" srcOrd="0" destOrd="0" presId="urn:microsoft.com/office/officeart/2005/8/layout/gear1"/>
    <dgm:cxn modelId="{275EA896-71F0-4141-A8F6-F37F545C5276}" srcId="{CCBF1A0C-D58B-454A-A727-ABC4627080BA}" destId="{CD2E35F0-4A39-4E06-8C94-C9EF67633327}" srcOrd="2" destOrd="0" parTransId="{D9C4C305-326B-4F77-85E3-28A8FAC292CE}" sibTransId="{693A9962-22F9-480A-A3CC-4212F1EB0B1C}"/>
    <dgm:cxn modelId="{A44BC046-60B3-48F3-A8DB-98C5D26EF7BD}" type="presOf" srcId="{3B7D52F9-2F62-4FEA-BAD7-E77F42159A86}" destId="{7BDBD477-0BBB-46D7-BFAD-C37AB711C732}" srcOrd="1" destOrd="0" presId="urn:microsoft.com/office/officeart/2005/8/layout/gear1"/>
    <dgm:cxn modelId="{67B7BA0C-CC91-4650-8920-1D455A6D5378}" type="presOf" srcId="{CD2E35F0-4A39-4E06-8C94-C9EF67633327}" destId="{33476EF4-C84D-46FF-8C0B-186D0A875B2F}" srcOrd="1" destOrd="0" presId="urn:microsoft.com/office/officeart/2005/8/layout/gear1"/>
    <dgm:cxn modelId="{57C2B47B-A228-4C8C-9068-E6E38646E622}" type="presOf" srcId="{CD2E35F0-4A39-4E06-8C94-C9EF67633327}" destId="{55BA2C05-41CF-4C6D-9677-573B3552E67C}" srcOrd="2" destOrd="0" presId="urn:microsoft.com/office/officeart/2005/8/layout/gear1"/>
    <dgm:cxn modelId="{CB296620-7D27-4D99-8D9A-4F5D2E8A7F30}" type="presOf" srcId="{BEC9539F-FA80-4529-AA12-585805634A5C}" destId="{21DA0438-1488-4B3F-B4F3-E4E1ED80D131}" srcOrd="0" destOrd="0" presId="urn:microsoft.com/office/officeart/2005/8/layout/gear1"/>
    <dgm:cxn modelId="{4837165D-6624-445A-BDCA-17D5587FB47B}" type="presOf" srcId="{222F4166-678C-4C4B-B1AA-5B99DB313ABD}" destId="{19B2C098-FFD2-4D9E-BBF0-E93A079656BA}" srcOrd="0" destOrd="0" presId="urn:microsoft.com/office/officeart/2005/8/layout/gear1"/>
    <dgm:cxn modelId="{A933B46A-CCFB-4B75-AEA4-F5A7B6EE74F7}" type="presOf" srcId="{CD2E35F0-4A39-4E06-8C94-C9EF67633327}" destId="{E8217FE7-EAAF-4CD5-97AB-74F9617B042C}" srcOrd="3" destOrd="0" presId="urn:microsoft.com/office/officeart/2005/8/layout/gear1"/>
    <dgm:cxn modelId="{9BD9E0DF-2E1D-4D6E-BC43-0E2572D27A08}" srcId="{CCBF1A0C-D58B-454A-A727-ABC4627080BA}" destId="{E372838C-C4AE-4EE0-ABB8-BC602646E5A6}" srcOrd="3" destOrd="0" parTransId="{4C0A5131-02D8-4D73-9B81-DF379F4E4428}" sibTransId="{121D199B-8A1D-4E00-AC2A-9EC4BB6ACAE5}"/>
    <dgm:cxn modelId="{2B2C4601-0011-445A-99C7-5EE3A4350C5F}" type="presOf" srcId="{3B7D52F9-2F62-4FEA-BAD7-E77F42159A86}" destId="{B126DC80-FF76-4E75-9C38-DD3C9CC84531}" srcOrd="0" destOrd="0" presId="urn:microsoft.com/office/officeart/2005/8/layout/gear1"/>
    <dgm:cxn modelId="{904CB786-41D8-4304-8F63-8713BF49872A}" srcId="{CCBF1A0C-D58B-454A-A727-ABC4627080BA}" destId="{F4E40141-0460-42E2-BFA2-1E3711C0ECEE}" srcOrd="4" destOrd="0" parTransId="{D5CE407B-33D4-4FA3-AEA5-2804D81E0B90}" sibTransId="{256D12C5-0E68-4554-B4E8-FFF90B50D0F8}"/>
    <dgm:cxn modelId="{F55BC8C5-FDF4-442C-9788-F706F9AEC51C}" type="presOf" srcId="{CD2E35F0-4A39-4E06-8C94-C9EF67633327}" destId="{D314F6AB-F76B-45FC-8B43-18EC74F8E06D}" srcOrd="0" destOrd="0" presId="urn:microsoft.com/office/officeart/2005/8/layout/gear1"/>
    <dgm:cxn modelId="{48B0FF21-15B9-45A5-9F3B-1EB3E592E53D}" type="presOf" srcId="{F24E5872-50AD-48AA-987D-C92ED14EF420}" destId="{7782BE6A-7961-4DE2-A7E0-D981189671A3}" srcOrd="1" destOrd="0" presId="urn:microsoft.com/office/officeart/2005/8/layout/gear1"/>
    <dgm:cxn modelId="{3A4C9714-0B50-4C47-8352-6E817AD2DF4D}" type="presParOf" srcId="{FA860F39-0280-40C1-AA8C-440373BBC579}" destId="{B30B08A9-F95C-4356-BD2B-9AC40863AF89}" srcOrd="0" destOrd="0" presId="urn:microsoft.com/office/officeart/2005/8/layout/gear1"/>
    <dgm:cxn modelId="{EA771BE1-F29E-4E44-981F-35E8BFF8033F}" type="presParOf" srcId="{FA860F39-0280-40C1-AA8C-440373BBC579}" destId="{7782BE6A-7961-4DE2-A7E0-D981189671A3}" srcOrd="1" destOrd="0" presId="urn:microsoft.com/office/officeart/2005/8/layout/gear1"/>
    <dgm:cxn modelId="{8615EE2E-B699-417E-839F-C9CDECD5EA49}" type="presParOf" srcId="{FA860F39-0280-40C1-AA8C-440373BBC579}" destId="{94099ABD-52D2-41C8-813E-F5273351DD79}" srcOrd="2" destOrd="0" presId="urn:microsoft.com/office/officeart/2005/8/layout/gear1"/>
    <dgm:cxn modelId="{B82BE872-2B3E-4F55-8B77-C086DAAA34BA}" type="presParOf" srcId="{FA860F39-0280-40C1-AA8C-440373BBC579}" destId="{B126DC80-FF76-4E75-9C38-DD3C9CC84531}" srcOrd="3" destOrd="0" presId="urn:microsoft.com/office/officeart/2005/8/layout/gear1"/>
    <dgm:cxn modelId="{826B0398-1455-483D-B903-E294A38BF970}" type="presParOf" srcId="{FA860F39-0280-40C1-AA8C-440373BBC579}" destId="{7BDBD477-0BBB-46D7-BFAD-C37AB711C732}" srcOrd="4" destOrd="0" presId="urn:microsoft.com/office/officeart/2005/8/layout/gear1"/>
    <dgm:cxn modelId="{FBD3BAF3-ED94-4967-97FA-205CE3735CD5}" type="presParOf" srcId="{FA860F39-0280-40C1-AA8C-440373BBC579}" destId="{97673FB7-A0F1-4D5B-83E3-380B0A2DEF8B}" srcOrd="5" destOrd="0" presId="urn:microsoft.com/office/officeart/2005/8/layout/gear1"/>
    <dgm:cxn modelId="{424A490B-4196-464B-82DE-826981F81D77}" type="presParOf" srcId="{FA860F39-0280-40C1-AA8C-440373BBC579}" destId="{D314F6AB-F76B-45FC-8B43-18EC74F8E06D}" srcOrd="6" destOrd="0" presId="urn:microsoft.com/office/officeart/2005/8/layout/gear1"/>
    <dgm:cxn modelId="{C9D2A2D2-9FF1-403B-B0AB-C7F6C745035A}" type="presParOf" srcId="{FA860F39-0280-40C1-AA8C-440373BBC579}" destId="{33476EF4-C84D-46FF-8C0B-186D0A875B2F}" srcOrd="7" destOrd="0" presId="urn:microsoft.com/office/officeart/2005/8/layout/gear1"/>
    <dgm:cxn modelId="{FB70A2B3-C801-4FF3-9514-4806DF498875}" type="presParOf" srcId="{FA860F39-0280-40C1-AA8C-440373BBC579}" destId="{55BA2C05-41CF-4C6D-9677-573B3552E67C}" srcOrd="8" destOrd="0" presId="urn:microsoft.com/office/officeart/2005/8/layout/gear1"/>
    <dgm:cxn modelId="{8B3932BE-C67C-4B30-8A88-6622F394DD58}" type="presParOf" srcId="{FA860F39-0280-40C1-AA8C-440373BBC579}" destId="{E8217FE7-EAAF-4CD5-97AB-74F9617B042C}" srcOrd="9" destOrd="0" presId="urn:microsoft.com/office/officeart/2005/8/layout/gear1"/>
    <dgm:cxn modelId="{9C1F7519-A5B2-4CE7-9518-219BF3F3D470}" type="presParOf" srcId="{FA860F39-0280-40C1-AA8C-440373BBC579}" destId="{19B2C098-FFD2-4D9E-BBF0-E93A079656BA}" srcOrd="10" destOrd="0" presId="urn:microsoft.com/office/officeart/2005/8/layout/gear1"/>
    <dgm:cxn modelId="{E2A765A8-DCB5-440C-9D8E-1B5485EBD624}" type="presParOf" srcId="{FA860F39-0280-40C1-AA8C-440373BBC579}" destId="{21DA0438-1488-4B3F-B4F3-E4E1ED80D131}" srcOrd="11" destOrd="0" presId="urn:microsoft.com/office/officeart/2005/8/layout/gear1"/>
    <dgm:cxn modelId="{89F17032-BB82-4D85-92F7-3DF5ED6DBD3E}" type="presParOf" srcId="{FA860F39-0280-40C1-AA8C-440373BBC579}" destId="{B8A00DAD-A876-4D95-91A0-568C6520D3E6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55096-EC9C-4475-8995-F809B3A1CB6F}">
      <dsp:nvSpPr>
        <dsp:cNvPr id="0" name=""/>
        <dsp:cNvSpPr/>
      </dsp:nvSpPr>
      <dsp:spPr>
        <a:xfrm>
          <a:off x="232851" y="50403"/>
          <a:ext cx="6603910" cy="138975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2  Titr" pitchFamily="2" charset="-78"/>
            </a:rPr>
            <a:t>1-توانایی شناخت محدودیتهای انسان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2  Titr" pitchFamily="2" charset="-78"/>
            </a:rPr>
            <a:t> 2-ضرورت وجود دین راستین</a:t>
          </a:r>
          <a:endParaRPr lang="fa-IR" sz="2400" kern="1200" dirty="0">
            <a:solidFill>
              <a:srgbClr val="002060"/>
            </a:solidFill>
            <a:cs typeface="2  Titr" pitchFamily="2" charset="-78"/>
          </a:endParaRPr>
        </a:p>
      </dsp:txBody>
      <dsp:txXfrm>
        <a:off x="273556" y="91108"/>
        <a:ext cx="4830525" cy="1308348"/>
      </dsp:txXfrm>
    </dsp:sp>
    <dsp:sp modelId="{C2BB9F89-65F0-488C-8C5F-EC74776979ED}">
      <dsp:nvSpPr>
        <dsp:cNvPr id="0" name=""/>
        <dsp:cNvSpPr/>
      </dsp:nvSpPr>
      <dsp:spPr>
        <a:xfrm>
          <a:off x="576074" y="1602762"/>
          <a:ext cx="6234921" cy="1835497"/>
        </a:xfrm>
        <a:prstGeom prst="roundRect">
          <a:avLst>
            <a:gd name="adj" fmla="val 1000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2  Titr" pitchFamily="2" charset="-78"/>
            </a:rPr>
            <a:t>3-دلایل عدم تحقق هدف دین الهی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solidFill>
                <a:srgbClr val="002060"/>
              </a:solidFill>
              <a:cs typeface="2  Titr" pitchFamily="2" charset="-78"/>
            </a:rPr>
            <a:t>4-توانایی  نقد رفتارهای خود </a:t>
          </a:r>
          <a:r>
            <a:rPr lang="fa-IR" sz="2400" kern="1200" dirty="0" err="1" smtClean="0">
              <a:solidFill>
                <a:srgbClr val="002060"/>
              </a:solidFill>
              <a:cs typeface="2  Titr" pitchFamily="2" charset="-78"/>
            </a:rPr>
            <a:t>وتأثیر</a:t>
          </a:r>
          <a:r>
            <a:rPr lang="fa-IR" sz="2400" kern="1200" dirty="0" smtClean="0">
              <a:solidFill>
                <a:srgbClr val="002060"/>
              </a:solidFill>
              <a:cs typeface="2  Titr" pitchFamily="2" charset="-78"/>
            </a:rPr>
            <a:t> آن بر دین </a:t>
          </a:r>
          <a:endParaRPr lang="fa-IR" sz="2400" kern="1200" dirty="0">
            <a:solidFill>
              <a:srgbClr val="002060"/>
            </a:solidFill>
            <a:cs typeface="2  Titr" pitchFamily="2" charset="-78"/>
          </a:endParaRPr>
        </a:p>
      </dsp:txBody>
      <dsp:txXfrm>
        <a:off x="629834" y="1656522"/>
        <a:ext cx="4559785" cy="1727977"/>
      </dsp:txXfrm>
    </dsp:sp>
    <dsp:sp modelId="{9C6DA607-13E0-491B-A7B1-7B68A21B9EDF}">
      <dsp:nvSpPr>
        <dsp:cNvPr id="0" name=""/>
        <dsp:cNvSpPr/>
      </dsp:nvSpPr>
      <dsp:spPr>
        <a:xfrm>
          <a:off x="1152149" y="3580403"/>
          <a:ext cx="5937059" cy="1316139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002060"/>
              </a:solidFill>
              <a:cs typeface="2  Titr" pitchFamily="2" charset="-78"/>
            </a:rPr>
            <a:t>5-توانایی دفاع </a:t>
          </a:r>
          <a:r>
            <a:rPr lang="fa-IR" sz="2800" kern="1200" dirty="0" err="1" smtClean="0">
              <a:solidFill>
                <a:srgbClr val="002060"/>
              </a:solidFill>
              <a:cs typeface="2  Titr" pitchFamily="2" charset="-78"/>
            </a:rPr>
            <a:t>ازدین</a:t>
          </a:r>
          <a:endParaRPr lang="fa-IR" sz="2800" kern="1200" dirty="0" smtClean="0">
            <a:solidFill>
              <a:srgbClr val="002060"/>
            </a:solidFill>
            <a:cs typeface="2  Titr" pitchFamily="2" charset="-78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solidFill>
                <a:srgbClr val="002060"/>
              </a:solidFill>
              <a:cs typeface="2  Titr" pitchFamily="2" charset="-78"/>
            </a:rPr>
            <a:t>6- یکی بودن دین الهی </a:t>
          </a:r>
          <a:endParaRPr lang="fa-IR" sz="2800" kern="1200" dirty="0">
            <a:solidFill>
              <a:srgbClr val="002060"/>
            </a:solidFill>
            <a:cs typeface="2  Titr" pitchFamily="2" charset="-78"/>
          </a:endParaRPr>
        </a:p>
      </dsp:txBody>
      <dsp:txXfrm>
        <a:off x="1190697" y="3618951"/>
        <a:ext cx="4367237" cy="1239043"/>
      </dsp:txXfrm>
    </dsp:sp>
    <dsp:sp modelId="{98E9E15D-EAC9-4ED5-A55B-D49C03C49ED4}">
      <dsp:nvSpPr>
        <dsp:cNvPr id="0" name=""/>
        <dsp:cNvSpPr/>
      </dsp:nvSpPr>
      <dsp:spPr>
        <a:xfrm>
          <a:off x="5134904" y="1130345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5352899" y="1130345"/>
        <a:ext cx="532877" cy="729072"/>
      </dsp:txXfrm>
    </dsp:sp>
    <dsp:sp modelId="{A04C750E-E253-4B22-B840-F0C8C14EF500}">
      <dsp:nvSpPr>
        <dsp:cNvPr id="0" name=""/>
        <dsp:cNvSpPr/>
      </dsp:nvSpPr>
      <dsp:spPr>
        <a:xfrm>
          <a:off x="5658762" y="2859401"/>
          <a:ext cx="968867" cy="968867"/>
        </a:xfrm>
        <a:prstGeom prst="downArrow">
          <a:avLst>
            <a:gd name="adj1" fmla="val 55000"/>
            <a:gd name="adj2" fmla="val 45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2">
              <a:tint val="40000"/>
              <a:alpha val="90000"/>
              <a:hueOff val="-19743495"/>
              <a:satOff val="-80017"/>
              <a:lumOff val="-2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600" kern="1200"/>
        </a:p>
      </dsp:txBody>
      <dsp:txXfrm>
        <a:off x="5876757" y="2859401"/>
        <a:ext cx="532877" cy="729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1446D7-EA53-4D48-BF15-2519CCA7FE7C}">
      <dsp:nvSpPr>
        <dsp:cNvPr id="0" name=""/>
        <dsp:cNvSpPr/>
      </dsp:nvSpPr>
      <dsp:spPr>
        <a:xfrm>
          <a:off x="5247007" y="3623442"/>
          <a:ext cx="298055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r" defTabSz="7112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600" b="1" kern="12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آیاباوجود</a:t>
          </a:r>
          <a:r>
            <a:rPr lang="fa-IR" sz="1600" b="1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این همه پیشرفت علمی بازهم به دین نیاز داریم ؟</a:t>
          </a:r>
          <a:endParaRPr lang="fa-IR" sz="1600" kern="1200" dirty="0">
            <a:cs typeface="2  Titr" pitchFamily="2" charset="-78"/>
          </a:endParaRPr>
        </a:p>
      </dsp:txBody>
      <dsp:txXfrm>
        <a:off x="6178630" y="4087186"/>
        <a:ext cx="2011474" cy="1203948"/>
      </dsp:txXfrm>
    </dsp:sp>
    <dsp:sp modelId="{A4E38E17-FCA9-4827-9E65-0E103091E70A}">
      <dsp:nvSpPr>
        <dsp:cNvPr id="0" name=""/>
        <dsp:cNvSpPr/>
      </dsp:nvSpPr>
      <dsp:spPr>
        <a:xfrm>
          <a:off x="1126277" y="3623442"/>
          <a:ext cx="263232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چگونه رفتار دینی داشته باشیم ؟</a:t>
          </a:r>
          <a:endParaRPr lang="fa-IR" sz="19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>
        <a:off x="1163734" y="4087186"/>
        <a:ext cx="1767713" cy="1203948"/>
      </dsp:txXfrm>
    </dsp:sp>
    <dsp:sp modelId="{8391CA86-2649-4E88-9FBB-876388B39F0A}">
      <dsp:nvSpPr>
        <dsp:cNvPr id="0" name=""/>
        <dsp:cNvSpPr/>
      </dsp:nvSpPr>
      <dsp:spPr>
        <a:xfrm>
          <a:off x="5280700" y="0"/>
          <a:ext cx="2913167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9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به این </a:t>
          </a:r>
          <a:r>
            <a:rPr lang="fa-IR" sz="1900" kern="12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سئوالات</a:t>
          </a:r>
          <a:r>
            <a:rPr lang="fa-IR" sz="19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دقت کنید ؟</a:t>
          </a:r>
          <a:endParaRPr lang="fa-IR" sz="19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>
        <a:off x="6192108" y="37457"/>
        <a:ext cx="1964303" cy="1203948"/>
      </dsp:txXfrm>
    </dsp:sp>
    <dsp:sp modelId="{0F98351B-71F2-42A9-B37E-20D5A843CC3E}">
      <dsp:nvSpPr>
        <dsp:cNvPr id="0" name=""/>
        <dsp:cNvSpPr/>
      </dsp:nvSpPr>
      <dsp:spPr>
        <a:xfrm>
          <a:off x="989462" y="0"/>
          <a:ext cx="2905954" cy="1705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a-IR" sz="18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چگونه می توانیم از دین دفاع کنیم ؟</a:t>
          </a:r>
          <a:endParaRPr lang="fa-IR" sz="18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>
        <a:off x="1026919" y="37457"/>
        <a:ext cx="1959254" cy="1203948"/>
      </dsp:txXfrm>
    </dsp:sp>
    <dsp:sp modelId="{2487921E-FD10-4F5D-B9C6-A3A3FD1D91A1}">
      <dsp:nvSpPr>
        <dsp:cNvPr id="0" name=""/>
        <dsp:cNvSpPr/>
      </dsp:nvSpPr>
      <dsp:spPr>
        <a:xfrm>
          <a:off x="2160246" y="216030"/>
          <a:ext cx="2482679" cy="24826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باتوجه</a:t>
          </a:r>
          <a:r>
            <a:rPr lang="fa-IR" sz="18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به ضرورت </a:t>
          </a:r>
          <a:r>
            <a:rPr lang="fa-IR" sz="1800" kern="12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وجوددین</a:t>
          </a:r>
          <a:r>
            <a:rPr lang="fa-IR" sz="18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،خداوند یک دین فرستاده یا چند دین؟</a:t>
          </a:r>
          <a:endParaRPr lang="fa-IR" sz="18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>
        <a:off x="2887406" y="943190"/>
        <a:ext cx="1755519" cy="1755519"/>
      </dsp:txXfrm>
    </dsp:sp>
    <dsp:sp modelId="{A3EA2F77-3695-4C07-855E-7DA0BCD4BF70}">
      <dsp:nvSpPr>
        <dsp:cNvPr id="0" name=""/>
        <dsp:cNvSpPr/>
      </dsp:nvSpPr>
      <dsp:spPr>
        <a:xfrm rot="5400000">
          <a:off x="4574098" y="288028"/>
          <a:ext cx="2482679" cy="233868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6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کارکرد دین </a:t>
          </a:r>
          <a:r>
            <a:rPr lang="fa-IR" sz="2600" kern="1200" dirty="0" err="1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جیست</a:t>
          </a:r>
          <a:r>
            <a:rPr lang="fa-IR" sz="26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 ؟</a:t>
          </a:r>
          <a:endParaRPr lang="fa-IR" sz="26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 rot="-5400000">
        <a:off x="4646096" y="943190"/>
        <a:ext cx="1653698" cy="1755519"/>
      </dsp:txXfrm>
    </dsp:sp>
    <dsp:sp modelId="{AC1FCACB-1A1F-4E4E-9278-8E4DF8DF467E}">
      <dsp:nvSpPr>
        <dsp:cNvPr id="0" name=""/>
        <dsp:cNvSpPr/>
      </dsp:nvSpPr>
      <dsp:spPr>
        <a:xfrm rot="10800000">
          <a:off x="4646096" y="2629870"/>
          <a:ext cx="2338682" cy="248270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آیا این ادیان آموزه های مشترک دارند ؟</a:t>
          </a:r>
          <a:endParaRPr lang="fa-IR" sz="20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 rot="10800000">
        <a:off x="4646096" y="2629870"/>
        <a:ext cx="1653698" cy="1755535"/>
      </dsp:txXfrm>
    </dsp:sp>
    <dsp:sp modelId="{3D23617A-E430-44DC-AE71-AA5657E2F467}">
      <dsp:nvSpPr>
        <dsp:cNvPr id="0" name=""/>
        <dsp:cNvSpPr/>
      </dsp:nvSpPr>
      <dsp:spPr>
        <a:xfrm rot="16200000">
          <a:off x="2160234" y="2664306"/>
          <a:ext cx="2482702" cy="248267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rPr>
            <a:t>دلایل عقب ماندگی مسلمانان از غیر مسلمانان چیست؟</a:t>
          </a:r>
          <a:endParaRPr lang="fa-IR" sz="1800" kern="1200" dirty="0">
            <a:solidFill>
              <a:schemeClr val="bg1">
                <a:lumMod val="50000"/>
              </a:schemeClr>
            </a:solidFill>
            <a:cs typeface="2  Titr" pitchFamily="2" charset="-78"/>
          </a:endParaRPr>
        </a:p>
      </dsp:txBody>
      <dsp:txXfrm rot="5400000">
        <a:off x="2887406" y="2664295"/>
        <a:ext cx="1755519" cy="1755535"/>
      </dsp:txXfrm>
    </dsp:sp>
    <dsp:sp modelId="{695ACC58-F633-4BED-9567-B50E5716DF56}">
      <dsp:nvSpPr>
        <dsp:cNvPr id="0" name=""/>
        <dsp:cNvSpPr/>
      </dsp:nvSpPr>
      <dsp:spPr>
        <a:xfrm>
          <a:off x="4210199" y="2184722"/>
          <a:ext cx="796624" cy="6927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1B5A4-7104-4F1E-9FA0-7F65569A6332}">
      <dsp:nvSpPr>
        <dsp:cNvPr id="0" name=""/>
        <dsp:cNvSpPr/>
      </dsp:nvSpPr>
      <dsp:spPr>
        <a:xfrm rot="10800000">
          <a:off x="4210199" y="2451152"/>
          <a:ext cx="796624" cy="692716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C8DC17-578C-48EF-A528-C78580FCA4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F3D60E-6AEC-4137-87E7-D6F77ACBFF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0766D-1B42-4B8A-8401-53D2997712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3FDE3-483D-4746-AD45-50B72C8D6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A5D91AB-FC07-42DD-9B77-2023B6120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6A598-3A4A-4F14-AFFD-494DC856E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DA6E-ABC1-45AB-BF8B-8393AADF2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66532-D9E5-47CE-8CE2-6C972CD21A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B0381-D2EC-49C9-AF20-803320F02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7A443-9A9E-42EE-B180-83214BE9B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13D24-4C04-431C-B877-1B39220AF7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F6546-6B94-43B2-8017-990788859C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5A08C-5363-4C03-B06E-91719134B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3EDDA-8C74-45F6-AE56-159FC61D73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D3B8E-1B43-4AFE-8F36-BF9AC6DF35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90D01-3A44-48F2-A119-F0358D0C48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0AD9B-E5DE-428D-9488-CB61182C34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92FE3-4EE4-4667-9D05-AA8FE05CC9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1F916-9560-4686-A184-04587C008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5711B-EB01-4CD6-825B-44A77605E3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7F4BA-9C3D-40E6-91F5-A351F17BA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9D410-D6F3-4475-AEB8-EC7D013AD4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39265-B089-4837-9C23-B833D4D0F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6CB1302-734B-4DD9-819E-2E9A4057A32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3955BD-83E2-48CB-90A3-9846206298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7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752" y="2636912"/>
            <a:ext cx="4800600" cy="3600400"/>
          </a:xfrm>
        </p:spPr>
        <p:txBody>
          <a:bodyPr/>
          <a:lstStyle/>
          <a:p>
            <a:pPr algn="ctr"/>
            <a:r>
              <a:rPr lang="fa-IR" sz="8000" dirty="0" smtClean="0">
                <a:solidFill>
                  <a:srgbClr val="00B050"/>
                </a:solidFill>
                <a:cs typeface="2  Titr" pitchFamily="2" charset="-78"/>
              </a:rPr>
              <a:t>درس سوم</a:t>
            </a:r>
            <a:br>
              <a:rPr lang="fa-IR" sz="8000" dirty="0" smtClean="0">
                <a:solidFill>
                  <a:srgbClr val="00B050"/>
                </a:solidFill>
                <a:cs typeface="2  Titr" pitchFamily="2" charset="-78"/>
              </a:rPr>
            </a:br>
            <a:r>
              <a:rPr lang="fa-IR" sz="8000" dirty="0" smtClean="0">
                <a:solidFill>
                  <a:srgbClr val="00B050"/>
                </a:solidFill>
                <a:cs typeface="2  Titr" pitchFamily="2" charset="-78"/>
              </a:rPr>
              <a:t>دین راستین</a:t>
            </a:r>
            <a:br>
              <a:rPr lang="fa-IR" sz="8000" dirty="0" smtClean="0">
                <a:solidFill>
                  <a:srgbClr val="00B050"/>
                </a:solidFill>
                <a:cs typeface="2  Titr" pitchFamily="2" charset="-78"/>
              </a:rPr>
            </a:br>
            <a:r>
              <a:rPr lang="fa-IR" sz="1600" dirty="0" smtClean="0">
                <a:solidFill>
                  <a:srgbClr val="002060"/>
                </a:solidFill>
                <a:cs typeface="2  Titr" pitchFamily="2" charset="-78"/>
              </a:rPr>
              <a:t>تهیه کننده : جهان شیر</a:t>
            </a:r>
            <a:r>
              <a:rPr lang="fa-IR" sz="5400" dirty="0" smtClean="0">
                <a:solidFill>
                  <a:srgbClr val="002060"/>
                </a:solidFill>
                <a:cs typeface="2  Titr" pitchFamily="2" charset="-78"/>
              </a:rPr>
              <a:t> </a:t>
            </a:r>
            <a:endParaRPr lang="fa-IR" sz="8000" dirty="0">
              <a:solidFill>
                <a:srgbClr val="002060"/>
              </a:solidFill>
              <a:cs typeface="2  Titr" pitchFamily="2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 rot="932387">
            <a:off x="6324927" y="350436"/>
            <a:ext cx="2743829" cy="936104"/>
          </a:xfrm>
          <a:scene3d>
            <a:camera prst="isometricOffAxis2Left"/>
            <a:lightRig rig="threePt" dir="t"/>
          </a:scene3d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itchFamily="2" charset="-78"/>
              </a:rPr>
              <a:t>پیام های آسمان </a:t>
            </a:r>
          </a:p>
          <a:p>
            <a:pPr algn="ctr"/>
            <a:r>
              <a:rPr lang="fa-IR" dirty="0" smtClean="0">
                <a:solidFill>
                  <a:srgbClr val="FFFF00"/>
                </a:solidFill>
                <a:cs typeface="2  Titr" pitchFamily="2" charset="-78"/>
              </a:rPr>
              <a:t>پایه نهم </a:t>
            </a:r>
            <a:endParaRPr lang="fa-IR" dirty="0">
              <a:solidFill>
                <a:srgbClr val="FFFF00"/>
              </a:solidFill>
              <a:cs typeface="2  Titr" pitchFamily="2" charset="-78"/>
            </a:endParaRPr>
          </a:p>
        </p:txBody>
      </p:sp>
      <p:pic>
        <p:nvPicPr>
          <p:cNvPr id="6" name="Picture 5" descr="2312577975597485594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908720"/>
            <a:ext cx="4502274" cy="19050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274638"/>
            <a:ext cx="8568952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rgbClr val="FFFF00"/>
                </a:solidFill>
                <a:cs typeface="2  Titr" pitchFamily="2" charset="-78"/>
              </a:rPr>
              <a:t>سؤال: آیا انسانها به تنهایی یا با اتکا به علم و دانش  تجربی می توانند پاسخ سؤالات اساسی فوق را بیابند ؟چرا؟</a:t>
            </a:r>
            <a:endParaRPr lang="fa-IR" dirty="0">
              <a:solidFill>
                <a:srgbClr val="FFFF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9" y="1600200"/>
            <a:ext cx="8358510" cy="4925144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تعریف عام دین : مجموعه </a:t>
            </a:r>
            <a:r>
              <a:rPr lang="fa-IR" dirty="0" err="1" smtClean="0">
                <a:solidFill>
                  <a:srgbClr val="C00000"/>
                </a:solidFill>
                <a:cs typeface="2  Titr" pitchFamily="2" charset="-78"/>
              </a:rPr>
              <a:t>دستورالعملها</a:t>
            </a: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 برای زندگی. </a:t>
            </a:r>
            <a:br>
              <a:rPr lang="fa-IR" dirty="0" smtClean="0">
                <a:solidFill>
                  <a:srgbClr val="C00000"/>
                </a:solidFill>
                <a:cs typeface="2  Titr" pitchFamily="2" charset="-78"/>
              </a:rPr>
            </a:br>
            <a:r>
              <a:rPr lang="fa-IR" dirty="0" smtClean="0">
                <a:solidFill>
                  <a:srgbClr val="C00000"/>
                </a:solidFill>
                <a:cs typeface="2  Titr" pitchFamily="2" charset="-78"/>
              </a:rPr>
              <a:t>خدا در این تعریف عام جایی ندارد.</a:t>
            </a:r>
            <a:endParaRPr lang="fa-IR" dirty="0">
              <a:solidFill>
                <a:srgbClr val="C00000"/>
              </a:solidFill>
              <a:cs typeface="2 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fa-IR" sz="4400" dirty="0" smtClean="0">
                <a:solidFill>
                  <a:schemeClr val="bg1">
                    <a:lumMod val="50000"/>
                  </a:schemeClr>
                </a:solidFill>
                <a:cs typeface="2  Titr" pitchFamily="2" charset="-78"/>
              </a:rPr>
              <a:t>دین الهی:برنامه زندگی مادی و معنوی انسانها که از طریق وحی به ما رسیده </a:t>
            </a:r>
          </a:p>
          <a:p>
            <a:pPr algn="ctr">
              <a:buNone/>
            </a:pPr>
            <a:endParaRPr lang="fa-IR" sz="4400" dirty="0" smtClean="0">
              <a:solidFill>
                <a:schemeClr val="bg1">
                  <a:lumMod val="50000"/>
                </a:schemeClr>
              </a:solidFill>
              <a:cs typeface="2  Titr" pitchFamily="2" charset="-78"/>
            </a:endParaRPr>
          </a:p>
          <a:p>
            <a:pPr>
              <a:buNone/>
            </a:pPr>
            <a:endParaRPr lang="en-US" sz="4400" dirty="0" smtClean="0">
              <a:solidFill>
                <a:srgbClr val="00B050"/>
              </a:solidFill>
              <a:cs typeface="2  Titr" pitchFamily="2" charset="-78"/>
            </a:endParaRPr>
          </a:p>
          <a:p>
            <a:pPr algn="ctr">
              <a:buNone/>
            </a:pPr>
            <a:endParaRPr lang="en-US" sz="4400" dirty="0" smtClean="0">
              <a:solidFill>
                <a:srgbClr val="00B050"/>
              </a:solidFill>
              <a:cs typeface="2  Titr" pitchFamily="2" charset="-78"/>
            </a:endParaRPr>
          </a:p>
          <a:p>
            <a:pPr>
              <a:buNone/>
            </a:pPr>
            <a:r>
              <a:rPr lang="fa-IR" sz="4000" dirty="0" smtClean="0">
                <a:solidFill>
                  <a:srgbClr val="002060"/>
                </a:solidFill>
                <a:cs typeface="2  Titr" pitchFamily="2" charset="-78"/>
              </a:rPr>
              <a:t>آگاه باشید که دین خالص تنها از آن خداست </a:t>
            </a:r>
            <a:r>
              <a:rPr lang="fa-IR" sz="2000" dirty="0" smtClean="0">
                <a:solidFill>
                  <a:schemeClr val="bg1">
                    <a:lumMod val="50000"/>
                  </a:schemeClr>
                </a:solidFill>
                <a:cs typeface="2  Titr" pitchFamily="2" charset="-78"/>
              </a:rPr>
              <a:t>.</a:t>
            </a:r>
            <a:endParaRPr lang="fa-IR" sz="1800" dirty="0">
              <a:solidFill>
                <a:schemeClr val="bg1">
                  <a:lumMod val="50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6425" cy="52292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----------------------------------------------</a:t>
            </a:r>
            <a:r>
              <a:rPr lang="en-US" dirty="0" smtClean="0"/>
              <a:t>                       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>
                <a:solidFill>
                  <a:schemeClr val="bg1"/>
                </a:solidFill>
              </a:rPr>
              <a:t>---------------------------------------------------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en-US" dirty="0" smtClean="0">
                <a:solidFill>
                  <a:schemeClr val="bg1"/>
                </a:solidFill>
              </a:rPr>
              <a:t>------------------------------------</a:t>
            </a:r>
            <a:endParaRPr lang="fa-I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23528" y="332657"/>
            <a:ext cx="8226425" cy="1008112"/>
          </a:xfrm>
        </p:spPr>
        <p:txBody>
          <a:bodyPr/>
          <a:lstStyle/>
          <a:p>
            <a:pPr algn="ctr">
              <a:buNone/>
            </a:pP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Titr" pitchFamily="2" charset="-78"/>
              </a:rPr>
              <a:t>با توجه به آیه زیر  ، اگر خداوند پیامبران را برای هدایت انسانها </a:t>
            </a:r>
            <a:r>
              <a:rPr lang="fa-IR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2  Titr" pitchFamily="2" charset="-78"/>
              </a:rPr>
              <a:t>نمی</a:t>
            </a:r>
            <a:r>
              <a:rPr lang="fa-IR" sz="28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Titr" pitchFamily="2" charset="-78"/>
              </a:rPr>
              <a:t> فرستاد، چه اتفاقی  می افتاد ؟</a:t>
            </a:r>
            <a:endParaRPr lang="fa-IR" sz="2800" dirty="0">
              <a:solidFill>
                <a:schemeClr val="accent2">
                  <a:lumMod val="60000"/>
                  <a:lumOff val="40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6425" cy="796950"/>
          </a:xfrm>
        </p:spPr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موضوع مشترک و اساسی در مأموریت پیامبران چه بود؟</a:t>
            </a:r>
            <a:endParaRPr lang="fa-IR" dirty="0">
              <a:cs typeface="2  Titr" pitchFamily="2" charset="-78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628800"/>
          <a:ext cx="864096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667727_rE9n1Fig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229200"/>
            <a:ext cx="2880320" cy="18905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23528" y="260648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667727_fD5pX7e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56376" y="72008"/>
            <a:ext cx="1059165" cy="980728"/>
          </a:xfrm>
          <a:prstGeom prst="rect">
            <a:avLst/>
          </a:prstGeom>
        </p:spPr>
      </p:pic>
      <p:pic>
        <p:nvPicPr>
          <p:cNvPr id="6" name="Picture 5" descr="667727_fD5pX7ef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956376" y="5661248"/>
            <a:ext cx="1059165" cy="980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2  Titr" pitchFamily="2" charset="-78"/>
              </a:rPr>
              <a:t>چرا </a:t>
            </a:r>
            <a:r>
              <a:rPr lang="fa-IR" dirty="0" err="1" smtClean="0">
                <a:cs typeface="2  Titr" pitchFamily="2" charset="-78"/>
              </a:rPr>
              <a:t>درمیان</a:t>
            </a:r>
            <a:r>
              <a:rPr lang="fa-IR" dirty="0" smtClean="0">
                <a:cs typeface="2  Titr" pitchFamily="2" charset="-78"/>
              </a:rPr>
              <a:t> پیروان دین راستین جوامعی وجود دارند که گرفتاری ها </a:t>
            </a:r>
            <a:r>
              <a:rPr lang="fa-IR" dirty="0" err="1" smtClean="0">
                <a:cs typeface="2  Titr" pitchFamily="2" charset="-78"/>
              </a:rPr>
              <a:t>ومشکلات</a:t>
            </a:r>
            <a:r>
              <a:rPr lang="fa-IR" dirty="0" smtClean="0">
                <a:cs typeface="2  Titr" pitchFamily="2" charset="-78"/>
              </a:rPr>
              <a:t> زیادی دارند ؟</a:t>
            </a:r>
            <a:endParaRPr lang="fa-IR" dirty="0">
              <a:cs typeface="2  Tit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397000"/>
          <a:ext cx="864096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--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1352178"/>
            <a:ext cx="3810000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332656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3524488494929097586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293096"/>
            <a:ext cx="1800200" cy="225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524488494929097586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92280" y="260648"/>
            <a:ext cx="1800200" cy="225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-Point Star 3"/>
          <p:cNvSpPr/>
          <p:nvPr/>
        </p:nvSpPr>
        <p:spPr bwMode="auto">
          <a:xfrm>
            <a:off x="323528" y="0"/>
            <a:ext cx="8496944" cy="6858000"/>
          </a:xfrm>
          <a:prstGeom prst="star10">
            <a:avLst/>
          </a:prstGeom>
          <a:blipFill>
            <a:blip r:embed="rId2" cstate="print"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cs typeface="2  Titr" pitchFamily="2" charset="-78"/>
              </a:rPr>
              <a:t>حضرت علی ( علیه </a:t>
            </a:r>
            <a:r>
              <a:rPr kumimoji="0" lang="fa-IR" sz="3600" b="0" i="0" u="none" strike="noStrike" cap="none" normalizeH="0" baseline="0" dirty="0" err="1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cs typeface="2  Titr" pitchFamily="2" charset="-78"/>
              </a:rPr>
              <a:t>السلام</a:t>
            </a:r>
            <a:r>
              <a:rPr kumimoji="0" lang="fa-IR" sz="36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10000"/>
                  </a:schemeClr>
                </a:solidFill>
                <a:effectLst/>
                <a:cs typeface="2  Titr" pitchFamily="2" charset="-78"/>
              </a:rPr>
              <a:t> ) فرمودند: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6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از اصحاب حضر ت محمد صلی الله علیه </a:t>
            </a:r>
            <a:r>
              <a:rPr lang="fa-IR" sz="36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وآله</a:t>
            </a:r>
            <a:r>
              <a:rPr lang="fa-IR" sz="36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آنان که حافظان دین و رازداران  او هستند ، می دانند  که هرگز از فرمان  </a:t>
            </a:r>
            <a:r>
              <a:rPr lang="fa-IR" sz="36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خداو</a:t>
            </a:r>
            <a:r>
              <a:rPr lang="fa-IR" sz="36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</a:t>
            </a:r>
            <a:r>
              <a:rPr lang="fa-IR" sz="36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پیامبرش</a:t>
            </a:r>
            <a:r>
              <a:rPr lang="fa-IR" sz="36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لحظه ای سر </a:t>
            </a:r>
            <a:r>
              <a:rPr lang="fa-IR" sz="36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برنتافته</a:t>
            </a:r>
            <a:r>
              <a:rPr lang="fa-IR" sz="36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ام .</a:t>
            </a:r>
            <a:endParaRPr kumimoji="0" lang="fa-IR" sz="36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10000"/>
                </a:schemeClr>
              </a:solidFill>
              <a:effectLst/>
              <a:cs typeface="2  Titr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ی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266429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 bwMode="auto">
          <a:xfrm>
            <a:off x="3203848" y="188640"/>
            <a:ext cx="5616624" cy="626469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fa-IR" sz="2000" dirty="0" smtClean="0">
              <a:solidFill>
                <a:schemeClr val="accent5">
                  <a:lumMod val="10000"/>
                </a:schemeClr>
              </a:solidFill>
              <a:cs typeface="2  Titr" pitchFamily="2" charset="-78"/>
            </a:endParaRPr>
          </a:p>
          <a:p>
            <a:pPr algn="ctr"/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وظیفه ما به عنوان انسان  دین دار این است که از دین راستین دفاع کنیم و </a:t>
            </a:r>
            <a:r>
              <a:rPr lang="fa-IR" sz="20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دراین</a:t>
            </a:r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راه حتی از جان خود نیز بگذریم . یکی از کسانی که در عصر ما زندگی خود را در راه عمل به دین و دفاع از آن </a:t>
            </a:r>
            <a:r>
              <a:rPr lang="fa-IR" sz="20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فداکرد</a:t>
            </a:r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استاد شهید مطهری بود . ایشان متوجه انحراف فکری و اعتقادی گروهی به نام گروه فرقان شد و به مناسبت های مختلف به آنها تذکر می داد </a:t>
            </a:r>
            <a:r>
              <a:rPr lang="fa-IR" sz="20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وعقاید</a:t>
            </a:r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آنان را نقد کرد.گروه فرقان به شهید مطهری هشدار دادند و </a:t>
            </a:r>
            <a:r>
              <a:rPr lang="fa-IR" sz="2000" dirty="0" err="1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اورا</a:t>
            </a:r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 تهدید به قتل کردند ولی ایشان در جواب آنها گفت :</a:t>
            </a:r>
          </a:p>
          <a:p>
            <a:pPr algn="ctr"/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اگر قرار باشد انسان از دنیا برود ، چه بهتر که در راه اصلاح عقاید و دفاع از دین باشد </a:t>
            </a:r>
            <a:r>
              <a:rPr lang="fa-IR" sz="2000" dirty="0" err="1" smtClean="0">
                <a:solidFill>
                  <a:srgbClr val="002060"/>
                </a:solidFill>
                <a:cs typeface="2  Titr" pitchFamily="2" charset="-78"/>
              </a:rPr>
              <a:t>ومن</a:t>
            </a:r>
            <a:r>
              <a:rPr lang="fa-IR" sz="2000" dirty="0" smtClean="0">
                <a:solidFill>
                  <a:srgbClr val="002060"/>
                </a:solidFill>
                <a:cs typeface="2  Titr" pitchFamily="2" charset="-78"/>
              </a:rPr>
              <a:t> در  این راه کوچک ترین تردیدی ندارم </a:t>
            </a:r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.</a:t>
            </a:r>
          </a:p>
          <a:p>
            <a:pPr algn="ctr"/>
            <a:r>
              <a:rPr lang="fa-IR" sz="2000" dirty="0" smtClean="0">
                <a:solidFill>
                  <a:schemeClr val="accent5">
                    <a:lumMod val="10000"/>
                  </a:schemeClr>
                </a:solidFill>
                <a:cs typeface="2  Titr" pitchFamily="2" charset="-78"/>
              </a:rPr>
              <a:t>سرانجام در 12 اردیبهشت سال 1358 این دانشمند فرزانه هدف گلوله گروه فرقان قرار گرفت و به شهادت رسید و این  روز را روز معلم نامیدند.   </a:t>
            </a:r>
          </a:p>
          <a:p>
            <a:pPr algn="ctr"/>
            <a:endParaRPr lang="fa-IR" sz="2000" dirty="0" smtClean="0">
              <a:solidFill>
                <a:schemeClr val="accent5">
                  <a:lumMod val="10000"/>
                </a:schemeClr>
              </a:solidFill>
              <a:cs typeface="2  Titr" pitchFamily="2" charset="-78"/>
            </a:endParaRPr>
          </a:p>
        </p:txBody>
      </p:sp>
      <p:pic>
        <p:nvPicPr>
          <p:cNvPr id="7" name="Picture 6" descr="image0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5445224"/>
            <a:ext cx="2486025" cy="9384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ییی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85010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یی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1024" y="3717032"/>
            <a:ext cx="376386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%20_1_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888432" cy="2727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28920_Photo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4663"/>
            <a:ext cx="3542211" cy="269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6425" cy="1152128"/>
          </a:xfrm>
        </p:spPr>
        <p:txBody>
          <a:bodyPr/>
          <a:lstStyle/>
          <a:p>
            <a:pPr algn="ctr"/>
            <a:r>
              <a:rPr lang="fa-IR" sz="2800" dirty="0" smtClean="0">
                <a:cs typeface="2  Titr" pitchFamily="2" charset="-78"/>
              </a:rPr>
              <a:t>ضرورت : دلایل عدم تحقق هدف دین الهی که سعادت بشری است روش های دفاع از دین . ذکر مصداق های دفاع از دین </a:t>
            </a:r>
            <a:endParaRPr lang="fa-IR" sz="2800" dirty="0">
              <a:cs typeface="2  Titr" pitchFamily="2" charset="-78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67544" y="1628800"/>
          <a:ext cx="69847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Arrow Callout 3"/>
          <p:cNvSpPr/>
          <p:nvPr/>
        </p:nvSpPr>
        <p:spPr bwMode="auto">
          <a:xfrm>
            <a:off x="6948264" y="1628800"/>
            <a:ext cx="1872208" cy="936104"/>
          </a:xfrm>
          <a:prstGeom prst="leftArrowCallout">
            <a:avLst>
              <a:gd name="adj1" fmla="val 50000"/>
              <a:gd name="adj2" fmla="val 18798"/>
              <a:gd name="adj3" fmla="val 60661"/>
              <a:gd name="adj4" fmla="val 6497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2  Titr" pitchFamily="2" charset="-78"/>
              </a:rPr>
              <a:t>اهداف درس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Graphic spid="3" grpId="0">
        <p:bldAsOne/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زز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8244408" cy="64087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88640"/>
            <a:ext cx="8640960" cy="648072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fa-IR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alava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67752" cy="34563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188640"/>
            <a:ext cx="4620443" cy="580926"/>
          </a:xfrm>
        </p:spPr>
        <p:txBody>
          <a:bodyPr/>
          <a:lstStyle/>
          <a:p>
            <a:pPr algn="ctr"/>
            <a:r>
              <a:rPr lang="fa-IR" kern="600" spc="-15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كاركرد</a:t>
            </a:r>
            <a:r>
              <a:rPr lang="fa-IR" kern="6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 و فلسفه </a:t>
            </a:r>
            <a:r>
              <a:rPr lang="fa-IR" kern="600" spc="-15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وجودي</a:t>
            </a:r>
            <a:r>
              <a:rPr lang="fa-IR" kern="600" spc="-15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 </a:t>
            </a:r>
            <a:r>
              <a:rPr lang="fa-IR" kern="600" spc="-15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دين</a:t>
            </a:r>
            <a:endParaRPr lang="fa-IR" dirty="0">
              <a:solidFill>
                <a:srgbClr val="00B0F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51521" y="764704"/>
            <a:ext cx="8712968" cy="5361459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از وروديه درس تا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ابتداي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بحث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واحد ، به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موضوع پرداخته شده است.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راه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هاي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تبيين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انتظار بشر از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: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1-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تبيين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انتظار بشر از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از راه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بيان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فوايد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بعثت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انبياء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– وروديه با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رويكرد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تنظيم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شده است.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-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مقايسه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دوران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جاهليت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و دوران پس از بعثت. در سه حوزه ي ارتباط انسان با خدا، خلق و خود.ضرورت مطالعه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كامل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از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شرايط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دوره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جاهليت</a:t>
            </a:r>
            <a:endParaRPr lang="fa-IR" sz="1800" b="1" dirty="0" smtClean="0">
              <a:solidFill>
                <a:schemeClr val="accent2"/>
              </a:solidFill>
              <a:ea typeface="Zar" pitchFamily="2" charset="-78"/>
              <a:cs typeface="B Titr" pitchFamily="2" charset="-78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2-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تبيين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انتظار بشر از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از راه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بررسي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ادله ي ضرورت بعثت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انبياء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-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استدلالي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خدا محور و انسان گرا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مقدمات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اين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استدلال: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انسان سعادت طلب است-– انسان ها با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محدوديت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هايي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در شناخت و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پاسخگويي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به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سئوالات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اساسي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خود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روبروستند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.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خداوند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حكيم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است (از خلقت خود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هدفي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دارد )- خداوند عالم به همه ي اسرار و رموز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آفرينش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از جمله انسان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هاست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.( خداوند به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حقيقت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انسان و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ابعادوجودي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،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نياز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ها و انتظارات او واقف است.)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3-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تبيين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انتظار بشر از </a:t>
            </a:r>
            <a:r>
              <a:rPr lang="fa-IR" sz="1800" b="1" dirty="0" err="1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دين</a:t>
            </a:r>
            <a:r>
              <a:rPr lang="fa-IR" sz="1800" b="1" dirty="0" smtClean="0">
                <a:solidFill>
                  <a:srgbClr val="00B050"/>
                </a:solidFill>
                <a:ea typeface="Zar" pitchFamily="2" charset="-78"/>
                <a:cs typeface="B Titr" pitchFamily="2" charset="-78"/>
              </a:rPr>
              <a:t> 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از راه انسان </a:t>
            </a:r>
            <a:r>
              <a:rPr lang="fa-IR" sz="1800" b="1" dirty="0" err="1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شناسي</a:t>
            </a:r>
            <a:r>
              <a:rPr lang="fa-IR" sz="1800" b="1" dirty="0" smtClean="0">
                <a:solidFill>
                  <a:schemeClr val="accent2"/>
                </a:solidFill>
                <a:ea typeface="Zar" pitchFamily="2" charset="-78"/>
                <a:cs typeface="B Titr" pitchFamily="2" charset="-78"/>
              </a:rPr>
              <a:t>  </a:t>
            </a:r>
            <a:endParaRPr lang="en-US" sz="1800" b="1" dirty="0" smtClean="0">
              <a:solidFill>
                <a:schemeClr val="accent2"/>
              </a:solidFill>
              <a:ea typeface="Zar" pitchFamily="2" charset="-78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26425" cy="778098"/>
          </a:xfrm>
        </p:spPr>
        <p:txBody>
          <a:bodyPr/>
          <a:lstStyle/>
          <a:p>
            <a:pPr algn="ctr"/>
            <a:r>
              <a:rPr lang="fa-IR" sz="4000" kern="600" spc="-15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كاركرد</a:t>
            </a:r>
            <a:r>
              <a:rPr lang="fa-IR" sz="4000" kern="600" spc="-15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 و فلسفه </a:t>
            </a:r>
            <a:r>
              <a:rPr lang="fa-IR" sz="4000" kern="600" spc="-15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وجودي</a:t>
            </a:r>
            <a:r>
              <a:rPr lang="fa-IR" sz="4000" kern="600" spc="-15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 </a:t>
            </a:r>
            <a:r>
              <a:rPr lang="fa-IR" sz="4000" kern="600" spc="-150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C00FF"/>
                  </a:solidFill>
                </a:uFill>
                <a:cs typeface="B Titr" pitchFamily="2" charset="-78"/>
              </a:rPr>
              <a:t>دين</a:t>
            </a:r>
            <a:endParaRPr lang="fa-IR" sz="4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124744"/>
            <a:ext cx="8712968" cy="5328592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rgbClr val="2DA2BF"/>
              </a:buClr>
              <a:buFont typeface="Symbol" pitchFamily="18" charset="2"/>
              <a:buNone/>
            </a:pPr>
            <a:r>
              <a:rPr lang="fa-IR" sz="3600" b="1" dirty="0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پاسخ به </a:t>
            </a:r>
            <a:r>
              <a:rPr lang="fa-IR" sz="3600" b="1" dirty="0" err="1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اين</a:t>
            </a:r>
            <a:r>
              <a:rPr lang="fa-IR" sz="3600" b="1" dirty="0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 سئوال </a:t>
            </a:r>
            <a:r>
              <a:rPr lang="fa-IR" sz="3600" b="1" dirty="0" err="1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كه</a:t>
            </a:r>
            <a:r>
              <a:rPr lang="fa-IR" sz="3600" b="1" dirty="0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آيا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با وجود علم و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پيشرفت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هاي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علمي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 و قدرت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انديشه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ي بشر باز هم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نياز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به </a:t>
            </a:r>
            <a:r>
              <a:rPr lang="fa-IR" sz="32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دين</a:t>
            </a:r>
            <a:r>
              <a:rPr lang="fa-IR" sz="32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هست؟</a:t>
            </a:r>
            <a:endParaRPr lang="fa-IR" sz="3600" b="1" dirty="0" smtClean="0">
              <a:solidFill>
                <a:srgbClr val="FFFF00"/>
              </a:solidFill>
              <a:ea typeface="Zar" pitchFamily="2" charset="-78"/>
              <a:cs typeface="2  Titr" pitchFamily="2" charset="-78"/>
            </a:endParaRPr>
          </a:p>
          <a:p>
            <a:pPr algn="ctr" eaLnBrk="1" hangingPunct="1">
              <a:lnSpc>
                <a:spcPct val="150000"/>
              </a:lnSpc>
              <a:buClr>
                <a:srgbClr val="2DA2BF"/>
              </a:buClr>
              <a:buFont typeface="Symbol" pitchFamily="18" charset="2"/>
              <a:buNone/>
            </a:pPr>
            <a:r>
              <a:rPr lang="fa-IR" sz="3600" b="1" dirty="0" smtClean="0">
                <a:solidFill>
                  <a:srgbClr val="00B05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در قالب </a:t>
            </a:r>
            <a:r>
              <a:rPr lang="fa-IR" sz="3600" b="1" dirty="0" err="1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فعاليت</a:t>
            </a:r>
            <a:r>
              <a:rPr lang="fa-IR" sz="3600" b="1" dirty="0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و با توجه به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محدوديت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هاي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انسان در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پاسخگويي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به همه ي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پرسشهاي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اساسي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خود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بايد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با </a:t>
            </a:r>
            <a:r>
              <a:rPr lang="fa-IR" sz="3600" b="1" dirty="0" err="1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مشاركت</a:t>
            </a:r>
            <a:r>
              <a:rPr lang="fa-IR" sz="3600" b="1" dirty="0" smtClean="0">
                <a:solidFill>
                  <a:schemeClr val="accent2"/>
                </a:solidFill>
                <a:ea typeface="Zar" pitchFamily="2" charset="-78"/>
                <a:cs typeface="2  Titr" pitchFamily="2" charset="-78"/>
              </a:rPr>
              <a:t> دانش آموزان 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و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راهنمايي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</a:t>
            </a:r>
            <a:r>
              <a:rPr lang="fa-IR" sz="3600" b="1" dirty="0" err="1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دبير</a:t>
            </a:r>
            <a:r>
              <a:rPr lang="fa-IR" sz="3600" b="1" dirty="0" smtClean="0">
                <a:solidFill>
                  <a:srgbClr val="FFFF00"/>
                </a:solidFill>
                <a:ea typeface="Zar" pitchFamily="2" charset="-78"/>
                <a:cs typeface="2  Titr" pitchFamily="2" charset="-78"/>
              </a:rPr>
              <a:t> محترم داده شود.</a:t>
            </a:r>
          </a:p>
          <a:p>
            <a:pPr algn="ctr"/>
            <a:endParaRPr lang="fa-IR" sz="3600" dirty="0">
              <a:cs typeface="2  Titr" pitchFamily="2" charset="-78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332656"/>
            <a:ext cx="8208912" cy="6192688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fa-IR" dirty="0" smtClean="0">
                <a:solidFill>
                  <a:srgbClr val="002060"/>
                </a:solidFill>
                <a:cs typeface="2  Titr" pitchFamily="2" charset="-78"/>
              </a:rPr>
              <a:t>جامعه بعد از اسلام </a:t>
            </a:r>
          </a:p>
          <a:p>
            <a:pPr algn="ctr"/>
            <a:endParaRPr lang="fa-IR" dirty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endParaRPr lang="fa-IR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endParaRPr lang="fa-IR" dirty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endParaRPr lang="fa-IR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>
              <a:buNone/>
            </a:pPr>
            <a:endParaRPr lang="fa-IR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>
              <a:buNone/>
            </a:pPr>
            <a:endParaRPr lang="fa-IR" dirty="0">
              <a:solidFill>
                <a:srgbClr val="002060"/>
              </a:solidFill>
              <a:cs typeface="2  Titr" pitchFamily="2" charset="-78"/>
            </a:endParaRPr>
          </a:p>
          <a:p>
            <a:pPr algn="ctr"/>
            <a:endParaRPr lang="fa-IR" dirty="0" smtClean="0">
              <a:solidFill>
                <a:srgbClr val="002060"/>
              </a:solidFill>
              <a:cs typeface="2  Titr" pitchFamily="2" charset="-78"/>
            </a:endParaRPr>
          </a:p>
          <a:p>
            <a:pPr algn="ctr">
              <a:buNone/>
            </a:pPr>
            <a:r>
              <a:rPr lang="fa-IR" dirty="0" smtClean="0">
                <a:solidFill>
                  <a:schemeClr val="bg1">
                    <a:lumMod val="50000"/>
                  </a:schemeClr>
                </a:solidFill>
                <a:cs typeface="2  Titr" pitchFamily="2" charset="-78"/>
              </a:rPr>
              <a:t>جامعه قبل از اسلام </a:t>
            </a:r>
            <a:endParaRPr lang="fa-IR" dirty="0">
              <a:solidFill>
                <a:schemeClr val="bg1">
                  <a:lumMod val="50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520" y="260648"/>
            <a:ext cx="8640960" cy="6408712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/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fa-IR" sz="2800" dirty="0" smtClean="0">
                <a:solidFill>
                  <a:schemeClr val="bg1">
                    <a:lumMod val="50000"/>
                  </a:schemeClr>
                </a:solidFill>
                <a:cs typeface="2  Titr" pitchFamily="2" charset="-78"/>
              </a:rPr>
              <a:t>روش تدریس :مقایسه ای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cs typeface="2  Titr" pitchFamily="2" charset="-78"/>
              </a:rPr>
              <a:t>   </a:t>
            </a: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en-US" dirty="0" smtClean="0">
                <a:cs typeface="2  Titr" pitchFamily="2" charset="-78"/>
              </a:rPr>
              <a:t/>
            </a:r>
            <a:br>
              <a:rPr lang="en-US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r>
              <a:rPr lang="fa-IR" dirty="0" smtClean="0">
                <a:cs typeface="2  Titr" pitchFamily="2" charset="-78"/>
              </a:rPr>
              <a:t/>
            </a:r>
            <a:br>
              <a:rPr lang="fa-IR" dirty="0" smtClean="0">
                <a:cs typeface="2  Titr" pitchFamily="2" charset="-78"/>
              </a:rPr>
            </a:br>
            <a:endParaRPr lang="fa-IR" dirty="0">
              <a:cs typeface="2  Titr" pitchFamily="2" charset="-78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784975" cy="864096"/>
          </a:xfrm>
        </p:spPr>
        <p:txBody>
          <a:bodyPr/>
          <a:lstStyle/>
          <a:p>
            <a:pPr algn="ctr"/>
            <a:r>
              <a:rPr lang="fa-IR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2  Titr" pitchFamily="2" charset="-78"/>
              </a:rPr>
              <a:t>توجه : این درس از جمله دروس مبنایی است .در صورتیکه این درس مبنایی توسط دانش آموز پذیرفته شود فهم سایر دروس و پذیرش قلبی آنها تسهیل می شود.</a:t>
            </a:r>
            <a:endParaRPr lang="fa-IR" sz="2400" dirty="0">
              <a:solidFill>
                <a:schemeClr val="accent2">
                  <a:lumMod val="60000"/>
                  <a:lumOff val="40000"/>
                </a:schemeClr>
              </a:solidFill>
              <a:cs typeface="2  Titr" pitchFamily="2" charset="-78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529408"/>
          <a:ext cx="921702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92D050"/>
                </a:solidFill>
                <a:cs typeface="2  Titr" pitchFamily="2" charset="-78"/>
              </a:rPr>
              <a:t>همه انسانها در این دنیا در جستجوی رستگاری هستند </a:t>
            </a:r>
            <a:r>
              <a:rPr lang="fa-IR" dirty="0" err="1" smtClean="0">
                <a:solidFill>
                  <a:srgbClr val="92D050"/>
                </a:solidFill>
                <a:cs typeface="2  Titr" pitchFamily="2" charset="-78"/>
              </a:rPr>
              <a:t>وراه</a:t>
            </a:r>
            <a:r>
              <a:rPr lang="fa-IR" dirty="0" smtClean="0">
                <a:solidFill>
                  <a:srgbClr val="92D050"/>
                </a:solidFill>
                <a:cs typeface="2  Titr" pitchFamily="2" charset="-78"/>
              </a:rPr>
              <a:t> رسیدن به آن را می جویند.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algn="ctr">
              <a:buNone/>
            </a:pP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چون تشنگان در جستجوی آب به این طرف و آن طرف می </a:t>
            </a:r>
            <a:r>
              <a:rPr lang="fa-IR" sz="2800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دوند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 </a:t>
            </a:r>
          </a:p>
          <a:p>
            <a:pPr algn="ctr">
              <a:buNone/>
            </a:pPr>
            <a:r>
              <a:rPr lang="fa-IR" sz="2800" dirty="0" err="1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وبارها</a:t>
            </a:r>
            <a:r>
              <a:rPr lang="fa-IR" sz="2800" dirty="0" smtClean="0">
                <a:solidFill>
                  <a:schemeClr val="accent2">
                    <a:lumMod val="50000"/>
                  </a:schemeClr>
                </a:solidFill>
                <a:cs typeface="2  Titr" pitchFamily="2" charset="-78"/>
              </a:rPr>
              <a:t> به جای آب به سراب می رسند.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>
              <a:buNone/>
            </a:pPr>
            <a:endParaRPr lang="en-US" sz="2800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>
              <a:buNone/>
            </a:pPr>
            <a:endParaRPr lang="fa-IR" sz="2800" dirty="0" smtClean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  <a:p>
            <a:pPr algn="ctr">
              <a:buNone/>
            </a:pPr>
            <a:endParaRPr lang="fa-IR" sz="2800" dirty="0">
              <a:solidFill>
                <a:schemeClr val="accent2">
                  <a:lumMod val="50000"/>
                </a:schemeClr>
              </a:solidFill>
              <a:cs typeface="2 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سا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9462" y="332656"/>
            <a:ext cx="8507650" cy="6120680"/>
          </a:xfrm>
          <a:blipFill>
            <a:blip r:embed="rId3" cstate="print"/>
            <a:tile tx="0" ty="0" sx="100000" sy="100000" flip="none" algn="tl"/>
          </a:blipFill>
        </p:spPr>
      </p:pic>
      <p:sp>
        <p:nvSpPr>
          <p:cNvPr id="4" name="Rounded Rectangle 3"/>
          <p:cNvSpPr/>
          <p:nvPr/>
        </p:nvSpPr>
        <p:spPr bwMode="auto">
          <a:xfrm>
            <a:off x="467544" y="404664"/>
            <a:ext cx="2232248" cy="216024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ContrastingRightFacing"/>
            <a:lightRig rig="threePt" dir="t"/>
          </a:scene3d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2  Titr" pitchFamily="2" charset="-78"/>
              </a:rPr>
              <a:t>رسیدن به سعادت در گرو پاسخ به این </a:t>
            </a:r>
            <a:r>
              <a:rPr kumimoji="0" lang="fa-IR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2  Titr" pitchFamily="2" charset="-78"/>
              </a:rPr>
              <a:t>سئوالات</a:t>
            </a:r>
            <a:r>
              <a:rPr kumimoji="0" lang="fa-IR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cs typeface="2  Titr" pitchFamily="2" charset="-78"/>
              </a:rPr>
              <a:t> است .</a:t>
            </a:r>
          </a:p>
        </p:txBody>
      </p:sp>
      <p:pic>
        <p:nvPicPr>
          <p:cNvPr id="7" name="Picture 6" descr="667727_XRitLf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260648"/>
            <a:ext cx="2332892" cy="2304256"/>
          </a:xfrm>
          <a:prstGeom prst="rect">
            <a:avLst/>
          </a:prstGeom>
        </p:spPr>
      </p:pic>
      <p:pic>
        <p:nvPicPr>
          <p:cNvPr id="8" name="Picture 7" descr="667727_XRitLfo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780928"/>
            <a:ext cx="1553662" cy="15345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2">
  <a:themeElements>
    <a:clrScheme name="Office Theme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707070"/>
      </a:dk1>
      <a:lt1>
        <a:srgbClr val="FFFFFF"/>
      </a:lt1>
      <a:dk2>
        <a:srgbClr val="990000"/>
      </a:dk2>
      <a:lt2>
        <a:srgbClr val="FFFFFF"/>
      </a:lt2>
      <a:accent1>
        <a:srgbClr val="FFA366"/>
      </a:accent1>
      <a:accent2>
        <a:srgbClr val="FF8CCF"/>
      </a:accent2>
      <a:accent3>
        <a:srgbClr val="CAAAAA"/>
      </a:accent3>
      <a:accent4>
        <a:srgbClr val="DADADA"/>
      </a:accent4>
      <a:accent5>
        <a:srgbClr val="FFCEB8"/>
      </a:accent5>
      <a:accent6>
        <a:srgbClr val="E77EBB"/>
      </a:accent6>
      <a:hlink>
        <a:srgbClr val="FF9999"/>
      </a:hlink>
      <a:folHlink>
        <a:srgbClr val="EBD2F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26D6D"/>
        </a:accent1>
        <a:accent2>
          <a:srgbClr val="F76F87"/>
        </a:accent2>
        <a:accent3>
          <a:srgbClr val="CAAAAA"/>
        </a:accent3>
        <a:accent4>
          <a:srgbClr val="DADADA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FFA366"/>
        </a:accent1>
        <a:accent2>
          <a:srgbClr val="FF8CCF"/>
        </a:accent2>
        <a:accent3>
          <a:srgbClr val="CAAAAA"/>
        </a:accent3>
        <a:accent4>
          <a:srgbClr val="DADADA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79D4F2"/>
        </a:accent1>
        <a:accent2>
          <a:srgbClr val="FF9C9C"/>
        </a:accent2>
        <a:accent3>
          <a:srgbClr val="CAAAAA"/>
        </a:accent3>
        <a:accent4>
          <a:srgbClr val="DADADA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707070"/>
        </a:dk1>
        <a:lt1>
          <a:srgbClr val="FFFFFF"/>
        </a:lt1>
        <a:dk2>
          <a:srgbClr val="990000"/>
        </a:dk2>
        <a:lt2>
          <a:srgbClr val="FFFFFF"/>
        </a:lt2>
        <a:accent1>
          <a:srgbClr val="8DD98D"/>
        </a:accent1>
        <a:accent2>
          <a:srgbClr val="CABFFF"/>
        </a:accent2>
        <a:accent3>
          <a:srgbClr val="CAAAAA"/>
        </a:accent3>
        <a:accent4>
          <a:srgbClr val="DADADA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26D6D"/>
        </a:accent1>
        <a:accent2>
          <a:srgbClr val="F76F87"/>
        </a:accent2>
        <a:accent3>
          <a:srgbClr val="FFFFFF"/>
        </a:accent3>
        <a:accent4>
          <a:srgbClr val="000000"/>
        </a:accent4>
        <a:accent5>
          <a:srgbClr val="F7BABA"/>
        </a:accent5>
        <a:accent6>
          <a:srgbClr val="E0647A"/>
        </a:accent6>
        <a:hlink>
          <a:srgbClr val="FF9999"/>
        </a:hlink>
        <a:folHlink>
          <a:srgbClr val="FFA6B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A366"/>
        </a:accent1>
        <a:accent2>
          <a:srgbClr val="FF8CCF"/>
        </a:accent2>
        <a:accent3>
          <a:srgbClr val="FFFFFF"/>
        </a:accent3>
        <a:accent4>
          <a:srgbClr val="000000"/>
        </a:accent4>
        <a:accent5>
          <a:srgbClr val="FFCEB8"/>
        </a:accent5>
        <a:accent6>
          <a:srgbClr val="E77EBB"/>
        </a:accent6>
        <a:hlink>
          <a:srgbClr val="FF9999"/>
        </a:hlink>
        <a:folHlink>
          <a:srgbClr val="EBD2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9D4F2"/>
        </a:accent1>
        <a:accent2>
          <a:srgbClr val="FF9C9C"/>
        </a:accent2>
        <a:accent3>
          <a:srgbClr val="FFFFFF"/>
        </a:accent3>
        <a:accent4>
          <a:srgbClr val="000000"/>
        </a:accent4>
        <a:accent5>
          <a:srgbClr val="BEE6F7"/>
        </a:accent5>
        <a:accent6>
          <a:srgbClr val="E78D8D"/>
        </a:accent6>
        <a:hlink>
          <a:srgbClr val="B2D2FF"/>
        </a:hlink>
        <a:folHlink>
          <a:srgbClr val="D3E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DD98D"/>
        </a:accent1>
        <a:accent2>
          <a:srgbClr val="CABFFF"/>
        </a:accent2>
        <a:accent3>
          <a:srgbClr val="FFFFFF"/>
        </a:accent3>
        <a:accent4>
          <a:srgbClr val="000000"/>
        </a:accent4>
        <a:accent5>
          <a:srgbClr val="C5E9C5"/>
        </a:accent5>
        <a:accent6>
          <a:srgbClr val="B7ADE7"/>
        </a:accent6>
        <a:hlink>
          <a:srgbClr val="FF9999"/>
        </a:hlink>
        <a:folHlink>
          <a:srgbClr val="EDD46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</Template>
  <TotalTime>200</TotalTime>
  <Words>848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2</vt:lpstr>
      <vt:lpstr>1_Default Design</vt:lpstr>
      <vt:lpstr>درس سوم دین راستین تهیه کننده : جهان شیر </vt:lpstr>
      <vt:lpstr>ضرورت : دلایل عدم تحقق هدف دین الهی که سعادت بشری است روش های دفاع از دین . ذکر مصداق های دفاع از دین </vt:lpstr>
      <vt:lpstr>كاركرد و فلسفه وجودي دين</vt:lpstr>
      <vt:lpstr>كاركرد و فلسفه وجودي دين</vt:lpstr>
      <vt:lpstr>PowerPoint Presentation</vt:lpstr>
      <vt:lpstr>     روش تدریس :مقایسه ای               </vt:lpstr>
      <vt:lpstr>توجه : این درس از جمله دروس مبنایی است .در صورتیکه این درس مبنایی توسط دانش آموز پذیرفته شود فهم سایر دروس و پذیرش قلبی آنها تسهیل می شود.</vt:lpstr>
      <vt:lpstr>همه انسانها در این دنیا در جستجوی رستگاری هستند وراه رسیدن به آن را می جویند. </vt:lpstr>
      <vt:lpstr>PowerPoint Presentation</vt:lpstr>
      <vt:lpstr>سؤال: آیا انسانها به تنهایی یا با اتکا به علم و دانش  تجربی می توانند پاسخ سؤالات اساسی فوق را بیابند ؟چرا؟</vt:lpstr>
      <vt:lpstr>تعریف عام دین : مجموعه دستورالعملها برای زندگی.  خدا در این تعریف عام جایی ندارد.</vt:lpstr>
      <vt:lpstr>  ----------------------------------------------                            ---------------------------------------------------  ------------------------------------</vt:lpstr>
      <vt:lpstr>موضوع مشترک و اساسی در مأموریت پیامبران چه بود؟</vt:lpstr>
      <vt:lpstr>PowerPoint Presentation</vt:lpstr>
      <vt:lpstr>چرا درمیان پیروان دین راستین جوامعی وجود دارند که گرفتاری ها ومشکلات زیادی دارند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درس سوم دین راستین تهیه کننده : جهان شیر</dc:title>
  <dc:creator>WwW.P30HeX.Com</dc:creator>
  <cp:lastModifiedBy>nasir5</cp:lastModifiedBy>
  <cp:revision>16</cp:revision>
  <dcterms:created xsi:type="dcterms:W3CDTF">2015-08-28T15:02:51Z</dcterms:created>
  <dcterms:modified xsi:type="dcterms:W3CDTF">2016-08-02T05:49:02Z</dcterms:modified>
</cp:coreProperties>
</file>