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3" r:id="rId1"/>
  </p:sldMasterIdLst>
  <p:notesMasterIdLst>
    <p:notesMasterId r:id="rId14"/>
  </p:notesMasterIdLst>
  <p:handoutMasterIdLst>
    <p:handoutMasterId r:id="rId15"/>
  </p:handoutMasterIdLst>
  <p:sldIdLst>
    <p:sldId id="308" r:id="rId2"/>
    <p:sldId id="369" r:id="rId3"/>
    <p:sldId id="407" r:id="rId4"/>
    <p:sldId id="371" r:id="rId5"/>
    <p:sldId id="372" r:id="rId6"/>
    <p:sldId id="379" r:id="rId7"/>
    <p:sldId id="442" r:id="rId8"/>
    <p:sldId id="443" r:id="rId9"/>
    <p:sldId id="444" r:id="rId10"/>
    <p:sldId id="445" r:id="rId11"/>
    <p:sldId id="446" r:id="rId12"/>
    <p:sldId id="359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600" i="1" kern="1200">
        <a:solidFill>
          <a:srgbClr val="F38A2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3600" i="1" kern="1200">
        <a:solidFill>
          <a:srgbClr val="F38A2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3600" i="1" kern="1200">
        <a:solidFill>
          <a:srgbClr val="F38A2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3600" i="1" kern="1200">
        <a:solidFill>
          <a:srgbClr val="F38A2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3600" i="1" kern="1200">
        <a:solidFill>
          <a:srgbClr val="F38A2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3600" i="1" kern="1200">
        <a:solidFill>
          <a:srgbClr val="F38A2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3600" i="1" kern="1200">
        <a:solidFill>
          <a:srgbClr val="F38A2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3600" i="1" kern="1200">
        <a:solidFill>
          <a:srgbClr val="F38A2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3600" i="1" kern="1200">
        <a:solidFill>
          <a:srgbClr val="F38A2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BFFBC"/>
    <a:srgbClr val="81FFAB"/>
    <a:srgbClr val="F0FA90"/>
    <a:srgbClr val="66FF33"/>
    <a:srgbClr val="FF00FF"/>
    <a:srgbClr val="66FF99"/>
    <a:srgbClr val="66FF66"/>
    <a:srgbClr val="66FFCC"/>
    <a:srgbClr val="FF99FF"/>
    <a:srgbClr val="CC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027" autoAdjust="0"/>
    <p:restoredTop sz="86387" autoAdjust="0"/>
  </p:normalViewPr>
  <p:slideViewPr>
    <p:cSldViewPr>
      <p:cViewPr varScale="1">
        <p:scale>
          <a:sx n="74" d="100"/>
          <a:sy n="74" d="100"/>
        </p:scale>
        <p:origin x="1518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70" y="16944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58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fa-IR" smtClean="0"/>
              <a:t>مخابرات آنالوگ و ديجيتال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8886EF-65BD-47D8-8D7B-09E5AE96A965}" type="datetimeFigureOut">
              <a:rPr lang="en-US" smtClean="0"/>
              <a:pPr/>
              <a:t>1/22/2017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fa-IR" smtClean="0"/>
              <a:t>محمد راوري- گروه مهندسي پزشكي دانشگاه آزاد اسلامي واحد مشهد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E5ABD4-3058-46C0-9593-9CE4FBA708E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586991"/>
      </p:ext>
    </p:extLst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i="0">
                <a:solidFill>
                  <a:schemeClr val="tx1"/>
                </a:solidFill>
                <a:effectLst/>
              </a:defRPr>
            </a:lvl1pPr>
          </a:lstStyle>
          <a:p>
            <a:pPr>
              <a:defRPr/>
            </a:pPr>
            <a:r>
              <a:rPr lang="fa-IR" smtClean="0"/>
              <a:t>مخابرات آنالوگ و ديجيتال</a:t>
            </a:r>
            <a:endParaRPr lang="en-US"/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i="0">
                <a:solidFill>
                  <a:schemeClr val="tx1"/>
                </a:solidFill>
                <a:effectLst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06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70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i="0">
                <a:solidFill>
                  <a:schemeClr val="tx1"/>
                </a:solidFill>
                <a:effectLst/>
              </a:defRPr>
            </a:lvl1pPr>
          </a:lstStyle>
          <a:p>
            <a:pPr>
              <a:defRPr/>
            </a:pPr>
            <a:r>
              <a:rPr lang="fa-IR" smtClean="0"/>
              <a:t>محمد راوري- گروه مهندسي پزشكي دانشگاه آزاد اسلامي واحد مشهد</a:t>
            </a:r>
            <a:endParaRPr lang="en-US"/>
          </a:p>
        </p:txBody>
      </p:sp>
      <p:sp>
        <p:nvSpPr>
          <p:cNvPr id="870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i="0">
                <a:solidFill>
                  <a:schemeClr val="tx1"/>
                </a:solidFill>
                <a:effectLst/>
              </a:defRPr>
            </a:lvl1pPr>
          </a:lstStyle>
          <a:p>
            <a:pPr>
              <a:defRPr/>
            </a:pPr>
            <a:fld id="{29C990B0-BA9E-47BC-AF9D-DE5B257F708F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579030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48627"/>
                <a:invGamma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498475" y="1311275"/>
            <a:ext cx="10429875" cy="5908675"/>
            <a:chOff x="-313" y="824"/>
            <a:chExt cx="6570" cy="3722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hidden">
            <a:xfrm rot="20798144" flipV="1">
              <a:off x="-14" y="1033"/>
              <a:ext cx="1744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 sz="1800" i="0">
                <a:solidFill>
                  <a:schemeClr val="tx1"/>
                </a:solidFill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 userDrawn="1"/>
          </p:nvSpPr>
          <p:spPr bwMode="hidden">
            <a:xfrm rot="20774366" flipV="1">
              <a:off x="-24" y="1127"/>
              <a:ext cx="203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 sz="1800" i="0">
                <a:solidFill>
                  <a:schemeClr val="tx1"/>
                </a:solidFill>
              </a:endParaRPr>
            </a:p>
          </p:txBody>
        </p:sp>
        <p:sp>
          <p:nvSpPr>
            <p:cNvPr id="7" name="Rectangle 5"/>
            <p:cNvSpPr>
              <a:spLocks noChangeArrowheads="1"/>
            </p:cNvSpPr>
            <p:nvPr userDrawn="1"/>
          </p:nvSpPr>
          <p:spPr bwMode="hidden">
            <a:xfrm rot="20757421" flipV="1">
              <a:off x="-27" y="1198"/>
              <a:ext cx="224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 sz="1800" i="0">
                <a:solidFill>
                  <a:schemeClr val="tx1"/>
                </a:solidFill>
              </a:endParaRPr>
            </a:p>
          </p:txBody>
        </p:sp>
        <p:sp>
          <p:nvSpPr>
            <p:cNvPr id="8" name="Rectangle 6"/>
            <p:cNvSpPr>
              <a:spLocks noChangeArrowheads="1"/>
            </p:cNvSpPr>
            <p:nvPr userDrawn="1"/>
          </p:nvSpPr>
          <p:spPr bwMode="hidden">
            <a:xfrm rot="20684206" flipV="1">
              <a:off x="-43" y="1283"/>
              <a:ext cx="247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 sz="1800" i="0">
                <a:solidFill>
                  <a:schemeClr val="tx1"/>
                </a:solidFill>
              </a:endParaRPr>
            </a:p>
          </p:txBody>
        </p:sp>
        <p:sp>
          <p:nvSpPr>
            <p:cNvPr id="9" name="Rectangle 7"/>
            <p:cNvSpPr>
              <a:spLocks noChangeArrowheads="1"/>
            </p:cNvSpPr>
            <p:nvPr userDrawn="1"/>
          </p:nvSpPr>
          <p:spPr bwMode="hidden">
            <a:xfrm rot="20631226" flipV="1">
              <a:off x="-51" y="1397"/>
              <a:ext cx="2770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 sz="1800" i="0">
                <a:solidFill>
                  <a:schemeClr val="tx1"/>
                </a:solidFill>
              </a:endParaRPr>
            </a:p>
          </p:txBody>
        </p:sp>
        <p:sp>
          <p:nvSpPr>
            <p:cNvPr id="10" name="Rectangle 8"/>
            <p:cNvSpPr>
              <a:spLocks noChangeArrowheads="1"/>
            </p:cNvSpPr>
            <p:nvPr userDrawn="1"/>
          </p:nvSpPr>
          <p:spPr bwMode="hidden">
            <a:xfrm rot="20554235" flipV="1">
              <a:off x="-65" y="1523"/>
              <a:ext cx="3058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 sz="1800" i="0">
                <a:solidFill>
                  <a:schemeClr val="tx1"/>
                </a:solidFill>
              </a:endParaRPr>
            </a:p>
          </p:txBody>
        </p:sp>
        <p:sp>
          <p:nvSpPr>
            <p:cNvPr id="11" name="Rectangle 9"/>
            <p:cNvSpPr>
              <a:spLocks noChangeArrowheads="1"/>
            </p:cNvSpPr>
            <p:nvPr userDrawn="1"/>
          </p:nvSpPr>
          <p:spPr bwMode="hidden">
            <a:xfrm rot="20466593" flipV="1">
              <a:off x="-93" y="1694"/>
              <a:ext cx="340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 sz="1800" i="0">
                <a:solidFill>
                  <a:schemeClr val="tx1"/>
                </a:solidFill>
              </a:endParaRPr>
            </a:p>
          </p:txBody>
        </p:sp>
        <p:sp>
          <p:nvSpPr>
            <p:cNvPr id="12" name="Rectangle 10"/>
            <p:cNvSpPr>
              <a:spLocks noChangeArrowheads="1"/>
            </p:cNvSpPr>
            <p:nvPr userDrawn="1"/>
          </p:nvSpPr>
          <p:spPr bwMode="hidden">
            <a:xfrm rot="20343219" flipV="1">
              <a:off x="-99" y="1863"/>
              <a:ext cx="374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 sz="1800" i="0">
                <a:solidFill>
                  <a:schemeClr val="tx1"/>
                </a:solidFill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 userDrawn="1"/>
          </p:nvSpPr>
          <p:spPr bwMode="hidden">
            <a:xfrm rot="20211065" flipV="1">
              <a:off x="-165" y="2053"/>
              <a:ext cx="420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 sz="1800" i="0">
                <a:solidFill>
                  <a:schemeClr val="tx1"/>
                </a:solidFill>
              </a:endParaRPr>
            </a:p>
          </p:txBody>
        </p:sp>
        <p:sp>
          <p:nvSpPr>
            <p:cNvPr id="14" name="Rectangle 12"/>
            <p:cNvSpPr>
              <a:spLocks noChangeArrowheads="1"/>
            </p:cNvSpPr>
            <p:nvPr userDrawn="1"/>
          </p:nvSpPr>
          <p:spPr bwMode="hidden">
            <a:xfrm rot="20102912" flipV="1">
              <a:off x="-214" y="2289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 sz="1800" i="0">
                <a:solidFill>
                  <a:schemeClr val="tx1"/>
                </a:solidFill>
              </a:endParaRPr>
            </a:p>
          </p:txBody>
        </p:sp>
        <p:sp>
          <p:nvSpPr>
            <p:cNvPr id="15" name="Rectangle 13"/>
            <p:cNvSpPr>
              <a:spLocks noChangeArrowheads="1"/>
            </p:cNvSpPr>
            <p:nvPr userDrawn="1"/>
          </p:nvSpPr>
          <p:spPr bwMode="hidden">
            <a:xfrm rot="19923405" flipV="1">
              <a:off x="-313" y="2617"/>
              <a:ext cx="52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 sz="1800" i="0">
                <a:solidFill>
                  <a:schemeClr val="tx1"/>
                </a:solidFill>
              </a:endParaRPr>
            </a:p>
          </p:txBody>
        </p:sp>
        <p:sp>
          <p:nvSpPr>
            <p:cNvPr id="16" name="Rectangle 14"/>
            <p:cNvSpPr>
              <a:spLocks noChangeArrowheads="1"/>
            </p:cNvSpPr>
            <p:nvPr userDrawn="1"/>
          </p:nvSpPr>
          <p:spPr bwMode="hidden">
            <a:xfrm rot="19686284" flipV="1">
              <a:off x="9" y="2881"/>
              <a:ext cx="54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 sz="1800" i="0">
                <a:solidFill>
                  <a:schemeClr val="tx1"/>
                </a:solidFill>
              </a:endParaRPr>
            </a:p>
          </p:txBody>
        </p:sp>
        <p:sp>
          <p:nvSpPr>
            <p:cNvPr id="17" name="Rectangle 15"/>
            <p:cNvSpPr>
              <a:spLocks noChangeArrowheads="1"/>
            </p:cNvSpPr>
            <p:nvPr userDrawn="1"/>
          </p:nvSpPr>
          <p:spPr bwMode="hidden">
            <a:xfrm rot="19383534" flipV="1">
              <a:off x="1319" y="2928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019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 sz="1800" i="0">
                <a:solidFill>
                  <a:schemeClr val="tx1"/>
                </a:solidFill>
              </a:endParaRPr>
            </a:p>
          </p:txBody>
        </p:sp>
        <p:sp>
          <p:nvSpPr>
            <p:cNvPr id="18" name="Rectangle 16"/>
            <p:cNvSpPr>
              <a:spLocks noChangeArrowheads="1"/>
            </p:cNvSpPr>
            <p:nvPr userDrawn="1"/>
          </p:nvSpPr>
          <p:spPr bwMode="hidden">
            <a:xfrm rot="18994182" flipV="1">
              <a:off x="2681" y="3071"/>
              <a:ext cx="35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13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 sz="1800" i="0">
                <a:solidFill>
                  <a:schemeClr val="tx1"/>
                </a:solidFill>
              </a:endParaRPr>
            </a:p>
          </p:txBody>
        </p:sp>
        <p:sp>
          <p:nvSpPr>
            <p:cNvPr id="19" name="Rectangle 17"/>
            <p:cNvSpPr>
              <a:spLocks noChangeArrowheads="1"/>
            </p:cNvSpPr>
            <p:nvPr userDrawn="1"/>
          </p:nvSpPr>
          <p:spPr bwMode="hidden">
            <a:xfrm rot="18603245" flipV="1">
              <a:off x="4054" y="3503"/>
              <a:ext cx="207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>
                <a:defRPr/>
              </a:pPr>
              <a:endParaRPr lang="en-US" sz="1800" i="0">
                <a:solidFill>
                  <a:schemeClr val="tx1"/>
                </a:solidFill>
              </a:endParaRPr>
            </a:p>
          </p:txBody>
        </p:sp>
        <p:sp>
          <p:nvSpPr>
            <p:cNvPr id="20" name="Rectangle 18"/>
            <p:cNvSpPr>
              <a:spLocks noChangeArrowheads="1"/>
            </p:cNvSpPr>
            <p:nvPr userDrawn="1"/>
          </p:nvSpPr>
          <p:spPr bwMode="hidden">
            <a:xfrm rot="39991575" flipH="1" flipV="1">
              <a:off x="5375" y="4167"/>
              <a:ext cx="5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>
                <a:defRPr/>
              </a:pPr>
              <a:endParaRPr lang="en-US" sz="1800" i="0">
                <a:solidFill>
                  <a:schemeClr val="tx1"/>
                </a:solidFill>
              </a:endParaRPr>
            </a:p>
          </p:txBody>
        </p:sp>
        <p:sp>
          <p:nvSpPr>
            <p:cNvPr id="21" name="Rectangle 19"/>
            <p:cNvSpPr>
              <a:spLocks noChangeArrowheads="1"/>
            </p:cNvSpPr>
            <p:nvPr userDrawn="1"/>
          </p:nvSpPr>
          <p:spPr bwMode="hidden">
            <a:xfrm rot="-20541361">
              <a:off x="-146" y="2360"/>
              <a:ext cx="604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 sz="1800" i="0">
                <a:solidFill>
                  <a:schemeClr val="tx1"/>
                </a:solidFill>
              </a:endParaRPr>
            </a:p>
          </p:txBody>
        </p:sp>
        <p:sp>
          <p:nvSpPr>
            <p:cNvPr id="22" name="Rectangle 20"/>
            <p:cNvSpPr>
              <a:spLocks noChangeArrowheads="1"/>
            </p:cNvSpPr>
            <p:nvPr userDrawn="1"/>
          </p:nvSpPr>
          <p:spPr bwMode="hidden">
            <a:xfrm rot="-20036206">
              <a:off x="-198" y="3396"/>
              <a:ext cx="414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 sz="1800" i="0">
                <a:solidFill>
                  <a:schemeClr val="tx1"/>
                </a:solidFill>
              </a:endParaRPr>
            </a:p>
          </p:txBody>
        </p:sp>
        <p:sp>
          <p:nvSpPr>
            <p:cNvPr id="23" name="Rectangle 21"/>
            <p:cNvSpPr>
              <a:spLocks noChangeArrowheads="1"/>
            </p:cNvSpPr>
            <p:nvPr userDrawn="1"/>
          </p:nvSpPr>
          <p:spPr bwMode="hidden">
            <a:xfrm rot="1732981">
              <a:off x="-165" y="3624"/>
              <a:ext cx="28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 sz="1800" i="0">
                <a:solidFill>
                  <a:schemeClr val="tx1"/>
                </a:solidFill>
              </a:endParaRPr>
            </a:p>
          </p:txBody>
        </p:sp>
        <p:sp>
          <p:nvSpPr>
            <p:cNvPr id="24" name="Rectangle 22"/>
            <p:cNvSpPr>
              <a:spLocks noChangeArrowheads="1"/>
            </p:cNvSpPr>
            <p:nvPr userDrawn="1"/>
          </p:nvSpPr>
          <p:spPr bwMode="hidden">
            <a:xfrm rot="1969083">
              <a:off x="-110" y="3922"/>
              <a:ext cx="14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 sz="1800" i="0">
                <a:solidFill>
                  <a:schemeClr val="tx1"/>
                </a:solidFill>
              </a:endParaRPr>
            </a:p>
          </p:txBody>
        </p:sp>
        <p:sp>
          <p:nvSpPr>
            <p:cNvPr id="25" name="Rectangle 23"/>
            <p:cNvSpPr>
              <a:spLocks noChangeArrowheads="1"/>
            </p:cNvSpPr>
            <p:nvPr userDrawn="1"/>
          </p:nvSpPr>
          <p:spPr bwMode="hidden">
            <a:xfrm rot="-20213826">
              <a:off x="-216" y="3221"/>
              <a:ext cx="547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862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 sz="1800" i="0">
                <a:solidFill>
                  <a:schemeClr val="tx1"/>
                </a:solidFill>
              </a:endParaRPr>
            </a:p>
          </p:txBody>
        </p:sp>
        <p:sp>
          <p:nvSpPr>
            <p:cNvPr id="26" name="Rectangle 24"/>
            <p:cNvSpPr>
              <a:spLocks noChangeArrowheads="1"/>
            </p:cNvSpPr>
            <p:nvPr userDrawn="1"/>
          </p:nvSpPr>
          <p:spPr bwMode="hidden">
            <a:xfrm rot="22583969">
              <a:off x="-115" y="2129"/>
              <a:ext cx="601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 sz="1800" i="0">
                <a:solidFill>
                  <a:schemeClr val="tx1"/>
                </a:solidFill>
              </a:endParaRPr>
            </a:p>
          </p:txBody>
        </p:sp>
        <p:sp>
          <p:nvSpPr>
            <p:cNvPr id="27" name="Rectangle 25"/>
            <p:cNvSpPr>
              <a:spLocks noChangeArrowheads="1"/>
            </p:cNvSpPr>
            <p:nvPr userDrawn="1"/>
          </p:nvSpPr>
          <p:spPr bwMode="hidden">
            <a:xfrm rot="930109" flipV="1">
              <a:off x="80" y="1946"/>
              <a:ext cx="575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 sz="1800" i="0">
                <a:solidFill>
                  <a:schemeClr val="tx1"/>
                </a:solidFill>
              </a:endParaRPr>
            </a:p>
          </p:txBody>
        </p:sp>
        <p:sp>
          <p:nvSpPr>
            <p:cNvPr id="28" name="Rectangle 26"/>
            <p:cNvSpPr>
              <a:spLocks noChangeArrowheads="1"/>
            </p:cNvSpPr>
            <p:nvPr userDrawn="1"/>
          </p:nvSpPr>
          <p:spPr bwMode="hidden">
            <a:xfrm rot="-20731987">
              <a:off x="374" y="1802"/>
              <a:ext cx="5475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 sz="1800" i="0">
                <a:solidFill>
                  <a:schemeClr val="tx1"/>
                </a:solidFill>
              </a:endParaRPr>
            </a:p>
          </p:txBody>
        </p:sp>
        <p:sp>
          <p:nvSpPr>
            <p:cNvPr id="29" name="Rectangle 27"/>
            <p:cNvSpPr>
              <a:spLocks noChangeArrowheads="1"/>
            </p:cNvSpPr>
            <p:nvPr userDrawn="1"/>
          </p:nvSpPr>
          <p:spPr bwMode="hidden">
            <a:xfrm rot="-64024402">
              <a:off x="848" y="1582"/>
              <a:ext cx="49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 sz="1800" i="0">
                <a:solidFill>
                  <a:schemeClr val="tx1"/>
                </a:solidFill>
              </a:endParaRPr>
            </a:p>
          </p:txBody>
        </p:sp>
        <p:sp>
          <p:nvSpPr>
            <p:cNvPr id="30" name="Rectangle 28"/>
            <p:cNvSpPr>
              <a:spLocks noChangeArrowheads="1"/>
            </p:cNvSpPr>
            <p:nvPr userDrawn="1"/>
          </p:nvSpPr>
          <p:spPr bwMode="hidden">
            <a:xfrm rot="-42464612">
              <a:off x="1053" y="1476"/>
              <a:ext cx="475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 sz="1800" i="0">
                <a:solidFill>
                  <a:schemeClr val="tx1"/>
                </a:solidFill>
              </a:endParaRPr>
            </a:p>
          </p:txBody>
        </p:sp>
        <p:sp>
          <p:nvSpPr>
            <p:cNvPr id="31" name="Rectangle 29"/>
            <p:cNvSpPr>
              <a:spLocks noChangeArrowheads="1"/>
            </p:cNvSpPr>
            <p:nvPr userDrawn="1"/>
          </p:nvSpPr>
          <p:spPr bwMode="hidden">
            <a:xfrm rot="-20907336">
              <a:off x="1244" y="1377"/>
              <a:ext cx="455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 sz="1800" i="0">
                <a:solidFill>
                  <a:schemeClr val="tx1"/>
                </a:solidFill>
              </a:endParaRPr>
            </a:p>
          </p:txBody>
        </p:sp>
        <p:sp>
          <p:nvSpPr>
            <p:cNvPr id="32" name="Rectangle 30"/>
            <p:cNvSpPr>
              <a:spLocks noChangeArrowheads="1"/>
            </p:cNvSpPr>
            <p:nvPr userDrawn="1"/>
          </p:nvSpPr>
          <p:spPr bwMode="hidden">
            <a:xfrm rot="655690" flipV="1">
              <a:off x="1487" y="1305"/>
              <a:ext cx="431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 sz="1800" i="0">
                <a:solidFill>
                  <a:schemeClr val="tx1"/>
                </a:solidFill>
              </a:endParaRPr>
            </a:p>
          </p:txBody>
        </p:sp>
        <p:sp>
          <p:nvSpPr>
            <p:cNvPr id="33" name="Rectangle 31"/>
            <p:cNvSpPr>
              <a:spLocks noChangeArrowheads="1"/>
            </p:cNvSpPr>
            <p:nvPr userDrawn="1"/>
          </p:nvSpPr>
          <p:spPr bwMode="hidden">
            <a:xfrm rot="636921" flipV="1">
              <a:off x="1650" y="1218"/>
              <a:ext cx="415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 sz="1800" i="0">
                <a:solidFill>
                  <a:schemeClr val="tx1"/>
                </a:solidFill>
              </a:endParaRPr>
            </a:p>
          </p:txBody>
        </p:sp>
        <p:sp>
          <p:nvSpPr>
            <p:cNvPr id="34" name="Rectangle 32"/>
            <p:cNvSpPr>
              <a:spLocks noChangeArrowheads="1"/>
            </p:cNvSpPr>
            <p:nvPr userDrawn="1"/>
          </p:nvSpPr>
          <p:spPr bwMode="hidden">
            <a:xfrm rot="803987" flipV="1">
              <a:off x="611" y="1684"/>
              <a:ext cx="52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 sz="1800" i="0">
                <a:solidFill>
                  <a:schemeClr val="tx1"/>
                </a:solidFill>
              </a:endParaRPr>
            </a:p>
          </p:txBody>
        </p:sp>
        <p:sp>
          <p:nvSpPr>
            <p:cNvPr id="35" name="Rectangle 33"/>
            <p:cNvSpPr>
              <a:spLocks noChangeArrowheads="1"/>
            </p:cNvSpPr>
            <p:nvPr userDrawn="1"/>
          </p:nvSpPr>
          <p:spPr bwMode="hidden">
            <a:xfrm rot="1273217" flipV="1">
              <a:off x="-204" y="2976"/>
              <a:ext cx="615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 sz="1800" i="0">
                <a:solidFill>
                  <a:schemeClr val="tx1"/>
                </a:solidFill>
              </a:endParaRPr>
            </a:p>
          </p:txBody>
        </p:sp>
        <p:sp>
          <p:nvSpPr>
            <p:cNvPr id="36" name="Rectangle 34"/>
            <p:cNvSpPr>
              <a:spLocks noChangeArrowheads="1"/>
            </p:cNvSpPr>
            <p:nvPr userDrawn="1"/>
          </p:nvSpPr>
          <p:spPr bwMode="hidden">
            <a:xfrm rot="1169729" flipV="1">
              <a:off x="-174" y="2663"/>
              <a:ext cx="61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1373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 sz="1800" i="0">
                <a:solidFill>
                  <a:schemeClr val="tx1"/>
                </a:solidFill>
              </a:endParaRPr>
            </a:p>
          </p:txBody>
        </p:sp>
        <p:sp>
          <p:nvSpPr>
            <p:cNvPr id="37" name="Oval 35"/>
            <p:cNvSpPr>
              <a:spLocks noChangeArrowheads="1"/>
            </p:cNvSpPr>
            <p:nvPr/>
          </p:nvSpPr>
          <p:spPr bwMode="hidden">
            <a:xfrm>
              <a:off x="740" y="3359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8" name="Oval 36"/>
            <p:cNvSpPr>
              <a:spLocks noChangeArrowheads="1"/>
            </p:cNvSpPr>
            <p:nvPr/>
          </p:nvSpPr>
          <p:spPr bwMode="hidden">
            <a:xfrm>
              <a:off x="236" y="3074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9" name="Oval 37"/>
            <p:cNvSpPr>
              <a:spLocks noChangeArrowheads="1"/>
            </p:cNvSpPr>
            <p:nvPr/>
          </p:nvSpPr>
          <p:spPr bwMode="hidden">
            <a:xfrm>
              <a:off x="159" y="3652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40" name="Oval 38"/>
            <p:cNvSpPr>
              <a:spLocks noChangeArrowheads="1"/>
            </p:cNvSpPr>
            <p:nvPr/>
          </p:nvSpPr>
          <p:spPr bwMode="hidden">
            <a:xfrm>
              <a:off x="2077" y="2661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41" name="Oval 39"/>
            <p:cNvSpPr>
              <a:spLocks noChangeArrowheads="1"/>
            </p:cNvSpPr>
            <p:nvPr/>
          </p:nvSpPr>
          <p:spPr bwMode="hidden">
            <a:xfrm>
              <a:off x="1223" y="307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42" name="Oval 40"/>
            <p:cNvSpPr>
              <a:spLocks noChangeArrowheads="1"/>
            </p:cNvSpPr>
            <p:nvPr/>
          </p:nvSpPr>
          <p:spPr bwMode="hidden">
            <a:xfrm>
              <a:off x="1686" y="2857"/>
              <a:ext cx="156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43" name="Oval 41"/>
            <p:cNvSpPr>
              <a:spLocks noChangeArrowheads="1"/>
            </p:cNvSpPr>
            <p:nvPr/>
          </p:nvSpPr>
          <p:spPr bwMode="hidden">
            <a:xfrm>
              <a:off x="750" y="2839"/>
              <a:ext cx="151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44" name="Oval 42"/>
            <p:cNvSpPr>
              <a:spLocks noChangeArrowheads="1"/>
            </p:cNvSpPr>
            <p:nvPr/>
          </p:nvSpPr>
          <p:spPr bwMode="hidden">
            <a:xfrm>
              <a:off x="367" y="2656"/>
              <a:ext cx="150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45" name="Oval 43"/>
            <p:cNvSpPr>
              <a:spLocks noChangeArrowheads="1"/>
            </p:cNvSpPr>
            <p:nvPr/>
          </p:nvSpPr>
          <p:spPr bwMode="hidden">
            <a:xfrm>
              <a:off x="1172" y="2642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46" name="Oval 44"/>
            <p:cNvSpPr>
              <a:spLocks noChangeArrowheads="1"/>
            </p:cNvSpPr>
            <p:nvPr/>
          </p:nvSpPr>
          <p:spPr bwMode="hidden">
            <a:xfrm>
              <a:off x="2401" y="2485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47" name="Oval 45"/>
            <p:cNvSpPr>
              <a:spLocks noChangeArrowheads="1"/>
            </p:cNvSpPr>
            <p:nvPr/>
          </p:nvSpPr>
          <p:spPr bwMode="hidden">
            <a:xfrm>
              <a:off x="1910" y="231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48" name="Oval 46"/>
            <p:cNvSpPr>
              <a:spLocks noChangeArrowheads="1"/>
            </p:cNvSpPr>
            <p:nvPr/>
          </p:nvSpPr>
          <p:spPr bwMode="hidden">
            <a:xfrm>
              <a:off x="2254" y="2154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49" name="Oval 47"/>
            <p:cNvSpPr>
              <a:spLocks noChangeArrowheads="1"/>
            </p:cNvSpPr>
            <p:nvPr/>
          </p:nvSpPr>
          <p:spPr bwMode="hidden">
            <a:xfrm>
              <a:off x="2742" y="230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50" name="Oval 48"/>
            <p:cNvSpPr>
              <a:spLocks noChangeArrowheads="1"/>
            </p:cNvSpPr>
            <p:nvPr/>
          </p:nvSpPr>
          <p:spPr bwMode="hidden">
            <a:xfrm>
              <a:off x="2812" y="1898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51" name="Oval 49"/>
            <p:cNvSpPr>
              <a:spLocks noChangeArrowheads="1"/>
            </p:cNvSpPr>
            <p:nvPr/>
          </p:nvSpPr>
          <p:spPr bwMode="hidden">
            <a:xfrm>
              <a:off x="3721" y="179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52" name="Oval 50"/>
            <p:cNvSpPr>
              <a:spLocks noChangeArrowheads="1"/>
            </p:cNvSpPr>
            <p:nvPr/>
          </p:nvSpPr>
          <p:spPr bwMode="hidden">
            <a:xfrm>
              <a:off x="3528" y="189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53" name="Oval 51"/>
            <p:cNvSpPr>
              <a:spLocks noChangeArrowheads="1"/>
            </p:cNvSpPr>
            <p:nvPr/>
          </p:nvSpPr>
          <p:spPr bwMode="hidden">
            <a:xfrm>
              <a:off x="3064" y="1778"/>
              <a:ext cx="128" cy="6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54" name="Oval 52"/>
            <p:cNvSpPr>
              <a:spLocks noChangeArrowheads="1"/>
            </p:cNvSpPr>
            <p:nvPr/>
          </p:nvSpPr>
          <p:spPr bwMode="hidden">
            <a:xfrm>
              <a:off x="3277" y="202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55" name="Oval 53"/>
            <p:cNvSpPr>
              <a:spLocks noChangeArrowheads="1"/>
            </p:cNvSpPr>
            <p:nvPr/>
          </p:nvSpPr>
          <p:spPr bwMode="hidden">
            <a:xfrm>
              <a:off x="3027" y="2160"/>
              <a:ext cx="133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56" name="Oval 54"/>
            <p:cNvSpPr>
              <a:spLocks noChangeArrowheads="1"/>
            </p:cNvSpPr>
            <p:nvPr/>
          </p:nvSpPr>
          <p:spPr bwMode="hidden">
            <a:xfrm>
              <a:off x="1569" y="2453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57" name="Oval 55"/>
            <p:cNvSpPr>
              <a:spLocks noChangeArrowheads="1"/>
            </p:cNvSpPr>
            <p:nvPr/>
          </p:nvSpPr>
          <p:spPr bwMode="hidden">
            <a:xfrm>
              <a:off x="1863" y="2028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58" name="Oval 56"/>
            <p:cNvSpPr>
              <a:spLocks noChangeArrowheads="1"/>
            </p:cNvSpPr>
            <p:nvPr/>
          </p:nvSpPr>
          <p:spPr bwMode="hidden">
            <a:xfrm>
              <a:off x="1513" y="2175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59" name="Oval 57"/>
            <p:cNvSpPr>
              <a:spLocks noChangeArrowheads="1"/>
            </p:cNvSpPr>
            <p:nvPr/>
          </p:nvSpPr>
          <p:spPr bwMode="hidden">
            <a:xfrm>
              <a:off x="1191" y="2311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0" name="Oval 58"/>
            <p:cNvSpPr>
              <a:spLocks noChangeArrowheads="1"/>
            </p:cNvSpPr>
            <p:nvPr/>
          </p:nvSpPr>
          <p:spPr bwMode="hidden">
            <a:xfrm>
              <a:off x="1154" y="2047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1" name="Oval 59"/>
            <p:cNvSpPr>
              <a:spLocks noChangeArrowheads="1"/>
            </p:cNvSpPr>
            <p:nvPr/>
          </p:nvSpPr>
          <p:spPr bwMode="hidden">
            <a:xfrm>
              <a:off x="1142" y="180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2" name="Oval 60"/>
            <p:cNvSpPr>
              <a:spLocks noChangeArrowheads="1"/>
            </p:cNvSpPr>
            <p:nvPr/>
          </p:nvSpPr>
          <p:spPr bwMode="hidden">
            <a:xfrm>
              <a:off x="1500" y="191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3" name="Oval 61"/>
            <p:cNvSpPr>
              <a:spLocks noChangeArrowheads="1"/>
            </p:cNvSpPr>
            <p:nvPr/>
          </p:nvSpPr>
          <p:spPr bwMode="hidden">
            <a:xfrm>
              <a:off x="1804" y="18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4" name="Oval 62"/>
            <p:cNvSpPr>
              <a:spLocks noChangeArrowheads="1"/>
            </p:cNvSpPr>
            <p:nvPr/>
          </p:nvSpPr>
          <p:spPr bwMode="hidden">
            <a:xfrm>
              <a:off x="2159" y="1905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5" name="Oval 63"/>
            <p:cNvSpPr>
              <a:spLocks noChangeArrowheads="1"/>
            </p:cNvSpPr>
            <p:nvPr/>
          </p:nvSpPr>
          <p:spPr bwMode="hidden">
            <a:xfrm>
              <a:off x="2432" y="178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6" name="Oval 64"/>
            <p:cNvSpPr>
              <a:spLocks noChangeArrowheads="1"/>
            </p:cNvSpPr>
            <p:nvPr/>
          </p:nvSpPr>
          <p:spPr bwMode="hidden">
            <a:xfrm>
              <a:off x="470" y="203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7" name="Oval 65"/>
            <p:cNvSpPr>
              <a:spLocks noChangeArrowheads="1"/>
            </p:cNvSpPr>
            <p:nvPr/>
          </p:nvSpPr>
          <p:spPr bwMode="hidden">
            <a:xfrm>
              <a:off x="68" y="2166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8" name="Oval 66"/>
            <p:cNvSpPr>
              <a:spLocks noChangeArrowheads="1"/>
            </p:cNvSpPr>
            <p:nvPr/>
          </p:nvSpPr>
          <p:spPr bwMode="hidden">
            <a:xfrm>
              <a:off x="798" y="191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9" name="Oval 67"/>
            <p:cNvSpPr>
              <a:spLocks noChangeArrowheads="1"/>
            </p:cNvSpPr>
            <p:nvPr/>
          </p:nvSpPr>
          <p:spPr bwMode="hidden">
            <a:xfrm>
              <a:off x="455" y="179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0" name="Oval 68"/>
            <p:cNvSpPr>
              <a:spLocks noChangeArrowheads="1"/>
            </p:cNvSpPr>
            <p:nvPr/>
          </p:nvSpPr>
          <p:spPr bwMode="hidden">
            <a:xfrm>
              <a:off x="113" y="19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1" name="Oval 69"/>
            <p:cNvSpPr>
              <a:spLocks noChangeArrowheads="1"/>
            </p:cNvSpPr>
            <p:nvPr/>
          </p:nvSpPr>
          <p:spPr bwMode="hidden">
            <a:xfrm>
              <a:off x="432" y="2323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2" name="Oval 70"/>
            <p:cNvSpPr>
              <a:spLocks noChangeArrowheads="1"/>
            </p:cNvSpPr>
            <p:nvPr/>
          </p:nvSpPr>
          <p:spPr bwMode="hidden">
            <a:xfrm>
              <a:off x="814" y="217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3" name="Oval 71"/>
            <p:cNvSpPr>
              <a:spLocks noChangeArrowheads="1"/>
            </p:cNvSpPr>
            <p:nvPr/>
          </p:nvSpPr>
          <p:spPr bwMode="hidden">
            <a:xfrm>
              <a:off x="789" y="2472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4" name="Oval 72"/>
            <p:cNvSpPr>
              <a:spLocks noChangeArrowheads="1"/>
            </p:cNvSpPr>
            <p:nvPr/>
          </p:nvSpPr>
          <p:spPr bwMode="hidden">
            <a:xfrm>
              <a:off x="2544" y="201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5" name="Oval 73"/>
            <p:cNvSpPr>
              <a:spLocks noChangeArrowheads="1"/>
            </p:cNvSpPr>
            <p:nvPr/>
          </p:nvSpPr>
          <p:spPr bwMode="hidden">
            <a:xfrm>
              <a:off x="1457" y="1700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6" name="Oval 74"/>
            <p:cNvSpPr>
              <a:spLocks noChangeArrowheads="1"/>
            </p:cNvSpPr>
            <p:nvPr/>
          </p:nvSpPr>
          <p:spPr bwMode="hidden">
            <a:xfrm>
              <a:off x="1747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7" name="Oval 75"/>
            <p:cNvSpPr>
              <a:spLocks noChangeArrowheads="1"/>
            </p:cNvSpPr>
            <p:nvPr/>
          </p:nvSpPr>
          <p:spPr bwMode="hidden">
            <a:xfrm>
              <a:off x="1385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8" name="Oval 76"/>
            <p:cNvSpPr>
              <a:spLocks noChangeArrowheads="1"/>
            </p:cNvSpPr>
            <p:nvPr/>
          </p:nvSpPr>
          <p:spPr bwMode="hidden">
            <a:xfrm>
              <a:off x="1093" y="1595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9" name="Oval 77"/>
            <p:cNvSpPr>
              <a:spLocks noChangeArrowheads="1"/>
            </p:cNvSpPr>
            <p:nvPr/>
          </p:nvSpPr>
          <p:spPr bwMode="hidden">
            <a:xfrm>
              <a:off x="792" y="169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80" name="Oval 78"/>
            <p:cNvSpPr>
              <a:spLocks noChangeArrowheads="1"/>
            </p:cNvSpPr>
            <p:nvPr/>
          </p:nvSpPr>
          <p:spPr bwMode="hidden">
            <a:xfrm>
              <a:off x="2011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81" name="Oval 79"/>
            <p:cNvSpPr>
              <a:spLocks noChangeArrowheads="1"/>
            </p:cNvSpPr>
            <p:nvPr/>
          </p:nvSpPr>
          <p:spPr bwMode="hidden">
            <a:xfrm>
              <a:off x="2087" y="169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82" name="Oval 80"/>
            <p:cNvSpPr>
              <a:spLocks noChangeArrowheads="1"/>
            </p:cNvSpPr>
            <p:nvPr/>
          </p:nvSpPr>
          <p:spPr bwMode="hidden">
            <a:xfrm>
              <a:off x="2345" y="1601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83" name="Oval 81"/>
            <p:cNvSpPr>
              <a:spLocks noChangeArrowheads="1"/>
            </p:cNvSpPr>
            <p:nvPr/>
          </p:nvSpPr>
          <p:spPr bwMode="hidden">
            <a:xfrm>
              <a:off x="2684" y="168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84" name="Oval 82"/>
            <p:cNvSpPr>
              <a:spLocks noChangeArrowheads="1"/>
            </p:cNvSpPr>
            <p:nvPr/>
          </p:nvSpPr>
          <p:spPr bwMode="hidden">
            <a:xfrm>
              <a:off x="806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85" name="Oval 83"/>
            <p:cNvSpPr>
              <a:spLocks noChangeArrowheads="1"/>
            </p:cNvSpPr>
            <p:nvPr/>
          </p:nvSpPr>
          <p:spPr bwMode="hidden">
            <a:xfrm>
              <a:off x="495" y="1597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86" name="Oval 84"/>
            <p:cNvSpPr>
              <a:spLocks noChangeArrowheads="1"/>
            </p:cNvSpPr>
            <p:nvPr/>
          </p:nvSpPr>
          <p:spPr bwMode="hidden">
            <a:xfrm>
              <a:off x="228" y="150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87" name="Oval 85"/>
            <p:cNvSpPr>
              <a:spLocks noChangeArrowheads="1"/>
            </p:cNvSpPr>
            <p:nvPr/>
          </p:nvSpPr>
          <p:spPr bwMode="hidden">
            <a:xfrm>
              <a:off x="157" y="169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88" name="Oval 86"/>
            <p:cNvSpPr>
              <a:spLocks noChangeArrowheads="1"/>
            </p:cNvSpPr>
            <p:nvPr/>
          </p:nvSpPr>
          <p:spPr bwMode="hidden">
            <a:xfrm>
              <a:off x="2887" y="1595"/>
              <a:ext cx="124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89" name="Oval 87"/>
            <p:cNvSpPr>
              <a:spLocks noChangeArrowheads="1"/>
            </p:cNvSpPr>
            <p:nvPr/>
          </p:nvSpPr>
          <p:spPr bwMode="hidden">
            <a:xfrm>
              <a:off x="3079" y="1511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90" name="Oval 88"/>
            <p:cNvSpPr>
              <a:spLocks noChangeArrowheads="1"/>
            </p:cNvSpPr>
            <p:nvPr/>
          </p:nvSpPr>
          <p:spPr bwMode="hidden">
            <a:xfrm>
              <a:off x="3270" y="1688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91" name="Oval 89"/>
            <p:cNvSpPr>
              <a:spLocks noChangeArrowheads="1"/>
            </p:cNvSpPr>
            <p:nvPr/>
          </p:nvSpPr>
          <p:spPr bwMode="hidden">
            <a:xfrm>
              <a:off x="3453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92" name="Oval 90"/>
            <p:cNvSpPr>
              <a:spLocks noChangeArrowheads="1"/>
            </p:cNvSpPr>
            <p:nvPr/>
          </p:nvSpPr>
          <p:spPr bwMode="hidden">
            <a:xfrm>
              <a:off x="3651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93" name="Oval 91"/>
            <p:cNvSpPr>
              <a:spLocks noChangeArrowheads="1"/>
            </p:cNvSpPr>
            <p:nvPr/>
          </p:nvSpPr>
          <p:spPr bwMode="hidden">
            <a:xfrm>
              <a:off x="4251" y="1513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94" name="Oval 92"/>
            <p:cNvSpPr>
              <a:spLocks noChangeArrowheads="1"/>
            </p:cNvSpPr>
            <p:nvPr/>
          </p:nvSpPr>
          <p:spPr bwMode="hidden">
            <a:xfrm>
              <a:off x="3901" y="1701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95" name="Oval 93"/>
            <p:cNvSpPr>
              <a:spLocks noChangeArrowheads="1"/>
            </p:cNvSpPr>
            <p:nvPr/>
          </p:nvSpPr>
          <p:spPr bwMode="hidden">
            <a:xfrm>
              <a:off x="4086" y="1608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96" name="Oval 94"/>
            <p:cNvSpPr>
              <a:spLocks noChangeArrowheads="1"/>
            </p:cNvSpPr>
            <p:nvPr/>
          </p:nvSpPr>
          <p:spPr bwMode="hidden">
            <a:xfrm>
              <a:off x="1282" y="365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97" name="Oval 95"/>
            <p:cNvSpPr>
              <a:spLocks noChangeArrowheads="1"/>
            </p:cNvSpPr>
            <p:nvPr/>
          </p:nvSpPr>
          <p:spPr bwMode="hidden">
            <a:xfrm>
              <a:off x="707" y="4014"/>
              <a:ext cx="191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98" name="Oval 96"/>
            <p:cNvSpPr>
              <a:spLocks noChangeArrowheads="1"/>
            </p:cNvSpPr>
            <p:nvPr/>
          </p:nvSpPr>
          <p:spPr bwMode="hidden">
            <a:xfrm>
              <a:off x="2229" y="309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99" name="Oval 97"/>
            <p:cNvSpPr>
              <a:spLocks noChangeArrowheads="1"/>
            </p:cNvSpPr>
            <p:nvPr/>
          </p:nvSpPr>
          <p:spPr bwMode="hidden">
            <a:xfrm>
              <a:off x="2604" y="286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00" name="Oval 98"/>
            <p:cNvSpPr>
              <a:spLocks noChangeArrowheads="1"/>
            </p:cNvSpPr>
            <p:nvPr/>
          </p:nvSpPr>
          <p:spPr bwMode="hidden">
            <a:xfrm>
              <a:off x="2907" y="266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01" name="Oval 99"/>
            <p:cNvSpPr>
              <a:spLocks noChangeArrowheads="1"/>
            </p:cNvSpPr>
            <p:nvPr/>
          </p:nvSpPr>
          <p:spPr bwMode="hidden">
            <a:xfrm>
              <a:off x="3248" y="2454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02" name="Oval 100"/>
            <p:cNvSpPr>
              <a:spLocks noChangeArrowheads="1"/>
            </p:cNvSpPr>
            <p:nvPr/>
          </p:nvSpPr>
          <p:spPr bwMode="hidden">
            <a:xfrm>
              <a:off x="1801" y="336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03" name="Oval 101"/>
            <p:cNvSpPr>
              <a:spLocks noChangeArrowheads="1"/>
            </p:cNvSpPr>
            <p:nvPr/>
          </p:nvSpPr>
          <p:spPr bwMode="hidden">
            <a:xfrm>
              <a:off x="3512" y="230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04" name="Oval 102"/>
            <p:cNvSpPr>
              <a:spLocks noChangeArrowheads="1"/>
            </p:cNvSpPr>
            <p:nvPr/>
          </p:nvSpPr>
          <p:spPr bwMode="hidden">
            <a:xfrm>
              <a:off x="3980" y="20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05" name="Oval 103"/>
            <p:cNvSpPr>
              <a:spLocks noChangeArrowheads="1"/>
            </p:cNvSpPr>
            <p:nvPr/>
          </p:nvSpPr>
          <p:spPr bwMode="hidden">
            <a:xfrm>
              <a:off x="3753" y="215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06" name="Oval 104"/>
            <p:cNvSpPr>
              <a:spLocks noChangeArrowheads="1"/>
            </p:cNvSpPr>
            <p:nvPr/>
          </p:nvSpPr>
          <p:spPr bwMode="hidden">
            <a:xfrm>
              <a:off x="4176" y="1898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07" name="Oval 105"/>
            <p:cNvSpPr>
              <a:spLocks noChangeArrowheads="1"/>
            </p:cNvSpPr>
            <p:nvPr/>
          </p:nvSpPr>
          <p:spPr bwMode="hidden">
            <a:xfrm>
              <a:off x="4338" y="1797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08" name="Oval 106"/>
            <p:cNvSpPr>
              <a:spLocks noChangeArrowheads="1"/>
            </p:cNvSpPr>
            <p:nvPr/>
          </p:nvSpPr>
          <p:spPr bwMode="hidden">
            <a:xfrm>
              <a:off x="4505" y="170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09" name="Oval 107"/>
            <p:cNvSpPr>
              <a:spLocks noChangeArrowheads="1"/>
            </p:cNvSpPr>
            <p:nvPr/>
          </p:nvSpPr>
          <p:spPr bwMode="hidden">
            <a:xfrm>
              <a:off x="4661" y="1603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10" name="Oval 108"/>
            <p:cNvSpPr>
              <a:spLocks noChangeArrowheads="1"/>
            </p:cNvSpPr>
            <p:nvPr/>
          </p:nvSpPr>
          <p:spPr bwMode="hidden">
            <a:xfrm>
              <a:off x="4803" y="1512"/>
              <a:ext cx="128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11" name="Oval 109"/>
            <p:cNvSpPr>
              <a:spLocks noChangeArrowheads="1"/>
            </p:cNvSpPr>
            <p:nvPr/>
          </p:nvSpPr>
          <p:spPr bwMode="hidden">
            <a:xfrm>
              <a:off x="4930" y="1431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12" name="Oval 110"/>
            <p:cNvSpPr>
              <a:spLocks noChangeArrowheads="1"/>
            </p:cNvSpPr>
            <p:nvPr/>
          </p:nvSpPr>
          <p:spPr bwMode="hidden">
            <a:xfrm>
              <a:off x="3835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13" name="Oval 111"/>
            <p:cNvSpPr>
              <a:spLocks noChangeArrowheads="1"/>
            </p:cNvSpPr>
            <p:nvPr/>
          </p:nvSpPr>
          <p:spPr bwMode="hidden">
            <a:xfrm>
              <a:off x="3286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14" name="Oval 112"/>
            <p:cNvSpPr>
              <a:spLocks noChangeArrowheads="1"/>
            </p:cNvSpPr>
            <p:nvPr/>
          </p:nvSpPr>
          <p:spPr bwMode="hidden">
            <a:xfrm>
              <a:off x="2972" y="1366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15" name="Oval 113"/>
            <p:cNvSpPr>
              <a:spLocks noChangeArrowheads="1"/>
            </p:cNvSpPr>
            <p:nvPr/>
          </p:nvSpPr>
          <p:spPr bwMode="hidden">
            <a:xfrm>
              <a:off x="3152" y="1292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16" name="Oval 114"/>
            <p:cNvSpPr>
              <a:spLocks noChangeArrowheads="1"/>
            </p:cNvSpPr>
            <p:nvPr/>
          </p:nvSpPr>
          <p:spPr bwMode="hidden">
            <a:xfrm>
              <a:off x="3020" y="117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17" name="Oval 115"/>
            <p:cNvSpPr>
              <a:spLocks noChangeArrowheads="1"/>
            </p:cNvSpPr>
            <p:nvPr/>
          </p:nvSpPr>
          <p:spPr bwMode="hidden">
            <a:xfrm>
              <a:off x="2443" y="1368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18" name="Oval 116"/>
            <p:cNvSpPr>
              <a:spLocks noChangeArrowheads="1"/>
            </p:cNvSpPr>
            <p:nvPr/>
          </p:nvSpPr>
          <p:spPr bwMode="hidden">
            <a:xfrm>
              <a:off x="2301" y="1220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19" name="Oval 117"/>
            <p:cNvSpPr>
              <a:spLocks noChangeArrowheads="1"/>
            </p:cNvSpPr>
            <p:nvPr/>
          </p:nvSpPr>
          <p:spPr bwMode="hidden">
            <a:xfrm>
              <a:off x="2095" y="1284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20" name="Oval 118"/>
            <p:cNvSpPr>
              <a:spLocks noChangeArrowheads="1"/>
            </p:cNvSpPr>
            <p:nvPr/>
          </p:nvSpPr>
          <p:spPr bwMode="hidden">
            <a:xfrm>
              <a:off x="2228" y="1442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21" name="Oval 119"/>
            <p:cNvSpPr>
              <a:spLocks noChangeArrowheads="1"/>
            </p:cNvSpPr>
            <p:nvPr/>
          </p:nvSpPr>
          <p:spPr bwMode="hidden">
            <a:xfrm>
              <a:off x="1109" y="142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22" name="Oval 120"/>
            <p:cNvSpPr>
              <a:spLocks noChangeArrowheads="1"/>
            </p:cNvSpPr>
            <p:nvPr/>
          </p:nvSpPr>
          <p:spPr bwMode="hidden">
            <a:xfrm>
              <a:off x="611" y="1284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23" name="Oval 121"/>
            <p:cNvSpPr>
              <a:spLocks noChangeArrowheads="1"/>
            </p:cNvSpPr>
            <p:nvPr/>
          </p:nvSpPr>
          <p:spPr bwMode="hidden">
            <a:xfrm>
              <a:off x="305" y="1358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24" name="Oval 122"/>
            <p:cNvSpPr>
              <a:spLocks noChangeArrowheads="1"/>
            </p:cNvSpPr>
            <p:nvPr/>
          </p:nvSpPr>
          <p:spPr bwMode="hidden">
            <a:xfrm>
              <a:off x="156" y="115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25" name="Oval 123"/>
            <p:cNvSpPr>
              <a:spLocks noChangeArrowheads="1"/>
            </p:cNvSpPr>
            <p:nvPr/>
          </p:nvSpPr>
          <p:spPr bwMode="hidden">
            <a:xfrm>
              <a:off x="4538" y="136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26" name="Oval 124"/>
            <p:cNvSpPr>
              <a:spLocks noChangeArrowheads="1"/>
            </p:cNvSpPr>
            <p:nvPr/>
          </p:nvSpPr>
          <p:spPr bwMode="hidden">
            <a:xfrm>
              <a:off x="4407" y="1440"/>
              <a:ext cx="105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27" name="Oval 125"/>
            <p:cNvSpPr>
              <a:spLocks noChangeArrowheads="1"/>
            </p:cNvSpPr>
            <p:nvPr/>
          </p:nvSpPr>
          <p:spPr bwMode="hidden">
            <a:xfrm>
              <a:off x="3992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28" name="Oval 126"/>
            <p:cNvSpPr>
              <a:spLocks noChangeArrowheads="1"/>
            </p:cNvSpPr>
            <p:nvPr/>
          </p:nvSpPr>
          <p:spPr bwMode="hidden">
            <a:xfrm>
              <a:off x="3466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29" name="Oval 127"/>
            <p:cNvSpPr>
              <a:spLocks noChangeArrowheads="1"/>
            </p:cNvSpPr>
            <p:nvPr/>
          </p:nvSpPr>
          <p:spPr bwMode="hidden">
            <a:xfrm>
              <a:off x="2852" y="1228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30" name="Oval 128"/>
            <p:cNvSpPr>
              <a:spLocks noChangeArrowheads="1"/>
            </p:cNvSpPr>
            <p:nvPr/>
          </p:nvSpPr>
          <p:spPr bwMode="hidden">
            <a:xfrm>
              <a:off x="2678" y="1109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31" name="Oval 129"/>
            <p:cNvSpPr>
              <a:spLocks noChangeArrowheads="1"/>
            </p:cNvSpPr>
            <p:nvPr/>
          </p:nvSpPr>
          <p:spPr bwMode="hidden">
            <a:xfrm>
              <a:off x="2859" y="104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32" name="Oval 130"/>
            <p:cNvSpPr>
              <a:spLocks noChangeArrowheads="1"/>
            </p:cNvSpPr>
            <p:nvPr/>
          </p:nvSpPr>
          <p:spPr bwMode="hidden">
            <a:xfrm>
              <a:off x="1942" y="104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33" name="Oval 131"/>
            <p:cNvSpPr>
              <a:spLocks noChangeArrowheads="1"/>
            </p:cNvSpPr>
            <p:nvPr/>
          </p:nvSpPr>
          <p:spPr bwMode="hidden">
            <a:xfrm>
              <a:off x="1088" y="1277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34" name="Oval 132"/>
            <p:cNvSpPr>
              <a:spLocks noChangeArrowheads="1"/>
            </p:cNvSpPr>
            <p:nvPr/>
          </p:nvSpPr>
          <p:spPr bwMode="hidden">
            <a:xfrm>
              <a:off x="827" y="13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35" name="Oval 133"/>
            <p:cNvSpPr>
              <a:spLocks noChangeArrowheads="1"/>
            </p:cNvSpPr>
            <p:nvPr/>
          </p:nvSpPr>
          <p:spPr bwMode="hidden">
            <a:xfrm>
              <a:off x="537" y="1428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36" name="Oval 134"/>
            <p:cNvSpPr>
              <a:spLocks noChangeArrowheads="1"/>
            </p:cNvSpPr>
            <p:nvPr/>
          </p:nvSpPr>
          <p:spPr bwMode="hidden">
            <a:xfrm>
              <a:off x="635" y="106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37" name="Oval 135"/>
            <p:cNvSpPr>
              <a:spLocks noChangeArrowheads="1"/>
            </p:cNvSpPr>
            <p:nvPr/>
          </p:nvSpPr>
          <p:spPr bwMode="hidden">
            <a:xfrm>
              <a:off x="1540" y="10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38" name="Oval 136"/>
            <p:cNvSpPr>
              <a:spLocks noChangeArrowheads="1"/>
            </p:cNvSpPr>
            <p:nvPr/>
          </p:nvSpPr>
          <p:spPr bwMode="hidden">
            <a:xfrm>
              <a:off x="1120" y="1063"/>
              <a:ext cx="10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39" name="Oval 137"/>
            <p:cNvSpPr>
              <a:spLocks noChangeArrowheads="1"/>
            </p:cNvSpPr>
            <p:nvPr/>
          </p:nvSpPr>
          <p:spPr bwMode="hidden">
            <a:xfrm>
              <a:off x="4131" y="1284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40" name="Oval 138"/>
            <p:cNvSpPr>
              <a:spLocks noChangeArrowheads="1"/>
            </p:cNvSpPr>
            <p:nvPr/>
          </p:nvSpPr>
          <p:spPr bwMode="hidden">
            <a:xfrm>
              <a:off x="3477" y="116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41" name="Oval 139"/>
            <p:cNvSpPr>
              <a:spLocks noChangeArrowheads="1"/>
            </p:cNvSpPr>
            <p:nvPr/>
          </p:nvSpPr>
          <p:spPr bwMode="hidden">
            <a:xfrm>
              <a:off x="3315" y="122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42" name="Oval 140"/>
            <p:cNvSpPr>
              <a:spLocks noChangeArrowheads="1"/>
            </p:cNvSpPr>
            <p:nvPr/>
          </p:nvSpPr>
          <p:spPr bwMode="hidden">
            <a:xfrm>
              <a:off x="317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43" name="Oval 141"/>
            <p:cNvSpPr>
              <a:spLocks noChangeArrowheads="1"/>
            </p:cNvSpPr>
            <p:nvPr/>
          </p:nvSpPr>
          <p:spPr bwMode="hidden">
            <a:xfrm>
              <a:off x="2396" y="105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44" name="Oval 142"/>
            <p:cNvSpPr>
              <a:spLocks noChangeArrowheads="1"/>
            </p:cNvSpPr>
            <p:nvPr/>
          </p:nvSpPr>
          <p:spPr bwMode="hidden">
            <a:xfrm>
              <a:off x="2769" y="1446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45" name="Oval 143"/>
            <p:cNvSpPr>
              <a:spLocks noChangeArrowheads="1"/>
            </p:cNvSpPr>
            <p:nvPr/>
          </p:nvSpPr>
          <p:spPr bwMode="hidden">
            <a:xfrm>
              <a:off x="2656" y="1294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46" name="Oval 144"/>
            <p:cNvSpPr>
              <a:spLocks noChangeArrowheads="1"/>
            </p:cNvSpPr>
            <p:nvPr/>
          </p:nvSpPr>
          <p:spPr bwMode="hidden">
            <a:xfrm>
              <a:off x="2501" y="1159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47" name="Oval 145"/>
            <p:cNvSpPr>
              <a:spLocks noChangeArrowheads="1"/>
            </p:cNvSpPr>
            <p:nvPr/>
          </p:nvSpPr>
          <p:spPr bwMode="hidden">
            <a:xfrm>
              <a:off x="2222" y="1101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48" name="Oval 146"/>
            <p:cNvSpPr>
              <a:spLocks noChangeArrowheads="1"/>
            </p:cNvSpPr>
            <p:nvPr/>
          </p:nvSpPr>
          <p:spPr bwMode="hidden">
            <a:xfrm>
              <a:off x="2029" y="1162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49" name="Oval 147"/>
            <p:cNvSpPr>
              <a:spLocks noChangeArrowheads="1"/>
            </p:cNvSpPr>
            <p:nvPr/>
          </p:nvSpPr>
          <p:spPr bwMode="hidden">
            <a:xfrm>
              <a:off x="1875" y="13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50" name="Oval 148"/>
            <p:cNvSpPr>
              <a:spLocks noChangeArrowheads="1"/>
            </p:cNvSpPr>
            <p:nvPr/>
          </p:nvSpPr>
          <p:spPr bwMode="hidden">
            <a:xfrm>
              <a:off x="1809" y="1223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51" name="Oval 149"/>
            <p:cNvSpPr>
              <a:spLocks noChangeArrowheads="1"/>
            </p:cNvSpPr>
            <p:nvPr/>
          </p:nvSpPr>
          <p:spPr bwMode="hidden">
            <a:xfrm>
              <a:off x="1738" y="1098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52" name="Oval 150"/>
            <p:cNvSpPr>
              <a:spLocks noChangeArrowheads="1"/>
            </p:cNvSpPr>
            <p:nvPr/>
          </p:nvSpPr>
          <p:spPr bwMode="hidden">
            <a:xfrm>
              <a:off x="1583" y="128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53" name="Oval 151"/>
            <p:cNvSpPr>
              <a:spLocks noChangeArrowheads="1"/>
            </p:cNvSpPr>
            <p:nvPr/>
          </p:nvSpPr>
          <p:spPr bwMode="hidden">
            <a:xfrm>
              <a:off x="1379" y="134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54" name="Oval 152"/>
            <p:cNvSpPr>
              <a:spLocks noChangeArrowheads="1"/>
            </p:cNvSpPr>
            <p:nvPr/>
          </p:nvSpPr>
          <p:spPr bwMode="hidden">
            <a:xfrm>
              <a:off x="1529" y="11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55" name="Oval 153"/>
            <p:cNvSpPr>
              <a:spLocks noChangeArrowheads="1"/>
            </p:cNvSpPr>
            <p:nvPr/>
          </p:nvSpPr>
          <p:spPr bwMode="hidden">
            <a:xfrm>
              <a:off x="1294" y="1222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56" name="Oval 154"/>
            <p:cNvSpPr>
              <a:spLocks noChangeArrowheads="1"/>
            </p:cNvSpPr>
            <p:nvPr/>
          </p:nvSpPr>
          <p:spPr bwMode="hidden">
            <a:xfrm>
              <a:off x="131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57" name="Oval 155"/>
            <p:cNvSpPr>
              <a:spLocks noChangeArrowheads="1"/>
            </p:cNvSpPr>
            <p:nvPr/>
          </p:nvSpPr>
          <p:spPr bwMode="hidden">
            <a:xfrm>
              <a:off x="1082" y="116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58" name="Oval 156"/>
            <p:cNvSpPr>
              <a:spLocks noChangeArrowheads="1"/>
            </p:cNvSpPr>
            <p:nvPr/>
          </p:nvSpPr>
          <p:spPr bwMode="hidden">
            <a:xfrm>
              <a:off x="877" y="112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59" name="Oval 157"/>
            <p:cNvSpPr>
              <a:spLocks noChangeArrowheads="1"/>
            </p:cNvSpPr>
            <p:nvPr/>
          </p:nvSpPr>
          <p:spPr bwMode="hidden">
            <a:xfrm>
              <a:off x="875" y="121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60" name="Oval 158"/>
            <p:cNvSpPr>
              <a:spLocks noChangeArrowheads="1"/>
            </p:cNvSpPr>
            <p:nvPr/>
          </p:nvSpPr>
          <p:spPr bwMode="hidden">
            <a:xfrm>
              <a:off x="680" y="117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61" name="Oval 159"/>
            <p:cNvSpPr>
              <a:spLocks noChangeArrowheads="1"/>
            </p:cNvSpPr>
            <p:nvPr/>
          </p:nvSpPr>
          <p:spPr bwMode="hidden">
            <a:xfrm>
              <a:off x="411" y="123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62" name="Oval 160"/>
            <p:cNvSpPr>
              <a:spLocks noChangeArrowheads="1"/>
            </p:cNvSpPr>
            <p:nvPr/>
          </p:nvSpPr>
          <p:spPr bwMode="hidden">
            <a:xfrm>
              <a:off x="434" y="110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63" name="Oval 161"/>
            <p:cNvSpPr>
              <a:spLocks noChangeArrowheads="1"/>
            </p:cNvSpPr>
            <p:nvPr/>
          </p:nvSpPr>
          <p:spPr bwMode="hidden">
            <a:xfrm>
              <a:off x="119" y="131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64" name="Oval 162"/>
            <p:cNvSpPr>
              <a:spLocks noChangeArrowheads="1"/>
            </p:cNvSpPr>
            <p:nvPr/>
          </p:nvSpPr>
          <p:spPr bwMode="hidden">
            <a:xfrm>
              <a:off x="858" y="1001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65" name="Oval 163"/>
            <p:cNvSpPr>
              <a:spLocks noChangeArrowheads="1"/>
            </p:cNvSpPr>
            <p:nvPr/>
          </p:nvSpPr>
          <p:spPr bwMode="hidden">
            <a:xfrm>
              <a:off x="1341" y="1013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66" name="Oval 164"/>
            <p:cNvSpPr>
              <a:spLocks noChangeArrowheads="1"/>
            </p:cNvSpPr>
            <p:nvPr/>
          </p:nvSpPr>
          <p:spPr bwMode="hidden">
            <a:xfrm>
              <a:off x="1739" y="1008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67" name="Oval 165"/>
            <p:cNvSpPr>
              <a:spLocks noChangeArrowheads="1"/>
            </p:cNvSpPr>
            <p:nvPr/>
          </p:nvSpPr>
          <p:spPr bwMode="hidden">
            <a:xfrm>
              <a:off x="2116" y="1001"/>
              <a:ext cx="100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68" name="Oval 166"/>
            <p:cNvSpPr>
              <a:spLocks noChangeArrowheads="1"/>
            </p:cNvSpPr>
            <p:nvPr/>
          </p:nvSpPr>
          <p:spPr bwMode="hidden">
            <a:xfrm>
              <a:off x="2320" y="941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69" name="Oval 167"/>
            <p:cNvSpPr>
              <a:spLocks noChangeArrowheads="1"/>
            </p:cNvSpPr>
            <p:nvPr/>
          </p:nvSpPr>
          <p:spPr bwMode="hidden">
            <a:xfrm>
              <a:off x="2601" y="995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70" name="Oval 168"/>
            <p:cNvSpPr>
              <a:spLocks noChangeArrowheads="1"/>
            </p:cNvSpPr>
            <p:nvPr/>
          </p:nvSpPr>
          <p:spPr bwMode="hidden">
            <a:xfrm>
              <a:off x="1667" y="1420"/>
              <a:ext cx="106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71" name="Oval 169"/>
            <p:cNvSpPr>
              <a:spLocks noChangeArrowheads="1"/>
            </p:cNvSpPr>
            <p:nvPr/>
          </p:nvSpPr>
          <p:spPr bwMode="hidden">
            <a:xfrm>
              <a:off x="2557" y="151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72" name="Oval 170"/>
            <p:cNvSpPr>
              <a:spLocks noChangeArrowheads="1"/>
            </p:cNvSpPr>
            <p:nvPr/>
          </p:nvSpPr>
          <p:spPr bwMode="hidden">
            <a:xfrm>
              <a:off x="3619" y="1287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73" name="Oval 171"/>
            <p:cNvSpPr>
              <a:spLocks noChangeArrowheads="1"/>
            </p:cNvSpPr>
            <p:nvPr/>
          </p:nvSpPr>
          <p:spPr bwMode="hidden">
            <a:xfrm>
              <a:off x="3791" y="1212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74" name="Oval 172"/>
            <p:cNvSpPr>
              <a:spLocks noChangeArrowheads="1"/>
            </p:cNvSpPr>
            <p:nvPr/>
          </p:nvSpPr>
          <p:spPr bwMode="hidden">
            <a:xfrm>
              <a:off x="213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75" name="Oval 173"/>
            <p:cNvSpPr>
              <a:spLocks noChangeArrowheads="1"/>
            </p:cNvSpPr>
            <p:nvPr/>
          </p:nvSpPr>
          <p:spPr bwMode="hidden">
            <a:xfrm>
              <a:off x="126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76" name="Oval 174"/>
            <p:cNvSpPr>
              <a:spLocks noChangeArrowheads="1"/>
            </p:cNvSpPr>
            <p:nvPr/>
          </p:nvSpPr>
          <p:spPr bwMode="hidden">
            <a:xfrm>
              <a:off x="1471" y="869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77" name="Oval 175"/>
            <p:cNvSpPr>
              <a:spLocks noChangeArrowheads="1"/>
            </p:cNvSpPr>
            <p:nvPr/>
          </p:nvSpPr>
          <p:spPr bwMode="hidden">
            <a:xfrm>
              <a:off x="1650" y="824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78" name="Oval 176"/>
            <p:cNvSpPr>
              <a:spLocks noChangeArrowheads="1"/>
            </p:cNvSpPr>
            <p:nvPr/>
          </p:nvSpPr>
          <p:spPr bwMode="hidden">
            <a:xfrm>
              <a:off x="1918" y="869"/>
              <a:ext cx="84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79" name="Oval 177"/>
            <p:cNvSpPr>
              <a:spLocks noChangeArrowheads="1"/>
            </p:cNvSpPr>
            <p:nvPr/>
          </p:nvSpPr>
          <p:spPr bwMode="hidden">
            <a:xfrm>
              <a:off x="1720" y="923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80" name="Oval 178"/>
            <p:cNvSpPr>
              <a:spLocks noChangeArrowheads="1"/>
            </p:cNvSpPr>
            <p:nvPr/>
          </p:nvSpPr>
          <p:spPr bwMode="hidden">
            <a:xfrm>
              <a:off x="1913" y="957"/>
              <a:ext cx="9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81" name="Oval 179"/>
            <p:cNvSpPr>
              <a:spLocks noChangeArrowheads="1"/>
            </p:cNvSpPr>
            <p:nvPr/>
          </p:nvSpPr>
          <p:spPr bwMode="hidden">
            <a:xfrm>
              <a:off x="1541" y="962"/>
              <a:ext cx="89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82" name="Oval 180"/>
            <p:cNvSpPr>
              <a:spLocks noChangeArrowheads="1"/>
            </p:cNvSpPr>
            <p:nvPr/>
          </p:nvSpPr>
          <p:spPr bwMode="hidden">
            <a:xfrm>
              <a:off x="1076" y="953"/>
              <a:ext cx="10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83" name="Oval 181"/>
            <p:cNvSpPr>
              <a:spLocks noChangeArrowheads="1"/>
            </p:cNvSpPr>
            <p:nvPr/>
          </p:nvSpPr>
          <p:spPr bwMode="hidden">
            <a:xfrm>
              <a:off x="1983" y="4027"/>
              <a:ext cx="195" cy="10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84" name="Oval 182"/>
            <p:cNvSpPr>
              <a:spLocks noChangeArrowheads="1"/>
            </p:cNvSpPr>
            <p:nvPr/>
          </p:nvSpPr>
          <p:spPr bwMode="hidden">
            <a:xfrm>
              <a:off x="2460" y="3671"/>
              <a:ext cx="196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85" name="Oval 183"/>
            <p:cNvSpPr>
              <a:spLocks noChangeArrowheads="1"/>
            </p:cNvSpPr>
            <p:nvPr/>
          </p:nvSpPr>
          <p:spPr bwMode="hidden">
            <a:xfrm>
              <a:off x="3238" y="3121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86" name="Oval 184"/>
            <p:cNvSpPr>
              <a:spLocks noChangeArrowheads="1"/>
            </p:cNvSpPr>
            <p:nvPr/>
          </p:nvSpPr>
          <p:spPr bwMode="hidden">
            <a:xfrm>
              <a:off x="3550" y="2880"/>
              <a:ext cx="157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87" name="Oval 185"/>
            <p:cNvSpPr>
              <a:spLocks noChangeArrowheads="1"/>
            </p:cNvSpPr>
            <p:nvPr/>
          </p:nvSpPr>
          <p:spPr bwMode="hidden">
            <a:xfrm>
              <a:off x="2892" y="3377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88" name="Oval 186"/>
            <p:cNvSpPr>
              <a:spLocks noChangeArrowheads="1"/>
            </p:cNvSpPr>
            <p:nvPr/>
          </p:nvSpPr>
          <p:spPr bwMode="hidden">
            <a:xfrm>
              <a:off x="3869" y="2657"/>
              <a:ext cx="151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89" name="Oval 187"/>
            <p:cNvSpPr>
              <a:spLocks noChangeArrowheads="1"/>
            </p:cNvSpPr>
            <p:nvPr/>
          </p:nvSpPr>
          <p:spPr bwMode="hidden">
            <a:xfrm>
              <a:off x="4090" y="2475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90" name="Oval 188"/>
            <p:cNvSpPr>
              <a:spLocks noChangeArrowheads="1"/>
            </p:cNvSpPr>
            <p:nvPr/>
          </p:nvSpPr>
          <p:spPr bwMode="hidden">
            <a:xfrm>
              <a:off x="4327" y="23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91" name="Oval 189"/>
            <p:cNvSpPr>
              <a:spLocks noChangeArrowheads="1"/>
            </p:cNvSpPr>
            <p:nvPr/>
          </p:nvSpPr>
          <p:spPr bwMode="hidden">
            <a:xfrm>
              <a:off x="4712" y="202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92" name="Oval 190"/>
            <p:cNvSpPr>
              <a:spLocks noChangeArrowheads="1"/>
            </p:cNvSpPr>
            <p:nvPr/>
          </p:nvSpPr>
          <p:spPr bwMode="hidden">
            <a:xfrm>
              <a:off x="4533" y="2162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93" name="Oval 191"/>
            <p:cNvSpPr>
              <a:spLocks noChangeArrowheads="1"/>
            </p:cNvSpPr>
            <p:nvPr/>
          </p:nvSpPr>
          <p:spPr bwMode="hidden">
            <a:xfrm>
              <a:off x="4863" y="1920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94" name="Oval 192"/>
            <p:cNvSpPr>
              <a:spLocks noChangeArrowheads="1"/>
            </p:cNvSpPr>
            <p:nvPr/>
          </p:nvSpPr>
          <p:spPr bwMode="hidden">
            <a:xfrm>
              <a:off x="5009" y="180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95" name="Oval 193"/>
            <p:cNvSpPr>
              <a:spLocks noChangeArrowheads="1"/>
            </p:cNvSpPr>
            <p:nvPr/>
          </p:nvSpPr>
          <p:spPr bwMode="hidden">
            <a:xfrm>
              <a:off x="5161" y="170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96" name="Oval 194"/>
            <p:cNvSpPr>
              <a:spLocks noChangeArrowheads="1"/>
            </p:cNvSpPr>
            <p:nvPr/>
          </p:nvSpPr>
          <p:spPr bwMode="hidden">
            <a:xfrm>
              <a:off x="5277" y="1614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97" name="Oval 195"/>
            <p:cNvSpPr>
              <a:spLocks noChangeArrowheads="1"/>
            </p:cNvSpPr>
            <p:nvPr/>
          </p:nvSpPr>
          <p:spPr bwMode="hidden">
            <a:xfrm>
              <a:off x="5398" y="1521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98" name="Oval 196"/>
            <p:cNvSpPr>
              <a:spLocks noChangeArrowheads="1"/>
            </p:cNvSpPr>
            <p:nvPr/>
          </p:nvSpPr>
          <p:spPr bwMode="hidden">
            <a:xfrm>
              <a:off x="3255" y="4071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99" name="Oval 197"/>
            <p:cNvSpPr>
              <a:spLocks noChangeArrowheads="1"/>
            </p:cNvSpPr>
            <p:nvPr/>
          </p:nvSpPr>
          <p:spPr bwMode="hidden">
            <a:xfrm>
              <a:off x="3651" y="369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00" name="Oval 198"/>
            <p:cNvSpPr>
              <a:spLocks noChangeArrowheads="1"/>
            </p:cNvSpPr>
            <p:nvPr/>
          </p:nvSpPr>
          <p:spPr bwMode="hidden">
            <a:xfrm>
              <a:off x="4773" y="3705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01" name="Oval 199"/>
            <p:cNvSpPr>
              <a:spLocks noChangeArrowheads="1"/>
            </p:cNvSpPr>
            <p:nvPr/>
          </p:nvSpPr>
          <p:spPr bwMode="hidden">
            <a:xfrm>
              <a:off x="4491" y="4049"/>
              <a:ext cx="196" cy="10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02" name="Oval 200"/>
            <p:cNvSpPr>
              <a:spLocks noChangeArrowheads="1"/>
            </p:cNvSpPr>
            <p:nvPr/>
          </p:nvSpPr>
          <p:spPr bwMode="hidden">
            <a:xfrm>
              <a:off x="3989" y="3396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03" name="Oval 201"/>
            <p:cNvSpPr>
              <a:spLocks noChangeArrowheads="1"/>
            </p:cNvSpPr>
            <p:nvPr/>
          </p:nvSpPr>
          <p:spPr bwMode="hidden">
            <a:xfrm>
              <a:off x="4263" y="3141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04" name="Oval 202"/>
            <p:cNvSpPr>
              <a:spLocks noChangeArrowheads="1"/>
            </p:cNvSpPr>
            <p:nvPr/>
          </p:nvSpPr>
          <p:spPr bwMode="hidden">
            <a:xfrm>
              <a:off x="5044" y="3418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05" name="Oval 203"/>
            <p:cNvSpPr>
              <a:spLocks noChangeArrowheads="1"/>
            </p:cNvSpPr>
            <p:nvPr/>
          </p:nvSpPr>
          <p:spPr bwMode="hidden">
            <a:xfrm>
              <a:off x="4553" y="28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06" name="Oval 204"/>
            <p:cNvSpPr>
              <a:spLocks noChangeArrowheads="1"/>
            </p:cNvSpPr>
            <p:nvPr/>
          </p:nvSpPr>
          <p:spPr bwMode="hidden">
            <a:xfrm>
              <a:off x="5293" y="311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07" name="Oval 205"/>
            <p:cNvSpPr>
              <a:spLocks noChangeArrowheads="1"/>
            </p:cNvSpPr>
            <p:nvPr/>
          </p:nvSpPr>
          <p:spPr bwMode="hidden">
            <a:xfrm>
              <a:off x="5497" y="2879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08" name="Oval 206"/>
            <p:cNvSpPr>
              <a:spLocks noChangeArrowheads="1"/>
            </p:cNvSpPr>
            <p:nvPr/>
          </p:nvSpPr>
          <p:spPr bwMode="hidden">
            <a:xfrm>
              <a:off x="4772" y="26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09" name="Oval 207"/>
            <p:cNvSpPr>
              <a:spLocks noChangeArrowheads="1"/>
            </p:cNvSpPr>
            <p:nvPr/>
          </p:nvSpPr>
          <p:spPr bwMode="hidden">
            <a:xfrm>
              <a:off x="4966" y="248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10" name="Oval 208"/>
            <p:cNvSpPr>
              <a:spLocks noChangeArrowheads="1"/>
            </p:cNvSpPr>
            <p:nvPr/>
          </p:nvSpPr>
          <p:spPr bwMode="hidden">
            <a:xfrm>
              <a:off x="5444" y="205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11" name="Oval 209"/>
            <p:cNvSpPr>
              <a:spLocks noChangeArrowheads="1"/>
            </p:cNvSpPr>
            <p:nvPr/>
          </p:nvSpPr>
          <p:spPr bwMode="hidden">
            <a:xfrm>
              <a:off x="5161" y="2314"/>
              <a:ext cx="140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12" name="Oval 210"/>
            <p:cNvSpPr>
              <a:spLocks noChangeArrowheads="1"/>
            </p:cNvSpPr>
            <p:nvPr/>
          </p:nvSpPr>
          <p:spPr bwMode="hidden">
            <a:xfrm>
              <a:off x="5318" y="2176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13" name="Oval 211"/>
            <p:cNvSpPr>
              <a:spLocks noChangeArrowheads="1"/>
            </p:cNvSpPr>
            <p:nvPr/>
          </p:nvSpPr>
          <p:spPr bwMode="hidden">
            <a:xfrm>
              <a:off x="5581" y="193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14" name="Oval 212"/>
            <p:cNvSpPr>
              <a:spLocks noChangeArrowheads="1"/>
            </p:cNvSpPr>
            <p:nvPr/>
          </p:nvSpPr>
          <p:spPr bwMode="hidden">
            <a:xfrm>
              <a:off x="5689" y="181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15" name="Oval 213"/>
            <p:cNvSpPr>
              <a:spLocks noChangeArrowheads="1"/>
            </p:cNvSpPr>
            <p:nvPr/>
          </p:nvSpPr>
          <p:spPr bwMode="hidden">
            <a:xfrm>
              <a:off x="5663" y="2680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16" name="Oval 214"/>
            <p:cNvSpPr>
              <a:spLocks noChangeArrowheads="1"/>
            </p:cNvSpPr>
            <p:nvPr/>
          </p:nvSpPr>
          <p:spPr bwMode="hidden">
            <a:xfrm>
              <a:off x="-65" y="2865"/>
              <a:ext cx="150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17" name="Oval 215"/>
            <p:cNvSpPr>
              <a:spLocks noChangeArrowheads="1"/>
            </p:cNvSpPr>
            <p:nvPr/>
          </p:nvSpPr>
          <p:spPr bwMode="hidden">
            <a:xfrm>
              <a:off x="2" y="247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18" name="Oval 216"/>
            <p:cNvSpPr>
              <a:spLocks noChangeArrowheads="1"/>
            </p:cNvSpPr>
            <p:nvPr/>
          </p:nvSpPr>
          <p:spPr bwMode="hidden">
            <a:xfrm>
              <a:off x="-9" y="1436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19" name="Oval 217"/>
            <p:cNvSpPr>
              <a:spLocks noChangeArrowheads="1"/>
            </p:cNvSpPr>
            <p:nvPr/>
          </p:nvSpPr>
          <p:spPr bwMode="hidden">
            <a:xfrm>
              <a:off x="5624" y="4010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320730" name="Rectangle 21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446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20731" name="Rectangle 21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20" name="Rectangle 220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1" name="Rectangle 221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2" name="Rectangle 22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00497C-519E-4F3C-AE3D-7FE9E7F7E114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AE3277-1AAD-4E31-ACB5-00296B7AF04B}" type="slidenum">
              <a:rPr lang="ar-SA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94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94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C4CDB3-986A-454E-9198-3236FD8BB773}" type="slidenum">
              <a:rPr lang="ar-SA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339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C30EE9-CE2F-4921-9090-93A0F0B4C169}" type="slidenum">
              <a:rPr lang="ar-SA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69AE43-CB8B-4E17-81BA-5235B6B3145D}" type="slidenum">
              <a:rPr lang="ar-SA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BDDEAD-4294-4170-B5D9-48D5F63D8482}" type="slidenum">
              <a:rPr lang="ar-SA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3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3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C570BA-809D-4BAD-8BA8-9B248BCE1882}" type="slidenum">
              <a:rPr lang="ar-SA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033404-FEB3-4BB3-A0F1-B2A28955139A}" type="slidenum">
              <a:rPr lang="ar-SA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EF5857-0DDE-427C-A923-5087BF816287}" type="slidenum">
              <a:rPr lang="ar-SA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4F9C69-8095-47D1-BF34-215462358F89}" type="slidenum">
              <a:rPr lang="ar-SA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9AF4CF-2C68-4DDD-9309-F8CD0B5B21F5}" type="slidenum">
              <a:rPr lang="ar-SA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99E8C9-C013-41D8-9DEB-35BE6D70499F}" type="slidenum">
              <a:rPr lang="ar-SA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46275"/>
                <a:invGamma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-496888" y="1308100"/>
            <a:ext cx="10429876" cy="5908675"/>
            <a:chOff x="-313" y="824"/>
            <a:chExt cx="6570" cy="3722"/>
          </a:xfrm>
        </p:grpSpPr>
        <p:sp>
          <p:nvSpPr>
            <p:cNvPr id="319491" name="Rectangle 3"/>
            <p:cNvSpPr>
              <a:spLocks noChangeArrowheads="1"/>
            </p:cNvSpPr>
            <p:nvPr userDrawn="1"/>
          </p:nvSpPr>
          <p:spPr bwMode="hidden">
            <a:xfrm rot="20798144" flipV="1">
              <a:off x="-14" y="1033"/>
              <a:ext cx="1744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 sz="1800" i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19492" name="Rectangle 4"/>
            <p:cNvSpPr>
              <a:spLocks noChangeArrowheads="1"/>
            </p:cNvSpPr>
            <p:nvPr userDrawn="1"/>
          </p:nvSpPr>
          <p:spPr bwMode="hidden">
            <a:xfrm rot="20774366" flipV="1">
              <a:off x="-24" y="1127"/>
              <a:ext cx="203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 sz="1800" i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19493" name="Rectangle 5"/>
            <p:cNvSpPr>
              <a:spLocks noChangeArrowheads="1"/>
            </p:cNvSpPr>
            <p:nvPr userDrawn="1"/>
          </p:nvSpPr>
          <p:spPr bwMode="hidden">
            <a:xfrm rot="20757421" flipV="1">
              <a:off x="-27" y="1198"/>
              <a:ext cx="224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 sz="1800" i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19494" name="Rectangle 6"/>
            <p:cNvSpPr>
              <a:spLocks noChangeArrowheads="1"/>
            </p:cNvSpPr>
            <p:nvPr userDrawn="1"/>
          </p:nvSpPr>
          <p:spPr bwMode="hidden">
            <a:xfrm rot="20684206" flipV="1">
              <a:off x="-43" y="1283"/>
              <a:ext cx="247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 sz="1800" i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19495" name="Rectangle 7"/>
            <p:cNvSpPr>
              <a:spLocks noChangeArrowheads="1"/>
            </p:cNvSpPr>
            <p:nvPr userDrawn="1"/>
          </p:nvSpPr>
          <p:spPr bwMode="hidden">
            <a:xfrm rot="20631226" flipV="1">
              <a:off x="-51" y="1397"/>
              <a:ext cx="2770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 sz="1800" i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19496" name="Rectangle 8"/>
            <p:cNvSpPr>
              <a:spLocks noChangeArrowheads="1"/>
            </p:cNvSpPr>
            <p:nvPr userDrawn="1"/>
          </p:nvSpPr>
          <p:spPr bwMode="hidden">
            <a:xfrm rot="20554235" flipV="1">
              <a:off x="-65" y="1523"/>
              <a:ext cx="3058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 sz="1800" i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19497" name="Rectangle 9"/>
            <p:cNvSpPr>
              <a:spLocks noChangeArrowheads="1"/>
            </p:cNvSpPr>
            <p:nvPr userDrawn="1"/>
          </p:nvSpPr>
          <p:spPr bwMode="hidden">
            <a:xfrm rot="20466593" flipV="1">
              <a:off x="-93" y="1694"/>
              <a:ext cx="340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 sz="1800" i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19498" name="Rectangle 10"/>
            <p:cNvSpPr>
              <a:spLocks noChangeArrowheads="1"/>
            </p:cNvSpPr>
            <p:nvPr userDrawn="1"/>
          </p:nvSpPr>
          <p:spPr bwMode="hidden">
            <a:xfrm rot="20343219" flipV="1">
              <a:off x="-99" y="1863"/>
              <a:ext cx="374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 sz="1800" i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19499" name="Rectangle 11"/>
            <p:cNvSpPr>
              <a:spLocks noChangeArrowheads="1"/>
            </p:cNvSpPr>
            <p:nvPr userDrawn="1"/>
          </p:nvSpPr>
          <p:spPr bwMode="hidden">
            <a:xfrm rot="20211065" flipV="1">
              <a:off x="-165" y="2053"/>
              <a:ext cx="420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 sz="1800" i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19500" name="Rectangle 12"/>
            <p:cNvSpPr>
              <a:spLocks noChangeArrowheads="1"/>
            </p:cNvSpPr>
            <p:nvPr userDrawn="1"/>
          </p:nvSpPr>
          <p:spPr bwMode="hidden">
            <a:xfrm rot="20102912" flipV="1">
              <a:off x="-214" y="2289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 sz="1800" i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19501" name="Rectangle 13"/>
            <p:cNvSpPr>
              <a:spLocks noChangeArrowheads="1"/>
            </p:cNvSpPr>
            <p:nvPr userDrawn="1"/>
          </p:nvSpPr>
          <p:spPr bwMode="hidden">
            <a:xfrm rot="19923405" flipV="1">
              <a:off x="-313" y="2617"/>
              <a:ext cx="52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 sz="1800" i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19502" name="Rectangle 14"/>
            <p:cNvSpPr>
              <a:spLocks noChangeArrowheads="1"/>
            </p:cNvSpPr>
            <p:nvPr userDrawn="1"/>
          </p:nvSpPr>
          <p:spPr bwMode="hidden">
            <a:xfrm rot="19686284" flipV="1">
              <a:off x="9" y="2881"/>
              <a:ext cx="54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 sz="1800" i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19503" name="Rectangle 15"/>
            <p:cNvSpPr>
              <a:spLocks noChangeArrowheads="1"/>
            </p:cNvSpPr>
            <p:nvPr userDrawn="1"/>
          </p:nvSpPr>
          <p:spPr bwMode="hidden">
            <a:xfrm rot="19383534" flipV="1">
              <a:off x="1319" y="2928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019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 sz="1800" i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19504" name="Rectangle 16"/>
            <p:cNvSpPr>
              <a:spLocks noChangeArrowheads="1"/>
            </p:cNvSpPr>
            <p:nvPr userDrawn="1"/>
          </p:nvSpPr>
          <p:spPr bwMode="hidden">
            <a:xfrm rot="18994182" flipV="1">
              <a:off x="2681" y="3071"/>
              <a:ext cx="35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13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 sz="1800" i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19505" name="Rectangle 17"/>
            <p:cNvSpPr>
              <a:spLocks noChangeArrowheads="1"/>
            </p:cNvSpPr>
            <p:nvPr userDrawn="1"/>
          </p:nvSpPr>
          <p:spPr bwMode="hidden">
            <a:xfrm rot="18603245" flipV="1">
              <a:off x="4053" y="3503"/>
              <a:ext cx="207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>
                <a:defRPr/>
              </a:pPr>
              <a:endParaRPr lang="en-US" sz="1800" i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19506" name="Rectangle 18"/>
            <p:cNvSpPr>
              <a:spLocks noChangeArrowheads="1"/>
            </p:cNvSpPr>
            <p:nvPr userDrawn="1"/>
          </p:nvSpPr>
          <p:spPr bwMode="hidden">
            <a:xfrm rot="39991575" flipH="1" flipV="1">
              <a:off x="5368" y="4167"/>
              <a:ext cx="5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>
                <a:defRPr/>
              </a:pPr>
              <a:endParaRPr lang="en-US" sz="1800" i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19507" name="Rectangle 19"/>
            <p:cNvSpPr>
              <a:spLocks noChangeArrowheads="1"/>
            </p:cNvSpPr>
            <p:nvPr userDrawn="1"/>
          </p:nvSpPr>
          <p:spPr bwMode="hidden">
            <a:xfrm rot="-20541361">
              <a:off x="-146" y="2360"/>
              <a:ext cx="604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 sz="1800" i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19508" name="Rectangle 20"/>
            <p:cNvSpPr>
              <a:spLocks noChangeArrowheads="1"/>
            </p:cNvSpPr>
            <p:nvPr userDrawn="1"/>
          </p:nvSpPr>
          <p:spPr bwMode="hidden">
            <a:xfrm rot="-20036206">
              <a:off x="-198" y="3396"/>
              <a:ext cx="414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 sz="1800" i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19509" name="Rectangle 21"/>
            <p:cNvSpPr>
              <a:spLocks noChangeArrowheads="1"/>
            </p:cNvSpPr>
            <p:nvPr userDrawn="1"/>
          </p:nvSpPr>
          <p:spPr bwMode="hidden">
            <a:xfrm rot="1732981">
              <a:off x="-165" y="3624"/>
              <a:ext cx="28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 sz="1800" i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19510" name="Rectangle 22"/>
            <p:cNvSpPr>
              <a:spLocks noChangeArrowheads="1"/>
            </p:cNvSpPr>
            <p:nvPr userDrawn="1"/>
          </p:nvSpPr>
          <p:spPr bwMode="hidden">
            <a:xfrm rot="1969083">
              <a:off x="-110" y="3922"/>
              <a:ext cx="14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 sz="1800" i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19511" name="Rectangle 23"/>
            <p:cNvSpPr>
              <a:spLocks noChangeArrowheads="1"/>
            </p:cNvSpPr>
            <p:nvPr userDrawn="1"/>
          </p:nvSpPr>
          <p:spPr bwMode="hidden">
            <a:xfrm rot="-20213826">
              <a:off x="-216" y="3221"/>
              <a:ext cx="547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862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 sz="1800" i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19512" name="Rectangle 24"/>
            <p:cNvSpPr>
              <a:spLocks noChangeArrowheads="1"/>
            </p:cNvSpPr>
            <p:nvPr userDrawn="1"/>
          </p:nvSpPr>
          <p:spPr bwMode="hidden">
            <a:xfrm rot="22583969">
              <a:off x="-115" y="2129"/>
              <a:ext cx="601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 sz="1800" i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19513" name="Rectangle 25"/>
            <p:cNvSpPr>
              <a:spLocks noChangeArrowheads="1"/>
            </p:cNvSpPr>
            <p:nvPr userDrawn="1"/>
          </p:nvSpPr>
          <p:spPr bwMode="hidden">
            <a:xfrm rot="930109" flipV="1">
              <a:off x="80" y="1946"/>
              <a:ext cx="575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 sz="1800" i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19514" name="Rectangle 26"/>
            <p:cNvSpPr>
              <a:spLocks noChangeArrowheads="1"/>
            </p:cNvSpPr>
            <p:nvPr userDrawn="1"/>
          </p:nvSpPr>
          <p:spPr bwMode="hidden">
            <a:xfrm rot="-20731987">
              <a:off x="374" y="1802"/>
              <a:ext cx="5475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 sz="1800" i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19515" name="Rectangle 27"/>
            <p:cNvSpPr>
              <a:spLocks noChangeArrowheads="1"/>
            </p:cNvSpPr>
            <p:nvPr userDrawn="1"/>
          </p:nvSpPr>
          <p:spPr bwMode="hidden">
            <a:xfrm rot="-64024402">
              <a:off x="848" y="1582"/>
              <a:ext cx="49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 sz="1800" i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19516" name="Rectangle 28"/>
            <p:cNvSpPr>
              <a:spLocks noChangeArrowheads="1"/>
            </p:cNvSpPr>
            <p:nvPr userDrawn="1"/>
          </p:nvSpPr>
          <p:spPr bwMode="hidden">
            <a:xfrm rot="-42464612">
              <a:off x="1053" y="1476"/>
              <a:ext cx="475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 sz="1800" i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19517" name="Rectangle 29"/>
            <p:cNvSpPr>
              <a:spLocks noChangeArrowheads="1"/>
            </p:cNvSpPr>
            <p:nvPr userDrawn="1"/>
          </p:nvSpPr>
          <p:spPr bwMode="hidden">
            <a:xfrm rot="-20907336">
              <a:off x="1244" y="1377"/>
              <a:ext cx="455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 sz="1800" i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19518" name="Rectangle 30"/>
            <p:cNvSpPr>
              <a:spLocks noChangeArrowheads="1"/>
            </p:cNvSpPr>
            <p:nvPr userDrawn="1"/>
          </p:nvSpPr>
          <p:spPr bwMode="hidden">
            <a:xfrm rot="655690" flipV="1">
              <a:off x="1487" y="1305"/>
              <a:ext cx="431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 sz="1800" i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19519" name="Rectangle 31"/>
            <p:cNvSpPr>
              <a:spLocks noChangeArrowheads="1"/>
            </p:cNvSpPr>
            <p:nvPr userDrawn="1"/>
          </p:nvSpPr>
          <p:spPr bwMode="hidden">
            <a:xfrm rot="636921" flipV="1">
              <a:off x="1650" y="1218"/>
              <a:ext cx="415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 sz="1800" i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19520" name="Rectangle 32"/>
            <p:cNvSpPr>
              <a:spLocks noChangeArrowheads="1"/>
            </p:cNvSpPr>
            <p:nvPr userDrawn="1"/>
          </p:nvSpPr>
          <p:spPr bwMode="hidden">
            <a:xfrm rot="803987" flipV="1">
              <a:off x="611" y="1684"/>
              <a:ext cx="52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 sz="1800" i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19521" name="Rectangle 33"/>
            <p:cNvSpPr>
              <a:spLocks noChangeArrowheads="1"/>
            </p:cNvSpPr>
            <p:nvPr userDrawn="1"/>
          </p:nvSpPr>
          <p:spPr bwMode="hidden">
            <a:xfrm rot="1273217" flipV="1">
              <a:off x="-204" y="2976"/>
              <a:ext cx="615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 sz="1800" i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19522" name="Rectangle 34"/>
            <p:cNvSpPr>
              <a:spLocks noChangeArrowheads="1"/>
            </p:cNvSpPr>
            <p:nvPr userDrawn="1"/>
          </p:nvSpPr>
          <p:spPr bwMode="hidden">
            <a:xfrm rot="1169729" flipV="1">
              <a:off x="-174" y="2663"/>
              <a:ext cx="61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1373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 sz="1800" i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19523" name="Oval 35"/>
            <p:cNvSpPr>
              <a:spLocks noChangeArrowheads="1"/>
            </p:cNvSpPr>
            <p:nvPr/>
          </p:nvSpPr>
          <p:spPr bwMode="hidden">
            <a:xfrm>
              <a:off x="740" y="3359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19524" name="Oval 36"/>
            <p:cNvSpPr>
              <a:spLocks noChangeArrowheads="1"/>
            </p:cNvSpPr>
            <p:nvPr/>
          </p:nvSpPr>
          <p:spPr bwMode="hidden">
            <a:xfrm>
              <a:off x="236" y="3074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19525" name="Oval 37"/>
            <p:cNvSpPr>
              <a:spLocks noChangeArrowheads="1"/>
            </p:cNvSpPr>
            <p:nvPr/>
          </p:nvSpPr>
          <p:spPr bwMode="hidden">
            <a:xfrm>
              <a:off x="159" y="3652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19526" name="Oval 38"/>
            <p:cNvSpPr>
              <a:spLocks noChangeArrowheads="1"/>
            </p:cNvSpPr>
            <p:nvPr/>
          </p:nvSpPr>
          <p:spPr bwMode="hidden">
            <a:xfrm>
              <a:off x="2077" y="2661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19527" name="Oval 39"/>
            <p:cNvSpPr>
              <a:spLocks noChangeArrowheads="1"/>
            </p:cNvSpPr>
            <p:nvPr/>
          </p:nvSpPr>
          <p:spPr bwMode="hidden">
            <a:xfrm>
              <a:off x="1223" y="307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19528" name="Oval 40"/>
            <p:cNvSpPr>
              <a:spLocks noChangeArrowheads="1"/>
            </p:cNvSpPr>
            <p:nvPr/>
          </p:nvSpPr>
          <p:spPr bwMode="hidden">
            <a:xfrm>
              <a:off x="1686" y="2857"/>
              <a:ext cx="156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19529" name="Oval 41"/>
            <p:cNvSpPr>
              <a:spLocks noChangeArrowheads="1"/>
            </p:cNvSpPr>
            <p:nvPr/>
          </p:nvSpPr>
          <p:spPr bwMode="hidden">
            <a:xfrm>
              <a:off x="750" y="2839"/>
              <a:ext cx="151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19530" name="Oval 42"/>
            <p:cNvSpPr>
              <a:spLocks noChangeArrowheads="1"/>
            </p:cNvSpPr>
            <p:nvPr/>
          </p:nvSpPr>
          <p:spPr bwMode="hidden">
            <a:xfrm>
              <a:off x="367" y="2656"/>
              <a:ext cx="150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19531" name="Oval 43"/>
            <p:cNvSpPr>
              <a:spLocks noChangeArrowheads="1"/>
            </p:cNvSpPr>
            <p:nvPr/>
          </p:nvSpPr>
          <p:spPr bwMode="hidden">
            <a:xfrm>
              <a:off x="1172" y="2642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19532" name="Oval 44"/>
            <p:cNvSpPr>
              <a:spLocks noChangeArrowheads="1"/>
            </p:cNvSpPr>
            <p:nvPr/>
          </p:nvSpPr>
          <p:spPr bwMode="hidden">
            <a:xfrm>
              <a:off x="2401" y="2485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19533" name="Oval 45"/>
            <p:cNvSpPr>
              <a:spLocks noChangeArrowheads="1"/>
            </p:cNvSpPr>
            <p:nvPr/>
          </p:nvSpPr>
          <p:spPr bwMode="hidden">
            <a:xfrm>
              <a:off x="1910" y="231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19534" name="Oval 46"/>
            <p:cNvSpPr>
              <a:spLocks noChangeArrowheads="1"/>
            </p:cNvSpPr>
            <p:nvPr/>
          </p:nvSpPr>
          <p:spPr bwMode="hidden">
            <a:xfrm>
              <a:off x="2254" y="2154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19535" name="Oval 47"/>
            <p:cNvSpPr>
              <a:spLocks noChangeArrowheads="1"/>
            </p:cNvSpPr>
            <p:nvPr/>
          </p:nvSpPr>
          <p:spPr bwMode="hidden">
            <a:xfrm>
              <a:off x="2742" y="230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19536" name="Oval 48"/>
            <p:cNvSpPr>
              <a:spLocks noChangeArrowheads="1"/>
            </p:cNvSpPr>
            <p:nvPr/>
          </p:nvSpPr>
          <p:spPr bwMode="hidden">
            <a:xfrm>
              <a:off x="2812" y="1898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19537" name="Oval 49"/>
            <p:cNvSpPr>
              <a:spLocks noChangeArrowheads="1"/>
            </p:cNvSpPr>
            <p:nvPr/>
          </p:nvSpPr>
          <p:spPr bwMode="hidden">
            <a:xfrm>
              <a:off x="3721" y="179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19538" name="Oval 50"/>
            <p:cNvSpPr>
              <a:spLocks noChangeArrowheads="1"/>
            </p:cNvSpPr>
            <p:nvPr/>
          </p:nvSpPr>
          <p:spPr bwMode="hidden">
            <a:xfrm>
              <a:off x="3528" y="189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19539" name="Oval 51"/>
            <p:cNvSpPr>
              <a:spLocks noChangeArrowheads="1"/>
            </p:cNvSpPr>
            <p:nvPr/>
          </p:nvSpPr>
          <p:spPr bwMode="hidden">
            <a:xfrm>
              <a:off x="3064" y="1778"/>
              <a:ext cx="128" cy="6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19540" name="Oval 52"/>
            <p:cNvSpPr>
              <a:spLocks noChangeArrowheads="1"/>
            </p:cNvSpPr>
            <p:nvPr/>
          </p:nvSpPr>
          <p:spPr bwMode="hidden">
            <a:xfrm>
              <a:off x="3277" y="202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19541" name="Oval 53"/>
            <p:cNvSpPr>
              <a:spLocks noChangeArrowheads="1"/>
            </p:cNvSpPr>
            <p:nvPr/>
          </p:nvSpPr>
          <p:spPr bwMode="hidden">
            <a:xfrm>
              <a:off x="3027" y="2160"/>
              <a:ext cx="133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19542" name="Oval 54"/>
            <p:cNvSpPr>
              <a:spLocks noChangeArrowheads="1"/>
            </p:cNvSpPr>
            <p:nvPr/>
          </p:nvSpPr>
          <p:spPr bwMode="hidden">
            <a:xfrm>
              <a:off x="1569" y="2453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19543" name="Oval 55"/>
            <p:cNvSpPr>
              <a:spLocks noChangeArrowheads="1"/>
            </p:cNvSpPr>
            <p:nvPr/>
          </p:nvSpPr>
          <p:spPr bwMode="hidden">
            <a:xfrm>
              <a:off x="1863" y="2028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19544" name="Oval 56"/>
            <p:cNvSpPr>
              <a:spLocks noChangeArrowheads="1"/>
            </p:cNvSpPr>
            <p:nvPr/>
          </p:nvSpPr>
          <p:spPr bwMode="hidden">
            <a:xfrm>
              <a:off x="1513" y="2175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19545" name="Oval 57"/>
            <p:cNvSpPr>
              <a:spLocks noChangeArrowheads="1"/>
            </p:cNvSpPr>
            <p:nvPr/>
          </p:nvSpPr>
          <p:spPr bwMode="hidden">
            <a:xfrm>
              <a:off x="1191" y="2311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19546" name="Oval 58"/>
            <p:cNvSpPr>
              <a:spLocks noChangeArrowheads="1"/>
            </p:cNvSpPr>
            <p:nvPr/>
          </p:nvSpPr>
          <p:spPr bwMode="hidden">
            <a:xfrm>
              <a:off x="1154" y="2047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19547" name="Oval 59"/>
            <p:cNvSpPr>
              <a:spLocks noChangeArrowheads="1"/>
            </p:cNvSpPr>
            <p:nvPr/>
          </p:nvSpPr>
          <p:spPr bwMode="hidden">
            <a:xfrm>
              <a:off x="1142" y="180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19548" name="Oval 60"/>
            <p:cNvSpPr>
              <a:spLocks noChangeArrowheads="1"/>
            </p:cNvSpPr>
            <p:nvPr/>
          </p:nvSpPr>
          <p:spPr bwMode="hidden">
            <a:xfrm>
              <a:off x="1500" y="191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19549" name="Oval 61"/>
            <p:cNvSpPr>
              <a:spLocks noChangeArrowheads="1"/>
            </p:cNvSpPr>
            <p:nvPr/>
          </p:nvSpPr>
          <p:spPr bwMode="hidden">
            <a:xfrm>
              <a:off x="1804" y="18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19550" name="Oval 62"/>
            <p:cNvSpPr>
              <a:spLocks noChangeArrowheads="1"/>
            </p:cNvSpPr>
            <p:nvPr/>
          </p:nvSpPr>
          <p:spPr bwMode="hidden">
            <a:xfrm>
              <a:off x="2159" y="1905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19551" name="Oval 63"/>
            <p:cNvSpPr>
              <a:spLocks noChangeArrowheads="1"/>
            </p:cNvSpPr>
            <p:nvPr/>
          </p:nvSpPr>
          <p:spPr bwMode="hidden">
            <a:xfrm>
              <a:off x="2432" y="178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19552" name="Oval 64"/>
            <p:cNvSpPr>
              <a:spLocks noChangeArrowheads="1"/>
            </p:cNvSpPr>
            <p:nvPr/>
          </p:nvSpPr>
          <p:spPr bwMode="hidden">
            <a:xfrm>
              <a:off x="470" y="203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19553" name="Oval 65"/>
            <p:cNvSpPr>
              <a:spLocks noChangeArrowheads="1"/>
            </p:cNvSpPr>
            <p:nvPr/>
          </p:nvSpPr>
          <p:spPr bwMode="hidden">
            <a:xfrm>
              <a:off x="68" y="2166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19554" name="Oval 66"/>
            <p:cNvSpPr>
              <a:spLocks noChangeArrowheads="1"/>
            </p:cNvSpPr>
            <p:nvPr/>
          </p:nvSpPr>
          <p:spPr bwMode="hidden">
            <a:xfrm>
              <a:off x="798" y="191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19555" name="Oval 67"/>
            <p:cNvSpPr>
              <a:spLocks noChangeArrowheads="1"/>
            </p:cNvSpPr>
            <p:nvPr/>
          </p:nvSpPr>
          <p:spPr bwMode="hidden">
            <a:xfrm>
              <a:off x="455" y="179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19556" name="Oval 68"/>
            <p:cNvSpPr>
              <a:spLocks noChangeArrowheads="1"/>
            </p:cNvSpPr>
            <p:nvPr/>
          </p:nvSpPr>
          <p:spPr bwMode="hidden">
            <a:xfrm>
              <a:off x="113" y="19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19557" name="Oval 69"/>
            <p:cNvSpPr>
              <a:spLocks noChangeArrowheads="1"/>
            </p:cNvSpPr>
            <p:nvPr/>
          </p:nvSpPr>
          <p:spPr bwMode="hidden">
            <a:xfrm>
              <a:off x="432" y="2323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19558" name="Oval 70"/>
            <p:cNvSpPr>
              <a:spLocks noChangeArrowheads="1"/>
            </p:cNvSpPr>
            <p:nvPr/>
          </p:nvSpPr>
          <p:spPr bwMode="hidden">
            <a:xfrm>
              <a:off x="814" y="217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19559" name="Oval 71"/>
            <p:cNvSpPr>
              <a:spLocks noChangeArrowheads="1"/>
            </p:cNvSpPr>
            <p:nvPr/>
          </p:nvSpPr>
          <p:spPr bwMode="hidden">
            <a:xfrm>
              <a:off x="789" y="2472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19560" name="Oval 72"/>
            <p:cNvSpPr>
              <a:spLocks noChangeArrowheads="1"/>
            </p:cNvSpPr>
            <p:nvPr/>
          </p:nvSpPr>
          <p:spPr bwMode="hidden">
            <a:xfrm>
              <a:off x="2544" y="201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19561" name="Oval 73"/>
            <p:cNvSpPr>
              <a:spLocks noChangeArrowheads="1"/>
            </p:cNvSpPr>
            <p:nvPr/>
          </p:nvSpPr>
          <p:spPr bwMode="hidden">
            <a:xfrm>
              <a:off x="1457" y="1700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19562" name="Oval 74"/>
            <p:cNvSpPr>
              <a:spLocks noChangeArrowheads="1"/>
            </p:cNvSpPr>
            <p:nvPr/>
          </p:nvSpPr>
          <p:spPr bwMode="hidden">
            <a:xfrm>
              <a:off x="1747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19563" name="Oval 75"/>
            <p:cNvSpPr>
              <a:spLocks noChangeArrowheads="1"/>
            </p:cNvSpPr>
            <p:nvPr/>
          </p:nvSpPr>
          <p:spPr bwMode="hidden">
            <a:xfrm>
              <a:off x="1385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19564" name="Oval 76"/>
            <p:cNvSpPr>
              <a:spLocks noChangeArrowheads="1"/>
            </p:cNvSpPr>
            <p:nvPr/>
          </p:nvSpPr>
          <p:spPr bwMode="hidden">
            <a:xfrm>
              <a:off x="1093" y="1595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19565" name="Oval 77"/>
            <p:cNvSpPr>
              <a:spLocks noChangeArrowheads="1"/>
            </p:cNvSpPr>
            <p:nvPr/>
          </p:nvSpPr>
          <p:spPr bwMode="hidden">
            <a:xfrm>
              <a:off x="792" y="169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19566" name="Oval 78"/>
            <p:cNvSpPr>
              <a:spLocks noChangeArrowheads="1"/>
            </p:cNvSpPr>
            <p:nvPr/>
          </p:nvSpPr>
          <p:spPr bwMode="hidden">
            <a:xfrm>
              <a:off x="2011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19567" name="Oval 79"/>
            <p:cNvSpPr>
              <a:spLocks noChangeArrowheads="1"/>
            </p:cNvSpPr>
            <p:nvPr/>
          </p:nvSpPr>
          <p:spPr bwMode="hidden">
            <a:xfrm>
              <a:off x="2087" y="169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19568" name="Oval 80"/>
            <p:cNvSpPr>
              <a:spLocks noChangeArrowheads="1"/>
            </p:cNvSpPr>
            <p:nvPr/>
          </p:nvSpPr>
          <p:spPr bwMode="hidden">
            <a:xfrm>
              <a:off x="2345" y="1601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19569" name="Oval 81"/>
            <p:cNvSpPr>
              <a:spLocks noChangeArrowheads="1"/>
            </p:cNvSpPr>
            <p:nvPr/>
          </p:nvSpPr>
          <p:spPr bwMode="hidden">
            <a:xfrm>
              <a:off x="2684" y="168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19570" name="Oval 82"/>
            <p:cNvSpPr>
              <a:spLocks noChangeArrowheads="1"/>
            </p:cNvSpPr>
            <p:nvPr/>
          </p:nvSpPr>
          <p:spPr bwMode="hidden">
            <a:xfrm>
              <a:off x="806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19571" name="Oval 83"/>
            <p:cNvSpPr>
              <a:spLocks noChangeArrowheads="1"/>
            </p:cNvSpPr>
            <p:nvPr/>
          </p:nvSpPr>
          <p:spPr bwMode="hidden">
            <a:xfrm>
              <a:off x="495" y="1597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19572" name="Oval 84"/>
            <p:cNvSpPr>
              <a:spLocks noChangeArrowheads="1"/>
            </p:cNvSpPr>
            <p:nvPr/>
          </p:nvSpPr>
          <p:spPr bwMode="hidden">
            <a:xfrm>
              <a:off x="228" y="150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19573" name="Oval 85"/>
            <p:cNvSpPr>
              <a:spLocks noChangeArrowheads="1"/>
            </p:cNvSpPr>
            <p:nvPr/>
          </p:nvSpPr>
          <p:spPr bwMode="hidden">
            <a:xfrm>
              <a:off x="157" y="169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19574" name="Oval 86"/>
            <p:cNvSpPr>
              <a:spLocks noChangeArrowheads="1"/>
            </p:cNvSpPr>
            <p:nvPr/>
          </p:nvSpPr>
          <p:spPr bwMode="hidden">
            <a:xfrm>
              <a:off x="2887" y="1595"/>
              <a:ext cx="124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19575" name="Oval 87"/>
            <p:cNvSpPr>
              <a:spLocks noChangeArrowheads="1"/>
            </p:cNvSpPr>
            <p:nvPr/>
          </p:nvSpPr>
          <p:spPr bwMode="hidden">
            <a:xfrm>
              <a:off x="3079" y="1511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19576" name="Oval 88"/>
            <p:cNvSpPr>
              <a:spLocks noChangeArrowheads="1"/>
            </p:cNvSpPr>
            <p:nvPr/>
          </p:nvSpPr>
          <p:spPr bwMode="hidden">
            <a:xfrm>
              <a:off x="3270" y="1688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19577" name="Oval 89"/>
            <p:cNvSpPr>
              <a:spLocks noChangeArrowheads="1"/>
            </p:cNvSpPr>
            <p:nvPr/>
          </p:nvSpPr>
          <p:spPr bwMode="hidden">
            <a:xfrm>
              <a:off x="3453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19578" name="Oval 90"/>
            <p:cNvSpPr>
              <a:spLocks noChangeArrowheads="1"/>
            </p:cNvSpPr>
            <p:nvPr/>
          </p:nvSpPr>
          <p:spPr bwMode="hidden">
            <a:xfrm>
              <a:off x="3651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19579" name="Oval 91"/>
            <p:cNvSpPr>
              <a:spLocks noChangeArrowheads="1"/>
            </p:cNvSpPr>
            <p:nvPr/>
          </p:nvSpPr>
          <p:spPr bwMode="hidden">
            <a:xfrm>
              <a:off x="4251" y="1513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19580" name="Oval 92"/>
            <p:cNvSpPr>
              <a:spLocks noChangeArrowheads="1"/>
            </p:cNvSpPr>
            <p:nvPr/>
          </p:nvSpPr>
          <p:spPr bwMode="hidden">
            <a:xfrm>
              <a:off x="3901" y="1701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19581" name="Oval 93"/>
            <p:cNvSpPr>
              <a:spLocks noChangeArrowheads="1"/>
            </p:cNvSpPr>
            <p:nvPr/>
          </p:nvSpPr>
          <p:spPr bwMode="hidden">
            <a:xfrm>
              <a:off x="4086" y="1608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19582" name="Oval 94"/>
            <p:cNvSpPr>
              <a:spLocks noChangeArrowheads="1"/>
            </p:cNvSpPr>
            <p:nvPr/>
          </p:nvSpPr>
          <p:spPr bwMode="hidden">
            <a:xfrm>
              <a:off x="1282" y="365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19583" name="Oval 95"/>
            <p:cNvSpPr>
              <a:spLocks noChangeArrowheads="1"/>
            </p:cNvSpPr>
            <p:nvPr/>
          </p:nvSpPr>
          <p:spPr bwMode="hidden">
            <a:xfrm>
              <a:off x="707" y="4014"/>
              <a:ext cx="191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19584" name="Oval 96"/>
            <p:cNvSpPr>
              <a:spLocks noChangeArrowheads="1"/>
            </p:cNvSpPr>
            <p:nvPr/>
          </p:nvSpPr>
          <p:spPr bwMode="hidden">
            <a:xfrm>
              <a:off x="2229" y="309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19585" name="Oval 97"/>
            <p:cNvSpPr>
              <a:spLocks noChangeArrowheads="1"/>
            </p:cNvSpPr>
            <p:nvPr/>
          </p:nvSpPr>
          <p:spPr bwMode="hidden">
            <a:xfrm>
              <a:off x="2604" y="286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19586" name="Oval 98"/>
            <p:cNvSpPr>
              <a:spLocks noChangeArrowheads="1"/>
            </p:cNvSpPr>
            <p:nvPr/>
          </p:nvSpPr>
          <p:spPr bwMode="hidden">
            <a:xfrm>
              <a:off x="2907" y="266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19587" name="Oval 99"/>
            <p:cNvSpPr>
              <a:spLocks noChangeArrowheads="1"/>
            </p:cNvSpPr>
            <p:nvPr/>
          </p:nvSpPr>
          <p:spPr bwMode="hidden">
            <a:xfrm>
              <a:off x="3248" y="2454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19588" name="Oval 100"/>
            <p:cNvSpPr>
              <a:spLocks noChangeArrowheads="1"/>
            </p:cNvSpPr>
            <p:nvPr/>
          </p:nvSpPr>
          <p:spPr bwMode="hidden">
            <a:xfrm>
              <a:off x="1801" y="336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19589" name="Oval 101"/>
            <p:cNvSpPr>
              <a:spLocks noChangeArrowheads="1"/>
            </p:cNvSpPr>
            <p:nvPr/>
          </p:nvSpPr>
          <p:spPr bwMode="hidden">
            <a:xfrm>
              <a:off x="3512" y="230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19590" name="Oval 102"/>
            <p:cNvSpPr>
              <a:spLocks noChangeArrowheads="1"/>
            </p:cNvSpPr>
            <p:nvPr/>
          </p:nvSpPr>
          <p:spPr bwMode="hidden">
            <a:xfrm>
              <a:off x="3980" y="20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19591" name="Oval 103"/>
            <p:cNvSpPr>
              <a:spLocks noChangeArrowheads="1"/>
            </p:cNvSpPr>
            <p:nvPr/>
          </p:nvSpPr>
          <p:spPr bwMode="hidden">
            <a:xfrm>
              <a:off x="3753" y="215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19592" name="Oval 104"/>
            <p:cNvSpPr>
              <a:spLocks noChangeArrowheads="1"/>
            </p:cNvSpPr>
            <p:nvPr/>
          </p:nvSpPr>
          <p:spPr bwMode="hidden">
            <a:xfrm>
              <a:off x="4176" y="1898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19593" name="Oval 105"/>
            <p:cNvSpPr>
              <a:spLocks noChangeArrowheads="1"/>
            </p:cNvSpPr>
            <p:nvPr/>
          </p:nvSpPr>
          <p:spPr bwMode="hidden">
            <a:xfrm>
              <a:off x="4338" y="1797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19594" name="Oval 106"/>
            <p:cNvSpPr>
              <a:spLocks noChangeArrowheads="1"/>
            </p:cNvSpPr>
            <p:nvPr/>
          </p:nvSpPr>
          <p:spPr bwMode="hidden">
            <a:xfrm>
              <a:off x="4505" y="170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19595" name="Oval 107"/>
            <p:cNvSpPr>
              <a:spLocks noChangeArrowheads="1"/>
            </p:cNvSpPr>
            <p:nvPr/>
          </p:nvSpPr>
          <p:spPr bwMode="hidden">
            <a:xfrm>
              <a:off x="4661" y="1603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19596" name="Oval 108"/>
            <p:cNvSpPr>
              <a:spLocks noChangeArrowheads="1"/>
            </p:cNvSpPr>
            <p:nvPr/>
          </p:nvSpPr>
          <p:spPr bwMode="hidden">
            <a:xfrm>
              <a:off x="4803" y="1512"/>
              <a:ext cx="128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19597" name="Oval 109"/>
            <p:cNvSpPr>
              <a:spLocks noChangeArrowheads="1"/>
            </p:cNvSpPr>
            <p:nvPr/>
          </p:nvSpPr>
          <p:spPr bwMode="hidden">
            <a:xfrm>
              <a:off x="4930" y="1431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19598" name="Oval 110"/>
            <p:cNvSpPr>
              <a:spLocks noChangeArrowheads="1"/>
            </p:cNvSpPr>
            <p:nvPr/>
          </p:nvSpPr>
          <p:spPr bwMode="hidden">
            <a:xfrm>
              <a:off x="3835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19599" name="Oval 111"/>
            <p:cNvSpPr>
              <a:spLocks noChangeArrowheads="1"/>
            </p:cNvSpPr>
            <p:nvPr/>
          </p:nvSpPr>
          <p:spPr bwMode="hidden">
            <a:xfrm>
              <a:off x="3286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19600" name="Oval 112"/>
            <p:cNvSpPr>
              <a:spLocks noChangeArrowheads="1"/>
            </p:cNvSpPr>
            <p:nvPr/>
          </p:nvSpPr>
          <p:spPr bwMode="hidden">
            <a:xfrm>
              <a:off x="2972" y="1366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19601" name="Oval 113"/>
            <p:cNvSpPr>
              <a:spLocks noChangeArrowheads="1"/>
            </p:cNvSpPr>
            <p:nvPr/>
          </p:nvSpPr>
          <p:spPr bwMode="hidden">
            <a:xfrm>
              <a:off x="3152" y="1292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19602" name="Oval 114"/>
            <p:cNvSpPr>
              <a:spLocks noChangeArrowheads="1"/>
            </p:cNvSpPr>
            <p:nvPr/>
          </p:nvSpPr>
          <p:spPr bwMode="hidden">
            <a:xfrm>
              <a:off x="3020" y="117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19603" name="Oval 115"/>
            <p:cNvSpPr>
              <a:spLocks noChangeArrowheads="1"/>
            </p:cNvSpPr>
            <p:nvPr/>
          </p:nvSpPr>
          <p:spPr bwMode="hidden">
            <a:xfrm>
              <a:off x="2443" y="1368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19604" name="Oval 116"/>
            <p:cNvSpPr>
              <a:spLocks noChangeArrowheads="1"/>
            </p:cNvSpPr>
            <p:nvPr/>
          </p:nvSpPr>
          <p:spPr bwMode="hidden">
            <a:xfrm>
              <a:off x="2301" y="1220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19605" name="Oval 117"/>
            <p:cNvSpPr>
              <a:spLocks noChangeArrowheads="1"/>
            </p:cNvSpPr>
            <p:nvPr/>
          </p:nvSpPr>
          <p:spPr bwMode="hidden">
            <a:xfrm>
              <a:off x="2095" y="1284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19606" name="Oval 118"/>
            <p:cNvSpPr>
              <a:spLocks noChangeArrowheads="1"/>
            </p:cNvSpPr>
            <p:nvPr/>
          </p:nvSpPr>
          <p:spPr bwMode="hidden">
            <a:xfrm>
              <a:off x="2228" y="1442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19607" name="Oval 119"/>
            <p:cNvSpPr>
              <a:spLocks noChangeArrowheads="1"/>
            </p:cNvSpPr>
            <p:nvPr/>
          </p:nvSpPr>
          <p:spPr bwMode="hidden">
            <a:xfrm>
              <a:off x="1109" y="142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19608" name="Oval 120"/>
            <p:cNvSpPr>
              <a:spLocks noChangeArrowheads="1"/>
            </p:cNvSpPr>
            <p:nvPr/>
          </p:nvSpPr>
          <p:spPr bwMode="hidden">
            <a:xfrm>
              <a:off x="611" y="1284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19609" name="Oval 121"/>
            <p:cNvSpPr>
              <a:spLocks noChangeArrowheads="1"/>
            </p:cNvSpPr>
            <p:nvPr/>
          </p:nvSpPr>
          <p:spPr bwMode="hidden">
            <a:xfrm>
              <a:off x="305" y="1358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19610" name="Oval 122"/>
            <p:cNvSpPr>
              <a:spLocks noChangeArrowheads="1"/>
            </p:cNvSpPr>
            <p:nvPr/>
          </p:nvSpPr>
          <p:spPr bwMode="hidden">
            <a:xfrm>
              <a:off x="156" y="115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19611" name="Oval 123"/>
            <p:cNvSpPr>
              <a:spLocks noChangeArrowheads="1"/>
            </p:cNvSpPr>
            <p:nvPr/>
          </p:nvSpPr>
          <p:spPr bwMode="hidden">
            <a:xfrm>
              <a:off x="4538" y="136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19612" name="Oval 124"/>
            <p:cNvSpPr>
              <a:spLocks noChangeArrowheads="1"/>
            </p:cNvSpPr>
            <p:nvPr/>
          </p:nvSpPr>
          <p:spPr bwMode="hidden">
            <a:xfrm>
              <a:off x="4407" y="1440"/>
              <a:ext cx="105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19613" name="Oval 125"/>
            <p:cNvSpPr>
              <a:spLocks noChangeArrowheads="1"/>
            </p:cNvSpPr>
            <p:nvPr/>
          </p:nvSpPr>
          <p:spPr bwMode="hidden">
            <a:xfrm>
              <a:off x="3992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19614" name="Oval 126"/>
            <p:cNvSpPr>
              <a:spLocks noChangeArrowheads="1"/>
            </p:cNvSpPr>
            <p:nvPr/>
          </p:nvSpPr>
          <p:spPr bwMode="hidden">
            <a:xfrm>
              <a:off x="3466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19615" name="Oval 127"/>
            <p:cNvSpPr>
              <a:spLocks noChangeArrowheads="1"/>
            </p:cNvSpPr>
            <p:nvPr/>
          </p:nvSpPr>
          <p:spPr bwMode="hidden">
            <a:xfrm>
              <a:off x="2852" y="1228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19616" name="Oval 128"/>
            <p:cNvSpPr>
              <a:spLocks noChangeArrowheads="1"/>
            </p:cNvSpPr>
            <p:nvPr/>
          </p:nvSpPr>
          <p:spPr bwMode="hidden">
            <a:xfrm>
              <a:off x="2678" y="1109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19617" name="Oval 129"/>
            <p:cNvSpPr>
              <a:spLocks noChangeArrowheads="1"/>
            </p:cNvSpPr>
            <p:nvPr/>
          </p:nvSpPr>
          <p:spPr bwMode="hidden">
            <a:xfrm>
              <a:off x="2859" y="104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19618" name="Oval 130"/>
            <p:cNvSpPr>
              <a:spLocks noChangeArrowheads="1"/>
            </p:cNvSpPr>
            <p:nvPr/>
          </p:nvSpPr>
          <p:spPr bwMode="hidden">
            <a:xfrm>
              <a:off x="1942" y="104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19619" name="Oval 131"/>
            <p:cNvSpPr>
              <a:spLocks noChangeArrowheads="1"/>
            </p:cNvSpPr>
            <p:nvPr/>
          </p:nvSpPr>
          <p:spPr bwMode="hidden">
            <a:xfrm>
              <a:off x="1088" y="1277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19620" name="Oval 132"/>
            <p:cNvSpPr>
              <a:spLocks noChangeArrowheads="1"/>
            </p:cNvSpPr>
            <p:nvPr/>
          </p:nvSpPr>
          <p:spPr bwMode="hidden">
            <a:xfrm>
              <a:off x="827" y="13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19621" name="Oval 133"/>
            <p:cNvSpPr>
              <a:spLocks noChangeArrowheads="1"/>
            </p:cNvSpPr>
            <p:nvPr/>
          </p:nvSpPr>
          <p:spPr bwMode="hidden">
            <a:xfrm>
              <a:off x="537" y="1428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19622" name="Oval 134"/>
            <p:cNvSpPr>
              <a:spLocks noChangeArrowheads="1"/>
            </p:cNvSpPr>
            <p:nvPr/>
          </p:nvSpPr>
          <p:spPr bwMode="hidden">
            <a:xfrm>
              <a:off x="635" y="106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19623" name="Oval 135"/>
            <p:cNvSpPr>
              <a:spLocks noChangeArrowheads="1"/>
            </p:cNvSpPr>
            <p:nvPr/>
          </p:nvSpPr>
          <p:spPr bwMode="hidden">
            <a:xfrm>
              <a:off x="1540" y="10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19624" name="Oval 136"/>
            <p:cNvSpPr>
              <a:spLocks noChangeArrowheads="1"/>
            </p:cNvSpPr>
            <p:nvPr/>
          </p:nvSpPr>
          <p:spPr bwMode="hidden">
            <a:xfrm>
              <a:off x="1120" y="1063"/>
              <a:ext cx="10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19625" name="Oval 137"/>
            <p:cNvSpPr>
              <a:spLocks noChangeArrowheads="1"/>
            </p:cNvSpPr>
            <p:nvPr/>
          </p:nvSpPr>
          <p:spPr bwMode="hidden">
            <a:xfrm>
              <a:off x="4131" y="1284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19626" name="Oval 138"/>
            <p:cNvSpPr>
              <a:spLocks noChangeArrowheads="1"/>
            </p:cNvSpPr>
            <p:nvPr/>
          </p:nvSpPr>
          <p:spPr bwMode="hidden">
            <a:xfrm>
              <a:off x="3477" y="116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19627" name="Oval 139"/>
            <p:cNvSpPr>
              <a:spLocks noChangeArrowheads="1"/>
            </p:cNvSpPr>
            <p:nvPr/>
          </p:nvSpPr>
          <p:spPr bwMode="hidden">
            <a:xfrm>
              <a:off x="3315" y="122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19628" name="Oval 140"/>
            <p:cNvSpPr>
              <a:spLocks noChangeArrowheads="1"/>
            </p:cNvSpPr>
            <p:nvPr/>
          </p:nvSpPr>
          <p:spPr bwMode="hidden">
            <a:xfrm>
              <a:off x="317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19629" name="Oval 141"/>
            <p:cNvSpPr>
              <a:spLocks noChangeArrowheads="1"/>
            </p:cNvSpPr>
            <p:nvPr/>
          </p:nvSpPr>
          <p:spPr bwMode="hidden">
            <a:xfrm>
              <a:off x="2396" y="105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19630" name="Oval 142"/>
            <p:cNvSpPr>
              <a:spLocks noChangeArrowheads="1"/>
            </p:cNvSpPr>
            <p:nvPr/>
          </p:nvSpPr>
          <p:spPr bwMode="hidden">
            <a:xfrm>
              <a:off x="2769" y="1446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19631" name="Oval 143"/>
            <p:cNvSpPr>
              <a:spLocks noChangeArrowheads="1"/>
            </p:cNvSpPr>
            <p:nvPr/>
          </p:nvSpPr>
          <p:spPr bwMode="hidden">
            <a:xfrm>
              <a:off x="2656" y="1294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19632" name="Oval 144"/>
            <p:cNvSpPr>
              <a:spLocks noChangeArrowheads="1"/>
            </p:cNvSpPr>
            <p:nvPr/>
          </p:nvSpPr>
          <p:spPr bwMode="hidden">
            <a:xfrm>
              <a:off x="2501" y="1159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19633" name="Oval 145"/>
            <p:cNvSpPr>
              <a:spLocks noChangeArrowheads="1"/>
            </p:cNvSpPr>
            <p:nvPr/>
          </p:nvSpPr>
          <p:spPr bwMode="hidden">
            <a:xfrm>
              <a:off x="2222" y="1101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19634" name="Oval 146"/>
            <p:cNvSpPr>
              <a:spLocks noChangeArrowheads="1"/>
            </p:cNvSpPr>
            <p:nvPr/>
          </p:nvSpPr>
          <p:spPr bwMode="hidden">
            <a:xfrm>
              <a:off x="2029" y="1162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19635" name="Oval 147"/>
            <p:cNvSpPr>
              <a:spLocks noChangeArrowheads="1"/>
            </p:cNvSpPr>
            <p:nvPr/>
          </p:nvSpPr>
          <p:spPr bwMode="hidden">
            <a:xfrm>
              <a:off x="1875" y="13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19636" name="Oval 148"/>
            <p:cNvSpPr>
              <a:spLocks noChangeArrowheads="1"/>
            </p:cNvSpPr>
            <p:nvPr/>
          </p:nvSpPr>
          <p:spPr bwMode="hidden">
            <a:xfrm>
              <a:off x="1809" y="1223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19637" name="Oval 149"/>
            <p:cNvSpPr>
              <a:spLocks noChangeArrowheads="1"/>
            </p:cNvSpPr>
            <p:nvPr/>
          </p:nvSpPr>
          <p:spPr bwMode="hidden">
            <a:xfrm>
              <a:off x="1738" y="1098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19638" name="Oval 150"/>
            <p:cNvSpPr>
              <a:spLocks noChangeArrowheads="1"/>
            </p:cNvSpPr>
            <p:nvPr/>
          </p:nvSpPr>
          <p:spPr bwMode="hidden">
            <a:xfrm>
              <a:off x="1583" y="128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19639" name="Oval 151"/>
            <p:cNvSpPr>
              <a:spLocks noChangeArrowheads="1"/>
            </p:cNvSpPr>
            <p:nvPr/>
          </p:nvSpPr>
          <p:spPr bwMode="hidden">
            <a:xfrm>
              <a:off x="1379" y="134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19640" name="Oval 152"/>
            <p:cNvSpPr>
              <a:spLocks noChangeArrowheads="1"/>
            </p:cNvSpPr>
            <p:nvPr/>
          </p:nvSpPr>
          <p:spPr bwMode="hidden">
            <a:xfrm>
              <a:off x="1529" y="11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19641" name="Oval 153"/>
            <p:cNvSpPr>
              <a:spLocks noChangeArrowheads="1"/>
            </p:cNvSpPr>
            <p:nvPr/>
          </p:nvSpPr>
          <p:spPr bwMode="hidden">
            <a:xfrm>
              <a:off x="1294" y="1222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19642" name="Oval 154"/>
            <p:cNvSpPr>
              <a:spLocks noChangeArrowheads="1"/>
            </p:cNvSpPr>
            <p:nvPr/>
          </p:nvSpPr>
          <p:spPr bwMode="hidden">
            <a:xfrm>
              <a:off x="131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19643" name="Oval 155"/>
            <p:cNvSpPr>
              <a:spLocks noChangeArrowheads="1"/>
            </p:cNvSpPr>
            <p:nvPr/>
          </p:nvSpPr>
          <p:spPr bwMode="hidden">
            <a:xfrm>
              <a:off x="1082" y="116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19644" name="Oval 156"/>
            <p:cNvSpPr>
              <a:spLocks noChangeArrowheads="1"/>
            </p:cNvSpPr>
            <p:nvPr/>
          </p:nvSpPr>
          <p:spPr bwMode="hidden">
            <a:xfrm>
              <a:off x="877" y="112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19645" name="Oval 157"/>
            <p:cNvSpPr>
              <a:spLocks noChangeArrowheads="1"/>
            </p:cNvSpPr>
            <p:nvPr/>
          </p:nvSpPr>
          <p:spPr bwMode="hidden">
            <a:xfrm>
              <a:off x="875" y="121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19646" name="Oval 158"/>
            <p:cNvSpPr>
              <a:spLocks noChangeArrowheads="1"/>
            </p:cNvSpPr>
            <p:nvPr/>
          </p:nvSpPr>
          <p:spPr bwMode="hidden">
            <a:xfrm>
              <a:off x="680" y="117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19647" name="Oval 159"/>
            <p:cNvSpPr>
              <a:spLocks noChangeArrowheads="1"/>
            </p:cNvSpPr>
            <p:nvPr/>
          </p:nvSpPr>
          <p:spPr bwMode="hidden">
            <a:xfrm>
              <a:off x="411" y="123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19648" name="Oval 160"/>
            <p:cNvSpPr>
              <a:spLocks noChangeArrowheads="1"/>
            </p:cNvSpPr>
            <p:nvPr/>
          </p:nvSpPr>
          <p:spPr bwMode="hidden">
            <a:xfrm>
              <a:off x="434" y="110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19649" name="Oval 161"/>
            <p:cNvSpPr>
              <a:spLocks noChangeArrowheads="1"/>
            </p:cNvSpPr>
            <p:nvPr/>
          </p:nvSpPr>
          <p:spPr bwMode="hidden">
            <a:xfrm>
              <a:off x="119" y="131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19650" name="Oval 162"/>
            <p:cNvSpPr>
              <a:spLocks noChangeArrowheads="1"/>
            </p:cNvSpPr>
            <p:nvPr/>
          </p:nvSpPr>
          <p:spPr bwMode="hidden">
            <a:xfrm>
              <a:off x="858" y="1001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19651" name="Oval 163"/>
            <p:cNvSpPr>
              <a:spLocks noChangeArrowheads="1"/>
            </p:cNvSpPr>
            <p:nvPr/>
          </p:nvSpPr>
          <p:spPr bwMode="hidden">
            <a:xfrm>
              <a:off x="1341" y="1013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19652" name="Oval 164"/>
            <p:cNvSpPr>
              <a:spLocks noChangeArrowheads="1"/>
            </p:cNvSpPr>
            <p:nvPr/>
          </p:nvSpPr>
          <p:spPr bwMode="hidden">
            <a:xfrm>
              <a:off x="1739" y="1008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19653" name="Oval 165"/>
            <p:cNvSpPr>
              <a:spLocks noChangeArrowheads="1"/>
            </p:cNvSpPr>
            <p:nvPr/>
          </p:nvSpPr>
          <p:spPr bwMode="hidden">
            <a:xfrm>
              <a:off x="2116" y="1001"/>
              <a:ext cx="100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19654" name="Oval 166"/>
            <p:cNvSpPr>
              <a:spLocks noChangeArrowheads="1"/>
            </p:cNvSpPr>
            <p:nvPr/>
          </p:nvSpPr>
          <p:spPr bwMode="hidden">
            <a:xfrm>
              <a:off x="2320" y="941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19655" name="Oval 167"/>
            <p:cNvSpPr>
              <a:spLocks noChangeArrowheads="1"/>
            </p:cNvSpPr>
            <p:nvPr/>
          </p:nvSpPr>
          <p:spPr bwMode="hidden">
            <a:xfrm>
              <a:off x="2601" y="995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19656" name="Oval 168"/>
            <p:cNvSpPr>
              <a:spLocks noChangeArrowheads="1"/>
            </p:cNvSpPr>
            <p:nvPr/>
          </p:nvSpPr>
          <p:spPr bwMode="hidden">
            <a:xfrm>
              <a:off x="1667" y="1420"/>
              <a:ext cx="106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19657" name="Oval 169"/>
            <p:cNvSpPr>
              <a:spLocks noChangeArrowheads="1"/>
            </p:cNvSpPr>
            <p:nvPr/>
          </p:nvSpPr>
          <p:spPr bwMode="hidden">
            <a:xfrm>
              <a:off x="2557" y="151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19658" name="Oval 170"/>
            <p:cNvSpPr>
              <a:spLocks noChangeArrowheads="1"/>
            </p:cNvSpPr>
            <p:nvPr/>
          </p:nvSpPr>
          <p:spPr bwMode="hidden">
            <a:xfrm>
              <a:off x="3619" y="1287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19659" name="Oval 171"/>
            <p:cNvSpPr>
              <a:spLocks noChangeArrowheads="1"/>
            </p:cNvSpPr>
            <p:nvPr/>
          </p:nvSpPr>
          <p:spPr bwMode="hidden">
            <a:xfrm>
              <a:off x="3791" y="1212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19660" name="Oval 172"/>
            <p:cNvSpPr>
              <a:spLocks noChangeArrowheads="1"/>
            </p:cNvSpPr>
            <p:nvPr/>
          </p:nvSpPr>
          <p:spPr bwMode="hidden">
            <a:xfrm>
              <a:off x="213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19661" name="Oval 173"/>
            <p:cNvSpPr>
              <a:spLocks noChangeArrowheads="1"/>
            </p:cNvSpPr>
            <p:nvPr/>
          </p:nvSpPr>
          <p:spPr bwMode="hidden">
            <a:xfrm>
              <a:off x="126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19662" name="Oval 174"/>
            <p:cNvSpPr>
              <a:spLocks noChangeArrowheads="1"/>
            </p:cNvSpPr>
            <p:nvPr/>
          </p:nvSpPr>
          <p:spPr bwMode="hidden">
            <a:xfrm>
              <a:off x="1471" y="869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19663" name="Oval 175"/>
            <p:cNvSpPr>
              <a:spLocks noChangeArrowheads="1"/>
            </p:cNvSpPr>
            <p:nvPr/>
          </p:nvSpPr>
          <p:spPr bwMode="hidden">
            <a:xfrm>
              <a:off x="1650" y="824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19664" name="Oval 176"/>
            <p:cNvSpPr>
              <a:spLocks noChangeArrowheads="1"/>
            </p:cNvSpPr>
            <p:nvPr/>
          </p:nvSpPr>
          <p:spPr bwMode="hidden">
            <a:xfrm>
              <a:off x="1918" y="869"/>
              <a:ext cx="84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19665" name="Oval 177"/>
            <p:cNvSpPr>
              <a:spLocks noChangeArrowheads="1"/>
            </p:cNvSpPr>
            <p:nvPr/>
          </p:nvSpPr>
          <p:spPr bwMode="hidden">
            <a:xfrm>
              <a:off x="1720" y="923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19666" name="Oval 178"/>
            <p:cNvSpPr>
              <a:spLocks noChangeArrowheads="1"/>
            </p:cNvSpPr>
            <p:nvPr/>
          </p:nvSpPr>
          <p:spPr bwMode="hidden">
            <a:xfrm>
              <a:off x="1913" y="957"/>
              <a:ext cx="9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19667" name="Oval 179"/>
            <p:cNvSpPr>
              <a:spLocks noChangeArrowheads="1"/>
            </p:cNvSpPr>
            <p:nvPr/>
          </p:nvSpPr>
          <p:spPr bwMode="hidden">
            <a:xfrm>
              <a:off x="1541" y="962"/>
              <a:ext cx="89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19668" name="Oval 180"/>
            <p:cNvSpPr>
              <a:spLocks noChangeArrowheads="1"/>
            </p:cNvSpPr>
            <p:nvPr/>
          </p:nvSpPr>
          <p:spPr bwMode="hidden">
            <a:xfrm>
              <a:off x="1076" y="953"/>
              <a:ext cx="10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19669" name="Oval 181"/>
            <p:cNvSpPr>
              <a:spLocks noChangeArrowheads="1"/>
            </p:cNvSpPr>
            <p:nvPr/>
          </p:nvSpPr>
          <p:spPr bwMode="hidden">
            <a:xfrm>
              <a:off x="1983" y="4027"/>
              <a:ext cx="195" cy="10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19670" name="Oval 182"/>
            <p:cNvSpPr>
              <a:spLocks noChangeArrowheads="1"/>
            </p:cNvSpPr>
            <p:nvPr/>
          </p:nvSpPr>
          <p:spPr bwMode="hidden">
            <a:xfrm>
              <a:off x="2460" y="3671"/>
              <a:ext cx="196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19671" name="Oval 183"/>
            <p:cNvSpPr>
              <a:spLocks noChangeArrowheads="1"/>
            </p:cNvSpPr>
            <p:nvPr/>
          </p:nvSpPr>
          <p:spPr bwMode="hidden">
            <a:xfrm>
              <a:off x="3238" y="3121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19672" name="Oval 184"/>
            <p:cNvSpPr>
              <a:spLocks noChangeArrowheads="1"/>
            </p:cNvSpPr>
            <p:nvPr/>
          </p:nvSpPr>
          <p:spPr bwMode="hidden">
            <a:xfrm>
              <a:off x="3550" y="2880"/>
              <a:ext cx="157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19673" name="Oval 185"/>
            <p:cNvSpPr>
              <a:spLocks noChangeArrowheads="1"/>
            </p:cNvSpPr>
            <p:nvPr/>
          </p:nvSpPr>
          <p:spPr bwMode="hidden">
            <a:xfrm>
              <a:off x="2892" y="3377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19674" name="Oval 186"/>
            <p:cNvSpPr>
              <a:spLocks noChangeArrowheads="1"/>
            </p:cNvSpPr>
            <p:nvPr/>
          </p:nvSpPr>
          <p:spPr bwMode="hidden">
            <a:xfrm>
              <a:off x="3869" y="2657"/>
              <a:ext cx="151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19675" name="Oval 187"/>
            <p:cNvSpPr>
              <a:spLocks noChangeArrowheads="1"/>
            </p:cNvSpPr>
            <p:nvPr/>
          </p:nvSpPr>
          <p:spPr bwMode="hidden">
            <a:xfrm>
              <a:off x="4090" y="2475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19676" name="Oval 188"/>
            <p:cNvSpPr>
              <a:spLocks noChangeArrowheads="1"/>
            </p:cNvSpPr>
            <p:nvPr/>
          </p:nvSpPr>
          <p:spPr bwMode="hidden">
            <a:xfrm>
              <a:off x="4327" y="23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19677" name="Oval 189"/>
            <p:cNvSpPr>
              <a:spLocks noChangeArrowheads="1"/>
            </p:cNvSpPr>
            <p:nvPr/>
          </p:nvSpPr>
          <p:spPr bwMode="hidden">
            <a:xfrm>
              <a:off x="4712" y="202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19678" name="Oval 190"/>
            <p:cNvSpPr>
              <a:spLocks noChangeArrowheads="1"/>
            </p:cNvSpPr>
            <p:nvPr/>
          </p:nvSpPr>
          <p:spPr bwMode="hidden">
            <a:xfrm>
              <a:off x="4533" y="2162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19679" name="Oval 191"/>
            <p:cNvSpPr>
              <a:spLocks noChangeArrowheads="1"/>
            </p:cNvSpPr>
            <p:nvPr/>
          </p:nvSpPr>
          <p:spPr bwMode="hidden">
            <a:xfrm>
              <a:off x="4863" y="1920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19680" name="Oval 192"/>
            <p:cNvSpPr>
              <a:spLocks noChangeArrowheads="1"/>
            </p:cNvSpPr>
            <p:nvPr/>
          </p:nvSpPr>
          <p:spPr bwMode="hidden">
            <a:xfrm>
              <a:off x="5009" y="180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19681" name="Oval 193"/>
            <p:cNvSpPr>
              <a:spLocks noChangeArrowheads="1"/>
            </p:cNvSpPr>
            <p:nvPr/>
          </p:nvSpPr>
          <p:spPr bwMode="hidden">
            <a:xfrm>
              <a:off x="5161" y="170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19682" name="Oval 194"/>
            <p:cNvSpPr>
              <a:spLocks noChangeArrowheads="1"/>
            </p:cNvSpPr>
            <p:nvPr/>
          </p:nvSpPr>
          <p:spPr bwMode="hidden">
            <a:xfrm>
              <a:off x="5277" y="1614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19683" name="Oval 195"/>
            <p:cNvSpPr>
              <a:spLocks noChangeArrowheads="1"/>
            </p:cNvSpPr>
            <p:nvPr/>
          </p:nvSpPr>
          <p:spPr bwMode="hidden">
            <a:xfrm>
              <a:off x="5398" y="1521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19684" name="Oval 196"/>
            <p:cNvSpPr>
              <a:spLocks noChangeArrowheads="1"/>
            </p:cNvSpPr>
            <p:nvPr/>
          </p:nvSpPr>
          <p:spPr bwMode="hidden">
            <a:xfrm>
              <a:off x="3255" y="4071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19685" name="Oval 197"/>
            <p:cNvSpPr>
              <a:spLocks noChangeArrowheads="1"/>
            </p:cNvSpPr>
            <p:nvPr/>
          </p:nvSpPr>
          <p:spPr bwMode="hidden">
            <a:xfrm>
              <a:off x="3651" y="369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19686" name="Oval 198"/>
            <p:cNvSpPr>
              <a:spLocks noChangeArrowheads="1"/>
            </p:cNvSpPr>
            <p:nvPr/>
          </p:nvSpPr>
          <p:spPr bwMode="hidden">
            <a:xfrm>
              <a:off x="4773" y="3705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19687" name="Oval 199"/>
            <p:cNvSpPr>
              <a:spLocks noChangeArrowheads="1"/>
            </p:cNvSpPr>
            <p:nvPr/>
          </p:nvSpPr>
          <p:spPr bwMode="hidden">
            <a:xfrm>
              <a:off x="4491" y="4049"/>
              <a:ext cx="196" cy="10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19688" name="Oval 200"/>
            <p:cNvSpPr>
              <a:spLocks noChangeArrowheads="1"/>
            </p:cNvSpPr>
            <p:nvPr/>
          </p:nvSpPr>
          <p:spPr bwMode="hidden">
            <a:xfrm>
              <a:off x="3989" y="3396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19689" name="Oval 201"/>
            <p:cNvSpPr>
              <a:spLocks noChangeArrowheads="1"/>
            </p:cNvSpPr>
            <p:nvPr/>
          </p:nvSpPr>
          <p:spPr bwMode="hidden">
            <a:xfrm>
              <a:off x="4263" y="3141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19690" name="Oval 202"/>
            <p:cNvSpPr>
              <a:spLocks noChangeArrowheads="1"/>
            </p:cNvSpPr>
            <p:nvPr/>
          </p:nvSpPr>
          <p:spPr bwMode="hidden">
            <a:xfrm>
              <a:off x="5044" y="3418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19691" name="Oval 203"/>
            <p:cNvSpPr>
              <a:spLocks noChangeArrowheads="1"/>
            </p:cNvSpPr>
            <p:nvPr/>
          </p:nvSpPr>
          <p:spPr bwMode="hidden">
            <a:xfrm>
              <a:off x="4553" y="28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19692" name="Oval 204"/>
            <p:cNvSpPr>
              <a:spLocks noChangeArrowheads="1"/>
            </p:cNvSpPr>
            <p:nvPr/>
          </p:nvSpPr>
          <p:spPr bwMode="hidden">
            <a:xfrm>
              <a:off x="5293" y="311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19693" name="Oval 205"/>
            <p:cNvSpPr>
              <a:spLocks noChangeArrowheads="1"/>
            </p:cNvSpPr>
            <p:nvPr/>
          </p:nvSpPr>
          <p:spPr bwMode="hidden">
            <a:xfrm>
              <a:off x="5497" y="2879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19694" name="Oval 206"/>
            <p:cNvSpPr>
              <a:spLocks noChangeArrowheads="1"/>
            </p:cNvSpPr>
            <p:nvPr/>
          </p:nvSpPr>
          <p:spPr bwMode="hidden">
            <a:xfrm>
              <a:off x="4772" y="26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19695" name="Oval 207"/>
            <p:cNvSpPr>
              <a:spLocks noChangeArrowheads="1"/>
            </p:cNvSpPr>
            <p:nvPr/>
          </p:nvSpPr>
          <p:spPr bwMode="hidden">
            <a:xfrm>
              <a:off x="4966" y="248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19696" name="Oval 208"/>
            <p:cNvSpPr>
              <a:spLocks noChangeArrowheads="1"/>
            </p:cNvSpPr>
            <p:nvPr/>
          </p:nvSpPr>
          <p:spPr bwMode="hidden">
            <a:xfrm>
              <a:off x="5444" y="205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19697" name="Oval 209"/>
            <p:cNvSpPr>
              <a:spLocks noChangeArrowheads="1"/>
            </p:cNvSpPr>
            <p:nvPr/>
          </p:nvSpPr>
          <p:spPr bwMode="hidden">
            <a:xfrm>
              <a:off x="5161" y="2314"/>
              <a:ext cx="140" cy="7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19698" name="Oval 210"/>
            <p:cNvSpPr>
              <a:spLocks noChangeArrowheads="1"/>
            </p:cNvSpPr>
            <p:nvPr/>
          </p:nvSpPr>
          <p:spPr bwMode="hidden">
            <a:xfrm>
              <a:off x="5318" y="2176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19699" name="Oval 211"/>
            <p:cNvSpPr>
              <a:spLocks noChangeArrowheads="1"/>
            </p:cNvSpPr>
            <p:nvPr/>
          </p:nvSpPr>
          <p:spPr bwMode="hidden">
            <a:xfrm>
              <a:off x="5581" y="193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19700" name="Oval 212"/>
            <p:cNvSpPr>
              <a:spLocks noChangeArrowheads="1"/>
            </p:cNvSpPr>
            <p:nvPr/>
          </p:nvSpPr>
          <p:spPr bwMode="hidden">
            <a:xfrm>
              <a:off x="5689" y="181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19701" name="Oval 213"/>
            <p:cNvSpPr>
              <a:spLocks noChangeArrowheads="1"/>
            </p:cNvSpPr>
            <p:nvPr/>
          </p:nvSpPr>
          <p:spPr bwMode="hidden">
            <a:xfrm>
              <a:off x="5663" y="2680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19702" name="Oval 214"/>
            <p:cNvSpPr>
              <a:spLocks noChangeArrowheads="1"/>
            </p:cNvSpPr>
            <p:nvPr/>
          </p:nvSpPr>
          <p:spPr bwMode="hidden">
            <a:xfrm>
              <a:off x="-65" y="2865"/>
              <a:ext cx="150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19703" name="Oval 215"/>
            <p:cNvSpPr>
              <a:spLocks noChangeArrowheads="1"/>
            </p:cNvSpPr>
            <p:nvPr/>
          </p:nvSpPr>
          <p:spPr bwMode="hidden">
            <a:xfrm>
              <a:off x="2" y="247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19704" name="Oval 216"/>
            <p:cNvSpPr>
              <a:spLocks noChangeArrowheads="1"/>
            </p:cNvSpPr>
            <p:nvPr/>
          </p:nvSpPr>
          <p:spPr bwMode="hidden">
            <a:xfrm>
              <a:off x="-9" y="1436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19705" name="Oval 217"/>
            <p:cNvSpPr>
              <a:spLocks noChangeArrowheads="1"/>
            </p:cNvSpPr>
            <p:nvPr/>
          </p:nvSpPr>
          <p:spPr bwMode="hidden">
            <a:xfrm>
              <a:off x="5624" y="4010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319706" name="Rectangle 2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i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BDB38A55-C8CC-4B65-A720-51873BFFB27F}" type="slidenum">
              <a:rPr lang="ar-SA"/>
              <a:pPr>
                <a:defRPr/>
              </a:pPr>
              <a:t>‹#›</a:t>
            </a:fld>
            <a:endParaRPr lang="en-US"/>
          </a:p>
        </p:txBody>
      </p:sp>
      <p:sp>
        <p:nvSpPr>
          <p:cNvPr id="319707" name="Rectangle 2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i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9708" name="Rectangle 2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 i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9709" name="Rectangle 22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19710" name="Rectangle 22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916" r:id="rId1"/>
    <p:sldLayoutId id="2147483905" r:id="rId2"/>
    <p:sldLayoutId id="2147483906" r:id="rId3"/>
    <p:sldLayoutId id="2147483907" r:id="rId4"/>
    <p:sldLayoutId id="2147483908" r:id="rId5"/>
    <p:sldLayoutId id="2147483909" r:id="rId6"/>
    <p:sldLayoutId id="2147483910" r:id="rId7"/>
    <p:sldLayoutId id="2147483911" r:id="rId8"/>
    <p:sldLayoutId id="2147483912" r:id="rId9"/>
    <p:sldLayoutId id="2147483913" r:id="rId10"/>
    <p:sldLayoutId id="2147483914" r:id="rId11"/>
    <p:sldLayoutId id="2147483915" r:id="rId12"/>
  </p:sldLayoutIdLst>
  <p:transition spd="med">
    <p:fade thruBlk="1"/>
  </p:transition>
  <p:timing>
    <p:tnLst>
      <p:par>
        <p:cTn id="1" dur="indefinite" restart="never" nodeType="tmRoot"/>
      </p:par>
    </p:tnLst>
  </p:timing>
  <p:txStyles>
    <p:titleStyle>
      <a:lvl1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2pPr>
      <a:lvl3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3pPr>
      <a:lvl4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4pPr>
      <a:lvl5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5pPr>
      <a:lvl6pPr marL="4572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6pPr>
      <a:lvl7pPr marL="9144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7pPr>
      <a:lvl8pPr marL="13716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8pPr>
      <a:lvl9pPr marL="18288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4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4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4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r" rtl="1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4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r" rtl="1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4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r" rtl="1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4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r" rtl="1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4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-76200"/>
            <a:ext cx="8229600" cy="6126163"/>
          </a:xfrm>
        </p:spPr>
        <p:txBody>
          <a:bodyPr/>
          <a:lstStyle/>
          <a:p>
            <a:pPr eaLnBrk="1" hangingPunct="1">
              <a:defRPr/>
            </a:pPr>
            <a:r>
              <a:rPr lang="fa-IR" sz="5400" dirty="0" smtClean="0">
                <a:cs typeface="B Mitra" pitchFamily="2" charset="-78"/>
              </a:rPr>
              <a:t>  </a:t>
            </a:r>
            <a:br>
              <a:rPr lang="fa-IR" sz="5400" dirty="0" smtClean="0">
                <a:cs typeface="B Mitra" pitchFamily="2" charset="-78"/>
              </a:rPr>
            </a:br>
            <a:r>
              <a:rPr lang="fa-IR" sz="5400" dirty="0" smtClean="0">
                <a:cs typeface="B Mitra" pitchFamily="2" charset="-78"/>
              </a:rPr>
              <a:t>درس </a:t>
            </a:r>
            <a:r>
              <a:rPr lang="fa-IR" sz="5400" dirty="0" smtClean="0">
                <a:solidFill>
                  <a:srgbClr val="FF0000"/>
                </a:solidFill>
                <a:cs typeface="B Mitra" pitchFamily="2" charset="-78"/>
              </a:rPr>
              <a:t>مقدمه اي بر مهندسي پزشكي</a:t>
            </a:r>
            <a:r>
              <a:rPr lang="fa-IR" sz="5400" dirty="0" smtClean="0">
                <a:cs typeface="B Mitra" pitchFamily="2" charset="-78"/>
              </a:rPr>
              <a:t/>
            </a:r>
            <a:br>
              <a:rPr lang="fa-IR" sz="5400" dirty="0" smtClean="0">
                <a:cs typeface="B Mitra" pitchFamily="2" charset="-78"/>
              </a:rPr>
            </a:br>
            <a:r>
              <a:rPr lang="fa-IR" sz="5400" dirty="0" smtClean="0">
                <a:cs typeface="B Mitra" pitchFamily="2" charset="-78"/>
              </a:rPr>
              <a:t/>
            </a:r>
            <a:br>
              <a:rPr lang="fa-IR" sz="5400" dirty="0" smtClean="0">
                <a:cs typeface="B Mitra" pitchFamily="2" charset="-78"/>
              </a:rPr>
            </a:br>
            <a:r>
              <a:rPr lang="fa-IR" sz="5400" dirty="0" smtClean="0">
                <a:cs typeface="B Mitra" pitchFamily="2" charset="-78"/>
              </a:rPr>
              <a:t>بررسي ساختار </a:t>
            </a:r>
            <a:r>
              <a:rPr lang="fa-IR" sz="5400" b="1" dirty="0" smtClean="0">
                <a:solidFill>
                  <a:srgbClr val="FF0000"/>
                </a:solidFill>
                <a:cs typeface="B Mitra" pitchFamily="2" charset="-78"/>
              </a:rPr>
              <a:t>سيستم اخذ داده</a:t>
            </a:r>
            <a:br>
              <a:rPr lang="fa-IR" sz="5400" b="1" dirty="0" smtClean="0">
                <a:solidFill>
                  <a:srgbClr val="FF0000"/>
                </a:solidFill>
                <a:cs typeface="B Mitra" pitchFamily="2" charset="-78"/>
              </a:rPr>
            </a:br>
            <a:r>
              <a:rPr lang="en-US" sz="5400" b="1" dirty="0" smtClean="0">
                <a:solidFill>
                  <a:srgbClr val="FF0000"/>
                </a:solidFill>
                <a:cs typeface="B Mitra" pitchFamily="2" charset="-78"/>
              </a:rPr>
              <a:t>DAQ: </a:t>
            </a:r>
            <a:r>
              <a:rPr lang="en-US" sz="5400" dirty="0" smtClean="0"/>
              <a:t>Data </a:t>
            </a:r>
            <a:r>
              <a:rPr lang="en-US" sz="5400" dirty="0" err="1" smtClean="0"/>
              <a:t>AcQuisition</a:t>
            </a:r>
            <a:r>
              <a:rPr lang="en-US" sz="5400" dirty="0" smtClean="0"/>
              <a:t> </a:t>
            </a:r>
            <a:r>
              <a:rPr lang="en-US" sz="5400" b="1" dirty="0" smtClean="0">
                <a:solidFill>
                  <a:srgbClr val="FF0000"/>
                </a:solidFill>
                <a:cs typeface="B Mitra" pitchFamily="2" charset="-78"/>
              </a:rPr>
              <a:t>System</a:t>
            </a:r>
            <a:r>
              <a:rPr lang="en-US" sz="5400" dirty="0" smtClean="0">
                <a:solidFill>
                  <a:srgbClr val="FF0000"/>
                </a:solidFill>
                <a:cs typeface="B Mitra" pitchFamily="2" charset="-78"/>
              </a:rPr>
              <a:t/>
            </a:r>
            <a:br>
              <a:rPr lang="en-US" sz="5400" dirty="0" smtClean="0">
                <a:solidFill>
                  <a:srgbClr val="FF0000"/>
                </a:solidFill>
                <a:cs typeface="B Mitra" pitchFamily="2" charset="-78"/>
              </a:rPr>
            </a:br>
            <a:r>
              <a:rPr lang="en-US" sz="5400" dirty="0" smtClean="0">
                <a:solidFill>
                  <a:srgbClr val="FF0000"/>
                </a:solidFill>
                <a:cs typeface="B Mitra" pitchFamily="2" charset="-78"/>
              </a:rPr>
              <a:t/>
            </a:r>
            <a:br>
              <a:rPr lang="en-US" sz="5400" dirty="0" smtClean="0">
                <a:solidFill>
                  <a:srgbClr val="FF0000"/>
                </a:solidFill>
                <a:cs typeface="B Mitra" pitchFamily="2" charset="-78"/>
              </a:rPr>
            </a:br>
            <a:endParaRPr lang="en-US" sz="5400" dirty="0" smtClean="0">
              <a:solidFill>
                <a:srgbClr val="FF0000"/>
              </a:solidFill>
              <a:cs typeface="B Mitra" pitchFamily="2" charset="-78"/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04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04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0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fa-IR" sz="4000" b="1" dirty="0" smtClean="0">
                <a:solidFill>
                  <a:srgbClr val="FFFF00"/>
                </a:solidFill>
                <a:cs typeface="B Mitra" pitchFamily="2" charset="-78"/>
              </a:rPr>
              <a:t>مدار انتخابگر ديجيتالي بهره</a:t>
            </a:r>
            <a:br>
              <a:rPr lang="fa-IR" sz="4000" b="1" dirty="0" smtClean="0">
                <a:solidFill>
                  <a:srgbClr val="FFFF00"/>
                </a:solidFill>
                <a:cs typeface="B Mitra" pitchFamily="2" charset="-78"/>
              </a:rPr>
            </a:br>
            <a:r>
              <a:rPr lang="fa-IR" sz="4000" b="1" dirty="0" smtClean="0">
                <a:solidFill>
                  <a:srgbClr val="FFFF00"/>
                </a:solidFill>
                <a:cs typeface="B Mitra" pitchFamily="2" charset="-78"/>
              </a:rPr>
              <a:t>(</a:t>
            </a:r>
            <a:r>
              <a:rPr lang="en-US" sz="4000" b="1" dirty="0" smtClean="0">
                <a:solidFill>
                  <a:srgbClr val="FF0000"/>
                </a:solidFill>
                <a:cs typeface="B Mitra" pitchFamily="2" charset="-78"/>
              </a:rPr>
              <a:t>Digital Gain Selector</a:t>
            </a:r>
            <a:r>
              <a:rPr lang="fa-IR" sz="4000" b="1" dirty="0" smtClean="0">
                <a:solidFill>
                  <a:srgbClr val="FFFF00"/>
                </a:solidFill>
                <a:cs typeface="B Mitra" pitchFamily="2" charset="-78"/>
              </a:rPr>
              <a:t>)</a:t>
            </a:r>
            <a:endParaRPr lang="en-US" sz="4000" b="1" dirty="0">
              <a:solidFill>
                <a:srgbClr val="FFFF00"/>
              </a:solidFill>
              <a:cs typeface="B Mitra" pitchFamily="2" charset="-78"/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rgbClr val="9BFFBC">
                <a:tint val="45000"/>
                <a:satMod val="400000"/>
              </a:srgbClr>
            </a:duotone>
          </a:blip>
          <a:srcRect/>
          <a:stretch>
            <a:fillRect/>
          </a:stretch>
        </p:blipFill>
        <p:spPr bwMode="auto">
          <a:xfrm>
            <a:off x="304800" y="1524000"/>
            <a:ext cx="4610100" cy="311106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>
            <a:duotone>
              <a:prstClr val="black"/>
              <a:srgbClr val="FFC000">
                <a:tint val="45000"/>
                <a:satMod val="400000"/>
              </a:srgbClr>
            </a:duotone>
          </a:blip>
          <a:srcRect/>
          <a:stretch>
            <a:fillRect/>
          </a:stretch>
        </p:blipFill>
        <p:spPr bwMode="auto">
          <a:xfrm>
            <a:off x="3581400" y="3048000"/>
            <a:ext cx="5451475" cy="354974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en-US" sz="4000" b="1" dirty="0">
              <a:solidFill>
                <a:srgbClr val="FFFF00"/>
              </a:solidFill>
              <a:cs typeface="B Mitra" pitchFamily="2" charset="-78"/>
            </a:endParaRP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rgbClr val="92D050">
                <a:tint val="45000"/>
                <a:satMod val="400000"/>
              </a:srgbClr>
            </a:duotone>
          </a:blip>
          <a:srcRect r="211"/>
          <a:stretch>
            <a:fillRect/>
          </a:stretch>
        </p:blipFill>
        <p:spPr bwMode="auto">
          <a:xfrm>
            <a:off x="2209800" y="609600"/>
            <a:ext cx="4495800" cy="55245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00125" y="1524000"/>
            <a:ext cx="7142163" cy="136207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4">
            <a:duotone>
              <a:prstClr val="black"/>
              <a:srgbClr val="00B0F0">
                <a:tint val="45000"/>
                <a:satMod val="400000"/>
              </a:srgbClr>
            </a:duotone>
          </a:blip>
          <a:srcRect/>
          <a:stretch>
            <a:fillRect/>
          </a:stretch>
        </p:blipFill>
        <p:spPr bwMode="auto">
          <a:xfrm>
            <a:off x="457200" y="3021965"/>
            <a:ext cx="3124200" cy="315023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63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724400"/>
            <a:ext cx="2286000" cy="1143000"/>
          </a:xfrm>
        </p:spPr>
        <p:txBody>
          <a:bodyPr/>
          <a:lstStyle/>
          <a:p>
            <a:pPr eaLnBrk="1" hangingPunct="1">
              <a:defRPr/>
            </a:pPr>
            <a:r>
              <a:rPr lang="fa-IR" dirty="0" smtClean="0">
                <a:cs typeface="B Mitra" pitchFamily="2" charset="-78"/>
              </a:rPr>
              <a:t>پايان</a:t>
            </a:r>
            <a:endParaRPr lang="en-US" dirty="0" smtClean="0">
              <a:cs typeface="B Mitra" pitchFamily="2" charset="-78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6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563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-76200"/>
            <a:ext cx="8229600" cy="6126163"/>
          </a:xfrm>
        </p:spPr>
        <p:txBody>
          <a:bodyPr/>
          <a:lstStyle/>
          <a:p>
            <a:pPr>
              <a:defRPr/>
            </a:pPr>
            <a:r>
              <a:rPr lang="fa-IR" sz="5400" b="1" dirty="0" smtClean="0">
                <a:solidFill>
                  <a:srgbClr val="FF0000"/>
                </a:solidFill>
                <a:cs typeface="B Titr" pitchFamily="2" charset="-78"/>
              </a:rPr>
              <a:t>مقدمه</a:t>
            </a:r>
            <a:endParaRPr lang="en-US" sz="5400" dirty="0" smtClean="0">
              <a:solidFill>
                <a:srgbClr val="FF0000"/>
              </a:solidFill>
              <a:cs typeface="B Titr" pitchFamily="2" charset="-78"/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04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04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0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b="1" dirty="0" smtClean="0">
                <a:solidFill>
                  <a:srgbClr val="FFFF00"/>
                </a:solidFill>
                <a:cs typeface="B Mitra" pitchFamily="2" charset="-78"/>
              </a:rPr>
              <a:t>تعريف سيستم اخذ داده</a:t>
            </a:r>
            <a:endParaRPr lang="en-US" b="1" dirty="0">
              <a:solidFill>
                <a:srgbClr val="FFFF00"/>
              </a:solidFill>
              <a:cs typeface="B Mitra" pitchFamily="2" charset="-78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rgbClr val="C00000">
                <a:tint val="45000"/>
                <a:satMod val="400000"/>
              </a:srgbClr>
            </a:duotone>
          </a:blip>
          <a:srcRect/>
          <a:stretch>
            <a:fillRect/>
          </a:stretch>
        </p:blipFill>
        <p:spPr bwMode="auto">
          <a:xfrm>
            <a:off x="1066800" y="1371600"/>
            <a:ext cx="6989763" cy="50768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fa-IR" b="1" dirty="0" smtClean="0">
                <a:solidFill>
                  <a:srgbClr val="FFFF00"/>
                </a:solidFill>
                <a:cs typeface="B Mitra" pitchFamily="2" charset="-78"/>
              </a:rPr>
              <a:t>هدف انجام پروژه:</a:t>
            </a:r>
            <a:endParaRPr lang="en-US" b="1" dirty="0">
              <a:solidFill>
                <a:srgbClr val="FFFF00"/>
              </a:solidFill>
              <a:cs typeface="B Mitra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rgbClr val="92D050">
                <a:tint val="45000"/>
                <a:satMod val="400000"/>
              </a:srgbClr>
            </a:duotone>
          </a:blip>
          <a:srcRect/>
          <a:stretch>
            <a:fillRect/>
          </a:stretch>
        </p:blipFill>
        <p:spPr bwMode="auto">
          <a:xfrm>
            <a:off x="906463" y="1381125"/>
            <a:ext cx="7170737" cy="509587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200" y="1265238"/>
            <a:ext cx="1676400" cy="4221162"/>
          </a:xfrm>
        </p:spPr>
        <p:txBody>
          <a:bodyPr/>
          <a:lstStyle/>
          <a:p>
            <a:pPr>
              <a:defRPr/>
            </a:pPr>
            <a:r>
              <a:rPr lang="en-US" sz="3200" b="1" dirty="0" smtClean="0">
                <a:solidFill>
                  <a:srgbClr val="FFFF00"/>
                </a:solidFill>
                <a:cs typeface="B Mitra" pitchFamily="2" charset="-78"/>
              </a:rPr>
              <a:t/>
            </a:r>
            <a:br>
              <a:rPr lang="en-US" sz="3200" b="1" dirty="0" smtClean="0">
                <a:solidFill>
                  <a:srgbClr val="FFFF00"/>
                </a:solidFill>
                <a:cs typeface="B Mitra" pitchFamily="2" charset="-78"/>
              </a:rPr>
            </a:br>
            <a:r>
              <a:rPr lang="fa-IR" sz="3200" b="1" dirty="0" smtClean="0">
                <a:solidFill>
                  <a:srgbClr val="FFFF00"/>
                </a:solidFill>
                <a:cs typeface="B Mitra" pitchFamily="2" charset="-78"/>
              </a:rPr>
              <a:t>بلاك دياگرام سيستم</a:t>
            </a:r>
            <a:r>
              <a:rPr lang="en-US" sz="3200" b="1" dirty="0" smtClean="0">
                <a:solidFill>
                  <a:srgbClr val="FFFF00"/>
                </a:solidFill>
                <a:cs typeface="B Mitra" pitchFamily="2" charset="-78"/>
              </a:rPr>
              <a:t>DAQ</a:t>
            </a:r>
            <a:br>
              <a:rPr lang="en-US" sz="3200" b="1" dirty="0" smtClean="0">
                <a:solidFill>
                  <a:srgbClr val="FFFF00"/>
                </a:solidFill>
                <a:cs typeface="B Mitra" pitchFamily="2" charset="-78"/>
              </a:rPr>
            </a:br>
            <a:r>
              <a:rPr lang="fa-IR" sz="3200" b="1" dirty="0" smtClean="0">
                <a:solidFill>
                  <a:srgbClr val="FFFF00"/>
                </a:solidFill>
                <a:cs typeface="B Mitra" pitchFamily="2" charset="-78"/>
              </a:rPr>
              <a:t/>
            </a:r>
            <a:br>
              <a:rPr lang="fa-IR" sz="3200" b="1" dirty="0" smtClean="0">
                <a:solidFill>
                  <a:srgbClr val="FFFF00"/>
                </a:solidFill>
                <a:cs typeface="B Mitra" pitchFamily="2" charset="-78"/>
              </a:rPr>
            </a:br>
            <a:r>
              <a:rPr lang="fa-IR" sz="3200" b="1" dirty="0" smtClean="0">
                <a:solidFill>
                  <a:srgbClr val="FFFF00"/>
                </a:solidFill>
                <a:cs typeface="B Mitra" pitchFamily="2" charset="-78"/>
              </a:rPr>
              <a:t>( خطوط كنترلي مشخص نشده است.)</a:t>
            </a:r>
            <a:endParaRPr lang="en-US" sz="3200" b="1" dirty="0">
              <a:solidFill>
                <a:srgbClr val="FFFF00"/>
              </a:solidFill>
              <a:cs typeface="B Mitra" pitchFamily="2" charset="-78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rgbClr val="66FF33">
                <a:tint val="45000"/>
                <a:satMod val="400000"/>
              </a:srgbClr>
            </a:duotone>
          </a:blip>
          <a:srcRect/>
          <a:stretch>
            <a:fillRect/>
          </a:stretch>
        </p:blipFill>
        <p:spPr bwMode="auto">
          <a:xfrm>
            <a:off x="228600" y="179687"/>
            <a:ext cx="7237413" cy="637351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fa-IR" sz="4000" b="1" dirty="0" smtClean="0">
                <a:solidFill>
                  <a:srgbClr val="FFFF00"/>
                </a:solidFill>
                <a:cs typeface="B Mitra" pitchFamily="2" charset="-78"/>
              </a:rPr>
              <a:t>مدار حفاظت ولتاژ ورودي</a:t>
            </a:r>
            <a:br>
              <a:rPr lang="fa-IR" sz="4000" b="1" dirty="0" smtClean="0">
                <a:solidFill>
                  <a:srgbClr val="FFFF00"/>
                </a:solidFill>
                <a:cs typeface="B Mitra" pitchFamily="2" charset="-78"/>
              </a:rPr>
            </a:br>
            <a:r>
              <a:rPr lang="fa-IR" sz="4000" b="1" dirty="0" smtClean="0">
                <a:solidFill>
                  <a:srgbClr val="FFFF00"/>
                </a:solidFill>
                <a:cs typeface="B Mitra" pitchFamily="2" charset="-78"/>
              </a:rPr>
              <a:t>(</a:t>
            </a:r>
            <a:r>
              <a:rPr lang="en-US" sz="4000" b="1" dirty="0" smtClean="0">
                <a:solidFill>
                  <a:srgbClr val="FF0000"/>
                </a:solidFill>
                <a:cs typeface="B Mitra" pitchFamily="2" charset="-78"/>
              </a:rPr>
              <a:t>V</a:t>
            </a:r>
            <a:r>
              <a:rPr lang="en-US" sz="4000" b="1" dirty="0" smtClean="0">
                <a:solidFill>
                  <a:srgbClr val="FFFF00"/>
                </a:solidFill>
                <a:cs typeface="B Mitra" pitchFamily="2" charset="-78"/>
              </a:rPr>
              <a:t>oltage </a:t>
            </a:r>
            <a:r>
              <a:rPr lang="en-US" sz="4000" b="1" dirty="0" smtClean="0">
                <a:solidFill>
                  <a:srgbClr val="FF0000"/>
                </a:solidFill>
                <a:cs typeface="B Mitra" pitchFamily="2" charset="-78"/>
              </a:rPr>
              <a:t>P</a:t>
            </a:r>
            <a:r>
              <a:rPr lang="en-US" sz="4000" b="1" dirty="0" smtClean="0">
                <a:solidFill>
                  <a:srgbClr val="FFFF00"/>
                </a:solidFill>
                <a:cs typeface="B Mitra" pitchFamily="2" charset="-78"/>
              </a:rPr>
              <a:t>rotected </a:t>
            </a:r>
            <a:r>
              <a:rPr lang="en-US" sz="4000" b="1" dirty="0" err="1" smtClean="0">
                <a:solidFill>
                  <a:srgbClr val="FF0000"/>
                </a:solidFill>
                <a:cs typeface="B Mitra" pitchFamily="2" charset="-78"/>
              </a:rPr>
              <a:t>C</a:t>
            </a:r>
            <a:r>
              <a:rPr lang="en-US" sz="4000" b="1" dirty="0" err="1" smtClean="0">
                <a:solidFill>
                  <a:srgbClr val="FFFF00"/>
                </a:solidFill>
                <a:cs typeface="B Mitra" pitchFamily="2" charset="-78"/>
              </a:rPr>
              <a:t>ircuit:</a:t>
            </a:r>
            <a:r>
              <a:rPr lang="en-US" sz="4000" b="1" dirty="0" err="1" smtClean="0">
                <a:solidFill>
                  <a:srgbClr val="FF0000"/>
                </a:solidFill>
                <a:cs typeface="B Mitra" pitchFamily="2" charset="-78"/>
              </a:rPr>
              <a:t>VPC</a:t>
            </a:r>
            <a:r>
              <a:rPr lang="fa-IR" sz="4000" b="1" dirty="0" smtClean="0">
                <a:solidFill>
                  <a:srgbClr val="FFFF00"/>
                </a:solidFill>
                <a:cs typeface="B Mitra" pitchFamily="2" charset="-78"/>
              </a:rPr>
              <a:t>)</a:t>
            </a:r>
            <a:endParaRPr lang="en-US" sz="4000" b="1" dirty="0">
              <a:solidFill>
                <a:srgbClr val="FFFF00"/>
              </a:solidFill>
              <a:cs typeface="B Mitra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rgbClr val="00B050">
                <a:tint val="45000"/>
                <a:satMod val="400000"/>
              </a:srgbClr>
            </a:duotone>
          </a:blip>
          <a:srcRect/>
          <a:stretch>
            <a:fillRect/>
          </a:stretch>
        </p:blipFill>
        <p:spPr bwMode="auto">
          <a:xfrm>
            <a:off x="3062288" y="1905000"/>
            <a:ext cx="3019425" cy="3048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fa-IR" sz="4000" b="1" dirty="0" smtClean="0">
                <a:solidFill>
                  <a:srgbClr val="FFFF00"/>
                </a:solidFill>
                <a:cs typeface="B Mitra" pitchFamily="2" charset="-78"/>
              </a:rPr>
              <a:t>بافر ورودي </a:t>
            </a:r>
            <a:br>
              <a:rPr lang="fa-IR" sz="4000" b="1" dirty="0" smtClean="0">
                <a:solidFill>
                  <a:srgbClr val="FFFF00"/>
                </a:solidFill>
                <a:cs typeface="B Mitra" pitchFamily="2" charset="-78"/>
              </a:rPr>
            </a:br>
            <a:r>
              <a:rPr lang="fa-IR" sz="4000" b="1" dirty="0" smtClean="0">
                <a:solidFill>
                  <a:srgbClr val="FFFF00"/>
                </a:solidFill>
                <a:cs typeface="B Mitra" pitchFamily="2" charset="-78"/>
              </a:rPr>
              <a:t>(</a:t>
            </a:r>
            <a:r>
              <a:rPr lang="en-US" sz="4000" b="1" dirty="0" smtClean="0">
                <a:solidFill>
                  <a:srgbClr val="FF0000"/>
                </a:solidFill>
                <a:cs typeface="B Mitra" pitchFamily="2" charset="-78"/>
              </a:rPr>
              <a:t>Input Buffer</a:t>
            </a:r>
            <a:r>
              <a:rPr lang="fa-IR" sz="4000" b="1" dirty="0" smtClean="0">
                <a:solidFill>
                  <a:srgbClr val="FFFF00"/>
                </a:solidFill>
                <a:cs typeface="B Mitra" pitchFamily="2" charset="-78"/>
              </a:rPr>
              <a:t>)</a:t>
            </a:r>
            <a:endParaRPr lang="en-US" sz="4000" b="1" dirty="0">
              <a:solidFill>
                <a:srgbClr val="FFFF00"/>
              </a:solidFill>
              <a:cs typeface="B Mitra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rgbClr val="F0FA90">
                <a:tint val="45000"/>
                <a:satMod val="400000"/>
              </a:srgbClr>
            </a:duotone>
          </a:blip>
          <a:srcRect/>
          <a:stretch>
            <a:fillRect/>
          </a:stretch>
        </p:blipFill>
        <p:spPr bwMode="auto">
          <a:xfrm>
            <a:off x="2376488" y="3838575"/>
            <a:ext cx="4391025" cy="21812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duotone>
              <a:prstClr val="black"/>
              <a:srgbClr val="00B0F0">
                <a:tint val="45000"/>
                <a:satMod val="400000"/>
              </a:srgbClr>
            </a:duotone>
          </a:blip>
          <a:srcRect/>
          <a:stretch>
            <a:fillRect/>
          </a:stretch>
        </p:blipFill>
        <p:spPr bwMode="auto">
          <a:xfrm>
            <a:off x="1066800" y="1828800"/>
            <a:ext cx="7008813" cy="15335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fa-IR" sz="4000" b="1" dirty="0" smtClean="0">
                <a:solidFill>
                  <a:srgbClr val="FFFF00"/>
                </a:solidFill>
                <a:cs typeface="B Mitra" pitchFamily="2" charset="-78"/>
              </a:rPr>
              <a:t>تقويت كننده ابزار دقيق</a:t>
            </a:r>
            <a:br>
              <a:rPr lang="fa-IR" sz="4000" b="1" dirty="0" smtClean="0">
                <a:solidFill>
                  <a:srgbClr val="FFFF00"/>
                </a:solidFill>
                <a:cs typeface="B Mitra" pitchFamily="2" charset="-78"/>
              </a:rPr>
            </a:br>
            <a:r>
              <a:rPr lang="fa-IR" sz="4000" b="1" dirty="0" smtClean="0">
                <a:solidFill>
                  <a:srgbClr val="FFFF00"/>
                </a:solidFill>
                <a:cs typeface="B Mitra" pitchFamily="2" charset="-78"/>
              </a:rPr>
              <a:t>(</a:t>
            </a:r>
            <a:r>
              <a:rPr lang="en-US" sz="4000" b="1" dirty="0" smtClean="0">
                <a:solidFill>
                  <a:srgbClr val="FF0000"/>
                </a:solidFill>
                <a:cs typeface="B Mitra" pitchFamily="2" charset="-78"/>
              </a:rPr>
              <a:t>Instrumentation Amplifier</a:t>
            </a:r>
            <a:r>
              <a:rPr lang="fa-IR" sz="4000" b="1" dirty="0" smtClean="0">
                <a:solidFill>
                  <a:srgbClr val="FFFF00"/>
                </a:solidFill>
                <a:cs typeface="B Mitra" pitchFamily="2" charset="-78"/>
              </a:rPr>
              <a:t>)</a:t>
            </a:r>
            <a:endParaRPr lang="en-US" sz="4000" b="1" dirty="0">
              <a:solidFill>
                <a:srgbClr val="FFFF00"/>
              </a:solidFill>
              <a:cs typeface="B Mitra" pitchFamily="2" charset="-78"/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rgbClr val="81FFAB">
                <a:tint val="45000"/>
                <a:satMod val="400000"/>
              </a:srgbClr>
            </a:duotone>
          </a:blip>
          <a:srcRect/>
          <a:stretch>
            <a:fillRect/>
          </a:stretch>
        </p:blipFill>
        <p:spPr bwMode="auto">
          <a:xfrm>
            <a:off x="1085851" y="1566621"/>
            <a:ext cx="6381750" cy="231957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duotone>
              <a:prstClr val="black"/>
              <a:srgbClr val="FFC000">
                <a:tint val="45000"/>
                <a:satMod val="400000"/>
              </a:srgbClr>
            </a:duotone>
          </a:blip>
          <a:srcRect/>
          <a:stretch>
            <a:fillRect/>
          </a:stretch>
        </p:blipFill>
        <p:spPr bwMode="auto">
          <a:xfrm>
            <a:off x="2114550" y="3961154"/>
            <a:ext cx="4591050" cy="282064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fa-IR" sz="4000" b="1" dirty="0" smtClean="0">
                <a:solidFill>
                  <a:srgbClr val="FFFF00"/>
                </a:solidFill>
                <a:cs typeface="B Mitra" pitchFamily="2" charset="-78"/>
              </a:rPr>
              <a:t>مالتي پلكسر آنالوگ</a:t>
            </a:r>
            <a:br>
              <a:rPr lang="fa-IR" sz="4000" b="1" dirty="0" smtClean="0">
                <a:solidFill>
                  <a:srgbClr val="FFFF00"/>
                </a:solidFill>
                <a:cs typeface="B Mitra" pitchFamily="2" charset="-78"/>
              </a:rPr>
            </a:br>
            <a:r>
              <a:rPr lang="fa-IR" sz="4000" b="1" dirty="0" smtClean="0">
                <a:solidFill>
                  <a:srgbClr val="FFFF00"/>
                </a:solidFill>
                <a:cs typeface="B Mitra" pitchFamily="2" charset="-78"/>
              </a:rPr>
              <a:t>(</a:t>
            </a:r>
            <a:r>
              <a:rPr lang="en-US" sz="4000" b="1" dirty="0" smtClean="0">
                <a:solidFill>
                  <a:srgbClr val="FF0000"/>
                </a:solidFill>
                <a:cs typeface="B Mitra" pitchFamily="2" charset="-78"/>
              </a:rPr>
              <a:t>Instrumentation Amplifier</a:t>
            </a:r>
            <a:r>
              <a:rPr lang="fa-IR" sz="4000" b="1" dirty="0" smtClean="0">
                <a:solidFill>
                  <a:srgbClr val="FFFF00"/>
                </a:solidFill>
                <a:cs typeface="B Mitra" pitchFamily="2" charset="-78"/>
              </a:rPr>
              <a:t>)</a:t>
            </a:r>
            <a:endParaRPr lang="en-US" sz="4000" b="1" dirty="0">
              <a:solidFill>
                <a:srgbClr val="FFFF00"/>
              </a:solidFill>
              <a:cs typeface="B Mitra" pitchFamily="2" charset="-78"/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rgbClr val="00B0F0">
                <a:tint val="45000"/>
                <a:satMod val="400000"/>
              </a:srgbClr>
            </a:duotone>
          </a:blip>
          <a:srcRect/>
          <a:stretch>
            <a:fillRect/>
          </a:stretch>
        </p:blipFill>
        <p:spPr bwMode="auto">
          <a:xfrm>
            <a:off x="2090738" y="1857375"/>
            <a:ext cx="4962525" cy="314325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gital Dots">
  <a:themeElements>
    <a:clrScheme name="Digital Dots 2">
      <a:dk1>
        <a:srgbClr val="5B5B89"/>
      </a:dk1>
      <a:lt1>
        <a:srgbClr val="FFFFFF"/>
      </a:lt1>
      <a:dk2>
        <a:srgbClr val="666699"/>
      </a:dk2>
      <a:lt2>
        <a:srgbClr val="DFDEF6"/>
      </a:lt2>
      <a:accent1>
        <a:srgbClr val="6666FF"/>
      </a:accent1>
      <a:accent2>
        <a:srgbClr val="52527C"/>
      </a:accent2>
      <a:accent3>
        <a:srgbClr val="B8B8CA"/>
      </a:accent3>
      <a:accent4>
        <a:srgbClr val="DADADA"/>
      </a:accent4>
      <a:accent5>
        <a:srgbClr val="B8B8FF"/>
      </a:accent5>
      <a:accent6>
        <a:srgbClr val="494970"/>
      </a:accent6>
      <a:hlink>
        <a:srgbClr val="9999FF"/>
      </a:hlink>
      <a:folHlink>
        <a:srgbClr val="CCCCFF"/>
      </a:folHlink>
    </a:clrScheme>
    <a:fontScheme name="Digital Dots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1" u="none" strike="noStrike" cap="none" normalizeH="0" baseline="0" smtClean="0">
            <a:ln>
              <a:noFill/>
            </a:ln>
            <a:solidFill>
              <a:srgbClr val="F38A2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1" u="none" strike="noStrike" cap="none" normalizeH="0" baseline="0" smtClean="0">
            <a:ln>
              <a:noFill/>
            </a:ln>
            <a:solidFill>
              <a:srgbClr val="F38A2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  <a:cs typeface="Arial" charset="0"/>
          </a:defRPr>
        </a:defPPr>
      </a:lstStyle>
    </a:lnDef>
  </a:objectDefaults>
  <a:extraClrSchemeLst>
    <a:extraClrScheme>
      <a:clrScheme name="Digital Dots 1">
        <a:dk1>
          <a:srgbClr val="00008A"/>
        </a:dk1>
        <a:lt1>
          <a:srgbClr val="FFFFFF"/>
        </a:lt1>
        <a:dk2>
          <a:srgbClr val="000099"/>
        </a:dk2>
        <a:lt2>
          <a:srgbClr val="FFFFFF"/>
        </a:lt2>
        <a:accent1>
          <a:srgbClr val="0099FF"/>
        </a:accent1>
        <a:accent2>
          <a:srgbClr val="00007A"/>
        </a:accent2>
        <a:accent3>
          <a:srgbClr val="AAAACA"/>
        </a:accent3>
        <a:accent4>
          <a:srgbClr val="DADADA"/>
        </a:accent4>
        <a:accent5>
          <a:srgbClr val="AACAFF"/>
        </a:accent5>
        <a:accent6>
          <a:srgbClr val="00006E"/>
        </a:accent6>
        <a:hlink>
          <a:srgbClr val="EAEAEA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2">
        <a:dk1>
          <a:srgbClr val="5B5B89"/>
        </a:dk1>
        <a:lt1>
          <a:srgbClr val="FFFFFF"/>
        </a:lt1>
        <a:dk2>
          <a:srgbClr val="666699"/>
        </a:dk2>
        <a:lt2>
          <a:srgbClr val="DFDEF6"/>
        </a:lt2>
        <a:accent1>
          <a:srgbClr val="6666FF"/>
        </a:accent1>
        <a:accent2>
          <a:srgbClr val="52527C"/>
        </a:accent2>
        <a:accent3>
          <a:srgbClr val="B8B8CA"/>
        </a:accent3>
        <a:accent4>
          <a:srgbClr val="DADADA"/>
        </a:accent4>
        <a:accent5>
          <a:srgbClr val="B8B8FF"/>
        </a:accent5>
        <a:accent6>
          <a:srgbClr val="494970"/>
        </a:accent6>
        <a:hlink>
          <a:srgbClr val="9999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3">
        <a:dk1>
          <a:srgbClr val="70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6000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560000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4">
        <a:dk1>
          <a:srgbClr val="000000"/>
        </a:dk1>
        <a:lt1>
          <a:srgbClr val="FDEB9D"/>
        </a:lt1>
        <a:dk2>
          <a:srgbClr val="000000"/>
        </a:dk2>
        <a:lt2>
          <a:srgbClr val="E0CE82"/>
        </a:lt2>
        <a:accent1>
          <a:srgbClr val="EAEAEA"/>
        </a:accent1>
        <a:accent2>
          <a:srgbClr val="C2B476"/>
        </a:accent2>
        <a:accent3>
          <a:srgbClr val="FEF3CC"/>
        </a:accent3>
        <a:accent4>
          <a:srgbClr val="000000"/>
        </a:accent4>
        <a:accent5>
          <a:srgbClr val="F3F3F3"/>
        </a:accent5>
        <a:accent6>
          <a:srgbClr val="B0A36A"/>
        </a:accent6>
        <a:hlink>
          <a:srgbClr val="A47900"/>
        </a:hlink>
        <a:folHlink>
          <a:srgbClr val="8C8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gital Dots 5">
        <a:dk1>
          <a:srgbClr val="5B5E52"/>
        </a:dk1>
        <a:lt1>
          <a:srgbClr val="FFFFFF"/>
        </a:lt1>
        <a:dk2>
          <a:srgbClr val="686B5D"/>
        </a:dk2>
        <a:lt2>
          <a:srgbClr val="CCD5C7"/>
        </a:lt2>
        <a:accent1>
          <a:srgbClr val="809EA8"/>
        </a:accent1>
        <a:accent2>
          <a:srgbClr val="4F5147"/>
        </a:accent2>
        <a:accent3>
          <a:srgbClr val="B9BAB6"/>
        </a:accent3>
        <a:accent4>
          <a:srgbClr val="DADADA"/>
        </a:accent4>
        <a:accent5>
          <a:srgbClr val="C0CCD1"/>
        </a:accent5>
        <a:accent6>
          <a:srgbClr val="47493F"/>
        </a:accent6>
        <a:hlink>
          <a:srgbClr val="AAA854"/>
        </a:hlink>
        <a:folHlink>
          <a:srgbClr val="E1D09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6">
        <a:dk1>
          <a:srgbClr val="46532B"/>
        </a:dk1>
        <a:lt1>
          <a:srgbClr val="FFFFFF"/>
        </a:lt1>
        <a:dk2>
          <a:srgbClr val="4E5D31"/>
        </a:dk2>
        <a:lt2>
          <a:srgbClr val="FFFFCC"/>
        </a:lt2>
        <a:accent1>
          <a:srgbClr val="8F8C00"/>
        </a:accent1>
        <a:accent2>
          <a:srgbClr val="424F29"/>
        </a:accent2>
        <a:accent3>
          <a:srgbClr val="B2B6AD"/>
        </a:accent3>
        <a:accent4>
          <a:srgbClr val="DADADA"/>
        </a:accent4>
        <a:accent5>
          <a:srgbClr val="C6C5AA"/>
        </a:accent5>
        <a:accent6>
          <a:srgbClr val="3B4724"/>
        </a:accent6>
        <a:hlink>
          <a:srgbClr val="33CC33"/>
        </a:hlink>
        <a:folHlink>
          <a:srgbClr val="00A1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7">
        <a:dk1>
          <a:srgbClr val="007673"/>
        </a:dk1>
        <a:lt1>
          <a:srgbClr val="FFFFFF"/>
        </a:lt1>
        <a:dk2>
          <a:srgbClr val="008080"/>
        </a:dk2>
        <a:lt2>
          <a:srgbClr val="FFFF99"/>
        </a:lt2>
        <a:accent1>
          <a:srgbClr val="33CCCC"/>
        </a:accent1>
        <a:accent2>
          <a:srgbClr val="006462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005A58"/>
        </a:accent6>
        <a:hlink>
          <a:srgbClr val="FFCC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8">
        <a:dk1>
          <a:srgbClr val="000000"/>
        </a:dk1>
        <a:lt1>
          <a:srgbClr val="E6F8F4"/>
        </a:lt1>
        <a:dk2>
          <a:srgbClr val="000000"/>
        </a:dk2>
        <a:lt2>
          <a:srgbClr val="C5DBD6"/>
        </a:lt2>
        <a:accent1>
          <a:srgbClr val="CCFF99"/>
        </a:accent1>
        <a:accent2>
          <a:srgbClr val="ACBAB7"/>
        </a:accent2>
        <a:accent3>
          <a:srgbClr val="F0FBF8"/>
        </a:accent3>
        <a:accent4>
          <a:srgbClr val="000000"/>
        </a:accent4>
        <a:accent5>
          <a:srgbClr val="E2FFCA"/>
        </a:accent5>
        <a:accent6>
          <a:srgbClr val="9BA8A6"/>
        </a:accent6>
        <a:hlink>
          <a:srgbClr val="008080"/>
        </a:hlink>
        <a:folHlink>
          <a:srgbClr val="00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gital Dots 9">
        <a:dk1>
          <a:srgbClr val="000000"/>
        </a:dk1>
        <a:lt1>
          <a:srgbClr val="EAEAEA"/>
        </a:lt1>
        <a:dk2>
          <a:srgbClr val="000000"/>
        </a:dk2>
        <a:lt2>
          <a:srgbClr val="D1D1D1"/>
        </a:lt2>
        <a:accent1>
          <a:srgbClr val="CCECFF"/>
        </a:accent1>
        <a:accent2>
          <a:srgbClr val="B2B2B2"/>
        </a:accent2>
        <a:accent3>
          <a:srgbClr val="F3F3F3"/>
        </a:accent3>
        <a:accent4>
          <a:srgbClr val="000000"/>
        </a:accent4>
        <a:accent5>
          <a:srgbClr val="E2F4FF"/>
        </a:accent5>
        <a:accent6>
          <a:srgbClr val="A1A1A1"/>
        </a:accent6>
        <a:hlink>
          <a:srgbClr val="7200E4"/>
        </a:hlink>
        <a:folHlink>
          <a:srgbClr val="0033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Digital Dots</Template>
  <TotalTime>2468</TotalTime>
  <Words>28</Words>
  <Application>Microsoft Office PowerPoint</Application>
  <PresentationFormat>On-screen Show (4:3)</PresentationFormat>
  <Paragraphs>11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B Mitra</vt:lpstr>
      <vt:lpstr>B Titr</vt:lpstr>
      <vt:lpstr>Wingdings</vt:lpstr>
      <vt:lpstr>Digital Dots</vt:lpstr>
      <vt:lpstr>   درس مقدمه اي بر مهندسي پزشكي  بررسي ساختار سيستم اخذ داده DAQ: Data AcQuisition System  </vt:lpstr>
      <vt:lpstr>مقدمه</vt:lpstr>
      <vt:lpstr>تعريف سيستم اخذ داده</vt:lpstr>
      <vt:lpstr>هدف انجام پروژه:</vt:lpstr>
      <vt:lpstr> بلاك دياگرام سيستمDAQ  ( خطوط كنترلي مشخص نشده است.)</vt:lpstr>
      <vt:lpstr>مدار حفاظت ولتاژ ورودي (Voltage Protected Circuit:VPC)</vt:lpstr>
      <vt:lpstr>بافر ورودي  (Input Buffer)</vt:lpstr>
      <vt:lpstr>تقويت كننده ابزار دقيق (Instrumentation Amplifier)</vt:lpstr>
      <vt:lpstr>مالتي پلكسر آنالوگ (Instrumentation Amplifier)</vt:lpstr>
      <vt:lpstr>مدار انتخابگر ديجيتالي بهره (Digital Gain Selector)</vt:lpstr>
      <vt:lpstr>PowerPoint Presentation</vt:lpstr>
      <vt:lpstr>پايان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گروه بندی شبکه ها: شبکه ها به سه گروه تقسیم می شوند 1 – شبکه های محلی  2 – شبکه های شهری  3 – شبکه های گسترده</dc:title>
  <dc:creator>morteza</dc:creator>
  <cp:lastModifiedBy>MRT www.Win2Farsi.com</cp:lastModifiedBy>
  <cp:revision>380</cp:revision>
  <dcterms:created xsi:type="dcterms:W3CDTF">2007-08-01T13:53:40Z</dcterms:created>
  <dcterms:modified xsi:type="dcterms:W3CDTF">2017-01-21T20:49:25Z</dcterms:modified>
</cp:coreProperties>
</file>