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379" r:id="rId3"/>
    <p:sldId id="380" r:id="rId4"/>
    <p:sldId id="381" r:id="rId5"/>
    <p:sldId id="382" r:id="rId6"/>
    <p:sldId id="383" r:id="rId7"/>
    <p:sldId id="384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25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265" autoAdjust="0"/>
    <p:restoredTop sz="94660"/>
  </p:normalViewPr>
  <p:slideViewPr>
    <p:cSldViewPr snapToGrid="0">
      <p:cViewPr>
        <p:scale>
          <a:sx n="81" d="100"/>
          <a:sy n="81" d="100"/>
        </p:scale>
        <p:origin x="-710" y="-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333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7343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326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6226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0916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975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1737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85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7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4842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309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9256-BB9D-4EE1-978B-903609A03B5E}" type="datetimeFigureOut">
              <a:rPr lang="en-US" smtClean="0"/>
              <a:pPr/>
              <a:t>11/29/2015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E791C-0A8C-41CF-A358-0882E33B6A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59856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72552" y="1479176"/>
            <a:ext cx="78261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فارسی </a:t>
            </a: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نهم </a:t>
            </a:r>
            <a:endParaRPr lang="fa-IR" sz="3200" dirty="0" smtClean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2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راز موفقیت</a:t>
            </a:r>
            <a:endParaRPr lang="fa-IR" sz="3200" dirty="0">
              <a:solidFill>
                <a:srgbClr val="C00000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250000"/>
              </a:lnSpc>
            </a:pPr>
            <a:r>
              <a:rPr lang="fa-IR" sz="3200" dirty="0" smtClean="0">
                <a:solidFill>
                  <a:srgbClr val="C00000"/>
                </a:solidFill>
                <a:cs typeface="B Titr" panose="00000700000000000000" pitchFamily="2" charset="-78"/>
              </a:rPr>
              <a:t>مدرس: زهرا بردبار </a:t>
            </a:r>
            <a:endParaRPr lang="en-US" sz="32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8722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l="40670" t="21993" r="38918" b="61237"/>
          <a:stretch>
            <a:fillRect/>
          </a:stretch>
        </p:blipFill>
        <p:spPr bwMode="auto">
          <a:xfrm>
            <a:off x="3026005" y="2422687"/>
            <a:ext cx="7626284" cy="352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40670" t="38763" r="39227" b="33333"/>
          <a:stretch>
            <a:fillRect/>
          </a:stretch>
        </p:blipFill>
        <p:spPr bwMode="auto">
          <a:xfrm>
            <a:off x="1753385" y="1187777"/>
            <a:ext cx="6242123" cy="4873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40902" t="26529" r="38609" b="51615"/>
          <a:stretch>
            <a:fillRect/>
          </a:stretch>
        </p:blipFill>
        <p:spPr bwMode="auto">
          <a:xfrm>
            <a:off x="1404594" y="1857080"/>
            <a:ext cx="7692272" cy="461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0825" t="47972" r="39613" b="32921"/>
          <a:stretch>
            <a:fillRect/>
          </a:stretch>
        </p:blipFill>
        <p:spPr bwMode="auto">
          <a:xfrm>
            <a:off x="4251490" y="2262433"/>
            <a:ext cx="6825005" cy="37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1057" t="66804" r="39614" b="18900"/>
          <a:stretch>
            <a:fillRect/>
          </a:stretch>
        </p:blipFill>
        <p:spPr bwMode="auto">
          <a:xfrm>
            <a:off x="3582185" y="2309567"/>
            <a:ext cx="8021851" cy="33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2145" y="2266682"/>
            <a:ext cx="870611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6600" dirty="0" smtClean="0">
                <a:solidFill>
                  <a:srgbClr val="C00000"/>
                </a:solidFill>
                <a:cs typeface="B Titr" panose="00000700000000000000" pitchFamily="2" charset="-78"/>
              </a:rPr>
              <a:t>پایان</a:t>
            </a:r>
            <a:endParaRPr lang="en-US" sz="16600" dirty="0"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6115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44382" t="21581" r="46649" b="71271"/>
          <a:stretch>
            <a:fillRect/>
          </a:stretch>
        </p:blipFill>
        <p:spPr bwMode="auto">
          <a:xfrm>
            <a:off x="8869899" y="2658358"/>
            <a:ext cx="2923033" cy="1310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40438" t="33540" r="40618" b="36083"/>
          <a:stretch>
            <a:fillRect/>
          </a:stretch>
        </p:blipFill>
        <p:spPr bwMode="auto">
          <a:xfrm>
            <a:off x="820133" y="782424"/>
            <a:ext cx="6372520" cy="574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40541" t="21581" r="39742" b="66048"/>
          <a:stretch>
            <a:fillRect/>
          </a:stretch>
        </p:blipFill>
        <p:spPr bwMode="auto">
          <a:xfrm>
            <a:off x="2309565" y="2799760"/>
            <a:ext cx="8360009" cy="295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0541" t="33952" r="40593" b="45430"/>
          <a:stretch>
            <a:fillRect/>
          </a:stretch>
        </p:blipFill>
        <p:spPr bwMode="auto">
          <a:xfrm>
            <a:off x="2460395" y="2234153"/>
            <a:ext cx="6928702" cy="425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0541" t="54570" r="40129" b="28935"/>
          <a:stretch>
            <a:fillRect/>
          </a:stretch>
        </p:blipFill>
        <p:spPr bwMode="auto">
          <a:xfrm>
            <a:off x="2111602" y="2366128"/>
            <a:ext cx="8071707" cy="387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1133" t="29731" r="39404" b="55876"/>
          <a:stretch>
            <a:fillRect/>
          </a:stretch>
        </p:blipFill>
        <p:spPr bwMode="auto">
          <a:xfrm>
            <a:off x="2083323" y="2554664"/>
            <a:ext cx="8135333" cy="3384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1133" t="44811" r="39459" b="29072"/>
          <a:stretch>
            <a:fillRect/>
          </a:stretch>
        </p:blipFill>
        <p:spPr bwMode="auto">
          <a:xfrm>
            <a:off x="1536568" y="1018094"/>
            <a:ext cx="7117237" cy="53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43376" t="21856" r="37912" b="62336"/>
          <a:stretch>
            <a:fillRect/>
          </a:stretch>
        </p:blipFill>
        <p:spPr bwMode="auto">
          <a:xfrm>
            <a:off x="4374037" y="2064470"/>
            <a:ext cx="7541445" cy="358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 l="40206" t="38626" r="39613" b="20549"/>
          <a:stretch>
            <a:fillRect/>
          </a:stretch>
        </p:blipFill>
        <p:spPr bwMode="auto">
          <a:xfrm>
            <a:off x="1932493" y="471341"/>
            <a:ext cx="5392133" cy="613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9</Words>
  <Application>Microsoft Office PowerPoint</Application>
  <PresentationFormat>Custom</PresentationFormat>
  <Paragraphs>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Alireza Golestan</cp:lastModifiedBy>
  <cp:revision>162</cp:revision>
  <dcterms:created xsi:type="dcterms:W3CDTF">2015-07-06T05:06:21Z</dcterms:created>
  <dcterms:modified xsi:type="dcterms:W3CDTF">2015-11-29T10:23:14Z</dcterms:modified>
</cp:coreProperties>
</file>