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7" r:id="rId1"/>
  </p:sldMasterIdLst>
  <p:notesMasterIdLst>
    <p:notesMasterId r:id="rId30"/>
  </p:notesMasterIdLst>
  <p:handoutMasterIdLst>
    <p:handoutMasterId r:id="rId31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69" r:id="rId9"/>
    <p:sldId id="280" r:id="rId10"/>
    <p:sldId id="289" r:id="rId11"/>
    <p:sldId id="281" r:id="rId12"/>
    <p:sldId id="290" r:id="rId13"/>
    <p:sldId id="291" r:id="rId14"/>
    <p:sldId id="292" r:id="rId15"/>
    <p:sldId id="293" r:id="rId16"/>
    <p:sldId id="294" r:id="rId17"/>
    <p:sldId id="295" r:id="rId18"/>
    <p:sldId id="266" r:id="rId19"/>
    <p:sldId id="267" r:id="rId20"/>
    <p:sldId id="268" r:id="rId21"/>
    <p:sldId id="270" r:id="rId22"/>
    <p:sldId id="297" r:id="rId23"/>
    <p:sldId id="300" r:id="rId24"/>
    <p:sldId id="301" r:id="rId25"/>
    <p:sldId id="296" r:id="rId26"/>
    <p:sldId id="298" r:id="rId27"/>
    <p:sldId id="299" r:id="rId28"/>
    <p:sldId id="302" r:id="rId29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EE8"/>
    <a:srgbClr val="D8EEC0"/>
    <a:srgbClr val="E7FED2"/>
    <a:srgbClr val="009900"/>
    <a:srgbClr val="006600"/>
    <a:srgbClr val="336600"/>
    <a:srgbClr val="008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8" d="100"/>
          <a:sy n="38" d="100"/>
        </p:scale>
        <p:origin x="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3200" b="1" dirty="0" smtClean="0">
              <a:latin typeface="Arial" pitchFamily="34" charset="0"/>
              <a:cs typeface="B Zar" pitchFamily="2" charset="-78"/>
            </a:rPr>
            <a:t>1. مقاله </a:t>
          </a:r>
          <a:r>
            <a:rPr lang="fa-IR" sz="3200" b="1" dirty="0" err="1" smtClean="0">
              <a:latin typeface="Arial" pitchFamily="34" charset="0"/>
              <a:cs typeface="B Zar" pitchFamily="2" charset="-78"/>
            </a:rPr>
            <a:t>تحقيقي</a:t>
          </a:r>
          <a:r>
            <a:rPr lang="fa-IR" sz="3200" b="1" dirty="0" smtClean="0">
              <a:latin typeface="Arial" pitchFamily="34" charset="0"/>
              <a:cs typeface="B Zar" pitchFamily="2" charset="-78"/>
            </a:rPr>
            <a:t> / </a:t>
          </a:r>
          <a:r>
            <a:rPr lang="fa-IR" sz="3200" b="1" dirty="0" err="1" smtClean="0">
              <a:latin typeface="Arial" pitchFamily="34" charset="0"/>
              <a:cs typeface="B Zar" pitchFamily="2" charset="-78"/>
            </a:rPr>
            <a:t>مبتني</a:t>
          </a:r>
          <a:r>
            <a:rPr lang="fa-IR" sz="3200" b="1" dirty="0" smtClean="0">
              <a:latin typeface="Arial" pitchFamily="34" charset="0"/>
              <a:cs typeface="B Zar" pitchFamily="2" charset="-78"/>
            </a:rPr>
            <a:t> بر </a:t>
          </a:r>
          <a:r>
            <a:rPr lang="fa-IR" sz="3200" b="1" dirty="0" err="1" smtClean="0">
              <a:latin typeface="Arial" pitchFamily="34" charset="0"/>
              <a:cs typeface="B Zar" pitchFamily="2" charset="-78"/>
            </a:rPr>
            <a:t>كار</a:t>
          </a:r>
          <a:r>
            <a:rPr lang="fa-IR" sz="3200" b="1" dirty="0" smtClean="0">
              <a:latin typeface="Arial" pitchFamily="34" charset="0"/>
              <a:cs typeface="B Zar" pitchFamily="2" charset="-78"/>
            </a:rPr>
            <a:t> </a:t>
          </a:r>
          <a:r>
            <a:rPr lang="fa-IR" sz="3200" b="1" dirty="0" err="1" smtClean="0">
              <a:latin typeface="Arial" pitchFamily="34" charset="0"/>
              <a:cs typeface="B Zar" pitchFamily="2" charset="-78"/>
            </a:rPr>
            <a:t>اصيل</a:t>
          </a:r>
          <a:endParaRPr lang="fa-IR" sz="3200" b="1" dirty="0" smtClean="0">
            <a:cs typeface="B Zar" pitchFamily="2" charset="-78"/>
          </a:endParaRP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B4634886-A245-48A2-9863-BCFA0D54E78F}">
      <dgm:prSet/>
      <dgm:spPr>
        <a:ln>
          <a:solidFill>
            <a:srgbClr val="FF0000"/>
          </a:solidFill>
        </a:ln>
      </dgm:spPr>
      <dgm:t>
        <a:bodyPr/>
        <a:lstStyle/>
        <a:p>
          <a:pPr rtl="1"/>
          <a:r>
            <a:rPr lang="fa-IR" b="1" dirty="0" smtClean="0">
              <a:latin typeface="Arial" pitchFamily="34" charset="0"/>
              <a:cs typeface="B Zar" pitchFamily="2" charset="-78"/>
            </a:rPr>
            <a:t>2. مقاله تحليلي / نظري</a:t>
          </a:r>
          <a:endParaRPr lang="en-US" dirty="0">
            <a:latin typeface="Arial" pitchFamily="34" charset="0"/>
            <a:cs typeface="B Zar" pitchFamily="2" charset="-78"/>
          </a:endParaRPr>
        </a:p>
      </dgm:t>
    </dgm:pt>
    <dgm:pt modelId="{5672488E-4513-4979-8725-766B788C6FA5}" type="parTrans" cxnId="{335B7811-CA07-43D8-A8E5-6772A702FA24}">
      <dgm:prSet/>
      <dgm:spPr/>
      <dgm:t>
        <a:bodyPr/>
        <a:lstStyle/>
        <a:p>
          <a:pPr rtl="1"/>
          <a:endParaRPr lang="fa-IR"/>
        </a:p>
      </dgm:t>
    </dgm:pt>
    <dgm:pt modelId="{7F750FEB-EE7D-4255-9054-F53D8CFD0D1D}" type="sibTrans" cxnId="{335B7811-CA07-43D8-A8E5-6772A702FA24}">
      <dgm:prSet/>
      <dgm:spPr/>
      <dgm:t>
        <a:bodyPr/>
        <a:lstStyle/>
        <a:p>
          <a:pPr rtl="1"/>
          <a:endParaRPr lang="fa-IR"/>
        </a:p>
      </dgm:t>
    </dgm:pt>
    <dgm:pt modelId="{94453756-84EE-402F-9758-85C5DDDFC3FC}">
      <dgm:prSet/>
      <dgm:spPr>
        <a:ln>
          <a:solidFill>
            <a:srgbClr val="FF0000"/>
          </a:solidFill>
        </a:ln>
      </dgm:spPr>
      <dgm:t>
        <a:bodyPr/>
        <a:lstStyle/>
        <a:p>
          <a:pPr rtl="1"/>
          <a:r>
            <a:rPr lang="fa-IR" b="1" dirty="0" smtClean="0">
              <a:latin typeface="Arial" pitchFamily="34" charset="0"/>
              <a:cs typeface="B Zar" pitchFamily="2" charset="-78"/>
            </a:rPr>
            <a:t>3. مقاله مروري / تحليل و ارزيابي انتقادي</a:t>
          </a:r>
          <a:endParaRPr lang="en-US" dirty="0">
            <a:latin typeface="Arial" pitchFamily="34" charset="0"/>
            <a:cs typeface="B Zar" pitchFamily="2" charset="-78"/>
          </a:endParaRPr>
        </a:p>
      </dgm:t>
    </dgm:pt>
    <dgm:pt modelId="{923F755A-A014-4ACC-BCA4-7CD1FECA47C7}" type="parTrans" cxnId="{F6A1C943-1BE9-43C0-AE2A-4E986AC038A5}">
      <dgm:prSet/>
      <dgm:spPr/>
      <dgm:t>
        <a:bodyPr/>
        <a:lstStyle/>
        <a:p>
          <a:pPr rtl="1"/>
          <a:endParaRPr lang="fa-IR"/>
        </a:p>
      </dgm:t>
    </dgm:pt>
    <dgm:pt modelId="{F4A0B310-873D-47EA-85FE-FCF2E0365550}" type="sibTrans" cxnId="{F6A1C943-1BE9-43C0-AE2A-4E986AC038A5}">
      <dgm:prSet/>
      <dgm:spPr/>
      <dgm:t>
        <a:bodyPr/>
        <a:lstStyle/>
        <a:p>
          <a:pPr rtl="1"/>
          <a:endParaRPr lang="fa-IR"/>
        </a:p>
      </dgm:t>
    </dgm:pt>
    <dgm:pt modelId="{5D4B4C59-A5DD-42EA-85BA-D32DB2016DC7}">
      <dgm:prSet/>
      <dgm:spPr>
        <a:ln>
          <a:solidFill>
            <a:srgbClr val="FF0000"/>
          </a:solidFill>
        </a:ln>
      </dgm:spPr>
      <dgm:t>
        <a:bodyPr/>
        <a:lstStyle/>
        <a:p>
          <a:pPr rtl="1"/>
          <a:r>
            <a:rPr lang="fa-IR" b="1" dirty="0" smtClean="0">
              <a:latin typeface="Arial" pitchFamily="34" charset="0"/>
              <a:cs typeface="B Zar" pitchFamily="2" charset="-78"/>
            </a:rPr>
            <a:t>4. مقاله گرد آوري</a:t>
          </a:r>
          <a:endParaRPr lang="en-US" dirty="0">
            <a:latin typeface="Arial" pitchFamily="34" charset="0"/>
            <a:cs typeface="B Zar" pitchFamily="2" charset="-78"/>
          </a:endParaRPr>
        </a:p>
      </dgm:t>
    </dgm:pt>
    <dgm:pt modelId="{4E56956D-7C30-4312-944B-F9FE783DA265}" type="parTrans" cxnId="{4FF0D409-4A0C-43FA-A488-3E1ACA23E801}">
      <dgm:prSet/>
      <dgm:spPr/>
      <dgm:t>
        <a:bodyPr/>
        <a:lstStyle/>
        <a:p>
          <a:pPr rtl="1"/>
          <a:endParaRPr lang="fa-IR"/>
        </a:p>
      </dgm:t>
    </dgm:pt>
    <dgm:pt modelId="{918D1B0E-65C2-4DBC-81C8-26ECF24DC0CC}" type="sibTrans" cxnId="{4FF0D409-4A0C-43FA-A488-3E1ACA23E801}">
      <dgm:prSet/>
      <dgm:spPr/>
      <dgm:t>
        <a:bodyPr/>
        <a:lstStyle/>
        <a:p>
          <a:pPr rtl="1"/>
          <a:endParaRPr lang="fa-IR"/>
        </a:p>
      </dgm:t>
    </dgm:pt>
    <dgm:pt modelId="{A92DD94C-049E-42AC-A3D5-2844AC9B2EF0}">
      <dgm:prSet/>
      <dgm:spPr>
        <a:ln>
          <a:solidFill>
            <a:srgbClr val="FF0000"/>
          </a:solidFill>
        </a:ln>
      </dgm:spPr>
      <dgm:t>
        <a:bodyPr/>
        <a:lstStyle/>
        <a:p>
          <a:pPr rtl="1">
            <a:tabLst>
              <a:tab pos="4657725" algn="l"/>
            </a:tabLst>
          </a:pPr>
          <a:r>
            <a:rPr lang="fa-IR" b="1" dirty="0" smtClean="0">
              <a:latin typeface="Arial" pitchFamily="34" charset="0"/>
              <a:cs typeface="B Zar" pitchFamily="2" charset="-78"/>
            </a:rPr>
            <a:t>5. مقاله هاي داير</a:t>
          </a:r>
          <a:r>
            <a:rPr lang="fa-IR" b="1" dirty="0" smtClean="0">
              <a:latin typeface="+mn-lt"/>
              <a:cs typeface="+mj-cs"/>
            </a:rPr>
            <a:t>ة</a:t>
          </a:r>
          <a:r>
            <a:rPr lang="fa-IR" b="1" dirty="0" smtClean="0">
              <a:latin typeface="Arial" pitchFamily="34" charset="0"/>
              <a:cs typeface="B Zar" pitchFamily="2" charset="-78"/>
            </a:rPr>
            <a:t> المعارفي</a:t>
          </a:r>
          <a:endParaRPr lang="en-US" b="1" dirty="0">
            <a:latin typeface="Arial" pitchFamily="34" charset="0"/>
            <a:cs typeface="B Zar" pitchFamily="2" charset="-78"/>
          </a:endParaRPr>
        </a:p>
      </dgm:t>
    </dgm:pt>
    <dgm:pt modelId="{E2237086-22C7-43C6-A10E-C1337825B73F}" type="parTrans" cxnId="{471CBF15-C411-4CFA-89CD-C948C2269EA4}">
      <dgm:prSet/>
      <dgm:spPr/>
      <dgm:t>
        <a:bodyPr/>
        <a:lstStyle/>
        <a:p>
          <a:pPr rtl="1"/>
          <a:endParaRPr lang="fa-IR"/>
        </a:p>
      </dgm:t>
    </dgm:pt>
    <dgm:pt modelId="{96991B9F-2A36-4109-A3C3-37BE6A2F851A}" type="sibTrans" cxnId="{471CBF15-C411-4CFA-89CD-C948C2269EA4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422E35CF-D717-4FF5-839F-91B85FBB6E09}" type="pres">
      <dgm:prSet presAssocID="{B4634886-A245-48A2-9863-BCFA0D54E78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5325089-A154-4B25-BD2C-07B1F2BA7A7F}" type="pres">
      <dgm:prSet presAssocID="{7F750FEB-EE7D-4255-9054-F53D8CFD0D1D}" presName="spacer" presStyleCnt="0"/>
      <dgm:spPr/>
    </dgm:pt>
    <dgm:pt modelId="{44E0BCE6-64C5-4ABD-8153-7623948557D4}" type="pres">
      <dgm:prSet presAssocID="{94453756-84EE-402F-9758-85C5DDDFC3F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E9AABB9-BAC6-446F-9C59-BA0C6C82E0F4}" type="pres">
      <dgm:prSet presAssocID="{F4A0B310-873D-47EA-85FE-FCF2E0365550}" presName="spacer" presStyleCnt="0"/>
      <dgm:spPr/>
    </dgm:pt>
    <dgm:pt modelId="{F7D9FA1C-245C-4649-A7E7-338361F305F6}" type="pres">
      <dgm:prSet presAssocID="{5D4B4C59-A5DD-42EA-85BA-D32DB2016DC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C022C3E-EAA3-44BD-8F8B-A5EB926AEF2E}" type="pres">
      <dgm:prSet presAssocID="{918D1B0E-65C2-4DBC-81C8-26ECF24DC0CC}" presName="spacer" presStyleCnt="0"/>
      <dgm:spPr/>
    </dgm:pt>
    <dgm:pt modelId="{113A300F-94C4-411A-BC7D-768483279FD8}" type="pres">
      <dgm:prSet presAssocID="{A92DD94C-049E-42AC-A3D5-2844AC9B2EF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71CBF15-C411-4CFA-89CD-C948C2269EA4}" srcId="{E6D43625-4973-490E-99AA-5BD83B7A01A4}" destId="{A92DD94C-049E-42AC-A3D5-2844AC9B2EF0}" srcOrd="4" destOrd="0" parTransId="{E2237086-22C7-43C6-A10E-C1337825B73F}" sibTransId="{96991B9F-2A36-4109-A3C3-37BE6A2F851A}"/>
    <dgm:cxn modelId="{EA071551-1C17-4F6B-9A45-84201002EDA3}" type="presOf" srcId="{B4634886-A245-48A2-9863-BCFA0D54E78F}" destId="{422E35CF-D717-4FF5-839F-91B85FBB6E09}" srcOrd="0" destOrd="0" presId="urn:microsoft.com/office/officeart/2005/8/layout/vList2"/>
    <dgm:cxn modelId="{856B2AB2-BDA4-43EF-A41D-BD37C26A1DD2}" type="presOf" srcId="{A92DD94C-049E-42AC-A3D5-2844AC9B2EF0}" destId="{113A300F-94C4-411A-BC7D-768483279FD8}" srcOrd="0" destOrd="0" presId="urn:microsoft.com/office/officeart/2005/8/layout/vList2"/>
    <dgm:cxn modelId="{F6A1C943-1BE9-43C0-AE2A-4E986AC038A5}" srcId="{E6D43625-4973-490E-99AA-5BD83B7A01A4}" destId="{94453756-84EE-402F-9758-85C5DDDFC3FC}" srcOrd="2" destOrd="0" parTransId="{923F755A-A014-4ACC-BCA4-7CD1FECA47C7}" sibTransId="{F4A0B310-873D-47EA-85FE-FCF2E0365550}"/>
    <dgm:cxn modelId="{CEC43990-B3CE-4B64-9694-43B621DA9E5A}" type="presOf" srcId="{E6D43625-4973-490E-99AA-5BD83B7A01A4}" destId="{1FB6E748-FA6D-4B43-BF9B-7EE8406E4723}" srcOrd="0" destOrd="0" presId="urn:microsoft.com/office/officeart/2005/8/layout/vList2"/>
    <dgm:cxn modelId="{C110D806-0CC3-411B-8501-DE2F8C1483A8}" type="presOf" srcId="{94453756-84EE-402F-9758-85C5DDDFC3FC}" destId="{44E0BCE6-64C5-4ABD-8153-7623948557D4}" srcOrd="0" destOrd="0" presId="urn:microsoft.com/office/officeart/2005/8/layout/vList2"/>
    <dgm:cxn modelId="{0124B5D9-CC64-4807-9D13-E77A319E8352}" type="presOf" srcId="{5D4B4C59-A5DD-42EA-85BA-D32DB2016DC7}" destId="{F7D9FA1C-245C-4649-A7E7-338361F305F6}" srcOrd="0" destOrd="0" presId="urn:microsoft.com/office/officeart/2005/8/layout/vList2"/>
    <dgm:cxn modelId="{335B7811-CA07-43D8-A8E5-6772A702FA24}" srcId="{E6D43625-4973-490E-99AA-5BD83B7A01A4}" destId="{B4634886-A245-48A2-9863-BCFA0D54E78F}" srcOrd="1" destOrd="0" parTransId="{5672488E-4513-4979-8725-766B788C6FA5}" sibTransId="{7F750FEB-EE7D-4255-9054-F53D8CFD0D1D}"/>
    <dgm:cxn modelId="{F122D796-FD85-47EF-89FB-32B827848B47}" type="presOf" srcId="{DD6343EC-5A5C-46F2-AF09-058CC8386AB8}" destId="{CBA1B238-AEC9-4DBC-96C6-0902DA3D05C2}" srcOrd="0" destOrd="0" presId="urn:microsoft.com/office/officeart/2005/8/layout/vList2"/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4FF0D409-4A0C-43FA-A488-3E1ACA23E801}" srcId="{E6D43625-4973-490E-99AA-5BD83B7A01A4}" destId="{5D4B4C59-A5DD-42EA-85BA-D32DB2016DC7}" srcOrd="3" destOrd="0" parTransId="{4E56956D-7C30-4312-944B-F9FE783DA265}" sibTransId="{918D1B0E-65C2-4DBC-81C8-26ECF24DC0CC}"/>
    <dgm:cxn modelId="{5F433796-B203-4C8F-951E-65DD1220C187}" type="presParOf" srcId="{1FB6E748-FA6D-4B43-BF9B-7EE8406E4723}" destId="{CBA1B238-AEC9-4DBC-96C6-0902DA3D05C2}" srcOrd="0" destOrd="0" presId="urn:microsoft.com/office/officeart/2005/8/layout/vList2"/>
    <dgm:cxn modelId="{DA79EF9B-F247-4854-8860-B0994F89FD88}" type="presParOf" srcId="{1FB6E748-FA6D-4B43-BF9B-7EE8406E4723}" destId="{362A0E7C-3651-4B75-9B5A-905652B718C0}" srcOrd="1" destOrd="0" presId="urn:microsoft.com/office/officeart/2005/8/layout/vList2"/>
    <dgm:cxn modelId="{841978C9-1D3A-4525-914B-8A0D9AC8A5C7}" type="presParOf" srcId="{1FB6E748-FA6D-4B43-BF9B-7EE8406E4723}" destId="{422E35CF-D717-4FF5-839F-91B85FBB6E09}" srcOrd="2" destOrd="0" presId="urn:microsoft.com/office/officeart/2005/8/layout/vList2"/>
    <dgm:cxn modelId="{97858CC2-44FA-4848-8EAF-A58EC67EDA84}" type="presParOf" srcId="{1FB6E748-FA6D-4B43-BF9B-7EE8406E4723}" destId="{A5325089-A154-4B25-BD2C-07B1F2BA7A7F}" srcOrd="3" destOrd="0" presId="urn:microsoft.com/office/officeart/2005/8/layout/vList2"/>
    <dgm:cxn modelId="{E4FEDD9A-A7E0-47E0-9BD2-B8E287BD86CB}" type="presParOf" srcId="{1FB6E748-FA6D-4B43-BF9B-7EE8406E4723}" destId="{44E0BCE6-64C5-4ABD-8153-7623948557D4}" srcOrd="4" destOrd="0" presId="urn:microsoft.com/office/officeart/2005/8/layout/vList2"/>
    <dgm:cxn modelId="{FCE4DD48-F7CE-4F44-9C01-D6449E55AB4C}" type="presParOf" srcId="{1FB6E748-FA6D-4B43-BF9B-7EE8406E4723}" destId="{EE9AABB9-BAC6-446F-9C59-BA0C6C82E0F4}" srcOrd="5" destOrd="0" presId="urn:microsoft.com/office/officeart/2005/8/layout/vList2"/>
    <dgm:cxn modelId="{69F04AD8-C3F9-4879-A7A6-DAD87389DEED}" type="presParOf" srcId="{1FB6E748-FA6D-4B43-BF9B-7EE8406E4723}" destId="{F7D9FA1C-245C-4649-A7E7-338361F305F6}" srcOrd="6" destOrd="0" presId="urn:microsoft.com/office/officeart/2005/8/layout/vList2"/>
    <dgm:cxn modelId="{B1D69EFB-8003-471A-8461-7392DEE41982}" type="presParOf" srcId="{1FB6E748-FA6D-4B43-BF9B-7EE8406E4723}" destId="{CC022C3E-EAA3-44BD-8F8B-A5EB926AEF2E}" srcOrd="7" destOrd="0" presId="urn:microsoft.com/office/officeart/2005/8/layout/vList2"/>
    <dgm:cxn modelId="{F5B40AE6-C44D-4BE2-9786-A3285D2986BB}" type="presParOf" srcId="{1FB6E748-FA6D-4B43-BF9B-7EE8406E4723}" destId="{113A300F-94C4-411A-BC7D-768483279FD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FB3F719-1800-486C-8F84-C610867E3850}">
      <dgm:prSet custT="1"/>
      <dgm:spPr/>
      <dgm:t>
        <a:bodyPr/>
        <a:lstStyle/>
        <a:p>
          <a:pPr rtl="1"/>
          <a:r>
            <a:rPr lang="fa-IR" sz="4000" b="1" dirty="0" err="1" smtClean="0">
              <a:cs typeface="B Zar" pitchFamily="2" charset="-78"/>
            </a:rPr>
            <a:t>نويسنده</a:t>
          </a:r>
          <a:r>
            <a:rPr lang="fa-IR" sz="4000" b="1" dirty="0" smtClean="0">
              <a:cs typeface="B Zar" pitchFamily="2" charset="-78"/>
            </a:rPr>
            <a:t> یا نویسندگان مقاله بدون القاب علمی قبل از چکیده ذکر می شود.</a:t>
          </a:r>
        </a:p>
      </dgm:t>
    </dgm:pt>
    <dgm:pt modelId="{B6F7944C-74DA-4189-BF74-BA5119630AB7}" type="parTrans" cxnId="{7184910B-96BE-4F1E-9DDB-7EDB85BD11D9}">
      <dgm:prSet/>
      <dgm:spPr/>
      <dgm:t>
        <a:bodyPr/>
        <a:lstStyle/>
        <a:p>
          <a:pPr rtl="1"/>
          <a:endParaRPr lang="fa-IR"/>
        </a:p>
      </dgm:t>
    </dgm:pt>
    <dgm:pt modelId="{30066216-4EAF-4F02-927D-372176673A41}" type="sibTrans" cxnId="{7184910B-96BE-4F1E-9DDB-7EDB85BD11D9}">
      <dgm:prSet/>
      <dgm:spPr/>
      <dgm:t>
        <a:bodyPr/>
        <a:lstStyle/>
        <a:p>
          <a:pPr rtl="1"/>
          <a:endParaRPr lang="fa-IR"/>
        </a:p>
      </dgm:t>
    </dgm:pt>
    <dgm:pt modelId="{3BE0A5ED-B1DD-449B-8340-773E3F801CAC}">
      <dgm:prSet custT="1"/>
      <dgm:spPr/>
      <dgm:t>
        <a:bodyPr/>
        <a:lstStyle/>
        <a:p>
          <a:pPr rtl="1"/>
          <a:r>
            <a:rPr lang="fa-IR" sz="4000" b="1" dirty="0" smtClean="0">
              <a:cs typeface="B Zar" pitchFamily="2" charset="-78"/>
            </a:rPr>
            <a:t>نویسنده مسئول (مسئول مکاتبات) مشخص می گردد.</a:t>
          </a:r>
        </a:p>
      </dgm:t>
    </dgm:pt>
    <dgm:pt modelId="{E8ED76C2-B3F7-4DC2-90D9-38513CAC4B13}" type="parTrans" cxnId="{91B75834-C34D-4085-8BA8-B69E4CB7FCDE}">
      <dgm:prSet/>
      <dgm:spPr/>
      <dgm:t>
        <a:bodyPr/>
        <a:lstStyle/>
        <a:p>
          <a:pPr rtl="1"/>
          <a:endParaRPr lang="fa-IR"/>
        </a:p>
      </dgm:t>
    </dgm:pt>
    <dgm:pt modelId="{1B4F9F00-F21F-4756-8F10-67C0D6769916}" type="sibTrans" cxnId="{91B75834-C34D-4085-8BA8-B69E4CB7FCDE}">
      <dgm:prSet/>
      <dgm:spPr/>
      <dgm:t>
        <a:bodyPr/>
        <a:lstStyle/>
        <a:p>
          <a:pPr rtl="1"/>
          <a:endParaRPr lang="fa-IR"/>
        </a:p>
      </dgm:t>
    </dgm:pt>
    <dgm:pt modelId="{FF37EF0C-DA33-4E6B-BAD6-5E55E9C4B57B}">
      <dgm:prSet custT="1"/>
      <dgm:spPr/>
      <dgm:t>
        <a:bodyPr/>
        <a:lstStyle/>
        <a:p>
          <a:pPr rtl="1"/>
          <a:r>
            <a:rPr lang="fa-IR" sz="4000" b="1" dirty="0" smtClean="0">
              <a:cs typeface="B Zar" pitchFamily="2" charset="-78"/>
            </a:rPr>
            <a:t>مرتبه علمی و محل کار یا تحصیل و آدرس الکترونیکی در پاورقی ذکر می شود.</a:t>
          </a:r>
        </a:p>
      </dgm:t>
    </dgm:pt>
    <dgm:pt modelId="{4F71D056-B681-41C1-9885-FFFDF52C71B2}" type="parTrans" cxnId="{40FBD611-B219-4B6C-B8BC-873CA64AC4D6}">
      <dgm:prSet/>
      <dgm:spPr/>
      <dgm:t>
        <a:bodyPr/>
        <a:lstStyle/>
        <a:p>
          <a:pPr rtl="1"/>
          <a:endParaRPr lang="fa-IR"/>
        </a:p>
      </dgm:t>
    </dgm:pt>
    <dgm:pt modelId="{FDACE450-F55B-47A0-A5A8-D5313F14AFD0}" type="sibTrans" cxnId="{40FBD611-B219-4B6C-B8BC-873CA64AC4D6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E364006-4519-4BC0-8934-DC418B987559}" type="pres">
      <dgm:prSet presAssocID="{DFB3F719-1800-486C-8F84-C610867E385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19CEBE6-1308-4502-BD1B-C2438D6498D8}" type="pres">
      <dgm:prSet presAssocID="{30066216-4EAF-4F02-927D-372176673A41}" presName="spacer" presStyleCnt="0"/>
      <dgm:spPr/>
    </dgm:pt>
    <dgm:pt modelId="{57F429F3-E8D3-45AC-9E5A-A30C98C21048}" type="pres">
      <dgm:prSet presAssocID="{3BE0A5ED-B1DD-449B-8340-773E3F801C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ABCEDA6-F3BE-43FA-B303-7730F11E4D8D}" type="pres">
      <dgm:prSet presAssocID="{1B4F9F00-F21F-4756-8F10-67C0D6769916}" presName="spacer" presStyleCnt="0"/>
      <dgm:spPr/>
    </dgm:pt>
    <dgm:pt modelId="{4BCB8ADD-A327-4BA8-9FF9-8BEBDEA538FD}" type="pres">
      <dgm:prSet presAssocID="{FF37EF0C-DA33-4E6B-BAD6-5E55E9C4B57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A62454B6-6CBD-4140-8E77-44259D350CF7}" type="presOf" srcId="{E6D43625-4973-490E-99AA-5BD83B7A01A4}" destId="{1FB6E748-FA6D-4B43-BF9B-7EE8406E4723}" srcOrd="0" destOrd="0" presId="urn:microsoft.com/office/officeart/2005/8/layout/vList2"/>
    <dgm:cxn modelId="{7184910B-96BE-4F1E-9DDB-7EDB85BD11D9}" srcId="{E6D43625-4973-490E-99AA-5BD83B7A01A4}" destId="{DFB3F719-1800-486C-8F84-C610867E3850}" srcOrd="0" destOrd="0" parTransId="{B6F7944C-74DA-4189-BF74-BA5119630AB7}" sibTransId="{30066216-4EAF-4F02-927D-372176673A41}"/>
    <dgm:cxn modelId="{307635B9-F756-4F91-AC68-126197FE271B}" type="presOf" srcId="{DFB3F719-1800-486C-8F84-C610867E3850}" destId="{CE364006-4519-4BC0-8934-DC418B987559}" srcOrd="0" destOrd="0" presId="urn:microsoft.com/office/officeart/2005/8/layout/vList2"/>
    <dgm:cxn modelId="{40FBD611-B219-4B6C-B8BC-873CA64AC4D6}" srcId="{E6D43625-4973-490E-99AA-5BD83B7A01A4}" destId="{FF37EF0C-DA33-4E6B-BAD6-5E55E9C4B57B}" srcOrd="2" destOrd="0" parTransId="{4F71D056-B681-41C1-9885-FFFDF52C71B2}" sibTransId="{FDACE450-F55B-47A0-A5A8-D5313F14AFD0}"/>
    <dgm:cxn modelId="{91B75834-C34D-4085-8BA8-B69E4CB7FCDE}" srcId="{E6D43625-4973-490E-99AA-5BD83B7A01A4}" destId="{3BE0A5ED-B1DD-449B-8340-773E3F801CAC}" srcOrd="1" destOrd="0" parTransId="{E8ED76C2-B3F7-4DC2-90D9-38513CAC4B13}" sibTransId="{1B4F9F00-F21F-4756-8F10-67C0D6769916}"/>
    <dgm:cxn modelId="{784A7909-7D8D-40FF-8D4B-26FE3A3C59EC}" type="presOf" srcId="{3BE0A5ED-B1DD-449B-8340-773E3F801CAC}" destId="{57F429F3-E8D3-45AC-9E5A-A30C98C21048}" srcOrd="0" destOrd="0" presId="urn:microsoft.com/office/officeart/2005/8/layout/vList2"/>
    <dgm:cxn modelId="{47CAF8BF-5195-4F41-8506-BCF3457790E1}" type="presOf" srcId="{FF37EF0C-DA33-4E6B-BAD6-5E55E9C4B57B}" destId="{4BCB8ADD-A327-4BA8-9FF9-8BEBDEA538FD}" srcOrd="0" destOrd="0" presId="urn:microsoft.com/office/officeart/2005/8/layout/vList2"/>
    <dgm:cxn modelId="{E18B125D-ADFE-40BC-A23F-946D3A1F6725}" type="presParOf" srcId="{1FB6E748-FA6D-4B43-BF9B-7EE8406E4723}" destId="{CE364006-4519-4BC0-8934-DC418B987559}" srcOrd="0" destOrd="0" presId="urn:microsoft.com/office/officeart/2005/8/layout/vList2"/>
    <dgm:cxn modelId="{D17E9E29-8D66-421C-84CB-AE86179CC444}" type="presParOf" srcId="{1FB6E748-FA6D-4B43-BF9B-7EE8406E4723}" destId="{119CEBE6-1308-4502-BD1B-C2438D6498D8}" srcOrd="1" destOrd="0" presId="urn:microsoft.com/office/officeart/2005/8/layout/vList2"/>
    <dgm:cxn modelId="{E2BDF66B-91ED-492E-AA6B-F00F189E896D}" type="presParOf" srcId="{1FB6E748-FA6D-4B43-BF9B-7EE8406E4723}" destId="{57F429F3-E8D3-45AC-9E5A-A30C98C21048}" srcOrd="2" destOrd="0" presId="urn:microsoft.com/office/officeart/2005/8/layout/vList2"/>
    <dgm:cxn modelId="{9C4E1E4C-E3F5-4934-9E0B-5734B259DF40}" type="presParOf" srcId="{1FB6E748-FA6D-4B43-BF9B-7EE8406E4723}" destId="{4ABCEDA6-F3BE-43FA-B303-7730F11E4D8D}" srcOrd="3" destOrd="0" presId="urn:microsoft.com/office/officeart/2005/8/layout/vList2"/>
    <dgm:cxn modelId="{C376A1E2-CF2D-4912-B953-13C55EA96421}" type="presParOf" srcId="{1FB6E748-FA6D-4B43-BF9B-7EE8406E4723}" destId="{4BCB8ADD-A327-4BA8-9FF9-8BEBDEA538F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تمام نما باشد؛ یعنی محتوای کل مقاله را نشان دهد؛ نظیر بیان مسئله، روش تحقیق و نتایج.</a:t>
          </a: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7682812F-7978-4438-A652-56C59E2891CC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خالی از نقل ها و ارجاعات باشد.</a:t>
          </a:r>
        </a:p>
      </dgm:t>
    </dgm:pt>
    <dgm:pt modelId="{93DE5BC2-2CDA-42A3-92A2-64A2B675D1ED}" type="parTrans" cxnId="{A5D54A57-C205-455D-A2ED-E3BF48706FDD}">
      <dgm:prSet/>
      <dgm:spPr/>
      <dgm:t>
        <a:bodyPr/>
        <a:lstStyle/>
        <a:p>
          <a:pPr rtl="1"/>
          <a:endParaRPr lang="fa-IR"/>
        </a:p>
      </dgm:t>
    </dgm:pt>
    <dgm:pt modelId="{018115FF-9928-4565-8A07-9E007A48DF3B}" type="sibTrans" cxnId="{A5D54A57-C205-455D-A2ED-E3BF48706FDD}">
      <dgm:prSet/>
      <dgm:spPr/>
      <dgm:t>
        <a:bodyPr/>
        <a:lstStyle/>
        <a:p>
          <a:pPr rtl="1"/>
          <a:endParaRPr lang="fa-IR"/>
        </a:p>
      </dgm:t>
    </dgm:pt>
    <dgm:pt modelId="{EDDEE854-4CCC-432A-8916-FBF577B1B562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میان 150-250 کلمه باشد.</a:t>
          </a:r>
        </a:p>
      </dgm:t>
    </dgm:pt>
    <dgm:pt modelId="{46A8D843-E609-4B28-BDE6-5DA5588E6FE6}" type="parTrans" cxnId="{53FF96CA-F168-45F5-B0F9-8FBC1AD0E0B5}">
      <dgm:prSet/>
      <dgm:spPr/>
      <dgm:t>
        <a:bodyPr/>
        <a:lstStyle/>
        <a:p>
          <a:pPr rtl="1"/>
          <a:endParaRPr lang="fa-IR"/>
        </a:p>
      </dgm:t>
    </dgm:pt>
    <dgm:pt modelId="{39811301-D447-4DED-A6D5-A2E5EC8C12EE}" type="sibTrans" cxnId="{53FF96CA-F168-45F5-B0F9-8FBC1AD0E0B5}">
      <dgm:prSet/>
      <dgm:spPr/>
      <dgm:t>
        <a:bodyPr/>
        <a:lstStyle/>
        <a:p>
          <a:pPr rtl="1"/>
          <a:endParaRPr lang="fa-IR"/>
        </a:p>
      </dgm:t>
    </dgm:pt>
    <dgm:pt modelId="{23028C9B-8BC6-4723-B47E-043E6AAC2A7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چکیده مستقل از متن مقاله است.</a:t>
          </a:r>
        </a:p>
      </dgm:t>
    </dgm:pt>
    <dgm:pt modelId="{61339025-E8F2-42B2-BA27-EE557A85FDA4}" type="parTrans" cxnId="{F0C9DD42-9276-465A-B143-B2234CAEABB9}">
      <dgm:prSet/>
      <dgm:spPr/>
      <dgm:t>
        <a:bodyPr/>
        <a:lstStyle/>
        <a:p>
          <a:pPr rtl="1"/>
          <a:endParaRPr lang="fa-IR"/>
        </a:p>
      </dgm:t>
    </dgm:pt>
    <dgm:pt modelId="{6F425B20-771C-4469-9692-AE7B041C20E3}" type="sibTrans" cxnId="{F0C9DD42-9276-465A-B143-B2234CAEABB9}">
      <dgm:prSet/>
      <dgm:spPr/>
      <dgm:t>
        <a:bodyPr/>
        <a:lstStyle/>
        <a:p>
          <a:pPr rtl="1"/>
          <a:endParaRPr lang="fa-IR"/>
        </a:p>
      </dgm:t>
    </dgm:pt>
    <dgm:pt modelId="{BFFE7904-1395-4CE2-AE86-1FB5AAE19CA5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چکیده پيشينه تحقيق ندارد.</a:t>
          </a:r>
        </a:p>
      </dgm:t>
    </dgm:pt>
    <dgm:pt modelId="{E92168C3-4D7E-491F-959D-549545477BCF}" type="parTrans" cxnId="{65324E39-B754-4427-9FE0-F88816ED0E5A}">
      <dgm:prSet/>
      <dgm:spPr/>
      <dgm:t>
        <a:bodyPr/>
        <a:lstStyle/>
        <a:p>
          <a:pPr rtl="1"/>
          <a:endParaRPr lang="fa-IR"/>
        </a:p>
      </dgm:t>
    </dgm:pt>
    <dgm:pt modelId="{3EDB527E-327D-46DD-80BA-AF818B41FA11}" type="sibTrans" cxnId="{65324E39-B754-4427-9FE0-F88816ED0E5A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790B9B33-E1D4-410E-BA78-0FD0C2EBD5AE}" type="pres">
      <dgm:prSet presAssocID="{7682812F-7978-4438-A652-56C59E2891C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D17B95A-5D24-4812-9687-588A03EFA2BE}" type="pres">
      <dgm:prSet presAssocID="{018115FF-9928-4565-8A07-9E007A48DF3B}" presName="spacer" presStyleCnt="0"/>
      <dgm:spPr/>
    </dgm:pt>
    <dgm:pt modelId="{D933B3F0-7FAE-46C2-9385-499AE2EAEF17}" type="pres">
      <dgm:prSet presAssocID="{EDDEE854-4CCC-432A-8916-FBF577B1B56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87311DD-2D9A-400C-BAC7-08424CD719C0}" type="pres">
      <dgm:prSet presAssocID="{39811301-D447-4DED-A6D5-A2E5EC8C12EE}" presName="spacer" presStyleCnt="0"/>
      <dgm:spPr/>
    </dgm:pt>
    <dgm:pt modelId="{D5ED4443-00C7-4F72-9E33-A2A3A4FC0D42}" type="pres">
      <dgm:prSet presAssocID="{23028C9B-8BC6-4723-B47E-043E6AAC2A7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FFDE0A9-AD0B-4AA8-81FD-6C71CC9C4484}" type="pres">
      <dgm:prSet presAssocID="{6F425B20-771C-4469-9692-AE7B041C20E3}" presName="spacer" presStyleCnt="0"/>
      <dgm:spPr/>
    </dgm:pt>
    <dgm:pt modelId="{BFFC015C-9FE5-433B-82A3-2B9A572A7DAF}" type="pres">
      <dgm:prSet presAssocID="{BFFE7904-1395-4CE2-AE86-1FB5AAE19CA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53FF96CA-F168-45F5-B0F9-8FBC1AD0E0B5}" srcId="{E6D43625-4973-490E-99AA-5BD83B7A01A4}" destId="{EDDEE854-4CCC-432A-8916-FBF577B1B562}" srcOrd="2" destOrd="0" parTransId="{46A8D843-E609-4B28-BDE6-5DA5588E6FE6}" sibTransId="{39811301-D447-4DED-A6D5-A2E5EC8C12EE}"/>
    <dgm:cxn modelId="{22E5B56F-3108-4604-AA87-46ACB620062F}" type="presOf" srcId="{EDDEE854-4CCC-432A-8916-FBF577B1B562}" destId="{D933B3F0-7FAE-46C2-9385-499AE2EAEF17}" srcOrd="0" destOrd="0" presId="urn:microsoft.com/office/officeart/2005/8/layout/vList2"/>
    <dgm:cxn modelId="{F0C9DD42-9276-465A-B143-B2234CAEABB9}" srcId="{E6D43625-4973-490E-99AA-5BD83B7A01A4}" destId="{23028C9B-8BC6-4723-B47E-043E6AAC2A7B}" srcOrd="3" destOrd="0" parTransId="{61339025-E8F2-42B2-BA27-EE557A85FDA4}" sibTransId="{6F425B20-771C-4469-9692-AE7B041C20E3}"/>
    <dgm:cxn modelId="{A5C97EB4-37F1-4717-82C3-CA4EFDCA0FA3}" type="presOf" srcId="{DD6343EC-5A5C-46F2-AF09-058CC8386AB8}" destId="{CBA1B238-AEC9-4DBC-96C6-0902DA3D05C2}" srcOrd="0" destOrd="0" presId="urn:microsoft.com/office/officeart/2005/8/layout/vList2"/>
    <dgm:cxn modelId="{D961BF44-F41B-4352-92A0-FA5058D197BF}" type="presOf" srcId="{BFFE7904-1395-4CE2-AE86-1FB5AAE19CA5}" destId="{BFFC015C-9FE5-433B-82A3-2B9A572A7DAF}" srcOrd="0" destOrd="0" presId="urn:microsoft.com/office/officeart/2005/8/layout/vList2"/>
    <dgm:cxn modelId="{072765A8-357A-4DBB-A9BB-2F978F0CC91A}" type="presOf" srcId="{E6D43625-4973-490E-99AA-5BD83B7A01A4}" destId="{1FB6E748-FA6D-4B43-BF9B-7EE8406E4723}" srcOrd="0" destOrd="0" presId="urn:microsoft.com/office/officeart/2005/8/layout/vList2"/>
    <dgm:cxn modelId="{65324E39-B754-4427-9FE0-F88816ED0E5A}" srcId="{E6D43625-4973-490E-99AA-5BD83B7A01A4}" destId="{BFFE7904-1395-4CE2-AE86-1FB5AAE19CA5}" srcOrd="4" destOrd="0" parTransId="{E92168C3-4D7E-491F-959D-549545477BCF}" sibTransId="{3EDB527E-327D-46DD-80BA-AF818B41FA11}"/>
    <dgm:cxn modelId="{D01D0958-A04C-404B-9A4A-184936868BEE}" type="presOf" srcId="{23028C9B-8BC6-4723-B47E-043E6AAC2A7B}" destId="{D5ED4443-00C7-4F72-9E33-A2A3A4FC0D42}" srcOrd="0" destOrd="0" presId="urn:microsoft.com/office/officeart/2005/8/layout/vList2"/>
    <dgm:cxn modelId="{A5D54A57-C205-455D-A2ED-E3BF48706FDD}" srcId="{E6D43625-4973-490E-99AA-5BD83B7A01A4}" destId="{7682812F-7978-4438-A652-56C59E2891CC}" srcOrd="1" destOrd="0" parTransId="{93DE5BC2-2CDA-42A3-92A2-64A2B675D1ED}" sibTransId="{018115FF-9928-4565-8A07-9E007A48DF3B}"/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28C698DA-6A3A-426B-BD01-07489E812B0C}" type="presOf" srcId="{7682812F-7978-4438-A652-56C59E2891CC}" destId="{790B9B33-E1D4-410E-BA78-0FD0C2EBD5AE}" srcOrd="0" destOrd="0" presId="urn:microsoft.com/office/officeart/2005/8/layout/vList2"/>
    <dgm:cxn modelId="{B2A30451-510F-48D3-A161-1B65E5D5CD64}" type="presParOf" srcId="{1FB6E748-FA6D-4B43-BF9B-7EE8406E4723}" destId="{CBA1B238-AEC9-4DBC-96C6-0902DA3D05C2}" srcOrd="0" destOrd="0" presId="urn:microsoft.com/office/officeart/2005/8/layout/vList2"/>
    <dgm:cxn modelId="{75A8E9B5-B7D0-4AF5-AA8C-53DA06D465EC}" type="presParOf" srcId="{1FB6E748-FA6D-4B43-BF9B-7EE8406E4723}" destId="{362A0E7C-3651-4B75-9B5A-905652B718C0}" srcOrd="1" destOrd="0" presId="urn:microsoft.com/office/officeart/2005/8/layout/vList2"/>
    <dgm:cxn modelId="{33C4BFD5-3A2F-4900-8239-3ECFC5CFDCD8}" type="presParOf" srcId="{1FB6E748-FA6D-4B43-BF9B-7EE8406E4723}" destId="{790B9B33-E1D4-410E-BA78-0FD0C2EBD5AE}" srcOrd="2" destOrd="0" presId="urn:microsoft.com/office/officeart/2005/8/layout/vList2"/>
    <dgm:cxn modelId="{CBDDC6DB-2475-4AE3-AA79-F045E66BA934}" type="presParOf" srcId="{1FB6E748-FA6D-4B43-BF9B-7EE8406E4723}" destId="{DD17B95A-5D24-4812-9687-588A03EFA2BE}" srcOrd="3" destOrd="0" presId="urn:microsoft.com/office/officeart/2005/8/layout/vList2"/>
    <dgm:cxn modelId="{54EA244C-49C7-4E66-B9F8-3EE278DCEF9C}" type="presParOf" srcId="{1FB6E748-FA6D-4B43-BF9B-7EE8406E4723}" destId="{D933B3F0-7FAE-46C2-9385-499AE2EAEF17}" srcOrd="4" destOrd="0" presId="urn:microsoft.com/office/officeart/2005/8/layout/vList2"/>
    <dgm:cxn modelId="{3E24AD38-9F4F-44C3-BF70-A6F11A7026CC}" type="presParOf" srcId="{1FB6E748-FA6D-4B43-BF9B-7EE8406E4723}" destId="{187311DD-2D9A-400C-BAC7-08424CD719C0}" srcOrd="5" destOrd="0" presId="urn:microsoft.com/office/officeart/2005/8/layout/vList2"/>
    <dgm:cxn modelId="{9F57E64A-E298-4ADA-82F8-1247236A4671}" type="presParOf" srcId="{1FB6E748-FA6D-4B43-BF9B-7EE8406E4723}" destId="{D5ED4443-00C7-4F72-9E33-A2A3A4FC0D42}" srcOrd="6" destOrd="0" presId="urn:microsoft.com/office/officeart/2005/8/layout/vList2"/>
    <dgm:cxn modelId="{2FC70C63-8B60-4E15-A54D-F388D6E72D52}" type="presParOf" srcId="{1FB6E748-FA6D-4B43-BF9B-7EE8406E4723}" destId="{2FFDE0A9-AD0B-4AA8-81FD-6C71CC9C4484}" srcOrd="7" destOrd="0" presId="urn:microsoft.com/office/officeart/2005/8/layout/vList2"/>
    <dgm:cxn modelId="{4BF147B2-A8AF-4AFE-9882-4FF0FDA93E63}" type="presParOf" srcId="{1FB6E748-FA6D-4B43-BF9B-7EE8406E4723}" destId="{BFFC015C-9FE5-433B-82A3-2B9A572A7DA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2000" b="1" smtClean="0">
              <a:cs typeface="B Zar" pitchFamily="2" charset="-78"/>
            </a:rPr>
            <a:t> زمینه بحث مقاله را نشان مي دهد.</a:t>
          </a:r>
          <a:endParaRPr lang="fa-IR" sz="2000" b="1" dirty="0" smtClean="0">
            <a:cs typeface="B Zar" pitchFamily="2" charset="-78"/>
          </a:endParaRP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23C4ECE7-0B4F-48C0-9C78-802BA77D0FB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موضوعات فرعی مقاله را نشان می دهد.</a:t>
          </a:r>
        </a:p>
      </dgm:t>
    </dgm:pt>
    <dgm:pt modelId="{FFCD647D-D1C4-4337-9C4E-0D8D30C36078}" type="parTrans" cxnId="{D89B28D6-4ABC-4268-94BD-F3C3B5FB4E0C}">
      <dgm:prSet/>
      <dgm:spPr/>
      <dgm:t>
        <a:bodyPr/>
        <a:lstStyle/>
        <a:p>
          <a:pPr rtl="1"/>
          <a:endParaRPr lang="fa-IR"/>
        </a:p>
      </dgm:t>
    </dgm:pt>
    <dgm:pt modelId="{EC88A424-2C20-462B-B689-E6D874F6216B}" type="sibTrans" cxnId="{D89B28D6-4ABC-4268-94BD-F3C3B5FB4E0C}">
      <dgm:prSet/>
      <dgm:spPr/>
      <dgm:t>
        <a:bodyPr/>
        <a:lstStyle/>
        <a:p>
          <a:pPr rtl="1"/>
          <a:endParaRPr lang="fa-IR"/>
        </a:p>
      </dgm:t>
    </dgm:pt>
    <dgm:pt modelId="{0EFB525F-043A-42DF-87E6-8A01990BDF8D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معمولا 5 كلمه به ترتيب الفبا نوشته می شود.</a:t>
          </a:r>
        </a:p>
      </dgm:t>
    </dgm:pt>
    <dgm:pt modelId="{71647739-3F6C-4F36-A6B9-D03606607970}" type="parTrans" cxnId="{8C81F456-C292-4BFC-8F48-BD40396C35B6}">
      <dgm:prSet/>
      <dgm:spPr/>
      <dgm:t>
        <a:bodyPr/>
        <a:lstStyle/>
        <a:p>
          <a:pPr rtl="1"/>
          <a:endParaRPr lang="fa-IR"/>
        </a:p>
      </dgm:t>
    </dgm:pt>
    <dgm:pt modelId="{3E4AFEA1-2938-48EE-9A5E-99A13A9841C1}" type="sibTrans" cxnId="{8C81F456-C292-4BFC-8F48-BD40396C35B6}">
      <dgm:prSet/>
      <dgm:spPr/>
      <dgm:t>
        <a:bodyPr/>
        <a:lstStyle/>
        <a:p>
          <a:pPr rtl="1"/>
          <a:endParaRPr lang="fa-IR"/>
        </a:p>
      </dgm:t>
    </dgm:pt>
    <dgm:pt modelId="{565FF6F1-F377-49CD-A735-EE86EBE2D0A8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 براي جستجو در زمینه مورد نظر خواننده مفید است.</a:t>
          </a:r>
        </a:p>
      </dgm:t>
    </dgm:pt>
    <dgm:pt modelId="{4526E8F0-A845-49ED-A28F-178CE27AC16F}" type="parTrans" cxnId="{592487C5-01FA-4165-A836-6B88D7268E83}">
      <dgm:prSet/>
      <dgm:spPr/>
      <dgm:t>
        <a:bodyPr/>
        <a:lstStyle/>
        <a:p>
          <a:pPr rtl="1"/>
          <a:endParaRPr lang="fa-IR"/>
        </a:p>
      </dgm:t>
    </dgm:pt>
    <dgm:pt modelId="{3CD0A87E-CB3F-4F5E-91BD-DE1A1315474C}" type="sibTrans" cxnId="{592487C5-01FA-4165-A836-6B88D7268E83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02993394-6B63-45AE-B03B-B60FBCD44F8B}" type="pres">
      <dgm:prSet presAssocID="{23C4ECE7-0B4F-48C0-9C78-802BA77D0FB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BCD15DC-FB81-4ECA-86FA-E132D230EE26}" type="pres">
      <dgm:prSet presAssocID="{EC88A424-2C20-462B-B689-E6D874F6216B}" presName="spacer" presStyleCnt="0"/>
      <dgm:spPr/>
    </dgm:pt>
    <dgm:pt modelId="{73E775DF-EABD-40F1-978B-F6380B6E57DB}" type="pres">
      <dgm:prSet presAssocID="{0EFB525F-043A-42DF-87E6-8A01990BDF8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D5A8D2E-36F3-429B-8A4E-738C26412160}" type="pres">
      <dgm:prSet presAssocID="{3E4AFEA1-2938-48EE-9A5E-99A13A9841C1}" presName="spacer" presStyleCnt="0"/>
      <dgm:spPr/>
    </dgm:pt>
    <dgm:pt modelId="{E593B3B0-F5F2-441E-9510-F47AAC478977}" type="pres">
      <dgm:prSet presAssocID="{565FF6F1-F377-49CD-A735-EE86EBE2D0A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1F2E7A89-1FCA-414E-9F5A-DDA87CFCCE1D}" type="presOf" srcId="{E6D43625-4973-490E-99AA-5BD83B7A01A4}" destId="{1FB6E748-FA6D-4B43-BF9B-7EE8406E4723}" srcOrd="0" destOrd="0" presId="urn:microsoft.com/office/officeart/2005/8/layout/vList2"/>
    <dgm:cxn modelId="{592487C5-01FA-4165-A836-6B88D7268E83}" srcId="{E6D43625-4973-490E-99AA-5BD83B7A01A4}" destId="{565FF6F1-F377-49CD-A735-EE86EBE2D0A8}" srcOrd="3" destOrd="0" parTransId="{4526E8F0-A845-49ED-A28F-178CE27AC16F}" sibTransId="{3CD0A87E-CB3F-4F5E-91BD-DE1A1315474C}"/>
    <dgm:cxn modelId="{D89B28D6-4ABC-4268-94BD-F3C3B5FB4E0C}" srcId="{E6D43625-4973-490E-99AA-5BD83B7A01A4}" destId="{23C4ECE7-0B4F-48C0-9C78-802BA77D0FB3}" srcOrd="1" destOrd="0" parTransId="{FFCD647D-D1C4-4337-9C4E-0D8D30C36078}" sibTransId="{EC88A424-2C20-462B-B689-E6D874F6216B}"/>
    <dgm:cxn modelId="{8C81F456-C292-4BFC-8F48-BD40396C35B6}" srcId="{E6D43625-4973-490E-99AA-5BD83B7A01A4}" destId="{0EFB525F-043A-42DF-87E6-8A01990BDF8D}" srcOrd="2" destOrd="0" parTransId="{71647739-3F6C-4F36-A6B9-D03606607970}" sibTransId="{3E4AFEA1-2938-48EE-9A5E-99A13A9841C1}"/>
    <dgm:cxn modelId="{5570C68A-18CE-44D7-B28B-C515425A4618}" type="presOf" srcId="{565FF6F1-F377-49CD-A735-EE86EBE2D0A8}" destId="{E593B3B0-F5F2-441E-9510-F47AAC478977}" srcOrd="0" destOrd="0" presId="urn:microsoft.com/office/officeart/2005/8/layout/vList2"/>
    <dgm:cxn modelId="{3CB38668-1239-4180-A5DB-1F41BCD4AE49}" type="presOf" srcId="{0EFB525F-043A-42DF-87E6-8A01990BDF8D}" destId="{73E775DF-EABD-40F1-978B-F6380B6E57DB}" srcOrd="0" destOrd="0" presId="urn:microsoft.com/office/officeart/2005/8/layout/vList2"/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AA0AC01A-7F34-4DAE-8409-B71DD90588F8}" type="presOf" srcId="{23C4ECE7-0B4F-48C0-9C78-802BA77D0FB3}" destId="{02993394-6B63-45AE-B03B-B60FBCD44F8B}" srcOrd="0" destOrd="0" presId="urn:microsoft.com/office/officeart/2005/8/layout/vList2"/>
    <dgm:cxn modelId="{1295E6B3-E148-4738-A213-9B1A7C4C89C2}" type="presOf" srcId="{DD6343EC-5A5C-46F2-AF09-058CC8386AB8}" destId="{CBA1B238-AEC9-4DBC-96C6-0902DA3D05C2}" srcOrd="0" destOrd="0" presId="urn:microsoft.com/office/officeart/2005/8/layout/vList2"/>
    <dgm:cxn modelId="{0617F026-CB73-4468-BA7B-E16F7D91E6EC}" type="presParOf" srcId="{1FB6E748-FA6D-4B43-BF9B-7EE8406E4723}" destId="{CBA1B238-AEC9-4DBC-96C6-0902DA3D05C2}" srcOrd="0" destOrd="0" presId="urn:microsoft.com/office/officeart/2005/8/layout/vList2"/>
    <dgm:cxn modelId="{1B96E6C0-27F1-40D5-B18F-1C2F0BAA3A2D}" type="presParOf" srcId="{1FB6E748-FA6D-4B43-BF9B-7EE8406E4723}" destId="{362A0E7C-3651-4B75-9B5A-905652B718C0}" srcOrd="1" destOrd="0" presId="urn:microsoft.com/office/officeart/2005/8/layout/vList2"/>
    <dgm:cxn modelId="{14D88A8A-FAD7-4E47-99E7-40A58F621DF7}" type="presParOf" srcId="{1FB6E748-FA6D-4B43-BF9B-7EE8406E4723}" destId="{02993394-6B63-45AE-B03B-B60FBCD44F8B}" srcOrd="2" destOrd="0" presId="urn:microsoft.com/office/officeart/2005/8/layout/vList2"/>
    <dgm:cxn modelId="{1440B990-0EBA-4C33-974F-7D8A2C65B25F}" type="presParOf" srcId="{1FB6E748-FA6D-4B43-BF9B-7EE8406E4723}" destId="{3BCD15DC-FB81-4ECA-86FA-E132D230EE26}" srcOrd="3" destOrd="0" presId="urn:microsoft.com/office/officeart/2005/8/layout/vList2"/>
    <dgm:cxn modelId="{EECA9642-7001-412B-B6EE-3C30BB4B13AE}" type="presParOf" srcId="{1FB6E748-FA6D-4B43-BF9B-7EE8406E4723}" destId="{73E775DF-EABD-40F1-978B-F6380B6E57DB}" srcOrd="4" destOrd="0" presId="urn:microsoft.com/office/officeart/2005/8/layout/vList2"/>
    <dgm:cxn modelId="{293C0972-2967-4A32-B303-2238BA47CBE0}" type="presParOf" srcId="{1FB6E748-FA6D-4B43-BF9B-7EE8406E4723}" destId="{3D5A8D2E-36F3-429B-8A4E-738C26412160}" srcOrd="5" destOrd="0" presId="urn:microsoft.com/office/officeart/2005/8/layout/vList2"/>
    <dgm:cxn modelId="{1F3D16EB-7878-4D25-AFAE-DFACFA1ABC0B}" type="presParOf" srcId="{1FB6E748-FA6D-4B43-BF9B-7EE8406E4723}" destId="{E593B3B0-F5F2-441E-9510-F47AAC47897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5FD30D31-9E28-488D-ADF7-29119959B27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سئوال علمی را که در مقاله از آن بحث خواهید کرد، توضیح بدهید.</a:t>
          </a:r>
        </a:p>
      </dgm:t>
    </dgm:pt>
    <dgm:pt modelId="{EABB2ACE-9840-4B7B-8202-3881CA3F03DF}" type="par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67B1CD54-07F2-4314-81E6-7363DE0AAC05}" type="sib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96ADB947-E8BA-4653-A6DB-A3700719D271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حجم آن </a:t>
          </a:r>
          <a:r>
            <a:rPr lang="fa-IR" sz="2000" b="1" dirty="0" err="1" smtClean="0">
              <a:cs typeface="B Zar" pitchFamily="2" charset="-78"/>
            </a:rPr>
            <a:t>حداكثر</a:t>
          </a:r>
          <a:r>
            <a:rPr lang="fa-IR" sz="2000" b="1" dirty="0" smtClean="0">
              <a:cs typeface="B Zar" pitchFamily="2" charset="-78"/>
            </a:rPr>
            <a:t> 1 صفحه باشد.</a:t>
          </a:r>
        </a:p>
      </dgm:t>
    </dgm:pt>
    <dgm:pt modelId="{A7D9E5B4-BED4-4BFB-B3E5-FE18184B7C9C}" type="parTrans" cxnId="{B811B05A-0A57-4F67-A7E6-9F39FFB46F5A}">
      <dgm:prSet/>
      <dgm:spPr/>
      <dgm:t>
        <a:bodyPr/>
        <a:lstStyle/>
        <a:p>
          <a:pPr rtl="1"/>
          <a:endParaRPr lang="fa-IR"/>
        </a:p>
      </dgm:t>
    </dgm:pt>
    <dgm:pt modelId="{D236ACEC-FBFC-4563-9491-D52FC8F71443}" type="sibTrans" cxnId="{B811B05A-0A57-4F67-A7E6-9F39FFB46F5A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3DB6FE8-87C1-4722-8952-C85EB8AC3229}" type="pres">
      <dgm:prSet presAssocID="{5FD30D31-9E28-488D-ADF7-29119959B27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9BD8AD7-9C63-426C-B926-42643220B504}" type="pres">
      <dgm:prSet presAssocID="{67B1CD54-07F2-4314-81E6-7363DE0AAC05}" presName="spacer" presStyleCnt="0"/>
      <dgm:spPr/>
    </dgm:pt>
    <dgm:pt modelId="{7FD69479-63F7-4F36-B11E-B30E2A3CB029}" type="pres">
      <dgm:prSet presAssocID="{96ADB947-E8BA-4653-A6DB-A3700719D27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1DF6C60D-7B00-48A2-B670-56F59F58379C}" type="presOf" srcId="{5FD30D31-9E28-488D-ADF7-29119959B27B}" destId="{43DB6FE8-87C1-4722-8952-C85EB8AC3229}" srcOrd="0" destOrd="0" presId="urn:microsoft.com/office/officeart/2005/8/layout/vList2"/>
    <dgm:cxn modelId="{B811B05A-0A57-4F67-A7E6-9F39FFB46F5A}" srcId="{E6D43625-4973-490E-99AA-5BD83B7A01A4}" destId="{96ADB947-E8BA-4653-A6DB-A3700719D271}" srcOrd="1" destOrd="0" parTransId="{A7D9E5B4-BED4-4BFB-B3E5-FE18184B7C9C}" sibTransId="{D236ACEC-FBFC-4563-9491-D52FC8F71443}"/>
    <dgm:cxn modelId="{2C5BEB31-5D32-41F0-9926-9A6E0723AA10}" type="presOf" srcId="{96ADB947-E8BA-4653-A6DB-A3700719D271}" destId="{7FD69479-63F7-4F36-B11E-B30E2A3CB029}" srcOrd="0" destOrd="0" presId="urn:microsoft.com/office/officeart/2005/8/layout/vList2"/>
    <dgm:cxn modelId="{96A5CCEB-293F-4BDF-8059-891DCFEF5121}" type="presOf" srcId="{E6D43625-4973-490E-99AA-5BD83B7A01A4}" destId="{1FB6E748-FA6D-4B43-BF9B-7EE8406E4723}" srcOrd="0" destOrd="0" presId="urn:microsoft.com/office/officeart/2005/8/layout/vList2"/>
    <dgm:cxn modelId="{9E41AE17-B376-423B-B5F8-B6ECE81C6319}" srcId="{E6D43625-4973-490E-99AA-5BD83B7A01A4}" destId="{5FD30D31-9E28-488D-ADF7-29119959B27B}" srcOrd="0" destOrd="0" parTransId="{EABB2ACE-9840-4B7B-8202-3881CA3F03DF}" sibTransId="{67B1CD54-07F2-4314-81E6-7363DE0AAC05}"/>
    <dgm:cxn modelId="{17FDD712-20BB-4C0D-AA34-F83A50142586}" type="presParOf" srcId="{1FB6E748-FA6D-4B43-BF9B-7EE8406E4723}" destId="{43DB6FE8-87C1-4722-8952-C85EB8AC3229}" srcOrd="0" destOrd="0" presId="urn:microsoft.com/office/officeart/2005/8/layout/vList2"/>
    <dgm:cxn modelId="{C828A066-7E47-4AF1-8164-B70B36D3A1E6}" type="presParOf" srcId="{1FB6E748-FA6D-4B43-BF9B-7EE8406E4723}" destId="{69BD8AD7-9C63-426C-B926-42643220B504}" srcOrd="1" destOrd="0" presId="urn:microsoft.com/office/officeart/2005/8/layout/vList2"/>
    <dgm:cxn modelId="{A7ABE3DF-BC5E-4445-ABE0-D0ABEB7869C5}" type="presParOf" srcId="{1FB6E748-FA6D-4B43-BF9B-7EE8406E4723}" destId="{7FD69479-63F7-4F36-B11E-B30E2A3CB02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5FD30D31-9E28-488D-ADF7-29119959B27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آخرین تحقیقاتی را که درباره مسئله انجام شده، معرفی کنید و نقص و نقیصه آن را بیان نمایید.</a:t>
          </a:r>
        </a:p>
      </dgm:t>
    </dgm:pt>
    <dgm:pt modelId="{EABB2ACE-9840-4B7B-8202-3881CA3F03DF}" type="par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67B1CD54-07F2-4314-81E6-7363DE0AAC05}" type="sib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5D61507F-92E8-4615-8A84-D5BCD3D9E016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معرفی و نقد تحقیقات به ترتیب تاریخی باشد.</a:t>
          </a:r>
        </a:p>
      </dgm:t>
    </dgm:pt>
    <dgm:pt modelId="{AE283A23-6C50-409E-B704-B13B760B1986}" type="parTrans" cxnId="{A28F2434-2DB0-49CF-9C44-A8AC2FFB7EAA}">
      <dgm:prSet/>
      <dgm:spPr/>
      <dgm:t>
        <a:bodyPr/>
        <a:lstStyle/>
        <a:p>
          <a:pPr rtl="1"/>
          <a:endParaRPr lang="fa-IR"/>
        </a:p>
      </dgm:t>
    </dgm:pt>
    <dgm:pt modelId="{96448F0A-EBF6-4606-AF8A-2EAFBAF189DC}" type="sibTrans" cxnId="{A28F2434-2DB0-49CF-9C44-A8AC2FFB7EAA}">
      <dgm:prSet/>
      <dgm:spPr/>
      <dgm:t>
        <a:bodyPr/>
        <a:lstStyle/>
        <a:p>
          <a:pPr rtl="1"/>
          <a:endParaRPr lang="fa-IR"/>
        </a:p>
      </dgm:t>
    </dgm:pt>
    <dgm:pt modelId="{B74AE3DD-1065-4BCD-9866-C30A090F6DA1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جنبه های نوآوری خود را در مقاله با توجه به نقص و </a:t>
          </a:r>
          <a:r>
            <a:rPr lang="fa-IR" sz="2000" b="1" dirty="0" err="1" smtClean="0">
              <a:cs typeface="B Zar" pitchFamily="2" charset="-78"/>
            </a:rPr>
            <a:t>نقصیه</a:t>
          </a:r>
          <a:r>
            <a:rPr lang="fa-IR" sz="2000" b="1" dirty="0" smtClean="0">
              <a:cs typeface="B Zar" pitchFamily="2" charset="-78"/>
            </a:rPr>
            <a:t> های تحقیقات گذشته بیان کنید.</a:t>
          </a:r>
        </a:p>
      </dgm:t>
    </dgm:pt>
    <dgm:pt modelId="{7E0926E5-34A4-48E1-AFB8-5CAD03DAD627}" type="parTrans" cxnId="{5DB9E7ED-3D79-439E-B8D2-E61AE7754157}">
      <dgm:prSet/>
      <dgm:spPr/>
      <dgm:t>
        <a:bodyPr/>
        <a:lstStyle/>
        <a:p>
          <a:pPr rtl="1"/>
          <a:endParaRPr lang="fa-IR"/>
        </a:p>
      </dgm:t>
    </dgm:pt>
    <dgm:pt modelId="{59BDD519-8E23-4097-AA02-2E5C2E7BFD12}" type="sibTrans" cxnId="{5DB9E7ED-3D79-439E-B8D2-E61AE7754157}">
      <dgm:prSet/>
      <dgm:spPr/>
      <dgm:t>
        <a:bodyPr/>
        <a:lstStyle/>
        <a:p>
          <a:pPr rtl="1"/>
          <a:endParaRPr lang="fa-IR"/>
        </a:p>
      </dgm:t>
    </dgm:pt>
    <dgm:pt modelId="{DD568F25-8EFD-4C8C-9FFA-F6FF32600C96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حجم آن حداکثر 2 </a:t>
          </a:r>
          <a:r>
            <a:rPr lang="fa-IR" sz="2000" b="1" dirty="0" err="1" smtClean="0">
              <a:cs typeface="B Zar" pitchFamily="2" charset="-78"/>
            </a:rPr>
            <a:t>صحفه</a:t>
          </a:r>
          <a:r>
            <a:rPr lang="fa-IR" sz="2000" b="1" dirty="0" smtClean="0">
              <a:cs typeface="B Zar" pitchFamily="2" charset="-78"/>
            </a:rPr>
            <a:t> باشد.</a:t>
          </a:r>
        </a:p>
      </dgm:t>
    </dgm:pt>
    <dgm:pt modelId="{F40AAF6F-DE91-428B-9DE2-A44CAC663DDF}" type="parTrans" cxnId="{5AB2FC73-0CF8-4432-8A28-E3D3C903C830}">
      <dgm:prSet/>
      <dgm:spPr/>
      <dgm:t>
        <a:bodyPr/>
        <a:lstStyle/>
        <a:p>
          <a:pPr rtl="1"/>
          <a:endParaRPr lang="fa-IR"/>
        </a:p>
      </dgm:t>
    </dgm:pt>
    <dgm:pt modelId="{FA982D53-4E86-42DE-A361-FDA07B3F2D65}" type="sibTrans" cxnId="{5AB2FC73-0CF8-4432-8A28-E3D3C903C830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3DB6FE8-87C1-4722-8952-C85EB8AC3229}" type="pres">
      <dgm:prSet presAssocID="{5FD30D31-9E28-488D-ADF7-29119959B27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9BD8AD7-9C63-426C-B926-42643220B504}" type="pres">
      <dgm:prSet presAssocID="{67B1CD54-07F2-4314-81E6-7363DE0AAC05}" presName="spacer" presStyleCnt="0"/>
      <dgm:spPr/>
    </dgm:pt>
    <dgm:pt modelId="{CFE24FAB-EC1A-4681-B356-B2036F417CCC}" type="pres">
      <dgm:prSet presAssocID="{5D61507F-92E8-4615-8A84-D5BCD3D9E01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1BD8646-EADA-4FC5-88DD-CEBD749662E4}" type="pres">
      <dgm:prSet presAssocID="{96448F0A-EBF6-4606-AF8A-2EAFBAF189DC}" presName="spacer" presStyleCnt="0"/>
      <dgm:spPr/>
    </dgm:pt>
    <dgm:pt modelId="{16324A8F-4458-459E-83BD-F9B9DF1734B1}" type="pres">
      <dgm:prSet presAssocID="{B74AE3DD-1065-4BCD-9866-C30A090F6DA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57E166C-E6D6-4F81-83F6-129458EC4DE5}" type="pres">
      <dgm:prSet presAssocID="{59BDD519-8E23-4097-AA02-2E5C2E7BFD12}" presName="spacer" presStyleCnt="0"/>
      <dgm:spPr/>
    </dgm:pt>
    <dgm:pt modelId="{923FEC25-DD66-4021-BD97-713C18871F6C}" type="pres">
      <dgm:prSet presAssocID="{DD568F25-8EFD-4C8C-9FFA-F6FF32600C9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0CE89F5A-3738-416C-8544-734F13CEBDCD}" type="presOf" srcId="{DD568F25-8EFD-4C8C-9FFA-F6FF32600C96}" destId="{923FEC25-DD66-4021-BD97-713C18871F6C}" srcOrd="0" destOrd="0" presId="urn:microsoft.com/office/officeart/2005/8/layout/vList2"/>
    <dgm:cxn modelId="{9E41AE17-B376-423B-B5F8-B6ECE81C6319}" srcId="{E6D43625-4973-490E-99AA-5BD83B7A01A4}" destId="{5FD30D31-9E28-488D-ADF7-29119959B27B}" srcOrd="0" destOrd="0" parTransId="{EABB2ACE-9840-4B7B-8202-3881CA3F03DF}" sibTransId="{67B1CD54-07F2-4314-81E6-7363DE0AAC05}"/>
    <dgm:cxn modelId="{6722FAA6-1612-423A-9D36-2947FF9FFA19}" type="presOf" srcId="{5FD30D31-9E28-488D-ADF7-29119959B27B}" destId="{43DB6FE8-87C1-4722-8952-C85EB8AC3229}" srcOrd="0" destOrd="0" presId="urn:microsoft.com/office/officeart/2005/8/layout/vList2"/>
    <dgm:cxn modelId="{5DB9E7ED-3D79-439E-B8D2-E61AE7754157}" srcId="{E6D43625-4973-490E-99AA-5BD83B7A01A4}" destId="{B74AE3DD-1065-4BCD-9866-C30A090F6DA1}" srcOrd="2" destOrd="0" parTransId="{7E0926E5-34A4-48E1-AFB8-5CAD03DAD627}" sibTransId="{59BDD519-8E23-4097-AA02-2E5C2E7BFD12}"/>
    <dgm:cxn modelId="{A28F2434-2DB0-49CF-9C44-A8AC2FFB7EAA}" srcId="{E6D43625-4973-490E-99AA-5BD83B7A01A4}" destId="{5D61507F-92E8-4615-8A84-D5BCD3D9E016}" srcOrd="1" destOrd="0" parTransId="{AE283A23-6C50-409E-B704-B13B760B1986}" sibTransId="{96448F0A-EBF6-4606-AF8A-2EAFBAF189DC}"/>
    <dgm:cxn modelId="{007447E2-2601-420E-81F3-C50476911B8E}" type="presOf" srcId="{B74AE3DD-1065-4BCD-9866-C30A090F6DA1}" destId="{16324A8F-4458-459E-83BD-F9B9DF1734B1}" srcOrd="0" destOrd="0" presId="urn:microsoft.com/office/officeart/2005/8/layout/vList2"/>
    <dgm:cxn modelId="{5AB2FC73-0CF8-4432-8A28-E3D3C903C830}" srcId="{E6D43625-4973-490E-99AA-5BD83B7A01A4}" destId="{DD568F25-8EFD-4C8C-9FFA-F6FF32600C96}" srcOrd="3" destOrd="0" parTransId="{F40AAF6F-DE91-428B-9DE2-A44CAC663DDF}" sibTransId="{FA982D53-4E86-42DE-A361-FDA07B3F2D65}"/>
    <dgm:cxn modelId="{2985FFD5-2AC6-4641-9DC1-9A3851DAC0EA}" type="presOf" srcId="{E6D43625-4973-490E-99AA-5BD83B7A01A4}" destId="{1FB6E748-FA6D-4B43-BF9B-7EE8406E4723}" srcOrd="0" destOrd="0" presId="urn:microsoft.com/office/officeart/2005/8/layout/vList2"/>
    <dgm:cxn modelId="{8FE3767A-A32E-42EF-8F6E-0812156E7620}" type="presOf" srcId="{5D61507F-92E8-4615-8A84-D5BCD3D9E016}" destId="{CFE24FAB-EC1A-4681-B356-B2036F417CCC}" srcOrd="0" destOrd="0" presId="urn:microsoft.com/office/officeart/2005/8/layout/vList2"/>
    <dgm:cxn modelId="{74433682-798A-4F78-B57D-F555CAFE9FBE}" type="presParOf" srcId="{1FB6E748-FA6D-4B43-BF9B-7EE8406E4723}" destId="{43DB6FE8-87C1-4722-8952-C85EB8AC3229}" srcOrd="0" destOrd="0" presId="urn:microsoft.com/office/officeart/2005/8/layout/vList2"/>
    <dgm:cxn modelId="{AC679FCA-C420-40E8-A761-7CD424066318}" type="presParOf" srcId="{1FB6E748-FA6D-4B43-BF9B-7EE8406E4723}" destId="{69BD8AD7-9C63-426C-B926-42643220B504}" srcOrd="1" destOrd="0" presId="urn:microsoft.com/office/officeart/2005/8/layout/vList2"/>
    <dgm:cxn modelId="{D88BBA85-DE08-427C-A0B0-BDE8610C462F}" type="presParOf" srcId="{1FB6E748-FA6D-4B43-BF9B-7EE8406E4723}" destId="{CFE24FAB-EC1A-4681-B356-B2036F417CCC}" srcOrd="2" destOrd="0" presId="urn:microsoft.com/office/officeart/2005/8/layout/vList2"/>
    <dgm:cxn modelId="{18D89F3A-CBFA-49F4-AB71-B1FEABD6F769}" type="presParOf" srcId="{1FB6E748-FA6D-4B43-BF9B-7EE8406E4723}" destId="{11BD8646-EADA-4FC5-88DD-CEBD749662E4}" srcOrd="3" destOrd="0" presId="urn:microsoft.com/office/officeart/2005/8/layout/vList2"/>
    <dgm:cxn modelId="{19F1B40B-F7C1-4609-8809-6748AB58EC14}" type="presParOf" srcId="{1FB6E748-FA6D-4B43-BF9B-7EE8406E4723}" destId="{16324A8F-4458-459E-83BD-F9B9DF1734B1}" srcOrd="4" destOrd="0" presId="urn:microsoft.com/office/officeart/2005/8/layout/vList2"/>
    <dgm:cxn modelId="{8B998210-B11B-4D9F-A643-48174B981CCE}" type="presParOf" srcId="{1FB6E748-FA6D-4B43-BF9B-7EE8406E4723}" destId="{557E166C-E6D6-4F81-83F6-129458EC4DE5}" srcOrd="5" destOrd="0" presId="urn:microsoft.com/office/officeart/2005/8/layout/vList2"/>
    <dgm:cxn modelId="{819169AF-CA55-43E5-AE75-66CC732B6B72}" type="presParOf" srcId="{1FB6E748-FA6D-4B43-BF9B-7EE8406E4723}" destId="{923FEC25-DD66-4021-BD97-713C18871F6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5FD30D31-9E28-488D-ADF7-29119959B27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شواهد و دلایل مدعای خود را بیان کنید.</a:t>
          </a:r>
        </a:p>
      </dgm:t>
    </dgm:pt>
    <dgm:pt modelId="{EABB2ACE-9840-4B7B-8202-3881CA3F03DF}" type="par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67B1CD54-07F2-4314-81E6-7363DE0AAC05}" type="sib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EFD43E38-FA3C-4B49-90E0-DF7D5BC171B1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به اشکالات و ایرادات محتمل پاسخ دهید.</a:t>
          </a:r>
        </a:p>
      </dgm:t>
    </dgm:pt>
    <dgm:pt modelId="{63DABF5C-5B76-41BD-8822-971D76DB5271}" type="parTrans" cxnId="{AFF96A01-10B3-4CD5-8DAC-F1801E5A4C94}">
      <dgm:prSet/>
      <dgm:spPr/>
      <dgm:t>
        <a:bodyPr/>
        <a:lstStyle/>
        <a:p>
          <a:pPr rtl="1"/>
          <a:endParaRPr lang="fa-IR"/>
        </a:p>
      </dgm:t>
    </dgm:pt>
    <dgm:pt modelId="{7C19F2BD-7896-4C5E-8D4D-F6E5B17609AA}" type="sibTrans" cxnId="{AFF96A01-10B3-4CD5-8DAC-F1801E5A4C94}">
      <dgm:prSet/>
      <dgm:spPr/>
      <dgm:t>
        <a:bodyPr/>
        <a:lstStyle/>
        <a:p>
          <a:pPr rtl="1"/>
          <a:endParaRPr lang="fa-IR"/>
        </a:p>
      </dgm:t>
    </dgm:pt>
    <dgm:pt modelId="{1C5FE354-6EB4-4CF4-B054-D461F67FC4EC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حجم آن حدود 10-15 صفحه باشد.</a:t>
          </a:r>
        </a:p>
      </dgm:t>
    </dgm:pt>
    <dgm:pt modelId="{99526D53-79B8-4AF0-9D4D-918761B580BB}" type="parTrans" cxnId="{CA750637-A470-42B7-A0D8-077C143BA6A2}">
      <dgm:prSet/>
      <dgm:spPr/>
      <dgm:t>
        <a:bodyPr/>
        <a:lstStyle/>
        <a:p>
          <a:pPr rtl="1"/>
          <a:endParaRPr lang="fa-IR"/>
        </a:p>
      </dgm:t>
    </dgm:pt>
    <dgm:pt modelId="{B356D10D-0794-483F-9B71-4623F2AE03F5}" type="sibTrans" cxnId="{CA750637-A470-42B7-A0D8-077C143BA6A2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3DB6FE8-87C1-4722-8952-C85EB8AC3229}" type="pres">
      <dgm:prSet presAssocID="{5FD30D31-9E28-488D-ADF7-29119959B27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9BD8AD7-9C63-426C-B926-42643220B504}" type="pres">
      <dgm:prSet presAssocID="{67B1CD54-07F2-4314-81E6-7363DE0AAC05}" presName="spacer" presStyleCnt="0"/>
      <dgm:spPr/>
    </dgm:pt>
    <dgm:pt modelId="{083DB03D-4B41-4B2D-8154-BCFFE4D126C3}" type="pres">
      <dgm:prSet presAssocID="{EFD43E38-FA3C-4B49-90E0-DF7D5BC171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182D59D-5A29-4317-9C24-9DFA0FBA2C4F}" type="pres">
      <dgm:prSet presAssocID="{7C19F2BD-7896-4C5E-8D4D-F6E5B17609AA}" presName="spacer" presStyleCnt="0"/>
      <dgm:spPr/>
    </dgm:pt>
    <dgm:pt modelId="{CEEF65EA-D36C-4BF1-8255-2FB71785E967}" type="pres">
      <dgm:prSet presAssocID="{1C5FE354-6EB4-4CF4-B054-D461F67FC4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A750637-A470-42B7-A0D8-077C143BA6A2}" srcId="{E6D43625-4973-490E-99AA-5BD83B7A01A4}" destId="{1C5FE354-6EB4-4CF4-B054-D461F67FC4EC}" srcOrd="2" destOrd="0" parTransId="{99526D53-79B8-4AF0-9D4D-918761B580BB}" sibTransId="{B356D10D-0794-483F-9B71-4623F2AE03F5}"/>
    <dgm:cxn modelId="{EED392B5-4E35-4950-84BD-241E3C7803FA}" type="presOf" srcId="{EFD43E38-FA3C-4B49-90E0-DF7D5BC171B1}" destId="{083DB03D-4B41-4B2D-8154-BCFFE4D126C3}" srcOrd="0" destOrd="0" presId="urn:microsoft.com/office/officeart/2005/8/layout/vList2"/>
    <dgm:cxn modelId="{AFF96A01-10B3-4CD5-8DAC-F1801E5A4C94}" srcId="{E6D43625-4973-490E-99AA-5BD83B7A01A4}" destId="{EFD43E38-FA3C-4B49-90E0-DF7D5BC171B1}" srcOrd="1" destOrd="0" parTransId="{63DABF5C-5B76-41BD-8822-971D76DB5271}" sibTransId="{7C19F2BD-7896-4C5E-8D4D-F6E5B17609AA}"/>
    <dgm:cxn modelId="{993E68F0-C950-4AE3-A002-03C8386C27DE}" type="presOf" srcId="{5FD30D31-9E28-488D-ADF7-29119959B27B}" destId="{43DB6FE8-87C1-4722-8952-C85EB8AC3229}" srcOrd="0" destOrd="0" presId="urn:microsoft.com/office/officeart/2005/8/layout/vList2"/>
    <dgm:cxn modelId="{D50979A1-EE34-4B00-805F-5C9671FAF173}" type="presOf" srcId="{E6D43625-4973-490E-99AA-5BD83B7A01A4}" destId="{1FB6E748-FA6D-4B43-BF9B-7EE8406E4723}" srcOrd="0" destOrd="0" presId="urn:microsoft.com/office/officeart/2005/8/layout/vList2"/>
    <dgm:cxn modelId="{9E41AE17-B376-423B-B5F8-B6ECE81C6319}" srcId="{E6D43625-4973-490E-99AA-5BD83B7A01A4}" destId="{5FD30D31-9E28-488D-ADF7-29119959B27B}" srcOrd="0" destOrd="0" parTransId="{EABB2ACE-9840-4B7B-8202-3881CA3F03DF}" sibTransId="{67B1CD54-07F2-4314-81E6-7363DE0AAC05}"/>
    <dgm:cxn modelId="{97A9E6A8-0342-4430-AE20-4A8EA2017F57}" type="presOf" srcId="{1C5FE354-6EB4-4CF4-B054-D461F67FC4EC}" destId="{CEEF65EA-D36C-4BF1-8255-2FB71785E967}" srcOrd="0" destOrd="0" presId="urn:microsoft.com/office/officeart/2005/8/layout/vList2"/>
    <dgm:cxn modelId="{E6EB5D5F-E33C-4700-88DD-CB7F5E140203}" type="presParOf" srcId="{1FB6E748-FA6D-4B43-BF9B-7EE8406E4723}" destId="{43DB6FE8-87C1-4722-8952-C85EB8AC3229}" srcOrd="0" destOrd="0" presId="urn:microsoft.com/office/officeart/2005/8/layout/vList2"/>
    <dgm:cxn modelId="{831CFD3E-F825-48C4-8439-40845058F646}" type="presParOf" srcId="{1FB6E748-FA6D-4B43-BF9B-7EE8406E4723}" destId="{69BD8AD7-9C63-426C-B926-42643220B504}" srcOrd="1" destOrd="0" presId="urn:microsoft.com/office/officeart/2005/8/layout/vList2"/>
    <dgm:cxn modelId="{5E759D1E-41AC-4314-989C-4D6A8CAFEEE4}" type="presParOf" srcId="{1FB6E748-FA6D-4B43-BF9B-7EE8406E4723}" destId="{083DB03D-4B41-4B2D-8154-BCFFE4D126C3}" srcOrd="2" destOrd="0" presId="urn:microsoft.com/office/officeart/2005/8/layout/vList2"/>
    <dgm:cxn modelId="{0B59BE9A-0E6B-4C6E-BC6D-061172B8347B}" type="presParOf" srcId="{1FB6E748-FA6D-4B43-BF9B-7EE8406E4723}" destId="{4182D59D-5A29-4317-9C24-9DFA0FBA2C4F}" srcOrd="3" destOrd="0" presId="urn:microsoft.com/office/officeart/2005/8/layout/vList2"/>
    <dgm:cxn modelId="{6351BCCE-DC24-4FBE-997B-F10F65B678A7}" type="presParOf" srcId="{1FB6E748-FA6D-4B43-BF9B-7EE8406E4723}" destId="{CEEF65EA-D36C-4BF1-8255-2FB71785E96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5FD30D31-9E28-488D-ADF7-29119959B27B}">
      <dgm:prSet custT="1"/>
      <dgm:spPr/>
      <dgm:t>
        <a:bodyPr/>
        <a:lstStyle/>
        <a:p>
          <a:pPr rtl="1"/>
          <a:r>
            <a:rPr lang="fa-IR" sz="2000" b="1" smtClean="0">
              <a:cs typeface="B Zar" pitchFamily="2" charset="-78"/>
            </a:rPr>
            <a:t> در اينجا حرف جديدي نزنيد.</a:t>
          </a:r>
          <a:endParaRPr lang="fa-IR" sz="2000" b="1" dirty="0" smtClean="0">
            <a:cs typeface="B Zar" pitchFamily="2" charset="-78"/>
          </a:endParaRPr>
        </a:p>
      </dgm:t>
    </dgm:pt>
    <dgm:pt modelId="{EABB2ACE-9840-4B7B-8202-3881CA3F03DF}" type="par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67B1CD54-07F2-4314-81E6-7363DE0AAC05}" type="sib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54F813CE-746C-4B3A-9F82-2EB813E7B5C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از آنچه در متن مقاله مطرح كرده ايد، نتيجه گيري كنيد.</a:t>
          </a:r>
        </a:p>
      </dgm:t>
    </dgm:pt>
    <dgm:pt modelId="{7625C2D2-AAB0-4F41-B40F-AA7622972D90}" type="parTrans" cxnId="{39B6B3AF-26B0-4B26-8C96-D185DF32C8F1}">
      <dgm:prSet/>
      <dgm:spPr/>
      <dgm:t>
        <a:bodyPr/>
        <a:lstStyle/>
        <a:p>
          <a:pPr rtl="1"/>
          <a:endParaRPr lang="fa-IR"/>
        </a:p>
      </dgm:t>
    </dgm:pt>
    <dgm:pt modelId="{78E45A0E-98C9-4B86-BCCB-0B7271FB51B9}" type="sibTrans" cxnId="{39B6B3AF-26B0-4B26-8C96-D185DF32C8F1}">
      <dgm:prSet/>
      <dgm:spPr/>
      <dgm:t>
        <a:bodyPr/>
        <a:lstStyle/>
        <a:p>
          <a:pPr rtl="1"/>
          <a:endParaRPr lang="fa-IR"/>
        </a:p>
      </dgm:t>
    </dgm:pt>
    <dgm:pt modelId="{2E0FA2B4-B604-41D9-A5D2-9451670084B0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يافته ها در قالب جملات كوتاه و مختصر و آسان باشد.</a:t>
          </a:r>
        </a:p>
      </dgm:t>
    </dgm:pt>
    <dgm:pt modelId="{DDF41B6A-C9C5-471B-9F7A-6A799DB34224}" type="parTrans" cxnId="{FD53CB9E-B527-4760-81F4-F7DA597313D1}">
      <dgm:prSet/>
      <dgm:spPr/>
      <dgm:t>
        <a:bodyPr/>
        <a:lstStyle/>
        <a:p>
          <a:pPr rtl="1"/>
          <a:endParaRPr lang="fa-IR"/>
        </a:p>
      </dgm:t>
    </dgm:pt>
    <dgm:pt modelId="{6AFEE8E6-79E5-4037-84E6-108021A8E830}" type="sibTrans" cxnId="{FD53CB9E-B527-4760-81F4-F7DA597313D1}">
      <dgm:prSet/>
      <dgm:spPr/>
      <dgm:t>
        <a:bodyPr/>
        <a:lstStyle/>
        <a:p>
          <a:pPr rtl="1"/>
          <a:endParaRPr lang="fa-IR"/>
        </a:p>
      </dgm:t>
    </dgm:pt>
    <dgm:pt modelId="{89D64DE0-F5D2-4B08-B929-961A2E2EB34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عين جملات متن را تكرار نكنيد.</a:t>
          </a:r>
        </a:p>
      </dgm:t>
    </dgm:pt>
    <dgm:pt modelId="{4A4B6159-7F17-4A13-BD7B-F50A28BF3318}" type="parTrans" cxnId="{98A4D58C-26A1-4D47-8BA3-A191E1647C57}">
      <dgm:prSet/>
      <dgm:spPr/>
      <dgm:t>
        <a:bodyPr/>
        <a:lstStyle/>
        <a:p>
          <a:pPr rtl="1"/>
          <a:endParaRPr lang="fa-IR"/>
        </a:p>
      </dgm:t>
    </dgm:pt>
    <dgm:pt modelId="{1F5702CC-8A7D-4EE3-84C5-06C6D7611646}" type="sibTrans" cxnId="{98A4D58C-26A1-4D47-8BA3-A191E1647C57}">
      <dgm:prSet/>
      <dgm:spPr/>
      <dgm:t>
        <a:bodyPr/>
        <a:lstStyle/>
        <a:p>
          <a:pPr rtl="1"/>
          <a:endParaRPr lang="fa-IR"/>
        </a:p>
      </dgm:t>
    </dgm:pt>
    <dgm:pt modelId="{36DC71B9-9470-47EB-85B9-373F8EE5472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حداقل 1 و حداكثر 2 صفحه باشد.</a:t>
          </a:r>
        </a:p>
      </dgm:t>
    </dgm:pt>
    <dgm:pt modelId="{74A095FD-1606-46EA-A890-BF16E6831F0C}" type="parTrans" cxnId="{1A8163EB-4FF7-4EEF-93A9-EFDF289A096A}">
      <dgm:prSet/>
      <dgm:spPr/>
      <dgm:t>
        <a:bodyPr/>
        <a:lstStyle/>
        <a:p>
          <a:pPr rtl="1"/>
          <a:endParaRPr lang="fa-IR"/>
        </a:p>
      </dgm:t>
    </dgm:pt>
    <dgm:pt modelId="{740AFAEB-3CBF-410E-8FC7-F02CA23560D8}" type="sibTrans" cxnId="{1A8163EB-4FF7-4EEF-93A9-EFDF289A096A}">
      <dgm:prSet/>
      <dgm:spPr/>
      <dgm:t>
        <a:bodyPr/>
        <a:lstStyle/>
        <a:p>
          <a:pPr rtl="1"/>
          <a:endParaRPr lang="fa-IR"/>
        </a:p>
      </dgm:t>
    </dgm:pt>
    <dgm:pt modelId="{CF7EC688-7FE5-4945-9B8A-60BF8BF9BB50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جزييات بيشتري را نسبت به چكيده داشته باشد. </a:t>
          </a:r>
        </a:p>
      </dgm:t>
    </dgm:pt>
    <dgm:pt modelId="{14569263-A2AF-4B94-AA88-85D89E7A1AD7}" type="parTrans" cxnId="{642DCE37-65D0-47A3-B04F-B3BB46F82DA8}">
      <dgm:prSet/>
      <dgm:spPr/>
      <dgm:t>
        <a:bodyPr/>
        <a:lstStyle/>
        <a:p>
          <a:pPr rtl="1"/>
          <a:endParaRPr lang="fa-IR"/>
        </a:p>
      </dgm:t>
    </dgm:pt>
    <dgm:pt modelId="{232F4A11-9D5A-40AE-B615-BD364732745D}" type="sibTrans" cxnId="{642DCE37-65D0-47A3-B04F-B3BB46F82DA8}">
      <dgm:prSet/>
      <dgm:spPr/>
      <dgm:t>
        <a:bodyPr/>
        <a:lstStyle/>
        <a:p>
          <a:pPr rtl="1"/>
          <a:endParaRPr lang="fa-IR"/>
        </a:p>
      </dgm:t>
    </dgm:pt>
    <dgm:pt modelId="{58D2CDCC-2F0D-481E-9179-44E621D9A88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اگر پيشنهادي هست، در اين قسمت مطرح كنيد.</a:t>
          </a:r>
        </a:p>
      </dgm:t>
    </dgm:pt>
    <dgm:pt modelId="{D155A655-9DC2-4D15-BE75-923AD9C07587}" type="parTrans" cxnId="{550548C3-84B6-468C-85F9-6FC79CF7068A}">
      <dgm:prSet/>
      <dgm:spPr/>
      <dgm:t>
        <a:bodyPr/>
        <a:lstStyle/>
        <a:p>
          <a:pPr rtl="1"/>
          <a:endParaRPr lang="fa-IR"/>
        </a:p>
      </dgm:t>
    </dgm:pt>
    <dgm:pt modelId="{B4139B79-595F-4265-B53A-0740E14E92AF}" type="sibTrans" cxnId="{550548C3-84B6-468C-85F9-6FC79CF7068A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3DB6FE8-87C1-4722-8952-C85EB8AC3229}" type="pres">
      <dgm:prSet presAssocID="{5FD30D31-9E28-488D-ADF7-29119959B27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9BD8AD7-9C63-426C-B926-42643220B504}" type="pres">
      <dgm:prSet presAssocID="{67B1CD54-07F2-4314-81E6-7363DE0AAC05}" presName="spacer" presStyleCnt="0"/>
      <dgm:spPr/>
    </dgm:pt>
    <dgm:pt modelId="{C9973705-C495-4FC0-82B4-24850889E25E}" type="pres">
      <dgm:prSet presAssocID="{54F813CE-746C-4B3A-9F82-2EB813E7B5C9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D125082-D0AD-40EC-AFFB-152E8AD8A1BD}" type="pres">
      <dgm:prSet presAssocID="{78E45A0E-98C9-4B86-BCCB-0B7271FB51B9}" presName="spacer" presStyleCnt="0"/>
      <dgm:spPr/>
    </dgm:pt>
    <dgm:pt modelId="{2A3F7A17-1260-460F-90F7-DEA47B55BA45}" type="pres">
      <dgm:prSet presAssocID="{2E0FA2B4-B604-41D9-A5D2-9451670084B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AF73CCD-EBB0-42DB-9690-59586CA76C67}" type="pres">
      <dgm:prSet presAssocID="{6AFEE8E6-79E5-4037-84E6-108021A8E830}" presName="spacer" presStyleCnt="0"/>
      <dgm:spPr/>
    </dgm:pt>
    <dgm:pt modelId="{0D743261-6BE8-4C81-B1FA-476CB39447B0}" type="pres">
      <dgm:prSet presAssocID="{89D64DE0-F5D2-4B08-B929-961A2E2EB343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220109E-4E6F-463E-969C-98DD5124B7BA}" type="pres">
      <dgm:prSet presAssocID="{1F5702CC-8A7D-4EE3-84C5-06C6D7611646}" presName="spacer" presStyleCnt="0"/>
      <dgm:spPr/>
    </dgm:pt>
    <dgm:pt modelId="{D3AC72AE-4AEA-49B4-B0DA-04CF148818E8}" type="pres">
      <dgm:prSet presAssocID="{36DC71B9-9470-47EB-85B9-373F8EE5472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E4EAFDF-783B-46A2-BF97-E3FE72254435}" type="pres">
      <dgm:prSet presAssocID="{740AFAEB-3CBF-410E-8FC7-F02CA23560D8}" presName="spacer" presStyleCnt="0"/>
      <dgm:spPr/>
    </dgm:pt>
    <dgm:pt modelId="{7A02D249-4AE3-41C4-9878-C80FF731D248}" type="pres">
      <dgm:prSet presAssocID="{CF7EC688-7FE5-4945-9B8A-60BF8BF9BB5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75F8391-6802-4FBD-ABA2-BE9C13D2C001}" type="pres">
      <dgm:prSet presAssocID="{232F4A11-9D5A-40AE-B615-BD364732745D}" presName="spacer" presStyleCnt="0"/>
      <dgm:spPr/>
    </dgm:pt>
    <dgm:pt modelId="{DEAD4E19-DB5E-4B31-8561-01C4711771DF}" type="pres">
      <dgm:prSet presAssocID="{58D2CDCC-2F0D-481E-9179-44E621D9A88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1A8163EB-4FF7-4EEF-93A9-EFDF289A096A}" srcId="{E6D43625-4973-490E-99AA-5BD83B7A01A4}" destId="{36DC71B9-9470-47EB-85B9-373F8EE5472B}" srcOrd="4" destOrd="0" parTransId="{74A095FD-1606-46EA-A890-BF16E6831F0C}" sibTransId="{740AFAEB-3CBF-410E-8FC7-F02CA23560D8}"/>
    <dgm:cxn modelId="{39B6B3AF-26B0-4B26-8C96-D185DF32C8F1}" srcId="{E6D43625-4973-490E-99AA-5BD83B7A01A4}" destId="{54F813CE-746C-4B3A-9F82-2EB813E7B5C9}" srcOrd="1" destOrd="0" parTransId="{7625C2D2-AAB0-4F41-B40F-AA7622972D90}" sibTransId="{78E45A0E-98C9-4B86-BCCB-0B7271FB51B9}"/>
    <dgm:cxn modelId="{AB38BEEE-1B13-4B84-9EBF-A71BD6FFD089}" type="presOf" srcId="{54F813CE-746C-4B3A-9F82-2EB813E7B5C9}" destId="{C9973705-C495-4FC0-82B4-24850889E25E}" srcOrd="0" destOrd="0" presId="urn:microsoft.com/office/officeart/2005/8/layout/vList2"/>
    <dgm:cxn modelId="{9E41AE17-B376-423B-B5F8-B6ECE81C6319}" srcId="{E6D43625-4973-490E-99AA-5BD83B7A01A4}" destId="{5FD30D31-9E28-488D-ADF7-29119959B27B}" srcOrd="0" destOrd="0" parTransId="{EABB2ACE-9840-4B7B-8202-3881CA3F03DF}" sibTransId="{67B1CD54-07F2-4314-81E6-7363DE0AAC05}"/>
    <dgm:cxn modelId="{8372ABA4-7377-43FF-9D27-8C24E56D34F3}" type="presOf" srcId="{36DC71B9-9470-47EB-85B9-373F8EE5472B}" destId="{D3AC72AE-4AEA-49B4-B0DA-04CF148818E8}" srcOrd="0" destOrd="0" presId="urn:microsoft.com/office/officeart/2005/8/layout/vList2"/>
    <dgm:cxn modelId="{C8F11905-3CA3-4283-8096-AD0A0120720B}" type="presOf" srcId="{2E0FA2B4-B604-41D9-A5D2-9451670084B0}" destId="{2A3F7A17-1260-460F-90F7-DEA47B55BA45}" srcOrd="0" destOrd="0" presId="urn:microsoft.com/office/officeart/2005/8/layout/vList2"/>
    <dgm:cxn modelId="{642DCE37-65D0-47A3-B04F-B3BB46F82DA8}" srcId="{E6D43625-4973-490E-99AA-5BD83B7A01A4}" destId="{CF7EC688-7FE5-4945-9B8A-60BF8BF9BB50}" srcOrd="5" destOrd="0" parTransId="{14569263-A2AF-4B94-AA88-85D89E7A1AD7}" sibTransId="{232F4A11-9D5A-40AE-B615-BD364732745D}"/>
    <dgm:cxn modelId="{98A4D58C-26A1-4D47-8BA3-A191E1647C57}" srcId="{E6D43625-4973-490E-99AA-5BD83B7A01A4}" destId="{89D64DE0-F5D2-4B08-B929-961A2E2EB343}" srcOrd="3" destOrd="0" parTransId="{4A4B6159-7F17-4A13-BD7B-F50A28BF3318}" sibTransId="{1F5702CC-8A7D-4EE3-84C5-06C6D7611646}"/>
    <dgm:cxn modelId="{27C71C13-DE4B-4F7B-A8D0-992BC899D195}" type="presOf" srcId="{E6D43625-4973-490E-99AA-5BD83B7A01A4}" destId="{1FB6E748-FA6D-4B43-BF9B-7EE8406E4723}" srcOrd="0" destOrd="0" presId="urn:microsoft.com/office/officeart/2005/8/layout/vList2"/>
    <dgm:cxn modelId="{14C18799-DC12-4F43-A4B2-DE742560C3F8}" type="presOf" srcId="{89D64DE0-F5D2-4B08-B929-961A2E2EB343}" destId="{0D743261-6BE8-4C81-B1FA-476CB39447B0}" srcOrd="0" destOrd="0" presId="urn:microsoft.com/office/officeart/2005/8/layout/vList2"/>
    <dgm:cxn modelId="{442FC4AD-79BB-4AA0-B5A7-C5F5AA432CB2}" type="presOf" srcId="{5FD30D31-9E28-488D-ADF7-29119959B27B}" destId="{43DB6FE8-87C1-4722-8952-C85EB8AC3229}" srcOrd="0" destOrd="0" presId="urn:microsoft.com/office/officeart/2005/8/layout/vList2"/>
    <dgm:cxn modelId="{362FE585-00F4-4FCF-9A8D-883763D8ADFE}" type="presOf" srcId="{CF7EC688-7FE5-4945-9B8A-60BF8BF9BB50}" destId="{7A02D249-4AE3-41C4-9878-C80FF731D248}" srcOrd="0" destOrd="0" presId="urn:microsoft.com/office/officeart/2005/8/layout/vList2"/>
    <dgm:cxn modelId="{550548C3-84B6-468C-85F9-6FC79CF7068A}" srcId="{E6D43625-4973-490E-99AA-5BD83B7A01A4}" destId="{58D2CDCC-2F0D-481E-9179-44E621D9A889}" srcOrd="6" destOrd="0" parTransId="{D155A655-9DC2-4D15-BE75-923AD9C07587}" sibTransId="{B4139B79-595F-4265-B53A-0740E14E92AF}"/>
    <dgm:cxn modelId="{FD53CB9E-B527-4760-81F4-F7DA597313D1}" srcId="{E6D43625-4973-490E-99AA-5BD83B7A01A4}" destId="{2E0FA2B4-B604-41D9-A5D2-9451670084B0}" srcOrd="2" destOrd="0" parTransId="{DDF41B6A-C9C5-471B-9F7A-6A799DB34224}" sibTransId="{6AFEE8E6-79E5-4037-84E6-108021A8E830}"/>
    <dgm:cxn modelId="{7B19F800-E983-4EB3-95DF-FD2945929737}" type="presOf" srcId="{58D2CDCC-2F0D-481E-9179-44E621D9A889}" destId="{DEAD4E19-DB5E-4B31-8561-01C4711771DF}" srcOrd="0" destOrd="0" presId="urn:microsoft.com/office/officeart/2005/8/layout/vList2"/>
    <dgm:cxn modelId="{504448EA-6C5E-410D-85C5-37D924E683E1}" type="presParOf" srcId="{1FB6E748-FA6D-4B43-BF9B-7EE8406E4723}" destId="{43DB6FE8-87C1-4722-8952-C85EB8AC3229}" srcOrd="0" destOrd="0" presId="urn:microsoft.com/office/officeart/2005/8/layout/vList2"/>
    <dgm:cxn modelId="{A269408D-2E84-4523-BBFE-660AF74AC29B}" type="presParOf" srcId="{1FB6E748-FA6D-4B43-BF9B-7EE8406E4723}" destId="{69BD8AD7-9C63-426C-B926-42643220B504}" srcOrd="1" destOrd="0" presId="urn:microsoft.com/office/officeart/2005/8/layout/vList2"/>
    <dgm:cxn modelId="{5E83C770-8A47-4F6B-AFAC-917B66162526}" type="presParOf" srcId="{1FB6E748-FA6D-4B43-BF9B-7EE8406E4723}" destId="{C9973705-C495-4FC0-82B4-24850889E25E}" srcOrd="2" destOrd="0" presId="urn:microsoft.com/office/officeart/2005/8/layout/vList2"/>
    <dgm:cxn modelId="{98B3AE20-3ACD-4F92-BF1C-946DD92F379A}" type="presParOf" srcId="{1FB6E748-FA6D-4B43-BF9B-7EE8406E4723}" destId="{AD125082-D0AD-40EC-AFFB-152E8AD8A1BD}" srcOrd="3" destOrd="0" presId="urn:microsoft.com/office/officeart/2005/8/layout/vList2"/>
    <dgm:cxn modelId="{F7E74144-129E-478C-8ABC-34A399A59227}" type="presParOf" srcId="{1FB6E748-FA6D-4B43-BF9B-7EE8406E4723}" destId="{2A3F7A17-1260-460F-90F7-DEA47B55BA45}" srcOrd="4" destOrd="0" presId="urn:microsoft.com/office/officeart/2005/8/layout/vList2"/>
    <dgm:cxn modelId="{C3FF9039-D3A9-472E-B80E-415C672576C4}" type="presParOf" srcId="{1FB6E748-FA6D-4B43-BF9B-7EE8406E4723}" destId="{BAF73CCD-EBB0-42DB-9690-59586CA76C67}" srcOrd="5" destOrd="0" presId="urn:microsoft.com/office/officeart/2005/8/layout/vList2"/>
    <dgm:cxn modelId="{F629A5CF-40AB-4098-BC00-D159D00BD36C}" type="presParOf" srcId="{1FB6E748-FA6D-4B43-BF9B-7EE8406E4723}" destId="{0D743261-6BE8-4C81-B1FA-476CB39447B0}" srcOrd="6" destOrd="0" presId="urn:microsoft.com/office/officeart/2005/8/layout/vList2"/>
    <dgm:cxn modelId="{5C082D5B-9326-4AC3-A9CD-574956212061}" type="presParOf" srcId="{1FB6E748-FA6D-4B43-BF9B-7EE8406E4723}" destId="{D220109E-4E6F-463E-969C-98DD5124B7BA}" srcOrd="7" destOrd="0" presId="urn:microsoft.com/office/officeart/2005/8/layout/vList2"/>
    <dgm:cxn modelId="{AE566541-EF84-47AF-A270-98ECC6CFA29A}" type="presParOf" srcId="{1FB6E748-FA6D-4B43-BF9B-7EE8406E4723}" destId="{D3AC72AE-4AEA-49B4-B0DA-04CF148818E8}" srcOrd="8" destOrd="0" presId="urn:microsoft.com/office/officeart/2005/8/layout/vList2"/>
    <dgm:cxn modelId="{7A287CE2-137E-404C-8EE2-05F66E405B72}" type="presParOf" srcId="{1FB6E748-FA6D-4B43-BF9B-7EE8406E4723}" destId="{CE4EAFDF-783B-46A2-BF97-E3FE72254435}" srcOrd="9" destOrd="0" presId="urn:microsoft.com/office/officeart/2005/8/layout/vList2"/>
    <dgm:cxn modelId="{7B1DDBD8-EC0A-40AB-955B-3A4A441F27C1}" type="presParOf" srcId="{1FB6E748-FA6D-4B43-BF9B-7EE8406E4723}" destId="{7A02D249-4AE3-41C4-9878-C80FF731D248}" srcOrd="10" destOrd="0" presId="urn:microsoft.com/office/officeart/2005/8/layout/vList2"/>
    <dgm:cxn modelId="{00417256-3B63-46B8-8320-78CF2A7C48DF}" type="presParOf" srcId="{1FB6E748-FA6D-4B43-BF9B-7EE8406E4723}" destId="{975F8391-6802-4FBD-ABA2-BE9C13D2C001}" srcOrd="11" destOrd="0" presId="urn:microsoft.com/office/officeart/2005/8/layout/vList2"/>
    <dgm:cxn modelId="{13DE1368-F547-4FC6-A684-D98FE5F23029}" type="presParOf" srcId="{1FB6E748-FA6D-4B43-BF9B-7EE8406E4723}" destId="{DEAD4E19-DB5E-4B31-8561-01C4711771D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5FD30D31-9E28-488D-ADF7-29119959B27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 تمام منابع موجود در مقاله </a:t>
          </a:r>
          <a:r>
            <a:rPr lang="fa-IR" sz="2000" b="1" dirty="0" err="1" smtClean="0">
              <a:cs typeface="B Zar" pitchFamily="2" charset="-78"/>
            </a:rPr>
            <a:t>ذكر</a:t>
          </a:r>
          <a:r>
            <a:rPr lang="fa-IR" sz="2000" b="1" dirty="0" smtClean="0">
              <a:cs typeface="B Zar" pitchFamily="2" charset="-78"/>
            </a:rPr>
            <a:t> شوند.</a:t>
          </a:r>
        </a:p>
      </dgm:t>
    </dgm:pt>
    <dgm:pt modelId="{EABB2ACE-9840-4B7B-8202-3881CA3F03DF}" type="par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67B1CD54-07F2-4314-81E6-7363DE0AAC05}" type="sibTrans" cxnId="{9E41AE17-B376-423B-B5F8-B6ECE81C6319}">
      <dgm:prSet/>
      <dgm:spPr/>
      <dgm:t>
        <a:bodyPr/>
        <a:lstStyle/>
        <a:p>
          <a:pPr rtl="1"/>
          <a:endParaRPr lang="fa-IR"/>
        </a:p>
      </dgm:t>
    </dgm:pt>
    <dgm:pt modelId="{B82644CE-C0DF-48CF-9D05-9F0C3E97B7A4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به ضوابط مجله یا کنفرانسی </a:t>
          </a:r>
          <a:r>
            <a:rPr lang="fa-IR" sz="2000" b="1" dirty="0" err="1" smtClean="0">
              <a:cs typeface="B Zar" pitchFamily="2" charset="-78"/>
            </a:rPr>
            <a:t>كه</a:t>
          </a:r>
          <a:r>
            <a:rPr lang="fa-IR" sz="2000" b="1" dirty="0" smtClean="0">
              <a:cs typeface="B Zar" pitchFamily="2" charset="-78"/>
            </a:rPr>
            <a:t> قصد </a:t>
          </a:r>
          <a:r>
            <a:rPr lang="fa-IR" sz="2000" b="1" dirty="0" err="1" smtClean="0">
              <a:cs typeface="B Zar" pitchFamily="2" charset="-78"/>
            </a:rPr>
            <a:t>داريد</a:t>
          </a:r>
          <a:r>
            <a:rPr lang="fa-IR" sz="2000" b="1" dirty="0" smtClean="0">
              <a:cs typeface="B Zar" pitchFamily="2" charset="-78"/>
            </a:rPr>
            <a:t> مقاله را </a:t>
          </a:r>
          <a:r>
            <a:rPr lang="fa-IR" sz="2000" b="1" dirty="0" err="1" smtClean="0">
              <a:cs typeface="B Zar" pitchFamily="2" charset="-78"/>
            </a:rPr>
            <a:t>براي</a:t>
          </a:r>
          <a:r>
            <a:rPr lang="fa-IR" sz="2000" b="1" dirty="0" smtClean="0">
              <a:cs typeface="B Zar" pitchFamily="2" charset="-78"/>
            </a:rPr>
            <a:t> آن ارسال </a:t>
          </a:r>
          <a:r>
            <a:rPr lang="fa-IR" sz="2000" b="1" dirty="0" err="1" smtClean="0">
              <a:cs typeface="B Zar" pitchFamily="2" charset="-78"/>
            </a:rPr>
            <a:t>نماييد</a:t>
          </a:r>
          <a:r>
            <a:rPr lang="fa-IR" sz="2000" b="1" dirty="0" smtClean="0">
              <a:cs typeface="B Zar" pitchFamily="2" charset="-78"/>
            </a:rPr>
            <a:t> توجه </a:t>
          </a:r>
          <a:r>
            <a:rPr lang="fa-IR" sz="2000" b="1" dirty="0" err="1" smtClean="0">
              <a:cs typeface="B Zar" pitchFamily="2" charset="-78"/>
            </a:rPr>
            <a:t>كنيد</a:t>
          </a:r>
          <a:r>
            <a:rPr lang="fa-IR" sz="2000" b="1" dirty="0" smtClean="0">
              <a:cs typeface="B Zar" pitchFamily="2" charset="-78"/>
            </a:rPr>
            <a:t>.</a:t>
          </a:r>
        </a:p>
      </dgm:t>
    </dgm:pt>
    <dgm:pt modelId="{F0478A43-76F7-4DE1-90BA-79F920EC689C}" type="parTrans" cxnId="{00E131C0-03A8-4E17-8C4D-0264C6CAE4C5}">
      <dgm:prSet/>
      <dgm:spPr/>
      <dgm:t>
        <a:bodyPr/>
        <a:lstStyle/>
        <a:p>
          <a:pPr rtl="1"/>
          <a:endParaRPr lang="fa-IR"/>
        </a:p>
      </dgm:t>
    </dgm:pt>
    <dgm:pt modelId="{D54E362A-360F-4826-A184-A0EE2068F85F}" type="sibTrans" cxnId="{00E131C0-03A8-4E17-8C4D-0264C6CAE4C5}">
      <dgm:prSet/>
      <dgm:spPr/>
      <dgm:t>
        <a:bodyPr/>
        <a:lstStyle/>
        <a:p>
          <a:pPr rtl="1"/>
          <a:endParaRPr lang="fa-IR"/>
        </a:p>
      </dgm:t>
    </dgm:pt>
    <dgm:pt modelId="{453D2A9B-52F0-42B3-A77A-85195B5EF610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منابع دسته اولی را که به آنها مراجعه نکردید، ذکر نکنید.</a:t>
          </a:r>
        </a:p>
      </dgm:t>
    </dgm:pt>
    <dgm:pt modelId="{C61D0EC8-AD83-41E9-B157-900C6FEB2BF5}" type="parTrans" cxnId="{734B2BF1-A445-484F-B4E4-433E787774BF}">
      <dgm:prSet/>
      <dgm:spPr/>
    </dgm:pt>
    <dgm:pt modelId="{6A5F488B-C755-44C7-B938-BC63E6F86F92}" type="sibTrans" cxnId="{734B2BF1-A445-484F-B4E4-433E787774BF}">
      <dgm:prSet/>
      <dgm:spPr/>
    </dgm:pt>
    <dgm:pt modelId="{5E3B99D6-26F7-48B6-967B-CC9335C6BD31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حداقل تعداد منابع مطلوب برای یک مقاله، 15 و حداکثر 30 منبع اصیل است.</a:t>
          </a:r>
        </a:p>
      </dgm:t>
    </dgm:pt>
    <dgm:pt modelId="{2B67C490-1B5B-4D3B-8555-9152A6D53E00}" type="parTrans" cxnId="{F26D483F-5FA6-4814-91E2-8F7405988717}">
      <dgm:prSet/>
      <dgm:spPr/>
    </dgm:pt>
    <dgm:pt modelId="{92CC0BC7-B6D0-454B-B134-977EF2B8D6BF}" type="sibTrans" cxnId="{F26D483F-5FA6-4814-91E2-8F7405988717}">
      <dgm:prSet/>
      <dgm:spPr/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3DB6FE8-87C1-4722-8952-C85EB8AC3229}" type="pres">
      <dgm:prSet presAssocID="{5FD30D31-9E28-488D-ADF7-29119959B27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9BD8AD7-9C63-426C-B926-42643220B504}" type="pres">
      <dgm:prSet presAssocID="{67B1CD54-07F2-4314-81E6-7363DE0AAC05}" presName="spacer" presStyleCnt="0"/>
      <dgm:spPr/>
    </dgm:pt>
    <dgm:pt modelId="{4D34EB60-060F-4336-AC2C-E9B3189F24BC}" type="pres">
      <dgm:prSet presAssocID="{B82644CE-C0DF-48CF-9D05-9F0C3E97B7A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5DAD511-9447-403B-A4DA-80E95AC6D003}" type="pres">
      <dgm:prSet presAssocID="{D54E362A-360F-4826-A184-A0EE2068F85F}" presName="spacer" presStyleCnt="0"/>
      <dgm:spPr/>
    </dgm:pt>
    <dgm:pt modelId="{791213F9-FFA3-4400-9939-9312BBDD2C54}" type="pres">
      <dgm:prSet presAssocID="{453D2A9B-52F0-42B3-A77A-85195B5EF61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EC9D16-F76E-43EA-BC29-BDC6B20DC5AE}" type="pres">
      <dgm:prSet presAssocID="{6A5F488B-C755-44C7-B938-BC63E6F86F92}" presName="spacer" presStyleCnt="0"/>
      <dgm:spPr/>
    </dgm:pt>
    <dgm:pt modelId="{A1E3AC07-D98D-4136-9165-AA4615E95E4F}" type="pres">
      <dgm:prSet presAssocID="{5E3B99D6-26F7-48B6-967B-CC9335C6BD3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9E41AE17-B376-423B-B5F8-B6ECE81C6319}" srcId="{E6D43625-4973-490E-99AA-5BD83B7A01A4}" destId="{5FD30D31-9E28-488D-ADF7-29119959B27B}" srcOrd="0" destOrd="0" parTransId="{EABB2ACE-9840-4B7B-8202-3881CA3F03DF}" sibTransId="{67B1CD54-07F2-4314-81E6-7363DE0AAC05}"/>
    <dgm:cxn modelId="{00E131C0-03A8-4E17-8C4D-0264C6CAE4C5}" srcId="{E6D43625-4973-490E-99AA-5BD83B7A01A4}" destId="{B82644CE-C0DF-48CF-9D05-9F0C3E97B7A4}" srcOrd="1" destOrd="0" parTransId="{F0478A43-76F7-4DE1-90BA-79F920EC689C}" sibTransId="{D54E362A-360F-4826-A184-A0EE2068F85F}"/>
    <dgm:cxn modelId="{734B2BF1-A445-484F-B4E4-433E787774BF}" srcId="{E6D43625-4973-490E-99AA-5BD83B7A01A4}" destId="{453D2A9B-52F0-42B3-A77A-85195B5EF610}" srcOrd="2" destOrd="0" parTransId="{C61D0EC8-AD83-41E9-B157-900C6FEB2BF5}" sibTransId="{6A5F488B-C755-44C7-B938-BC63E6F86F92}"/>
    <dgm:cxn modelId="{FDF61CCA-57EC-4062-A27F-1F2652576FB0}" type="presOf" srcId="{B82644CE-C0DF-48CF-9D05-9F0C3E97B7A4}" destId="{4D34EB60-060F-4336-AC2C-E9B3189F24BC}" srcOrd="0" destOrd="0" presId="urn:microsoft.com/office/officeart/2005/8/layout/vList2"/>
    <dgm:cxn modelId="{F26D483F-5FA6-4814-91E2-8F7405988717}" srcId="{E6D43625-4973-490E-99AA-5BD83B7A01A4}" destId="{5E3B99D6-26F7-48B6-967B-CC9335C6BD31}" srcOrd="3" destOrd="0" parTransId="{2B67C490-1B5B-4D3B-8555-9152A6D53E00}" sibTransId="{92CC0BC7-B6D0-454B-B134-977EF2B8D6BF}"/>
    <dgm:cxn modelId="{62924133-CE29-4D23-AE6C-AE12FCB08543}" type="presOf" srcId="{453D2A9B-52F0-42B3-A77A-85195B5EF610}" destId="{791213F9-FFA3-4400-9939-9312BBDD2C54}" srcOrd="0" destOrd="0" presId="urn:microsoft.com/office/officeart/2005/8/layout/vList2"/>
    <dgm:cxn modelId="{3F7637D1-8636-4E97-96F0-D87EBE3BADC2}" type="presOf" srcId="{5FD30D31-9E28-488D-ADF7-29119959B27B}" destId="{43DB6FE8-87C1-4722-8952-C85EB8AC3229}" srcOrd="0" destOrd="0" presId="urn:microsoft.com/office/officeart/2005/8/layout/vList2"/>
    <dgm:cxn modelId="{8E4A38A0-D3FD-43CA-9E28-0BD186BC63DF}" type="presOf" srcId="{E6D43625-4973-490E-99AA-5BD83B7A01A4}" destId="{1FB6E748-FA6D-4B43-BF9B-7EE8406E4723}" srcOrd="0" destOrd="0" presId="urn:microsoft.com/office/officeart/2005/8/layout/vList2"/>
    <dgm:cxn modelId="{310A3DD7-8807-439D-9504-D3E6D4CB4BD1}" type="presOf" srcId="{5E3B99D6-26F7-48B6-967B-CC9335C6BD31}" destId="{A1E3AC07-D98D-4136-9165-AA4615E95E4F}" srcOrd="0" destOrd="0" presId="urn:microsoft.com/office/officeart/2005/8/layout/vList2"/>
    <dgm:cxn modelId="{D446C860-B36F-405E-936F-0BC9D679190D}" type="presParOf" srcId="{1FB6E748-FA6D-4B43-BF9B-7EE8406E4723}" destId="{43DB6FE8-87C1-4722-8952-C85EB8AC3229}" srcOrd="0" destOrd="0" presId="urn:microsoft.com/office/officeart/2005/8/layout/vList2"/>
    <dgm:cxn modelId="{7B130579-079A-41F9-8375-4AFA079C405C}" type="presParOf" srcId="{1FB6E748-FA6D-4B43-BF9B-7EE8406E4723}" destId="{69BD8AD7-9C63-426C-B926-42643220B504}" srcOrd="1" destOrd="0" presId="urn:microsoft.com/office/officeart/2005/8/layout/vList2"/>
    <dgm:cxn modelId="{4D18CC87-4521-47C3-B5D5-C3960FFE37E6}" type="presParOf" srcId="{1FB6E748-FA6D-4B43-BF9B-7EE8406E4723}" destId="{4D34EB60-060F-4336-AC2C-E9B3189F24BC}" srcOrd="2" destOrd="0" presId="urn:microsoft.com/office/officeart/2005/8/layout/vList2"/>
    <dgm:cxn modelId="{B317D730-E6DA-4E44-93B4-8EAC6E4E3D4B}" type="presParOf" srcId="{1FB6E748-FA6D-4B43-BF9B-7EE8406E4723}" destId="{A5DAD511-9447-403B-A4DA-80E95AC6D003}" srcOrd="3" destOrd="0" presId="urn:microsoft.com/office/officeart/2005/8/layout/vList2"/>
    <dgm:cxn modelId="{432609EE-AB10-4113-936B-837EFE15D25A}" type="presParOf" srcId="{1FB6E748-FA6D-4B43-BF9B-7EE8406E4723}" destId="{791213F9-FFA3-4400-9939-9312BBDD2C54}" srcOrd="4" destOrd="0" presId="urn:microsoft.com/office/officeart/2005/8/layout/vList2"/>
    <dgm:cxn modelId="{A3667303-EEB6-4B56-8A79-8F334B29E0F2}" type="presParOf" srcId="{1FB6E748-FA6D-4B43-BF9B-7EE8406E4723}" destId="{B9EC9D16-F76E-43EA-BC29-BDC6B20DC5AE}" srcOrd="5" destOrd="0" presId="urn:microsoft.com/office/officeart/2005/8/layout/vList2"/>
    <dgm:cxn modelId="{C8A9588F-CB19-4EF0-A1FF-FB4A6ADA98FC}" type="presParOf" srcId="{1FB6E748-FA6D-4B43-BF9B-7EE8406E4723}" destId="{A1E3AC07-D98D-4136-9165-AA4615E95E4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7F6464B-46D7-4A1A-B813-3C9CB7800519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تا می توانید مقاله بخوانید.</a:t>
          </a:r>
          <a:endParaRPr lang="fa-IR" sz="2800" dirty="0">
            <a:cs typeface="B Zar" pitchFamily="2" charset="-78"/>
          </a:endParaRPr>
        </a:p>
      </dgm:t>
    </dgm:pt>
    <dgm:pt modelId="{4A85827E-0148-4C8A-B66C-F80122884AF3}" type="parTrans" cxnId="{70FE19FC-3202-472E-9842-266E520A8140}">
      <dgm:prSet/>
      <dgm:spPr/>
      <dgm:t>
        <a:bodyPr/>
        <a:lstStyle/>
        <a:p>
          <a:pPr rtl="1"/>
          <a:endParaRPr lang="fa-IR"/>
        </a:p>
      </dgm:t>
    </dgm:pt>
    <dgm:pt modelId="{2E701768-4EB8-480E-A0C1-152B044CE735}" type="sibTrans" cxnId="{70FE19FC-3202-472E-9842-266E520A8140}">
      <dgm:prSet/>
      <dgm:spPr/>
      <dgm:t>
        <a:bodyPr/>
        <a:lstStyle/>
        <a:p>
          <a:pPr rtl="1"/>
          <a:endParaRPr lang="fa-IR"/>
        </a:p>
      </dgm:t>
    </dgm:pt>
    <dgm:pt modelId="{6A8D109E-BED2-49FF-9E82-F121F372929E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یک مقاله را مهندسی معکوس کنید.</a:t>
          </a:r>
        </a:p>
      </dgm:t>
    </dgm:pt>
    <dgm:pt modelId="{18EB7605-1164-4B67-AAFC-95E2414925EE}" type="parTrans" cxnId="{1ED3446B-185D-47E1-8B48-946B917791B4}">
      <dgm:prSet/>
      <dgm:spPr/>
      <dgm:t>
        <a:bodyPr/>
        <a:lstStyle/>
        <a:p>
          <a:pPr rtl="1"/>
          <a:endParaRPr lang="fa-IR"/>
        </a:p>
      </dgm:t>
    </dgm:pt>
    <dgm:pt modelId="{CCB1B49D-828C-4BDB-89B8-17468AE22173}" type="sibTrans" cxnId="{1ED3446B-185D-47E1-8B48-946B917791B4}">
      <dgm:prSet/>
      <dgm:spPr/>
      <dgm:t>
        <a:bodyPr/>
        <a:lstStyle/>
        <a:p>
          <a:pPr rtl="1"/>
          <a:endParaRPr lang="fa-IR"/>
        </a:p>
      </dgm:t>
    </dgm:pt>
    <dgm:pt modelId="{91086462-08DC-49C3-B928-46E6AA2060F3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از مقالات برای همایش ها شروع کنید.</a:t>
          </a:r>
        </a:p>
      </dgm:t>
    </dgm:pt>
    <dgm:pt modelId="{DE29468D-BF20-4689-8ACB-66A3A361EE7A}" type="parTrans" cxnId="{795145ED-3069-47EA-A6E3-97A33A2F05FA}">
      <dgm:prSet/>
      <dgm:spPr/>
      <dgm:t>
        <a:bodyPr/>
        <a:lstStyle/>
        <a:p>
          <a:pPr rtl="1"/>
          <a:endParaRPr lang="fa-IR"/>
        </a:p>
      </dgm:t>
    </dgm:pt>
    <dgm:pt modelId="{668C928F-5032-446F-9616-BAF91208163A}" type="sibTrans" cxnId="{795145ED-3069-47EA-A6E3-97A33A2F05FA}">
      <dgm:prSet/>
      <dgm:spPr/>
      <dgm:t>
        <a:bodyPr/>
        <a:lstStyle/>
        <a:p>
          <a:pPr rtl="1"/>
          <a:endParaRPr lang="fa-IR"/>
        </a:p>
      </dgm:t>
    </dgm:pt>
    <dgm:pt modelId="{4FE8E6BD-2109-45C8-AF78-34FE1EE41C25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هرچه زودتر بدون وسواس نوشتن مقاله را شروع کنید.</a:t>
          </a:r>
        </a:p>
      </dgm:t>
    </dgm:pt>
    <dgm:pt modelId="{CE5F1E4A-8004-488D-A0FD-54962B97C3F3}" type="parTrans" cxnId="{0D96B298-9C50-41B5-AD0D-D186E72E2227}">
      <dgm:prSet/>
      <dgm:spPr/>
      <dgm:t>
        <a:bodyPr/>
        <a:lstStyle/>
        <a:p>
          <a:pPr rtl="1"/>
          <a:endParaRPr lang="fa-IR"/>
        </a:p>
      </dgm:t>
    </dgm:pt>
    <dgm:pt modelId="{AC2F2B3B-445E-4F00-B309-D0E69CB82AA4}" type="sibTrans" cxnId="{0D96B298-9C50-41B5-AD0D-D186E72E2227}">
      <dgm:prSet/>
      <dgm:spPr/>
      <dgm:t>
        <a:bodyPr/>
        <a:lstStyle/>
        <a:p>
          <a:pPr rtl="1"/>
          <a:endParaRPr lang="fa-IR"/>
        </a:p>
      </dgm:t>
    </dgm:pt>
    <dgm:pt modelId="{83041EB7-BDF9-44B9-8FE0-D27B068874CD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مقالات را به دوستانتان بدهید و مقالات همدیگر را نقد کنید.</a:t>
          </a:r>
        </a:p>
      </dgm:t>
    </dgm:pt>
    <dgm:pt modelId="{6D54DB77-B594-4C48-B901-C39FDD30C1AF}" type="parTrans" cxnId="{4600CAE4-71F5-4994-8AE0-F6D721817FB3}">
      <dgm:prSet/>
      <dgm:spPr/>
      <dgm:t>
        <a:bodyPr/>
        <a:lstStyle/>
        <a:p>
          <a:pPr rtl="1"/>
          <a:endParaRPr lang="fa-IR"/>
        </a:p>
      </dgm:t>
    </dgm:pt>
    <dgm:pt modelId="{4DF4FD5D-4D6D-43E1-91D7-BD9CF731A529}" type="sibTrans" cxnId="{4600CAE4-71F5-4994-8AE0-F6D721817FB3}">
      <dgm:prSet/>
      <dgm:spPr/>
      <dgm:t>
        <a:bodyPr/>
        <a:lstStyle/>
        <a:p>
          <a:pPr rtl="1"/>
          <a:endParaRPr lang="fa-IR"/>
        </a:p>
      </dgm:t>
    </dgm:pt>
    <dgm:pt modelId="{68D4DD5D-863F-4D3F-A26B-7A90718E8C8B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چارچوب یک مقاله را شناسایی کنید.</a:t>
          </a:r>
        </a:p>
      </dgm:t>
    </dgm:pt>
    <dgm:pt modelId="{557593C9-FE42-45F4-B76C-A21793E741E4}" type="parTrans" cxnId="{63EE0565-D71A-46AD-BBEA-B4FE9CA483A8}">
      <dgm:prSet/>
      <dgm:spPr/>
      <dgm:t>
        <a:bodyPr/>
        <a:lstStyle/>
        <a:p>
          <a:pPr rtl="1"/>
          <a:endParaRPr lang="fa-IR"/>
        </a:p>
      </dgm:t>
    </dgm:pt>
    <dgm:pt modelId="{78AC94FA-8627-4A9C-B00B-4EB5CB4876AF}" type="sibTrans" cxnId="{63EE0565-D71A-46AD-BBEA-B4FE9CA483A8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F1D853D-3F7A-400F-AF96-F9317A96B32A}" type="pres">
      <dgm:prSet presAssocID="{D7F6464B-46D7-4A1A-B813-3C9CB780051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5DDD4FF-AB1A-471F-A9BA-1FBE540DE728}" type="pres">
      <dgm:prSet presAssocID="{2E701768-4EB8-480E-A0C1-152B044CE735}" presName="spacer" presStyleCnt="0"/>
      <dgm:spPr/>
    </dgm:pt>
    <dgm:pt modelId="{949EF374-16EA-43AA-B39C-189A428ED62B}" type="pres">
      <dgm:prSet presAssocID="{6A8D109E-BED2-49FF-9E82-F121F372929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EB2995C-732D-4421-BDA1-43084FC4B7C3}" type="pres">
      <dgm:prSet presAssocID="{CCB1B49D-828C-4BDB-89B8-17468AE22173}" presName="spacer" presStyleCnt="0"/>
      <dgm:spPr/>
    </dgm:pt>
    <dgm:pt modelId="{63B8584D-727A-4F65-89B4-C69495F1A824}" type="pres">
      <dgm:prSet presAssocID="{68D4DD5D-863F-4D3F-A26B-7A90718E8C8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6F1E2B7-C6AE-4437-963E-1565E5993091}" type="pres">
      <dgm:prSet presAssocID="{78AC94FA-8627-4A9C-B00B-4EB5CB4876AF}" presName="spacer" presStyleCnt="0"/>
      <dgm:spPr/>
    </dgm:pt>
    <dgm:pt modelId="{27992DAF-8FD2-4592-B353-80A795131D57}" type="pres">
      <dgm:prSet presAssocID="{4FE8E6BD-2109-45C8-AF78-34FE1EE41C2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89A6C49-72CE-4B8F-836B-598D4F7433F4}" type="pres">
      <dgm:prSet presAssocID="{AC2F2B3B-445E-4F00-B309-D0E69CB82AA4}" presName="spacer" presStyleCnt="0"/>
      <dgm:spPr/>
    </dgm:pt>
    <dgm:pt modelId="{5283B623-8E6E-4944-8A7C-C72102FC840E}" type="pres">
      <dgm:prSet presAssocID="{83041EB7-BDF9-44B9-8FE0-D27B068874C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0E25917-96D3-4B0E-920A-C2D7917699BE}" type="pres">
      <dgm:prSet presAssocID="{4DF4FD5D-4D6D-43E1-91D7-BD9CF731A529}" presName="spacer" presStyleCnt="0"/>
      <dgm:spPr/>
    </dgm:pt>
    <dgm:pt modelId="{87CA36C5-4DF4-4697-BD09-A7E6B053F493}" type="pres">
      <dgm:prSet presAssocID="{91086462-08DC-49C3-B928-46E6AA2060F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2E7D1A87-7AB0-47C4-BBD6-6DED6F08044C}" type="presOf" srcId="{D7F6464B-46D7-4A1A-B813-3C9CB7800519}" destId="{9F1D853D-3F7A-400F-AF96-F9317A96B32A}" srcOrd="0" destOrd="0" presId="urn:microsoft.com/office/officeart/2005/8/layout/vList2"/>
    <dgm:cxn modelId="{92DBC80A-2A24-4123-878C-CE41AF1CEF49}" type="presOf" srcId="{6A8D109E-BED2-49FF-9E82-F121F372929E}" destId="{949EF374-16EA-43AA-B39C-189A428ED62B}" srcOrd="0" destOrd="0" presId="urn:microsoft.com/office/officeart/2005/8/layout/vList2"/>
    <dgm:cxn modelId="{795145ED-3069-47EA-A6E3-97A33A2F05FA}" srcId="{E6D43625-4973-490E-99AA-5BD83B7A01A4}" destId="{91086462-08DC-49C3-B928-46E6AA2060F3}" srcOrd="5" destOrd="0" parTransId="{DE29468D-BF20-4689-8ACB-66A3A361EE7A}" sibTransId="{668C928F-5032-446F-9616-BAF91208163A}"/>
    <dgm:cxn modelId="{1ED3446B-185D-47E1-8B48-946B917791B4}" srcId="{E6D43625-4973-490E-99AA-5BD83B7A01A4}" destId="{6A8D109E-BED2-49FF-9E82-F121F372929E}" srcOrd="1" destOrd="0" parTransId="{18EB7605-1164-4B67-AAFC-95E2414925EE}" sibTransId="{CCB1B49D-828C-4BDB-89B8-17468AE22173}"/>
    <dgm:cxn modelId="{C892C3DD-D840-437A-848A-50C3E8FD2EB4}" type="presOf" srcId="{83041EB7-BDF9-44B9-8FE0-D27B068874CD}" destId="{5283B623-8E6E-4944-8A7C-C72102FC840E}" srcOrd="0" destOrd="0" presId="urn:microsoft.com/office/officeart/2005/8/layout/vList2"/>
    <dgm:cxn modelId="{70FE19FC-3202-472E-9842-266E520A8140}" srcId="{E6D43625-4973-490E-99AA-5BD83B7A01A4}" destId="{D7F6464B-46D7-4A1A-B813-3C9CB7800519}" srcOrd="0" destOrd="0" parTransId="{4A85827E-0148-4C8A-B66C-F80122884AF3}" sibTransId="{2E701768-4EB8-480E-A0C1-152B044CE735}"/>
    <dgm:cxn modelId="{BAF13104-6BC7-4938-89F8-D8462AD5EAB5}" type="presOf" srcId="{91086462-08DC-49C3-B928-46E6AA2060F3}" destId="{87CA36C5-4DF4-4697-BD09-A7E6B053F493}" srcOrd="0" destOrd="0" presId="urn:microsoft.com/office/officeart/2005/8/layout/vList2"/>
    <dgm:cxn modelId="{E89A7350-F803-432E-9997-3B3CDD811ABB}" type="presOf" srcId="{68D4DD5D-863F-4D3F-A26B-7A90718E8C8B}" destId="{63B8584D-727A-4F65-89B4-C69495F1A824}" srcOrd="0" destOrd="0" presId="urn:microsoft.com/office/officeart/2005/8/layout/vList2"/>
    <dgm:cxn modelId="{F3277723-B37F-41C1-9CA3-D84011C3EFE6}" type="presOf" srcId="{E6D43625-4973-490E-99AA-5BD83B7A01A4}" destId="{1FB6E748-FA6D-4B43-BF9B-7EE8406E4723}" srcOrd="0" destOrd="0" presId="urn:microsoft.com/office/officeart/2005/8/layout/vList2"/>
    <dgm:cxn modelId="{0D96B298-9C50-41B5-AD0D-D186E72E2227}" srcId="{E6D43625-4973-490E-99AA-5BD83B7A01A4}" destId="{4FE8E6BD-2109-45C8-AF78-34FE1EE41C25}" srcOrd="3" destOrd="0" parTransId="{CE5F1E4A-8004-488D-A0FD-54962B97C3F3}" sibTransId="{AC2F2B3B-445E-4F00-B309-D0E69CB82AA4}"/>
    <dgm:cxn modelId="{63EE0565-D71A-46AD-BBEA-B4FE9CA483A8}" srcId="{E6D43625-4973-490E-99AA-5BD83B7A01A4}" destId="{68D4DD5D-863F-4D3F-A26B-7A90718E8C8B}" srcOrd="2" destOrd="0" parTransId="{557593C9-FE42-45F4-B76C-A21793E741E4}" sibTransId="{78AC94FA-8627-4A9C-B00B-4EB5CB4876AF}"/>
    <dgm:cxn modelId="{4600CAE4-71F5-4994-8AE0-F6D721817FB3}" srcId="{E6D43625-4973-490E-99AA-5BD83B7A01A4}" destId="{83041EB7-BDF9-44B9-8FE0-D27B068874CD}" srcOrd="4" destOrd="0" parTransId="{6D54DB77-B594-4C48-B901-C39FDD30C1AF}" sibTransId="{4DF4FD5D-4D6D-43E1-91D7-BD9CF731A529}"/>
    <dgm:cxn modelId="{1CE68451-F5A8-4541-B57A-CB17306192B4}" type="presOf" srcId="{4FE8E6BD-2109-45C8-AF78-34FE1EE41C25}" destId="{27992DAF-8FD2-4592-B353-80A795131D57}" srcOrd="0" destOrd="0" presId="urn:microsoft.com/office/officeart/2005/8/layout/vList2"/>
    <dgm:cxn modelId="{1E993781-A134-4F76-BD66-EC4FD8D20B5A}" type="presParOf" srcId="{1FB6E748-FA6D-4B43-BF9B-7EE8406E4723}" destId="{9F1D853D-3F7A-400F-AF96-F9317A96B32A}" srcOrd="0" destOrd="0" presId="urn:microsoft.com/office/officeart/2005/8/layout/vList2"/>
    <dgm:cxn modelId="{C02EED30-9B2D-4ABF-8E15-EC5A8D05E4D7}" type="presParOf" srcId="{1FB6E748-FA6D-4B43-BF9B-7EE8406E4723}" destId="{75DDD4FF-AB1A-471F-A9BA-1FBE540DE728}" srcOrd="1" destOrd="0" presId="urn:microsoft.com/office/officeart/2005/8/layout/vList2"/>
    <dgm:cxn modelId="{2155E9A4-C5A3-4DCD-85A2-0768084A777A}" type="presParOf" srcId="{1FB6E748-FA6D-4B43-BF9B-7EE8406E4723}" destId="{949EF374-16EA-43AA-B39C-189A428ED62B}" srcOrd="2" destOrd="0" presId="urn:microsoft.com/office/officeart/2005/8/layout/vList2"/>
    <dgm:cxn modelId="{0393487C-2989-4BBE-AF01-BAF657E04478}" type="presParOf" srcId="{1FB6E748-FA6D-4B43-BF9B-7EE8406E4723}" destId="{4EB2995C-732D-4421-BDA1-43084FC4B7C3}" srcOrd="3" destOrd="0" presId="urn:microsoft.com/office/officeart/2005/8/layout/vList2"/>
    <dgm:cxn modelId="{54E61323-EBE4-484F-80E6-2E2A49B358A7}" type="presParOf" srcId="{1FB6E748-FA6D-4B43-BF9B-7EE8406E4723}" destId="{63B8584D-727A-4F65-89B4-C69495F1A824}" srcOrd="4" destOrd="0" presId="urn:microsoft.com/office/officeart/2005/8/layout/vList2"/>
    <dgm:cxn modelId="{AA675E98-F1B6-4537-A034-78756C36D02E}" type="presParOf" srcId="{1FB6E748-FA6D-4B43-BF9B-7EE8406E4723}" destId="{D6F1E2B7-C6AE-4437-963E-1565E5993091}" srcOrd="5" destOrd="0" presId="urn:microsoft.com/office/officeart/2005/8/layout/vList2"/>
    <dgm:cxn modelId="{9359A80C-8C9C-4DD4-A70B-A2DBD3435D8D}" type="presParOf" srcId="{1FB6E748-FA6D-4B43-BF9B-7EE8406E4723}" destId="{27992DAF-8FD2-4592-B353-80A795131D57}" srcOrd="6" destOrd="0" presId="urn:microsoft.com/office/officeart/2005/8/layout/vList2"/>
    <dgm:cxn modelId="{BF8185E6-A923-456D-BB39-B4B59253FD5F}" type="presParOf" srcId="{1FB6E748-FA6D-4B43-BF9B-7EE8406E4723}" destId="{089A6C49-72CE-4B8F-836B-598D4F7433F4}" srcOrd="7" destOrd="0" presId="urn:microsoft.com/office/officeart/2005/8/layout/vList2"/>
    <dgm:cxn modelId="{46596663-CEF3-4B3D-AE25-BE25CA927BA4}" type="presParOf" srcId="{1FB6E748-FA6D-4B43-BF9B-7EE8406E4723}" destId="{5283B623-8E6E-4944-8A7C-C72102FC840E}" srcOrd="8" destOrd="0" presId="urn:microsoft.com/office/officeart/2005/8/layout/vList2"/>
    <dgm:cxn modelId="{2E160166-6EC2-45F9-8367-9CD2DF862B63}" type="presParOf" srcId="{1FB6E748-FA6D-4B43-BF9B-7EE8406E4723}" destId="{B0E25917-96D3-4B0E-920A-C2D7917699BE}" srcOrd="9" destOrd="0" presId="urn:microsoft.com/office/officeart/2005/8/layout/vList2"/>
    <dgm:cxn modelId="{709C7C23-58D1-4E14-BEAF-61ABF1D2314C}" type="presParOf" srcId="{1FB6E748-FA6D-4B43-BF9B-7EE8406E4723}" destId="{87CA36C5-4DF4-4697-BD09-A7E6B053F49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2B717993-6B6B-4D02-BBD4-7683F304999C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حاوی نوآوری نظیر نظریه نو یا روش تحقیق نو باشد.</a:t>
          </a:r>
        </a:p>
      </dgm:t>
    </dgm:pt>
    <dgm:pt modelId="{2C951970-2F24-43FA-A461-F2F6449D6961}" type="parTrans" cxnId="{E442F241-109C-4E68-8067-0A6A5D92612F}">
      <dgm:prSet/>
      <dgm:spPr/>
      <dgm:t>
        <a:bodyPr/>
        <a:lstStyle/>
        <a:p>
          <a:pPr rtl="1"/>
          <a:endParaRPr lang="fa-IR"/>
        </a:p>
      </dgm:t>
    </dgm:pt>
    <dgm:pt modelId="{E0C7D5C2-E959-4495-B5B1-AD349BBC7507}" type="sibTrans" cxnId="{E442F241-109C-4E68-8067-0A6A5D92612F}">
      <dgm:prSet/>
      <dgm:spPr/>
      <dgm:t>
        <a:bodyPr/>
        <a:lstStyle/>
        <a:p>
          <a:pPr rtl="1"/>
          <a:endParaRPr lang="fa-IR"/>
        </a:p>
      </dgm:t>
    </dgm:pt>
    <dgm:pt modelId="{E77B8AC3-B3A7-42DA-9019-0DA6D76B3C57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فایده نظری یا عملی داشته باشد.</a:t>
          </a:r>
        </a:p>
      </dgm:t>
    </dgm:pt>
    <dgm:pt modelId="{D16D8B89-CF26-4D35-A021-9E85CFAA9AA8}" type="parTrans" cxnId="{C3DF9771-7CEC-4B55-9E82-EAD3495248AE}">
      <dgm:prSet/>
      <dgm:spPr/>
      <dgm:t>
        <a:bodyPr/>
        <a:lstStyle/>
        <a:p>
          <a:pPr rtl="1"/>
          <a:endParaRPr lang="fa-IR"/>
        </a:p>
      </dgm:t>
    </dgm:pt>
    <dgm:pt modelId="{B5D1282E-E057-422C-8FE7-C4E3CD677ED1}" type="sibTrans" cxnId="{C3DF9771-7CEC-4B55-9E82-EAD3495248AE}">
      <dgm:prSet/>
      <dgm:spPr/>
      <dgm:t>
        <a:bodyPr/>
        <a:lstStyle/>
        <a:p>
          <a:pPr rtl="1"/>
          <a:endParaRPr lang="fa-IR"/>
        </a:p>
      </dgm:t>
    </dgm:pt>
    <dgm:pt modelId="{43B8A420-7D77-4979-BFD1-97E0EA513EE5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به مذاق پذیرندگان مقاله خوش بیاید.</a:t>
          </a:r>
        </a:p>
      </dgm:t>
    </dgm:pt>
    <dgm:pt modelId="{E62C635E-1C50-445A-B907-69A439847D63}" type="parTrans" cxnId="{B95621B6-6CB4-4AF6-B5DF-57618E2568B9}">
      <dgm:prSet/>
      <dgm:spPr/>
      <dgm:t>
        <a:bodyPr/>
        <a:lstStyle/>
        <a:p>
          <a:pPr rtl="1"/>
          <a:endParaRPr lang="fa-IR"/>
        </a:p>
      </dgm:t>
    </dgm:pt>
    <dgm:pt modelId="{A93F7CA2-C31E-4160-957E-F01A9833D05B}" type="sibTrans" cxnId="{B95621B6-6CB4-4AF6-B5DF-57618E2568B9}">
      <dgm:prSet/>
      <dgm:spPr/>
      <dgm:t>
        <a:bodyPr/>
        <a:lstStyle/>
        <a:p>
          <a:pPr rtl="1"/>
          <a:endParaRPr lang="fa-IR"/>
        </a:p>
      </dgm:t>
    </dgm:pt>
    <dgm:pt modelId="{37C3F259-8BED-4255-A7CF-6654D07BF888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ساختار یک مقاله علمی داشته باشد.</a:t>
          </a:r>
        </a:p>
      </dgm:t>
    </dgm:pt>
    <dgm:pt modelId="{C66A62FD-A74A-4986-A698-7E688424AC6D}" type="parTrans" cxnId="{8475417B-C61E-4044-A259-B64209009D6E}">
      <dgm:prSet/>
      <dgm:spPr/>
      <dgm:t>
        <a:bodyPr/>
        <a:lstStyle/>
        <a:p>
          <a:pPr rtl="1"/>
          <a:endParaRPr lang="fa-IR"/>
        </a:p>
      </dgm:t>
    </dgm:pt>
    <dgm:pt modelId="{13025BD2-F972-439C-88E7-868545E2F077}" type="sibTrans" cxnId="{8475417B-C61E-4044-A259-B64209009D6E}">
      <dgm:prSet/>
      <dgm:spPr/>
      <dgm:t>
        <a:bodyPr/>
        <a:lstStyle/>
        <a:p>
          <a:pPr rtl="1"/>
          <a:endParaRPr lang="fa-IR"/>
        </a:p>
      </dgm:t>
    </dgm:pt>
    <dgm:pt modelId="{41325AB2-3700-4B25-A5FC-16ED8389B8FB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منابع قابل توجه و دسته اولی داشته باشد.</a:t>
          </a:r>
        </a:p>
      </dgm:t>
    </dgm:pt>
    <dgm:pt modelId="{EE10AC93-4D1A-45BF-9A4F-C9C922D515ED}" type="parTrans" cxnId="{2C7076DE-CE96-4C68-B053-270F54E3C63B}">
      <dgm:prSet/>
      <dgm:spPr/>
      <dgm:t>
        <a:bodyPr/>
        <a:lstStyle/>
        <a:p>
          <a:pPr rtl="1"/>
          <a:endParaRPr lang="fa-IR"/>
        </a:p>
      </dgm:t>
    </dgm:pt>
    <dgm:pt modelId="{DC397CB0-FB20-4F19-B062-7B8FDE9F6DCB}" type="sibTrans" cxnId="{2C7076DE-CE96-4C68-B053-270F54E3C63B}">
      <dgm:prSet/>
      <dgm:spPr/>
      <dgm:t>
        <a:bodyPr/>
        <a:lstStyle/>
        <a:p>
          <a:pPr rtl="1"/>
          <a:endParaRPr lang="fa-IR"/>
        </a:p>
      </dgm:t>
    </dgm:pt>
    <dgm:pt modelId="{EAD96F33-4415-45D0-B99A-01D124662F4D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روان و رسا نوشته شده باشد.</a:t>
          </a:r>
        </a:p>
      </dgm:t>
    </dgm:pt>
    <dgm:pt modelId="{4161DC74-A5CF-4590-9EF2-233ECB0C1789}" type="parTrans" cxnId="{F0F6A5F9-E295-486A-B9C8-1E0696E582A7}">
      <dgm:prSet/>
      <dgm:spPr/>
      <dgm:t>
        <a:bodyPr/>
        <a:lstStyle/>
        <a:p>
          <a:pPr rtl="1"/>
          <a:endParaRPr lang="fa-IR"/>
        </a:p>
      </dgm:t>
    </dgm:pt>
    <dgm:pt modelId="{DA65FCC7-7640-4616-859C-32A0F5F8668F}" type="sibTrans" cxnId="{F0F6A5F9-E295-486A-B9C8-1E0696E582A7}">
      <dgm:prSet/>
      <dgm:spPr/>
      <dgm:t>
        <a:bodyPr/>
        <a:lstStyle/>
        <a:p>
          <a:pPr rtl="1"/>
          <a:endParaRPr lang="fa-IR"/>
        </a:p>
      </dgm:t>
    </dgm:pt>
    <dgm:pt modelId="{E638C102-CD40-4B50-B525-44FA44417F15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دیدگاه های مختلف را در بر داشته باشد.</a:t>
          </a:r>
        </a:p>
      </dgm:t>
    </dgm:pt>
    <dgm:pt modelId="{2A107C2D-F7D4-469B-92BB-A01D52BD876C}" type="parTrans" cxnId="{BCA4EF7D-DC8A-4CFF-A694-B05C50983DD3}">
      <dgm:prSet/>
      <dgm:spPr/>
      <dgm:t>
        <a:bodyPr/>
        <a:lstStyle/>
        <a:p>
          <a:pPr rtl="1"/>
          <a:endParaRPr lang="fa-IR"/>
        </a:p>
      </dgm:t>
    </dgm:pt>
    <dgm:pt modelId="{CEEEE1E7-A072-45F6-98BE-069F7BA292A4}" type="sibTrans" cxnId="{BCA4EF7D-DC8A-4CFF-A694-B05C50983DD3}">
      <dgm:prSet/>
      <dgm:spPr/>
      <dgm:t>
        <a:bodyPr/>
        <a:lstStyle/>
        <a:p>
          <a:pPr rtl="1"/>
          <a:endParaRPr lang="fa-IR"/>
        </a:p>
      </dgm:t>
    </dgm:pt>
    <dgm:pt modelId="{C0E78D18-0CA8-4D5C-8DB2-C6870BA4E802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نظم و انسجام داشته باشد.</a:t>
          </a:r>
        </a:p>
      </dgm:t>
    </dgm:pt>
    <dgm:pt modelId="{CC2AA53D-8BCB-43B3-B953-B67591DF2310}" type="parTrans" cxnId="{A42DD38D-952D-4D85-938F-9448C34E7840}">
      <dgm:prSet/>
      <dgm:spPr/>
      <dgm:t>
        <a:bodyPr/>
        <a:lstStyle/>
        <a:p>
          <a:pPr rtl="1"/>
          <a:endParaRPr lang="fa-IR"/>
        </a:p>
      </dgm:t>
    </dgm:pt>
    <dgm:pt modelId="{23779DFD-D1E1-41C5-92BC-4C65415F06D8}" type="sibTrans" cxnId="{A42DD38D-952D-4D85-938F-9448C34E7840}">
      <dgm:prSet/>
      <dgm:spPr/>
      <dgm:t>
        <a:bodyPr/>
        <a:lstStyle/>
        <a:p>
          <a:pPr rtl="1"/>
          <a:endParaRPr lang="fa-IR"/>
        </a:p>
      </dgm:t>
    </dgm:pt>
    <dgm:pt modelId="{7BF62653-606E-47F1-B905-007625B52B91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حاشیه روی و خروج موضوعی نداشته باشد.</a:t>
          </a:r>
        </a:p>
      </dgm:t>
    </dgm:pt>
    <dgm:pt modelId="{36510E37-7E79-4C61-8FE6-CBB4CC55E3FB}" type="parTrans" cxnId="{46DA115C-2312-494A-B564-A54E7CB459A4}">
      <dgm:prSet/>
      <dgm:spPr/>
      <dgm:t>
        <a:bodyPr/>
        <a:lstStyle/>
        <a:p>
          <a:pPr rtl="1"/>
          <a:endParaRPr lang="fa-IR"/>
        </a:p>
      </dgm:t>
    </dgm:pt>
    <dgm:pt modelId="{3B524673-43E4-4592-9153-6B6B63EE5B61}" type="sibTrans" cxnId="{46DA115C-2312-494A-B564-A54E7CB459A4}">
      <dgm:prSet/>
      <dgm:spPr/>
      <dgm:t>
        <a:bodyPr/>
        <a:lstStyle/>
        <a:p>
          <a:pPr rtl="1"/>
          <a:endParaRPr lang="fa-IR"/>
        </a:p>
      </dgm:t>
    </dgm:pt>
    <dgm:pt modelId="{574FA083-F045-4F3B-AAA7-4A40CFB61758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شیوه نامه مجله مربوط را رعایت کرده باشد.</a:t>
          </a:r>
        </a:p>
      </dgm:t>
    </dgm:pt>
    <dgm:pt modelId="{852CFB41-349A-4962-B5DB-803F288DD617}" type="parTrans" cxnId="{D4A6A61B-6206-41F3-8387-ED9BDA7C425B}">
      <dgm:prSet/>
      <dgm:spPr/>
      <dgm:t>
        <a:bodyPr/>
        <a:lstStyle/>
        <a:p>
          <a:pPr rtl="1"/>
          <a:endParaRPr lang="fa-IR"/>
        </a:p>
      </dgm:t>
    </dgm:pt>
    <dgm:pt modelId="{022375F1-0F54-43C4-9E9A-35E76676FB4F}" type="sibTrans" cxnId="{D4A6A61B-6206-41F3-8387-ED9BDA7C425B}">
      <dgm:prSet/>
      <dgm:spPr/>
      <dgm:t>
        <a:bodyPr/>
        <a:lstStyle/>
        <a:p>
          <a:pPr rtl="1"/>
          <a:endParaRPr lang="fa-IR"/>
        </a:p>
      </dgm:t>
    </dgm:pt>
    <dgm:pt modelId="{F15239D0-9BF1-4F5E-9F0B-CF2794946E39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حجم مقاله از 8000 کلمه تجاوز نکند.</a:t>
          </a:r>
        </a:p>
      </dgm:t>
    </dgm:pt>
    <dgm:pt modelId="{3BD76DB8-BD1D-4C6C-AEA2-32E7D9BC844C}" type="parTrans" cxnId="{3750521D-A189-4EF8-BC1C-B9CEF0491B0B}">
      <dgm:prSet/>
      <dgm:spPr/>
    </dgm:pt>
    <dgm:pt modelId="{C95C70A5-F2E3-48E0-8015-E1AC9D85BECE}" type="sibTrans" cxnId="{3750521D-A189-4EF8-BC1C-B9CEF0491B0B}">
      <dgm:prSet/>
      <dgm:spPr/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F49FC274-A084-4AA6-B89E-80F3A935351E}" type="pres">
      <dgm:prSet presAssocID="{2B717993-6B6B-4D02-BBD4-7683F304999C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4A1B343-AD29-41F1-AA07-408F476BE48C}" type="pres">
      <dgm:prSet presAssocID="{E0C7D5C2-E959-4495-B5B1-AD349BBC7507}" presName="spacer" presStyleCnt="0"/>
      <dgm:spPr/>
    </dgm:pt>
    <dgm:pt modelId="{BED25D8B-DC1E-4FAA-8506-34341DDAD70B}" type="pres">
      <dgm:prSet presAssocID="{E77B8AC3-B3A7-42DA-9019-0DA6D76B3C57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4AB331A-E637-401B-ABD7-69DF6D26DD36}" type="pres">
      <dgm:prSet presAssocID="{B5D1282E-E057-422C-8FE7-C4E3CD677ED1}" presName="spacer" presStyleCnt="0"/>
      <dgm:spPr/>
    </dgm:pt>
    <dgm:pt modelId="{762E6E7A-39DD-45A5-A492-A80783C12C1D}" type="pres">
      <dgm:prSet presAssocID="{37C3F259-8BED-4255-A7CF-6654D07BF888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4B6AE2A-FC02-4EE7-A5D9-130ACDACB4CE}" type="pres">
      <dgm:prSet presAssocID="{13025BD2-F972-439C-88E7-868545E2F077}" presName="spacer" presStyleCnt="0"/>
      <dgm:spPr/>
    </dgm:pt>
    <dgm:pt modelId="{81B879D1-2FB5-48C8-8BDE-8F42C058FB69}" type="pres">
      <dgm:prSet presAssocID="{41325AB2-3700-4B25-A5FC-16ED8389B8FB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93AA2DF-9795-4009-8A4F-17B386452AB8}" type="pres">
      <dgm:prSet presAssocID="{DC397CB0-FB20-4F19-B062-7B8FDE9F6DCB}" presName="spacer" presStyleCnt="0"/>
      <dgm:spPr/>
    </dgm:pt>
    <dgm:pt modelId="{10434ED9-4184-4434-AED3-E983B7EB425A}" type="pres">
      <dgm:prSet presAssocID="{E638C102-CD40-4B50-B525-44FA44417F15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1779A37-2793-4D74-ACE4-C5EBF495B32E}" type="pres">
      <dgm:prSet presAssocID="{CEEEE1E7-A072-45F6-98BE-069F7BA292A4}" presName="spacer" presStyleCnt="0"/>
      <dgm:spPr/>
    </dgm:pt>
    <dgm:pt modelId="{80CA8976-99CF-4D4E-84DA-8D60CF69C844}" type="pres">
      <dgm:prSet presAssocID="{43B8A420-7D77-4979-BFD1-97E0EA513EE5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99AF903-9D3A-4D74-B592-7865436A04D6}" type="pres">
      <dgm:prSet presAssocID="{A93F7CA2-C31E-4160-957E-F01A9833D05B}" presName="spacer" presStyleCnt="0"/>
      <dgm:spPr/>
    </dgm:pt>
    <dgm:pt modelId="{D157EE87-2514-40D2-9DBC-EF70AF029285}" type="pres">
      <dgm:prSet presAssocID="{574FA083-F045-4F3B-AAA7-4A40CFB61758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7EB9D97-1025-46B5-8C2D-65C34952A07E}" type="pres">
      <dgm:prSet presAssocID="{022375F1-0F54-43C4-9E9A-35E76676FB4F}" presName="spacer" presStyleCnt="0"/>
      <dgm:spPr/>
    </dgm:pt>
    <dgm:pt modelId="{CFB50EA9-5D08-4EEA-99F3-9CEA9F3E9969}" type="pres">
      <dgm:prSet presAssocID="{EAD96F33-4415-45D0-B99A-01D124662F4D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8AF62D0-C228-4B8E-91C8-7AD673F6A0C5}" type="pres">
      <dgm:prSet presAssocID="{DA65FCC7-7640-4616-859C-32A0F5F8668F}" presName="spacer" presStyleCnt="0"/>
      <dgm:spPr/>
    </dgm:pt>
    <dgm:pt modelId="{C34D0243-75E9-467A-99A6-6CAC63342B9E}" type="pres">
      <dgm:prSet presAssocID="{C0E78D18-0CA8-4D5C-8DB2-C6870BA4E802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EA2510A-25C6-43FF-866C-96F8AB62926F}" type="pres">
      <dgm:prSet presAssocID="{23779DFD-D1E1-41C5-92BC-4C65415F06D8}" presName="spacer" presStyleCnt="0"/>
      <dgm:spPr/>
    </dgm:pt>
    <dgm:pt modelId="{E4D5BAAF-2E25-4D41-821F-F09A53DE4045}" type="pres">
      <dgm:prSet presAssocID="{7BF62653-606E-47F1-B905-007625B52B91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6426C26-6052-4439-B555-67B0BD985674}" type="pres">
      <dgm:prSet presAssocID="{3B524673-43E4-4592-9153-6B6B63EE5B61}" presName="spacer" presStyleCnt="0"/>
      <dgm:spPr/>
    </dgm:pt>
    <dgm:pt modelId="{3CF01B4C-AEFB-4AD6-94DD-5BC7ABFB99BF}" type="pres">
      <dgm:prSet presAssocID="{F15239D0-9BF1-4F5E-9F0B-CF2794946E39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CA4EF7D-DC8A-4CFF-A694-B05C50983DD3}" srcId="{E6D43625-4973-490E-99AA-5BD83B7A01A4}" destId="{E638C102-CD40-4B50-B525-44FA44417F15}" srcOrd="4" destOrd="0" parTransId="{2A107C2D-F7D4-469B-92BB-A01D52BD876C}" sibTransId="{CEEEE1E7-A072-45F6-98BE-069F7BA292A4}"/>
    <dgm:cxn modelId="{D9F5A494-04D7-4D45-9DED-BD7A304793D6}" type="presOf" srcId="{41325AB2-3700-4B25-A5FC-16ED8389B8FB}" destId="{81B879D1-2FB5-48C8-8BDE-8F42C058FB69}" srcOrd="0" destOrd="0" presId="urn:microsoft.com/office/officeart/2005/8/layout/vList2"/>
    <dgm:cxn modelId="{D4A6A61B-6206-41F3-8387-ED9BDA7C425B}" srcId="{E6D43625-4973-490E-99AA-5BD83B7A01A4}" destId="{574FA083-F045-4F3B-AAA7-4A40CFB61758}" srcOrd="6" destOrd="0" parTransId="{852CFB41-349A-4962-B5DB-803F288DD617}" sibTransId="{022375F1-0F54-43C4-9E9A-35E76676FB4F}"/>
    <dgm:cxn modelId="{2C7076DE-CE96-4C68-B053-270F54E3C63B}" srcId="{E6D43625-4973-490E-99AA-5BD83B7A01A4}" destId="{41325AB2-3700-4B25-A5FC-16ED8389B8FB}" srcOrd="3" destOrd="0" parTransId="{EE10AC93-4D1A-45BF-9A4F-C9C922D515ED}" sibTransId="{DC397CB0-FB20-4F19-B062-7B8FDE9F6DCB}"/>
    <dgm:cxn modelId="{47A8C72F-3720-480B-9389-9E8E8ACE9F96}" type="presOf" srcId="{E6D43625-4973-490E-99AA-5BD83B7A01A4}" destId="{1FB6E748-FA6D-4B43-BF9B-7EE8406E4723}" srcOrd="0" destOrd="0" presId="urn:microsoft.com/office/officeart/2005/8/layout/vList2"/>
    <dgm:cxn modelId="{3CD23794-0658-4FF2-93EF-38140FFAA21B}" type="presOf" srcId="{37C3F259-8BED-4255-A7CF-6654D07BF888}" destId="{762E6E7A-39DD-45A5-A492-A80783C12C1D}" srcOrd="0" destOrd="0" presId="urn:microsoft.com/office/officeart/2005/8/layout/vList2"/>
    <dgm:cxn modelId="{B95621B6-6CB4-4AF6-B5DF-57618E2568B9}" srcId="{E6D43625-4973-490E-99AA-5BD83B7A01A4}" destId="{43B8A420-7D77-4979-BFD1-97E0EA513EE5}" srcOrd="5" destOrd="0" parTransId="{E62C635E-1C50-445A-B907-69A439847D63}" sibTransId="{A93F7CA2-C31E-4160-957E-F01A9833D05B}"/>
    <dgm:cxn modelId="{EB391013-D541-4576-99C4-162958B6A066}" type="presOf" srcId="{C0E78D18-0CA8-4D5C-8DB2-C6870BA4E802}" destId="{C34D0243-75E9-467A-99A6-6CAC63342B9E}" srcOrd="0" destOrd="0" presId="urn:microsoft.com/office/officeart/2005/8/layout/vList2"/>
    <dgm:cxn modelId="{3750521D-A189-4EF8-BC1C-B9CEF0491B0B}" srcId="{E6D43625-4973-490E-99AA-5BD83B7A01A4}" destId="{F15239D0-9BF1-4F5E-9F0B-CF2794946E39}" srcOrd="10" destOrd="0" parTransId="{3BD76DB8-BD1D-4C6C-AEA2-32E7D9BC844C}" sibTransId="{C95C70A5-F2E3-48E0-8015-E1AC9D85BECE}"/>
    <dgm:cxn modelId="{17C41077-E5EA-4DCA-BB9A-FE9C59AEF537}" type="presOf" srcId="{F15239D0-9BF1-4F5E-9F0B-CF2794946E39}" destId="{3CF01B4C-AEFB-4AD6-94DD-5BC7ABFB99BF}" srcOrd="0" destOrd="0" presId="urn:microsoft.com/office/officeart/2005/8/layout/vList2"/>
    <dgm:cxn modelId="{98CB27DB-FB9C-4523-8FA7-C9D8CE9F672F}" type="presOf" srcId="{2B717993-6B6B-4D02-BBD4-7683F304999C}" destId="{F49FC274-A084-4AA6-B89E-80F3A935351E}" srcOrd="0" destOrd="0" presId="urn:microsoft.com/office/officeart/2005/8/layout/vList2"/>
    <dgm:cxn modelId="{1E6D45BA-B17A-4EDA-9575-0729E145B6D9}" type="presOf" srcId="{EAD96F33-4415-45D0-B99A-01D124662F4D}" destId="{CFB50EA9-5D08-4EEA-99F3-9CEA9F3E9969}" srcOrd="0" destOrd="0" presId="urn:microsoft.com/office/officeart/2005/8/layout/vList2"/>
    <dgm:cxn modelId="{E442F241-109C-4E68-8067-0A6A5D92612F}" srcId="{E6D43625-4973-490E-99AA-5BD83B7A01A4}" destId="{2B717993-6B6B-4D02-BBD4-7683F304999C}" srcOrd="0" destOrd="0" parTransId="{2C951970-2F24-43FA-A461-F2F6449D6961}" sibTransId="{E0C7D5C2-E959-4495-B5B1-AD349BBC7507}"/>
    <dgm:cxn modelId="{0CF83E78-673F-4223-B318-36F650779366}" type="presOf" srcId="{7BF62653-606E-47F1-B905-007625B52B91}" destId="{E4D5BAAF-2E25-4D41-821F-F09A53DE4045}" srcOrd="0" destOrd="0" presId="urn:microsoft.com/office/officeart/2005/8/layout/vList2"/>
    <dgm:cxn modelId="{A42DD38D-952D-4D85-938F-9448C34E7840}" srcId="{E6D43625-4973-490E-99AA-5BD83B7A01A4}" destId="{C0E78D18-0CA8-4D5C-8DB2-C6870BA4E802}" srcOrd="8" destOrd="0" parTransId="{CC2AA53D-8BCB-43B3-B953-B67591DF2310}" sibTransId="{23779DFD-D1E1-41C5-92BC-4C65415F06D8}"/>
    <dgm:cxn modelId="{C3DF9771-7CEC-4B55-9E82-EAD3495248AE}" srcId="{E6D43625-4973-490E-99AA-5BD83B7A01A4}" destId="{E77B8AC3-B3A7-42DA-9019-0DA6D76B3C57}" srcOrd="1" destOrd="0" parTransId="{D16D8B89-CF26-4D35-A021-9E85CFAA9AA8}" sibTransId="{B5D1282E-E057-422C-8FE7-C4E3CD677ED1}"/>
    <dgm:cxn modelId="{887F2117-7C12-4A1C-9BCA-A5CA868C4A09}" type="presOf" srcId="{E638C102-CD40-4B50-B525-44FA44417F15}" destId="{10434ED9-4184-4434-AED3-E983B7EB425A}" srcOrd="0" destOrd="0" presId="urn:microsoft.com/office/officeart/2005/8/layout/vList2"/>
    <dgm:cxn modelId="{8475417B-C61E-4044-A259-B64209009D6E}" srcId="{E6D43625-4973-490E-99AA-5BD83B7A01A4}" destId="{37C3F259-8BED-4255-A7CF-6654D07BF888}" srcOrd="2" destOrd="0" parTransId="{C66A62FD-A74A-4986-A698-7E688424AC6D}" sibTransId="{13025BD2-F972-439C-88E7-868545E2F077}"/>
    <dgm:cxn modelId="{456B653A-E316-4CCA-9867-AF074EE628A0}" type="presOf" srcId="{43B8A420-7D77-4979-BFD1-97E0EA513EE5}" destId="{80CA8976-99CF-4D4E-84DA-8D60CF69C844}" srcOrd="0" destOrd="0" presId="urn:microsoft.com/office/officeart/2005/8/layout/vList2"/>
    <dgm:cxn modelId="{F0F6A5F9-E295-486A-B9C8-1E0696E582A7}" srcId="{E6D43625-4973-490E-99AA-5BD83B7A01A4}" destId="{EAD96F33-4415-45D0-B99A-01D124662F4D}" srcOrd="7" destOrd="0" parTransId="{4161DC74-A5CF-4590-9EF2-233ECB0C1789}" sibTransId="{DA65FCC7-7640-4616-859C-32A0F5F8668F}"/>
    <dgm:cxn modelId="{11346105-671B-4016-A89F-DFA268FEA2A6}" type="presOf" srcId="{E77B8AC3-B3A7-42DA-9019-0DA6D76B3C57}" destId="{BED25D8B-DC1E-4FAA-8506-34341DDAD70B}" srcOrd="0" destOrd="0" presId="urn:microsoft.com/office/officeart/2005/8/layout/vList2"/>
    <dgm:cxn modelId="{B578FC64-BEC8-4050-882D-9455CE3578D1}" type="presOf" srcId="{574FA083-F045-4F3B-AAA7-4A40CFB61758}" destId="{D157EE87-2514-40D2-9DBC-EF70AF029285}" srcOrd="0" destOrd="0" presId="urn:microsoft.com/office/officeart/2005/8/layout/vList2"/>
    <dgm:cxn modelId="{46DA115C-2312-494A-B564-A54E7CB459A4}" srcId="{E6D43625-4973-490E-99AA-5BD83B7A01A4}" destId="{7BF62653-606E-47F1-B905-007625B52B91}" srcOrd="9" destOrd="0" parTransId="{36510E37-7E79-4C61-8FE6-CBB4CC55E3FB}" sibTransId="{3B524673-43E4-4592-9153-6B6B63EE5B61}"/>
    <dgm:cxn modelId="{AD95F738-87F9-4769-B4A0-670E2B484BCB}" type="presParOf" srcId="{1FB6E748-FA6D-4B43-BF9B-7EE8406E4723}" destId="{F49FC274-A084-4AA6-B89E-80F3A935351E}" srcOrd="0" destOrd="0" presId="urn:microsoft.com/office/officeart/2005/8/layout/vList2"/>
    <dgm:cxn modelId="{2B85116D-6151-4A48-880C-5E8F38311DFD}" type="presParOf" srcId="{1FB6E748-FA6D-4B43-BF9B-7EE8406E4723}" destId="{F4A1B343-AD29-41F1-AA07-408F476BE48C}" srcOrd="1" destOrd="0" presId="urn:microsoft.com/office/officeart/2005/8/layout/vList2"/>
    <dgm:cxn modelId="{4B5B1914-A9DD-4AB9-8FD4-F61C20BE9CB3}" type="presParOf" srcId="{1FB6E748-FA6D-4B43-BF9B-7EE8406E4723}" destId="{BED25D8B-DC1E-4FAA-8506-34341DDAD70B}" srcOrd="2" destOrd="0" presId="urn:microsoft.com/office/officeart/2005/8/layout/vList2"/>
    <dgm:cxn modelId="{35BD20FA-102C-4AD2-ABEC-2B842AA95391}" type="presParOf" srcId="{1FB6E748-FA6D-4B43-BF9B-7EE8406E4723}" destId="{04AB331A-E637-401B-ABD7-69DF6D26DD36}" srcOrd="3" destOrd="0" presId="urn:microsoft.com/office/officeart/2005/8/layout/vList2"/>
    <dgm:cxn modelId="{E47AA124-568C-43D5-AD18-3D553DADA045}" type="presParOf" srcId="{1FB6E748-FA6D-4B43-BF9B-7EE8406E4723}" destId="{762E6E7A-39DD-45A5-A492-A80783C12C1D}" srcOrd="4" destOrd="0" presId="urn:microsoft.com/office/officeart/2005/8/layout/vList2"/>
    <dgm:cxn modelId="{63B9ECBD-393B-495A-9A63-F6100EE72D56}" type="presParOf" srcId="{1FB6E748-FA6D-4B43-BF9B-7EE8406E4723}" destId="{04B6AE2A-FC02-4EE7-A5D9-130ACDACB4CE}" srcOrd="5" destOrd="0" presId="urn:microsoft.com/office/officeart/2005/8/layout/vList2"/>
    <dgm:cxn modelId="{40419F21-CBAB-4BFC-AC66-24802773FADC}" type="presParOf" srcId="{1FB6E748-FA6D-4B43-BF9B-7EE8406E4723}" destId="{81B879D1-2FB5-48C8-8BDE-8F42C058FB69}" srcOrd="6" destOrd="0" presId="urn:microsoft.com/office/officeart/2005/8/layout/vList2"/>
    <dgm:cxn modelId="{B0B43091-F2D5-43CB-BAE7-26E00944E619}" type="presParOf" srcId="{1FB6E748-FA6D-4B43-BF9B-7EE8406E4723}" destId="{F93AA2DF-9795-4009-8A4F-17B386452AB8}" srcOrd="7" destOrd="0" presId="urn:microsoft.com/office/officeart/2005/8/layout/vList2"/>
    <dgm:cxn modelId="{E6FD3973-178F-45CB-9114-0D43244BEC92}" type="presParOf" srcId="{1FB6E748-FA6D-4B43-BF9B-7EE8406E4723}" destId="{10434ED9-4184-4434-AED3-E983B7EB425A}" srcOrd="8" destOrd="0" presId="urn:microsoft.com/office/officeart/2005/8/layout/vList2"/>
    <dgm:cxn modelId="{1DCF3FB3-316B-400A-B9EB-C2E177AD06AC}" type="presParOf" srcId="{1FB6E748-FA6D-4B43-BF9B-7EE8406E4723}" destId="{A1779A37-2793-4D74-ACE4-C5EBF495B32E}" srcOrd="9" destOrd="0" presId="urn:microsoft.com/office/officeart/2005/8/layout/vList2"/>
    <dgm:cxn modelId="{CB7BF617-F81D-4411-BB08-DDFA634DAF16}" type="presParOf" srcId="{1FB6E748-FA6D-4B43-BF9B-7EE8406E4723}" destId="{80CA8976-99CF-4D4E-84DA-8D60CF69C844}" srcOrd="10" destOrd="0" presId="urn:microsoft.com/office/officeart/2005/8/layout/vList2"/>
    <dgm:cxn modelId="{BD611879-9620-46F1-965F-2190A8D2AD71}" type="presParOf" srcId="{1FB6E748-FA6D-4B43-BF9B-7EE8406E4723}" destId="{899AF903-9D3A-4D74-B592-7865436A04D6}" srcOrd="11" destOrd="0" presId="urn:microsoft.com/office/officeart/2005/8/layout/vList2"/>
    <dgm:cxn modelId="{0FE459B2-32CD-4A84-BBEE-08F17B0E878E}" type="presParOf" srcId="{1FB6E748-FA6D-4B43-BF9B-7EE8406E4723}" destId="{D157EE87-2514-40D2-9DBC-EF70AF029285}" srcOrd="12" destOrd="0" presId="urn:microsoft.com/office/officeart/2005/8/layout/vList2"/>
    <dgm:cxn modelId="{72E48920-46CD-406C-945C-5784AC459FA3}" type="presParOf" srcId="{1FB6E748-FA6D-4B43-BF9B-7EE8406E4723}" destId="{97EB9D97-1025-46B5-8C2D-65C34952A07E}" srcOrd="13" destOrd="0" presId="urn:microsoft.com/office/officeart/2005/8/layout/vList2"/>
    <dgm:cxn modelId="{CEC480E1-C7E8-4AF8-A3C6-F1BAD48ED0BB}" type="presParOf" srcId="{1FB6E748-FA6D-4B43-BF9B-7EE8406E4723}" destId="{CFB50EA9-5D08-4EEA-99F3-9CEA9F3E9969}" srcOrd="14" destOrd="0" presId="urn:microsoft.com/office/officeart/2005/8/layout/vList2"/>
    <dgm:cxn modelId="{1B39B631-81B5-45FE-A2BA-00F5B5EA96D4}" type="presParOf" srcId="{1FB6E748-FA6D-4B43-BF9B-7EE8406E4723}" destId="{38AF62D0-C228-4B8E-91C8-7AD673F6A0C5}" srcOrd="15" destOrd="0" presId="urn:microsoft.com/office/officeart/2005/8/layout/vList2"/>
    <dgm:cxn modelId="{0DAF977E-8A61-4995-962C-2D9B4C560635}" type="presParOf" srcId="{1FB6E748-FA6D-4B43-BF9B-7EE8406E4723}" destId="{C34D0243-75E9-467A-99A6-6CAC63342B9E}" srcOrd="16" destOrd="0" presId="urn:microsoft.com/office/officeart/2005/8/layout/vList2"/>
    <dgm:cxn modelId="{156D66D0-BB44-40CC-B3C8-80220371FDA2}" type="presParOf" srcId="{1FB6E748-FA6D-4B43-BF9B-7EE8406E4723}" destId="{FEA2510A-25C6-43FF-866C-96F8AB62926F}" srcOrd="17" destOrd="0" presId="urn:microsoft.com/office/officeart/2005/8/layout/vList2"/>
    <dgm:cxn modelId="{7B1E8FAA-B635-492D-AB2C-A801127C4B5F}" type="presParOf" srcId="{1FB6E748-FA6D-4B43-BF9B-7EE8406E4723}" destId="{E4D5BAAF-2E25-4D41-821F-F09A53DE4045}" srcOrd="18" destOrd="0" presId="urn:microsoft.com/office/officeart/2005/8/layout/vList2"/>
    <dgm:cxn modelId="{6C308ED7-12E8-48A0-A6A2-B1D13E812A45}" type="presParOf" srcId="{1FB6E748-FA6D-4B43-BF9B-7EE8406E4723}" destId="{76426C26-6052-4439-B555-67B0BD985674}" srcOrd="19" destOrd="0" presId="urn:microsoft.com/office/officeart/2005/8/layout/vList2"/>
    <dgm:cxn modelId="{54D838F6-6B4F-4DDE-846B-0A2785E4FD43}" type="presParOf" srcId="{1FB6E748-FA6D-4B43-BF9B-7EE8406E4723}" destId="{3CF01B4C-AEFB-4AD6-94DD-5BC7ABFB99BF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1. </a:t>
          </a:r>
          <a:r>
            <a:rPr lang="fa-IR" sz="2000" b="1" dirty="0" err="1" smtClean="0">
              <a:cs typeface="B Zar" pitchFamily="2" charset="-78"/>
            </a:rPr>
            <a:t>تبديل</a:t>
          </a:r>
          <a:r>
            <a:rPr lang="fa-IR" sz="2000" b="1" dirty="0" smtClean="0">
              <a:cs typeface="B Zar" pitchFamily="2" charset="-78"/>
            </a:rPr>
            <a:t> دانش </a:t>
          </a:r>
          <a:r>
            <a:rPr lang="fa-IR" sz="2000" b="1" dirty="0" err="1" smtClean="0">
              <a:cs typeface="B Zar" pitchFamily="2" charset="-78"/>
            </a:rPr>
            <a:t>شخصي</a:t>
          </a:r>
          <a:r>
            <a:rPr lang="fa-IR" sz="2000" b="1" dirty="0" smtClean="0">
              <a:cs typeface="B Zar" pitchFamily="2" charset="-78"/>
            </a:rPr>
            <a:t> به دانش </a:t>
          </a:r>
          <a:r>
            <a:rPr lang="fa-IR" sz="2000" b="1" dirty="0" err="1" smtClean="0">
              <a:cs typeface="B Zar" pitchFamily="2" charset="-78"/>
            </a:rPr>
            <a:t>اجتماعي</a:t>
          </a:r>
          <a:endParaRPr lang="fa-IR" sz="2000" b="1" dirty="0" smtClean="0">
            <a:cs typeface="B Zar" pitchFamily="2" charset="-78"/>
          </a:endParaRP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453707E3-63B4-44CA-BB8F-E58191284652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3. ارتقاء </a:t>
          </a:r>
          <a:r>
            <a:rPr lang="fa-IR" sz="2000" b="1" dirty="0" err="1" smtClean="0">
              <a:cs typeface="B Zar" pitchFamily="2" charset="-78"/>
            </a:rPr>
            <a:t>علمي</a:t>
          </a:r>
          <a:endParaRPr lang="fa-IR" sz="2000" b="1" dirty="0" smtClean="0">
            <a:cs typeface="B Zar" pitchFamily="2" charset="-78"/>
          </a:endParaRPr>
        </a:p>
      </dgm:t>
    </dgm:pt>
    <dgm:pt modelId="{B6D1E57F-BC8B-40F4-A757-6A3081EAFC6A}" type="parTrans" cxnId="{AA6CCCA0-5562-4218-A7F8-2A16D58A1D55}">
      <dgm:prSet/>
      <dgm:spPr/>
      <dgm:t>
        <a:bodyPr/>
        <a:lstStyle/>
        <a:p>
          <a:pPr rtl="1"/>
          <a:endParaRPr lang="fa-IR"/>
        </a:p>
      </dgm:t>
    </dgm:pt>
    <dgm:pt modelId="{6A3680D6-E336-465D-9B82-FF1AA0B09324}" type="sibTrans" cxnId="{AA6CCCA0-5562-4218-A7F8-2A16D58A1D55}">
      <dgm:prSet/>
      <dgm:spPr/>
      <dgm:t>
        <a:bodyPr/>
        <a:lstStyle/>
        <a:p>
          <a:pPr rtl="1"/>
          <a:endParaRPr lang="fa-IR"/>
        </a:p>
      </dgm:t>
    </dgm:pt>
    <dgm:pt modelId="{2F4F1F25-D395-455B-A453-F22D1559CF8A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2. </a:t>
          </a:r>
          <a:r>
            <a:rPr lang="fa-IR" sz="2000" b="1" dirty="0" err="1" smtClean="0">
              <a:cs typeface="B Zar" pitchFamily="2" charset="-78"/>
            </a:rPr>
            <a:t>تملك</a:t>
          </a:r>
          <a:r>
            <a:rPr lang="fa-IR" sz="2000" b="1" dirty="0" smtClean="0">
              <a:cs typeface="B Zar" pitchFamily="2" charset="-78"/>
            </a:rPr>
            <a:t> </a:t>
          </a:r>
          <a:r>
            <a:rPr lang="fa-IR" sz="2000" b="1" dirty="0" err="1" smtClean="0">
              <a:cs typeface="B Zar" pitchFamily="2" charset="-78"/>
            </a:rPr>
            <a:t>يا</a:t>
          </a:r>
          <a:r>
            <a:rPr lang="fa-IR" sz="2000" b="1" dirty="0" smtClean="0">
              <a:cs typeface="B Zar" pitchFamily="2" charset="-78"/>
            </a:rPr>
            <a:t> </a:t>
          </a:r>
          <a:r>
            <a:rPr lang="fa-IR" sz="2000" b="1" dirty="0" err="1" smtClean="0">
              <a:cs typeface="B Zar" pitchFamily="2" charset="-78"/>
            </a:rPr>
            <a:t>شخصي</a:t>
          </a:r>
          <a:r>
            <a:rPr lang="fa-IR" sz="2000" b="1" dirty="0" smtClean="0">
              <a:cs typeface="B Zar" pitchFamily="2" charset="-78"/>
            </a:rPr>
            <a:t> </a:t>
          </a:r>
          <a:r>
            <a:rPr lang="fa-IR" sz="2000" b="1" dirty="0" err="1" smtClean="0">
              <a:cs typeface="B Zar" pitchFamily="2" charset="-78"/>
            </a:rPr>
            <a:t>كردن</a:t>
          </a:r>
          <a:r>
            <a:rPr lang="fa-IR" sz="2000" b="1" dirty="0" smtClean="0">
              <a:cs typeface="B Zar" pitchFamily="2" charset="-78"/>
            </a:rPr>
            <a:t> دانش</a:t>
          </a:r>
        </a:p>
      </dgm:t>
    </dgm:pt>
    <dgm:pt modelId="{5E040D2F-32B7-4B4A-8D3B-11A587D17BB0}" type="sibTrans" cxnId="{E09ED93C-5C94-45C0-A2A4-96A2F13C873E}">
      <dgm:prSet/>
      <dgm:spPr/>
      <dgm:t>
        <a:bodyPr/>
        <a:lstStyle/>
        <a:p>
          <a:pPr rtl="1"/>
          <a:endParaRPr lang="fa-IR"/>
        </a:p>
      </dgm:t>
    </dgm:pt>
    <dgm:pt modelId="{CEDB7CFF-962C-414B-8BA8-9665579686C9}" type="parTrans" cxnId="{E09ED93C-5C94-45C0-A2A4-96A2F13C873E}">
      <dgm:prSet/>
      <dgm:spPr/>
      <dgm:t>
        <a:bodyPr/>
        <a:lstStyle/>
        <a:p>
          <a:pPr rtl="1"/>
          <a:endParaRPr lang="fa-IR"/>
        </a:p>
      </dgm:t>
    </dgm:pt>
    <dgm:pt modelId="{7FAC86B0-65C8-4AF4-B09C-C65678A3A294}">
      <dgm:prSet custT="1"/>
      <dgm:spPr/>
      <dgm:t>
        <a:bodyPr/>
        <a:lstStyle/>
        <a:p>
          <a:pPr algn="just" rtl="1"/>
          <a:r>
            <a:rPr lang="fa-IR" sz="2000" b="1" dirty="0" smtClean="0">
              <a:cs typeface="B Zar" pitchFamily="2" charset="-78"/>
            </a:rPr>
            <a:t>با نگارش مقاله، حاصل مطالعات و تأملات به دیگران منتقل می شود و این هم موجب نقد و اصلاح آن فراهم می آورد و هم زمینه بهره برداری و به کارگیری آن را مهیا می سازد. </a:t>
          </a:r>
        </a:p>
      </dgm:t>
    </dgm:pt>
    <dgm:pt modelId="{0B1C1CEE-004D-4AEA-893B-BC53667C9E9F}" type="parTrans" cxnId="{E5EE2753-BDE2-446B-ACA9-26735F84642D}">
      <dgm:prSet/>
      <dgm:spPr/>
      <dgm:t>
        <a:bodyPr/>
        <a:lstStyle/>
        <a:p>
          <a:pPr rtl="1"/>
          <a:endParaRPr lang="fa-IR"/>
        </a:p>
      </dgm:t>
    </dgm:pt>
    <dgm:pt modelId="{6E7D7AF0-45AE-49D5-A476-2A55BA73D194}" type="sibTrans" cxnId="{E5EE2753-BDE2-446B-ACA9-26735F84642D}">
      <dgm:prSet/>
      <dgm:spPr/>
      <dgm:t>
        <a:bodyPr/>
        <a:lstStyle/>
        <a:p>
          <a:pPr rtl="1"/>
          <a:endParaRPr lang="fa-IR"/>
        </a:p>
      </dgm:t>
    </dgm:pt>
    <dgm:pt modelId="{F0F426F8-2188-48D0-ACE4-1E71D319BB37}">
      <dgm:prSet custT="1"/>
      <dgm:spPr/>
      <dgm:t>
        <a:bodyPr/>
        <a:lstStyle/>
        <a:p>
          <a:pPr algn="just" rtl="1"/>
          <a:r>
            <a:rPr lang="fa-IR" sz="2000" b="1" dirty="0" smtClean="0">
              <a:cs typeface="B Zar" pitchFamily="2" charset="-78"/>
            </a:rPr>
            <a:t>نگارش مقاله، باعث می شود، یک نظریه به نام نویسنده ثبت شود و مالکیت فکری آن به رسمیت شناخته شود. </a:t>
          </a:r>
        </a:p>
      </dgm:t>
    </dgm:pt>
    <dgm:pt modelId="{00290AE9-7382-46E8-A527-D219EDB8402B}" type="parTrans" cxnId="{3C9E69CF-5FF7-48C6-846F-14E1DD07E34F}">
      <dgm:prSet/>
      <dgm:spPr/>
      <dgm:t>
        <a:bodyPr/>
        <a:lstStyle/>
        <a:p>
          <a:pPr rtl="1"/>
          <a:endParaRPr lang="fa-IR"/>
        </a:p>
      </dgm:t>
    </dgm:pt>
    <dgm:pt modelId="{EB59F112-8D92-4DF0-97F7-63966F1415F0}" type="sibTrans" cxnId="{3C9E69CF-5FF7-48C6-846F-14E1DD07E34F}">
      <dgm:prSet/>
      <dgm:spPr/>
      <dgm:t>
        <a:bodyPr/>
        <a:lstStyle/>
        <a:p>
          <a:pPr rtl="1"/>
          <a:endParaRPr lang="fa-IR"/>
        </a:p>
      </dgm:t>
    </dgm:pt>
    <dgm:pt modelId="{7D5393EB-FB97-4211-9712-F7E037FCCE57}">
      <dgm:prSet custT="1"/>
      <dgm:spPr/>
      <dgm:t>
        <a:bodyPr/>
        <a:lstStyle/>
        <a:p>
          <a:pPr algn="just" rtl="1"/>
          <a:r>
            <a:rPr lang="fa-IR" sz="2000" b="1" dirty="0" err="1" smtClean="0">
              <a:cs typeface="B Zar" pitchFamily="2" charset="-78"/>
            </a:rPr>
            <a:t>حيات</a:t>
          </a:r>
          <a:r>
            <a:rPr lang="fa-IR" sz="2000" b="1" dirty="0" smtClean="0">
              <a:cs typeface="B Zar" pitchFamily="2" charset="-78"/>
            </a:rPr>
            <a:t> </a:t>
          </a:r>
          <a:r>
            <a:rPr lang="fa-IR" sz="2000" b="1" dirty="0" err="1" smtClean="0">
              <a:cs typeface="B Zar" pitchFamily="2" charset="-78"/>
            </a:rPr>
            <a:t>علمي</a:t>
          </a:r>
          <a:r>
            <a:rPr lang="fa-IR" sz="2000" b="1" dirty="0" smtClean="0">
              <a:cs typeface="B Zar" pitchFamily="2" charset="-78"/>
            </a:rPr>
            <a:t> افراد حقیقی و حقوقی در گرو نگارش مقالات علمی – پژوهشی است.</a:t>
          </a:r>
        </a:p>
      </dgm:t>
    </dgm:pt>
    <dgm:pt modelId="{FA26906E-DA9C-4851-B330-4A5DF08BFC21}" type="parTrans" cxnId="{5AB8A8B1-16E5-4D69-9766-E026A056613B}">
      <dgm:prSet/>
      <dgm:spPr/>
      <dgm:t>
        <a:bodyPr/>
        <a:lstStyle/>
        <a:p>
          <a:pPr rtl="1"/>
          <a:endParaRPr lang="fa-IR"/>
        </a:p>
      </dgm:t>
    </dgm:pt>
    <dgm:pt modelId="{4F338CCF-91F4-413E-BA67-FC89788E748F}" type="sibTrans" cxnId="{5AB8A8B1-16E5-4D69-9766-E026A056613B}">
      <dgm:prSet/>
      <dgm:spPr/>
      <dgm:t>
        <a:bodyPr/>
        <a:lstStyle/>
        <a:p>
          <a:pPr rtl="1"/>
          <a:endParaRPr lang="fa-IR"/>
        </a:p>
      </dgm:t>
    </dgm:pt>
    <dgm:pt modelId="{44D339F8-A7F1-4EE5-B6FD-79FFC7241216}" type="pres">
      <dgm:prSet presAssocID="{E6D43625-4973-490E-99AA-5BD83B7A01A4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94F5F18-95D7-47A1-8EEB-D2FF64D16E2A}" type="pres">
      <dgm:prSet presAssocID="{DD6343EC-5A5C-46F2-AF09-058CC8386AB8}" presName="parentLin" presStyleCnt="0"/>
      <dgm:spPr/>
    </dgm:pt>
    <dgm:pt modelId="{8F57B2F3-7C34-4685-B06E-B81B7EF4CC6C}" type="pres">
      <dgm:prSet presAssocID="{DD6343EC-5A5C-46F2-AF09-058CC8386AB8}" presName="parentLeftMargin" presStyleLbl="node1" presStyleIdx="0" presStyleCnt="3"/>
      <dgm:spPr/>
      <dgm:t>
        <a:bodyPr/>
        <a:lstStyle/>
        <a:p>
          <a:pPr rtl="1"/>
          <a:endParaRPr lang="fa-IR"/>
        </a:p>
      </dgm:t>
    </dgm:pt>
    <dgm:pt modelId="{E3AEAF9B-D3C7-4C68-BA32-CAF530170F80}" type="pres">
      <dgm:prSet presAssocID="{DD6343EC-5A5C-46F2-AF09-058CC8386AB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B06FDC-F6BF-48FB-8D03-8B5EF72C020A}" type="pres">
      <dgm:prSet presAssocID="{DD6343EC-5A5C-46F2-AF09-058CC8386AB8}" presName="negativeSpace" presStyleCnt="0"/>
      <dgm:spPr/>
    </dgm:pt>
    <dgm:pt modelId="{0B096EE7-D477-41B6-AF54-5812F71C6B3B}" type="pres">
      <dgm:prSet presAssocID="{DD6343EC-5A5C-46F2-AF09-058CC8386AB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691E902-72DD-4954-97AB-686453A143B7}" type="pres">
      <dgm:prSet presAssocID="{5F79472E-5F72-45A6-979A-5330C4550AAD}" presName="spaceBetweenRectangles" presStyleCnt="0"/>
      <dgm:spPr/>
    </dgm:pt>
    <dgm:pt modelId="{6670DC64-6E10-41B3-B6F8-801AC85F6D16}" type="pres">
      <dgm:prSet presAssocID="{2F4F1F25-D395-455B-A453-F22D1559CF8A}" presName="parentLin" presStyleCnt="0"/>
      <dgm:spPr/>
    </dgm:pt>
    <dgm:pt modelId="{42454F3B-F647-4A0E-91DB-F3D41130ADA3}" type="pres">
      <dgm:prSet presAssocID="{2F4F1F25-D395-455B-A453-F22D1559CF8A}" presName="parentLeftMargin" presStyleLbl="node1" presStyleIdx="0" presStyleCnt="3"/>
      <dgm:spPr/>
      <dgm:t>
        <a:bodyPr/>
        <a:lstStyle/>
        <a:p>
          <a:pPr rtl="1"/>
          <a:endParaRPr lang="fa-IR"/>
        </a:p>
      </dgm:t>
    </dgm:pt>
    <dgm:pt modelId="{28BE927F-DDC0-40E7-90F9-57D36357D938}" type="pres">
      <dgm:prSet presAssocID="{2F4F1F25-D395-455B-A453-F22D1559CF8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DAE5934-A629-4A06-A8F4-D79907C1A55E}" type="pres">
      <dgm:prSet presAssocID="{2F4F1F25-D395-455B-A453-F22D1559CF8A}" presName="negativeSpace" presStyleCnt="0"/>
      <dgm:spPr/>
    </dgm:pt>
    <dgm:pt modelId="{A4C5B3B7-E890-49B6-AF06-EF80E640DFE0}" type="pres">
      <dgm:prSet presAssocID="{2F4F1F25-D395-455B-A453-F22D1559CF8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BDAE4C5-E14E-46EB-B2E8-9555B109C36A}" type="pres">
      <dgm:prSet presAssocID="{5E040D2F-32B7-4B4A-8D3B-11A587D17BB0}" presName="spaceBetweenRectangles" presStyleCnt="0"/>
      <dgm:spPr/>
    </dgm:pt>
    <dgm:pt modelId="{80A02F7E-41BE-4849-A4DA-B59A1E1DFB55}" type="pres">
      <dgm:prSet presAssocID="{453707E3-63B4-44CA-BB8F-E58191284652}" presName="parentLin" presStyleCnt="0"/>
      <dgm:spPr/>
    </dgm:pt>
    <dgm:pt modelId="{0FF939F5-0660-4C96-8401-BE543C066448}" type="pres">
      <dgm:prSet presAssocID="{453707E3-63B4-44CA-BB8F-E58191284652}" presName="parentLeftMargin" presStyleLbl="node1" presStyleIdx="1" presStyleCnt="3"/>
      <dgm:spPr/>
      <dgm:t>
        <a:bodyPr/>
        <a:lstStyle/>
        <a:p>
          <a:pPr rtl="1"/>
          <a:endParaRPr lang="fa-IR"/>
        </a:p>
      </dgm:t>
    </dgm:pt>
    <dgm:pt modelId="{485D460A-D0F9-480D-BFC5-94234140A06D}" type="pres">
      <dgm:prSet presAssocID="{453707E3-63B4-44CA-BB8F-E5819128465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432BF68-62D3-4664-9250-4BD9C27541FF}" type="pres">
      <dgm:prSet presAssocID="{453707E3-63B4-44CA-BB8F-E58191284652}" presName="negativeSpace" presStyleCnt="0"/>
      <dgm:spPr/>
    </dgm:pt>
    <dgm:pt modelId="{81C96C15-58DE-4067-B8FA-941E587B9C95}" type="pres">
      <dgm:prSet presAssocID="{453707E3-63B4-44CA-BB8F-E58191284652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9D50ACDA-A4E8-4871-A089-839B6A4D0998}" type="presOf" srcId="{453707E3-63B4-44CA-BB8F-E58191284652}" destId="{485D460A-D0F9-480D-BFC5-94234140A06D}" srcOrd="1" destOrd="0" presId="urn:microsoft.com/office/officeart/2005/8/layout/list1"/>
    <dgm:cxn modelId="{AC6ABD36-DD0B-4A27-A9DD-3076A3062528}" type="presOf" srcId="{E6D43625-4973-490E-99AA-5BD83B7A01A4}" destId="{44D339F8-A7F1-4EE5-B6FD-79FFC7241216}" srcOrd="0" destOrd="0" presId="urn:microsoft.com/office/officeart/2005/8/layout/list1"/>
    <dgm:cxn modelId="{E09ED93C-5C94-45C0-A2A4-96A2F13C873E}" srcId="{E6D43625-4973-490E-99AA-5BD83B7A01A4}" destId="{2F4F1F25-D395-455B-A453-F22D1559CF8A}" srcOrd="1" destOrd="0" parTransId="{CEDB7CFF-962C-414B-8BA8-9665579686C9}" sibTransId="{5E040D2F-32B7-4B4A-8D3B-11A587D17BB0}"/>
    <dgm:cxn modelId="{3C9E69CF-5FF7-48C6-846F-14E1DD07E34F}" srcId="{2F4F1F25-D395-455B-A453-F22D1559CF8A}" destId="{F0F426F8-2188-48D0-ACE4-1E71D319BB37}" srcOrd="0" destOrd="0" parTransId="{00290AE9-7382-46E8-A527-D219EDB8402B}" sibTransId="{EB59F112-8D92-4DF0-97F7-63966F1415F0}"/>
    <dgm:cxn modelId="{285B7D64-B893-4DDA-A1E9-E2DF766D2C58}" type="presOf" srcId="{2F4F1F25-D395-455B-A453-F22D1559CF8A}" destId="{28BE927F-DDC0-40E7-90F9-57D36357D938}" srcOrd="1" destOrd="0" presId="urn:microsoft.com/office/officeart/2005/8/layout/list1"/>
    <dgm:cxn modelId="{9F993CA1-AA7C-42F0-8BB7-AA0C11CA461D}" type="presOf" srcId="{DD6343EC-5A5C-46F2-AF09-058CC8386AB8}" destId="{8F57B2F3-7C34-4685-B06E-B81B7EF4CC6C}" srcOrd="0" destOrd="0" presId="urn:microsoft.com/office/officeart/2005/8/layout/list1"/>
    <dgm:cxn modelId="{E5EE2753-BDE2-446B-ACA9-26735F84642D}" srcId="{DD6343EC-5A5C-46F2-AF09-058CC8386AB8}" destId="{7FAC86B0-65C8-4AF4-B09C-C65678A3A294}" srcOrd="0" destOrd="0" parTransId="{0B1C1CEE-004D-4AEA-893B-BC53667C9E9F}" sibTransId="{6E7D7AF0-45AE-49D5-A476-2A55BA73D194}"/>
    <dgm:cxn modelId="{AA6CCCA0-5562-4218-A7F8-2A16D58A1D55}" srcId="{E6D43625-4973-490E-99AA-5BD83B7A01A4}" destId="{453707E3-63B4-44CA-BB8F-E58191284652}" srcOrd="2" destOrd="0" parTransId="{B6D1E57F-BC8B-40F4-A757-6A3081EAFC6A}" sibTransId="{6A3680D6-E336-465D-9B82-FF1AA0B09324}"/>
    <dgm:cxn modelId="{5AB8A8B1-16E5-4D69-9766-E026A056613B}" srcId="{453707E3-63B4-44CA-BB8F-E58191284652}" destId="{7D5393EB-FB97-4211-9712-F7E037FCCE57}" srcOrd="0" destOrd="0" parTransId="{FA26906E-DA9C-4851-B330-4A5DF08BFC21}" sibTransId="{4F338CCF-91F4-413E-BA67-FC89788E748F}"/>
    <dgm:cxn modelId="{8298895C-9CCE-4537-89EF-CB544267BB5F}" type="presOf" srcId="{7FAC86B0-65C8-4AF4-B09C-C65678A3A294}" destId="{0B096EE7-D477-41B6-AF54-5812F71C6B3B}" srcOrd="0" destOrd="0" presId="urn:microsoft.com/office/officeart/2005/8/layout/list1"/>
    <dgm:cxn modelId="{3A2B449F-E2BC-4B8D-A00A-89D94D962419}" type="presOf" srcId="{2F4F1F25-D395-455B-A453-F22D1559CF8A}" destId="{42454F3B-F647-4A0E-91DB-F3D41130ADA3}" srcOrd="0" destOrd="0" presId="urn:microsoft.com/office/officeart/2005/8/layout/list1"/>
    <dgm:cxn modelId="{05FFF1E1-2FA6-442C-96A6-48FB253FCEBE}" type="presOf" srcId="{DD6343EC-5A5C-46F2-AF09-058CC8386AB8}" destId="{E3AEAF9B-D3C7-4C68-BA32-CAF530170F80}" srcOrd="1" destOrd="0" presId="urn:microsoft.com/office/officeart/2005/8/layout/list1"/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21DEC0E7-51A2-4D45-AB6C-9C6B7DCAB657}" type="presOf" srcId="{453707E3-63B4-44CA-BB8F-E58191284652}" destId="{0FF939F5-0660-4C96-8401-BE543C066448}" srcOrd="0" destOrd="0" presId="urn:microsoft.com/office/officeart/2005/8/layout/list1"/>
    <dgm:cxn modelId="{F6FDA800-3994-4028-A806-C830BCD0171D}" type="presOf" srcId="{F0F426F8-2188-48D0-ACE4-1E71D319BB37}" destId="{A4C5B3B7-E890-49B6-AF06-EF80E640DFE0}" srcOrd="0" destOrd="0" presId="urn:microsoft.com/office/officeart/2005/8/layout/list1"/>
    <dgm:cxn modelId="{5035E645-7BE6-4C4D-ABFC-F0802E410241}" type="presOf" srcId="{7D5393EB-FB97-4211-9712-F7E037FCCE57}" destId="{81C96C15-58DE-4067-B8FA-941E587B9C95}" srcOrd="0" destOrd="0" presId="urn:microsoft.com/office/officeart/2005/8/layout/list1"/>
    <dgm:cxn modelId="{B5C59670-0C3E-44AB-AF79-14B114CAE944}" type="presParOf" srcId="{44D339F8-A7F1-4EE5-B6FD-79FFC7241216}" destId="{494F5F18-95D7-47A1-8EEB-D2FF64D16E2A}" srcOrd="0" destOrd="0" presId="urn:microsoft.com/office/officeart/2005/8/layout/list1"/>
    <dgm:cxn modelId="{C930EB28-36BF-4A48-938E-A45C7323FDE9}" type="presParOf" srcId="{494F5F18-95D7-47A1-8EEB-D2FF64D16E2A}" destId="{8F57B2F3-7C34-4685-B06E-B81B7EF4CC6C}" srcOrd="0" destOrd="0" presId="urn:microsoft.com/office/officeart/2005/8/layout/list1"/>
    <dgm:cxn modelId="{C561F90B-813B-4EAF-A57F-6D98720C118D}" type="presParOf" srcId="{494F5F18-95D7-47A1-8EEB-D2FF64D16E2A}" destId="{E3AEAF9B-D3C7-4C68-BA32-CAF530170F80}" srcOrd="1" destOrd="0" presId="urn:microsoft.com/office/officeart/2005/8/layout/list1"/>
    <dgm:cxn modelId="{05C889D3-828A-4BA1-86BD-578CE9DBE3AF}" type="presParOf" srcId="{44D339F8-A7F1-4EE5-B6FD-79FFC7241216}" destId="{36B06FDC-F6BF-48FB-8D03-8B5EF72C020A}" srcOrd="1" destOrd="0" presId="urn:microsoft.com/office/officeart/2005/8/layout/list1"/>
    <dgm:cxn modelId="{7AA39664-EB31-48F6-89D9-C3FC8FEE9800}" type="presParOf" srcId="{44D339F8-A7F1-4EE5-B6FD-79FFC7241216}" destId="{0B096EE7-D477-41B6-AF54-5812F71C6B3B}" srcOrd="2" destOrd="0" presId="urn:microsoft.com/office/officeart/2005/8/layout/list1"/>
    <dgm:cxn modelId="{446A8EF9-FCD1-4C75-8568-3186609FB6FF}" type="presParOf" srcId="{44D339F8-A7F1-4EE5-B6FD-79FFC7241216}" destId="{1691E902-72DD-4954-97AB-686453A143B7}" srcOrd="3" destOrd="0" presId="urn:microsoft.com/office/officeart/2005/8/layout/list1"/>
    <dgm:cxn modelId="{CF069471-15C1-4238-90E3-A7E33AB33FDA}" type="presParOf" srcId="{44D339F8-A7F1-4EE5-B6FD-79FFC7241216}" destId="{6670DC64-6E10-41B3-B6F8-801AC85F6D16}" srcOrd="4" destOrd="0" presId="urn:microsoft.com/office/officeart/2005/8/layout/list1"/>
    <dgm:cxn modelId="{3CAE3BB1-1F00-4BF3-A9E1-C4D3A8CFCC9E}" type="presParOf" srcId="{6670DC64-6E10-41B3-B6F8-801AC85F6D16}" destId="{42454F3B-F647-4A0E-91DB-F3D41130ADA3}" srcOrd="0" destOrd="0" presId="urn:microsoft.com/office/officeart/2005/8/layout/list1"/>
    <dgm:cxn modelId="{EF6580B1-C93E-40CD-AB9D-C9E00A7CF8DA}" type="presParOf" srcId="{6670DC64-6E10-41B3-B6F8-801AC85F6D16}" destId="{28BE927F-DDC0-40E7-90F9-57D36357D938}" srcOrd="1" destOrd="0" presId="urn:microsoft.com/office/officeart/2005/8/layout/list1"/>
    <dgm:cxn modelId="{425BAB09-2650-46DB-8AC2-EEFCCD15C69B}" type="presParOf" srcId="{44D339F8-A7F1-4EE5-B6FD-79FFC7241216}" destId="{DDAE5934-A629-4A06-A8F4-D79907C1A55E}" srcOrd="5" destOrd="0" presId="urn:microsoft.com/office/officeart/2005/8/layout/list1"/>
    <dgm:cxn modelId="{EC4E91C6-C653-4255-A801-371180473184}" type="presParOf" srcId="{44D339F8-A7F1-4EE5-B6FD-79FFC7241216}" destId="{A4C5B3B7-E890-49B6-AF06-EF80E640DFE0}" srcOrd="6" destOrd="0" presId="urn:microsoft.com/office/officeart/2005/8/layout/list1"/>
    <dgm:cxn modelId="{1589E2F5-2DF5-4A52-BBE5-359DF2F07F63}" type="presParOf" srcId="{44D339F8-A7F1-4EE5-B6FD-79FFC7241216}" destId="{6BDAE4C5-E14E-46EB-B2E8-9555B109C36A}" srcOrd="7" destOrd="0" presId="urn:microsoft.com/office/officeart/2005/8/layout/list1"/>
    <dgm:cxn modelId="{9F44E292-1B28-4DC3-BED3-B5801644FE47}" type="presParOf" srcId="{44D339F8-A7F1-4EE5-B6FD-79FFC7241216}" destId="{80A02F7E-41BE-4849-A4DA-B59A1E1DFB55}" srcOrd="8" destOrd="0" presId="urn:microsoft.com/office/officeart/2005/8/layout/list1"/>
    <dgm:cxn modelId="{14AAC88B-3D7C-4B23-9D11-93141DCC3341}" type="presParOf" srcId="{80A02F7E-41BE-4849-A4DA-B59A1E1DFB55}" destId="{0FF939F5-0660-4C96-8401-BE543C066448}" srcOrd="0" destOrd="0" presId="urn:microsoft.com/office/officeart/2005/8/layout/list1"/>
    <dgm:cxn modelId="{7C56D163-8365-4F64-8464-1F06C73B1A2D}" type="presParOf" srcId="{80A02F7E-41BE-4849-A4DA-B59A1E1DFB55}" destId="{485D460A-D0F9-480D-BFC5-94234140A06D}" srcOrd="1" destOrd="0" presId="urn:microsoft.com/office/officeart/2005/8/layout/list1"/>
    <dgm:cxn modelId="{F7971338-BC51-462D-BAFA-F549206F9CDA}" type="presParOf" srcId="{44D339F8-A7F1-4EE5-B6FD-79FFC7241216}" destId="{1432BF68-62D3-4664-9250-4BD9C27541FF}" srcOrd="9" destOrd="0" presId="urn:microsoft.com/office/officeart/2005/8/layout/list1"/>
    <dgm:cxn modelId="{C99F6A87-31A3-4AE8-A3F5-F3772ABAC96A}" type="presParOf" srcId="{44D339F8-A7F1-4EE5-B6FD-79FFC7241216}" destId="{81C96C15-58DE-4067-B8FA-941E587B9C9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2B717993-6B6B-4D02-BBD4-7683F304999C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یک موضوع خوب و بلکه یک مسئله خوب علمی پیدا کنید.</a:t>
          </a:r>
        </a:p>
      </dgm:t>
    </dgm:pt>
    <dgm:pt modelId="{2C951970-2F24-43FA-A461-F2F6449D6961}" type="parTrans" cxnId="{E442F241-109C-4E68-8067-0A6A5D92612F}">
      <dgm:prSet/>
      <dgm:spPr/>
      <dgm:t>
        <a:bodyPr/>
        <a:lstStyle/>
        <a:p>
          <a:pPr rtl="1"/>
          <a:endParaRPr lang="fa-IR"/>
        </a:p>
      </dgm:t>
    </dgm:pt>
    <dgm:pt modelId="{E0C7D5C2-E959-4495-B5B1-AD349BBC7507}" type="sibTrans" cxnId="{E442F241-109C-4E68-8067-0A6A5D92612F}">
      <dgm:prSet/>
      <dgm:spPr/>
      <dgm:t>
        <a:bodyPr/>
        <a:lstStyle/>
        <a:p>
          <a:pPr rtl="1"/>
          <a:endParaRPr lang="fa-IR"/>
        </a:p>
      </dgm:t>
    </dgm:pt>
    <dgm:pt modelId="{BB2CB53C-71A4-49ED-9343-353B234442E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راجع به موضوع سئوالات متعدد مطرح کنید.</a:t>
          </a:r>
        </a:p>
      </dgm:t>
    </dgm:pt>
    <dgm:pt modelId="{68625F68-531F-4338-B9AE-EED55E94D5A1}" type="parTrans" cxnId="{E65C64FE-D668-45A4-B6EA-2A6A39F71010}">
      <dgm:prSet/>
      <dgm:spPr/>
      <dgm:t>
        <a:bodyPr/>
        <a:lstStyle/>
        <a:p>
          <a:pPr rtl="1"/>
          <a:endParaRPr lang="fa-IR"/>
        </a:p>
      </dgm:t>
    </dgm:pt>
    <dgm:pt modelId="{291C8EFD-732B-4CFD-8A10-A1EC8E4C7D7F}" type="sibTrans" cxnId="{E65C64FE-D668-45A4-B6EA-2A6A39F71010}">
      <dgm:prSet/>
      <dgm:spPr/>
      <dgm:t>
        <a:bodyPr/>
        <a:lstStyle/>
        <a:p>
          <a:pPr rtl="1"/>
          <a:endParaRPr lang="fa-IR"/>
        </a:p>
      </dgm:t>
    </dgm:pt>
    <dgm:pt modelId="{76670F81-04F6-41BB-B355-8B1FEC0D488A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سئوالات پاسخ داده شده را حذف کنید.</a:t>
          </a:r>
        </a:p>
      </dgm:t>
    </dgm:pt>
    <dgm:pt modelId="{7B0E8576-5A56-4D28-A6CE-6B3230848467}" type="parTrans" cxnId="{F3D48605-978B-409E-AABE-8D2418914EAC}">
      <dgm:prSet/>
      <dgm:spPr/>
      <dgm:t>
        <a:bodyPr/>
        <a:lstStyle/>
        <a:p>
          <a:pPr rtl="1"/>
          <a:endParaRPr lang="fa-IR"/>
        </a:p>
      </dgm:t>
    </dgm:pt>
    <dgm:pt modelId="{C1E5084E-C3C8-49B8-BBDF-5C0B851F6CA5}" type="sibTrans" cxnId="{F3D48605-978B-409E-AABE-8D2418914EAC}">
      <dgm:prSet/>
      <dgm:spPr/>
      <dgm:t>
        <a:bodyPr/>
        <a:lstStyle/>
        <a:p>
          <a:pPr rtl="1"/>
          <a:endParaRPr lang="fa-IR"/>
        </a:p>
      </dgm:t>
    </dgm:pt>
    <dgm:pt modelId="{AE2C9F84-AB91-4B7F-8E17-2DDF0FD3A41E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به سئوالات پاسخ داده نشده یا پاسخ خوب داده نشده، سعی بکنید از پیش خود پاسخی بدهید.</a:t>
          </a:r>
        </a:p>
      </dgm:t>
    </dgm:pt>
    <dgm:pt modelId="{BA6F9DEC-2B75-4914-98EB-F84805CA5A2E}" type="parTrans" cxnId="{76BCB9B5-B0F9-4492-BF3C-88E2E1DA08ED}">
      <dgm:prSet/>
      <dgm:spPr/>
      <dgm:t>
        <a:bodyPr/>
        <a:lstStyle/>
        <a:p>
          <a:pPr rtl="1"/>
          <a:endParaRPr lang="fa-IR"/>
        </a:p>
      </dgm:t>
    </dgm:pt>
    <dgm:pt modelId="{C7833922-6AA3-4033-8F95-9F3735CA4F3F}" type="sibTrans" cxnId="{76BCB9B5-B0F9-4492-BF3C-88E2E1DA08ED}">
      <dgm:prSet/>
      <dgm:spPr/>
      <dgm:t>
        <a:bodyPr/>
        <a:lstStyle/>
        <a:p>
          <a:pPr rtl="1"/>
          <a:endParaRPr lang="fa-IR"/>
        </a:p>
      </dgm:t>
    </dgm:pt>
    <dgm:pt modelId="{CF2346CD-DF1A-42CF-A7D8-1E5356A0EC1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برای یافتن پاسخ سئوالات به منابع مراجعه کنید.</a:t>
          </a:r>
        </a:p>
      </dgm:t>
    </dgm:pt>
    <dgm:pt modelId="{65C36AC9-EB1A-4669-840A-1C5A4B3E62E9}" type="parTrans" cxnId="{8AE4866A-B7A3-47B3-B461-C2EE1D5F9E1B}">
      <dgm:prSet/>
      <dgm:spPr/>
      <dgm:t>
        <a:bodyPr/>
        <a:lstStyle/>
        <a:p>
          <a:pPr rtl="1"/>
          <a:endParaRPr lang="fa-IR"/>
        </a:p>
      </dgm:t>
    </dgm:pt>
    <dgm:pt modelId="{56B6A406-05A4-401A-9328-589C9F71AD19}" type="sibTrans" cxnId="{8AE4866A-B7A3-47B3-B461-C2EE1D5F9E1B}">
      <dgm:prSet/>
      <dgm:spPr/>
      <dgm:t>
        <a:bodyPr/>
        <a:lstStyle/>
        <a:p>
          <a:pPr rtl="1"/>
          <a:endParaRPr lang="fa-IR"/>
        </a:p>
      </dgm:t>
    </dgm:pt>
    <dgm:pt modelId="{5753AD9D-BF47-428A-8A9D-08C88EE57260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آن پاسخ ها را با پاسخ های خود مقایسه کنید.</a:t>
          </a:r>
        </a:p>
      </dgm:t>
    </dgm:pt>
    <dgm:pt modelId="{B04ACD30-F685-4246-8DDD-8C15E133F6D1}" type="parTrans" cxnId="{3D8E7AE5-D1D9-4040-A02F-1564E918E5D6}">
      <dgm:prSet/>
      <dgm:spPr/>
      <dgm:t>
        <a:bodyPr/>
        <a:lstStyle/>
        <a:p>
          <a:pPr rtl="1"/>
          <a:endParaRPr lang="fa-IR"/>
        </a:p>
      </dgm:t>
    </dgm:pt>
    <dgm:pt modelId="{29DF31AF-1138-4D39-8AF4-93F7412B3530}" type="sibTrans" cxnId="{3D8E7AE5-D1D9-4040-A02F-1564E918E5D6}">
      <dgm:prSet/>
      <dgm:spPr/>
      <dgm:t>
        <a:bodyPr/>
        <a:lstStyle/>
        <a:p>
          <a:pPr rtl="1"/>
          <a:endParaRPr lang="fa-IR"/>
        </a:p>
      </dgm:t>
    </dgm:pt>
    <dgm:pt modelId="{73F0B98D-2DFF-4361-A378-75C132E23B26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سئوالات و پاسخ ها را به ترتیب منطقی مرتب کنید.</a:t>
          </a:r>
        </a:p>
      </dgm:t>
    </dgm:pt>
    <dgm:pt modelId="{9D2BA7F3-3979-4B8D-8162-008774483D40}" type="parTrans" cxnId="{940DE0D9-FD42-431C-8118-86B7BEC79BA6}">
      <dgm:prSet/>
      <dgm:spPr/>
      <dgm:t>
        <a:bodyPr/>
        <a:lstStyle/>
        <a:p>
          <a:pPr rtl="1"/>
          <a:endParaRPr lang="fa-IR"/>
        </a:p>
      </dgm:t>
    </dgm:pt>
    <dgm:pt modelId="{AEE39209-0C09-48BF-82DE-80C2D391DF54}" type="sibTrans" cxnId="{940DE0D9-FD42-431C-8118-86B7BEC79BA6}">
      <dgm:prSet/>
      <dgm:spPr/>
      <dgm:t>
        <a:bodyPr/>
        <a:lstStyle/>
        <a:p>
          <a:pPr rtl="1"/>
          <a:endParaRPr lang="fa-IR"/>
        </a:p>
      </dgm:t>
    </dgm:pt>
    <dgm:pt modelId="{8D52777E-2687-4299-9645-4A5298691688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آنها را چند بار مرور و ویرایش کنید.</a:t>
          </a:r>
        </a:p>
      </dgm:t>
    </dgm:pt>
    <dgm:pt modelId="{6144EB99-A5B0-4C68-A693-359D54372EDB}" type="parTrans" cxnId="{2B43A9F0-43E4-4011-9DF5-2B906BE48BAD}">
      <dgm:prSet/>
      <dgm:spPr/>
      <dgm:t>
        <a:bodyPr/>
        <a:lstStyle/>
        <a:p>
          <a:pPr rtl="1"/>
          <a:endParaRPr lang="fa-IR"/>
        </a:p>
      </dgm:t>
    </dgm:pt>
    <dgm:pt modelId="{F03183CB-4F6B-49E6-B59D-6D87E1A08969}" type="sibTrans" cxnId="{2B43A9F0-43E4-4011-9DF5-2B906BE48BAD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F49FC274-A084-4AA6-B89E-80F3A935351E}" type="pres">
      <dgm:prSet presAssocID="{2B717993-6B6B-4D02-BBD4-7683F304999C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4A1B343-AD29-41F1-AA07-408F476BE48C}" type="pres">
      <dgm:prSet presAssocID="{E0C7D5C2-E959-4495-B5B1-AD349BBC7507}" presName="spacer" presStyleCnt="0"/>
      <dgm:spPr/>
    </dgm:pt>
    <dgm:pt modelId="{4C89F5FD-C73E-4829-ADC5-2E658388724A}" type="pres">
      <dgm:prSet presAssocID="{BB2CB53C-71A4-49ED-9343-353B234442EB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C6153CC-36BB-4AF9-9067-25ED82B51837}" type="pres">
      <dgm:prSet presAssocID="{291C8EFD-732B-4CFD-8A10-A1EC8E4C7D7F}" presName="spacer" presStyleCnt="0"/>
      <dgm:spPr/>
    </dgm:pt>
    <dgm:pt modelId="{E58324D5-75B9-4C7E-8DF8-EC6CBBD0F4E3}" type="pres">
      <dgm:prSet presAssocID="{76670F81-04F6-41BB-B355-8B1FEC0D488A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77F40A0-5117-4C19-A45E-CE7321D841A1}" type="pres">
      <dgm:prSet presAssocID="{C1E5084E-C3C8-49B8-BBDF-5C0B851F6CA5}" presName="spacer" presStyleCnt="0"/>
      <dgm:spPr/>
    </dgm:pt>
    <dgm:pt modelId="{96D8BDF3-590D-4B33-A305-3D7DCC140279}" type="pres">
      <dgm:prSet presAssocID="{AE2C9F84-AB91-4B7F-8E17-2DDF0FD3A41E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73390A4-8B45-4875-A69F-91F539263556}" type="pres">
      <dgm:prSet presAssocID="{C7833922-6AA3-4033-8F95-9F3735CA4F3F}" presName="spacer" presStyleCnt="0"/>
      <dgm:spPr/>
    </dgm:pt>
    <dgm:pt modelId="{2F7684F0-63F9-43DE-9FBB-0EBDB2C9A2D2}" type="pres">
      <dgm:prSet presAssocID="{CF2346CD-DF1A-42CF-A7D8-1E5356A0EC1B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A6C741D-6426-4390-9552-DF6B8F7084F2}" type="pres">
      <dgm:prSet presAssocID="{56B6A406-05A4-401A-9328-589C9F71AD19}" presName="spacer" presStyleCnt="0"/>
      <dgm:spPr/>
    </dgm:pt>
    <dgm:pt modelId="{1A9FADE9-44BD-4926-A1C0-5963FAE3597D}" type="pres">
      <dgm:prSet presAssocID="{5753AD9D-BF47-428A-8A9D-08C88EE57260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A25D269-EF46-4307-83AA-3D0FF21AFB15}" type="pres">
      <dgm:prSet presAssocID="{29DF31AF-1138-4D39-8AF4-93F7412B3530}" presName="spacer" presStyleCnt="0"/>
      <dgm:spPr/>
    </dgm:pt>
    <dgm:pt modelId="{10A72650-CE54-44EA-9FBD-E46A820FA0C8}" type="pres">
      <dgm:prSet presAssocID="{73F0B98D-2DFF-4361-A378-75C132E23B26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9E7794D-FFC2-45E8-B016-6CC41CDB2747}" type="pres">
      <dgm:prSet presAssocID="{AEE39209-0C09-48BF-82DE-80C2D391DF54}" presName="spacer" presStyleCnt="0"/>
      <dgm:spPr/>
    </dgm:pt>
    <dgm:pt modelId="{CAF030BC-128F-4459-BBDE-0A794DFDCF37}" type="pres">
      <dgm:prSet presAssocID="{8D52777E-2687-4299-9645-4A5298691688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2C1D406A-CD77-4A55-B063-CA0C6591E854}" type="presOf" srcId="{5753AD9D-BF47-428A-8A9D-08C88EE57260}" destId="{1A9FADE9-44BD-4926-A1C0-5963FAE3597D}" srcOrd="0" destOrd="0" presId="urn:microsoft.com/office/officeart/2005/8/layout/vList2"/>
    <dgm:cxn modelId="{E65C64FE-D668-45A4-B6EA-2A6A39F71010}" srcId="{E6D43625-4973-490E-99AA-5BD83B7A01A4}" destId="{BB2CB53C-71A4-49ED-9343-353B234442EB}" srcOrd="1" destOrd="0" parTransId="{68625F68-531F-4338-B9AE-EED55E94D5A1}" sibTransId="{291C8EFD-732B-4CFD-8A10-A1EC8E4C7D7F}"/>
    <dgm:cxn modelId="{32182B32-8403-4F3A-A2B7-A5E01813DC74}" type="presOf" srcId="{73F0B98D-2DFF-4361-A378-75C132E23B26}" destId="{10A72650-CE54-44EA-9FBD-E46A820FA0C8}" srcOrd="0" destOrd="0" presId="urn:microsoft.com/office/officeart/2005/8/layout/vList2"/>
    <dgm:cxn modelId="{76BCB9B5-B0F9-4492-BF3C-88E2E1DA08ED}" srcId="{E6D43625-4973-490E-99AA-5BD83B7A01A4}" destId="{AE2C9F84-AB91-4B7F-8E17-2DDF0FD3A41E}" srcOrd="3" destOrd="0" parTransId="{BA6F9DEC-2B75-4914-98EB-F84805CA5A2E}" sibTransId="{C7833922-6AA3-4033-8F95-9F3735CA4F3F}"/>
    <dgm:cxn modelId="{0C4AD3EA-3679-4C05-9AD9-5BAD9A210719}" type="presOf" srcId="{E6D43625-4973-490E-99AA-5BD83B7A01A4}" destId="{1FB6E748-FA6D-4B43-BF9B-7EE8406E4723}" srcOrd="0" destOrd="0" presId="urn:microsoft.com/office/officeart/2005/8/layout/vList2"/>
    <dgm:cxn modelId="{940DE0D9-FD42-431C-8118-86B7BEC79BA6}" srcId="{E6D43625-4973-490E-99AA-5BD83B7A01A4}" destId="{73F0B98D-2DFF-4361-A378-75C132E23B26}" srcOrd="6" destOrd="0" parTransId="{9D2BA7F3-3979-4B8D-8162-008774483D40}" sibTransId="{AEE39209-0C09-48BF-82DE-80C2D391DF54}"/>
    <dgm:cxn modelId="{F3D48605-978B-409E-AABE-8D2418914EAC}" srcId="{E6D43625-4973-490E-99AA-5BD83B7A01A4}" destId="{76670F81-04F6-41BB-B355-8B1FEC0D488A}" srcOrd="2" destOrd="0" parTransId="{7B0E8576-5A56-4D28-A6CE-6B3230848467}" sibTransId="{C1E5084E-C3C8-49B8-BBDF-5C0B851F6CA5}"/>
    <dgm:cxn modelId="{3D8E7AE5-D1D9-4040-A02F-1564E918E5D6}" srcId="{E6D43625-4973-490E-99AA-5BD83B7A01A4}" destId="{5753AD9D-BF47-428A-8A9D-08C88EE57260}" srcOrd="5" destOrd="0" parTransId="{B04ACD30-F685-4246-8DDD-8C15E133F6D1}" sibTransId="{29DF31AF-1138-4D39-8AF4-93F7412B3530}"/>
    <dgm:cxn modelId="{FC30977F-30FA-4F2D-A2E4-F2CF5629B897}" type="presOf" srcId="{8D52777E-2687-4299-9645-4A5298691688}" destId="{CAF030BC-128F-4459-BBDE-0A794DFDCF37}" srcOrd="0" destOrd="0" presId="urn:microsoft.com/office/officeart/2005/8/layout/vList2"/>
    <dgm:cxn modelId="{E62F7411-70B1-48CF-B7FA-9EB1E3BF1FD5}" type="presOf" srcId="{BB2CB53C-71A4-49ED-9343-353B234442EB}" destId="{4C89F5FD-C73E-4829-ADC5-2E658388724A}" srcOrd="0" destOrd="0" presId="urn:microsoft.com/office/officeart/2005/8/layout/vList2"/>
    <dgm:cxn modelId="{8F166CE2-D7AF-4D7F-85F4-918AFB807611}" type="presOf" srcId="{76670F81-04F6-41BB-B355-8B1FEC0D488A}" destId="{E58324D5-75B9-4C7E-8DF8-EC6CBBD0F4E3}" srcOrd="0" destOrd="0" presId="urn:microsoft.com/office/officeart/2005/8/layout/vList2"/>
    <dgm:cxn modelId="{A4AFC5B3-1C02-45D9-8E38-3A1BD113C85B}" type="presOf" srcId="{CF2346CD-DF1A-42CF-A7D8-1E5356A0EC1B}" destId="{2F7684F0-63F9-43DE-9FBB-0EBDB2C9A2D2}" srcOrd="0" destOrd="0" presId="urn:microsoft.com/office/officeart/2005/8/layout/vList2"/>
    <dgm:cxn modelId="{45BCB873-3B80-40D0-B7E0-034C6A5E4B69}" type="presOf" srcId="{2B717993-6B6B-4D02-BBD4-7683F304999C}" destId="{F49FC274-A084-4AA6-B89E-80F3A935351E}" srcOrd="0" destOrd="0" presId="urn:microsoft.com/office/officeart/2005/8/layout/vList2"/>
    <dgm:cxn modelId="{8AE4866A-B7A3-47B3-B461-C2EE1D5F9E1B}" srcId="{E6D43625-4973-490E-99AA-5BD83B7A01A4}" destId="{CF2346CD-DF1A-42CF-A7D8-1E5356A0EC1B}" srcOrd="4" destOrd="0" parTransId="{65C36AC9-EB1A-4669-840A-1C5A4B3E62E9}" sibTransId="{56B6A406-05A4-401A-9328-589C9F71AD19}"/>
    <dgm:cxn modelId="{B8F35DD1-1002-4DB3-869D-48E7AD9A12C5}" type="presOf" srcId="{AE2C9F84-AB91-4B7F-8E17-2DDF0FD3A41E}" destId="{96D8BDF3-590D-4B33-A305-3D7DCC140279}" srcOrd="0" destOrd="0" presId="urn:microsoft.com/office/officeart/2005/8/layout/vList2"/>
    <dgm:cxn modelId="{2B43A9F0-43E4-4011-9DF5-2B906BE48BAD}" srcId="{E6D43625-4973-490E-99AA-5BD83B7A01A4}" destId="{8D52777E-2687-4299-9645-4A5298691688}" srcOrd="7" destOrd="0" parTransId="{6144EB99-A5B0-4C68-A693-359D54372EDB}" sibTransId="{F03183CB-4F6B-49E6-B59D-6D87E1A08969}"/>
    <dgm:cxn modelId="{E442F241-109C-4E68-8067-0A6A5D92612F}" srcId="{E6D43625-4973-490E-99AA-5BD83B7A01A4}" destId="{2B717993-6B6B-4D02-BBD4-7683F304999C}" srcOrd="0" destOrd="0" parTransId="{2C951970-2F24-43FA-A461-F2F6449D6961}" sibTransId="{E0C7D5C2-E959-4495-B5B1-AD349BBC7507}"/>
    <dgm:cxn modelId="{43C08CF9-5258-45D1-BFBC-FBEB61880655}" type="presParOf" srcId="{1FB6E748-FA6D-4B43-BF9B-7EE8406E4723}" destId="{F49FC274-A084-4AA6-B89E-80F3A935351E}" srcOrd="0" destOrd="0" presId="urn:microsoft.com/office/officeart/2005/8/layout/vList2"/>
    <dgm:cxn modelId="{A8FD582F-8F16-4CC1-A51B-535F10631C41}" type="presParOf" srcId="{1FB6E748-FA6D-4B43-BF9B-7EE8406E4723}" destId="{F4A1B343-AD29-41F1-AA07-408F476BE48C}" srcOrd="1" destOrd="0" presId="urn:microsoft.com/office/officeart/2005/8/layout/vList2"/>
    <dgm:cxn modelId="{C83CCCCA-B3F3-4FE2-8C27-D4901F5AE252}" type="presParOf" srcId="{1FB6E748-FA6D-4B43-BF9B-7EE8406E4723}" destId="{4C89F5FD-C73E-4829-ADC5-2E658388724A}" srcOrd="2" destOrd="0" presId="urn:microsoft.com/office/officeart/2005/8/layout/vList2"/>
    <dgm:cxn modelId="{AB69CB53-52CB-45AA-B87C-9C5DEB486BD0}" type="presParOf" srcId="{1FB6E748-FA6D-4B43-BF9B-7EE8406E4723}" destId="{6C6153CC-36BB-4AF9-9067-25ED82B51837}" srcOrd="3" destOrd="0" presId="urn:microsoft.com/office/officeart/2005/8/layout/vList2"/>
    <dgm:cxn modelId="{BFD2401C-6517-4CA3-9317-095CC02F5ADE}" type="presParOf" srcId="{1FB6E748-FA6D-4B43-BF9B-7EE8406E4723}" destId="{E58324D5-75B9-4C7E-8DF8-EC6CBBD0F4E3}" srcOrd="4" destOrd="0" presId="urn:microsoft.com/office/officeart/2005/8/layout/vList2"/>
    <dgm:cxn modelId="{0004979C-792F-4087-91DB-F99E612FA639}" type="presParOf" srcId="{1FB6E748-FA6D-4B43-BF9B-7EE8406E4723}" destId="{D77F40A0-5117-4C19-A45E-CE7321D841A1}" srcOrd="5" destOrd="0" presId="urn:microsoft.com/office/officeart/2005/8/layout/vList2"/>
    <dgm:cxn modelId="{D768DA23-858F-47D1-8B51-C6966080BBFB}" type="presParOf" srcId="{1FB6E748-FA6D-4B43-BF9B-7EE8406E4723}" destId="{96D8BDF3-590D-4B33-A305-3D7DCC140279}" srcOrd="6" destOrd="0" presId="urn:microsoft.com/office/officeart/2005/8/layout/vList2"/>
    <dgm:cxn modelId="{BD199D2A-0460-4E20-A62D-385A1B89243C}" type="presParOf" srcId="{1FB6E748-FA6D-4B43-BF9B-7EE8406E4723}" destId="{C73390A4-8B45-4875-A69F-91F539263556}" srcOrd="7" destOrd="0" presId="urn:microsoft.com/office/officeart/2005/8/layout/vList2"/>
    <dgm:cxn modelId="{78AAB08A-457C-4B46-B5E2-FBE25B8761CC}" type="presParOf" srcId="{1FB6E748-FA6D-4B43-BF9B-7EE8406E4723}" destId="{2F7684F0-63F9-43DE-9FBB-0EBDB2C9A2D2}" srcOrd="8" destOrd="0" presId="urn:microsoft.com/office/officeart/2005/8/layout/vList2"/>
    <dgm:cxn modelId="{C2154C65-BDE9-49FB-9C6E-86512C0F35BB}" type="presParOf" srcId="{1FB6E748-FA6D-4B43-BF9B-7EE8406E4723}" destId="{6A6C741D-6426-4390-9552-DF6B8F7084F2}" srcOrd="9" destOrd="0" presId="urn:microsoft.com/office/officeart/2005/8/layout/vList2"/>
    <dgm:cxn modelId="{995C40C1-DE71-4782-A78E-81489B9063D9}" type="presParOf" srcId="{1FB6E748-FA6D-4B43-BF9B-7EE8406E4723}" destId="{1A9FADE9-44BD-4926-A1C0-5963FAE3597D}" srcOrd="10" destOrd="0" presId="urn:microsoft.com/office/officeart/2005/8/layout/vList2"/>
    <dgm:cxn modelId="{19B1FB1F-D7EB-4A37-94E7-4E7A8603DCCC}" type="presParOf" srcId="{1FB6E748-FA6D-4B43-BF9B-7EE8406E4723}" destId="{0A25D269-EF46-4307-83AA-3D0FF21AFB15}" srcOrd="11" destOrd="0" presId="urn:microsoft.com/office/officeart/2005/8/layout/vList2"/>
    <dgm:cxn modelId="{4EE078A9-CF72-4A5D-AEC0-A0CA1A0936F9}" type="presParOf" srcId="{1FB6E748-FA6D-4B43-BF9B-7EE8406E4723}" destId="{10A72650-CE54-44EA-9FBD-E46A820FA0C8}" srcOrd="12" destOrd="0" presId="urn:microsoft.com/office/officeart/2005/8/layout/vList2"/>
    <dgm:cxn modelId="{0F088BBC-AC7D-44FC-AA35-7FB2B41DD1DC}" type="presParOf" srcId="{1FB6E748-FA6D-4B43-BF9B-7EE8406E4723}" destId="{99E7794D-FFC2-45E8-B016-6CC41CDB2747}" srcOrd="13" destOrd="0" presId="urn:microsoft.com/office/officeart/2005/8/layout/vList2"/>
    <dgm:cxn modelId="{E644DA8D-C4B1-4D2A-9268-F06E5EB76590}" type="presParOf" srcId="{1FB6E748-FA6D-4B43-BF9B-7EE8406E4723}" destId="{CAF030BC-128F-4459-BBDE-0A794DFDCF37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عنوان ها </a:t>
          </a:r>
          <a:r>
            <a:rPr lang="fa-IR" sz="2000" b="1" dirty="0" err="1" smtClean="0">
              <a:cs typeface="B Zar" pitchFamily="2" charset="-78"/>
            </a:rPr>
            <a:t>کدگذاری</a:t>
          </a:r>
          <a:r>
            <a:rPr lang="fa-IR" sz="2000" b="1" dirty="0" smtClean="0">
              <a:cs typeface="B Zar" pitchFamily="2" charset="-78"/>
            </a:rPr>
            <a:t> شود. عنوان های بالای بند با عدد و عنوان های سر بند با ابجد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AB594ABA-F9E9-4D3E-9F68-4B7B41A1F60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عنوان ها رسا باشد و محتوا را </a:t>
          </a:r>
          <a:r>
            <a:rPr lang="fa-IR" sz="2000" b="1" dirty="0" err="1" smtClean="0">
              <a:cs typeface="B Zar" pitchFamily="2" charset="-78"/>
            </a:rPr>
            <a:t>بنمایاند</a:t>
          </a:r>
          <a:r>
            <a:rPr lang="fa-IR" sz="2000" b="1" dirty="0" smtClean="0">
              <a:cs typeface="B Zar" pitchFamily="2" charset="-78"/>
            </a:rPr>
            <a:t>.</a:t>
          </a:r>
        </a:p>
      </dgm:t>
    </dgm:pt>
    <dgm:pt modelId="{8183D0C7-03F8-498E-825E-A8B4E4A78A7A}" type="par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FC2572EB-2639-4447-B871-FE81A22E2A22}" type="sib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عنوان ها کوتاه باشد و لذا از آوردن </a:t>
          </a:r>
          <a:r>
            <a:rPr lang="fa-IR" sz="2000" b="1" dirty="0" err="1" smtClean="0">
              <a:cs typeface="B Zar" pitchFamily="2" charset="-78"/>
            </a:rPr>
            <a:t>مترادفات</a:t>
          </a:r>
          <a:r>
            <a:rPr lang="fa-IR" sz="2000" b="1" dirty="0" smtClean="0">
              <a:cs typeface="B Zar" pitchFamily="2" charset="-78"/>
            </a:rPr>
            <a:t> و </a:t>
          </a:r>
          <a:r>
            <a:rPr lang="fa-IR" sz="2000" b="1" dirty="0" err="1" smtClean="0">
              <a:cs typeface="B Zar" pitchFamily="2" charset="-78"/>
            </a:rPr>
            <a:t>حشویات</a:t>
          </a:r>
          <a:r>
            <a:rPr lang="fa-IR" sz="2000" b="1" dirty="0" smtClean="0">
              <a:cs typeface="B Zar" pitchFamily="2" charset="-78"/>
            </a:rPr>
            <a:t> خودداری کنید.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47BF1553-E636-44F0-A492-4E474BDB511E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عناوین فرعی نسبت به عنوان اصلی، منطقی باشد؛ یعنی نه مساوی با عنوان اصلی باشد و نه اعم از آن</a:t>
          </a:r>
        </a:p>
      </dgm:t>
    </dgm:pt>
    <dgm:pt modelId="{8A54F15E-2FCB-4CE8-BCEF-DDC8E0BFE1AA}" type="parTrans" cxnId="{F278FB08-D27D-4B16-B888-E2B37FDCED13}">
      <dgm:prSet/>
      <dgm:spPr/>
      <dgm:t>
        <a:bodyPr/>
        <a:lstStyle/>
        <a:p>
          <a:pPr rtl="1"/>
          <a:endParaRPr lang="fa-IR"/>
        </a:p>
      </dgm:t>
    </dgm:pt>
    <dgm:pt modelId="{A6F1392E-F474-43CD-9C5A-3D9E60954F02}" type="sibTrans" cxnId="{F278FB08-D27D-4B16-B888-E2B37FDCED13}">
      <dgm:prSet/>
      <dgm:spPr/>
      <dgm:t>
        <a:bodyPr/>
        <a:lstStyle/>
        <a:p>
          <a:pPr rtl="1"/>
          <a:endParaRPr lang="fa-IR"/>
        </a:p>
      </dgm:t>
    </dgm:pt>
    <dgm:pt modelId="{62A55B31-4745-4F7E-9AFF-E25460B2070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عنوان نباید جمله باشد؛ بلکه ترکیب غیر اسنادی مثل ترکیب اضافی یا ترکیب وصفی باشد.</a:t>
          </a:r>
        </a:p>
      </dgm:t>
    </dgm:pt>
    <dgm:pt modelId="{18567A32-44A3-4457-AE59-25CCDF1299DD}" type="par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BF0D3B34-7D55-44E0-AC63-D1D52311EF83}" type="sib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92495023-5278-49CB-9188-7B54C130F6E2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عنوان ها با محتوای </a:t>
          </a:r>
          <a:r>
            <a:rPr lang="fa-IR" sz="2000" b="1" dirty="0" err="1" smtClean="0">
              <a:cs typeface="B Zar" pitchFamily="2" charset="-78"/>
            </a:rPr>
            <a:t>ذیلش</a:t>
          </a:r>
          <a:r>
            <a:rPr lang="fa-IR" sz="2000" b="1" dirty="0" smtClean="0">
              <a:cs typeface="B Zar" pitchFamily="2" charset="-78"/>
            </a:rPr>
            <a:t> تطابق داشته باشد؛ یعنی نه اعم از آن باشد و نه اخص از آن</a:t>
          </a:r>
        </a:p>
      </dgm:t>
    </dgm:pt>
    <dgm:pt modelId="{4120533A-8858-40E6-B5FF-BBEAEED43F9D}" type="par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69C7F622-2852-4AC7-969A-3B4EC4DB1B8F}" type="sib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3D30A763-F6B7-41A0-9A5E-7AEA688AC9E6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بعد از عنوان بالای بند، هیچ نشانه ای </a:t>
          </a:r>
          <a:r>
            <a:rPr lang="fa-IR" sz="2000" b="1" dirty="0" err="1" smtClean="0">
              <a:cs typeface="B Zar" pitchFamily="2" charset="-78"/>
            </a:rPr>
            <a:t>نمی</a:t>
          </a:r>
          <a:r>
            <a:rPr lang="fa-IR" sz="2000" b="1" dirty="0" smtClean="0">
              <a:cs typeface="B Zar" pitchFamily="2" charset="-78"/>
            </a:rPr>
            <a:t> آید؛ اما بعد از عنوان سر بند، دو نقطه می آید.</a:t>
          </a:r>
        </a:p>
      </dgm:t>
    </dgm:pt>
    <dgm:pt modelId="{2F1249CE-778A-4BF0-A01A-D82C3577B43C}" type="parTrans" cxnId="{4D9346E8-339B-431C-ADCB-06B17D96B91D}">
      <dgm:prSet/>
      <dgm:spPr/>
    </dgm:pt>
    <dgm:pt modelId="{5B1C3928-5C91-4BE9-81D7-10F83DCECE83}" type="sibTrans" cxnId="{4D9346E8-339B-431C-ADCB-06B17D96B91D}">
      <dgm:prSet/>
      <dgm:spPr/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46C637-EF68-4842-B5B3-5BE519980CBC}" type="pres">
      <dgm:prSet presAssocID="{90B3B9C8-B084-4EBE-967E-AB6808FC54D7}" presName="spacer" presStyleCnt="0"/>
      <dgm:spPr/>
    </dgm:pt>
    <dgm:pt modelId="{8A9D993C-5975-4E88-8C41-F7B51F3C4D99}" type="pres">
      <dgm:prSet presAssocID="{AB594ABA-F9E9-4D3E-9F68-4B7B41A1F609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12E573-790E-4AE4-A087-3135BC051BBA}" type="pres">
      <dgm:prSet presAssocID="{FC2572EB-2639-4447-B871-FE81A22E2A22}" presName="spacer" presStyleCnt="0"/>
      <dgm:spPr/>
    </dgm:pt>
    <dgm:pt modelId="{8B9DB09D-7DB0-4DC0-83F4-96207A6C8D4E}" type="pres">
      <dgm:prSet presAssocID="{09D639F3-7C06-4304-97C8-9E84F3D846D3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DFCB7E-44D9-4FCA-80FB-35306D21402F}" type="pres">
      <dgm:prSet presAssocID="{22F3186C-FC19-42BF-8A48-4A7713E8D0BA}" presName="spacer" presStyleCnt="0"/>
      <dgm:spPr/>
    </dgm:pt>
    <dgm:pt modelId="{99543786-737B-4CF5-84C9-55255A8F281D}" type="pres">
      <dgm:prSet presAssocID="{47BF1553-E636-44F0-A492-4E474BDB511E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4D4D9AC-7F0A-4E2E-868D-7BF88ADFEBC3}" type="pres">
      <dgm:prSet presAssocID="{A6F1392E-F474-43CD-9C5A-3D9E60954F02}" presName="spacer" presStyleCnt="0"/>
      <dgm:spPr/>
    </dgm:pt>
    <dgm:pt modelId="{F563AF36-C510-41AB-B909-7F3C5D94E893}" type="pres">
      <dgm:prSet presAssocID="{62A55B31-4745-4F7E-9AFF-E25460B2070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DBF834-C4B8-4FD5-9C90-C2F02EA72405}" type="pres">
      <dgm:prSet presAssocID="{BF0D3B34-7D55-44E0-AC63-D1D52311EF83}" presName="spacer" presStyleCnt="0"/>
      <dgm:spPr/>
    </dgm:pt>
    <dgm:pt modelId="{9313BF30-AD0B-4096-BEDB-1FA3B4E18752}" type="pres">
      <dgm:prSet presAssocID="{92495023-5278-49CB-9188-7B54C130F6E2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8C8C7CC-8D53-4D54-BB5B-4A9ABDD3FE2D}" type="pres">
      <dgm:prSet presAssocID="{69C7F622-2852-4AC7-969A-3B4EC4DB1B8F}" presName="spacer" presStyleCnt="0"/>
      <dgm:spPr/>
    </dgm:pt>
    <dgm:pt modelId="{E349A53A-037D-4FCE-A974-723840CC47DD}" type="pres">
      <dgm:prSet presAssocID="{3D30A763-F6B7-41A0-9A5E-7AEA688AC9E6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C8DA8FA-8445-4328-9B41-22BDBBFBA310}" type="presOf" srcId="{E6D43625-4973-490E-99AA-5BD83B7A01A4}" destId="{1FB6E748-FA6D-4B43-BF9B-7EE8406E4723}" srcOrd="0" destOrd="0" presId="urn:microsoft.com/office/officeart/2005/8/layout/vList2"/>
    <dgm:cxn modelId="{15C89EA7-BB14-43A4-B922-C0E543FE5DC7}" srcId="{E6D43625-4973-490E-99AA-5BD83B7A01A4}" destId="{62A55B31-4745-4F7E-9AFF-E25460B20703}" srcOrd="4" destOrd="0" parTransId="{18567A32-44A3-4457-AE59-25CCDF1299DD}" sibTransId="{BF0D3B34-7D55-44E0-AC63-D1D52311EF83}"/>
    <dgm:cxn modelId="{41E6F033-A764-4F39-AC9D-1FC024D13746}" type="presOf" srcId="{09D639F3-7C06-4304-97C8-9E84F3D846D3}" destId="{8B9DB09D-7DB0-4DC0-83F4-96207A6C8D4E}" srcOrd="0" destOrd="0" presId="urn:microsoft.com/office/officeart/2005/8/layout/vList2"/>
    <dgm:cxn modelId="{AE533E27-4B8D-466A-8ABD-FFE332FF94CE}" type="presOf" srcId="{AB594ABA-F9E9-4D3E-9F68-4B7B41A1F609}" destId="{8A9D993C-5975-4E88-8C41-F7B51F3C4D99}" srcOrd="0" destOrd="0" presId="urn:microsoft.com/office/officeart/2005/8/layout/vList2"/>
    <dgm:cxn modelId="{651F331F-4810-4FF5-86CF-93367A17863F}" srcId="{E6D43625-4973-490E-99AA-5BD83B7A01A4}" destId="{92495023-5278-49CB-9188-7B54C130F6E2}" srcOrd="5" destOrd="0" parTransId="{4120533A-8858-40E6-B5FF-BBEAEED43F9D}" sibTransId="{69C7F622-2852-4AC7-969A-3B4EC4DB1B8F}"/>
    <dgm:cxn modelId="{01DEDD62-FC7B-4524-B889-F2FE2A70B357}" type="presOf" srcId="{62A55B31-4745-4F7E-9AFF-E25460B20703}" destId="{F563AF36-C510-41AB-B909-7F3C5D94E893}" srcOrd="0" destOrd="0" presId="urn:microsoft.com/office/officeart/2005/8/layout/vList2"/>
    <dgm:cxn modelId="{43513652-FCDD-4BE6-95D6-D4F0EFCD308B}" type="presOf" srcId="{3D30A763-F6B7-41A0-9A5E-7AEA688AC9E6}" destId="{E349A53A-037D-4FCE-A974-723840CC47DD}" srcOrd="0" destOrd="0" presId="urn:microsoft.com/office/officeart/2005/8/layout/vList2"/>
    <dgm:cxn modelId="{4D9346E8-339B-431C-ADCB-06B17D96B91D}" srcId="{E6D43625-4973-490E-99AA-5BD83B7A01A4}" destId="{3D30A763-F6B7-41A0-9A5E-7AEA688AC9E6}" srcOrd="6" destOrd="0" parTransId="{2F1249CE-778A-4BF0-A01A-D82C3577B43C}" sibTransId="{5B1C3928-5C91-4BE9-81D7-10F83DCECE83}"/>
    <dgm:cxn modelId="{25860053-73C2-48C7-8A21-8A4FF86272B8}" srcId="{E6D43625-4973-490E-99AA-5BD83B7A01A4}" destId="{09D639F3-7C06-4304-97C8-9E84F3D846D3}" srcOrd="2" destOrd="0" parTransId="{DD296D76-FB7A-4BE1-A032-20DCB205270F}" sibTransId="{22F3186C-FC19-42BF-8A48-4A7713E8D0BA}"/>
    <dgm:cxn modelId="{5751C4E7-DD20-4AC8-A66F-6CABB2F9913F}" type="presOf" srcId="{D61A8698-5899-4D9B-A652-10BA5BD84499}" destId="{DF1928E2-574F-4701-BE30-54B9B8231FCB}" srcOrd="0" destOrd="0" presId="urn:microsoft.com/office/officeart/2005/8/layout/vList2"/>
    <dgm:cxn modelId="{472C92C3-9DAA-4E20-8113-995362605F54}" srcId="{E6D43625-4973-490E-99AA-5BD83B7A01A4}" destId="{AB594ABA-F9E9-4D3E-9F68-4B7B41A1F609}" srcOrd="1" destOrd="0" parTransId="{8183D0C7-03F8-498E-825E-A8B4E4A78A7A}" sibTransId="{FC2572EB-2639-4447-B871-FE81A22E2A22}"/>
    <dgm:cxn modelId="{F278FB08-D27D-4B16-B888-E2B37FDCED13}" srcId="{E6D43625-4973-490E-99AA-5BD83B7A01A4}" destId="{47BF1553-E636-44F0-A492-4E474BDB511E}" srcOrd="3" destOrd="0" parTransId="{8A54F15E-2FCB-4CE8-BCEF-DDC8E0BFE1AA}" sibTransId="{A6F1392E-F474-43CD-9C5A-3D9E60954F02}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C7A89C9B-4BD4-4CA4-A3BC-21F3F0FB9ECA}" type="presOf" srcId="{47BF1553-E636-44F0-A492-4E474BDB511E}" destId="{99543786-737B-4CF5-84C9-55255A8F281D}" srcOrd="0" destOrd="0" presId="urn:microsoft.com/office/officeart/2005/8/layout/vList2"/>
    <dgm:cxn modelId="{D122CC08-48E5-4467-8688-1A765B10126B}" type="presOf" srcId="{92495023-5278-49CB-9188-7B54C130F6E2}" destId="{9313BF30-AD0B-4096-BEDB-1FA3B4E18752}" srcOrd="0" destOrd="0" presId="urn:microsoft.com/office/officeart/2005/8/layout/vList2"/>
    <dgm:cxn modelId="{6AB9EA8E-EF1B-4EB9-AE07-CD1C57F7233F}" type="presParOf" srcId="{1FB6E748-FA6D-4B43-BF9B-7EE8406E4723}" destId="{DF1928E2-574F-4701-BE30-54B9B8231FCB}" srcOrd="0" destOrd="0" presId="urn:microsoft.com/office/officeart/2005/8/layout/vList2"/>
    <dgm:cxn modelId="{CEFE334F-3620-46C1-A30D-3BEDD5914ECE}" type="presParOf" srcId="{1FB6E748-FA6D-4B43-BF9B-7EE8406E4723}" destId="{FC46C637-EF68-4842-B5B3-5BE519980CBC}" srcOrd="1" destOrd="0" presId="urn:microsoft.com/office/officeart/2005/8/layout/vList2"/>
    <dgm:cxn modelId="{2D5DFD29-7601-47C3-82A7-594B3C716DDF}" type="presParOf" srcId="{1FB6E748-FA6D-4B43-BF9B-7EE8406E4723}" destId="{8A9D993C-5975-4E88-8C41-F7B51F3C4D99}" srcOrd="2" destOrd="0" presId="urn:microsoft.com/office/officeart/2005/8/layout/vList2"/>
    <dgm:cxn modelId="{BFE015F6-057F-4387-A1C7-4DADC3436D96}" type="presParOf" srcId="{1FB6E748-FA6D-4B43-BF9B-7EE8406E4723}" destId="{B812E573-790E-4AE4-A087-3135BC051BBA}" srcOrd="3" destOrd="0" presId="urn:microsoft.com/office/officeart/2005/8/layout/vList2"/>
    <dgm:cxn modelId="{9BD18658-4564-4CA9-AB7C-9E1256E6E495}" type="presParOf" srcId="{1FB6E748-FA6D-4B43-BF9B-7EE8406E4723}" destId="{8B9DB09D-7DB0-4DC0-83F4-96207A6C8D4E}" srcOrd="4" destOrd="0" presId="urn:microsoft.com/office/officeart/2005/8/layout/vList2"/>
    <dgm:cxn modelId="{98886C67-FC65-40B3-B98D-7BCF0D2D10CA}" type="presParOf" srcId="{1FB6E748-FA6D-4B43-BF9B-7EE8406E4723}" destId="{31DFCB7E-44D9-4FCA-80FB-35306D21402F}" srcOrd="5" destOrd="0" presId="urn:microsoft.com/office/officeart/2005/8/layout/vList2"/>
    <dgm:cxn modelId="{CCED254F-A029-4AE5-984D-1A4F68A3C770}" type="presParOf" srcId="{1FB6E748-FA6D-4B43-BF9B-7EE8406E4723}" destId="{99543786-737B-4CF5-84C9-55255A8F281D}" srcOrd="6" destOrd="0" presId="urn:microsoft.com/office/officeart/2005/8/layout/vList2"/>
    <dgm:cxn modelId="{7569D49E-DE10-459D-81A0-657364407030}" type="presParOf" srcId="{1FB6E748-FA6D-4B43-BF9B-7EE8406E4723}" destId="{24D4D9AC-7F0A-4E2E-868D-7BF88ADFEBC3}" srcOrd="7" destOrd="0" presId="urn:microsoft.com/office/officeart/2005/8/layout/vList2"/>
    <dgm:cxn modelId="{13A3B146-1124-4FFE-A454-BC607FA51E6A}" type="presParOf" srcId="{1FB6E748-FA6D-4B43-BF9B-7EE8406E4723}" destId="{F563AF36-C510-41AB-B909-7F3C5D94E893}" srcOrd="8" destOrd="0" presId="urn:microsoft.com/office/officeart/2005/8/layout/vList2"/>
    <dgm:cxn modelId="{D39BB925-BF65-4998-9006-5FFFD9435B62}" type="presParOf" srcId="{1FB6E748-FA6D-4B43-BF9B-7EE8406E4723}" destId="{A7DBF834-C4B8-4FD5-9C90-C2F02EA72405}" srcOrd="9" destOrd="0" presId="urn:microsoft.com/office/officeart/2005/8/layout/vList2"/>
    <dgm:cxn modelId="{21AE8DDC-0FFC-43F6-B1D4-DB8069890562}" type="presParOf" srcId="{1FB6E748-FA6D-4B43-BF9B-7EE8406E4723}" destId="{9313BF30-AD0B-4096-BEDB-1FA3B4E18752}" srcOrd="10" destOrd="0" presId="urn:microsoft.com/office/officeart/2005/8/layout/vList2"/>
    <dgm:cxn modelId="{F4033581-D6DF-401F-BE75-6F65EBB50D92}" type="presParOf" srcId="{1FB6E748-FA6D-4B43-BF9B-7EE8406E4723}" destId="{88C8C7CC-8D53-4D54-BB5B-4A9ABDD3FE2D}" srcOrd="11" destOrd="0" presId="urn:microsoft.com/office/officeart/2005/8/layout/vList2"/>
    <dgm:cxn modelId="{8DBB9BEC-460A-4CD3-B9AB-694E7CCB0923}" type="presParOf" srcId="{1FB6E748-FA6D-4B43-BF9B-7EE8406E4723}" destId="{E349A53A-037D-4FCE-A974-723840CC47D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کلمه ها رسا باشد؛ نه سره گرایی افراطی صورت بگیرد؛ مثل </a:t>
          </a:r>
          <a:r>
            <a:rPr lang="fa-IR" sz="2000" b="1" dirty="0" err="1" smtClean="0">
              <a:cs typeface="B Zar" pitchFamily="2" charset="-78"/>
            </a:rPr>
            <a:t>چکاد</a:t>
          </a:r>
          <a:r>
            <a:rPr lang="fa-IR" sz="2000" b="1" dirty="0" smtClean="0">
              <a:cs typeface="B Zar" pitchFamily="2" charset="-78"/>
            </a:rPr>
            <a:t>(قله) و نه عربی گرایی افراطی؛ مثل استظهار (</a:t>
          </a:r>
          <a:r>
            <a:rPr lang="fa-IR" sz="2000" b="1" dirty="0" err="1" smtClean="0">
              <a:cs typeface="B Zar" pitchFamily="2" charset="-78"/>
            </a:rPr>
            <a:t>پشتگرمی</a:t>
          </a:r>
          <a:r>
            <a:rPr lang="fa-IR" sz="2000" b="1" dirty="0" smtClean="0">
              <a:cs typeface="B Zar" pitchFamily="2" charset="-78"/>
            </a:rPr>
            <a:t>)؛ نه واژگان </a:t>
          </a:r>
          <a:r>
            <a:rPr lang="fa-IR" sz="2000" b="1" dirty="0" err="1" smtClean="0">
              <a:cs typeface="B Zar" pitchFamily="2" charset="-78"/>
            </a:rPr>
            <a:t>برساخته</a:t>
          </a:r>
          <a:r>
            <a:rPr lang="fa-IR" sz="2000" b="1" dirty="0" smtClean="0">
              <a:cs typeface="B Zar" pitchFamily="2" charset="-78"/>
            </a:rPr>
            <a:t>؛‌ مثل فرویش (نزول).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پرهیز از شکسته </a:t>
          </a:r>
          <a:r>
            <a:rPr lang="fa-IR" sz="2000" b="1" dirty="0" err="1" smtClean="0">
              <a:cs typeface="B Zar" pitchFamily="2" charset="-78"/>
            </a:rPr>
            <a:t>نویسی</a:t>
          </a:r>
          <a:r>
            <a:rPr lang="fa-IR" sz="2000" b="1" dirty="0" smtClean="0">
              <a:cs typeface="B Zar" pitchFamily="2" charset="-78"/>
            </a:rPr>
            <a:t>؛ مثل منو (من را)؛ بهت (به تو)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62A55B31-4745-4F7E-9AFF-E25460B2070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از </a:t>
          </a:r>
          <a:r>
            <a:rPr lang="fa-IR" sz="2000" b="1" dirty="0" err="1" smtClean="0">
              <a:cs typeface="B Zar" pitchFamily="2" charset="-78"/>
            </a:rPr>
            <a:t>تتابع</a:t>
          </a:r>
          <a:r>
            <a:rPr lang="fa-IR" sz="2000" b="1" dirty="0" smtClean="0">
              <a:cs typeface="B Zar" pitchFamily="2" charset="-78"/>
            </a:rPr>
            <a:t> </a:t>
          </a:r>
          <a:r>
            <a:rPr lang="fa-IR" sz="2000" b="1" dirty="0" err="1" smtClean="0">
              <a:cs typeface="B Zar" pitchFamily="2" charset="-78"/>
            </a:rPr>
            <a:t>مترادفات</a:t>
          </a:r>
          <a:r>
            <a:rPr lang="fa-IR" sz="2000" b="1" dirty="0" smtClean="0">
              <a:cs typeface="B Zar" pitchFamily="2" charset="-78"/>
            </a:rPr>
            <a:t> خودداری کنید؛ مثل بررسی و تحقیق</a:t>
          </a:r>
        </a:p>
      </dgm:t>
    </dgm:pt>
    <dgm:pt modelId="{18567A32-44A3-4457-AE59-25CCDF1299DD}" type="par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BF0D3B34-7D55-44E0-AC63-D1D52311EF83}" type="sib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F16EA0AA-52BD-4F68-ABE5-467A4B7A6A8C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پرهیز از تکرار یک کلمه. تنوع تعبیر داشته باشید.</a:t>
          </a:r>
        </a:p>
      </dgm:t>
    </dgm:pt>
    <dgm:pt modelId="{B8C6F98F-5E3E-4801-845A-51A588B777A8}" type="parTrans" cxnId="{26107751-BA63-4BA0-8225-6ADA3C20A73F}">
      <dgm:prSet/>
      <dgm:spPr/>
      <dgm:t>
        <a:bodyPr/>
        <a:lstStyle/>
        <a:p>
          <a:pPr rtl="1"/>
          <a:endParaRPr lang="fa-IR"/>
        </a:p>
      </dgm:t>
    </dgm:pt>
    <dgm:pt modelId="{AA754F57-0ECF-4144-911B-2CF2A3026094}" type="sibTrans" cxnId="{26107751-BA63-4BA0-8225-6ADA3C20A73F}">
      <dgm:prSet/>
      <dgm:spPr/>
      <dgm:t>
        <a:bodyPr/>
        <a:lstStyle/>
        <a:p>
          <a:pPr rtl="1"/>
          <a:endParaRPr lang="fa-IR"/>
        </a:p>
      </dgm:t>
    </dgm:pt>
    <dgm:pt modelId="{8BBBB67F-AEA0-4821-88BE-5FD04CE4092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از معادل های کوتاه استفاده کنید؛ مثل نوشتن (به رشته تحریر در آوردن).</a:t>
          </a:r>
        </a:p>
      </dgm:t>
    </dgm:pt>
    <dgm:pt modelId="{E91ACAAE-BD71-4E5A-8C77-67AE4B7C0576}" type="parTrans" cxnId="{0F847148-1E29-4F68-9864-D39F5A66CBE5}">
      <dgm:prSet/>
      <dgm:spPr/>
      <dgm:t>
        <a:bodyPr/>
        <a:lstStyle/>
        <a:p>
          <a:pPr rtl="1"/>
          <a:endParaRPr lang="fa-IR"/>
        </a:p>
      </dgm:t>
    </dgm:pt>
    <dgm:pt modelId="{6E3F81D2-F5E7-443F-BF8E-9D4640967249}" type="sibTrans" cxnId="{0F847148-1E29-4F68-9864-D39F5A66CBE5}">
      <dgm:prSet/>
      <dgm:spPr/>
      <dgm:t>
        <a:bodyPr/>
        <a:lstStyle/>
        <a:p>
          <a:pPr rtl="1"/>
          <a:endParaRPr lang="fa-IR"/>
        </a:p>
      </dgm:t>
    </dgm:pt>
    <dgm:pt modelId="{EFE44574-D8FB-4AEE-A8EC-EFC79D0919C0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پرهیز از تعابیر احساسی؛ مثل کودن ها، </a:t>
          </a:r>
          <a:r>
            <a:rPr lang="fa-IR" sz="2000" b="1" dirty="0" err="1" smtClean="0">
              <a:cs typeface="B Zar" pitchFamily="2" charset="-78"/>
            </a:rPr>
            <a:t>غربزدگان</a:t>
          </a:r>
          <a:r>
            <a:rPr lang="fa-IR" sz="2000" b="1" dirty="0" smtClean="0">
              <a:cs typeface="B Zar" pitchFamily="2" charset="-78"/>
            </a:rPr>
            <a:t>، کج </a:t>
          </a:r>
          <a:r>
            <a:rPr lang="fa-IR" sz="2000" b="1" dirty="0" err="1" smtClean="0">
              <a:cs typeface="B Zar" pitchFamily="2" charset="-78"/>
            </a:rPr>
            <a:t>فکران</a:t>
          </a:r>
          <a:endParaRPr lang="fa-IR" sz="2000" b="1" dirty="0" smtClean="0">
            <a:cs typeface="B Zar" pitchFamily="2" charset="-78"/>
          </a:endParaRPr>
        </a:p>
      </dgm:t>
    </dgm:pt>
    <dgm:pt modelId="{8E80493D-CF9E-4ABC-942E-00939BFE9F60}" type="parTrans" cxnId="{8F736654-BF89-442B-A6FD-ED593684D575}">
      <dgm:prSet/>
      <dgm:spPr/>
      <dgm:t>
        <a:bodyPr/>
        <a:lstStyle/>
        <a:p>
          <a:pPr rtl="1"/>
          <a:endParaRPr lang="fa-IR"/>
        </a:p>
      </dgm:t>
    </dgm:pt>
    <dgm:pt modelId="{B1CF702B-105E-46EA-B620-DB9C0ABAC0DF}" type="sibTrans" cxnId="{8F736654-BF89-442B-A6FD-ED593684D575}">
      <dgm:prSet/>
      <dgm:spPr/>
      <dgm:t>
        <a:bodyPr/>
        <a:lstStyle/>
        <a:p>
          <a:pPr rtl="1"/>
          <a:endParaRPr lang="fa-IR"/>
        </a:p>
      </dgm:t>
    </dgm:pt>
    <dgm:pt modelId="{8CD4F323-6127-42DA-991F-D1E2D7B9C2D1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کلمات را با دقت انتخاب کنید: چنانچه؛ یعنی اگر؛ نه چنانکه</a:t>
          </a:r>
        </a:p>
      </dgm:t>
    </dgm:pt>
    <dgm:pt modelId="{5149E738-C4DD-4D54-A34D-EFC83CA077BD}" type="parTrans" cxnId="{FFF0F5DD-08A4-4A7B-8E18-9885A5D65281}">
      <dgm:prSet/>
      <dgm:spPr/>
    </dgm:pt>
    <dgm:pt modelId="{49E7153B-A5E8-4457-9B42-66624D1462FD}" type="sibTrans" cxnId="{FFF0F5DD-08A4-4A7B-8E18-9885A5D65281}">
      <dgm:prSet/>
      <dgm:spPr/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46C637-EF68-4842-B5B3-5BE519980CBC}" type="pres">
      <dgm:prSet presAssocID="{90B3B9C8-B084-4EBE-967E-AB6808FC54D7}" presName="spacer" presStyleCnt="0"/>
      <dgm:spPr/>
    </dgm:pt>
    <dgm:pt modelId="{9B4E42CB-2230-4BE3-8779-87AB7F8A1EBE}" type="pres">
      <dgm:prSet presAssocID="{8BBBB67F-AEA0-4821-88BE-5FD04CE4092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BFB20FB-7BAA-4D00-B5F1-54E5C3CDE8C7}" type="pres">
      <dgm:prSet presAssocID="{6E3F81D2-F5E7-443F-BF8E-9D4640967249}" presName="spacer" presStyleCnt="0"/>
      <dgm:spPr/>
    </dgm:pt>
    <dgm:pt modelId="{9A8DFE2B-8F81-4B0A-85F2-E0810C176159}" type="pres">
      <dgm:prSet presAssocID="{8CD4F323-6127-42DA-991F-D1E2D7B9C2D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E918D69-BF4B-4D31-973A-F6F0CCC385CD}" type="pres">
      <dgm:prSet presAssocID="{49E7153B-A5E8-4457-9B42-66624D1462FD}" presName="spacer" presStyleCnt="0"/>
      <dgm:spPr/>
    </dgm:pt>
    <dgm:pt modelId="{F563AF36-C510-41AB-B909-7F3C5D94E893}" type="pres">
      <dgm:prSet presAssocID="{62A55B31-4745-4F7E-9AFF-E25460B20703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DBF834-C4B8-4FD5-9C90-C2F02EA72405}" type="pres">
      <dgm:prSet presAssocID="{BF0D3B34-7D55-44E0-AC63-D1D52311EF83}" presName="spacer" presStyleCnt="0"/>
      <dgm:spPr/>
    </dgm:pt>
    <dgm:pt modelId="{8B9DB09D-7DB0-4DC0-83F4-96207A6C8D4E}" type="pres">
      <dgm:prSet presAssocID="{09D639F3-7C06-4304-97C8-9E84F3D846D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DFCB7E-44D9-4FCA-80FB-35306D21402F}" type="pres">
      <dgm:prSet presAssocID="{22F3186C-FC19-42BF-8A48-4A7713E8D0BA}" presName="spacer" presStyleCnt="0"/>
      <dgm:spPr/>
    </dgm:pt>
    <dgm:pt modelId="{FD87C6B7-CDED-4E52-9051-15994A207846}" type="pres">
      <dgm:prSet presAssocID="{F16EA0AA-52BD-4F68-ABE5-467A4B7A6A8C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B79C835-6865-40C8-9BA8-43AA9773903C}" type="pres">
      <dgm:prSet presAssocID="{AA754F57-0ECF-4144-911B-2CF2A3026094}" presName="spacer" presStyleCnt="0"/>
      <dgm:spPr/>
    </dgm:pt>
    <dgm:pt modelId="{0D301983-CA81-4EB2-A97D-5B66876883E2}" type="pres">
      <dgm:prSet presAssocID="{EFE44574-D8FB-4AEE-A8EC-EFC79D0919C0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C8639E1-5626-4C65-8724-37B6E5D5CB67}" type="presOf" srcId="{F16EA0AA-52BD-4F68-ABE5-467A4B7A6A8C}" destId="{FD87C6B7-CDED-4E52-9051-15994A207846}" srcOrd="0" destOrd="0" presId="urn:microsoft.com/office/officeart/2005/8/layout/vList2"/>
    <dgm:cxn modelId="{D8DCFE9D-C77E-441F-84C1-D6A786B504F3}" type="presOf" srcId="{D61A8698-5899-4D9B-A652-10BA5BD84499}" destId="{DF1928E2-574F-4701-BE30-54B9B8231FCB}" srcOrd="0" destOrd="0" presId="urn:microsoft.com/office/officeart/2005/8/layout/vList2"/>
    <dgm:cxn modelId="{9F142875-CC66-454C-8607-54F2A2F3C2FB}" type="presOf" srcId="{62A55B31-4745-4F7E-9AFF-E25460B20703}" destId="{F563AF36-C510-41AB-B909-7F3C5D94E893}" srcOrd="0" destOrd="0" presId="urn:microsoft.com/office/officeart/2005/8/layout/vList2"/>
    <dgm:cxn modelId="{8F88FAA2-543A-4652-A0B9-6F2064C3B60A}" type="presOf" srcId="{09D639F3-7C06-4304-97C8-9E84F3D846D3}" destId="{8B9DB09D-7DB0-4DC0-83F4-96207A6C8D4E}" srcOrd="0" destOrd="0" presId="urn:microsoft.com/office/officeart/2005/8/layout/vList2"/>
    <dgm:cxn modelId="{15C89EA7-BB14-43A4-B922-C0E543FE5DC7}" srcId="{E6D43625-4973-490E-99AA-5BD83B7A01A4}" destId="{62A55B31-4745-4F7E-9AFF-E25460B20703}" srcOrd="3" destOrd="0" parTransId="{18567A32-44A3-4457-AE59-25CCDF1299DD}" sibTransId="{BF0D3B34-7D55-44E0-AC63-D1D52311EF83}"/>
    <dgm:cxn modelId="{8F736654-BF89-442B-A6FD-ED593684D575}" srcId="{E6D43625-4973-490E-99AA-5BD83B7A01A4}" destId="{EFE44574-D8FB-4AEE-A8EC-EFC79D0919C0}" srcOrd="6" destOrd="0" parTransId="{8E80493D-CF9E-4ABC-942E-00939BFE9F60}" sibTransId="{B1CF702B-105E-46EA-B620-DB9C0ABAC0DF}"/>
    <dgm:cxn modelId="{25860053-73C2-48C7-8A21-8A4FF86272B8}" srcId="{E6D43625-4973-490E-99AA-5BD83B7A01A4}" destId="{09D639F3-7C06-4304-97C8-9E84F3D846D3}" srcOrd="4" destOrd="0" parTransId="{DD296D76-FB7A-4BE1-A032-20DCB205270F}" sibTransId="{22F3186C-FC19-42BF-8A48-4A7713E8D0BA}"/>
    <dgm:cxn modelId="{F2C21E27-440E-4B21-8B87-BCE9238C3B4F}" type="presOf" srcId="{E6D43625-4973-490E-99AA-5BD83B7A01A4}" destId="{1FB6E748-FA6D-4B43-BF9B-7EE8406E4723}" srcOrd="0" destOrd="0" presId="urn:microsoft.com/office/officeart/2005/8/layout/vList2"/>
    <dgm:cxn modelId="{C8273CAB-7082-495D-A83D-97C85ECB7E1A}" type="presOf" srcId="{8BBBB67F-AEA0-4821-88BE-5FD04CE4092B}" destId="{9B4E42CB-2230-4BE3-8779-87AB7F8A1EBE}" srcOrd="0" destOrd="0" presId="urn:microsoft.com/office/officeart/2005/8/layout/vList2"/>
    <dgm:cxn modelId="{FFF0F5DD-08A4-4A7B-8E18-9885A5D65281}" srcId="{E6D43625-4973-490E-99AA-5BD83B7A01A4}" destId="{8CD4F323-6127-42DA-991F-D1E2D7B9C2D1}" srcOrd="2" destOrd="0" parTransId="{5149E738-C4DD-4D54-A34D-EFC83CA077BD}" sibTransId="{49E7153B-A5E8-4457-9B42-66624D1462FD}"/>
    <dgm:cxn modelId="{41196D16-B774-4CD4-B1C7-64BFBABDB03F}" type="presOf" srcId="{EFE44574-D8FB-4AEE-A8EC-EFC79D0919C0}" destId="{0D301983-CA81-4EB2-A97D-5B66876883E2}" srcOrd="0" destOrd="0" presId="urn:microsoft.com/office/officeart/2005/8/layout/vList2"/>
    <dgm:cxn modelId="{26107751-BA63-4BA0-8225-6ADA3C20A73F}" srcId="{E6D43625-4973-490E-99AA-5BD83B7A01A4}" destId="{F16EA0AA-52BD-4F68-ABE5-467A4B7A6A8C}" srcOrd="5" destOrd="0" parTransId="{B8C6F98F-5E3E-4801-845A-51A588B777A8}" sibTransId="{AA754F57-0ECF-4144-911B-2CF2A3026094}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0F847148-1E29-4F68-9864-D39F5A66CBE5}" srcId="{E6D43625-4973-490E-99AA-5BD83B7A01A4}" destId="{8BBBB67F-AEA0-4821-88BE-5FD04CE4092B}" srcOrd="1" destOrd="0" parTransId="{E91ACAAE-BD71-4E5A-8C77-67AE4B7C0576}" sibTransId="{6E3F81D2-F5E7-443F-BF8E-9D4640967249}"/>
    <dgm:cxn modelId="{B13686DA-4262-416F-8363-B1301AFE3ECB}" type="presOf" srcId="{8CD4F323-6127-42DA-991F-D1E2D7B9C2D1}" destId="{9A8DFE2B-8F81-4B0A-85F2-E0810C176159}" srcOrd="0" destOrd="0" presId="urn:microsoft.com/office/officeart/2005/8/layout/vList2"/>
    <dgm:cxn modelId="{EC34F488-DA43-4241-A971-BFE1022AD1BF}" type="presParOf" srcId="{1FB6E748-FA6D-4B43-BF9B-7EE8406E4723}" destId="{DF1928E2-574F-4701-BE30-54B9B8231FCB}" srcOrd="0" destOrd="0" presId="urn:microsoft.com/office/officeart/2005/8/layout/vList2"/>
    <dgm:cxn modelId="{B531D666-F7D0-4A76-A20F-13414FF1703B}" type="presParOf" srcId="{1FB6E748-FA6D-4B43-BF9B-7EE8406E4723}" destId="{FC46C637-EF68-4842-B5B3-5BE519980CBC}" srcOrd="1" destOrd="0" presId="urn:microsoft.com/office/officeart/2005/8/layout/vList2"/>
    <dgm:cxn modelId="{0336687F-3137-41E1-A45A-64DC6EBA8782}" type="presParOf" srcId="{1FB6E748-FA6D-4B43-BF9B-7EE8406E4723}" destId="{9B4E42CB-2230-4BE3-8779-87AB7F8A1EBE}" srcOrd="2" destOrd="0" presId="urn:microsoft.com/office/officeart/2005/8/layout/vList2"/>
    <dgm:cxn modelId="{39EDEC2F-2AF9-497A-BB37-B0F186A7D4E5}" type="presParOf" srcId="{1FB6E748-FA6D-4B43-BF9B-7EE8406E4723}" destId="{4BFB20FB-7BAA-4D00-B5F1-54E5C3CDE8C7}" srcOrd="3" destOrd="0" presId="urn:microsoft.com/office/officeart/2005/8/layout/vList2"/>
    <dgm:cxn modelId="{FED762CA-645B-449E-BAD2-9CABD1D7C9B0}" type="presParOf" srcId="{1FB6E748-FA6D-4B43-BF9B-7EE8406E4723}" destId="{9A8DFE2B-8F81-4B0A-85F2-E0810C176159}" srcOrd="4" destOrd="0" presId="urn:microsoft.com/office/officeart/2005/8/layout/vList2"/>
    <dgm:cxn modelId="{D3D2B7A3-3DBF-41A9-B784-D2DF04BFF748}" type="presParOf" srcId="{1FB6E748-FA6D-4B43-BF9B-7EE8406E4723}" destId="{EE918D69-BF4B-4D31-973A-F6F0CCC385CD}" srcOrd="5" destOrd="0" presId="urn:microsoft.com/office/officeart/2005/8/layout/vList2"/>
    <dgm:cxn modelId="{03CAC64D-9703-4118-9BC4-07487E519D7E}" type="presParOf" srcId="{1FB6E748-FA6D-4B43-BF9B-7EE8406E4723}" destId="{F563AF36-C510-41AB-B909-7F3C5D94E893}" srcOrd="6" destOrd="0" presId="urn:microsoft.com/office/officeart/2005/8/layout/vList2"/>
    <dgm:cxn modelId="{EF171EFD-6610-48BE-8286-5D4BE0AF9377}" type="presParOf" srcId="{1FB6E748-FA6D-4B43-BF9B-7EE8406E4723}" destId="{A7DBF834-C4B8-4FD5-9C90-C2F02EA72405}" srcOrd="7" destOrd="0" presId="urn:microsoft.com/office/officeart/2005/8/layout/vList2"/>
    <dgm:cxn modelId="{36E60B2E-5EAD-4280-A56F-83B40FE648DB}" type="presParOf" srcId="{1FB6E748-FA6D-4B43-BF9B-7EE8406E4723}" destId="{8B9DB09D-7DB0-4DC0-83F4-96207A6C8D4E}" srcOrd="8" destOrd="0" presId="urn:microsoft.com/office/officeart/2005/8/layout/vList2"/>
    <dgm:cxn modelId="{BA715A3B-4596-4036-977C-9021235ACA08}" type="presParOf" srcId="{1FB6E748-FA6D-4B43-BF9B-7EE8406E4723}" destId="{31DFCB7E-44D9-4FCA-80FB-35306D21402F}" srcOrd="9" destOrd="0" presId="urn:microsoft.com/office/officeart/2005/8/layout/vList2"/>
    <dgm:cxn modelId="{980E09D3-BE18-41F8-B515-4CF160B095AE}" type="presParOf" srcId="{1FB6E748-FA6D-4B43-BF9B-7EE8406E4723}" destId="{FD87C6B7-CDED-4E52-9051-15994A207846}" srcOrd="10" destOrd="0" presId="urn:microsoft.com/office/officeart/2005/8/layout/vList2"/>
    <dgm:cxn modelId="{083EC3BE-640B-4CB1-B686-9C72CE6FF76B}" type="presParOf" srcId="{1FB6E748-FA6D-4B43-BF9B-7EE8406E4723}" destId="{4B79C835-6865-40C8-9BA8-43AA9773903C}" srcOrd="11" destOrd="0" presId="urn:microsoft.com/office/officeart/2005/8/layout/vList2"/>
    <dgm:cxn modelId="{B690CF06-BEEC-4494-944A-5AA38E129A41}" type="presParOf" srcId="{1FB6E748-FA6D-4B43-BF9B-7EE8406E4723}" destId="{0D301983-CA81-4EB2-A97D-5B66876883E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جمله ها کوتاه باشد و حتی </a:t>
          </a:r>
          <a:r>
            <a:rPr lang="fa-IR" sz="2000" b="1" dirty="0" err="1" smtClean="0">
              <a:cs typeface="B Zar" pitchFamily="2" charset="-78"/>
            </a:rPr>
            <a:t>الامکان</a:t>
          </a:r>
          <a:r>
            <a:rPr lang="fa-IR" sz="2000" b="1" dirty="0" smtClean="0">
              <a:cs typeface="B Zar" pitchFamily="2" charset="-78"/>
            </a:rPr>
            <a:t> از یک سطر تجاوز نکند.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AB594ABA-F9E9-4D3E-9F68-4B7B41A1F60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حتی </a:t>
          </a:r>
          <a:r>
            <a:rPr lang="fa-IR" sz="2000" b="1" dirty="0" err="1" smtClean="0">
              <a:cs typeface="B Zar" pitchFamily="2" charset="-78"/>
            </a:rPr>
            <a:t>الامکان</a:t>
          </a:r>
          <a:r>
            <a:rPr lang="fa-IR" sz="2000" b="1" dirty="0" smtClean="0">
              <a:cs typeface="B Zar" pitchFamily="2" charset="-78"/>
            </a:rPr>
            <a:t> جمله ها ساده باشند؛ یعنی جمله در جمله نباشد. </a:t>
          </a:r>
        </a:p>
      </dgm:t>
    </dgm:pt>
    <dgm:pt modelId="{8183D0C7-03F8-498E-825E-A8B4E4A78A7A}" type="par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FC2572EB-2639-4447-B871-FE81A22E2A22}" type="sib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جمله ها حتی </a:t>
          </a:r>
          <a:r>
            <a:rPr lang="fa-IR" sz="2000" b="1" dirty="0" err="1" smtClean="0">
              <a:cs typeface="B Zar" pitchFamily="2" charset="-78"/>
            </a:rPr>
            <a:t>الامکان</a:t>
          </a:r>
          <a:r>
            <a:rPr lang="fa-IR" sz="2000" b="1" dirty="0" smtClean="0">
              <a:cs typeface="B Zar" pitchFamily="2" charset="-78"/>
            </a:rPr>
            <a:t> دراز نباشد و برای این جهت، از عطف کردن کلمات مترادف یا آوردن عبارات بی فایده خودداری کنید.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62A55B31-4745-4F7E-9AFF-E25460B2070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جمله ها رسا باشد؛ یعنی از </a:t>
          </a:r>
          <a:r>
            <a:rPr lang="fa-IR" sz="2000" b="1" dirty="0" err="1" smtClean="0">
              <a:cs typeface="B Zar" pitchFamily="2" charset="-78"/>
            </a:rPr>
            <a:t>لفاظی</a:t>
          </a:r>
          <a:r>
            <a:rPr lang="fa-IR" sz="2000" b="1" dirty="0" smtClean="0">
              <a:cs typeface="B Zar" pitchFamily="2" charset="-78"/>
            </a:rPr>
            <a:t> کردن و مغلق </a:t>
          </a:r>
          <a:r>
            <a:rPr lang="fa-IR" sz="2000" b="1" dirty="0" err="1" smtClean="0">
              <a:cs typeface="B Zar" pitchFamily="2" charset="-78"/>
            </a:rPr>
            <a:t>نویسی</a:t>
          </a:r>
          <a:r>
            <a:rPr lang="fa-IR" sz="2000" b="1" dirty="0" smtClean="0">
              <a:cs typeface="B Zar" pitchFamily="2" charset="-78"/>
            </a:rPr>
            <a:t> خودداری کنید.</a:t>
          </a:r>
        </a:p>
      </dgm:t>
    </dgm:pt>
    <dgm:pt modelId="{18567A32-44A3-4457-AE59-25CCDF1299DD}" type="par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BF0D3B34-7D55-44E0-AC63-D1D52311EF83}" type="sib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F16EA0AA-52BD-4F68-ABE5-467A4B7A6A8C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از آوردن جمله های تکراری پرهیز  کنید.</a:t>
          </a:r>
        </a:p>
      </dgm:t>
    </dgm:pt>
    <dgm:pt modelId="{B8C6F98F-5E3E-4801-845A-51A588B777A8}" type="parTrans" cxnId="{26107751-BA63-4BA0-8225-6ADA3C20A73F}">
      <dgm:prSet/>
      <dgm:spPr/>
      <dgm:t>
        <a:bodyPr/>
        <a:lstStyle/>
        <a:p>
          <a:pPr rtl="1"/>
          <a:endParaRPr lang="fa-IR"/>
        </a:p>
      </dgm:t>
    </dgm:pt>
    <dgm:pt modelId="{AA754F57-0ECF-4144-911B-2CF2A3026094}" type="sibTrans" cxnId="{26107751-BA63-4BA0-8225-6ADA3C20A73F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46C637-EF68-4842-B5B3-5BE519980CBC}" type="pres">
      <dgm:prSet presAssocID="{90B3B9C8-B084-4EBE-967E-AB6808FC54D7}" presName="spacer" presStyleCnt="0"/>
      <dgm:spPr/>
    </dgm:pt>
    <dgm:pt modelId="{8A9D993C-5975-4E88-8C41-F7B51F3C4D99}" type="pres">
      <dgm:prSet presAssocID="{AB594ABA-F9E9-4D3E-9F68-4B7B41A1F60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12E573-790E-4AE4-A087-3135BC051BBA}" type="pres">
      <dgm:prSet presAssocID="{FC2572EB-2639-4447-B871-FE81A22E2A22}" presName="spacer" presStyleCnt="0"/>
      <dgm:spPr/>
    </dgm:pt>
    <dgm:pt modelId="{F563AF36-C510-41AB-B909-7F3C5D94E893}" type="pres">
      <dgm:prSet presAssocID="{62A55B31-4745-4F7E-9AFF-E25460B2070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DBF834-C4B8-4FD5-9C90-C2F02EA72405}" type="pres">
      <dgm:prSet presAssocID="{BF0D3B34-7D55-44E0-AC63-D1D52311EF83}" presName="spacer" presStyleCnt="0"/>
      <dgm:spPr/>
    </dgm:pt>
    <dgm:pt modelId="{8B9DB09D-7DB0-4DC0-83F4-96207A6C8D4E}" type="pres">
      <dgm:prSet presAssocID="{09D639F3-7C06-4304-97C8-9E84F3D846D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DFCB7E-44D9-4FCA-80FB-35306D21402F}" type="pres">
      <dgm:prSet presAssocID="{22F3186C-FC19-42BF-8A48-4A7713E8D0BA}" presName="spacer" presStyleCnt="0"/>
      <dgm:spPr/>
    </dgm:pt>
    <dgm:pt modelId="{FD87C6B7-CDED-4E52-9051-15994A207846}" type="pres">
      <dgm:prSet presAssocID="{F16EA0AA-52BD-4F68-ABE5-467A4B7A6A8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7D06780E-C92C-49DD-8C54-A75C49412F14}" type="presOf" srcId="{F16EA0AA-52BD-4F68-ABE5-467A4B7A6A8C}" destId="{FD87C6B7-CDED-4E52-9051-15994A207846}" srcOrd="0" destOrd="0" presId="urn:microsoft.com/office/officeart/2005/8/layout/vList2"/>
    <dgm:cxn modelId="{15C89EA7-BB14-43A4-B922-C0E543FE5DC7}" srcId="{E6D43625-4973-490E-99AA-5BD83B7A01A4}" destId="{62A55B31-4745-4F7E-9AFF-E25460B20703}" srcOrd="2" destOrd="0" parTransId="{18567A32-44A3-4457-AE59-25CCDF1299DD}" sibTransId="{BF0D3B34-7D55-44E0-AC63-D1D52311EF83}"/>
    <dgm:cxn modelId="{25860053-73C2-48C7-8A21-8A4FF86272B8}" srcId="{E6D43625-4973-490E-99AA-5BD83B7A01A4}" destId="{09D639F3-7C06-4304-97C8-9E84F3D846D3}" srcOrd="3" destOrd="0" parTransId="{DD296D76-FB7A-4BE1-A032-20DCB205270F}" sibTransId="{22F3186C-FC19-42BF-8A48-4A7713E8D0BA}"/>
    <dgm:cxn modelId="{410840A7-726A-4D64-BFE9-8C20AC8EAA47}" type="presOf" srcId="{AB594ABA-F9E9-4D3E-9F68-4B7B41A1F609}" destId="{8A9D993C-5975-4E88-8C41-F7B51F3C4D99}" srcOrd="0" destOrd="0" presId="urn:microsoft.com/office/officeart/2005/8/layout/vList2"/>
    <dgm:cxn modelId="{11915C43-A262-4221-905F-D567FC3BEDEC}" type="presOf" srcId="{D61A8698-5899-4D9B-A652-10BA5BD84499}" destId="{DF1928E2-574F-4701-BE30-54B9B8231FCB}" srcOrd="0" destOrd="0" presId="urn:microsoft.com/office/officeart/2005/8/layout/vList2"/>
    <dgm:cxn modelId="{472C92C3-9DAA-4E20-8113-995362605F54}" srcId="{E6D43625-4973-490E-99AA-5BD83B7A01A4}" destId="{AB594ABA-F9E9-4D3E-9F68-4B7B41A1F609}" srcOrd="1" destOrd="0" parTransId="{8183D0C7-03F8-498E-825E-A8B4E4A78A7A}" sibTransId="{FC2572EB-2639-4447-B871-FE81A22E2A22}"/>
    <dgm:cxn modelId="{8F02B976-FADE-404D-B81A-1FA075C6F773}" type="presOf" srcId="{E6D43625-4973-490E-99AA-5BD83B7A01A4}" destId="{1FB6E748-FA6D-4B43-BF9B-7EE8406E4723}" srcOrd="0" destOrd="0" presId="urn:microsoft.com/office/officeart/2005/8/layout/vList2"/>
    <dgm:cxn modelId="{26107751-BA63-4BA0-8225-6ADA3C20A73F}" srcId="{E6D43625-4973-490E-99AA-5BD83B7A01A4}" destId="{F16EA0AA-52BD-4F68-ABE5-467A4B7A6A8C}" srcOrd="4" destOrd="0" parTransId="{B8C6F98F-5E3E-4801-845A-51A588B777A8}" sibTransId="{AA754F57-0ECF-4144-911B-2CF2A3026094}"/>
    <dgm:cxn modelId="{44BEA5BF-05AD-4ED9-841F-2987F10524A3}" type="presOf" srcId="{62A55B31-4745-4F7E-9AFF-E25460B20703}" destId="{F563AF36-C510-41AB-B909-7F3C5D94E893}" srcOrd="0" destOrd="0" presId="urn:microsoft.com/office/officeart/2005/8/layout/vList2"/>
    <dgm:cxn modelId="{E72C97A2-E104-45B0-B287-90824871F70F}" type="presOf" srcId="{09D639F3-7C06-4304-97C8-9E84F3D846D3}" destId="{8B9DB09D-7DB0-4DC0-83F4-96207A6C8D4E}" srcOrd="0" destOrd="0" presId="urn:microsoft.com/office/officeart/2005/8/layout/vList2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D7AC428A-7BEB-4519-8775-613864673637}" type="presParOf" srcId="{1FB6E748-FA6D-4B43-BF9B-7EE8406E4723}" destId="{DF1928E2-574F-4701-BE30-54B9B8231FCB}" srcOrd="0" destOrd="0" presId="urn:microsoft.com/office/officeart/2005/8/layout/vList2"/>
    <dgm:cxn modelId="{9735E59B-6CE5-438B-B6C0-F9A568D44FA4}" type="presParOf" srcId="{1FB6E748-FA6D-4B43-BF9B-7EE8406E4723}" destId="{FC46C637-EF68-4842-B5B3-5BE519980CBC}" srcOrd="1" destOrd="0" presId="urn:microsoft.com/office/officeart/2005/8/layout/vList2"/>
    <dgm:cxn modelId="{53ED7458-3853-45E9-BD44-35A9A30E1663}" type="presParOf" srcId="{1FB6E748-FA6D-4B43-BF9B-7EE8406E4723}" destId="{8A9D993C-5975-4E88-8C41-F7B51F3C4D99}" srcOrd="2" destOrd="0" presId="urn:microsoft.com/office/officeart/2005/8/layout/vList2"/>
    <dgm:cxn modelId="{11090CDB-E8C7-44E6-956B-8C4429F45B55}" type="presParOf" srcId="{1FB6E748-FA6D-4B43-BF9B-7EE8406E4723}" destId="{B812E573-790E-4AE4-A087-3135BC051BBA}" srcOrd="3" destOrd="0" presId="urn:microsoft.com/office/officeart/2005/8/layout/vList2"/>
    <dgm:cxn modelId="{CEECD8B3-6747-47FB-B2A9-B3790F984BAC}" type="presParOf" srcId="{1FB6E748-FA6D-4B43-BF9B-7EE8406E4723}" destId="{F563AF36-C510-41AB-B909-7F3C5D94E893}" srcOrd="4" destOrd="0" presId="urn:microsoft.com/office/officeart/2005/8/layout/vList2"/>
    <dgm:cxn modelId="{7E201C80-2D84-450E-BE7B-6C3DC8A0A7E4}" type="presParOf" srcId="{1FB6E748-FA6D-4B43-BF9B-7EE8406E4723}" destId="{A7DBF834-C4B8-4FD5-9C90-C2F02EA72405}" srcOrd="5" destOrd="0" presId="urn:microsoft.com/office/officeart/2005/8/layout/vList2"/>
    <dgm:cxn modelId="{7AC7F103-F5E8-4F9D-9E86-B870D43A8A1A}" type="presParOf" srcId="{1FB6E748-FA6D-4B43-BF9B-7EE8406E4723}" destId="{8B9DB09D-7DB0-4DC0-83F4-96207A6C8D4E}" srcOrd="6" destOrd="0" presId="urn:microsoft.com/office/officeart/2005/8/layout/vList2"/>
    <dgm:cxn modelId="{6A70520F-C7C8-48E6-A623-13E7D65439B9}" type="presParOf" srcId="{1FB6E748-FA6D-4B43-BF9B-7EE8406E4723}" destId="{31DFCB7E-44D9-4FCA-80FB-35306D21402F}" srcOrd="7" destOrd="0" presId="urn:microsoft.com/office/officeart/2005/8/layout/vList2"/>
    <dgm:cxn modelId="{016468B2-253D-4C2A-BFB7-3A9CBC901D43}" type="presParOf" srcId="{1FB6E748-FA6D-4B43-BF9B-7EE8406E4723}" destId="{FD87C6B7-CDED-4E52-9051-15994A20784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1800" b="1" dirty="0" smtClean="0">
              <a:cs typeface="B Zar" pitchFamily="2" charset="-78"/>
            </a:rPr>
            <a:t>خالی کردن شکم جمله دراز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AB594ABA-F9E9-4D3E-9F68-4B7B41A1F609}">
      <dgm:prSet custT="1"/>
      <dgm:spPr/>
      <dgm:t>
        <a:bodyPr/>
        <a:lstStyle/>
        <a:p>
          <a:pPr rtl="1"/>
          <a:r>
            <a:rPr lang="fa-IR" sz="1800" b="1" dirty="0" smtClean="0">
              <a:cs typeface="B Zar" pitchFamily="2" charset="-78"/>
            </a:rPr>
            <a:t>تبدیل جمله ها به ترکیب های وصفی یا اضافی</a:t>
          </a:r>
        </a:p>
      </dgm:t>
    </dgm:pt>
    <dgm:pt modelId="{8183D0C7-03F8-498E-825E-A8B4E4A78A7A}" type="par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FC2572EB-2639-4447-B871-FE81A22E2A22}" type="sib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1800" b="1" dirty="0" smtClean="0">
              <a:cs typeface="B Zar" pitchFamily="2" charset="-78"/>
            </a:rPr>
            <a:t>شکستن جمله دراز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62A55B31-4745-4F7E-9AFF-E25460B20703}">
      <dgm:prSet custT="1"/>
      <dgm:spPr/>
      <dgm:t>
        <a:bodyPr/>
        <a:lstStyle/>
        <a:p>
          <a:pPr rtl="1"/>
          <a:r>
            <a:rPr lang="fa-IR" sz="1800" b="1" dirty="0" smtClean="0">
              <a:cs typeface="B Zar" pitchFamily="2" charset="-78"/>
            </a:rPr>
            <a:t>حذف سازهای واضح</a:t>
          </a:r>
        </a:p>
      </dgm:t>
    </dgm:pt>
    <dgm:pt modelId="{18567A32-44A3-4457-AE59-25CCDF1299DD}" type="par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BF0D3B34-7D55-44E0-AC63-D1D52311EF83}" type="sib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09829D4D-FF28-47D0-B7D8-B5E339EAB860}">
      <dgm:prSet custT="1"/>
      <dgm:spPr/>
      <dgm:t>
        <a:bodyPr/>
        <a:lstStyle/>
        <a:p>
          <a:pPr algn="just" rtl="1"/>
          <a:r>
            <a:rPr lang="fa-IR" sz="1800" b="1" dirty="0" smtClean="0">
              <a:cs typeface="B Zar" pitchFamily="2" charset="-78"/>
            </a:rPr>
            <a:t> نتایج مشورت با </a:t>
          </a:r>
          <a:r>
            <a:rPr lang="fa-IR" sz="1800" b="1" dirty="0" err="1" smtClean="0">
              <a:cs typeface="B Zar" pitchFamily="2" charset="-78"/>
            </a:rPr>
            <a:t>نااهلان</a:t>
          </a:r>
          <a:r>
            <a:rPr lang="fa-IR" sz="1800" b="1" dirty="0" smtClean="0">
              <a:cs typeface="B Zar" pitchFamily="2" charset="-78"/>
            </a:rPr>
            <a:t>، رواج رسوم جاهلی، حیف و میل بیت </a:t>
          </a:r>
          <a:r>
            <a:rPr lang="fa-IR" sz="1800" b="1" dirty="0" err="1" smtClean="0">
              <a:cs typeface="B Zar" pitchFamily="2" charset="-78"/>
            </a:rPr>
            <a:t>المال</a:t>
          </a:r>
          <a:r>
            <a:rPr lang="fa-IR" sz="1800" b="1" dirty="0" smtClean="0">
              <a:cs typeface="B Zar" pitchFamily="2" charset="-78"/>
            </a:rPr>
            <a:t>، تبعیض و بی عدالتی، استبداد و  </a:t>
          </a:r>
          <a:r>
            <a:rPr lang="fa-IR" sz="1800" b="1" dirty="0" err="1" smtClean="0">
              <a:cs typeface="B Zar" pitchFamily="2" charset="-78"/>
            </a:rPr>
            <a:t>خودمحوری</a:t>
          </a:r>
          <a:r>
            <a:rPr lang="fa-IR" sz="1800" b="1" dirty="0" smtClean="0">
              <a:cs typeface="B Zar" pitchFamily="2" charset="-78"/>
            </a:rPr>
            <a:t>، ‌از دست دادن پشتوانه مردمی و سرانجام سقوط از مسند قدرت است. = نتایج مشورت با </a:t>
          </a:r>
          <a:r>
            <a:rPr lang="fa-IR" sz="1800" b="1" dirty="0" err="1" smtClean="0">
              <a:cs typeface="B Zar" pitchFamily="2" charset="-78"/>
            </a:rPr>
            <a:t>نااهلان</a:t>
          </a:r>
          <a:r>
            <a:rPr lang="fa-IR" sz="1800" b="1" dirty="0" smtClean="0">
              <a:cs typeface="B Zar" pitchFamily="2" charset="-78"/>
            </a:rPr>
            <a:t> عبارت است از:...</a:t>
          </a:r>
        </a:p>
      </dgm:t>
    </dgm:pt>
    <dgm:pt modelId="{800BDD64-8829-4735-9C22-3A0BAD036E2A}" type="parTrans" cxnId="{3D034EEC-5F56-401B-8263-9B6426EF4092}">
      <dgm:prSet/>
      <dgm:spPr/>
      <dgm:t>
        <a:bodyPr/>
        <a:lstStyle/>
        <a:p>
          <a:pPr rtl="1"/>
          <a:endParaRPr lang="fa-IR"/>
        </a:p>
      </dgm:t>
    </dgm:pt>
    <dgm:pt modelId="{3479FCC6-E47B-4D81-89FB-39C46E868974}" type="sibTrans" cxnId="{3D034EEC-5F56-401B-8263-9B6426EF4092}">
      <dgm:prSet/>
      <dgm:spPr/>
      <dgm:t>
        <a:bodyPr/>
        <a:lstStyle/>
        <a:p>
          <a:pPr rtl="1"/>
          <a:endParaRPr lang="fa-IR"/>
        </a:p>
      </dgm:t>
    </dgm:pt>
    <dgm:pt modelId="{09776EA9-B4AB-4B15-83AF-21044967AD13}">
      <dgm:prSet custT="1"/>
      <dgm:spPr/>
      <dgm:t>
        <a:bodyPr/>
        <a:lstStyle/>
        <a:p>
          <a:pPr algn="just" rtl="1"/>
          <a:r>
            <a:rPr lang="fa-IR" sz="1800" b="1" dirty="0" smtClean="0">
              <a:cs typeface="B Zar" pitchFamily="2" charset="-78"/>
            </a:rPr>
            <a:t> طبق برآوردی که یکی از مهندسان محیط زیست به عمل آورده است = به برآورد یکی از مهندسان محیط زیست.</a:t>
          </a:r>
        </a:p>
      </dgm:t>
    </dgm:pt>
    <dgm:pt modelId="{0899567E-034E-482D-987D-837CED1235F5}" type="parTrans" cxnId="{FD2BEC95-3222-47D7-A923-E2CE1C35B192}">
      <dgm:prSet/>
      <dgm:spPr/>
      <dgm:t>
        <a:bodyPr/>
        <a:lstStyle/>
        <a:p>
          <a:pPr rtl="1"/>
          <a:endParaRPr lang="fa-IR"/>
        </a:p>
      </dgm:t>
    </dgm:pt>
    <dgm:pt modelId="{06F55894-E00C-44E8-9384-678FE569723C}" type="sibTrans" cxnId="{FD2BEC95-3222-47D7-A923-E2CE1C35B192}">
      <dgm:prSet/>
      <dgm:spPr/>
      <dgm:t>
        <a:bodyPr/>
        <a:lstStyle/>
        <a:p>
          <a:pPr rtl="1"/>
          <a:endParaRPr lang="fa-IR"/>
        </a:p>
      </dgm:t>
    </dgm:pt>
    <dgm:pt modelId="{57A25B6D-D6A5-4F40-B20F-2C053B0E984A}">
      <dgm:prSet custT="1"/>
      <dgm:spPr/>
      <dgm:t>
        <a:bodyPr/>
        <a:lstStyle/>
        <a:p>
          <a:pPr algn="just" rtl="1"/>
          <a:r>
            <a:rPr lang="fa-IR" sz="1800" b="1" dirty="0" smtClean="0">
              <a:cs typeface="B Zar" pitchFamily="2" charset="-78"/>
            </a:rPr>
            <a:t>روش های تحقیق یکی نیست؛ بلکه متعدد است = روش های تحقیق متعدد است.</a:t>
          </a:r>
        </a:p>
      </dgm:t>
    </dgm:pt>
    <dgm:pt modelId="{714FA7F1-CE2C-4553-8680-D0EC0169D6DB}" type="parTrans" cxnId="{95C6810D-6ED4-466B-BCFE-8EDEEE4AAFB8}">
      <dgm:prSet/>
      <dgm:spPr/>
      <dgm:t>
        <a:bodyPr/>
        <a:lstStyle/>
        <a:p>
          <a:pPr rtl="1"/>
          <a:endParaRPr lang="fa-IR"/>
        </a:p>
      </dgm:t>
    </dgm:pt>
    <dgm:pt modelId="{F7874564-733E-4407-80F9-3500B16076C7}" type="sibTrans" cxnId="{95C6810D-6ED4-466B-BCFE-8EDEEE4AAFB8}">
      <dgm:prSet/>
      <dgm:spPr/>
      <dgm:t>
        <a:bodyPr/>
        <a:lstStyle/>
        <a:p>
          <a:pPr rtl="1"/>
          <a:endParaRPr lang="fa-IR"/>
        </a:p>
      </dgm:t>
    </dgm:pt>
    <dgm:pt modelId="{D9C4804E-ACAE-44BE-A301-BDD8DF860E2C}">
      <dgm:prSet custT="1"/>
      <dgm:spPr/>
      <dgm:t>
        <a:bodyPr/>
        <a:lstStyle/>
        <a:p>
          <a:pPr algn="just" rtl="1"/>
          <a:r>
            <a:rPr lang="fa-IR" sz="1800" b="1" dirty="0" smtClean="0">
              <a:cs typeface="B Zar" pitchFamily="2" charset="-78"/>
            </a:rPr>
            <a:t> در من صدای وجدان از صدای همه این استدلال های مردم فریب که دستاویز کسانی که چشم بسته اطاعت می کنند، شده است، بلندتر است.= در من صدای وجدان از صدای همه این استدلال های مردم فریب بلندتر است. این استدلال ها دستاویز کسانی شده است که چشم بسته اطاعت می کنند.</a:t>
          </a:r>
        </a:p>
      </dgm:t>
    </dgm:pt>
    <dgm:pt modelId="{32D15779-7028-4602-90A8-C33347EDC066}" type="parTrans" cxnId="{7DC48FA9-5638-4B66-88B5-F46C9A233046}">
      <dgm:prSet/>
      <dgm:spPr/>
      <dgm:t>
        <a:bodyPr/>
        <a:lstStyle/>
        <a:p>
          <a:pPr rtl="1"/>
          <a:endParaRPr lang="fa-IR"/>
        </a:p>
      </dgm:t>
    </dgm:pt>
    <dgm:pt modelId="{EF8EF534-2C7B-4963-BC7A-177D4E22D654}" type="sibTrans" cxnId="{7DC48FA9-5638-4B66-88B5-F46C9A233046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D3CF52B-4D7A-4488-B2FF-A8D8081BE7E1}" type="pres">
      <dgm:prSet presAssocID="{D61A8698-5899-4D9B-A652-10BA5BD8449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A9D993C-5975-4E88-8C41-F7B51F3C4D99}" type="pres">
      <dgm:prSet presAssocID="{AB594ABA-F9E9-4D3E-9F68-4B7B41A1F60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B915468-ABDA-4D55-A3C2-6A1D2746E4E5}" type="pres">
      <dgm:prSet presAssocID="{AB594ABA-F9E9-4D3E-9F68-4B7B41A1F609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563AF36-C510-41AB-B909-7F3C5D94E893}" type="pres">
      <dgm:prSet presAssocID="{62A55B31-4745-4F7E-9AFF-E25460B2070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ED52F53-9319-461F-B09E-9A9B3BF898A1}" type="pres">
      <dgm:prSet presAssocID="{62A55B31-4745-4F7E-9AFF-E25460B20703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B9DB09D-7DB0-4DC0-83F4-96207A6C8D4E}" type="pres">
      <dgm:prSet presAssocID="{09D639F3-7C06-4304-97C8-9E84F3D846D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8897E14-1253-47FA-A295-01B46861832B}" type="pres">
      <dgm:prSet presAssocID="{09D639F3-7C06-4304-97C8-9E84F3D846D3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95C6810D-6ED4-466B-BCFE-8EDEEE4AAFB8}" srcId="{62A55B31-4745-4F7E-9AFF-E25460B20703}" destId="{57A25B6D-D6A5-4F40-B20F-2C053B0E984A}" srcOrd="0" destOrd="0" parTransId="{714FA7F1-CE2C-4553-8680-D0EC0169D6DB}" sibTransId="{F7874564-733E-4407-80F9-3500B16076C7}"/>
    <dgm:cxn modelId="{DD90E6EB-AADA-4AE7-9DFD-7B93F449FA3F}" type="presOf" srcId="{D61A8698-5899-4D9B-A652-10BA5BD84499}" destId="{DF1928E2-574F-4701-BE30-54B9B8231FCB}" srcOrd="0" destOrd="0" presId="urn:microsoft.com/office/officeart/2005/8/layout/vList2"/>
    <dgm:cxn modelId="{76F72B59-58F8-4369-8762-C8E6A9E50BF7}" type="presOf" srcId="{57A25B6D-D6A5-4F40-B20F-2C053B0E984A}" destId="{AED52F53-9319-461F-B09E-9A9B3BF898A1}" srcOrd="0" destOrd="0" presId="urn:microsoft.com/office/officeart/2005/8/layout/vList2"/>
    <dgm:cxn modelId="{15C89EA7-BB14-43A4-B922-C0E543FE5DC7}" srcId="{E6D43625-4973-490E-99AA-5BD83B7A01A4}" destId="{62A55B31-4745-4F7E-9AFF-E25460B20703}" srcOrd="2" destOrd="0" parTransId="{18567A32-44A3-4457-AE59-25CCDF1299DD}" sibTransId="{BF0D3B34-7D55-44E0-AC63-D1D52311EF83}"/>
    <dgm:cxn modelId="{7DC48FA9-5638-4B66-88B5-F46C9A233046}" srcId="{09D639F3-7C06-4304-97C8-9E84F3D846D3}" destId="{D9C4804E-ACAE-44BE-A301-BDD8DF860E2C}" srcOrd="0" destOrd="0" parTransId="{32D15779-7028-4602-90A8-C33347EDC066}" sibTransId="{EF8EF534-2C7B-4963-BC7A-177D4E22D654}"/>
    <dgm:cxn modelId="{506AA453-7395-46AB-B859-CD970F81D9FD}" type="presOf" srcId="{62A55B31-4745-4F7E-9AFF-E25460B20703}" destId="{F563AF36-C510-41AB-B909-7F3C5D94E893}" srcOrd="0" destOrd="0" presId="urn:microsoft.com/office/officeart/2005/8/layout/vList2"/>
    <dgm:cxn modelId="{FD2BEC95-3222-47D7-A923-E2CE1C35B192}" srcId="{AB594ABA-F9E9-4D3E-9F68-4B7B41A1F609}" destId="{09776EA9-B4AB-4B15-83AF-21044967AD13}" srcOrd="0" destOrd="0" parTransId="{0899567E-034E-482D-987D-837CED1235F5}" sibTransId="{06F55894-E00C-44E8-9384-678FE569723C}"/>
    <dgm:cxn modelId="{2D488563-3FA1-4E8B-A029-7501E03E6529}" type="presOf" srcId="{D9C4804E-ACAE-44BE-A301-BDD8DF860E2C}" destId="{08897E14-1253-47FA-A295-01B46861832B}" srcOrd="0" destOrd="0" presId="urn:microsoft.com/office/officeart/2005/8/layout/vList2"/>
    <dgm:cxn modelId="{F631742F-C753-4764-8398-6DC816DB8E48}" type="presOf" srcId="{E6D43625-4973-490E-99AA-5BD83B7A01A4}" destId="{1FB6E748-FA6D-4B43-BF9B-7EE8406E4723}" srcOrd="0" destOrd="0" presId="urn:microsoft.com/office/officeart/2005/8/layout/vList2"/>
    <dgm:cxn modelId="{B9472B0E-C7DE-47A8-8440-DA8B7298F2D8}" type="presOf" srcId="{09D639F3-7C06-4304-97C8-9E84F3D846D3}" destId="{8B9DB09D-7DB0-4DC0-83F4-96207A6C8D4E}" srcOrd="0" destOrd="0" presId="urn:microsoft.com/office/officeart/2005/8/layout/vList2"/>
    <dgm:cxn modelId="{25860053-73C2-48C7-8A21-8A4FF86272B8}" srcId="{E6D43625-4973-490E-99AA-5BD83B7A01A4}" destId="{09D639F3-7C06-4304-97C8-9E84F3D846D3}" srcOrd="3" destOrd="0" parTransId="{DD296D76-FB7A-4BE1-A032-20DCB205270F}" sibTransId="{22F3186C-FC19-42BF-8A48-4A7713E8D0BA}"/>
    <dgm:cxn modelId="{472C92C3-9DAA-4E20-8113-995362605F54}" srcId="{E6D43625-4973-490E-99AA-5BD83B7A01A4}" destId="{AB594ABA-F9E9-4D3E-9F68-4B7B41A1F609}" srcOrd="1" destOrd="0" parTransId="{8183D0C7-03F8-498E-825E-A8B4E4A78A7A}" sibTransId="{FC2572EB-2639-4447-B871-FE81A22E2A22}"/>
    <dgm:cxn modelId="{78EE4EEA-B634-4C60-877A-AD4DD8FF3655}" type="presOf" srcId="{09776EA9-B4AB-4B15-83AF-21044967AD13}" destId="{1B915468-ABDA-4D55-A3C2-6A1D2746E4E5}" srcOrd="0" destOrd="0" presId="urn:microsoft.com/office/officeart/2005/8/layout/vList2"/>
    <dgm:cxn modelId="{3B62492C-BCDA-4C29-AB10-F9A097CC984F}" type="presOf" srcId="{09829D4D-FF28-47D0-B7D8-B5E339EAB860}" destId="{6D3CF52B-4D7A-4488-B2FF-A8D8081BE7E1}" srcOrd="0" destOrd="0" presId="urn:microsoft.com/office/officeart/2005/8/layout/vList2"/>
    <dgm:cxn modelId="{3D034EEC-5F56-401B-8263-9B6426EF4092}" srcId="{D61A8698-5899-4D9B-A652-10BA5BD84499}" destId="{09829D4D-FF28-47D0-B7D8-B5E339EAB860}" srcOrd="0" destOrd="0" parTransId="{800BDD64-8829-4735-9C22-3A0BAD036E2A}" sibTransId="{3479FCC6-E47B-4D81-89FB-39C46E868974}"/>
    <dgm:cxn modelId="{0E581A69-5B73-4D79-9A0C-EE68D7BBF91D}" type="presOf" srcId="{AB594ABA-F9E9-4D3E-9F68-4B7B41A1F609}" destId="{8A9D993C-5975-4E88-8C41-F7B51F3C4D99}" srcOrd="0" destOrd="0" presId="urn:microsoft.com/office/officeart/2005/8/layout/vList2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16C2C0A6-18B7-4234-B8B7-65CBC7344D1D}" type="presParOf" srcId="{1FB6E748-FA6D-4B43-BF9B-7EE8406E4723}" destId="{DF1928E2-574F-4701-BE30-54B9B8231FCB}" srcOrd="0" destOrd="0" presId="urn:microsoft.com/office/officeart/2005/8/layout/vList2"/>
    <dgm:cxn modelId="{60220AEA-C578-4750-8929-3CD249F8D6F7}" type="presParOf" srcId="{1FB6E748-FA6D-4B43-BF9B-7EE8406E4723}" destId="{6D3CF52B-4D7A-4488-B2FF-A8D8081BE7E1}" srcOrd="1" destOrd="0" presId="urn:microsoft.com/office/officeart/2005/8/layout/vList2"/>
    <dgm:cxn modelId="{6A756F31-B880-49DB-A807-772CC3FDF070}" type="presParOf" srcId="{1FB6E748-FA6D-4B43-BF9B-7EE8406E4723}" destId="{8A9D993C-5975-4E88-8C41-F7B51F3C4D99}" srcOrd="2" destOrd="0" presId="urn:microsoft.com/office/officeart/2005/8/layout/vList2"/>
    <dgm:cxn modelId="{8BFB5D0E-A551-4876-A042-DD49FD77BC65}" type="presParOf" srcId="{1FB6E748-FA6D-4B43-BF9B-7EE8406E4723}" destId="{1B915468-ABDA-4D55-A3C2-6A1D2746E4E5}" srcOrd="3" destOrd="0" presId="urn:microsoft.com/office/officeart/2005/8/layout/vList2"/>
    <dgm:cxn modelId="{4F9A4E62-A872-4140-828C-D4FD23CB3528}" type="presParOf" srcId="{1FB6E748-FA6D-4B43-BF9B-7EE8406E4723}" destId="{F563AF36-C510-41AB-B909-7F3C5D94E893}" srcOrd="4" destOrd="0" presId="urn:microsoft.com/office/officeart/2005/8/layout/vList2"/>
    <dgm:cxn modelId="{AE0EBCFC-94FD-4493-BB22-FE293DB8111B}" type="presParOf" srcId="{1FB6E748-FA6D-4B43-BF9B-7EE8406E4723}" destId="{AED52F53-9319-461F-B09E-9A9B3BF898A1}" srcOrd="5" destOrd="0" presId="urn:microsoft.com/office/officeart/2005/8/layout/vList2"/>
    <dgm:cxn modelId="{510160BF-223E-4A7D-A2AF-78E11F5B47ED}" type="presParOf" srcId="{1FB6E748-FA6D-4B43-BF9B-7EE8406E4723}" destId="{8B9DB09D-7DB0-4DC0-83F4-96207A6C8D4E}" srcOrd="6" destOrd="0" presId="urn:microsoft.com/office/officeart/2005/8/layout/vList2"/>
    <dgm:cxn modelId="{89BB0F85-8028-4B73-9708-761402DFF6C4}" type="presParOf" srcId="{1FB6E748-FA6D-4B43-BF9B-7EE8406E4723}" destId="{08897E14-1253-47FA-A295-01B46861832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2000" b="1" dirty="0" err="1" smtClean="0">
              <a:cs typeface="B Zar" pitchFamily="2" charset="-78"/>
            </a:rPr>
            <a:t>تشبیهی</a:t>
          </a:r>
          <a:r>
            <a:rPr lang="fa-IR" sz="2000" b="1" dirty="0" smtClean="0">
              <a:cs typeface="B Zar" pitchFamily="2" charset="-78"/>
            </a:rPr>
            <a:t>: نیز، همین طور، همچنین، همین گونه، به همین صورت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AB594ABA-F9E9-4D3E-9F68-4B7B41A1F609}">
      <dgm:prSet custT="1"/>
      <dgm:spPr/>
      <dgm:t>
        <a:bodyPr/>
        <a:lstStyle/>
        <a:p>
          <a:pPr rtl="1"/>
          <a:r>
            <a:rPr lang="fa-IR" sz="2000" b="1" dirty="0" err="1" smtClean="0">
              <a:cs typeface="B Zar" pitchFamily="2" charset="-78"/>
            </a:rPr>
            <a:t>استنتاجی</a:t>
          </a:r>
          <a:r>
            <a:rPr lang="fa-IR" sz="2000" b="1" dirty="0" smtClean="0">
              <a:cs typeface="B Zar" pitchFamily="2" charset="-78"/>
            </a:rPr>
            <a:t>: لذا، بنابراین، بر این اساس، به این ترتیب، در نتیجه، بنا بر آنچه آمد، زیرا، چون</a:t>
          </a:r>
        </a:p>
      </dgm:t>
    </dgm:pt>
    <dgm:pt modelId="{8183D0C7-03F8-498E-825E-A8B4E4A78A7A}" type="par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FC2572EB-2639-4447-B871-FE81A22E2A22}" type="sib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2000" b="1" dirty="0" err="1" smtClean="0">
              <a:cs typeface="B Zar" pitchFamily="2" charset="-78"/>
            </a:rPr>
            <a:t>تلخیصی</a:t>
          </a:r>
          <a:r>
            <a:rPr lang="fa-IR" sz="2000" b="1" dirty="0" smtClean="0">
              <a:cs typeface="B Zar" pitchFamily="2" charset="-78"/>
            </a:rPr>
            <a:t>: خلاصه آن که، حاصل مطلب این که، جان کلام این که، 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47BF1553-E636-44F0-A492-4E474BDB511E}">
      <dgm:prSet custT="1"/>
      <dgm:spPr/>
      <dgm:t>
        <a:bodyPr/>
        <a:lstStyle/>
        <a:p>
          <a:pPr rtl="1"/>
          <a:r>
            <a:rPr lang="fa-IR" sz="2000" b="1" dirty="0" err="1" smtClean="0">
              <a:cs typeface="B Zar" pitchFamily="2" charset="-78"/>
            </a:rPr>
            <a:t>یادآورانه</a:t>
          </a:r>
          <a:r>
            <a:rPr lang="fa-IR" sz="2000" b="1" dirty="0" smtClean="0">
              <a:cs typeface="B Zar" pitchFamily="2" charset="-78"/>
            </a:rPr>
            <a:t>: چنان که ذکر شد، همان طور که آمد، چنان که پیش تر گفته شد</a:t>
          </a:r>
        </a:p>
      </dgm:t>
    </dgm:pt>
    <dgm:pt modelId="{8A54F15E-2FCB-4CE8-BCEF-DDC8E0BFE1AA}" type="parTrans" cxnId="{F278FB08-D27D-4B16-B888-E2B37FDCED13}">
      <dgm:prSet/>
      <dgm:spPr/>
      <dgm:t>
        <a:bodyPr/>
        <a:lstStyle/>
        <a:p>
          <a:pPr rtl="1"/>
          <a:endParaRPr lang="fa-IR"/>
        </a:p>
      </dgm:t>
    </dgm:pt>
    <dgm:pt modelId="{A6F1392E-F474-43CD-9C5A-3D9E60954F02}" type="sibTrans" cxnId="{F278FB08-D27D-4B16-B888-E2B37FDCED13}">
      <dgm:prSet/>
      <dgm:spPr/>
      <dgm:t>
        <a:bodyPr/>
        <a:lstStyle/>
        <a:p>
          <a:pPr rtl="1"/>
          <a:endParaRPr lang="fa-IR"/>
        </a:p>
      </dgm:t>
    </dgm:pt>
    <dgm:pt modelId="{62A55B31-4745-4F7E-9AFF-E25460B2070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خلافی: اما، ولی، به عکس، لکن، منتها، علیرغم، برخلاف، اگرچه، هرچند، با این حال، </a:t>
          </a:r>
          <a:r>
            <a:rPr lang="fa-IR" sz="2000" b="1" dirty="0" err="1" smtClean="0">
              <a:cs typeface="B Zar" pitchFamily="2" charset="-78"/>
            </a:rPr>
            <a:t>مع</a:t>
          </a:r>
          <a:r>
            <a:rPr lang="fa-IR" sz="2000" b="1" dirty="0" smtClean="0">
              <a:cs typeface="B Zar" pitchFamily="2" charset="-78"/>
            </a:rPr>
            <a:t> </a:t>
          </a:r>
          <a:r>
            <a:rPr lang="fa-IR" sz="2000" b="1" dirty="0" err="1" smtClean="0">
              <a:cs typeface="B Zar" pitchFamily="2" charset="-78"/>
            </a:rPr>
            <a:t>الوصف</a:t>
          </a:r>
          <a:endParaRPr lang="fa-IR" sz="2000" b="1" dirty="0" smtClean="0">
            <a:cs typeface="B Zar" pitchFamily="2" charset="-78"/>
          </a:endParaRPr>
        </a:p>
      </dgm:t>
    </dgm:pt>
    <dgm:pt modelId="{18567A32-44A3-4457-AE59-25CCDF1299DD}" type="par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BF0D3B34-7D55-44E0-AC63-D1D52311EF83}" type="sib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92495023-5278-49CB-9188-7B54C130F6E2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ترتیبی: سپس، زان پس، آنگاه، پس از آن، </a:t>
          </a:r>
          <a:r>
            <a:rPr lang="fa-IR" sz="2000" b="1" dirty="0" err="1" smtClean="0">
              <a:cs typeface="B Zar" pitchFamily="2" charset="-78"/>
            </a:rPr>
            <a:t>اولاً</a:t>
          </a:r>
          <a:r>
            <a:rPr lang="fa-IR" sz="2000" b="1" dirty="0" smtClean="0">
              <a:cs typeface="B Zar" pitchFamily="2" charset="-78"/>
            </a:rPr>
            <a:t>، ثانیاً...؛ اول، دوم، سوم</a:t>
          </a:r>
        </a:p>
      </dgm:t>
    </dgm:pt>
    <dgm:pt modelId="{4120533A-8858-40E6-B5FF-BBEAEED43F9D}" type="par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69C7F622-2852-4AC7-969A-3B4EC4DB1B8F}" type="sib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DC4DEDF4-3806-4690-9543-C817EE73E416}">
      <dgm:prSet custT="1"/>
      <dgm:spPr/>
      <dgm:t>
        <a:bodyPr/>
        <a:lstStyle/>
        <a:p>
          <a:pPr rtl="1"/>
          <a:r>
            <a:rPr lang="fa-IR" sz="2000" b="1" dirty="0" err="1" smtClean="0">
              <a:cs typeface="B Zar" pitchFamily="2" charset="-78"/>
            </a:rPr>
            <a:t>انضمامی</a:t>
          </a:r>
          <a:r>
            <a:rPr lang="fa-IR" sz="2000" b="1" dirty="0" smtClean="0">
              <a:cs typeface="B Zar" pitchFamily="2" charset="-78"/>
            </a:rPr>
            <a:t>: به علاوه، علاوه بر این، افزون بر این، از یک سو، از سوی دیگر</a:t>
          </a:r>
        </a:p>
      </dgm:t>
    </dgm:pt>
    <dgm:pt modelId="{C18C78F5-DC27-416E-894A-31EC16794F50}" type="parTrans" cxnId="{67DFC6A8-224A-4D80-A479-59FA133CF158}">
      <dgm:prSet/>
      <dgm:spPr/>
      <dgm:t>
        <a:bodyPr/>
        <a:lstStyle/>
        <a:p>
          <a:pPr rtl="1"/>
          <a:endParaRPr lang="fa-IR"/>
        </a:p>
      </dgm:t>
    </dgm:pt>
    <dgm:pt modelId="{90AEE638-3DFE-4CCD-8FB1-0A60A9F1A982}" type="sibTrans" cxnId="{67DFC6A8-224A-4D80-A479-59FA133CF158}">
      <dgm:prSet/>
      <dgm:spPr/>
      <dgm:t>
        <a:bodyPr/>
        <a:lstStyle/>
        <a:p>
          <a:pPr rtl="1"/>
          <a:endParaRPr lang="fa-IR"/>
        </a:p>
      </dgm:t>
    </dgm:pt>
    <dgm:pt modelId="{5830AA54-7AF1-41EE-A31B-B43D04340C18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تمثیلی: مثلاً، برای نمونه، از این قبیل</a:t>
          </a:r>
        </a:p>
      </dgm:t>
    </dgm:pt>
    <dgm:pt modelId="{61E10027-9C77-4CDB-BA70-4C7BD0A51E22}" type="parTrans" cxnId="{D0AF6DBD-C5DE-46D8-B1B5-40A3ECF917C5}">
      <dgm:prSet/>
      <dgm:spPr/>
      <dgm:t>
        <a:bodyPr/>
        <a:lstStyle/>
        <a:p>
          <a:pPr rtl="1"/>
          <a:endParaRPr lang="fa-IR"/>
        </a:p>
      </dgm:t>
    </dgm:pt>
    <dgm:pt modelId="{FCCF1112-F42C-4FD7-B98F-D5E1A8C0AA66}" type="sibTrans" cxnId="{D0AF6DBD-C5DE-46D8-B1B5-40A3ECF917C5}">
      <dgm:prSet/>
      <dgm:spPr/>
      <dgm:t>
        <a:bodyPr/>
        <a:lstStyle/>
        <a:p>
          <a:pPr rtl="1"/>
          <a:endParaRPr lang="fa-IR"/>
        </a:p>
      </dgm:t>
    </dgm:pt>
    <dgm:pt modelId="{4F041A6D-C2E2-495C-8E75-DD4A68B73504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استثنایی: مگر، جز، غیر</a:t>
          </a:r>
        </a:p>
      </dgm:t>
    </dgm:pt>
    <dgm:pt modelId="{60968E9F-765B-420F-9E24-334BCF2E1BD8}" type="parTrans" cxnId="{9BDA6A12-D9FF-412E-8F6B-A62879B116D8}">
      <dgm:prSet/>
      <dgm:spPr/>
      <dgm:t>
        <a:bodyPr/>
        <a:lstStyle/>
        <a:p>
          <a:pPr rtl="1"/>
          <a:endParaRPr lang="fa-IR"/>
        </a:p>
      </dgm:t>
    </dgm:pt>
    <dgm:pt modelId="{9DAC11D9-9CA5-48AA-9E9D-80EC15C835F6}" type="sibTrans" cxnId="{9BDA6A12-D9FF-412E-8F6B-A62879B116D8}">
      <dgm:prSet/>
      <dgm:spPr/>
      <dgm:t>
        <a:bodyPr/>
        <a:lstStyle/>
        <a:p>
          <a:pPr rtl="1"/>
          <a:endParaRPr lang="fa-IR"/>
        </a:p>
      </dgm:t>
    </dgm:pt>
    <dgm:pt modelId="{8C2F3795-451D-4A05-B2E9-DFFACA46DB01}">
      <dgm:prSet custT="1"/>
      <dgm:spPr/>
      <dgm:t>
        <a:bodyPr/>
        <a:lstStyle/>
        <a:p>
          <a:pPr rtl="1"/>
          <a:r>
            <a:rPr lang="fa-IR" sz="2000" b="1" smtClean="0">
              <a:cs typeface="B Zar" pitchFamily="2" charset="-78"/>
            </a:rPr>
            <a:t>توضیحی</a:t>
          </a:r>
          <a:r>
            <a:rPr lang="fa-IR" sz="2000" b="1" dirty="0" smtClean="0">
              <a:cs typeface="B Zar" pitchFamily="2" charset="-78"/>
            </a:rPr>
            <a:t>: یعنی، به عبارت دیگر، چنان که، به طوری که</a:t>
          </a:r>
        </a:p>
      </dgm:t>
    </dgm:pt>
    <dgm:pt modelId="{86DBE85C-2DD8-4530-922F-728AAE86BC47}" type="parTrans" cxnId="{E8FC9B12-28F3-42D0-9A8D-AA7657E1BAA5}">
      <dgm:prSet/>
      <dgm:spPr/>
      <dgm:t>
        <a:bodyPr/>
        <a:lstStyle/>
        <a:p>
          <a:pPr rtl="1"/>
          <a:endParaRPr lang="fa-IR"/>
        </a:p>
      </dgm:t>
    </dgm:pt>
    <dgm:pt modelId="{D89B2F11-B01E-4B29-AF1F-4D87201647DF}" type="sibTrans" cxnId="{E8FC9B12-28F3-42D0-9A8D-AA7657E1BAA5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46C637-EF68-4842-B5B3-5BE519980CBC}" type="pres">
      <dgm:prSet presAssocID="{90B3B9C8-B084-4EBE-967E-AB6808FC54D7}" presName="spacer" presStyleCnt="0"/>
      <dgm:spPr/>
    </dgm:pt>
    <dgm:pt modelId="{8A9D993C-5975-4E88-8C41-F7B51F3C4D99}" type="pres">
      <dgm:prSet presAssocID="{AB594ABA-F9E9-4D3E-9F68-4B7B41A1F609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12E573-790E-4AE4-A087-3135BC051BBA}" type="pres">
      <dgm:prSet presAssocID="{FC2572EB-2639-4447-B871-FE81A22E2A22}" presName="spacer" presStyleCnt="0"/>
      <dgm:spPr/>
    </dgm:pt>
    <dgm:pt modelId="{8B9DB09D-7DB0-4DC0-83F4-96207A6C8D4E}" type="pres">
      <dgm:prSet presAssocID="{09D639F3-7C06-4304-97C8-9E84F3D846D3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DFCB7E-44D9-4FCA-80FB-35306D21402F}" type="pres">
      <dgm:prSet presAssocID="{22F3186C-FC19-42BF-8A48-4A7713E8D0BA}" presName="spacer" presStyleCnt="0"/>
      <dgm:spPr/>
    </dgm:pt>
    <dgm:pt modelId="{99543786-737B-4CF5-84C9-55255A8F281D}" type="pres">
      <dgm:prSet presAssocID="{47BF1553-E636-44F0-A492-4E474BDB511E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4D4D9AC-7F0A-4E2E-868D-7BF88ADFEBC3}" type="pres">
      <dgm:prSet presAssocID="{A6F1392E-F474-43CD-9C5A-3D9E60954F02}" presName="spacer" presStyleCnt="0"/>
      <dgm:spPr/>
    </dgm:pt>
    <dgm:pt modelId="{F563AF36-C510-41AB-B909-7F3C5D94E893}" type="pres">
      <dgm:prSet presAssocID="{62A55B31-4745-4F7E-9AFF-E25460B20703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DBF834-C4B8-4FD5-9C90-C2F02EA72405}" type="pres">
      <dgm:prSet presAssocID="{BF0D3B34-7D55-44E0-AC63-D1D52311EF83}" presName="spacer" presStyleCnt="0"/>
      <dgm:spPr/>
    </dgm:pt>
    <dgm:pt modelId="{E797BCDB-C8C4-4A8F-978C-3DAA434A615A}" type="pres">
      <dgm:prSet presAssocID="{8C2F3795-451D-4A05-B2E9-DFFACA46DB01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0E1A108-7754-422A-8174-D178D132AEF4}" type="pres">
      <dgm:prSet presAssocID="{D89B2F11-B01E-4B29-AF1F-4D87201647DF}" presName="spacer" presStyleCnt="0"/>
      <dgm:spPr/>
    </dgm:pt>
    <dgm:pt modelId="{1DAE4E40-5FC1-43DB-848B-19A04F3F46A6}" type="pres">
      <dgm:prSet presAssocID="{5830AA54-7AF1-41EE-A31B-B43D04340C18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96532A8-A42A-42E5-AFC3-2B6AFA0C9AC5}" type="pres">
      <dgm:prSet presAssocID="{FCCF1112-F42C-4FD7-B98F-D5E1A8C0AA66}" presName="spacer" presStyleCnt="0"/>
      <dgm:spPr/>
    </dgm:pt>
    <dgm:pt modelId="{3701294D-5B69-46D6-9EDB-FAE7EA6E4460}" type="pres">
      <dgm:prSet presAssocID="{4F041A6D-C2E2-495C-8E75-DD4A68B73504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CBF97E4-41A8-4049-A6AA-F781FF50B5B0}" type="pres">
      <dgm:prSet presAssocID="{9DAC11D9-9CA5-48AA-9E9D-80EC15C835F6}" presName="spacer" presStyleCnt="0"/>
      <dgm:spPr/>
    </dgm:pt>
    <dgm:pt modelId="{9313BF30-AD0B-4096-BEDB-1FA3B4E18752}" type="pres">
      <dgm:prSet presAssocID="{92495023-5278-49CB-9188-7B54C130F6E2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8C8C7CC-8D53-4D54-BB5B-4A9ABDD3FE2D}" type="pres">
      <dgm:prSet presAssocID="{69C7F622-2852-4AC7-969A-3B4EC4DB1B8F}" presName="spacer" presStyleCnt="0"/>
      <dgm:spPr/>
    </dgm:pt>
    <dgm:pt modelId="{E0626182-775D-4BDC-AEEA-5740C2660289}" type="pres">
      <dgm:prSet presAssocID="{DC4DEDF4-3806-4690-9543-C817EE73E416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72C92C3-9DAA-4E20-8113-995362605F54}" srcId="{E6D43625-4973-490E-99AA-5BD83B7A01A4}" destId="{AB594ABA-F9E9-4D3E-9F68-4B7B41A1F609}" srcOrd="1" destOrd="0" parTransId="{8183D0C7-03F8-498E-825E-A8B4E4A78A7A}" sibTransId="{FC2572EB-2639-4447-B871-FE81A22E2A22}"/>
    <dgm:cxn modelId="{342B5A62-F4E8-4FA8-8D5C-F83B2A61928A}" type="presOf" srcId="{AB594ABA-F9E9-4D3E-9F68-4B7B41A1F609}" destId="{8A9D993C-5975-4E88-8C41-F7B51F3C4D99}" srcOrd="0" destOrd="0" presId="urn:microsoft.com/office/officeart/2005/8/layout/vList2"/>
    <dgm:cxn modelId="{21A56006-2E2C-481D-85C0-5B873010AB8A}" type="presOf" srcId="{D61A8698-5899-4D9B-A652-10BA5BD84499}" destId="{DF1928E2-574F-4701-BE30-54B9B8231FCB}" srcOrd="0" destOrd="0" presId="urn:microsoft.com/office/officeart/2005/8/layout/vList2"/>
    <dgm:cxn modelId="{15C89EA7-BB14-43A4-B922-C0E543FE5DC7}" srcId="{E6D43625-4973-490E-99AA-5BD83B7A01A4}" destId="{62A55B31-4745-4F7E-9AFF-E25460B20703}" srcOrd="4" destOrd="0" parTransId="{18567A32-44A3-4457-AE59-25CCDF1299DD}" sibTransId="{BF0D3B34-7D55-44E0-AC63-D1D52311EF83}"/>
    <dgm:cxn modelId="{6FBF02DB-24D9-4512-B9A3-F4273845E90D}" type="presOf" srcId="{47BF1553-E636-44F0-A492-4E474BDB511E}" destId="{99543786-737B-4CF5-84C9-55255A8F281D}" srcOrd="0" destOrd="0" presId="urn:microsoft.com/office/officeart/2005/8/layout/vList2"/>
    <dgm:cxn modelId="{651F331F-4810-4FF5-86CF-93367A17863F}" srcId="{E6D43625-4973-490E-99AA-5BD83B7A01A4}" destId="{92495023-5278-49CB-9188-7B54C130F6E2}" srcOrd="8" destOrd="0" parTransId="{4120533A-8858-40E6-B5FF-BBEAEED43F9D}" sibTransId="{69C7F622-2852-4AC7-969A-3B4EC4DB1B8F}"/>
    <dgm:cxn modelId="{9BDA6A12-D9FF-412E-8F6B-A62879B116D8}" srcId="{E6D43625-4973-490E-99AA-5BD83B7A01A4}" destId="{4F041A6D-C2E2-495C-8E75-DD4A68B73504}" srcOrd="7" destOrd="0" parTransId="{60968E9F-765B-420F-9E24-334BCF2E1BD8}" sibTransId="{9DAC11D9-9CA5-48AA-9E9D-80EC15C835F6}"/>
    <dgm:cxn modelId="{D0AF6DBD-C5DE-46D8-B1B5-40A3ECF917C5}" srcId="{E6D43625-4973-490E-99AA-5BD83B7A01A4}" destId="{5830AA54-7AF1-41EE-A31B-B43D04340C18}" srcOrd="6" destOrd="0" parTransId="{61E10027-9C77-4CDB-BA70-4C7BD0A51E22}" sibTransId="{FCCF1112-F42C-4FD7-B98F-D5E1A8C0AA66}"/>
    <dgm:cxn modelId="{67DFC6A8-224A-4D80-A479-59FA133CF158}" srcId="{E6D43625-4973-490E-99AA-5BD83B7A01A4}" destId="{DC4DEDF4-3806-4690-9543-C817EE73E416}" srcOrd="9" destOrd="0" parTransId="{C18C78F5-DC27-416E-894A-31EC16794F50}" sibTransId="{90AEE638-3DFE-4CCD-8FB1-0A60A9F1A982}"/>
    <dgm:cxn modelId="{14ADE8D9-82C2-4989-881D-0FE1CAD57D68}" type="presOf" srcId="{8C2F3795-451D-4A05-B2E9-DFFACA46DB01}" destId="{E797BCDB-C8C4-4A8F-978C-3DAA434A615A}" srcOrd="0" destOrd="0" presId="urn:microsoft.com/office/officeart/2005/8/layout/vList2"/>
    <dgm:cxn modelId="{83B446BD-7BD4-4AA2-97A4-95684E7B2C92}" type="presOf" srcId="{62A55B31-4745-4F7E-9AFF-E25460B20703}" destId="{F563AF36-C510-41AB-B909-7F3C5D94E893}" srcOrd="0" destOrd="0" presId="urn:microsoft.com/office/officeart/2005/8/layout/vList2"/>
    <dgm:cxn modelId="{ECD71A38-18AD-48F9-91E1-3CAE231AC63E}" type="presOf" srcId="{5830AA54-7AF1-41EE-A31B-B43D04340C18}" destId="{1DAE4E40-5FC1-43DB-848B-19A04F3F46A6}" srcOrd="0" destOrd="0" presId="urn:microsoft.com/office/officeart/2005/8/layout/vList2"/>
    <dgm:cxn modelId="{E0130920-8037-4591-A9E8-60BD8F03E78E}" type="presOf" srcId="{09D639F3-7C06-4304-97C8-9E84F3D846D3}" destId="{8B9DB09D-7DB0-4DC0-83F4-96207A6C8D4E}" srcOrd="0" destOrd="0" presId="urn:microsoft.com/office/officeart/2005/8/layout/vList2"/>
    <dgm:cxn modelId="{6837DB5A-EB3D-4F4C-B561-9AA976944BA3}" type="presOf" srcId="{4F041A6D-C2E2-495C-8E75-DD4A68B73504}" destId="{3701294D-5B69-46D6-9EDB-FAE7EA6E4460}" srcOrd="0" destOrd="0" presId="urn:microsoft.com/office/officeart/2005/8/layout/vList2"/>
    <dgm:cxn modelId="{25860053-73C2-48C7-8A21-8A4FF86272B8}" srcId="{E6D43625-4973-490E-99AA-5BD83B7A01A4}" destId="{09D639F3-7C06-4304-97C8-9E84F3D846D3}" srcOrd="2" destOrd="0" parTransId="{DD296D76-FB7A-4BE1-A032-20DCB205270F}" sibTransId="{22F3186C-FC19-42BF-8A48-4A7713E8D0BA}"/>
    <dgm:cxn modelId="{02D67B3A-37B8-4469-812A-7BECD9A72614}" type="presOf" srcId="{E6D43625-4973-490E-99AA-5BD83B7A01A4}" destId="{1FB6E748-FA6D-4B43-BF9B-7EE8406E4723}" srcOrd="0" destOrd="0" presId="urn:microsoft.com/office/officeart/2005/8/layout/vList2"/>
    <dgm:cxn modelId="{E8FC9B12-28F3-42D0-9A8D-AA7657E1BAA5}" srcId="{E6D43625-4973-490E-99AA-5BD83B7A01A4}" destId="{8C2F3795-451D-4A05-B2E9-DFFACA46DB01}" srcOrd="5" destOrd="0" parTransId="{86DBE85C-2DD8-4530-922F-728AAE86BC47}" sibTransId="{D89B2F11-B01E-4B29-AF1F-4D87201647DF}"/>
    <dgm:cxn modelId="{F278FB08-D27D-4B16-B888-E2B37FDCED13}" srcId="{E6D43625-4973-490E-99AA-5BD83B7A01A4}" destId="{47BF1553-E636-44F0-A492-4E474BDB511E}" srcOrd="3" destOrd="0" parTransId="{8A54F15E-2FCB-4CE8-BCEF-DDC8E0BFE1AA}" sibTransId="{A6F1392E-F474-43CD-9C5A-3D9E60954F02}"/>
    <dgm:cxn modelId="{13BDAD54-A240-4871-8FAF-393F5506EBDE}" type="presOf" srcId="{92495023-5278-49CB-9188-7B54C130F6E2}" destId="{9313BF30-AD0B-4096-BEDB-1FA3B4E18752}" srcOrd="0" destOrd="0" presId="urn:microsoft.com/office/officeart/2005/8/layout/vList2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0963E5A7-A2DD-4D7E-834E-FA513AD86208}" type="presOf" srcId="{DC4DEDF4-3806-4690-9543-C817EE73E416}" destId="{E0626182-775D-4BDC-AEEA-5740C2660289}" srcOrd="0" destOrd="0" presId="urn:microsoft.com/office/officeart/2005/8/layout/vList2"/>
    <dgm:cxn modelId="{4CABB2C4-DFB9-4808-8938-683B359D0373}" type="presParOf" srcId="{1FB6E748-FA6D-4B43-BF9B-7EE8406E4723}" destId="{DF1928E2-574F-4701-BE30-54B9B8231FCB}" srcOrd="0" destOrd="0" presId="urn:microsoft.com/office/officeart/2005/8/layout/vList2"/>
    <dgm:cxn modelId="{2E3FCCD3-B432-40DC-81CB-D803D72DD9EF}" type="presParOf" srcId="{1FB6E748-FA6D-4B43-BF9B-7EE8406E4723}" destId="{FC46C637-EF68-4842-B5B3-5BE519980CBC}" srcOrd="1" destOrd="0" presId="urn:microsoft.com/office/officeart/2005/8/layout/vList2"/>
    <dgm:cxn modelId="{B6189D27-DA2A-48EC-A125-4CCF2051EF8D}" type="presParOf" srcId="{1FB6E748-FA6D-4B43-BF9B-7EE8406E4723}" destId="{8A9D993C-5975-4E88-8C41-F7B51F3C4D99}" srcOrd="2" destOrd="0" presId="urn:microsoft.com/office/officeart/2005/8/layout/vList2"/>
    <dgm:cxn modelId="{DEAB280B-D983-4C07-BF45-E6C35F871181}" type="presParOf" srcId="{1FB6E748-FA6D-4B43-BF9B-7EE8406E4723}" destId="{B812E573-790E-4AE4-A087-3135BC051BBA}" srcOrd="3" destOrd="0" presId="urn:microsoft.com/office/officeart/2005/8/layout/vList2"/>
    <dgm:cxn modelId="{A9E58F7A-6C81-492F-B514-7A3D024E8CB9}" type="presParOf" srcId="{1FB6E748-FA6D-4B43-BF9B-7EE8406E4723}" destId="{8B9DB09D-7DB0-4DC0-83F4-96207A6C8D4E}" srcOrd="4" destOrd="0" presId="urn:microsoft.com/office/officeart/2005/8/layout/vList2"/>
    <dgm:cxn modelId="{1AE50B06-5C49-4582-B2E2-2BF5402AF76C}" type="presParOf" srcId="{1FB6E748-FA6D-4B43-BF9B-7EE8406E4723}" destId="{31DFCB7E-44D9-4FCA-80FB-35306D21402F}" srcOrd="5" destOrd="0" presId="urn:microsoft.com/office/officeart/2005/8/layout/vList2"/>
    <dgm:cxn modelId="{11AC5D51-7C6C-485D-8CA1-A0D09AA9D69E}" type="presParOf" srcId="{1FB6E748-FA6D-4B43-BF9B-7EE8406E4723}" destId="{99543786-737B-4CF5-84C9-55255A8F281D}" srcOrd="6" destOrd="0" presId="urn:microsoft.com/office/officeart/2005/8/layout/vList2"/>
    <dgm:cxn modelId="{F3CF23ED-EBBE-4EBC-A662-BCAF5F7623ED}" type="presParOf" srcId="{1FB6E748-FA6D-4B43-BF9B-7EE8406E4723}" destId="{24D4D9AC-7F0A-4E2E-868D-7BF88ADFEBC3}" srcOrd="7" destOrd="0" presId="urn:microsoft.com/office/officeart/2005/8/layout/vList2"/>
    <dgm:cxn modelId="{05DAABBC-A3DD-467C-B1EB-E633B0FDA384}" type="presParOf" srcId="{1FB6E748-FA6D-4B43-BF9B-7EE8406E4723}" destId="{F563AF36-C510-41AB-B909-7F3C5D94E893}" srcOrd="8" destOrd="0" presId="urn:microsoft.com/office/officeart/2005/8/layout/vList2"/>
    <dgm:cxn modelId="{AD67DEC5-7AC5-451C-8DE8-C8EA9D9182F0}" type="presParOf" srcId="{1FB6E748-FA6D-4B43-BF9B-7EE8406E4723}" destId="{A7DBF834-C4B8-4FD5-9C90-C2F02EA72405}" srcOrd="9" destOrd="0" presId="urn:microsoft.com/office/officeart/2005/8/layout/vList2"/>
    <dgm:cxn modelId="{0693B09A-1E7A-46E0-8012-264C05DA824F}" type="presParOf" srcId="{1FB6E748-FA6D-4B43-BF9B-7EE8406E4723}" destId="{E797BCDB-C8C4-4A8F-978C-3DAA434A615A}" srcOrd="10" destOrd="0" presId="urn:microsoft.com/office/officeart/2005/8/layout/vList2"/>
    <dgm:cxn modelId="{0E14F8EF-11D7-4D49-AC70-C10AC78D7E4B}" type="presParOf" srcId="{1FB6E748-FA6D-4B43-BF9B-7EE8406E4723}" destId="{E0E1A108-7754-422A-8174-D178D132AEF4}" srcOrd="11" destOrd="0" presId="urn:microsoft.com/office/officeart/2005/8/layout/vList2"/>
    <dgm:cxn modelId="{2602CA68-38ED-4D8B-98FC-577D8787042E}" type="presParOf" srcId="{1FB6E748-FA6D-4B43-BF9B-7EE8406E4723}" destId="{1DAE4E40-5FC1-43DB-848B-19A04F3F46A6}" srcOrd="12" destOrd="0" presId="urn:microsoft.com/office/officeart/2005/8/layout/vList2"/>
    <dgm:cxn modelId="{C1748CD2-843E-407C-855E-083BBC4D7A55}" type="presParOf" srcId="{1FB6E748-FA6D-4B43-BF9B-7EE8406E4723}" destId="{396532A8-A42A-42E5-AFC3-2B6AFA0C9AC5}" srcOrd="13" destOrd="0" presId="urn:microsoft.com/office/officeart/2005/8/layout/vList2"/>
    <dgm:cxn modelId="{184D91C4-2C04-49C5-A6AA-49306D3E6C3C}" type="presParOf" srcId="{1FB6E748-FA6D-4B43-BF9B-7EE8406E4723}" destId="{3701294D-5B69-46D6-9EDB-FAE7EA6E4460}" srcOrd="14" destOrd="0" presId="urn:microsoft.com/office/officeart/2005/8/layout/vList2"/>
    <dgm:cxn modelId="{2C305A2D-B512-41FC-B5AB-7948A0F730B2}" type="presParOf" srcId="{1FB6E748-FA6D-4B43-BF9B-7EE8406E4723}" destId="{ACBF97E4-41A8-4049-A6AA-F781FF50B5B0}" srcOrd="15" destOrd="0" presId="urn:microsoft.com/office/officeart/2005/8/layout/vList2"/>
    <dgm:cxn modelId="{89F3943C-8BA7-4BDE-8239-4693B6F26F9A}" type="presParOf" srcId="{1FB6E748-FA6D-4B43-BF9B-7EE8406E4723}" destId="{9313BF30-AD0B-4096-BEDB-1FA3B4E18752}" srcOrd="16" destOrd="0" presId="urn:microsoft.com/office/officeart/2005/8/layout/vList2"/>
    <dgm:cxn modelId="{B0CE5386-D707-481B-A8B6-C7AEC9855299}" type="presParOf" srcId="{1FB6E748-FA6D-4B43-BF9B-7EE8406E4723}" destId="{88C8C7CC-8D53-4D54-BB5B-4A9ABDD3FE2D}" srcOrd="17" destOrd="0" presId="urn:microsoft.com/office/officeart/2005/8/layout/vList2"/>
    <dgm:cxn modelId="{404AFE3F-555E-49A8-BA72-F61035558224}" type="presParOf" srcId="{1FB6E748-FA6D-4B43-BF9B-7EE8406E4723}" destId="{E0626182-775D-4BDC-AEEA-5740C2660289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جمله اول بند مقدمه و جمله های بعدی پشتیبان و جمله آخر، نتیجه گیری است.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AB594ABA-F9E9-4D3E-9F68-4B7B41A1F60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میان جمله های بند، از پیوند دهنده ها استفاده کنید.</a:t>
          </a:r>
        </a:p>
      </dgm:t>
    </dgm:pt>
    <dgm:pt modelId="{8183D0C7-03F8-498E-825E-A8B4E4A78A7A}" type="par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FC2572EB-2639-4447-B871-FE81A22E2A22}" type="sib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در هر پاراگراف یک نکته بیاید.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62A55B31-4745-4F7E-9AFF-E25460B2070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مقدمه و نتیجه بند نقل قول نباشد؛ بلکه از خودتان باشد.</a:t>
          </a:r>
        </a:p>
      </dgm:t>
    </dgm:pt>
    <dgm:pt modelId="{18567A32-44A3-4457-AE59-25CCDF1299DD}" type="par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BF0D3B34-7D55-44E0-AC63-D1D52311EF83}" type="sib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92495023-5278-49CB-9188-7B54C130F6E2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بندهای یک سطری و یک جمله ای نباشد؛ مگر بندی که به منزله مقدمه است؛ مثل انواع مقاله به قرار ذیل است:</a:t>
          </a:r>
        </a:p>
      </dgm:t>
    </dgm:pt>
    <dgm:pt modelId="{4120533A-8858-40E6-B5FF-BBEAEED43F9D}" type="par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69C7F622-2852-4AC7-969A-3B4EC4DB1B8F}" type="sib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DC4DEDF4-3806-4690-9543-C817EE73E416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کل بند نقل قول نباشد.</a:t>
          </a:r>
        </a:p>
      </dgm:t>
    </dgm:pt>
    <dgm:pt modelId="{C18C78F5-DC27-416E-894A-31EC16794F50}" type="parTrans" cxnId="{67DFC6A8-224A-4D80-A479-59FA133CF158}">
      <dgm:prSet/>
      <dgm:spPr/>
      <dgm:t>
        <a:bodyPr/>
        <a:lstStyle/>
        <a:p>
          <a:pPr rtl="1"/>
          <a:endParaRPr lang="fa-IR"/>
        </a:p>
      </dgm:t>
    </dgm:pt>
    <dgm:pt modelId="{90AEE638-3DFE-4CCD-8FB1-0A60A9F1A982}" type="sibTrans" cxnId="{67DFC6A8-224A-4D80-A479-59FA133CF158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46C637-EF68-4842-B5B3-5BE519980CBC}" type="pres">
      <dgm:prSet presAssocID="{90B3B9C8-B084-4EBE-967E-AB6808FC54D7}" presName="spacer" presStyleCnt="0"/>
      <dgm:spPr/>
    </dgm:pt>
    <dgm:pt modelId="{8A9D993C-5975-4E88-8C41-F7B51F3C4D99}" type="pres">
      <dgm:prSet presAssocID="{AB594ABA-F9E9-4D3E-9F68-4B7B41A1F60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12E573-790E-4AE4-A087-3135BC051BBA}" type="pres">
      <dgm:prSet presAssocID="{FC2572EB-2639-4447-B871-FE81A22E2A22}" presName="spacer" presStyleCnt="0"/>
      <dgm:spPr/>
    </dgm:pt>
    <dgm:pt modelId="{8B9DB09D-7DB0-4DC0-83F4-96207A6C8D4E}" type="pres">
      <dgm:prSet presAssocID="{09D639F3-7C06-4304-97C8-9E84F3D846D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DFCB7E-44D9-4FCA-80FB-35306D21402F}" type="pres">
      <dgm:prSet presAssocID="{22F3186C-FC19-42BF-8A48-4A7713E8D0BA}" presName="spacer" presStyleCnt="0"/>
      <dgm:spPr/>
    </dgm:pt>
    <dgm:pt modelId="{F563AF36-C510-41AB-B909-7F3C5D94E893}" type="pres">
      <dgm:prSet presAssocID="{62A55B31-4745-4F7E-9AFF-E25460B2070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DBF834-C4B8-4FD5-9C90-C2F02EA72405}" type="pres">
      <dgm:prSet presAssocID="{BF0D3B34-7D55-44E0-AC63-D1D52311EF83}" presName="spacer" presStyleCnt="0"/>
      <dgm:spPr/>
    </dgm:pt>
    <dgm:pt modelId="{9313BF30-AD0B-4096-BEDB-1FA3B4E18752}" type="pres">
      <dgm:prSet presAssocID="{92495023-5278-49CB-9188-7B54C130F6E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8C8C7CC-8D53-4D54-BB5B-4A9ABDD3FE2D}" type="pres">
      <dgm:prSet presAssocID="{69C7F622-2852-4AC7-969A-3B4EC4DB1B8F}" presName="spacer" presStyleCnt="0"/>
      <dgm:spPr/>
    </dgm:pt>
    <dgm:pt modelId="{E0626182-775D-4BDC-AEEA-5740C2660289}" type="pres">
      <dgm:prSet presAssocID="{DC4DEDF4-3806-4690-9543-C817EE73E41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3A4B5C8-84AD-4650-B2A3-6F3CD558FEEB}" type="presOf" srcId="{DC4DEDF4-3806-4690-9543-C817EE73E416}" destId="{E0626182-775D-4BDC-AEEA-5740C2660289}" srcOrd="0" destOrd="0" presId="urn:microsoft.com/office/officeart/2005/8/layout/vList2"/>
    <dgm:cxn modelId="{07AEA989-385B-4587-A69E-B15608DE8783}" type="presOf" srcId="{E6D43625-4973-490E-99AA-5BD83B7A01A4}" destId="{1FB6E748-FA6D-4B43-BF9B-7EE8406E4723}" srcOrd="0" destOrd="0" presId="urn:microsoft.com/office/officeart/2005/8/layout/vList2"/>
    <dgm:cxn modelId="{15C89EA7-BB14-43A4-B922-C0E543FE5DC7}" srcId="{E6D43625-4973-490E-99AA-5BD83B7A01A4}" destId="{62A55B31-4745-4F7E-9AFF-E25460B20703}" srcOrd="3" destOrd="0" parTransId="{18567A32-44A3-4457-AE59-25CCDF1299DD}" sibTransId="{BF0D3B34-7D55-44E0-AC63-D1D52311EF83}"/>
    <dgm:cxn modelId="{F086BE37-7100-4CF9-9B36-89671055463C}" type="presOf" srcId="{09D639F3-7C06-4304-97C8-9E84F3D846D3}" destId="{8B9DB09D-7DB0-4DC0-83F4-96207A6C8D4E}" srcOrd="0" destOrd="0" presId="urn:microsoft.com/office/officeart/2005/8/layout/vList2"/>
    <dgm:cxn modelId="{67DFC6A8-224A-4D80-A479-59FA133CF158}" srcId="{E6D43625-4973-490E-99AA-5BD83B7A01A4}" destId="{DC4DEDF4-3806-4690-9543-C817EE73E416}" srcOrd="5" destOrd="0" parTransId="{C18C78F5-DC27-416E-894A-31EC16794F50}" sibTransId="{90AEE638-3DFE-4CCD-8FB1-0A60A9F1A982}"/>
    <dgm:cxn modelId="{A2AAD56F-4135-4CF2-9AB5-5B618F9ABB06}" type="presOf" srcId="{AB594ABA-F9E9-4D3E-9F68-4B7B41A1F609}" destId="{8A9D993C-5975-4E88-8C41-F7B51F3C4D99}" srcOrd="0" destOrd="0" presId="urn:microsoft.com/office/officeart/2005/8/layout/vList2"/>
    <dgm:cxn modelId="{651F331F-4810-4FF5-86CF-93367A17863F}" srcId="{E6D43625-4973-490E-99AA-5BD83B7A01A4}" destId="{92495023-5278-49CB-9188-7B54C130F6E2}" srcOrd="4" destOrd="0" parTransId="{4120533A-8858-40E6-B5FF-BBEAEED43F9D}" sibTransId="{69C7F622-2852-4AC7-969A-3B4EC4DB1B8F}"/>
    <dgm:cxn modelId="{25860053-73C2-48C7-8A21-8A4FF86272B8}" srcId="{E6D43625-4973-490E-99AA-5BD83B7A01A4}" destId="{09D639F3-7C06-4304-97C8-9E84F3D846D3}" srcOrd="2" destOrd="0" parTransId="{DD296D76-FB7A-4BE1-A032-20DCB205270F}" sibTransId="{22F3186C-FC19-42BF-8A48-4A7713E8D0BA}"/>
    <dgm:cxn modelId="{472C92C3-9DAA-4E20-8113-995362605F54}" srcId="{E6D43625-4973-490E-99AA-5BD83B7A01A4}" destId="{AB594ABA-F9E9-4D3E-9F68-4B7B41A1F609}" srcOrd="1" destOrd="0" parTransId="{8183D0C7-03F8-498E-825E-A8B4E4A78A7A}" sibTransId="{FC2572EB-2639-4447-B871-FE81A22E2A22}"/>
    <dgm:cxn modelId="{EE5C5363-82A2-4F4E-9604-5BC4B392013D}" type="presOf" srcId="{92495023-5278-49CB-9188-7B54C130F6E2}" destId="{9313BF30-AD0B-4096-BEDB-1FA3B4E18752}" srcOrd="0" destOrd="0" presId="urn:microsoft.com/office/officeart/2005/8/layout/vList2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C1628F67-0732-4ED7-AF42-1FA735FBA0D0}" type="presOf" srcId="{62A55B31-4745-4F7E-9AFF-E25460B20703}" destId="{F563AF36-C510-41AB-B909-7F3C5D94E893}" srcOrd="0" destOrd="0" presId="urn:microsoft.com/office/officeart/2005/8/layout/vList2"/>
    <dgm:cxn modelId="{FEEC7AAA-8D13-4ACE-91B9-EFC4A52C2DE5}" type="presOf" srcId="{D61A8698-5899-4D9B-A652-10BA5BD84499}" destId="{DF1928E2-574F-4701-BE30-54B9B8231FCB}" srcOrd="0" destOrd="0" presId="urn:microsoft.com/office/officeart/2005/8/layout/vList2"/>
    <dgm:cxn modelId="{552A0525-5999-4A81-AAF9-6800DBD54E5F}" type="presParOf" srcId="{1FB6E748-FA6D-4B43-BF9B-7EE8406E4723}" destId="{DF1928E2-574F-4701-BE30-54B9B8231FCB}" srcOrd="0" destOrd="0" presId="urn:microsoft.com/office/officeart/2005/8/layout/vList2"/>
    <dgm:cxn modelId="{4BDEB2A4-030D-40DB-89F3-F27D66EA51DA}" type="presParOf" srcId="{1FB6E748-FA6D-4B43-BF9B-7EE8406E4723}" destId="{FC46C637-EF68-4842-B5B3-5BE519980CBC}" srcOrd="1" destOrd="0" presId="urn:microsoft.com/office/officeart/2005/8/layout/vList2"/>
    <dgm:cxn modelId="{64BCD10C-7F25-45EC-82B2-3DBDD8A469EC}" type="presParOf" srcId="{1FB6E748-FA6D-4B43-BF9B-7EE8406E4723}" destId="{8A9D993C-5975-4E88-8C41-F7B51F3C4D99}" srcOrd="2" destOrd="0" presId="urn:microsoft.com/office/officeart/2005/8/layout/vList2"/>
    <dgm:cxn modelId="{B7DBB809-3785-4E98-A128-D4EE0331C4A4}" type="presParOf" srcId="{1FB6E748-FA6D-4B43-BF9B-7EE8406E4723}" destId="{B812E573-790E-4AE4-A087-3135BC051BBA}" srcOrd="3" destOrd="0" presId="urn:microsoft.com/office/officeart/2005/8/layout/vList2"/>
    <dgm:cxn modelId="{73AD19DD-2C3F-4727-A0FB-E130DEE5FB78}" type="presParOf" srcId="{1FB6E748-FA6D-4B43-BF9B-7EE8406E4723}" destId="{8B9DB09D-7DB0-4DC0-83F4-96207A6C8D4E}" srcOrd="4" destOrd="0" presId="urn:microsoft.com/office/officeart/2005/8/layout/vList2"/>
    <dgm:cxn modelId="{965A0F47-1C81-46AC-BF23-04C8E45CDC88}" type="presParOf" srcId="{1FB6E748-FA6D-4B43-BF9B-7EE8406E4723}" destId="{31DFCB7E-44D9-4FCA-80FB-35306D21402F}" srcOrd="5" destOrd="0" presId="urn:microsoft.com/office/officeart/2005/8/layout/vList2"/>
    <dgm:cxn modelId="{FD3871E5-006E-45C9-A02E-381D794869E9}" type="presParOf" srcId="{1FB6E748-FA6D-4B43-BF9B-7EE8406E4723}" destId="{F563AF36-C510-41AB-B909-7F3C5D94E893}" srcOrd="6" destOrd="0" presId="urn:microsoft.com/office/officeart/2005/8/layout/vList2"/>
    <dgm:cxn modelId="{4A510A65-139A-4374-8C9E-E0A7E05D0B6E}" type="presParOf" srcId="{1FB6E748-FA6D-4B43-BF9B-7EE8406E4723}" destId="{A7DBF834-C4B8-4FD5-9C90-C2F02EA72405}" srcOrd="7" destOrd="0" presId="urn:microsoft.com/office/officeart/2005/8/layout/vList2"/>
    <dgm:cxn modelId="{1276B35A-B1E1-4284-8A99-6C17C94C688F}" type="presParOf" srcId="{1FB6E748-FA6D-4B43-BF9B-7EE8406E4723}" destId="{9313BF30-AD0B-4096-BEDB-1FA3B4E18752}" srcOrd="8" destOrd="0" presId="urn:microsoft.com/office/officeart/2005/8/layout/vList2"/>
    <dgm:cxn modelId="{21635E4A-686F-49D5-AFE9-881E45A870D9}" type="presParOf" srcId="{1FB6E748-FA6D-4B43-BF9B-7EE8406E4723}" destId="{88C8C7CC-8D53-4D54-BB5B-4A9ABDD3FE2D}" srcOrd="9" destOrd="0" presId="urn:microsoft.com/office/officeart/2005/8/layout/vList2"/>
    <dgm:cxn modelId="{9E40303E-96C8-4772-9148-75C499467075}" type="presParOf" srcId="{1FB6E748-FA6D-4B43-BF9B-7EE8406E4723}" destId="{E0626182-775D-4BDC-AEEA-5740C266028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حتی الامکان به بیان نویسنده باشد؛ نقالی نکرده باشد.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AB594ABA-F9E9-4D3E-9F68-4B7B41A1F60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هیچ بندی را با نقل قول آغاز نکنید؛ بلکه ابتدا یک توضیحی از خودتان راجع به آن بیاورید.</a:t>
          </a:r>
        </a:p>
      </dgm:t>
    </dgm:pt>
    <dgm:pt modelId="{8183D0C7-03F8-498E-825E-A8B4E4A78A7A}" type="par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FC2572EB-2639-4447-B871-FE81A22E2A22}" type="sib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نقل ها را روی هم بدون توضیح میان آنها نیاورید.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47BF1553-E636-44F0-A492-4E474BDB511E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آخرین جمله بند، نقل قول نباشد؛ بلکه نتیجه گیری شما از نقل ها باشد.</a:t>
          </a:r>
        </a:p>
      </dgm:t>
    </dgm:pt>
    <dgm:pt modelId="{8A54F15E-2FCB-4CE8-BCEF-DDC8E0BFE1AA}" type="parTrans" cxnId="{F278FB08-D27D-4B16-B888-E2B37FDCED13}">
      <dgm:prSet/>
      <dgm:spPr/>
      <dgm:t>
        <a:bodyPr/>
        <a:lstStyle/>
        <a:p>
          <a:pPr rtl="1"/>
          <a:endParaRPr lang="fa-IR"/>
        </a:p>
      </dgm:t>
    </dgm:pt>
    <dgm:pt modelId="{A6F1392E-F474-43CD-9C5A-3D9E60954F02}" type="sibTrans" cxnId="{F278FB08-D27D-4B16-B888-E2B37FDCED13}">
      <dgm:prSet/>
      <dgm:spPr/>
      <dgm:t>
        <a:bodyPr/>
        <a:lstStyle/>
        <a:p>
          <a:pPr rtl="1"/>
          <a:endParaRPr lang="fa-IR"/>
        </a:p>
      </dgm:t>
    </dgm:pt>
    <dgm:pt modelId="{92495023-5278-49CB-9188-7B54C130F6E2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نقل قول های عربی باید همراه با ترجمه باشد.</a:t>
          </a:r>
        </a:p>
      </dgm:t>
    </dgm:pt>
    <dgm:pt modelId="{4120533A-8858-40E6-B5FF-BBEAEED43F9D}" type="par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69C7F622-2852-4AC7-969A-3B4EC4DB1B8F}" type="sib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220B79DD-E544-4422-85AF-7F3E2DCD98D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حتی </a:t>
          </a:r>
          <a:r>
            <a:rPr lang="fa-IR" sz="2000" b="1" dirty="0" err="1" smtClean="0">
              <a:cs typeface="B Zar" pitchFamily="2" charset="-78"/>
            </a:rPr>
            <a:t>الامکان</a:t>
          </a:r>
          <a:r>
            <a:rPr lang="fa-IR" sz="2000" b="1" dirty="0" smtClean="0">
              <a:cs typeface="B Zar" pitchFamily="2" charset="-78"/>
            </a:rPr>
            <a:t> نقل قول ها دراز نباشد و اگر در حد یک بند باشد، بهتر است در کادر کوچک یعنی با حدود 2 سانتی متر </a:t>
          </a:r>
          <a:r>
            <a:rPr lang="fa-IR" sz="2000" b="1" dirty="0" err="1" smtClean="0">
              <a:cs typeface="B Zar" pitchFamily="2" charset="-78"/>
            </a:rPr>
            <a:t>تورفتگی</a:t>
          </a:r>
          <a:r>
            <a:rPr lang="fa-IR" sz="2000" b="1" dirty="0" smtClean="0">
              <a:cs typeface="B Zar" pitchFamily="2" charset="-78"/>
            </a:rPr>
            <a:t> باشد.</a:t>
          </a:r>
        </a:p>
      </dgm:t>
    </dgm:pt>
    <dgm:pt modelId="{70D602F1-B33A-4DE7-B1E5-84C8E134634C}" type="parTrans" cxnId="{62C73CC5-8E78-42E4-AA46-66A12C09B33D}">
      <dgm:prSet/>
      <dgm:spPr/>
      <dgm:t>
        <a:bodyPr/>
        <a:lstStyle/>
        <a:p>
          <a:pPr rtl="1"/>
          <a:endParaRPr lang="fa-IR"/>
        </a:p>
      </dgm:t>
    </dgm:pt>
    <dgm:pt modelId="{DA2CE975-B7D9-4DEA-BBD6-23C05C594424}" type="sibTrans" cxnId="{62C73CC5-8E78-42E4-AA46-66A12C09B33D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46C637-EF68-4842-B5B3-5BE519980CBC}" type="pres">
      <dgm:prSet presAssocID="{90B3B9C8-B084-4EBE-967E-AB6808FC54D7}" presName="spacer" presStyleCnt="0"/>
      <dgm:spPr/>
    </dgm:pt>
    <dgm:pt modelId="{8A9D993C-5975-4E88-8C41-F7B51F3C4D99}" type="pres">
      <dgm:prSet presAssocID="{AB594ABA-F9E9-4D3E-9F68-4B7B41A1F60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12E573-790E-4AE4-A087-3135BC051BBA}" type="pres">
      <dgm:prSet presAssocID="{FC2572EB-2639-4447-B871-FE81A22E2A22}" presName="spacer" presStyleCnt="0"/>
      <dgm:spPr/>
    </dgm:pt>
    <dgm:pt modelId="{8B9DB09D-7DB0-4DC0-83F4-96207A6C8D4E}" type="pres">
      <dgm:prSet presAssocID="{09D639F3-7C06-4304-97C8-9E84F3D846D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DFCB7E-44D9-4FCA-80FB-35306D21402F}" type="pres">
      <dgm:prSet presAssocID="{22F3186C-FC19-42BF-8A48-4A7713E8D0BA}" presName="spacer" presStyleCnt="0"/>
      <dgm:spPr/>
    </dgm:pt>
    <dgm:pt modelId="{99543786-737B-4CF5-84C9-55255A8F281D}" type="pres">
      <dgm:prSet presAssocID="{47BF1553-E636-44F0-A492-4E474BDB511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4D4D9AC-7F0A-4E2E-868D-7BF88ADFEBC3}" type="pres">
      <dgm:prSet presAssocID="{A6F1392E-F474-43CD-9C5A-3D9E60954F02}" presName="spacer" presStyleCnt="0"/>
      <dgm:spPr/>
    </dgm:pt>
    <dgm:pt modelId="{9313BF30-AD0B-4096-BEDB-1FA3B4E18752}" type="pres">
      <dgm:prSet presAssocID="{92495023-5278-49CB-9188-7B54C130F6E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8C8C7CC-8D53-4D54-BB5B-4A9ABDD3FE2D}" type="pres">
      <dgm:prSet presAssocID="{69C7F622-2852-4AC7-969A-3B4EC4DB1B8F}" presName="spacer" presStyleCnt="0"/>
      <dgm:spPr/>
    </dgm:pt>
    <dgm:pt modelId="{8AA385B0-9B47-47BA-94D9-CD3C193E794F}" type="pres">
      <dgm:prSet presAssocID="{220B79DD-E544-4422-85AF-7F3E2DCD98D9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A5E455C0-966C-455F-9E66-E9CE9532CA8F}" type="presOf" srcId="{D61A8698-5899-4D9B-A652-10BA5BD84499}" destId="{DF1928E2-574F-4701-BE30-54B9B8231FCB}" srcOrd="0" destOrd="0" presId="urn:microsoft.com/office/officeart/2005/8/layout/vList2"/>
    <dgm:cxn modelId="{62C73CC5-8E78-42E4-AA46-66A12C09B33D}" srcId="{E6D43625-4973-490E-99AA-5BD83B7A01A4}" destId="{220B79DD-E544-4422-85AF-7F3E2DCD98D9}" srcOrd="5" destOrd="0" parTransId="{70D602F1-B33A-4DE7-B1E5-84C8E134634C}" sibTransId="{DA2CE975-B7D9-4DEA-BBD6-23C05C594424}"/>
    <dgm:cxn modelId="{62A595A9-E8A3-46EC-8C83-0595AB90213F}" type="presOf" srcId="{220B79DD-E544-4422-85AF-7F3E2DCD98D9}" destId="{8AA385B0-9B47-47BA-94D9-CD3C193E794F}" srcOrd="0" destOrd="0" presId="urn:microsoft.com/office/officeart/2005/8/layout/vList2"/>
    <dgm:cxn modelId="{923B0969-E9F5-4764-AF0F-61A78539BC9A}" type="presOf" srcId="{92495023-5278-49CB-9188-7B54C130F6E2}" destId="{9313BF30-AD0B-4096-BEDB-1FA3B4E18752}" srcOrd="0" destOrd="0" presId="urn:microsoft.com/office/officeart/2005/8/layout/vList2"/>
    <dgm:cxn modelId="{651F331F-4810-4FF5-86CF-93367A17863F}" srcId="{E6D43625-4973-490E-99AA-5BD83B7A01A4}" destId="{92495023-5278-49CB-9188-7B54C130F6E2}" srcOrd="4" destOrd="0" parTransId="{4120533A-8858-40E6-B5FF-BBEAEED43F9D}" sibTransId="{69C7F622-2852-4AC7-969A-3B4EC4DB1B8F}"/>
    <dgm:cxn modelId="{F027CF07-9378-4F39-917F-89F2E1D19219}" type="presOf" srcId="{AB594ABA-F9E9-4D3E-9F68-4B7B41A1F609}" destId="{8A9D993C-5975-4E88-8C41-F7B51F3C4D99}" srcOrd="0" destOrd="0" presId="urn:microsoft.com/office/officeart/2005/8/layout/vList2"/>
    <dgm:cxn modelId="{25860053-73C2-48C7-8A21-8A4FF86272B8}" srcId="{E6D43625-4973-490E-99AA-5BD83B7A01A4}" destId="{09D639F3-7C06-4304-97C8-9E84F3D846D3}" srcOrd="2" destOrd="0" parTransId="{DD296D76-FB7A-4BE1-A032-20DCB205270F}" sibTransId="{22F3186C-FC19-42BF-8A48-4A7713E8D0BA}"/>
    <dgm:cxn modelId="{472C92C3-9DAA-4E20-8113-995362605F54}" srcId="{E6D43625-4973-490E-99AA-5BD83B7A01A4}" destId="{AB594ABA-F9E9-4D3E-9F68-4B7B41A1F609}" srcOrd="1" destOrd="0" parTransId="{8183D0C7-03F8-498E-825E-A8B4E4A78A7A}" sibTransId="{FC2572EB-2639-4447-B871-FE81A22E2A22}"/>
    <dgm:cxn modelId="{F278FB08-D27D-4B16-B888-E2B37FDCED13}" srcId="{E6D43625-4973-490E-99AA-5BD83B7A01A4}" destId="{47BF1553-E636-44F0-A492-4E474BDB511E}" srcOrd="3" destOrd="0" parTransId="{8A54F15E-2FCB-4CE8-BCEF-DDC8E0BFE1AA}" sibTransId="{A6F1392E-F474-43CD-9C5A-3D9E60954F02}"/>
    <dgm:cxn modelId="{F3F2B5A3-F029-4FAD-9784-C44613E5323C}" type="presOf" srcId="{47BF1553-E636-44F0-A492-4E474BDB511E}" destId="{99543786-737B-4CF5-84C9-55255A8F281D}" srcOrd="0" destOrd="0" presId="urn:microsoft.com/office/officeart/2005/8/layout/vList2"/>
    <dgm:cxn modelId="{2C2F56F5-1BE3-4C74-AA1E-FC9ED64DAF29}" type="presOf" srcId="{E6D43625-4973-490E-99AA-5BD83B7A01A4}" destId="{1FB6E748-FA6D-4B43-BF9B-7EE8406E4723}" srcOrd="0" destOrd="0" presId="urn:microsoft.com/office/officeart/2005/8/layout/vList2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A2FE8168-72C1-4E50-840D-4BDB532A2DC1}" type="presOf" srcId="{09D639F3-7C06-4304-97C8-9E84F3D846D3}" destId="{8B9DB09D-7DB0-4DC0-83F4-96207A6C8D4E}" srcOrd="0" destOrd="0" presId="urn:microsoft.com/office/officeart/2005/8/layout/vList2"/>
    <dgm:cxn modelId="{DAB8C208-DC9B-4EDF-85DE-351C4A8FCAFC}" type="presParOf" srcId="{1FB6E748-FA6D-4B43-BF9B-7EE8406E4723}" destId="{DF1928E2-574F-4701-BE30-54B9B8231FCB}" srcOrd="0" destOrd="0" presId="urn:microsoft.com/office/officeart/2005/8/layout/vList2"/>
    <dgm:cxn modelId="{A0E4EC6B-37CA-49CC-9A92-E484858DDBA0}" type="presParOf" srcId="{1FB6E748-FA6D-4B43-BF9B-7EE8406E4723}" destId="{FC46C637-EF68-4842-B5B3-5BE519980CBC}" srcOrd="1" destOrd="0" presId="urn:microsoft.com/office/officeart/2005/8/layout/vList2"/>
    <dgm:cxn modelId="{C4AA83D7-59CE-4DBB-AE9E-D1F6D3504F89}" type="presParOf" srcId="{1FB6E748-FA6D-4B43-BF9B-7EE8406E4723}" destId="{8A9D993C-5975-4E88-8C41-F7B51F3C4D99}" srcOrd="2" destOrd="0" presId="urn:microsoft.com/office/officeart/2005/8/layout/vList2"/>
    <dgm:cxn modelId="{B0922054-6CB1-406E-ABD0-0D48761EFDBB}" type="presParOf" srcId="{1FB6E748-FA6D-4B43-BF9B-7EE8406E4723}" destId="{B812E573-790E-4AE4-A087-3135BC051BBA}" srcOrd="3" destOrd="0" presId="urn:microsoft.com/office/officeart/2005/8/layout/vList2"/>
    <dgm:cxn modelId="{06B8F125-957C-4925-AB53-A632CA78CA66}" type="presParOf" srcId="{1FB6E748-FA6D-4B43-BF9B-7EE8406E4723}" destId="{8B9DB09D-7DB0-4DC0-83F4-96207A6C8D4E}" srcOrd="4" destOrd="0" presId="urn:microsoft.com/office/officeart/2005/8/layout/vList2"/>
    <dgm:cxn modelId="{F1F5CC41-5E6C-432F-B7A4-51B434F9FE5A}" type="presParOf" srcId="{1FB6E748-FA6D-4B43-BF9B-7EE8406E4723}" destId="{31DFCB7E-44D9-4FCA-80FB-35306D21402F}" srcOrd="5" destOrd="0" presId="urn:microsoft.com/office/officeart/2005/8/layout/vList2"/>
    <dgm:cxn modelId="{1A8B3DBB-450B-4E24-A354-59C04B9F09CB}" type="presParOf" srcId="{1FB6E748-FA6D-4B43-BF9B-7EE8406E4723}" destId="{99543786-737B-4CF5-84C9-55255A8F281D}" srcOrd="6" destOrd="0" presId="urn:microsoft.com/office/officeart/2005/8/layout/vList2"/>
    <dgm:cxn modelId="{3A167962-B819-4AA1-B2CE-9322B777609B}" type="presParOf" srcId="{1FB6E748-FA6D-4B43-BF9B-7EE8406E4723}" destId="{24D4D9AC-7F0A-4E2E-868D-7BF88ADFEBC3}" srcOrd="7" destOrd="0" presId="urn:microsoft.com/office/officeart/2005/8/layout/vList2"/>
    <dgm:cxn modelId="{0ABF5172-77E6-4812-8CF9-6050A5C29A5D}" type="presParOf" srcId="{1FB6E748-FA6D-4B43-BF9B-7EE8406E4723}" destId="{9313BF30-AD0B-4096-BEDB-1FA3B4E18752}" srcOrd="8" destOrd="0" presId="urn:microsoft.com/office/officeart/2005/8/layout/vList2"/>
    <dgm:cxn modelId="{221F5F18-44D4-490F-8B95-12B0714146A4}" type="presParOf" srcId="{1FB6E748-FA6D-4B43-BF9B-7EE8406E4723}" destId="{88C8C7CC-8D53-4D54-BB5B-4A9ABDD3FE2D}" srcOrd="9" destOrd="0" presId="urn:microsoft.com/office/officeart/2005/8/layout/vList2"/>
    <dgm:cxn modelId="{298B1BBD-5323-43D3-8E4D-0A5071BEE6D3}" type="presParOf" srcId="{1FB6E748-FA6D-4B43-BF9B-7EE8406E4723}" destId="{8AA385B0-9B47-47BA-94D9-CD3C193E794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61A8698-5899-4D9B-A652-10BA5BD8449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عین نقل قول، داخل </a:t>
          </a:r>
          <a:r>
            <a:rPr lang="fa-IR" sz="2000" b="1" dirty="0" err="1" smtClean="0">
              <a:cs typeface="B Zar" pitchFamily="2" charset="-78"/>
            </a:rPr>
            <a:t>گیومه</a:t>
          </a:r>
          <a:r>
            <a:rPr lang="fa-IR" sz="2000" b="1" dirty="0" smtClean="0">
              <a:cs typeface="B Zar" pitchFamily="2" charset="-78"/>
            </a:rPr>
            <a:t> باشد.</a:t>
          </a:r>
        </a:p>
      </dgm:t>
    </dgm:pt>
    <dgm:pt modelId="{7D4169F0-A6BE-4F7F-9B80-51933FD48729}" type="par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90B3B9C8-B084-4EBE-967E-AB6808FC54D7}" type="sibTrans" cxnId="{DA9E0886-8D2F-4636-AC55-291A0D18753B}">
      <dgm:prSet/>
      <dgm:spPr/>
      <dgm:t>
        <a:bodyPr/>
        <a:lstStyle/>
        <a:p>
          <a:pPr rtl="1"/>
          <a:endParaRPr lang="fa-IR"/>
        </a:p>
      </dgm:t>
    </dgm:pt>
    <dgm:pt modelId="{AB594ABA-F9E9-4D3E-9F68-4B7B41A1F609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حذف در نقل قول با سه نقطه مشخص شود.</a:t>
          </a:r>
        </a:p>
      </dgm:t>
    </dgm:pt>
    <dgm:pt modelId="{8183D0C7-03F8-498E-825E-A8B4E4A78A7A}" type="par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FC2572EB-2639-4447-B871-FE81A22E2A22}" type="sibTrans" cxnId="{472C92C3-9DAA-4E20-8113-995362605F54}">
      <dgm:prSet/>
      <dgm:spPr/>
      <dgm:t>
        <a:bodyPr/>
        <a:lstStyle/>
        <a:p>
          <a:pPr rtl="1"/>
          <a:endParaRPr lang="fa-IR"/>
        </a:p>
      </dgm:t>
    </dgm:pt>
    <dgm:pt modelId="{09D639F3-7C06-4304-97C8-9E84F3D846D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هر نقل قول با ذکر منبع باشد.</a:t>
          </a:r>
        </a:p>
      </dgm:t>
    </dgm:pt>
    <dgm:pt modelId="{DD296D76-FB7A-4BE1-A032-20DCB205270F}" type="par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22F3186C-FC19-42BF-8A48-4A7713E8D0BA}" type="sibTrans" cxnId="{25860053-73C2-48C7-8A21-8A4FF86272B8}">
      <dgm:prSet/>
      <dgm:spPr/>
      <dgm:t>
        <a:bodyPr/>
        <a:lstStyle/>
        <a:p>
          <a:pPr rtl="1"/>
          <a:endParaRPr lang="fa-IR"/>
        </a:p>
      </dgm:t>
    </dgm:pt>
    <dgm:pt modelId="{62A55B31-4745-4F7E-9AFF-E25460B20703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حتی سخن شفاهی و یادداشت شخصی افراد نیز مستند گردد.</a:t>
          </a:r>
        </a:p>
      </dgm:t>
    </dgm:pt>
    <dgm:pt modelId="{18567A32-44A3-4457-AE59-25CCDF1299DD}" type="par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BF0D3B34-7D55-44E0-AC63-D1D52311EF83}" type="sibTrans" cxnId="{15C89EA7-BB14-43A4-B922-C0E543FE5DC7}">
      <dgm:prSet/>
      <dgm:spPr/>
      <dgm:t>
        <a:bodyPr/>
        <a:lstStyle/>
        <a:p>
          <a:pPr rtl="1"/>
          <a:endParaRPr lang="fa-IR"/>
        </a:p>
      </dgm:t>
    </dgm:pt>
    <dgm:pt modelId="{92495023-5278-49CB-9188-7B54C130F6E2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هر </a:t>
          </a:r>
          <a:r>
            <a:rPr lang="fa-IR" sz="2000" b="1" dirty="0" err="1" smtClean="0">
              <a:cs typeface="B Zar" pitchFamily="2" charset="-78"/>
            </a:rPr>
            <a:t>نقلی</a:t>
          </a:r>
          <a:r>
            <a:rPr lang="fa-IR" sz="2000" b="1" dirty="0" smtClean="0">
              <a:cs typeface="B Zar" pitchFamily="2" charset="-78"/>
            </a:rPr>
            <a:t> از منبع اصلی </a:t>
          </a:r>
          <a:r>
            <a:rPr lang="fa-IR" sz="2000" b="1" dirty="0" err="1" smtClean="0">
              <a:cs typeface="B Zar" pitchFamily="2" charset="-78"/>
            </a:rPr>
            <a:t>اش</a:t>
          </a:r>
          <a:r>
            <a:rPr lang="fa-IR" sz="2000" b="1" dirty="0" smtClean="0">
              <a:cs typeface="B Zar" pitchFamily="2" charset="-78"/>
            </a:rPr>
            <a:t> نقل شود.</a:t>
          </a:r>
        </a:p>
      </dgm:t>
    </dgm:pt>
    <dgm:pt modelId="{4120533A-8858-40E6-B5FF-BBEAEED43F9D}" type="par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69C7F622-2852-4AC7-969A-3B4EC4DB1B8F}" type="sibTrans" cxnId="{651F331F-4810-4FF5-86CF-93367A17863F}">
      <dgm:prSet/>
      <dgm:spPr/>
      <dgm:t>
        <a:bodyPr/>
        <a:lstStyle/>
        <a:p>
          <a:pPr rtl="1"/>
          <a:endParaRPr lang="fa-IR"/>
        </a:p>
      </dgm:t>
    </dgm:pt>
    <dgm:pt modelId="{DC4DEDF4-3806-4690-9543-C817EE73E416}">
      <dgm:prSet custT="1"/>
      <dgm:spPr/>
      <dgm:t>
        <a:bodyPr/>
        <a:lstStyle/>
        <a:p>
          <a:pPr algn="just" rtl="1"/>
          <a:r>
            <a:rPr lang="fa-IR" sz="2000" b="1" dirty="0" smtClean="0">
              <a:cs typeface="B Zar" pitchFamily="2" charset="-78"/>
            </a:rPr>
            <a:t>اگر منبعی واسطه بوده است، آن نیز ذکر گردد؛ مثل: مجلسی، بحار </a:t>
          </a:r>
          <a:r>
            <a:rPr lang="fa-IR" sz="2000" b="1" dirty="0" err="1" smtClean="0">
              <a:cs typeface="B Zar" pitchFamily="2" charset="-78"/>
            </a:rPr>
            <a:t>الانور</a:t>
          </a:r>
          <a:r>
            <a:rPr lang="fa-IR" sz="2000" b="1" dirty="0" smtClean="0">
              <a:cs typeface="B Zar" pitchFamily="2" charset="-78"/>
            </a:rPr>
            <a:t>، 3/ 80؛ طباطبایی، </a:t>
          </a:r>
          <a:r>
            <a:rPr lang="fa-IR" sz="2000" b="1" dirty="0" err="1" smtClean="0">
              <a:cs typeface="B Zar" pitchFamily="2" charset="-78"/>
            </a:rPr>
            <a:t>المیزان</a:t>
          </a:r>
          <a:r>
            <a:rPr lang="fa-IR" sz="2000" b="1" dirty="0" smtClean="0">
              <a:cs typeface="B Zar" pitchFamily="2" charset="-78"/>
            </a:rPr>
            <a:t>، 2/ 389</a:t>
          </a:r>
        </a:p>
      </dgm:t>
    </dgm:pt>
    <dgm:pt modelId="{C18C78F5-DC27-416E-894A-31EC16794F50}" type="parTrans" cxnId="{67DFC6A8-224A-4D80-A479-59FA133CF158}">
      <dgm:prSet/>
      <dgm:spPr/>
      <dgm:t>
        <a:bodyPr/>
        <a:lstStyle/>
        <a:p>
          <a:pPr rtl="1"/>
          <a:endParaRPr lang="fa-IR"/>
        </a:p>
      </dgm:t>
    </dgm:pt>
    <dgm:pt modelId="{90AEE638-3DFE-4CCD-8FB1-0A60A9F1A982}" type="sibTrans" cxnId="{67DFC6A8-224A-4D80-A479-59FA133CF158}">
      <dgm:prSet/>
      <dgm:spPr/>
      <dgm:t>
        <a:bodyPr/>
        <a:lstStyle/>
        <a:p>
          <a:pPr rtl="1"/>
          <a:endParaRPr lang="fa-IR"/>
        </a:p>
      </dgm:t>
    </dgm:pt>
    <dgm:pt modelId="{FEDE2B6D-F6AD-4A12-96FE-58D64B0C9978}">
      <dgm:prSet custT="1"/>
      <dgm:spPr/>
      <dgm:t>
        <a:bodyPr/>
        <a:lstStyle/>
        <a:p>
          <a:pPr algn="just" rtl="1"/>
          <a:r>
            <a:rPr lang="fa-IR" sz="2000" b="1" dirty="0" smtClean="0">
              <a:cs typeface="B Zar" pitchFamily="2" charset="-78"/>
            </a:rPr>
            <a:t>اگر منبع اصلی یافت نشود، ذکر هر دو منبع اصلی و </a:t>
          </a:r>
          <a:r>
            <a:rPr lang="fa-IR" sz="2000" b="1" dirty="0" err="1" smtClean="0">
              <a:cs typeface="B Zar" pitchFamily="2" charset="-78"/>
            </a:rPr>
            <a:t>اسطه</a:t>
          </a:r>
          <a:r>
            <a:rPr lang="fa-IR" sz="2000" b="1" dirty="0" smtClean="0">
              <a:cs typeface="B Zar" pitchFamily="2" charset="-78"/>
            </a:rPr>
            <a:t> این گونه است: مجلسی، بحار </a:t>
          </a:r>
          <a:r>
            <a:rPr lang="fa-IR" sz="2000" b="1" dirty="0" err="1" smtClean="0">
              <a:cs typeface="B Zar" pitchFamily="2" charset="-78"/>
            </a:rPr>
            <a:t>الانور</a:t>
          </a:r>
          <a:r>
            <a:rPr lang="fa-IR" sz="2000" b="1" dirty="0" smtClean="0">
              <a:cs typeface="B Zar" pitchFamily="2" charset="-78"/>
            </a:rPr>
            <a:t>، 3/ 80؛ </a:t>
          </a:r>
          <a:r>
            <a:rPr lang="fa-IR" sz="2000" b="1" dirty="0" smtClean="0">
              <a:solidFill>
                <a:srgbClr val="FFFF00"/>
              </a:solidFill>
              <a:cs typeface="B Zar" pitchFamily="2" charset="-78"/>
            </a:rPr>
            <a:t>به نقل از: </a:t>
          </a:r>
          <a:r>
            <a:rPr lang="fa-IR" sz="2000" b="1" dirty="0" smtClean="0">
              <a:cs typeface="B Zar" pitchFamily="2" charset="-78"/>
            </a:rPr>
            <a:t>طباطبایی، </a:t>
          </a:r>
          <a:r>
            <a:rPr lang="fa-IR" sz="2000" b="1" dirty="0" err="1" smtClean="0">
              <a:cs typeface="B Zar" pitchFamily="2" charset="-78"/>
            </a:rPr>
            <a:t>المیزان</a:t>
          </a:r>
          <a:r>
            <a:rPr lang="fa-IR" sz="2000" b="1" dirty="0" smtClean="0">
              <a:cs typeface="B Zar" pitchFamily="2" charset="-78"/>
            </a:rPr>
            <a:t>، 2</a:t>
          </a:r>
          <a:r>
            <a:rPr lang="fa-IR" sz="2000" b="1" smtClean="0">
              <a:cs typeface="B Zar" pitchFamily="2" charset="-78"/>
            </a:rPr>
            <a:t>/ 38</a:t>
          </a:r>
          <a:endParaRPr lang="fa-IR" sz="2000" b="1" dirty="0" smtClean="0">
            <a:cs typeface="B Zar" pitchFamily="2" charset="-78"/>
          </a:endParaRPr>
        </a:p>
      </dgm:t>
    </dgm:pt>
    <dgm:pt modelId="{D1131F82-FE48-40B9-A52F-5DC78A0FE816}" type="parTrans" cxnId="{D98401F0-54D6-4573-8F57-2E01AE0F9AE6}">
      <dgm:prSet/>
      <dgm:spPr/>
      <dgm:t>
        <a:bodyPr/>
        <a:lstStyle/>
        <a:p>
          <a:pPr rtl="1"/>
          <a:endParaRPr lang="fa-IR"/>
        </a:p>
      </dgm:t>
    </dgm:pt>
    <dgm:pt modelId="{6878F46E-0511-4EF3-8AAC-40725FA4B2E6}" type="sibTrans" cxnId="{D98401F0-54D6-4573-8F57-2E01AE0F9AE6}">
      <dgm:prSet/>
      <dgm:spPr/>
      <dgm:t>
        <a:bodyPr/>
        <a:lstStyle/>
        <a:p>
          <a:pPr rtl="1"/>
          <a:endParaRPr lang="fa-IR"/>
        </a:p>
      </dgm:t>
    </dgm:pt>
    <dgm:pt modelId="{6EB54F84-5528-47ED-A562-D19EA15672DB}">
      <dgm:prSet custT="1"/>
      <dgm:spPr/>
      <dgm:t>
        <a:bodyPr/>
        <a:lstStyle/>
        <a:p>
          <a:pPr algn="just" rtl="1"/>
          <a:r>
            <a:rPr lang="fa-IR" sz="2000" b="1" dirty="0" smtClean="0">
              <a:cs typeface="B Zar" pitchFamily="2" charset="-78"/>
            </a:rPr>
            <a:t>از فضل فروشی و تکثیر بی وجه منابع خودداری کنید.</a:t>
          </a:r>
        </a:p>
      </dgm:t>
    </dgm:pt>
    <dgm:pt modelId="{FE049BDC-F476-438B-9B42-5C6D9E7A0DD9}" type="parTrans" cxnId="{49AD1357-B29B-4EE6-B4C8-DC7DE4AEAAAC}">
      <dgm:prSet/>
      <dgm:spPr/>
      <dgm:t>
        <a:bodyPr/>
        <a:lstStyle/>
        <a:p>
          <a:pPr rtl="1"/>
          <a:endParaRPr lang="fa-IR"/>
        </a:p>
      </dgm:t>
    </dgm:pt>
    <dgm:pt modelId="{1ECE2A9B-4EB1-4DCD-AEAC-31F592B8B58F}" type="sibTrans" cxnId="{49AD1357-B29B-4EE6-B4C8-DC7DE4AEAAAC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F1928E2-574F-4701-BE30-54B9B8231FCB}" type="pres">
      <dgm:prSet presAssocID="{D61A8698-5899-4D9B-A652-10BA5BD84499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46C637-EF68-4842-B5B3-5BE519980CBC}" type="pres">
      <dgm:prSet presAssocID="{90B3B9C8-B084-4EBE-967E-AB6808FC54D7}" presName="spacer" presStyleCnt="0"/>
      <dgm:spPr/>
    </dgm:pt>
    <dgm:pt modelId="{8A9D993C-5975-4E88-8C41-F7B51F3C4D99}" type="pres">
      <dgm:prSet presAssocID="{AB594ABA-F9E9-4D3E-9F68-4B7B41A1F609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12E573-790E-4AE4-A087-3135BC051BBA}" type="pres">
      <dgm:prSet presAssocID="{FC2572EB-2639-4447-B871-FE81A22E2A22}" presName="spacer" presStyleCnt="0"/>
      <dgm:spPr/>
    </dgm:pt>
    <dgm:pt modelId="{8B9DB09D-7DB0-4DC0-83F4-96207A6C8D4E}" type="pres">
      <dgm:prSet presAssocID="{09D639F3-7C06-4304-97C8-9E84F3D846D3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1DFCB7E-44D9-4FCA-80FB-35306D21402F}" type="pres">
      <dgm:prSet presAssocID="{22F3186C-FC19-42BF-8A48-4A7713E8D0BA}" presName="spacer" presStyleCnt="0"/>
      <dgm:spPr/>
    </dgm:pt>
    <dgm:pt modelId="{F563AF36-C510-41AB-B909-7F3C5D94E893}" type="pres">
      <dgm:prSet presAssocID="{62A55B31-4745-4F7E-9AFF-E25460B20703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DBF834-C4B8-4FD5-9C90-C2F02EA72405}" type="pres">
      <dgm:prSet presAssocID="{BF0D3B34-7D55-44E0-AC63-D1D52311EF83}" presName="spacer" presStyleCnt="0"/>
      <dgm:spPr/>
    </dgm:pt>
    <dgm:pt modelId="{9313BF30-AD0B-4096-BEDB-1FA3B4E18752}" type="pres">
      <dgm:prSet presAssocID="{92495023-5278-49CB-9188-7B54C130F6E2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8C8C7CC-8D53-4D54-BB5B-4A9ABDD3FE2D}" type="pres">
      <dgm:prSet presAssocID="{69C7F622-2852-4AC7-969A-3B4EC4DB1B8F}" presName="spacer" presStyleCnt="0"/>
      <dgm:spPr/>
    </dgm:pt>
    <dgm:pt modelId="{E0626182-775D-4BDC-AEEA-5740C2660289}" type="pres">
      <dgm:prSet presAssocID="{DC4DEDF4-3806-4690-9543-C817EE73E416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D73CA3B-1ECB-48E7-A456-F63A4922B2B8}" type="pres">
      <dgm:prSet presAssocID="{90AEE638-3DFE-4CCD-8FB1-0A60A9F1A982}" presName="spacer" presStyleCnt="0"/>
      <dgm:spPr/>
    </dgm:pt>
    <dgm:pt modelId="{3C6D3B50-8F2E-40E7-9100-979498099F2F}" type="pres">
      <dgm:prSet presAssocID="{FEDE2B6D-F6AD-4A12-96FE-58D64B0C9978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0C39D0C-E350-4E46-B5E7-86776F2B4070}" type="pres">
      <dgm:prSet presAssocID="{6878F46E-0511-4EF3-8AAC-40725FA4B2E6}" presName="spacer" presStyleCnt="0"/>
      <dgm:spPr/>
    </dgm:pt>
    <dgm:pt modelId="{91F214FB-A503-4243-800F-A6CFEEB7175F}" type="pres">
      <dgm:prSet presAssocID="{6EB54F84-5528-47ED-A562-D19EA15672DB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14FF9152-6A64-46AD-86C0-799E7A86F661}" type="presOf" srcId="{09D639F3-7C06-4304-97C8-9E84F3D846D3}" destId="{8B9DB09D-7DB0-4DC0-83F4-96207A6C8D4E}" srcOrd="0" destOrd="0" presId="urn:microsoft.com/office/officeart/2005/8/layout/vList2"/>
    <dgm:cxn modelId="{15C89EA7-BB14-43A4-B922-C0E543FE5DC7}" srcId="{E6D43625-4973-490E-99AA-5BD83B7A01A4}" destId="{62A55B31-4745-4F7E-9AFF-E25460B20703}" srcOrd="3" destOrd="0" parTransId="{18567A32-44A3-4457-AE59-25CCDF1299DD}" sibTransId="{BF0D3B34-7D55-44E0-AC63-D1D52311EF83}"/>
    <dgm:cxn modelId="{67DFC6A8-224A-4D80-A479-59FA133CF158}" srcId="{E6D43625-4973-490E-99AA-5BD83B7A01A4}" destId="{DC4DEDF4-3806-4690-9543-C817EE73E416}" srcOrd="5" destOrd="0" parTransId="{C18C78F5-DC27-416E-894A-31EC16794F50}" sibTransId="{90AEE638-3DFE-4CCD-8FB1-0A60A9F1A982}"/>
    <dgm:cxn modelId="{5BC9E406-9002-4E41-9E7F-E29DC6CD9BB9}" type="presOf" srcId="{92495023-5278-49CB-9188-7B54C130F6E2}" destId="{9313BF30-AD0B-4096-BEDB-1FA3B4E18752}" srcOrd="0" destOrd="0" presId="urn:microsoft.com/office/officeart/2005/8/layout/vList2"/>
    <dgm:cxn modelId="{6501D701-82BC-4349-8605-FBBAB26EFC04}" type="presOf" srcId="{E6D43625-4973-490E-99AA-5BD83B7A01A4}" destId="{1FB6E748-FA6D-4B43-BF9B-7EE8406E4723}" srcOrd="0" destOrd="0" presId="urn:microsoft.com/office/officeart/2005/8/layout/vList2"/>
    <dgm:cxn modelId="{4A921B4C-A0AF-4893-99FB-7876131E0BFB}" type="presOf" srcId="{AB594ABA-F9E9-4D3E-9F68-4B7B41A1F609}" destId="{8A9D993C-5975-4E88-8C41-F7B51F3C4D99}" srcOrd="0" destOrd="0" presId="urn:microsoft.com/office/officeart/2005/8/layout/vList2"/>
    <dgm:cxn modelId="{D98401F0-54D6-4573-8F57-2E01AE0F9AE6}" srcId="{E6D43625-4973-490E-99AA-5BD83B7A01A4}" destId="{FEDE2B6D-F6AD-4A12-96FE-58D64B0C9978}" srcOrd="6" destOrd="0" parTransId="{D1131F82-FE48-40B9-A52F-5DC78A0FE816}" sibTransId="{6878F46E-0511-4EF3-8AAC-40725FA4B2E6}"/>
    <dgm:cxn modelId="{651F331F-4810-4FF5-86CF-93367A17863F}" srcId="{E6D43625-4973-490E-99AA-5BD83B7A01A4}" destId="{92495023-5278-49CB-9188-7B54C130F6E2}" srcOrd="4" destOrd="0" parTransId="{4120533A-8858-40E6-B5FF-BBEAEED43F9D}" sibTransId="{69C7F622-2852-4AC7-969A-3B4EC4DB1B8F}"/>
    <dgm:cxn modelId="{CD695957-9850-4CD1-A1A9-CBD126E67021}" type="presOf" srcId="{6EB54F84-5528-47ED-A562-D19EA15672DB}" destId="{91F214FB-A503-4243-800F-A6CFEEB7175F}" srcOrd="0" destOrd="0" presId="urn:microsoft.com/office/officeart/2005/8/layout/vList2"/>
    <dgm:cxn modelId="{25860053-73C2-48C7-8A21-8A4FF86272B8}" srcId="{E6D43625-4973-490E-99AA-5BD83B7A01A4}" destId="{09D639F3-7C06-4304-97C8-9E84F3D846D3}" srcOrd="2" destOrd="0" parTransId="{DD296D76-FB7A-4BE1-A032-20DCB205270F}" sibTransId="{22F3186C-FC19-42BF-8A48-4A7713E8D0BA}"/>
    <dgm:cxn modelId="{5F446C28-BDD3-4AA5-9AFB-F215B5464B8C}" type="presOf" srcId="{62A55B31-4745-4F7E-9AFF-E25460B20703}" destId="{F563AF36-C510-41AB-B909-7F3C5D94E893}" srcOrd="0" destOrd="0" presId="urn:microsoft.com/office/officeart/2005/8/layout/vList2"/>
    <dgm:cxn modelId="{472C92C3-9DAA-4E20-8113-995362605F54}" srcId="{E6D43625-4973-490E-99AA-5BD83B7A01A4}" destId="{AB594ABA-F9E9-4D3E-9F68-4B7B41A1F609}" srcOrd="1" destOrd="0" parTransId="{8183D0C7-03F8-498E-825E-A8B4E4A78A7A}" sibTransId="{FC2572EB-2639-4447-B871-FE81A22E2A22}"/>
    <dgm:cxn modelId="{49AD1357-B29B-4EE6-B4C8-DC7DE4AEAAAC}" srcId="{E6D43625-4973-490E-99AA-5BD83B7A01A4}" destId="{6EB54F84-5528-47ED-A562-D19EA15672DB}" srcOrd="7" destOrd="0" parTransId="{FE049BDC-F476-438B-9B42-5C6D9E7A0DD9}" sibTransId="{1ECE2A9B-4EB1-4DCD-AEAC-31F592B8B58F}"/>
    <dgm:cxn modelId="{43201A17-7AC5-4A94-A1C7-18EE57504827}" type="presOf" srcId="{D61A8698-5899-4D9B-A652-10BA5BD84499}" destId="{DF1928E2-574F-4701-BE30-54B9B8231FCB}" srcOrd="0" destOrd="0" presId="urn:microsoft.com/office/officeart/2005/8/layout/vList2"/>
    <dgm:cxn modelId="{DA9E0886-8D2F-4636-AC55-291A0D18753B}" srcId="{E6D43625-4973-490E-99AA-5BD83B7A01A4}" destId="{D61A8698-5899-4D9B-A652-10BA5BD84499}" srcOrd="0" destOrd="0" parTransId="{7D4169F0-A6BE-4F7F-9B80-51933FD48729}" sibTransId="{90B3B9C8-B084-4EBE-967E-AB6808FC54D7}"/>
    <dgm:cxn modelId="{699EB07F-28CB-4DFF-B7F5-64C756AFB3A8}" type="presOf" srcId="{DC4DEDF4-3806-4690-9543-C817EE73E416}" destId="{E0626182-775D-4BDC-AEEA-5740C2660289}" srcOrd="0" destOrd="0" presId="urn:microsoft.com/office/officeart/2005/8/layout/vList2"/>
    <dgm:cxn modelId="{8C586B4C-47E0-4E92-9C9F-6E34162D886E}" type="presOf" srcId="{FEDE2B6D-F6AD-4A12-96FE-58D64B0C9978}" destId="{3C6D3B50-8F2E-40E7-9100-979498099F2F}" srcOrd="0" destOrd="0" presId="urn:microsoft.com/office/officeart/2005/8/layout/vList2"/>
    <dgm:cxn modelId="{51E35DFB-D19D-4785-82EF-984B1150C84B}" type="presParOf" srcId="{1FB6E748-FA6D-4B43-BF9B-7EE8406E4723}" destId="{DF1928E2-574F-4701-BE30-54B9B8231FCB}" srcOrd="0" destOrd="0" presId="urn:microsoft.com/office/officeart/2005/8/layout/vList2"/>
    <dgm:cxn modelId="{A00055C2-E5FD-427F-AB23-876F3C77507A}" type="presParOf" srcId="{1FB6E748-FA6D-4B43-BF9B-7EE8406E4723}" destId="{FC46C637-EF68-4842-B5B3-5BE519980CBC}" srcOrd="1" destOrd="0" presId="urn:microsoft.com/office/officeart/2005/8/layout/vList2"/>
    <dgm:cxn modelId="{798F6EF6-D331-4583-8696-55B93938203C}" type="presParOf" srcId="{1FB6E748-FA6D-4B43-BF9B-7EE8406E4723}" destId="{8A9D993C-5975-4E88-8C41-F7B51F3C4D99}" srcOrd="2" destOrd="0" presId="urn:microsoft.com/office/officeart/2005/8/layout/vList2"/>
    <dgm:cxn modelId="{A8370931-2C3D-4578-A92E-91A5A82C9BE8}" type="presParOf" srcId="{1FB6E748-FA6D-4B43-BF9B-7EE8406E4723}" destId="{B812E573-790E-4AE4-A087-3135BC051BBA}" srcOrd="3" destOrd="0" presId="urn:microsoft.com/office/officeart/2005/8/layout/vList2"/>
    <dgm:cxn modelId="{228F1B60-7261-4A31-848F-CF4A11745455}" type="presParOf" srcId="{1FB6E748-FA6D-4B43-BF9B-7EE8406E4723}" destId="{8B9DB09D-7DB0-4DC0-83F4-96207A6C8D4E}" srcOrd="4" destOrd="0" presId="urn:microsoft.com/office/officeart/2005/8/layout/vList2"/>
    <dgm:cxn modelId="{35A1FDA8-CD55-4BD2-81A7-0E15651F847E}" type="presParOf" srcId="{1FB6E748-FA6D-4B43-BF9B-7EE8406E4723}" destId="{31DFCB7E-44D9-4FCA-80FB-35306D21402F}" srcOrd="5" destOrd="0" presId="urn:microsoft.com/office/officeart/2005/8/layout/vList2"/>
    <dgm:cxn modelId="{61717538-4F1A-44CD-9E03-FC04A352366F}" type="presParOf" srcId="{1FB6E748-FA6D-4B43-BF9B-7EE8406E4723}" destId="{F563AF36-C510-41AB-B909-7F3C5D94E893}" srcOrd="6" destOrd="0" presId="urn:microsoft.com/office/officeart/2005/8/layout/vList2"/>
    <dgm:cxn modelId="{E3AC534B-7CE3-4AA5-AD58-812AB9F2BDB5}" type="presParOf" srcId="{1FB6E748-FA6D-4B43-BF9B-7EE8406E4723}" destId="{A7DBF834-C4B8-4FD5-9C90-C2F02EA72405}" srcOrd="7" destOrd="0" presId="urn:microsoft.com/office/officeart/2005/8/layout/vList2"/>
    <dgm:cxn modelId="{2FF0AB34-3303-4F50-B032-B5B2D0B4B516}" type="presParOf" srcId="{1FB6E748-FA6D-4B43-BF9B-7EE8406E4723}" destId="{9313BF30-AD0B-4096-BEDB-1FA3B4E18752}" srcOrd="8" destOrd="0" presId="urn:microsoft.com/office/officeart/2005/8/layout/vList2"/>
    <dgm:cxn modelId="{9C6C00E2-A488-4401-930B-E7E4A0DE7F73}" type="presParOf" srcId="{1FB6E748-FA6D-4B43-BF9B-7EE8406E4723}" destId="{88C8C7CC-8D53-4D54-BB5B-4A9ABDD3FE2D}" srcOrd="9" destOrd="0" presId="urn:microsoft.com/office/officeart/2005/8/layout/vList2"/>
    <dgm:cxn modelId="{82BA06AE-7ABD-4DDF-A85B-9FC39B2EDF64}" type="presParOf" srcId="{1FB6E748-FA6D-4B43-BF9B-7EE8406E4723}" destId="{E0626182-775D-4BDC-AEEA-5740C2660289}" srcOrd="10" destOrd="0" presId="urn:microsoft.com/office/officeart/2005/8/layout/vList2"/>
    <dgm:cxn modelId="{C8306F9A-180C-45C1-8C96-EFD4A713A3C3}" type="presParOf" srcId="{1FB6E748-FA6D-4B43-BF9B-7EE8406E4723}" destId="{BD73CA3B-1ECB-48E7-A456-F63A4922B2B8}" srcOrd="11" destOrd="0" presId="urn:microsoft.com/office/officeart/2005/8/layout/vList2"/>
    <dgm:cxn modelId="{39C164ED-DDE7-42D5-8977-B037292EAA5F}" type="presParOf" srcId="{1FB6E748-FA6D-4B43-BF9B-7EE8406E4723}" destId="{3C6D3B50-8F2E-40E7-9100-979498099F2F}" srcOrd="12" destOrd="0" presId="urn:microsoft.com/office/officeart/2005/8/layout/vList2"/>
    <dgm:cxn modelId="{DDDCBD05-F59C-4CCB-BFDA-DC07CB4DDEB0}" type="presParOf" srcId="{1FB6E748-FA6D-4B43-BF9B-7EE8406E4723}" destId="{60C39D0C-E350-4E46-B5E7-86776F2B4070}" srcOrd="13" destOrd="0" presId="urn:microsoft.com/office/officeart/2005/8/layout/vList2"/>
    <dgm:cxn modelId="{3FD0A7C4-0B79-4ECC-A2DD-D949B5A51589}" type="presParOf" srcId="{1FB6E748-FA6D-4B43-BF9B-7EE8406E4723}" destId="{91F214FB-A503-4243-800F-A6CFEEB7175F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4000" b="1" dirty="0" smtClean="0">
              <a:cs typeface="B Zar" pitchFamily="2" charset="-78"/>
            </a:rPr>
            <a:t>برخاسته از پژوهش </a:t>
          </a:r>
          <a:r>
            <a:rPr lang="fa-IR" sz="4000" b="1" dirty="0" err="1" smtClean="0">
              <a:cs typeface="B Zar" pitchFamily="2" charset="-78"/>
            </a:rPr>
            <a:t>نويني</a:t>
          </a:r>
          <a:r>
            <a:rPr lang="fa-IR" sz="4000" b="1" dirty="0" smtClean="0">
              <a:cs typeface="B Zar" pitchFamily="2" charset="-78"/>
            </a:rPr>
            <a:t> است </a:t>
          </a:r>
          <a:r>
            <a:rPr lang="fa-IR" sz="4000" b="1" dirty="0" err="1" smtClean="0">
              <a:cs typeface="B Zar" pitchFamily="2" charset="-78"/>
            </a:rPr>
            <a:t>كه</a:t>
          </a:r>
          <a:r>
            <a:rPr lang="fa-IR" sz="4000" b="1" dirty="0" smtClean="0">
              <a:cs typeface="B Zar" pitchFamily="2" charset="-78"/>
            </a:rPr>
            <a:t> محقق خود انجام داده و </a:t>
          </a:r>
          <a:r>
            <a:rPr lang="fa-IR" sz="4000" b="1" dirty="0" err="1" smtClean="0">
              <a:cs typeface="B Zar" pitchFamily="2" charset="-78"/>
            </a:rPr>
            <a:t>متكي</a:t>
          </a:r>
          <a:r>
            <a:rPr lang="fa-IR" sz="4000" b="1" dirty="0" smtClean="0">
              <a:cs typeface="B Zar" pitchFamily="2" charset="-78"/>
            </a:rPr>
            <a:t> بر </a:t>
          </a:r>
          <a:r>
            <a:rPr lang="fa-IR" sz="4000" b="1" dirty="0" err="1" smtClean="0">
              <a:cs typeface="B Zar" pitchFamily="2" charset="-78"/>
            </a:rPr>
            <a:t>يافته</a:t>
          </a:r>
          <a:r>
            <a:rPr lang="fa-IR" sz="4000" b="1" dirty="0" smtClean="0">
              <a:cs typeface="B Zar" pitchFamily="2" charset="-78"/>
            </a:rPr>
            <a:t> </a:t>
          </a:r>
          <a:r>
            <a:rPr lang="fa-IR" sz="4000" b="1" dirty="0" err="1" smtClean="0">
              <a:cs typeface="B Zar" pitchFamily="2" charset="-78"/>
            </a:rPr>
            <a:t>هاي</a:t>
          </a:r>
          <a:r>
            <a:rPr lang="fa-IR" sz="4000" b="1" dirty="0" smtClean="0">
              <a:cs typeface="B Zar" pitchFamily="2" charset="-78"/>
            </a:rPr>
            <a:t> </a:t>
          </a:r>
          <a:r>
            <a:rPr lang="fa-IR" sz="4000" b="1" dirty="0" err="1" smtClean="0">
              <a:cs typeface="B Zar" pitchFamily="2" charset="-78"/>
            </a:rPr>
            <a:t>ديگران</a:t>
          </a:r>
          <a:r>
            <a:rPr lang="fa-IR" sz="4000" b="1" dirty="0" smtClean="0">
              <a:cs typeface="B Zar" pitchFamily="2" charset="-78"/>
            </a:rPr>
            <a:t> </a:t>
          </a:r>
          <a:r>
            <a:rPr lang="fa-IR" sz="4000" b="1" dirty="0" err="1" smtClean="0">
              <a:cs typeface="B Zar" pitchFamily="2" charset="-78"/>
            </a:rPr>
            <a:t>نيست</a:t>
          </a:r>
          <a:r>
            <a:rPr lang="fa-IR" sz="4000" b="1" dirty="0" smtClean="0">
              <a:cs typeface="B Zar" pitchFamily="2" charset="-78"/>
            </a:rPr>
            <a:t>.</a:t>
          </a: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A2F87927-70FC-49AA-BA92-9580747346D1}">
      <dgm:prSet/>
      <dgm:spPr/>
      <dgm:t>
        <a:bodyPr/>
        <a:lstStyle/>
        <a:p>
          <a:pPr rtl="1"/>
          <a:r>
            <a:rPr lang="fa-IR" b="1" dirty="0" smtClean="0">
              <a:cs typeface="B Zar" pitchFamily="2" charset="-78"/>
            </a:rPr>
            <a:t>بعضي معتقدند كه بايد داراي كار ميداني باشد .</a:t>
          </a:r>
          <a:r>
            <a:rPr lang="fa-IR" dirty="0" smtClean="0">
              <a:cs typeface="B Zar" pitchFamily="2" charset="-78"/>
            </a:rPr>
            <a:t> </a:t>
          </a:r>
          <a:endParaRPr lang="en-US" dirty="0">
            <a:cs typeface="B Zar" pitchFamily="2" charset="-78"/>
          </a:endParaRPr>
        </a:p>
      </dgm:t>
    </dgm:pt>
    <dgm:pt modelId="{A8268493-1C6D-4AED-80F8-98EA75CA86FB}" type="parTrans" cxnId="{B1AD842B-8041-4BB0-95D2-37E855A1FA35}">
      <dgm:prSet/>
      <dgm:spPr/>
      <dgm:t>
        <a:bodyPr/>
        <a:lstStyle/>
        <a:p>
          <a:pPr rtl="1"/>
          <a:endParaRPr lang="fa-IR"/>
        </a:p>
      </dgm:t>
    </dgm:pt>
    <dgm:pt modelId="{8DDD7179-291B-4A03-96AB-E7364134B3B7}" type="sibTrans" cxnId="{B1AD842B-8041-4BB0-95D2-37E855A1FA35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EDED8E1B-DA74-4A45-8943-A6B9A0E69712}" type="pres">
      <dgm:prSet presAssocID="{A2F87927-70FC-49AA-BA92-9580747346D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9E020753-521C-44F4-A40B-4CAD64DFA09A}" type="presOf" srcId="{E6D43625-4973-490E-99AA-5BD83B7A01A4}" destId="{1FB6E748-FA6D-4B43-BF9B-7EE8406E4723}" srcOrd="0" destOrd="0" presId="urn:microsoft.com/office/officeart/2005/8/layout/vList2"/>
    <dgm:cxn modelId="{B1AD842B-8041-4BB0-95D2-37E855A1FA35}" srcId="{E6D43625-4973-490E-99AA-5BD83B7A01A4}" destId="{A2F87927-70FC-49AA-BA92-9580747346D1}" srcOrd="1" destOrd="0" parTransId="{A8268493-1C6D-4AED-80F8-98EA75CA86FB}" sibTransId="{8DDD7179-291B-4A03-96AB-E7364134B3B7}"/>
    <dgm:cxn modelId="{7EB493DA-78C2-4184-9063-92C532AC9214}" type="presOf" srcId="{DD6343EC-5A5C-46F2-AF09-058CC8386AB8}" destId="{CBA1B238-AEC9-4DBC-96C6-0902DA3D05C2}" srcOrd="0" destOrd="0" presId="urn:microsoft.com/office/officeart/2005/8/layout/vList2"/>
    <dgm:cxn modelId="{0E4A6880-D591-4EF1-B76A-B18CC56F3619}" type="presOf" srcId="{A2F87927-70FC-49AA-BA92-9580747346D1}" destId="{EDED8E1B-DA74-4A45-8943-A6B9A0E69712}" srcOrd="0" destOrd="0" presId="urn:microsoft.com/office/officeart/2005/8/layout/vList2"/>
    <dgm:cxn modelId="{E51E8035-04C6-4929-B250-7B9E2BC6A2C1}" type="presParOf" srcId="{1FB6E748-FA6D-4B43-BF9B-7EE8406E4723}" destId="{CBA1B238-AEC9-4DBC-96C6-0902DA3D05C2}" srcOrd="0" destOrd="0" presId="urn:microsoft.com/office/officeart/2005/8/layout/vList2"/>
    <dgm:cxn modelId="{559CE3AF-AB5D-4BCB-BF95-1A67F6B95258}" type="presParOf" srcId="{1FB6E748-FA6D-4B43-BF9B-7EE8406E4723}" destId="{362A0E7C-3651-4B75-9B5A-905652B718C0}" srcOrd="1" destOrd="0" presId="urn:microsoft.com/office/officeart/2005/8/layout/vList2"/>
    <dgm:cxn modelId="{8D99A673-B85B-4F4B-BFC5-C9DC9AE9263C}" type="presParOf" srcId="{1FB6E748-FA6D-4B43-BF9B-7EE8406E4723}" destId="{EDED8E1B-DA74-4A45-8943-A6B9A0E6971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با استفاده از منابع </a:t>
          </a:r>
          <a:r>
            <a:rPr lang="fa-IR" sz="2800" b="1" dirty="0" err="1" smtClean="0">
              <a:cs typeface="B Zar" pitchFamily="2" charset="-78"/>
            </a:rPr>
            <a:t>تحقيقي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پيشين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نظريه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خاصي</a:t>
          </a:r>
          <a:r>
            <a:rPr lang="fa-IR" sz="2800" b="1" dirty="0" smtClean="0">
              <a:cs typeface="B Zar" pitchFamily="2" charset="-78"/>
            </a:rPr>
            <a:t> را مطرح </a:t>
          </a:r>
          <a:r>
            <a:rPr lang="fa-IR" sz="2800" b="1" dirty="0" err="1" smtClean="0">
              <a:cs typeface="B Zar" pitchFamily="2" charset="-78"/>
            </a:rPr>
            <a:t>مي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كند</a:t>
          </a:r>
          <a:r>
            <a:rPr lang="fa-IR" sz="2800" b="1" dirty="0" smtClean="0">
              <a:cs typeface="B Zar" pitchFamily="2" charset="-78"/>
            </a:rPr>
            <a:t>. </a:t>
          </a: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020B65EE-701C-489E-800A-2A4D53E6F684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 گسترش نظريه هاي پيشين</a:t>
          </a:r>
        </a:p>
      </dgm:t>
    </dgm:pt>
    <dgm:pt modelId="{3F325306-3CDB-4A4F-B89B-B952F5A9D460}" type="parTrans" cxnId="{8BBCFA7A-0388-449E-BD42-2FD8F6CD66C5}">
      <dgm:prSet/>
      <dgm:spPr/>
      <dgm:t>
        <a:bodyPr/>
        <a:lstStyle/>
        <a:p>
          <a:pPr rtl="1"/>
          <a:endParaRPr lang="fa-IR"/>
        </a:p>
      </dgm:t>
    </dgm:pt>
    <dgm:pt modelId="{FB7FBD12-98FD-4910-907B-5B1A0D816485}" type="sibTrans" cxnId="{8BBCFA7A-0388-449E-BD42-2FD8F6CD66C5}">
      <dgm:prSet/>
      <dgm:spPr/>
      <dgm:t>
        <a:bodyPr/>
        <a:lstStyle/>
        <a:p>
          <a:pPr rtl="1"/>
          <a:endParaRPr lang="fa-IR"/>
        </a:p>
      </dgm:t>
    </dgm:pt>
    <dgm:pt modelId="{A5DACC3B-4463-4AD7-BBA7-BB9F12E10EEF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 تقویت نظريه ها با شواهدي جدید</a:t>
          </a:r>
        </a:p>
      </dgm:t>
    </dgm:pt>
    <dgm:pt modelId="{B4B92931-3254-4787-AF91-4F461EA44B58}" type="parTrans" cxnId="{67B70846-245C-4404-BD7F-97C2589C17A9}">
      <dgm:prSet/>
      <dgm:spPr/>
      <dgm:t>
        <a:bodyPr/>
        <a:lstStyle/>
        <a:p>
          <a:pPr rtl="1"/>
          <a:endParaRPr lang="fa-IR"/>
        </a:p>
      </dgm:t>
    </dgm:pt>
    <dgm:pt modelId="{0F7B47CE-B52E-456B-8512-CF8698437E65}" type="sibTrans" cxnId="{67B70846-245C-4404-BD7F-97C2589C17A9}">
      <dgm:prSet/>
      <dgm:spPr/>
      <dgm:t>
        <a:bodyPr/>
        <a:lstStyle/>
        <a:p>
          <a:pPr rtl="1"/>
          <a:endParaRPr lang="fa-IR"/>
        </a:p>
      </dgm:t>
    </dgm:pt>
    <dgm:pt modelId="{5B1263E0-2567-4783-A924-62E67765A5FE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 تقریر آنها به گونه اي ديگر</a:t>
          </a:r>
        </a:p>
      </dgm:t>
    </dgm:pt>
    <dgm:pt modelId="{0DD50C60-C913-4B0D-A72B-BA2BCE592571}" type="parTrans" cxnId="{789C508B-4C16-406C-A7AD-45C1AA9D41AF}">
      <dgm:prSet/>
      <dgm:spPr/>
      <dgm:t>
        <a:bodyPr/>
        <a:lstStyle/>
        <a:p>
          <a:pPr rtl="1"/>
          <a:endParaRPr lang="fa-IR"/>
        </a:p>
      </dgm:t>
    </dgm:pt>
    <dgm:pt modelId="{9F24EDC6-6516-471C-8D2C-CA7258EEDEB9}" type="sibTrans" cxnId="{789C508B-4C16-406C-A7AD-45C1AA9D41AF}">
      <dgm:prSet/>
      <dgm:spPr/>
      <dgm:t>
        <a:bodyPr/>
        <a:lstStyle/>
        <a:p>
          <a:pPr rtl="1"/>
          <a:endParaRPr lang="fa-IR"/>
        </a:p>
      </dgm:t>
    </dgm:pt>
    <dgm:pt modelId="{21994E51-4530-4AA7-BEB9-8A7772A878DA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 ترديد و تأمل در آنها </a:t>
          </a:r>
        </a:p>
      </dgm:t>
    </dgm:pt>
    <dgm:pt modelId="{04B0A2AD-D9E9-4F32-92F2-AD047D5D43F2}" type="parTrans" cxnId="{D99FF3D6-8544-4B04-AE97-B720FC07E64B}">
      <dgm:prSet/>
      <dgm:spPr/>
      <dgm:t>
        <a:bodyPr/>
        <a:lstStyle/>
        <a:p>
          <a:pPr rtl="1"/>
          <a:endParaRPr lang="fa-IR"/>
        </a:p>
      </dgm:t>
    </dgm:pt>
    <dgm:pt modelId="{610EAD3B-E71D-4CFC-879D-37A20665D6E9}" type="sibTrans" cxnId="{D99FF3D6-8544-4B04-AE97-B720FC07E64B}">
      <dgm:prSet/>
      <dgm:spPr/>
      <dgm:t>
        <a:bodyPr/>
        <a:lstStyle/>
        <a:p>
          <a:pPr rtl="1"/>
          <a:endParaRPr lang="fa-IR"/>
        </a:p>
      </dgm:t>
    </dgm:pt>
    <dgm:pt modelId="{E2A9FFEE-8678-4920-BB5E-311D970E7D4F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 نگرش انتقادي به آنها</a:t>
          </a:r>
        </a:p>
      </dgm:t>
    </dgm:pt>
    <dgm:pt modelId="{4C9F1365-4CB3-4BAF-A6D9-97B3F6862580}" type="parTrans" cxnId="{CBEE2E74-187E-4C58-80B9-5C2C259AE64C}">
      <dgm:prSet/>
      <dgm:spPr/>
      <dgm:t>
        <a:bodyPr/>
        <a:lstStyle/>
        <a:p>
          <a:pPr rtl="1"/>
          <a:endParaRPr lang="fa-IR"/>
        </a:p>
      </dgm:t>
    </dgm:pt>
    <dgm:pt modelId="{511336B1-A524-4DC4-85ED-47A01294CC5C}" type="sibTrans" cxnId="{CBEE2E74-187E-4C58-80B9-5C2C259AE64C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80E9B8F0-F913-4935-9725-96B267556082}" type="pres">
      <dgm:prSet presAssocID="{020B65EE-701C-489E-800A-2A4D53E6F68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DF225D0-B624-481D-91A1-53139FB75892}" type="pres">
      <dgm:prSet presAssocID="{FB7FBD12-98FD-4910-907B-5B1A0D816485}" presName="spacer" presStyleCnt="0"/>
      <dgm:spPr/>
    </dgm:pt>
    <dgm:pt modelId="{0F7470BC-0D0A-4DD9-A115-A58D2ECBE3D5}" type="pres">
      <dgm:prSet presAssocID="{A5DACC3B-4463-4AD7-BBA7-BB9F12E10EE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F67090C-BA60-4C15-8D7D-5996B4BC58F6}" type="pres">
      <dgm:prSet presAssocID="{0F7B47CE-B52E-456B-8512-CF8698437E65}" presName="spacer" presStyleCnt="0"/>
      <dgm:spPr/>
    </dgm:pt>
    <dgm:pt modelId="{1F83096D-6A10-461D-BA63-6B3B9E6DFBC2}" type="pres">
      <dgm:prSet presAssocID="{5B1263E0-2567-4783-A924-62E67765A5F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8943DF6-2421-4706-86F2-EFABDA67ECEB}" type="pres">
      <dgm:prSet presAssocID="{9F24EDC6-6516-471C-8D2C-CA7258EEDEB9}" presName="spacer" presStyleCnt="0"/>
      <dgm:spPr/>
    </dgm:pt>
    <dgm:pt modelId="{55B3575D-231B-4958-A327-67CED72F81E4}" type="pres">
      <dgm:prSet presAssocID="{21994E51-4530-4AA7-BEB9-8A7772A878D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6FBACD5-7A3F-43DD-986B-232A01884E7A}" type="pres">
      <dgm:prSet presAssocID="{610EAD3B-E71D-4CFC-879D-37A20665D6E9}" presName="spacer" presStyleCnt="0"/>
      <dgm:spPr/>
    </dgm:pt>
    <dgm:pt modelId="{BBCAF4CC-7CEA-4C31-A4C3-EC7AF3DD13C9}" type="pres">
      <dgm:prSet presAssocID="{E2A9FFEE-8678-4920-BB5E-311D970E7D4F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8C22452-6D15-4C07-9535-F7D4F01FAE9D}" type="presOf" srcId="{DD6343EC-5A5C-46F2-AF09-058CC8386AB8}" destId="{CBA1B238-AEC9-4DBC-96C6-0902DA3D05C2}" srcOrd="0" destOrd="0" presId="urn:microsoft.com/office/officeart/2005/8/layout/vList2"/>
    <dgm:cxn modelId="{D99FF3D6-8544-4B04-AE97-B720FC07E64B}" srcId="{E6D43625-4973-490E-99AA-5BD83B7A01A4}" destId="{21994E51-4530-4AA7-BEB9-8A7772A878DA}" srcOrd="4" destOrd="0" parTransId="{04B0A2AD-D9E9-4F32-92F2-AD047D5D43F2}" sibTransId="{610EAD3B-E71D-4CFC-879D-37A20665D6E9}"/>
    <dgm:cxn modelId="{67B70846-245C-4404-BD7F-97C2589C17A9}" srcId="{E6D43625-4973-490E-99AA-5BD83B7A01A4}" destId="{A5DACC3B-4463-4AD7-BBA7-BB9F12E10EEF}" srcOrd="2" destOrd="0" parTransId="{B4B92931-3254-4787-AF91-4F461EA44B58}" sibTransId="{0F7B47CE-B52E-456B-8512-CF8698437E65}"/>
    <dgm:cxn modelId="{CC043C9C-EBFA-4B6C-9A4C-3BC9C89E678A}" type="presOf" srcId="{020B65EE-701C-489E-800A-2A4D53E6F684}" destId="{80E9B8F0-F913-4935-9725-96B267556082}" srcOrd="0" destOrd="0" presId="urn:microsoft.com/office/officeart/2005/8/layout/vList2"/>
    <dgm:cxn modelId="{F010C1EA-3CCD-40EF-9D9C-47854EAC31D6}" type="presOf" srcId="{21994E51-4530-4AA7-BEB9-8A7772A878DA}" destId="{55B3575D-231B-4958-A327-67CED72F81E4}" srcOrd="0" destOrd="0" presId="urn:microsoft.com/office/officeart/2005/8/layout/vList2"/>
    <dgm:cxn modelId="{1ABA4C9F-1B3B-4D38-B265-D076EA1C8311}" type="presOf" srcId="{A5DACC3B-4463-4AD7-BBA7-BB9F12E10EEF}" destId="{0F7470BC-0D0A-4DD9-A115-A58D2ECBE3D5}" srcOrd="0" destOrd="0" presId="urn:microsoft.com/office/officeart/2005/8/layout/vList2"/>
    <dgm:cxn modelId="{789C508B-4C16-406C-A7AD-45C1AA9D41AF}" srcId="{E6D43625-4973-490E-99AA-5BD83B7A01A4}" destId="{5B1263E0-2567-4783-A924-62E67765A5FE}" srcOrd="3" destOrd="0" parTransId="{0DD50C60-C913-4B0D-A72B-BA2BCE592571}" sibTransId="{9F24EDC6-6516-471C-8D2C-CA7258EEDEB9}"/>
    <dgm:cxn modelId="{7BACA1DA-8167-4320-9E49-4E1C4383C20C}" type="presOf" srcId="{E2A9FFEE-8678-4920-BB5E-311D970E7D4F}" destId="{BBCAF4CC-7CEA-4C31-A4C3-EC7AF3DD13C9}" srcOrd="0" destOrd="0" presId="urn:microsoft.com/office/officeart/2005/8/layout/vList2"/>
    <dgm:cxn modelId="{48D8E623-6A0D-47F0-834F-E5F2C0B6E7F7}" type="presOf" srcId="{5B1263E0-2567-4783-A924-62E67765A5FE}" destId="{1F83096D-6A10-461D-BA63-6B3B9E6DFBC2}" srcOrd="0" destOrd="0" presId="urn:microsoft.com/office/officeart/2005/8/layout/vList2"/>
    <dgm:cxn modelId="{8BBCFA7A-0388-449E-BD42-2FD8F6CD66C5}" srcId="{E6D43625-4973-490E-99AA-5BD83B7A01A4}" destId="{020B65EE-701C-489E-800A-2A4D53E6F684}" srcOrd="1" destOrd="0" parTransId="{3F325306-3CDB-4A4F-B89B-B952F5A9D460}" sibTransId="{FB7FBD12-98FD-4910-907B-5B1A0D816485}"/>
    <dgm:cxn modelId="{CBEE2E74-187E-4C58-80B9-5C2C259AE64C}" srcId="{E6D43625-4973-490E-99AA-5BD83B7A01A4}" destId="{E2A9FFEE-8678-4920-BB5E-311D970E7D4F}" srcOrd="5" destOrd="0" parTransId="{4C9F1365-4CB3-4BAF-A6D9-97B3F6862580}" sibTransId="{511336B1-A524-4DC4-85ED-47A01294CC5C}"/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31A9084A-6B66-4A5E-B3A1-2ECD5CF007F6}" type="presOf" srcId="{E6D43625-4973-490E-99AA-5BD83B7A01A4}" destId="{1FB6E748-FA6D-4B43-BF9B-7EE8406E4723}" srcOrd="0" destOrd="0" presId="urn:microsoft.com/office/officeart/2005/8/layout/vList2"/>
    <dgm:cxn modelId="{70B9C48C-5108-4F39-AD3F-0C7248C87027}" type="presParOf" srcId="{1FB6E748-FA6D-4B43-BF9B-7EE8406E4723}" destId="{CBA1B238-AEC9-4DBC-96C6-0902DA3D05C2}" srcOrd="0" destOrd="0" presId="urn:microsoft.com/office/officeart/2005/8/layout/vList2"/>
    <dgm:cxn modelId="{B26C7DFB-09CC-401E-B61C-355F16283097}" type="presParOf" srcId="{1FB6E748-FA6D-4B43-BF9B-7EE8406E4723}" destId="{362A0E7C-3651-4B75-9B5A-905652B718C0}" srcOrd="1" destOrd="0" presId="urn:microsoft.com/office/officeart/2005/8/layout/vList2"/>
    <dgm:cxn modelId="{20789DB4-ED58-4F4E-94E4-1D66B080B04E}" type="presParOf" srcId="{1FB6E748-FA6D-4B43-BF9B-7EE8406E4723}" destId="{80E9B8F0-F913-4935-9725-96B267556082}" srcOrd="2" destOrd="0" presId="urn:microsoft.com/office/officeart/2005/8/layout/vList2"/>
    <dgm:cxn modelId="{AFFDC926-F4DC-4C36-AC8E-D897E229D201}" type="presParOf" srcId="{1FB6E748-FA6D-4B43-BF9B-7EE8406E4723}" destId="{2DF225D0-B624-481D-91A1-53139FB75892}" srcOrd="3" destOrd="0" presId="urn:microsoft.com/office/officeart/2005/8/layout/vList2"/>
    <dgm:cxn modelId="{7F6E0F4F-3CD9-4456-A7E1-32563F66D8CA}" type="presParOf" srcId="{1FB6E748-FA6D-4B43-BF9B-7EE8406E4723}" destId="{0F7470BC-0D0A-4DD9-A115-A58D2ECBE3D5}" srcOrd="4" destOrd="0" presId="urn:microsoft.com/office/officeart/2005/8/layout/vList2"/>
    <dgm:cxn modelId="{4BDF03C4-50AA-44B5-B23E-640ABD3FCF92}" type="presParOf" srcId="{1FB6E748-FA6D-4B43-BF9B-7EE8406E4723}" destId="{8F67090C-BA60-4C15-8D7D-5996B4BC58F6}" srcOrd="5" destOrd="0" presId="urn:microsoft.com/office/officeart/2005/8/layout/vList2"/>
    <dgm:cxn modelId="{1E5D49DE-B2EE-4503-A4C5-87534D3B31F0}" type="presParOf" srcId="{1FB6E748-FA6D-4B43-BF9B-7EE8406E4723}" destId="{1F83096D-6A10-461D-BA63-6B3B9E6DFBC2}" srcOrd="6" destOrd="0" presId="urn:microsoft.com/office/officeart/2005/8/layout/vList2"/>
    <dgm:cxn modelId="{706A14CD-EB85-49DA-843B-F0E08FA32FA1}" type="presParOf" srcId="{1FB6E748-FA6D-4B43-BF9B-7EE8406E4723}" destId="{88943DF6-2421-4706-86F2-EFABDA67ECEB}" srcOrd="7" destOrd="0" presId="urn:microsoft.com/office/officeart/2005/8/layout/vList2"/>
    <dgm:cxn modelId="{46E2AFE0-84A1-4D53-8B69-21C3E421879F}" type="presParOf" srcId="{1FB6E748-FA6D-4B43-BF9B-7EE8406E4723}" destId="{55B3575D-231B-4958-A327-67CED72F81E4}" srcOrd="8" destOrd="0" presId="urn:microsoft.com/office/officeart/2005/8/layout/vList2"/>
    <dgm:cxn modelId="{1F5033D8-8DF9-49A3-A0E7-00E10EC430D5}" type="presParOf" srcId="{1FB6E748-FA6D-4B43-BF9B-7EE8406E4723}" destId="{56FBACD5-7A3F-43DD-986B-232A01884E7A}" srcOrd="9" destOrd="0" presId="urn:microsoft.com/office/officeart/2005/8/layout/vList2"/>
    <dgm:cxn modelId="{6F08B178-8216-491F-AB8D-206AB060858D}" type="presParOf" srcId="{1FB6E748-FA6D-4B43-BF9B-7EE8406E4723}" destId="{BBCAF4CC-7CEA-4C31-A4C3-EC7AF3DD13C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2800" b="1" dirty="0" err="1" smtClean="0">
              <a:cs typeface="B Zar" pitchFamily="2" charset="-78"/>
            </a:rPr>
            <a:t>تحليل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كلان</a:t>
          </a:r>
          <a:r>
            <a:rPr lang="fa-IR" sz="2800" b="1" dirty="0" smtClean="0">
              <a:cs typeface="B Zar" pitchFamily="2" charset="-78"/>
            </a:rPr>
            <a:t> و </a:t>
          </a:r>
          <a:r>
            <a:rPr lang="fa-IR" sz="2800" b="1" dirty="0" err="1" smtClean="0">
              <a:cs typeface="B Zar" pitchFamily="2" charset="-78"/>
            </a:rPr>
            <a:t>ارزيابي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انتقادي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مقالاتي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كه</a:t>
          </a:r>
          <a:r>
            <a:rPr lang="fa-IR" sz="2800" b="1" dirty="0" smtClean="0">
              <a:cs typeface="B Zar" pitchFamily="2" charset="-78"/>
            </a:rPr>
            <a:t> پیش تر منتشر شده </a:t>
          </a:r>
          <a:r>
            <a:rPr lang="fa-IR" sz="2800" b="1" dirty="0" err="1" smtClean="0">
              <a:cs typeface="B Zar" pitchFamily="2" charset="-78"/>
            </a:rPr>
            <a:t>اند</a:t>
          </a:r>
          <a:r>
            <a:rPr lang="fa-IR" sz="2800" b="1" dirty="0" smtClean="0">
              <a:cs typeface="B Zar" pitchFamily="2" charset="-78"/>
            </a:rPr>
            <a:t>. </a:t>
          </a: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3BE8E2E6-A778-4ED1-B79C-DE2E934BBCFF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این نوع مقاله، از </a:t>
          </a:r>
          <a:r>
            <a:rPr lang="fa-IR" sz="2800" b="1" dirty="0" err="1" smtClean="0">
              <a:cs typeface="B Zar" pitchFamily="2" charset="-78"/>
            </a:rPr>
            <a:t>طريق</a:t>
          </a:r>
          <a:r>
            <a:rPr lang="fa-IR" sz="2800" b="1" dirty="0" smtClean="0">
              <a:cs typeface="B Zar" pitchFamily="2" charset="-78"/>
            </a:rPr>
            <a:t> مقوله </a:t>
          </a:r>
          <a:r>
            <a:rPr lang="fa-IR" sz="2800" b="1" dirty="0" err="1" smtClean="0">
              <a:cs typeface="B Zar" pitchFamily="2" charset="-78"/>
            </a:rPr>
            <a:t>بندي</a:t>
          </a:r>
          <a:r>
            <a:rPr lang="fa-IR" sz="2800" b="1" dirty="0" smtClean="0">
              <a:cs typeface="B Zar" pitchFamily="2" charset="-78"/>
            </a:rPr>
            <a:t>، </a:t>
          </a:r>
          <a:r>
            <a:rPr lang="fa-IR" sz="2800" b="1" dirty="0" err="1" smtClean="0">
              <a:cs typeface="B Zar" pitchFamily="2" charset="-78"/>
            </a:rPr>
            <a:t>يكپارچه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سازي</a:t>
          </a:r>
          <a:r>
            <a:rPr lang="fa-IR" sz="2800" b="1" dirty="0" smtClean="0">
              <a:cs typeface="B Zar" pitchFamily="2" charset="-78"/>
            </a:rPr>
            <a:t> و </a:t>
          </a:r>
          <a:r>
            <a:rPr lang="fa-IR" sz="2800" b="1" dirty="0" err="1" smtClean="0">
              <a:cs typeface="B Zar" pitchFamily="2" charset="-78"/>
            </a:rPr>
            <a:t>ارزشيابي</a:t>
          </a:r>
          <a:r>
            <a:rPr lang="fa-IR" sz="2800" b="1" dirty="0" smtClean="0">
              <a:cs typeface="B Zar" pitchFamily="2" charset="-78"/>
            </a:rPr>
            <a:t> آنها، </a:t>
          </a:r>
          <a:r>
            <a:rPr lang="fa-IR" sz="2800" b="1" dirty="0" err="1" smtClean="0">
              <a:cs typeface="B Zar" pitchFamily="2" charset="-78"/>
            </a:rPr>
            <a:t>سير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پيشرفت</a:t>
          </a:r>
          <a:r>
            <a:rPr lang="fa-IR" sz="2800" b="1" dirty="0" smtClean="0">
              <a:cs typeface="B Zar" pitchFamily="2" charset="-78"/>
            </a:rPr>
            <a:t> پژوهش </a:t>
          </a:r>
          <a:r>
            <a:rPr lang="fa-IR" sz="2800" b="1" dirty="0" err="1" smtClean="0">
              <a:cs typeface="B Zar" pitchFamily="2" charset="-78"/>
            </a:rPr>
            <a:t>هاي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جاري</a:t>
          </a:r>
          <a:r>
            <a:rPr lang="fa-IR" sz="2800" b="1" dirty="0" smtClean="0">
              <a:cs typeface="B Zar" pitchFamily="2" charset="-78"/>
            </a:rPr>
            <a:t> را در جهت روشن </a:t>
          </a:r>
          <a:r>
            <a:rPr lang="fa-IR" sz="2800" b="1" dirty="0" err="1" smtClean="0">
              <a:cs typeface="B Zar" pitchFamily="2" charset="-78"/>
            </a:rPr>
            <a:t>كردن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موضوعي</a:t>
          </a:r>
          <a:r>
            <a:rPr lang="fa-IR" sz="2800" b="1" dirty="0" smtClean="0">
              <a:cs typeface="B Zar" pitchFamily="2" charset="-78"/>
            </a:rPr>
            <a:t> مشخص دنبال </a:t>
          </a:r>
          <a:r>
            <a:rPr lang="fa-IR" sz="2800" b="1" dirty="0" err="1" smtClean="0">
              <a:cs typeface="B Zar" pitchFamily="2" charset="-78"/>
            </a:rPr>
            <a:t>مي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كند</a:t>
          </a:r>
          <a:r>
            <a:rPr lang="fa-IR" sz="2800" b="1" dirty="0" smtClean="0">
              <a:cs typeface="B Zar" pitchFamily="2" charset="-78"/>
            </a:rPr>
            <a:t>.</a:t>
          </a:r>
        </a:p>
      </dgm:t>
    </dgm:pt>
    <dgm:pt modelId="{7FDA7DF6-DFE8-46AB-82FB-5A5DB88C97E6}" type="parTrans" cxnId="{7621692D-8620-4FBB-92E0-AF67C592AB42}">
      <dgm:prSet/>
      <dgm:spPr/>
      <dgm:t>
        <a:bodyPr/>
        <a:lstStyle/>
        <a:p>
          <a:pPr rtl="1"/>
          <a:endParaRPr lang="fa-IR"/>
        </a:p>
      </dgm:t>
    </dgm:pt>
    <dgm:pt modelId="{9D554124-85E9-422D-B1D3-B99AB1A5DA82}" type="sibTrans" cxnId="{7621692D-8620-4FBB-92E0-AF67C592AB42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DC15C763-E0F7-4474-88EB-8268A490C9B5}" type="pres">
      <dgm:prSet presAssocID="{3BE8E2E6-A778-4ED1-B79C-DE2E934BBCF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097F71D8-450B-498F-AC44-38F831BE8052}" type="presOf" srcId="{E6D43625-4973-490E-99AA-5BD83B7A01A4}" destId="{1FB6E748-FA6D-4B43-BF9B-7EE8406E4723}" srcOrd="0" destOrd="0" presId="urn:microsoft.com/office/officeart/2005/8/layout/vList2"/>
    <dgm:cxn modelId="{2BF3A080-32A9-4303-AC83-D5FD82C83A45}" type="presOf" srcId="{DD6343EC-5A5C-46F2-AF09-058CC8386AB8}" destId="{CBA1B238-AEC9-4DBC-96C6-0902DA3D05C2}" srcOrd="0" destOrd="0" presId="urn:microsoft.com/office/officeart/2005/8/layout/vList2"/>
    <dgm:cxn modelId="{35016567-66A9-44F9-A575-376371D516FC}" type="presOf" srcId="{3BE8E2E6-A778-4ED1-B79C-DE2E934BBCFF}" destId="{DC15C763-E0F7-4474-88EB-8268A490C9B5}" srcOrd="0" destOrd="0" presId="urn:microsoft.com/office/officeart/2005/8/layout/vList2"/>
    <dgm:cxn modelId="{7621692D-8620-4FBB-92E0-AF67C592AB42}" srcId="{E6D43625-4973-490E-99AA-5BD83B7A01A4}" destId="{3BE8E2E6-A778-4ED1-B79C-DE2E934BBCFF}" srcOrd="1" destOrd="0" parTransId="{7FDA7DF6-DFE8-46AB-82FB-5A5DB88C97E6}" sibTransId="{9D554124-85E9-422D-B1D3-B99AB1A5DA82}"/>
    <dgm:cxn modelId="{35FAE1B7-E506-4E44-B52B-1A80C9D23C76}" type="presParOf" srcId="{1FB6E748-FA6D-4B43-BF9B-7EE8406E4723}" destId="{CBA1B238-AEC9-4DBC-96C6-0902DA3D05C2}" srcOrd="0" destOrd="0" presId="urn:microsoft.com/office/officeart/2005/8/layout/vList2"/>
    <dgm:cxn modelId="{B7C6FA18-6874-4F1B-9273-1D2B58A1B007}" type="presParOf" srcId="{1FB6E748-FA6D-4B43-BF9B-7EE8406E4723}" destId="{362A0E7C-3651-4B75-9B5A-905652B718C0}" srcOrd="1" destOrd="0" presId="urn:microsoft.com/office/officeart/2005/8/layout/vList2"/>
    <dgm:cxn modelId="{79636F2C-BFC5-497A-816E-D4816A7D9C4F}" type="presParOf" srcId="{1FB6E748-FA6D-4B43-BF9B-7EE8406E4723}" destId="{DC15C763-E0F7-4474-88EB-8268A490C9B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این نوع مقاله، فقط  به </a:t>
          </a:r>
          <a:r>
            <a:rPr lang="fa-IR" sz="2800" b="1" dirty="0" err="1" smtClean="0">
              <a:cs typeface="B Zar" pitchFamily="2" charset="-78"/>
            </a:rPr>
            <a:t>گردآوري</a:t>
          </a:r>
          <a:r>
            <a:rPr lang="fa-IR" sz="2800" b="1" dirty="0" smtClean="0">
              <a:cs typeface="B Zar" pitchFamily="2" charset="-78"/>
            </a:rPr>
            <a:t> و گزارش </a:t>
          </a:r>
          <a:r>
            <a:rPr lang="fa-IR" sz="2800" b="1" dirty="0" err="1" smtClean="0">
              <a:cs typeface="B Zar" pitchFamily="2" charset="-78"/>
            </a:rPr>
            <a:t>نظرهاي</a:t>
          </a:r>
          <a:r>
            <a:rPr lang="fa-IR" sz="2800" b="1" dirty="0" smtClean="0">
              <a:cs typeface="B Zar" pitchFamily="2" charset="-78"/>
            </a:rPr>
            <a:t> مختلف مندرج در نوشته </a:t>
          </a:r>
          <a:r>
            <a:rPr lang="fa-IR" sz="2800" b="1" dirty="0" err="1" smtClean="0">
              <a:cs typeface="B Zar" pitchFamily="2" charset="-78"/>
            </a:rPr>
            <a:t>هاي</a:t>
          </a:r>
          <a:r>
            <a:rPr lang="fa-IR" sz="2800" b="1" dirty="0" smtClean="0">
              <a:cs typeface="B Zar" pitchFamily="2" charset="-78"/>
            </a:rPr>
            <a:t> مرتبط با </a:t>
          </a:r>
          <a:r>
            <a:rPr lang="fa-IR" sz="2800" b="1" dirty="0" err="1" smtClean="0">
              <a:cs typeface="B Zar" pitchFamily="2" charset="-78"/>
            </a:rPr>
            <a:t>موضوعي</a:t>
          </a:r>
          <a:r>
            <a:rPr lang="fa-IR" sz="2800" b="1" dirty="0" smtClean="0">
              <a:cs typeface="B Zar" pitchFamily="2" charset="-78"/>
            </a:rPr>
            <a:t> خاص </a:t>
          </a:r>
          <a:r>
            <a:rPr lang="fa-IR" sz="2800" b="1" dirty="0" err="1" smtClean="0">
              <a:cs typeface="B Zar" pitchFamily="2" charset="-78"/>
            </a:rPr>
            <a:t>مي</a:t>
          </a:r>
          <a:r>
            <a:rPr lang="fa-IR" sz="2800" b="1" dirty="0" smtClean="0">
              <a:cs typeface="B Zar" pitchFamily="2" charset="-78"/>
            </a:rPr>
            <a:t> پردازد</a:t>
          </a: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8D446B2C-0F5A-4B9F-945F-5AAC9FBA1FC9}">
      <dgm:prSet custT="1"/>
      <dgm:spPr/>
      <dgm:t>
        <a:bodyPr/>
        <a:lstStyle/>
        <a:p>
          <a:pPr rtl="1"/>
          <a:r>
            <a:rPr lang="fa-IR" sz="2800" b="1" smtClean="0">
              <a:cs typeface="B Zar" pitchFamily="2" charset="-78"/>
            </a:rPr>
            <a:t>و </a:t>
          </a:r>
          <a:r>
            <a:rPr lang="fa-IR" sz="2800" b="1" dirty="0" smtClean="0">
              <a:cs typeface="B Zar" pitchFamily="2" charset="-78"/>
            </a:rPr>
            <a:t>در واقع </a:t>
          </a:r>
          <a:r>
            <a:rPr lang="fa-IR" sz="2800" b="1" dirty="0" err="1" smtClean="0">
              <a:cs typeface="B Zar" pitchFamily="2" charset="-78"/>
            </a:rPr>
            <a:t>كار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جديدي</a:t>
          </a:r>
          <a:r>
            <a:rPr lang="fa-IR" sz="2800" b="1" dirty="0" smtClean="0">
              <a:cs typeface="B Zar" pitchFamily="2" charset="-78"/>
            </a:rPr>
            <a:t> را عرضه </a:t>
          </a:r>
          <a:r>
            <a:rPr lang="fa-IR" sz="2800" b="1" dirty="0" err="1" smtClean="0">
              <a:cs typeface="B Zar" pitchFamily="2" charset="-78"/>
            </a:rPr>
            <a:t>نمي</a:t>
          </a:r>
          <a:r>
            <a:rPr lang="fa-IR" sz="2800" b="1" dirty="0" smtClean="0">
              <a:cs typeface="B Zar" pitchFamily="2" charset="-78"/>
            </a:rPr>
            <a:t> </a:t>
          </a:r>
          <a:r>
            <a:rPr lang="fa-IR" sz="2800" b="1" dirty="0" err="1" smtClean="0">
              <a:cs typeface="B Zar" pitchFamily="2" charset="-78"/>
            </a:rPr>
            <a:t>كند</a:t>
          </a:r>
          <a:r>
            <a:rPr lang="fa-IR" sz="2800" b="1" dirty="0" smtClean="0">
              <a:cs typeface="B Zar" pitchFamily="2" charset="-78"/>
            </a:rPr>
            <a:t>. </a:t>
          </a:r>
        </a:p>
      </dgm:t>
    </dgm:pt>
    <dgm:pt modelId="{92EA4533-490A-4501-9EBA-0DCE4FD32FA1}" type="parTrans" cxnId="{CDFAC090-F360-47A6-A4ED-ECA956E7B115}">
      <dgm:prSet/>
      <dgm:spPr/>
      <dgm:t>
        <a:bodyPr/>
        <a:lstStyle/>
        <a:p>
          <a:pPr rtl="1"/>
          <a:endParaRPr lang="fa-IR"/>
        </a:p>
      </dgm:t>
    </dgm:pt>
    <dgm:pt modelId="{F4622A5C-61B9-46DE-99CA-44C2D7BB29B0}" type="sibTrans" cxnId="{CDFAC090-F360-47A6-A4ED-ECA956E7B115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44542BA2-AB1B-42C3-B183-E700A38B1C40}" type="pres">
      <dgm:prSet presAssocID="{8D446B2C-0F5A-4B9F-945F-5AAC9FBA1FC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CDFAC090-F360-47A6-A4ED-ECA956E7B115}" srcId="{E6D43625-4973-490E-99AA-5BD83B7A01A4}" destId="{8D446B2C-0F5A-4B9F-945F-5AAC9FBA1FC9}" srcOrd="1" destOrd="0" parTransId="{92EA4533-490A-4501-9EBA-0DCE4FD32FA1}" sibTransId="{F4622A5C-61B9-46DE-99CA-44C2D7BB29B0}"/>
    <dgm:cxn modelId="{F5103E70-28BA-4E05-A2E0-A51BD1902E05}" type="presOf" srcId="{DD6343EC-5A5C-46F2-AF09-058CC8386AB8}" destId="{CBA1B238-AEC9-4DBC-96C6-0902DA3D05C2}" srcOrd="0" destOrd="0" presId="urn:microsoft.com/office/officeart/2005/8/layout/vList2"/>
    <dgm:cxn modelId="{01055A3F-063A-4F10-8BA8-C0F707A39D0A}" type="presOf" srcId="{8D446B2C-0F5A-4B9F-945F-5AAC9FBA1FC9}" destId="{44542BA2-AB1B-42C3-B183-E700A38B1C40}" srcOrd="0" destOrd="0" presId="urn:microsoft.com/office/officeart/2005/8/layout/vList2"/>
    <dgm:cxn modelId="{8C265373-005C-4FBD-93A6-4B1FDE89D2B5}" type="presOf" srcId="{E6D43625-4973-490E-99AA-5BD83B7A01A4}" destId="{1FB6E748-FA6D-4B43-BF9B-7EE8406E4723}" srcOrd="0" destOrd="0" presId="urn:microsoft.com/office/officeart/2005/8/layout/vList2"/>
    <dgm:cxn modelId="{851F57DC-B362-4152-8761-DE8533979CA2}" type="presParOf" srcId="{1FB6E748-FA6D-4B43-BF9B-7EE8406E4723}" destId="{CBA1B238-AEC9-4DBC-96C6-0902DA3D05C2}" srcOrd="0" destOrd="0" presId="urn:microsoft.com/office/officeart/2005/8/layout/vList2"/>
    <dgm:cxn modelId="{861D5E16-1F90-4FFD-A742-D3EDC6B4189B}" type="presParOf" srcId="{1FB6E748-FA6D-4B43-BF9B-7EE8406E4723}" destId="{362A0E7C-3651-4B75-9B5A-905652B718C0}" srcOrd="1" destOrd="0" presId="urn:microsoft.com/office/officeart/2005/8/layout/vList2"/>
    <dgm:cxn modelId="{87B4DD09-8EDE-4CFA-BDD4-08827F71B194}" type="presParOf" srcId="{1FB6E748-FA6D-4B43-BF9B-7EE8406E4723}" destId="{44542BA2-AB1B-42C3-B183-E700A38B1C4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D6343EC-5A5C-46F2-AF09-058CC8386AB8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1. کنفرانس ها، سمینار ها، همایش ها و .. سطح سازمانی، استانی، ملی، منطقه ای، بین </a:t>
          </a:r>
          <a:r>
            <a:rPr lang="fa-IR" sz="2800" b="1" dirty="0" err="1" smtClean="0">
              <a:cs typeface="B Zar" pitchFamily="2" charset="-78"/>
            </a:rPr>
            <a:t>المللی</a:t>
          </a:r>
          <a:r>
            <a:rPr lang="fa-IR" sz="2800" b="1" dirty="0" smtClean="0">
              <a:cs typeface="B Zar" pitchFamily="2" charset="-78"/>
            </a:rPr>
            <a:t> در داخل یا خارج از کشور</a:t>
          </a:r>
        </a:p>
      </dgm:t>
    </dgm:pt>
    <dgm:pt modelId="{1DA735AE-2ACC-4054-A064-B8D2EC6DFA09}" type="par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5F79472E-5F72-45A6-979A-5330C4550AAD}" type="sibTrans" cxnId="{F58B9E7E-D3A2-4A31-8E52-EEF6007A4DA5}">
      <dgm:prSet/>
      <dgm:spPr/>
      <dgm:t>
        <a:bodyPr/>
        <a:lstStyle/>
        <a:p>
          <a:pPr rtl="1"/>
          <a:endParaRPr lang="fa-IR"/>
        </a:p>
      </dgm:t>
    </dgm:pt>
    <dgm:pt modelId="{C57E2BF6-93A2-4CA5-807D-5E0297305CC4}">
      <dgm:prSet custT="1"/>
      <dgm:spPr/>
      <dgm:t>
        <a:bodyPr/>
        <a:lstStyle/>
        <a:p>
          <a:pPr rtl="1"/>
          <a:r>
            <a:rPr lang="fa-IR" sz="2800" b="1" dirty="0" smtClean="0">
              <a:cs typeface="B Zar" pitchFamily="2" charset="-78"/>
            </a:rPr>
            <a:t>2. مجلات و ژورنال های داخلی و خارجی که از نظر ارزش علمی و آکادمیکی دارای اعتبار و امتیاز بیشتری نسبت به کنفرانس ها هستند. انواع مجلات عبارتند از </a:t>
          </a:r>
          <a:r>
            <a:rPr lang="en-US" sz="2800" b="1" dirty="0" smtClean="0">
              <a:cs typeface="B Zar" pitchFamily="2" charset="-78"/>
            </a:rPr>
            <a:t>ISI ، </a:t>
          </a:r>
          <a:r>
            <a:rPr lang="fa-IR" sz="2800" b="1" dirty="0" smtClean="0">
              <a:cs typeface="B Zar" pitchFamily="2" charset="-78"/>
            </a:rPr>
            <a:t>علمی – پژوهشی، علمی – ترویجی، علمی - مروری</a:t>
          </a:r>
        </a:p>
      </dgm:t>
    </dgm:pt>
    <dgm:pt modelId="{983EB160-F288-42EF-9A31-BEA7E928676D}" type="parTrans" cxnId="{795D03DD-7C9C-4476-B5C8-20CDF47D8360}">
      <dgm:prSet/>
      <dgm:spPr/>
      <dgm:t>
        <a:bodyPr/>
        <a:lstStyle/>
        <a:p>
          <a:pPr rtl="1"/>
          <a:endParaRPr lang="fa-IR"/>
        </a:p>
      </dgm:t>
    </dgm:pt>
    <dgm:pt modelId="{29D99A40-4D35-4374-8D69-30A03D9E6748}" type="sibTrans" cxnId="{795D03DD-7C9C-4476-B5C8-20CDF47D8360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BA1B238-AEC9-4DBC-96C6-0902DA3D05C2}" type="pres">
      <dgm:prSet presAssocID="{DD6343EC-5A5C-46F2-AF09-058CC8386AB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62A0E7C-3651-4B75-9B5A-905652B718C0}" type="pres">
      <dgm:prSet presAssocID="{5F79472E-5F72-45A6-979A-5330C4550AAD}" presName="spacer" presStyleCnt="0"/>
      <dgm:spPr/>
    </dgm:pt>
    <dgm:pt modelId="{A37CFC12-8ADE-4B9C-A142-E29030B6E9F5}" type="pres">
      <dgm:prSet presAssocID="{C57E2BF6-93A2-4CA5-807D-5E0297305CC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58B9E7E-D3A2-4A31-8E52-EEF6007A4DA5}" srcId="{E6D43625-4973-490E-99AA-5BD83B7A01A4}" destId="{DD6343EC-5A5C-46F2-AF09-058CC8386AB8}" srcOrd="0" destOrd="0" parTransId="{1DA735AE-2ACC-4054-A064-B8D2EC6DFA09}" sibTransId="{5F79472E-5F72-45A6-979A-5330C4550AAD}"/>
    <dgm:cxn modelId="{795D03DD-7C9C-4476-B5C8-20CDF47D8360}" srcId="{E6D43625-4973-490E-99AA-5BD83B7A01A4}" destId="{C57E2BF6-93A2-4CA5-807D-5E0297305CC4}" srcOrd="1" destOrd="0" parTransId="{983EB160-F288-42EF-9A31-BEA7E928676D}" sibTransId="{29D99A40-4D35-4374-8D69-30A03D9E6748}"/>
    <dgm:cxn modelId="{5DC5A683-149A-4420-9C8C-9AA94585DD86}" type="presOf" srcId="{C57E2BF6-93A2-4CA5-807D-5E0297305CC4}" destId="{A37CFC12-8ADE-4B9C-A142-E29030B6E9F5}" srcOrd="0" destOrd="0" presId="urn:microsoft.com/office/officeart/2005/8/layout/vList2"/>
    <dgm:cxn modelId="{BD6469EF-4075-410B-8151-4DB5092CEA4E}" type="presOf" srcId="{DD6343EC-5A5C-46F2-AF09-058CC8386AB8}" destId="{CBA1B238-AEC9-4DBC-96C6-0902DA3D05C2}" srcOrd="0" destOrd="0" presId="urn:microsoft.com/office/officeart/2005/8/layout/vList2"/>
    <dgm:cxn modelId="{169D3829-B294-4AA2-838E-13B730022033}" type="presOf" srcId="{E6D43625-4973-490E-99AA-5BD83B7A01A4}" destId="{1FB6E748-FA6D-4B43-BF9B-7EE8406E4723}" srcOrd="0" destOrd="0" presId="urn:microsoft.com/office/officeart/2005/8/layout/vList2"/>
    <dgm:cxn modelId="{D305D68C-8022-4606-B4E3-E697EDE54543}" type="presParOf" srcId="{1FB6E748-FA6D-4B43-BF9B-7EE8406E4723}" destId="{CBA1B238-AEC9-4DBC-96C6-0902DA3D05C2}" srcOrd="0" destOrd="0" presId="urn:microsoft.com/office/officeart/2005/8/layout/vList2"/>
    <dgm:cxn modelId="{47F53C2A-4FFF-4F5E-903C-F067B489CF33}" type="presParOf" srcId="{1FB6E748-FA6D-4B43-BF9B-7EE8406E4723}" destId="{362A0E7C-3651-4B75-9B5A-905652B718C0}" srcOrd="1" destOrd="0" presId="urn:microsoft.com/office/officeart/2005/8/layout/vList2"/>
    <dgm:cxn modelId="{BD50D683-920E-4D24-A785-47059F8F0880}" type="presParOf" srcId="{1FB6E748-FA6D-4B43-BF9B-7EE8406E4723}" destId="{A37CFC12-8ADE-4B9C-A142-E29030B6E9F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05780E0F-4C7F-4917-ABF0-2C43FD7DA9BD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عنوان</a:t>
          </a:r>
          <a:r>
            <a:rPr lang="fa-IR" sz="2000" b="1" dirty="0" smtClean="0">
              <a:cs typeface="B Zar" pitchFamily="2" charset="-78"/>
            </a:rPr>
            <a:t> دقیق و رسا و چشم نوازی داشته باشد.</a:t>
          </a:r>
        </a:p>
      </dgm:t>
    </dgm:pt>
    <dgm:pt modelId="{B60D73BA-45DB-4829-8494-412D3A670101}" type="parTrans" cxnId="{644CF5EA-3D61-4FE1-855E-A4B48DA41848}">
      <dgm:prSet/>
      <dgm:spPr/>
      <dgm:t>
        <a:bodyPr/>
        <a:lstStyle/>
        <a:p>
          <a:pPr rtl="1"/>
          <a:endParaRPr lang="fa-IR"/>
        </a:p>
      </dgm:t>
    </dgm:pt>
    <dgm:pt modelId="{73F5A408-63AF-4E17-A0B1-92F475ADE0DE}" type="sibTrans" cxnId="{644CF5EA-3D61-4FE1-855E-A4B48DA41848}">
      <dgm:prSet/>
      <dgm:spPr/>
      <dgm:t>
        <a:bodyPr/>
        <a:lstStyle/>
        <a:p>
          <a:pPr rtl="1"/>
          <a:endParaRPr lang="fa-IR"/>
        </a:p>
      </dgm:t>
    </dgm:pt>
    <dgm:pt modelId="{D1DF8824-485A-4787-BAFA-AEB9346E46EA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نویسندگان و رتبه های علمی آنان </a:t>
          </a:r>
          <a:r>
            <a:rPr lang="fa-IR" sz="2000" b="1" dirty="0" smtClean="0">
              <a:cs typeface="B Zar" pitchFamily="2" charset="-78"/>
            </a:rPr>
            <a:t>مشخص باشد.</a:t>
          </a:r>
        </a:p>
      </dgm:t>
    </dgm:pt>
    <dgm:pt modelId="{3DC106E0-4CD7-4316-8951-97B2AF8D497C}" type="parTrans" cxnId="{9C00C9E6-7F2C-49BF-819B-44D783FAB2AA}">
      <dgm:prSet/>
      <dgm:spPr/>
      <dgm:t>
        <a:bodyPr/>
        <a:lstStyle/>
        <a:p>
          <a:pPr rtl="1"/>
          <a:endParaRPr lang="fa-IR"/>
        </a:p>
      </dgm:t>
    </dgm:pt>
    <dgm:pt modelId="{94D1B015-55A6-48BD-B967-F952936E0016}" type="sibTrans" cxnId="{9C00C9E6-7F2C-49BF-819B-44D783FAB2AA}">
      <dgm:prSet/>
      <dgm:spPr/>
      <dgm:t>
        <a:bodyPr/>
        <a:lstStyle/>
        <a:p>
          <a:pPr rtl="1"/>
          <a:endParaRPr lang="fa-IR"/>
        </a:p>
      </dgm:t>
    </dgm:pt>
    <dgm:pt modelId="{5375926A-F854-498D-BE00-BD95D8BB48DD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چکیده</a:t>
          </a:r>
          <a:r>
            <a:rPr lang="fa-IR" sz="2000" b="1" dirty="0" smtClean="0">
              <a:cs typeface="B Zar" pitchFamily="2" charset="-78"/>
            </a:rPr>
            <a:t> تمام نما داشته باشد؛ یعنی حاوی بیان مسئله و روش تحقیق و نتایج بحث باشد.</a:t>
          </a:r>
        </a:p>
      </dgm:t>
    </dgm:pt>
    <dgm:pt modelId="{72409A18-BB21-4C32-9FF4-FAD36A4A22C2}" type="parTrans" cxnId="{6C027454-1D48-4F64-948B-439220027B38}">
      <dgm:prSet/>
      <dgm:spPr/>
      <dgm:t>
        <a:bodyPr/>
        <a:lstStyle/>
        <a:p>
          <a:pPr rtl="1"/>
          <a:endParaRPr lang="fa-IR"/>
        </a:p>
      </dgm:t>
    </dgm:pt>
    <dgm:pt modelId="{3B421678-137A-4062-B5B0-8CF6DE7267F3}" type="sibTrans" cxnId="{6C027454-1D48-4F64-948B-439220027B38}">
      <dgm:prSet/>
      <dgm:spPr/>
      <dgm:t>
        <a:bodyPr/>
        <a:lstStyle/>
        <a:p>
          <a:pPr rtl="1"/>
          <a:endParaRPr lang="fa-IR"/>
        </a:p>
      </dgm:t>
    </dgm:pt>
    <dgm:pt modelId="{3CCE0176-B46B-4DE0-BEBF-064354980313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بیان مسئله </a:t>
          </a:r>
          <a:r>
            <a:rPr lang="fa-IR" sz="2000" b="1" dirty="0" smtClean="0">
              <a:cs typeface="B Zar" pitchFamily="2" charset="-78"/>
            </a:rPr>
            <a:t>داشته باشد.</a:t>
          </a:r>
        </a:p>
      </dgm:t>
    </dgm:pt>
    <dgm:pt modelId="{ABBB6B88-AC5F-4C49-A79D-2611E6CD9C98}" type="parTrans" cxnId="{F4BA2D93-1220-4171-AF50-9CF762C13D25}">
      <dgm:prSet/>
      <dgm:spPr/>
      <dgm:t>
        <a:bodyPr/>
        <a:lstStyle/>
        <a:p>
          <a:pPr rtl="1"/>
          <a:endParaRPr lang="fa-IR"/>
        </a:p>
      </dgm:t>
    </dgm:pt>
    <dgm:pt modelId="{2AE51FC5-C86B-444C-8070-36BEEC74B67A}" type="sibTrans" cxnId="{F4BA2D93-1220-4171-AF50-9CF762C13D25}">
      <dgm:prSet/>
      <dgm:spPr/>
      <dgm:t>
        <a:bodyPr/>
        <a:lstStyle/>
        <a:p>
          <a:pPr rtl="1"/>
          <a:endParaRPr lang="fa-IR"/>
        </a:p>
      </dgm:t>
    </dgm:pt>
    <dgm:pt modelId="{0D4D4CD1-DD8F-4645-A05D-C7A042DBB16A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بیان پیشینه </a:t>
          </a:r>
          <a:r>
            <a:rPr lang="fa-IR" sz="2000" b="1" dirty="0" smtClean="0">
              <a:cs typeface="B Zar" pitchFamily="2" charset="-78"/>
            </a:rPr>
            <a:t>داشته باشد.</a:t>
          </a:r>
        </a:p>
      </dgm:t>
    </dgm:pt>
    <dgm:pt modelId="{333E19CD-96C9-44B4-8EF9-EA78ED424B44}" type="parTrans" cxnId="{EA722CB1-F25C-4D39-A5F0-F2924DEC12B3}">
      <dgm:prSet/>
      <dgm:spPr/>
      <dgm:t>
        <a:bodyPr/>
        <a:lstStyle/>
        <a:p>
          <a:pPr rtl="1"/>
          <a:endParaRPr lang="fa-IR"/>
        </a:p>
      </dgm:t>
    </dgm:pt>
    <dgm:pt modelId="{E5F626F4-910F-4BD3-8334-CED7E1967DAA}" type="sibTrans" cxnId="{EA722CB1-F25C-4D39-A5F0-F2924DEC12B3}">
      <dgm:prSet/>
      <dgm:spPr/>
      <dgm:t>
        <a:bodyPr/>
        <a:lstStyle/>
        <a:p>
          <a:pPr rtl="1"/>
          <a:endParaRPr lang="fa-IR"/>
        </a:p>
      </dgm:t>
    </dgm:pt>
    <dgm:pt modelId="{6A49A4CD-0511-4148-8CE2-E84CF90902B5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روش تحقیق</a:t>
          </a:r>
          <a:r>
            <a:rPr lang="fa-IR" sz="2000" b="1" dirty="0" smtClean="0">
              <a:cs typeface="B Zar" pitchFamily="2" charset="-78"/>
            </a:rPr>
            <a:t> آن اگر خاص است، بیان شده باشد.</a:t>
          </a:r>
        </a:p>
      </dgm:t>
    </dgm:pt>
    <dgm:pt modelId="{93FF1320-3CEB-4873-8C40-3C4A9CE5D379}" type="parTrans" cxnId="{1F2F4656-6C30-4E1A-BF29-D789900C30FB}">
      <dgm:prSet/>
      <dgm:spPr/>
      <dgm:t>
        <a:bodyPr/>
        <a:lstStyle/>
        <a:p>
          <a:pPr rtl="1"/>
          <a:endParaRPr lang="fa-IR"/>
        </a:p>
      </dgm:t>
    </dgm:pt>
    <dgm:pt modelId="{FAA170E3-5867-4B39-81C1-C1870C1C15D8}" type="sibTrans" cxnId="{1F2F4656-6C30-4E1A-BF29-D789900C30FB}">
      <dgm:prSet/>
      <dgm:spPr/>
      <dgm:t>
        <a:bodyPr/>
        <a:lstStyle/>
        <a:p>
          <a:pPr rtl="1"/>
          <a:endParaRPr lang="fa-IR"/>
        </a:p>
      </dgm:t>
    </dgm:pt>
    <dgm:pt modelId="{2DDF96F2-AE95-46DB-B35F-DC33B1F00B46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مباحث</a:t>
          </a:r>
          <a:r>
            <a:rPr lang="fa-IR" sz="2000" b="1" dirty="0" smtClean="0">
              <a:cs typeface="B Zar" pitchFamily="2" charset="-78"/>
            </a:rPr>
            <a:t> آن مستند و مستدل باشد.</a:t>
          </a:r>
        </a:p>
      </dgm:t>
    </dgm:pt>
    <dgm:pt modelId="{F851EEAB-B9C2-43B8-9210-BAB4F3A6A0DD}" type="parTrans" cxnId="{336660E5-CF28-4CE8-AF07-58D1BD83CEA2}">
      <dgm:prSet/>
      <dgm:spPr/>
      <dgm:t>
        <a:bodyPr/>
        <a:lstStyle/>
        <a:p>
          <a:pPr rtl="1"/>
          <a:endParaRPr lang="fa-IR"/>
        </a:p>
      </dgm:t>
    </dgm:pt>
    <dgm:pt modelId="{3BB24008-46F3-4797-BE9B-B35A88377259}" type="sibTrans" cxnId="{336660E5-CF28-4CE8-AF07-58D1BD83CEA2}">
      <dgm:prSet/>
      <dgm:spPr/>
      <dgm:t>
        <a:bodyPr/>
        <a:lstStyle/>
        <a:p>
          <a:pPr rtl="1"/>
          <a:endParaRPr lang="fa-IR"/>
        </a:p>
      </dgm:t>
    </dgm:pt>
    <dgm:pt modelId="{ECE558C0-162A-4741-B9DA-1319E0542DCD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نتیجه گیری </a:t>
          </a:r>
          <a:r>
            <a:rPr lang="fa-IR" sz="2000" b="1" dirty="0" smtClean="0">
              <a:cs typeface="B Zar" pitchFamily="2" charset="-78"/>
            </a:rPr>
            <a:t>مطلوبی داشته باشد.</a:t>
          </a:r>
        </a:p>
      </dgm:t>
    </dgm:pt>
    <dgm:pt modelId="{804DA1D6-E700-4D1D-B662-124E53196451}" type="parTrans" cxnId="{E106B395-E61F-4370-BB22-1C5FF9CBC4B7}">
      <dgm:prSet/>
      <dgm:spPr/>
      <dgm:t>
        <a:bodyPr/>
        <a:lstStyle/>
        <a:p>
          <a:pPr rtl="1"/>
          <a:endParaRPr lang="fa-IR"/>
        </a:p>
      </dgm:t>
    </dgm:pt>
    <dgm:pt modelId="{1AE35BD7-B8D5-43CC-ADB5-0E5488AA3D2C}" type="sibTrans" cxnId="{E106B395-E61F-4370-BB22-1C5FF9CBC4B7}">
      <dgm:prSet/>
      <dgm:spPr/>
      <dgm:t>
        <a:bodyPr/>
        <a:lstStyle/>
        <a:p>
          <a:pPr rtl="1"/>
          <a:endParaRPr lang="fa-IR"/>
        </a:p>
      </dgm:t>
    </dgm:pt>
    <dgm:pt modelId="{C2F8827A-EFEA-42A1-9148-BD5079B0AD89}">
      <dgm:prSet custT="1"/>
      <dgm:spPr/>
      <dgm:t>
        <a:bodyPr/>
        <a:lstStyle/>
        <a:p>
          <a:pPr rtl="1"/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منابع</a:t>
          </a:r>
          <a:r>
            <a:rPr lang="fa-IR" sz="2000" b="1" dirty="0" smtClean="0">
              <a:cs typeface="B Zar" pitchFamily="2" charset="-78"/>
            </a:rPr>
            <a:t>، </a:t>
          </a:r>
          <a:r>
            <a:rPr lang="fa-IR" sz="2000" b="1" dirty="0" err="1" smtClean="0">
              <a:cs typeface="B Zar" pitchFamily="2" charset="-78"/>
            </a:rPr>
            <a:t>مشخصاتش</a:t>
          </a:r>
          <a:r>
            <a:rPr lang="fa-IR" sz="2000" b="1" dirty="0" smtClean="0">
              <a:cs typeface="B Zar" pitchFamily="2" charset="-78"/>
            </a:rPr>
            <a:t> به طور کامل ذکر شده باشد.</a:t>
          </a:r>
        </a:p>
      </dgm:t>
    </dgm:pt>
    <dgm:pt modelId="{33AB2CF9-6706-4AC4-AB32-3E6169359CC1}" type="parTrans" cxnId="{E631C249-771D-4DF6-8030-7CAA18CDD846}">
      <dgm:prSet/>
      <dgm:spPr/>
      <dgm:t>
        <a:bodyPr/>
        <a:lstStyle/>
        <a:p>
          <a:pPr rtl="1"/>
          <a:endParaRPr lang="fa-IR"/>
        </a:p>
      </dgm:t>
    </dgm:pt>
    <dgm:pt modelId="{D2F589B7-6891-408B-970B-C7FF3DF8C6F1}" type="sibTrans" cxnId="{E631C249-771D-4DF6-8030-7CAA18CDD846}">
      <dgm:prSet/>
      <dgm:spPr/>
      <dgm:t>
        <a:bodyPr/>
        <a:lstStyle/>
        <a:p>
          <a:pPr rtl="1"/>
          <a:endParaRPr lang="fa-IR"/>
        </a:p>
      </dgm:t>
    </dgm:pt>
    <dgm:pt modelId="{C721C6CC-18B7-41B9-A579-B3B6AD07ACDB}">
      <dgm:prSet custT="1"/>
      <dgm:spPr/>
      <dgm:t>
        <a:bodyPr/>
        <a:lstStyle/>
        <a:p>
          <a:pPr rtl="1"/>
          <a:r>
            <a:rPr lang="fa-IR" sz="2000" b="1" dirty="0" err="1" smtClean="0">
              <a:solidFill>
                <a:srgbClr val="FFFF00"/>
              </a:solidFill>
              <a:cs typeface="B Titr" pitchFamily="2" charset="-78"/>
            </a:rPr>
            <a:t>کلیدواژه</a:t>
          </a:r>
          <a:r>
            <a:rPr lang="fa-IR" sz="2000" b="1" dirty="0" smtClean="0">
              <a:solidFill>
                <a:srgbClr val="FFFF00"/>
              </a:solidFill>
              <a:cs typeface="B Titr" pitchFamily="2" charset="-78"/>
            </a:rPr>
            <a:t> ها </a:t>
          </a:r>
          <a:r>
            <a:rPr lang="fa-IR" sz="2000" b="1" dirty="0" smtClean="0">
              <a:cs typeface="B Zar" pitchFamily="2" charset="-78"/>
            </a:rPr>
            <a:t>تمام نما داشته باشد.</a:t>
          </a:r>
        </a:p>
      </dgm:t>
    </dgm:pt>
    <dgm:pt modelId="{0704372E-3BD6-4328-B00A-F1CACB18A00E}" type="parTrans" cxnId="{C557E5FE-133B-4E30-85EF-A280FE57F13D}">
      <dgm:prSet/>
      <dgm:spPr/>
      <dgm:t>
        <a:bodyPr/>
        <a:lstStyle/>
        <a:p>
          <a:pPr rtl="1"/>
          <a:endParaRPr lang="fa-IR"/>
        </a:p>
      </dgm:t>
    </dgm:pt>
    <dgm:pt modelId="{EE8CF68B-90B8-4F9A-922B-408C53EFFB4C}" type="sibTrans" cxnId="{C557E5FE-133B-4E30-85EF-A280FE57F13D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99C3954-9193-42A0-9467-8EB5C99783D8}" type="pres">
      <dgm:prSet presAssocID="{05780E0F-4C7F-4917-ABF0-2C43FD7DA9BD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EB1549B-B905-4DEB-BAE1-0A5673838B8E}" type="pres">
      <dgm:prSet presAssocID="{73F5A408-63AF-4E17-A0B1-92F475ADE0DE}" presName="spacer" presStyleCnt="0"/>
      <dgm:spPr/>
    </dgm:pt>
    <dgm:pt modelId="{4113AA82-71FF-457B-B958-A81DCD05346C}" type="pres">
      <dgm:prSet presAssocID="{D1DF8824-485A-4787-BAFA-AEB9346E46EA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FF20363-96EF-466D-996F-10F7A67CC82A}" type="pres">
      <dgm:prSet presAssocID="{94D1B015-55A6-48BD-B967-F952936E0016}" presName="spacer" presStyleCnt="0"/>
      <dgm:spPr/>
    </dgm:pt>
    <dgm:pt modelId="{867817A7-187C-48D4-AFB0-6DCDA5099675}" type="pres">
      <dgm:prSet presAssocID="{5375926A-F854-498D-BE00-BD95D8BB48DD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1314853-3405-4767-A3AB-CC0F87B9BF5C}" type="pres">
      <dgm:prSet presAssocID="{3B421678-137A-4062-B5B0-8CF6DE7267F3}" presName="spacer" presStyleCnt="0"/>
      <dgm:spPr/>
    </dgm:pt>
    <dgm:pt modelId="{69D81A97-3A54-4670-A6F0-E308C7B5386D}" type="pres">
      <dgm:prSet presAssocID="{C721C6CC-18B7-41B9-A579-B3B6AD07ACDB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7267512-1F74-4FB4-B2CB-39EDE64B38DD}" type="pres">
      <dgm:prSet presAssocID="{EE8CF68B-90B8-4F9A-922B-408C53EFFB4C}" presName="spacer" presStyleCnt="0"/>
      <dgm:spPr/>
    </dgm:pt>
    <dgm:pt modelId="{BDEA654E-C748-428A-ADC4-BE0E471AC248}" type="pres">
      <dgm:prSet presAssocID="{3CCE0176-B46B-4DE0-BEBF-064354980313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65B5A76-3B32-48DC-8917-D11650393CC5}" type="pres">
      <dgm:prSet presAssocID="{2AE51FC5-C86B-444C-8070-36BEEC74B67A}" presName="spacer" presStyleCnt="0"/>
      <dgm:spPr/>
    </dgm:pt>
    <dgm:pt modelId="{6824FDE9-08EF-48D6-BCA5-E540202D9BB8}" type="pres">
      <dgm:prSet presAssocID="{0D4D4CD1-DD8F-4645-A05D-C7A042DBB16A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5C4AA32-8C32-407F-8B56-C13EAEC0989C}" type="pres">
      <dgm:prSet presAssocID="{E5F626F4-910F-4BD3-8334-CED7E1967DAA}" presName="spacer" presStyleCnt="0"/>
      <dgm:spPr/>
    </dgm:pt>
    <dgm:pt modelId="{BF530B18-DF68-43B5-9645-AB0FA2204262}" type="pres">
      <dgm:prSet presAssocID="{6A49A4CD-0511-4148-8CE2-E84CF90902B5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AEF2D96-5C11-47B5-8B0A-97494EDF7606}" type="pres">
      <dgm:prSet presAssocID="{FAA170E3-5867-4B39-81C1-C1870C1C15D8}" presName="spacer" presStyleCnt="0"/>
      <dgm:spPr/>
    </dgm:pt>
    <dgm:pt modelId="{D621B2D4-8ED4-4E18-A774-5764715FA8BD}" type="pres">
      <dgm:prSet presAssocID="{2DDF96F2-AE95-46DB-B35F-DC33B1F00B46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DC4563-35CB-4954-8EDA-8F9B350A7EAE}" type="pres">
      <dgm:prSet presAssocID="{3BB24008-46F3-4797-BE9B-B35A88377259}" presName="spacer" presStyleCnt="0"/>
      <dgm:spPr/>
    </dgm:pt>
    <dgm:pt modelId="{1F06848D-109F-45C9-88F1-DBAD8D09DD2B}" type="pres">
      <dgm:prSet presAssocID="{ECE558C0-162A-4741-B9DA-1319E0542DCD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88BB659-7004-4420-B95E-003EF54E702B}" type="pres">
      <dgm:prSet presAssocID="{1AE35BD7-B8D5-43CC-ADB5-0E5488AA3D2C}" presName="spacer" presStyleCnt="0"/>
      <dgm:spPr/>
    </dgm:pt>
    <dgm:pt modelId="{707A953C-02A4-4749-A902-41674F3226E6}" type="pres">
      <dgm:prSet presAssocID="{C2F8827A-EFEA-42A1-9148-BD5079B0AD89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688413E-7E64-43DD-9C7E-1F92EDECDA64}" type="presOf" srcId="{C2F8827A-EFEA-42A1-9148-BD5079B0AD89}" destId="{707A953C-02A4-4749-A902-41674F3226E6}" srcOrd="0" destOrd="0" presId="urn:microsoft.com/office/officeart/2005/8/layout/vList2"/>
    <dgm:cxn modelId="{3C321CFC-75CF-4AB5-9141-3759C55CEFAE}" type="presOf" srcId="{5375926A-F854-498D-BE00-BD95D8BB48DD}" destId="{867817A7-187C-48D4-AFB0-6DCDA5099675}" srcOrd="0" destOrd="0" presId="urn:microsoft.com/office/officeart/2005/8/layout/vList2"/>
    <dgm:cxn modelId="{7BE86C12-61E1-47F1-8252-8BFEAA2BEBC4}" type="presOf" srcId="{ECE558C0-162A-4741-B9DA-1319E0542DCD}" destId="{1F06848D-109F-45C9-88F1-DBAD8D09DD2B}" srcOrd="0" destOrd="0" presId="urn:microsoft.com/office/officeart/2005/8/layout/vList2"/>
    <dgm:cxn modelId="{EA722CB1-F25C-4D39-A5F0-F2924DEC12B3}" srcId="{E6D43625-4973-490E-99AA-5BD83B7A01A4}" destId="{0D4D4CD1-DD8F-4645-A05D-C7A042DBB16A}" srcOrd="5" destOrd="0" parTransId="{333E19CD-96C9-44B4-8EF9-EA78ED424B44}" sibTransId="{E5F626F4-910F-4BD3-8334-CED7E1967DAA}"/>
    <dgm:cxn modelId="{A8E43777-9251-418E-A061-B7FE590D5BCE}" type="presOf" srcId="{3CCE0176-B46B-4DE0-BEBF-064354980313}" destId="{BDEA654E-C748-428A-ADC4-BE0E471AC248}" srcOrd="0" destOrd="0" presId="urn:microsoft.com/office/officeart/2005/8/layout/vList2"/>
    <dgm:cxn modelId="{762B6E35-E6C7-4897-90AC-3A0D4012C14C}" type="presOf" srcId="{D1DF8824-485A-4787-BAFA-AEB9346E46EA}" destId="{4113AA82-71FF-457B-B958-A81DCD05346C}" srcOrd="0" destOrd="0" presId="urn:microsoft.com/office/officeart/2005/8/layout/vList2"/>
    <dgm:cxn modelId="{F4BA2D93-1220-4171-AF50-9CF762C13D25}" srcId="{E6D43625-4973-490E-99AA-5BD83B7A01A4}" destId="{3CCE0176-B46B-4DE0-BEBF-064354980313}" srcOrd="4" destOrd="0" parTransId="{ABBB6B88-AC5F-4C49-A79D-2611E6CD9C98}" sibTransId="{2AE51FC5-C86B-444C-8070-36BEEC74B67A}"/>
    <dgm:cxn modelId="{38A685EC-645A-4373-968F-DE860C1F708E}" type="presOf" srcId="{E6D43625-4973-490E-99AA-5BD83B7A01A4}" destId="{1FB6E748-FA6D-4B43-BF9B-7EE8406E4723}" srcOrd="0" destOrd="0" presId="urn:microsoft.com/office/officeart/2005/8/layout/vList2"/>
    <dgm:cxn modelId="{1F2F4656-6C30-4E1A-BF29-D789900C30FB}" srcId="{E6D43625-4973-490E-99AA-5BD83B7A01A4}" destId="{6A49A4CD-0511-4148-8CE2-E84CF90902B5}" srcOrd="6" destOrd="0" parTransId="{93FF1320-3CEB-4873-8C40-3C4A9CE5D379}" sibTransId="{FAA170E3-5867-4B39-81C1-C1870C1C15D8}"/>
    <dgm:cxn modelId="{E631C249-771D-4DF6-8030-7CAA18CDD846}" srcId="{E6D43625-4973-490E-99AA-5BD83B7A01A4}" destId="{C2F8827A-EFEA-42A1-9148-BD5079B0AD89}" srcOrd="9" destOrd="0" parTransId="{33AB2CF9-6706-4AC4-AB32-3E6169359CC1}" sibTransId="{D2F589B7-6891-408B-970B-C7FF3DF8C6F1}"/>
    <dgm:cxn modelId="{644CF5EA-3D61-4FE1-855E-A4B48DA41848}" srcId="{E6D43625-4973-490E-99AA-5BD83B7A01A4}" destId="{05780E0F-4C7F-4917-ABF0-2C43FD7DA9BD}" srcOrd="0" destOrd="0" parTransId="{B60D73BA-45DB-4829-8494-412D3A670101}" sibTransId="{73F5A408-63AF-4E17-A0B1-92F475ADE0DE}"/>
    <dgm:cxn modelId="{92B941C2-56BC-4B42-9D95-AA0F27E3EE7E}" type="presOf" srcId="{C721C6CC-18B7-41B9-A579-B3B6AD07ACDB}" destId="{69D81A97-3A54-4670-A6F0-E308C7B5386D}" srcOrd="0" destOrd="0" presId="urn:microsoft.com/office/officeart/2005/8/layout/vList2"/>
    <dgm:cxn modelId="{6C027454-1D48-4F64-948B-439220027B38}" srcId="{E6D43625-4973-490E-99AA-5BD83B7A01A4}" destId="{5375926A-F854-498D-BE00-BD95D8BB48DD}" srcOrd="2" destOrd="0" parTransId="{72409A18-BB21-4C32-9FF4-FAD36A4A22C2}" sibTransId="{3B421678-137A-4062-B5B0-8CF6DE7267F3}"/>
    <dgm:cxn modelId="{C557E5FE-133B-4E30-85EF-A280FE57F13D}" srcId="{E6D43625-4973-490E-99AA-5BD83B7A01A4}" destId="{C721C6CC-18B7-41B9-A579-B3B6AD07ACDB}" srcOrd="3" destOrd="0" parTransId="{0704372E-3BD6-4328-B00A-F1CACB18A00E}" sibTransId="{EE8CF68B-90B8-4F9A-922B-408C53EFFB4C}"/>
    <dgm:cxn modelId="{501E0733-69DC-4C63-9D09-6359BE7275D3}" type="presOf" srcId="{2DDF96F2-AE95-46DB-B35F-DC33B1F00B46}" destId="{D621B2D4-8ED4-4E18-A774-5764715FA8BD}" srcOrd="0" destOrd="0" presId="urn:microsoft.com/office/officeart/2005/8/layout/vList2"/>
    <dgm:cxn modelId="{E106B395-E61F-4370-BB22-1C5FF9CBC4B7}" srcId="{E6D43625-4973-490E-99AA-5BD83B7A01A4}" destId="{ECE558C0-162A-4741-B9DA-1319E0542DCD}" srcOrd="8" destOrd="0" parTransId="{804DA1D6-E700-4D1D-B662-124E53196451}" sibTransId="{1AE35BD7-B8D5-43CC-ADB5-0E5488AA3D2C}"/>
    <dgm:cxn modelId="{336660E5-CF28-4CE8-AF07-58D1BD83CEA2}" srcId="{E6D43625-4973-490E-99AA-5BD83B7A01A4}" destId="{2DDF96F2-AE95-46DB-B35F-DC33B1F00B46}" srcOrd="7" destOrd="0" parTransId="{F851EEAB-B9C2-43B8-9210-BAB4F3A6A0DD}" sibTransId="{3BB24008-46F3-4797-BE9B-B35A88377259}"/>
    <dgm:cxn modelId="{A74FF5AB-8396-4DC4-82D8-B24634A3E853}" type="presOf" srcId="{6A49A4CD-0511-4148-8CE2-E84CF90902B5}" destId="{BF530B18-DF68-43B5-9645-AB0FA2204262}" srcOrd="0" destOrd="0" presId="urn:microsoft.com/office/officeart/2005/8/layout/vList2"/>
    <dgm:cxn modelId="{341220E7-24B6-4A2E-8880-0F39A9E58F2C}" type="presOf" srcId="{05780E0F-4C7F-4917-ABF0-2C43FD7DA9BD}" destId="{399C3954-9193-42A0-9467-8EB5C99783D8}" srcOrd="0" destOrd="0" presId="urn:microsoft.com/office/officeart/2005/8/layout/vList2"/>
    <dgm:cxn modelId="{1A2401C1-F707-4AC2-8BBC-829961669F96}" type="presOf" srcId="{0D4D4CD1-DD8F-4645-A05D-C7A042DBB16A}" destId="{6824FDE9-08EF-48D6-BCA5-E540202D9BB8}" srcOrd="0" destOrd="0" presId="urn:microsoft.com/office/officeart/2005/8/layout/vList2"/>
    <dgm:cxn modelId="{9C00C9E6-7F2C-49BF-819B-44D783FAB2AA}" srcId="{E6D43625-4973-490E-99AA-5BD83B7A01A4}" destId="{D1DF8824-485A-4787-BAFA-AEB9346E46EA}" srcOrd="1" destOrd="0" parTransId="{3DC106E0-4CD7-4316-8951-97B2AF8D497C}" sibTransId="{94D1B015-55A6-48BD-B967-F952936E0016}"/>
    <dgm:cxn modelId="{2BF731AE-90FC-4192-9002-DB1CD8B90C64}" type="presParOf" srcId="{1FB6E748-FA6D-4B43-BF9B-7EE8406E4723}" destId="{399C3954-9193-42A0-9467-8EB5C99783D8}" srcOrd="0" destOrd="0" presId="urn:microsoft.com/office/officeart/2005/8/layout/vList2"/>
    <dgm:cxn modelId="{65DDA324-AE0F-45B8-9BE9-A74FC8557CA1}" type="presParOf" srcId="{1FB6E748-FA6D-4B43-BF9B-7EE8406E4723}" destId="{7EB1549B-B905-4DEB-BAE1-0A5673838B8E}" srcOrd="1" destOrd="0" presId="urn:microsoft.com/office/officeart/2005/8/layout/vList2"/>
    <dgm:cxn modelId="{036327BB-FF34-46F0-854E-F6AA4636EF90}" type="presParOf" srcId="{1FB6E748-FA6D-4B43-BF9B-7EE8406E4723}" destId="{4113AA82-71FF-457B-B958-A81DCD05346C}" srcOrd="2" destOrd="0" presId="urn:microsoft.com/office/officeart/2005/8/layout/vList2"/>
    <dgm:cxn modelId="{86C532BD-B86C-40B0-9590-9DF00E087CD4}" type="presParOf" srcId="{1FB6E748-FA6D-4B43-BF9B-7EE8406E4723}" destId="{0FF20363-96EF-466D-996F-10F7A67CC82A}" srcOrd="3" destOrd="0" presId="urn:microsoft.com/office/officeart/2005/8/layout/vList2"/>
    <dgm:cxn modelId="{A077C626-EFF4-4820-B855-557C31E831B0}" type="presParOf" srcId="{1FB6E748-FA6D-4B43-BF9B-7EE8406E4723}" destId="{867817A7-187C-48D4-AFB0-6DCDA5099675}" srcOrd="4" destOrd="0" presId="urn:microsoft.com/office/officeart/2005/8/layout/vList2"/>
    <dgm:cxn modelId="{10AA177E-1B8B-40EC-892E-B76530979141}" type="presParOf" srcId="{1FB6E748-FA6D-4B43-BF9B-7EE8406E4723}" destId="{F1314853-3405-4767-A3AB-CC0F87B9BF5C}" srcOrd="5" destOrd="0" presId="urn:microsoft.com/office/officeart/2005/8/layout/vList2"/>
    <dgm:cxn modelId="{E84C7FC5-5845-4E3E-B49E-3F384CD1D61A}" type="presParOf" srcId="{1FB6E748-FA6D-4B43-BF9B-7EE8406E4723}" destId="{69D81A97-3A54-4670-A6F0-E308C7B5386D}" srcOrd="6" destOrd="0" presId="urn:microsoft.com/office/officeart/2005/8/layout/vList2"/>
    <dgm:cxn modelId="{5187B3FE-EAF1-4ECF-8C2E-CA77AEFB91E5}" type="presParOf" srcId="{1FB6E748-FA6D-4B43-BF9B-7EE8406E4723}" destId="{A7267512-1F74-4FB4-B2CB-39EDE64B38DD}" srcOrd="7" destOrd="0" presId="urn:microsoft.com/office/officeart/2005/8/layout/vList2"/>
    <dgm:cxn modelId="{FC7ABE3E-E801-41ED-A439-05F298053DEF}" type="presParOf" srcId="{1FB6E748-FA6D-4B43-BF9B-7EE8406E4723}" destId="{BDEA654E-C748-428A-ADC4-BE0E471AC248}" srcOrd="8" destOrd="0" presId="urn:microsoft.com/office/officeart/2005/8/layout/vList2"/>
    <dgm:cxn modelId="{08C920B2-07D9-4C63-9573-F361AC652B38}" type="presParOf" srcId="{1FB6E748-FA6D-4B43-BF9B-7EE8406E4723}" destId="{465B5A76-3B32-48DC-8917-D11650393CC5}" srcOrd="9" destOrd="0" presId="urn:microsoft.com/office/officeart/2005/8/layout/vList2"/>
    <dgm:cxn modelId="{5B3F2945-4C04-4E8D-A8F6-7BB8001B8992}" type="presParOf" srcId="{1FB6E748-FA6D-4B43-BF9B-7EE8406E4723}" destId="{6824FDE9-08EF-48D6-BCA5-E540202D9BB8}" srcOrd="10" destOrd="0" presId="urn:microsoft.com/office/officeart/2005/8/layout/vList2"/>
    <dgm:cxn modelId="{30A0F5CB-2F31-41A1-BE66-8C81B3612C03}" type="presParOf" srcId="{1FB6E748-FA6D-4B43-BF9B-7EE8406E4723}" destId="{C5C4AA32-8C32-407F-8B56-C13EAEC0989C}" srcOrd="11" destOrd="0" presId="urn:microsoft.com/office/officeart/2005/8/layout/vList2"/>
    <dgm:cxn modelId="{13CCA5CE-6A4F-4522-B526-FF43702C41C1}" type="presParOf" srcId="{1FB6E748-FA6D-4B43-BF9B-7EE8406E4723}" destId="{BF530B18-DF68-43B5-9645-AB0FA2204262}" srcOrd="12" destOrd="0" presId="urn:microsoft.com/office/officeart/2005/8/layout/vList2"/>
    <dgm:cxn modelId="{858C5F63-2642-4EA1-96F1-875D0FF3FEC7}" type="presParOf" srcId="{1FB6E748-FA6D-4B43-BF9B-7EE8406E4723}" destId="{9AEF2D96-5C11-47B5-8B0A-97494EDF7606}" srcOrd="13" destOrd="0" presId="urn:microsoft.com/office/officeart/2005/8/layout/vList2"/>
    <dgm:cxn modelId="{B737F6D8-C859-4DF4-B0B2-2B043748CA0B}" type="presParOf" srcId="{1FB6E748-FA6D-4B43-BF9B-7EE8406E4723}" destId="{D621B2D4-8ED4-4E18-A774-5764715FA8BD}" srcOrd="14" destOrd="0" presId="urn:microsoft.com/office/officeart/2005/8/layout/vList2"/>
    <dgm:cxn modelId="{9F8A0A68-EF18-4BF4-8A0A-9DB139AEE819}" type="presParOf" srcId="{1FB6E748-FA6D-4B43-BF9B-7EE8406E4723}" destId="{B9DC4563-35CB-4954-8EDA-8F9B350A7EAE}" srcOrd="15" destOrd="0" presId="urn:microsoft.com/office/officeart/2005/8/layout/vList2"/>
    <dgm:cxn modelId="{6990F3FB-A7B2-463E-9D51-275C6E4E31E7}" type="presParOf" srcId="{1FB6E748-FA6D-4B43-BF9B-7EE8406E4723}" destId="{1F06848D-109F-45C9-88F1-DBAD8D09DD2B}" srcOrd="16" destOrd="0" presId="urn:microsoft.com/office/officeart/2005/8/layout/vList2"/>
    <dgm:cxn modelId="{AF089A06-B46F-4238-BD34-DF152B157620}" type="presParOf" srcId="{1FB6E748-FA6D-4B43-BF9B-7EE8406E4723}" destId="{B88BB659-7004-4420-B95E-003EF54E702B}" srcOrd="17" destOrd="0" presId="urn:microsoft.com/office/officeart/2005/8/layout/vList2"/>
    <dgm:cxn modelId="{BC66574C-E5AF-415F-B012-694789B05A4D}" type="presParOf" srcId="{1FB6E748-FA6D-4B43-BF9B-7EE8406E4723}" destId="{707A953C-02A4-4749-A902-41674F3226E6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D43625-4973-490E-99AA-5BD83B7A01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DFB3F719-1800-486C-8F84-C610867E3850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کوتاه باشد و مثلاً بیش از پنج کلمه نباشد.</a:t>
          </a:r>
        </a:p>
      </dgm:t>
    </dgm:pt>
    <dgm:pt modelId="{B6F7944C-74DA-4189-BF74-BA5119630AB7}" type="parTrans" cxnId="{7184910B-96BE-4F1E-9DDB-7EDB85BD11D9}">
      <dgm:prSet/>
      <dgm:spPr/>
      <dgm:t>
        <a:bodyPr/>
        <a:lstStyle/>
        <a:p>
          <a:pPr rtl="1"/>
          <a:endParaRPr lang="fa-IR"/>
        </a:p>
      </dgm:t>
    </dgm:pt>
    <dgm:pt modelId="{30066216-4EAF-4F02-927D-372176673A41}" type="sibTrans" cxnId="{7184910B-96BE-4F1E-9DDB-7EDB85BD11D9}">
      <dgm:prSet/>
      <dgm:spPr/>
      <dgm:t>
        <a:bodyPr/>
        <a:lstStyle/>
        <a:p>
          <a:pPr rtl="1"/>
          <a:endParaRPr lang="fa-IR"/>
        </a:p>
      </dgm:t>
    </dgm:pt>
    <dgm:pt modelId="{01B1CF19-14AC-44C6-93F2-B482B8B1DF9F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خالی از حشو و زواید باشد؛ یعنی </a:t>
          </a:r>
          <a:r>
            <a:rPr lang="fa-IR" sz="2000" b="1" dirty="0" err="1" smtClean="0">
              <a:cs typeface="B Zar" pitchFamily="2" charset="-78"/>
            </a:rPr>
            <a:t>تعابیری</a:t>
          </a:r>
          <a:r>
            <a:rPr lang="fa-IR" sz="2000" b="1" dirty="0" smtClean="0">
              <a:cs typeface="B Zar" pitchFamily="2" charset="-78"/>
            </a:rPr>
            <a:t> مثل </a:t>
          </a:r>
          <a:r>
            <a:rPr lang="fa-IR" sz="2000" b="1" dirty="0" err="1" smtClean="0">
              <a:cs typeface="B Zar" pitchFamily="2" charset="-78"/>
            </a:rPr>
            <a:t>جستاری</a:t>
          </a:r>
          <a:r>
            <a:rPr lang="fa-IR" sz="2000" b="1" dirty="0" smtClean="0">
              <a:cs typeface="B Zar" pitchFamily="2" charset="-78"/>
            </a:rPr>
            <a:t> در، پژوهشی در نداشته باشد.</a:t>
          </a:r>
        </a:p>
      </dgm:t>
    </dgm:pt>
    <dgm:pt modelId="{D1E45580-EDC9-40A6-BA46-4A7A7203C92F}" type="parTrans" cxnId="{C044EAE3-E0F2-488D-A533-DF230ABF1E45}">
      <dgm:prSet/>
      <dgm:spPr/>
      <dgm:t>
        <a:bodyPr/>
        <a:lstStyle/>
        <a:p>
          <a:pPr rtl="1"/>
          <a:endParaRPr lang="fa-IR"/>
        </a:p>
      </dgm:t>
    </dgm:pt>
    <dgm:pt modelId="{95ABDA8C-174F-4B81-B809-E7FAF8D7329B}" type="sibTrans" cxnId="{C044EAE3-E0F2-488D-A533-DF230ABF1E45}">
      <dgm:prSet/>
      <dgm:spPr/>
      <dgm:t>
        <a:bodyPr/>
        <a:lstStyle/>
        <a:p>
          <a:pPr rtl="1"/>
          <a:endParaRPr lang="fa-IR"/>
        </a:p>
      </dgm:t>
    </dgm:pt>
    <dgm:pt modelId="{9FD85EDF-34CF-4EF5-AC64-A66F585B7FAB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گویا باشد؛ یعنی خالی از الفاظ مبهم و </a:t>
          </a:r>
          <a:r>
            <a:rPr lang="fa-IR" sz="2000" b="1" dirty="0" err="1" smtClean="0">
              <a:cs typeface="B Zar" pitchFamily="2" charset="-78"/>
            </a:rPr>
            <a:t>چندپهلو</a:t>
          </a:r>
          <a:r>
            <a:rPr lang="fa-IR" sz="2000" b="1" dirty="0" smtClean="0">
              <a:cs typeface="B Zar" pitchFamily="2" charset="-78"/>
            </a:rPr>
            <a:t> باشد.</a:t>
          </a:r>
        </a:p>
      </dgm:t>
    </dgm:pt>
    <dgm:pt modelId="{8C54CC75-C3FA-48B7-A7E1-7D85A5635693}" type="parTrans" cxnId="{13ABBA83-2235-4E24-BE3A-E15B812157BF}">
      <dgm:prSet/>
      <dgm:spPr/>
      <dgm:t>
        <a:bodyPr/>
        <a:lstStyle/>
        <a:p>
          <a:pPr rtl="1"/>
          <a:endParaRPr lang="fa-IR"/>
        </a:p>
      </dgm:t>
    </dgm:pt>
    <dgm:pt modelId="{E02F605E-CB2D-480F-90C8-F819566DD889}" type="sibTrans" cxnId="{13ABBA83-2235-4E24-BE3A-E15B812157BF}">
      <dgm:prSet/>
      <dgm:spPr/>
      <dgm:t>
        <a:bodyPr/>
        <a:lstStyle/>
        <a:p>
          <a:pPr rtl="1"/>
          <a:endParaRPr lang="fa-IR"/>
        </a:p>
      </dgm:t>
    </dgm:pt>
    <dgm:pt modelId="{DA83C40A-775E-4524-B620-5C0B7C1CED6F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نو و چشم </a:t>
          </a:r>
          <a:r>
            <a:rPr lang="fa-IR" sz="2000" b="1" dirty="0" err="1" smtClean="0">
              <a:cs typeface="B Zar" pitchFamily="2" charset="-78"/>
            </a:rPr>
            <a:t>نواز</a:t>
          </a:r>
          <a:r>
            <a:rPr lang="fa-IR" sz="2000" b="1" dirty="0" smtClean="0">
              <a:cs typeface="B Zar" pitchFamily="2" charset="-78"/>
            </a:rPr>
            <a:t> باشد؛ یعنی مشابه عناوین مقالات منتشر شده نباشد.</a:t>
          </a:r>
        </a:p>
      </dgm:t>
    </dgm:pt>
    <dgm:pt modelId="{980B6709-D3D1-44A9-94AC-5617FF18E69A}" type="parTrans" cxnId="{777C1050-F5AA-4400-9FD7-0430C1BE25E5}">
      <dgm:prSet/>
      <dgm:spPr/>
      <dgm:t>
        <a:bodyPr/>
        <a:lstStyle/>
        <a:p>
          <a:pPr rtl="1"/>
          <a:endParaRPr lang="fa-IR"/>
        </a:p>
      </dgm:t>
    </dgm:pt>
    <dgm:pt modelId="{E983D846-2E81-4B6E-B5B7-B39D429EEB8E}" type="sibTrans" cxnId="{777C1050-F5AA-4400-9FD7-0430C1BE25E5}">
      <dgm:prSet/>
      <dgm:spPr/>
      <dgm:t>
        <a:bodyPr/>
        <a:lstStyle/>
        <a:p>
          <a:pPr rtl="1"/>
          <a:endParaRPr lang="fa-IR"/>
        </a:p>
      </dgm:t>
    </dgm:pt>
    <dgm:pt modelId="{C8D1B02F-B80C-44D6-AC9C-46353FB30A6E}">
      <dgm:prSet custT="1"/>
      <dgm:spPr/>
      <dgm:t>
        <a:bodyPr/>
        <a:lstStyle/>
        <a:p>
          <a:pPr rtl="1"/>
          <a:r>
            <a:rPr lang="fa-IR" sz="2000" b="1" dirty="0" smtClean="0">
              <a:cs typeface="B Zar" pitchFamily="2" charset="-78"/>
            </a:rPr>
            <a:t>با محتوا تطابق داشته باشد؛ یعنی اعم یا اخص از آن نباشد.</a:t>
          </a:r>
        </a:p>
      </dgm:t>
    </dgm:pt>
    <dgm:pt modelId="{82AEE491-70C2-47EE-AE9E-DCF6681CE396}" type="parTrans" cxnId="{5246D729-B252-4C59-9538-70D41D358E06}">
      <dgm:prSet/>
      <dgm:spPr/>
      <dgm:t>
        <a:bodyPr/>
        <a:lstStyle/>
        <a:p>
          <a:pPr rtl="1"/>
          <a:endParaRPr lang="fa-IR"/>
        </a:p>
      </dgm:t>
    </dgm:pt>
    <dgm:pt modelId="{A952A0EC-7551-4BFC-AF5E-38BCD9379204}" type="sibTrans" cxnId="{5246D729-B252-4C59-9538-70D41D358E06}">
      <dgm:prSet/>
      <dgm:spPr/>
      <dgm:t>
        <a:bodyPr/>
        <a:lstStyle/>
        <a:p>
          <a:pPr rtl="1"/>
          <a:endParaRPr lang="fa-IR"/>
        </a:p>
      </dgm:t>
    </dgm:pt>
    <dgm:pt modelId="{1FB6E748-FA6D-4B43-BF9B-7EE8406E4723}" type="pres">
      <dgm:prSet presAssocID="{E6D43625-4973-490E-99AA-5BD83B7A0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E364006-4519-4BC0-8934-DC418B987559}" type="pres">
      <dgm:prSet presAssocID="{DFB3F719-1800-486C-8F84-C610867E385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19CEBE6-1308-4502-BD1B-C2438D6498D8}" type="pres">
      <dgm:prSet presAssocID="{30066216-4EAF-4F02-927D-372176673A41}" presName="spacer" presStyleCnt="0"/>
      <dgm:spPr/>
    </dgm:pt>
    <dgm:pt modelId="{F236C564-7ED3-4B10-B244-428ED0AF02B0}" type="pres">
      <dgm:prSet presAssocID="{01B1CF19-14AC-44C6-93F2-B482B8B1DF9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3EA4856-B494-45BD-95C4-9BA312F604A1}" type="pres">
      <dgm:prSet presAssocID="{95ABDA8C-174F-4B81-B809-E7FAF8D7329B}" presName="spacer" presStyleCnt="0"/>
      <dgm:spPr/>
    </dgm:pt>
    <dgm:pt modelId="{65F1A921-2A0C-4293-B2FF-405B4BA825E1}" type="pres">
      <dgm:prSet presAssocID="{9FD85EDF-34CF-4EF5-AC64-A66F585B7FA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BE21028-F5BD-4654-967E-A42AB19B9855}" type="pres">
      <dgm:prSet presAssocID="{E02F605E-CB2D-480F-90C8-F819566DD889}" presName="spacer" presStyleCnt="0"/>
      <dgm:spPr/>
    </dgm:pt>
    <dgm:pt modelId="{380462E8-4B5A-4708-8AF4-9D174AC5CD19}" type="pres">
      <dgm:prSet presAssocID="{DA83C40A-775E-4524-B620-5C0B7C1CED6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CFE3F94-29AF-4030-8D29-5F5911F65853}" type="pres">
      <dgm:prSet presAssocID="{E983D846-2E81-4B6E-B5B7-B39D429EEB8E}" presName="spacer" presStyleCnt="0"/>
      <dgm:spPr/>
    </dgm:pt>
    <dgm:pt modelId="{69FF7093-504A-416A-B30A-94C647A9AFEA}" type="pres">
      <dgm:prSet presAssocID="{C8D1B02F-B80C-44D6-AC9C-46353FB30A6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CBD344A-CEDE-4551-BC1D-67B91C8A1190}" type="presOf" srcId="{01B1CF19-14AC-44C6-93F2-B482B8B1DF9F}" destId="{F236C564-7ED3-4B10-B244-428ED0AF02B0}" srcOrd="0" destOrd="0" presId="urn:microsoft.com/office/officeart/2005/8/layout/vList2"/>
    <dgm:cxn modelId="{C044EAE3-E0F2-488D-A533-DF230ABF1E45}" srcId="{E6D43625-4973-490E-99AA-5BD83B7A01A4}" destId="{01B1CF19-14AC-44C6-93F2-B482B8B1DF9F}" srcOrd="1" destOrd="0" parTransId="{D1E45580-EDC9-40A6-BA46-4A7A7203C92F}" sibTransId="{95ABDA8C-174F-4B81-B809-E7FAF8D7329B}"/>
    <dgm:cxn modelId="{33ECA059-A3A9-4F2A-8B1B-8AE42C5947E4}" type="presOf" srcId="{C8D1B02F-B80C-44D6-AC9C-46353FB30A6E}" destId="{69FF7093-504A-416A-B30A-94C647A9AFEA}" srcOrd="0" destOrd="0" presId="urn:microsoft.com/office/officeart/2005/8/layout/vList2"/>
    <dgm:cxn modelId="{5246D729-B252-4C59-9538-70D41D358E06}" srcId="{E6D43625-4973-490E-99AA-5BD83B7A01A4}" destId="{C8D1B02F-B80C-44D6-AC9C-46353FB30A6E}" srcOrd="4" destOrd="0" parTransId="{82AEE491-70C2-47EE-AE9E-DCF6681CE396}" sibTransId="{A952A0EC-7551-4BFC-AF5E-38BCD9379204}"/>
    <dgm:cxn modelId="{A87EB7E3-9475-4985-953D-36805412BC03}" type="presOf" srcId="{9FD85EDF-34CF-4EF5-AC64-A66F585B7FAB}" destId="{65F1A921-2A0C-4293-B2FF-405B4BA825E1}" srcOrd="0" destOrd="0" presId="urn:microsoft.com/office/officeart/2005/8/layout/vList2"/>
    <dgm:cxn modelId="{777C1050-F5AA-4400-9FD7-0430C1BE25E5}" srcId="{E6D43625-4973-490E-99AA-5BD83B7A01A4}" destId="{DA83C40A-775E-4524-B620-5C0B7C1CED6F}" srcOrd="3" destOrd="0" parTransId="{980B6709-D3D1-44A9-94AC-5617FF18E69A}" sibTransId="{E983D846-2E81-4B6E-B5B7-B39D429EEB8E}"/>
    <dgm:cxn modelId="{CE4F0CB1-5902-4194-BBF7-79555C6E2F7D}" type="presOf" srcId="{DA83C40A-775E-4524-B620-5C0B7C1CED6F}" destId="{380462E8-4B5A-4708-8AF4-9D174AC5CD19}" srcOrd="0" destOrd="0" presId="urn:microsoft.com/office/officeart/2005/8/layout/vList2"/>
    <dgm:cxn modelId="{A71A079E-543B-43AF-9E37-FA2EF4E73164}" type="presOf" srcId="{DFB3F719-1800-486C-8F84-C610867E3850}" destId="{CE364006-4519-4BC0-8934-DC418B987559}" srcOrd="0" destOrd="0" presId="urn:microsoft.com/office/officeart/2005/8/layout/vList2"/>
    <dgm:cxn modelId="{45A4ABE2-9109-424E-BB50-F7C49619B3B7}" type="presOf" srcId="{E6D43625-4973-490E-99AA-5BD83B7A01A4}" destId="{1FB6E748-FA6D-4B43-BF9B-7EE8406E4723}" srcOrd="0" destOrd="0" presId="urn:microsoft.com/office/officeart/2005/8/layout/vList2"/>
    <dgm:cxn modelId="{7184910B-96BE-4F1E-9DDB-7EDB85BD11D9}" srcId="{E6D43625-4973-490E-99AA-5BD83B7A01A4}" destId="{DFB3F719-1800-486C-8F84-C610867E3850}" srcOrd="0" destOrd="0" parTransId="{B6F7944C-74DA-4189-BF74-BA5119630AB7}" sibTransId="{30066216-4EAF-4F02-927D-372176673A41}"/>
    <dgm:cxn modelId="{13ABBA83-2235-4E24-BE3A-E15B812157BF}" srcId="{E6D43625-4973-490E-99AA-5BD83B7A01A4}" destId="{9FD85EDF-34CF-4EF5-AC64-A66F585B7FAB}" srcOrd="2" destOrd="0" parTransId="{8C54CC75-C3FA-48B7-A7E1-7D85A5635693}" sibTransId="{E02F605E-CB2D-480F-90C8-F819566DD889}"/>
    <dgm:cxn modelId="{BDBD38E7-A5D5-43F6-B57D-D8C2F7D4A190}" type="presParOf" srcId="{1FB6E748-FA6D-4B43-BF9B-7EE8406E4723}" destId="{CE364006-4519-4BC0-8934-DC418B987559}" srcOrd="0" destOrd="0" presId="urn:microsoft.com/office/officeart/2005/8/layout/vList2"/>
    <dgm:cxn modelId="{06AC251D-6533-4919-9CB7-AF3449D61198}" type="presParOf" srcId="{1FB6E748-FA6D-4B43-BF9B-7EE8406E4723}" destId="{119CEBE6-1308-4502-BD1B-C2438D6498D8}" srcOrd="1" destOrd="0" presId="urn:microsoft.com/office/officeart/2005/8/layout/vList2"/>
    <dgm:cxn modelId="{EAC2F978-4514-4F95-B551-47982A29FD68}" type="presParOf" srcId="{1FB6E748-FA6D-4B43-BF9B-7EE8406E4723}" destId="{F236C564-7ED3-4B10-B244-428ED0AF02B0}" srcOrd="2" destOrd="0" presId="urn:microsoft.com/office/officeart/2005/8/layout/vList2"/>
    <dgm:cxn modelId="{7DF72B50-D00B-4992-8788-B63B16E36794}" type="presParOf" srcId="{1FB6E748-FA6D-4B43-BF9B-7EE8406E4723}" destId="{43EA4856-B494-45BD-95C4-9BA312F604A1}" srcOrd="3" destOrd="0" presId="urn:microsoft.com/office/officeart/2005/8/layout/vList2"/>
    <dgm:cxn modelId="{0E917239-798D-4DEF-AAE0-A81CEDF9538D}" type="presParOf" srcId="{1FB6E748-FA6D-4B43-BF9B-7EE8406E4723}" destId="{65F1A921-2A0C-4293-B2FF-405B4BA825E1}" srcOrd="4" destOrd="0" presId="urn:microsoft.com/office/officeart/2005/8/layout/vList2"/>
    <dgm:cxn modelId="{BA7DB665-7E62-4EDB-9FEC-1BEF96B64827}" type="presParOf" srcId="{1FB6E748-FA6D-4B43-BF9B-7EE8406E4723}" destId="{5BE21028-F5BD-4654-967E-A42AB19B9855}" srcOrd="5" destOrd="0" presId="urn:microsoft.com/office/officeart/2005/8/layout/vList2"/>
    <dgm:cxn modelId="{4ABF2378-C38F-4207-B851-D8D33A67FC80}" type="presParOf" srcId="{1FB6E748-FA6D-4B43-BF9B-7EE8406E4723}" destId="{380462E8-4B5A-4708-8AF4-9D174AC5CD19}" srcOrd="6" destOrd="0" presId="urn:microsoft.com/office/officeart/2005/8/layout/vList2"/>
    <dgm:cxn modelId="{97536F83-1F0C-4E3F-A0CA-53BF9C270996}" type="presParOf" srcId="{1FB6E748-FA6D-4B43-BF9B-7EE8406E4723}" destId="{DCFE3F94-29AF-4030-8D29-5F5911F65853}" srcOrd="7" destOrd="0" presId="urn:microsoft.com/office/officeart/2005/8/layout/vList2"/>
    <dgm:cxn modelId="{050B5847-DA0E-43C8-B11A-F4725BAD7087}" type="presParOf" srcId="{1FB6E748-FA6D-4B43-BF9B-7EE8406E4723}" destId="{69FF7093-504A-416A-B30A-94C647A9AFE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1B238-AEC9-4DBC-96C6-0902DA3D05C2}">
      <dsp:nvSpPr>
        <dsp:cNvPr id="0" name=""/>
        <dsp:cNvSpPr/>
      </dsp:nvSpPr>
      <dsp:spPr>
        <a:xfrm>
          <a:off x="0" y="57819"/>
          <a:ext cx="8929365" cy="93545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latin typeface="Arial" pitchFamily="34" charset="0"/>
              <a:cs typeface="B Zar" pitchFamily="2" charset="-78"/>
            </a:rPr>
            <a:t>1. مقاله </a:t>
          </a:r>
          <a:r>
            <a:rPr lang="fa-IR" sz="3200" b="1" kern="1200" dirty="0" err="1" smtClean="0">
              <a:latin typeface="Arial" pitchFamily="34" charset="0"/>
              <a:cs typeface="B Zar" pitchFamily="2" charset="-78"/>
            </a:rPr>
            <a:t>تحقيقي</a:t>
          </a:r>
          <a:r>
            <a:rPr lang="fa-IR" sz="3200" b="1" kern="1200" dirty="0" smtClean="0">
              <a:latin typeface="Arial" pitchFamily="34" charset="0"/>
              <a:cs typeface="B Zar" pitchFamily="2" charset="-78"/>
            </a:rPr>
            <a:t> / </a:t>
          </a:r>
          <a:r>
            <a:rPr lang="fa-IR" sz="3200" b="1" kern="1200" dirty="0" err="1" smtClean="0">
              <a:latin typeface="Arial" pitchFamily="34" charset="0"/>
              <a:cs typeface="B Zar" pitchFamily="2" charset="-78"/>
            </a:rPr>
            <a:t>مبتني</a:t>
          </a:r>
          <a:r>
            <a:rPr lang="fa-IR" sz="3200" b="1" kern="1200" dirty="0" smtClean="0">
              <a:latin typeface="Arial" pitchFamily="34" charset="0"/>
              <a:cs typeface="B Zar" pitchFamily="2" charset="-78"/>
            </a:rPr>
            <a:t> بر </a:t>
          </a:r>
          <a:r>
            <a:rPr lang="fa-IR" sz="3200" b="1" kern="1200" dirty="0" err="1" smtClean="0">
              <a:latin typeface="Arial" pitchFamily="34" charset="0"/>
              <a:cs typeface="B Zar" pitchFamily="2" charset="-78"/>
            </a:rPr>
            <a:t>كار</a:t>
          </a:r>
          <a:r>
            <a:rPr lang="fa-IR" sz="3200" b="1" kern="1200" dirty="0" smtClean="0">
              <a:latin typeface="Arial" pitchFamily="34" charset="0"/>
              <a:cs typeface="B Zar" pitchFamily="2" charset="-78"/>
            </a:rPr>
            <a:t> </a:t>
          </a:r>
          <a:r>
            <a:rPr lang="fa-IR" sz="3200" b="1" kern="1200" dirty="0" err="1" smtClean="0">
              <a:latin typeface="Arial" pitchFamily="34" charset="0"/>
              <a:cs typeface="B Zar" pitchFamily="2" charset="-78"/>
            </a:rPr>
            <a:t>اصيل</a:t>
          </a:r>
          <a:endParaRPr lang="fa-IR" sz="3200" b="1" kern="1200" dirty="0" smtClean="0">
            <a:cs typeface="B Zar" pitchFamily="2" charset="-78"/>
          </a:endParaRPr>
        </a:p>
      </dsp:txBody>
      <dsp:txXfrm>
        <a:off x="45665" y="103484"/>
        <a:ext cx="8838035" cy="844121"/>
      </dsp:txXfrm>
    </dsp:sp>
    <dsp:sp modelId="{422E35CF-D717-4FF5-839F-91B85FBB6E09}">
      <dsp:nvSpPr>
        <dsp:cNvPr id="0" name=""/>
        <dsp:cNvSpPr/>
      </dsp:nvSpPr>
      <dsp:spPr>
        <a:xfrm>
          <a:off x="0" y="1091190"/>
          <a:ext cx="8929365" cy="935451"/>
        </a:xfrm>
        <a:prstGeom prst="roundRect">
          <a:avLst/>
        </a:prstGeom>
        <a:solidFill>
          <a:schemeClr val="accent5">
            <a:hueOff val="-3058403"/>
            <a:satOff val="21019"/>
            <a:lumOff val="-2059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b="1" kern="1200" dirty="0" smtClean="0">
              <a:latin typeface="Arial" pitchFamily="34" charset="0"/>
              <a:cs typeface="B Zar" pitchFamily="2" charset="-78"/>
            </a:rPr>
            <a:t>2. مقاله تحليلي / نظري</a:t>
          </a:r>
          <a:endParaRPr lang="en-US" sz="3400" kern="1200" dirty="0">
            <a:latin typeface="Arial" pitchFamily="34" charset="0"/>
            <a:cs typeface="B Zar" pitchFamily="2" charset="-78"/>
          </a:endParaRPr>
        </a:p>
      </dsp:txBody>
      <dsp:txXfrm>
        <a:off x="45665" y="1136855"/>
        <a:ext cx="8838035" cy="844121"/>
      </dsp:txXfrm>
    </dsp:sp>
    <dsp:sp modelId="{44E0BCE6-64C5-4ABD-8153-7623948557D4}">
      <dsp:nvSpPr>
        <dsp:cNvPr id="0" name=""/>
        <dsp:cNvSpPr/>
      </dsp:nvSpPr>
      <dsp:spPr>
        <a:xfrm>
          <a:off x="0" y="2124562"/>
          <a:ext cx="8929365" cy="935451"/>
        </a:xfrm>
        <a:prstGeom prst="roundRect">
          <a:avLst/>
        </a:prstGeom>
        <a:solidFill>
          <a:schemeClr val="accent5">
            <a:hueOff val="-6116806"/>
            <a:satOff val="42038"/>
            <a:lumOff val="-4118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b="1" kern="1200" dirty="0" smtClean="0">
              <a:latin typeface="Arial" pitchFamily="34" charset="0"/>
              <a:cs typeface="B Zar" pitchFamily="2" charset="-78"/>
            </a:rPr>
            <a:t>3. مقاله مروري / تحليل و ارزيابي انتقادي</a:t>
          </a:r>
          <a:endParaRPr lang="en-US" sz="3400" kern="1200" dirty="0">
            <a:latin typeface="Arial" pitchFamily="34" charset="0"/>
            <a:cs typeface="B Zar" pitchFamily="2" charset="-78"/>
          </a:endParaRPr>
        </a:p>
      </dsp:txBody>
      <dsp:txXfrm>
        <a:off x="45665" y="2170227"/>
        <a:ext cx="8838035" cy="844121"/>
      </dsp:txXfrm>
    </dsp:sp>
    <dsp:sp modelId="{F7D9FA1C-245C-4649-A7E7-338361F305F6}">
      <dsp:nvSpPr>
        <dsp:cNvPr id="0" name=""/>
        <dsp:cNvSpPr/>
      </dsp:nvSpPr>
      <dsp:spPr>
        <a:xfrm>
          <a:off x="0" y="3157933"/>
          <a:ext cx="8929365" cy="935451"/>
        </a:xfrm>
        <a:prstGeom prst="roundRect">
          <a:avLst/>
        </a:prstGeom>
        <a:solidFill>
          <a:schemeClr val="accent5">
            <a:hueOff val="-9175209"/>
            <a:satOff val="63057"/>
            <a:lumOff val="-6177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b="1" kern="1200" dirty="0" smtClean="0">
              <a:latin typeface="Arial" pitchFamily="34" charset="0"/>
              <a:cs typeface="B Zar" pitchFamily="2" charset="-78"/>
            </a:rPr>
            <a:t>4. مقاله گرد آوري</a:t>
          </a:r>
          <a:endParaRPr lang="en-US" sz="3400" kern="1200" dirty="0">
            <a:latin typeface="Arial" pitchFamily="34" charset="0"/>
            <a:cs typeface="B Zar" pitchFamily="2" charset="-78"/>
          </a:endParaRPr>
        </a:p>
      </dsp:txBody>
      <dsp:txXfrm>
        <a:off x="45665" y="3203598"/>
        <a:ext cx="8838035" cy="844121"/>
      </dsp:txXfrm>
    </dsp:sp>
    <dsp:sp modelId="{113A300F-94C4-411A-BC7D-768483279FD8}">
      <dsp:nvSpPr>
        <dsp:cNvPr id="0" name=""/>
        <dsp:cNvSpPr/>
      </dsp:nvSpPr>
      <dsp:spPr>
        <a:xfrm>
          <a:off x="0" y="4191305"/>
          <a:ext cx="8929365" cy="935451"/>
        </a:xfrm>
        <a:prstGeom prst="roundRect">
          <a:avLst/>
        </a:prstGeom>
        <a:solidFill>
          <a:schemeClr val="accent5">
            <a:hueOff val="-12233612"/>
            <a:satOff val="84076"/>
            <a:lumOff val="-8236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4657725" algn="l"/>
            </a:tabLst>
          </a:pPr>
          <a:r>
            <a:rPr lang="fa-IR" sz="3400" b="1" kern="1200" dirty="0" smtClean="0">
              <a:latin typeface="Arial" pitchFamily="34" charset="0"/>
              <a:cs typeface="B Zar" pitchFamily="2" charset="-78"/>
            </a:rPr>
            <a:t>5. مقاله هاي داير</a:t>
          </a:r>
          <a:r>
            <a:rPr lang="fa-IR" sz="3400" b="1" kern="1200" dirty="0" smtClean="0">
              <a:latin typeface="+mn-lt"/>
              <a:cs typeface="+mj-cs"/>
            </a:rPr>
            <a:t>ة</a:t>
          </a:r>
          <a:r>
            <a:rPr lang="fa-IR" sz="3400" b="1" kern="1200" dirty="0" smtClean="0">
              <a:latin typeface="Arial" pitchFamily="34" charset="0"/>
              <a:cs typeface="B Zar" pitchFamily="2" charset="-78"/>
            </a:rPr>
            <a:t> المعارفي</a:t>
          </a:r>
          <a:endParaRPr lang="en-US" sz="3400" b="1" kern="1200" dirty="0">
            <a:latin typeface="Arial" pitchFamily="34" charset="0"/>
            <a:cs typeface="B Zar" pitchFamily="2" charset="-78"/>
          </a:endParaRPr>
        </a:p>
      </dsp:txBody>
      <dsp:txXfrm>
        <a:off x="45665" y="4236970"/>
        <a:ext cx="8838035" cy="84412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akbarnilipour@yahoo.com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31E3D44-B311-4FD8-BAB5-5777BFCD19B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6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akbarnilipour@yahoo.com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C76409C-8A9A-4015-A967-F023230F7E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15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 smtClean="0"/>
              <a:t>برای ویرایش سبک زیرعنوان اسلاید اصلی، کلیک نمایید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3BDF3-481D-40C4-9AA8-0FC8DDB4F70B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7F5A1-FD51-46AA-A1D7-48EF02B5588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71240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5C175-A5FA-4338-A139-DD5013CCA9C5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3E16-B5B1-4B99-A321-CC47850E1A2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3237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660EF-CC00-48ED-83FF-0E79AC55AFC2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DF6F3-8C1F-4C6A-A11B-86931C20B8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59298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92C3F-A310-4356-BF5A-4E66942628BA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5743-BF0B-4824-A2B6-AB39EC40B4E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4882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17A46-652A-4FF1-94B8-5D0361389957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F383B-7F70-475C-BA0E-45022CD07E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6965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5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593BA-4AF8-4D1B-BC39-D1382969B72F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6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7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05F86-03B7-4DB6-9C1D-351612B2089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069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5" name="نگهدارنده مکان متن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6" name="نگهدارنده مکان محتوا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7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C9A48-213C-4072-BB91-BBBDFBA45867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8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9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EF1A-55A8-491B-AD05-6E4A9392FA2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1409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BB2AE-9427-4584-AA4C-40C62A8A9143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4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5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30A35-38BB-4AE9-9AC2-6AF958ACB3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80568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27559-7C8D-4309-B531-EEBFF8A683EB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3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4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A764D-915B-4E5C-B36D-FB50C40AFD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6230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D3B5-DD12-4294-A2D1-21D490FA1F76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6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7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7ED26-1C6B-42BB-90DB-D4BE22CF97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8262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737A7-A4B9-4EB7-A7FC-0BF997268FE7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6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7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44247-73A9-4C11-ACB1-26F1C0E61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09742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9000">
              <a:srgbClr val="689B4B"/>
            </a:gs>
            <a:gs pos="89000">
              <a:srgbClr val="DDEBCF">
                <a:alpha val="27000"/>
              </a:srgbClr>
            </a:gs>
            <a:gs pos="96000">
              <a:srgbClr val="97BB80"/>
            </a:gs>
            <a:gs pos="97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عنوان اسلاید اصلی، کلیک نمایید</a:t>
            </a:r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95621A-B563-46CA-AD62-F73819AE29B2}" type="datetime3">
              <a:rPr lang="en-US"/>
              <a:pPr>
                <a:defRPr/>
              </a:pPr>
              <a:t>29 August 2018</a:t>
            </a:fld>
            <a:endParaRPr lang="en-US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Dr.Nilipour- MUT</a:t>
            </a:r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52DFFF7-0306-4DC8-A47E-2F63968A89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228600" y="-76200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انواع مقاله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AD2C6-41F7-44D3-B9A1-AA865569E1C7}" type="slidenum">
              <a:rPr lang="ar-SA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2. اسامی و آدرس نویسندگان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16247-6EF0-4598-B715-DA769896DA7E}" type="slidenum">
              <a:rPr lang="ar-SA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8651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3. چکیده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0E4D6-835E-4B62-B051-0FB0F5BE7C83}" type="slidenum">
              <a:rPr lang="ar-SA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20725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4. کلیدواژه ها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B2154-8B3A-4BF5-B3E9-15D91734AB73}" type="slidenum">
              <a:rPr lang="ar-SA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20725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5. بیان مسئله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67B263-B623-4258-A11A-236EDCA7443A}" type="slidenum">
              <a:rPr lang="ar-SA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20725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6. پیشینه بحث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268B2-B7BD-4AB2-A5C0-0A0E21E10678}" type="slidenum">
              <a:rPr lang="ar-SA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20725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7. متن مقاله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9F72E-5D5C-4A31-A987-277F889CE37A}" type="slidenum">
              <a:rPr lang="ar-SA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20725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8. نتایج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A3C9E-C960-4A9C-A8B5-CF653B2B0ECB}" type="slidenum">
              <a:rPr lang="ar-SA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20725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9. منابع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2BEA0-2487-452D-82FA-D9056F133AD2}" type="slidenum">
              <a:rPr lang="ar-SA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pPr eaLnBrk="1" hangingPunct="1"/>
            <a:r>
              <a:rPr lang="fa-IR" b="1" smtClean="0">
                <a:solidFill>
                  <a:srgbClr val="7030A0"/>
                </a:solidFill>
                <a:cs typeface="B Titr" pitchFamily="2" charset="-78"/>
              </a:rPr>
              <a:t>چگونگی شروع مقاله نویسی</a:t>
            </a:r>
            <a:endParaRPr lang="en-US" b="1" smtClean="0">
              <a:solidFill>
                <a:srgbClr val="7030A0"/>
              </a:solidFill>
              <a:cs typeface="B Titr" pitchFamily="2" charset="-78"/>
            </a:endParaRPr>
          </a:p>
        </p:txBody>
      </p:sp>
      <p:graphicFrame>
        <p:nvGraphicFramePr>
          <p:cNvPr id="2" name="نمودار 1"/>
          <p:cNvGraphicFramePr/>
          <p:nvPr/>
        </p:nvGraphicFramePr>
        <p:xfrm>
          <a:off x="395163" y="1052736"/>
          <a:ext cx="8281293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EFBAC-899A-4F40-ABBD-B8AB31ADBC27}" type="slidenum">
              <a:rPr lang="ar-SA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شرایط یک مقاله قابل چاپ</a:t>
            </a:r>
            <a:endParaRPr lang="fa-IR" smtClean="0">
              <a:cs typeface="B Zar" pitchFamily="2" charset="-78"/>
            </a:endParaRPr>
          </a:p>
        </p:txBody>
      </p:sp>
      <p:graphicFrame>
        <p:nvGraphicFramePr>
          <p:cNvPr id="2" name="نمودار 1"/>
          <p:cNvGraphicFramePr/>
          <p:nvPr/>
        </p:nvGraphicFramePr>
        <p:xfrm>
          <a:off x="395163" y="1052736"/>
          <a:ext cx="8281293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3D2E37-122D-4B79-9AE5-DE9D9C7248EA}" type="slidenum">
              <a:rPr lang="ar-SA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اهداف نگارش مقاله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952B4-58F9-4553-8147-A17FAA405561}" type="slidenum">
              <a:rPr lang="ar-SA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مراحل نگارش مقاله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677FB-37E1-4EF0-A504-E705230E9B59}" type="slidenum">
              <a:rPr lang="ar-SA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عنوان ها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22232-4014-4262-AD72-059A27D1CE8C}" type="slidenum">
              <a:rPr lang="ar-SA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4525" y="1412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کلمه سازی ها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A554E-E674-42D1-8871-126D5D55B949}" type="slidenum">
              <a:rPr lang="ar-SA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4525" y="1412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جمله سازی ها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DC1D3-353A-40BC-9D01-3A0054A58677}" type="slidenum">
              <a:rPr lang="ar-SA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4525" y="141288"/>
            <a:ext cx="7772400" cy="550862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کوتاه نویسی</a:t>
            </a:r>
          </a:p>
        </p:txBody>
      </p:sp>
      <p:graphicFrame>
        <p:nvGraphicFramePr>
          <p:cNvPr id="2" name="نمودار 1"/>
          <p:cNvGraphicFramePr/>
          <p:nvPr>
            <p:extLst>
              <p:ext uri="{D42A27DB-BD31-4B8C-83A1-F6EECF244321}">
                <p14:modId xmlns:p14="http://schemas.microsoft.com/office/powerpoint/2010/main" val="916384068"/>
              </p:ext>
            </p:extLst>
          </p:nvPr>
        </p:nvGraphicFramePr>
        <p:xfrm>
          <a:off x="107504" y="836712"/>
          <a:ext cx="8929365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17C78-7BA9-4CB3-A9B1-C16366686F26}" type="slidenum">
              <a:rPr lang="ar-SA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پیوند دهندگان جمله ها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D684E-5DFB-4A07-9A4B-B55B39F5B320}" type="slidenum">
              <a:rPr lang="ar-SA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4525" y="1412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بندسازی ها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93D5C-139F-4F1F-A0D4-73159BAFDE2A}" type="slidenum">
              <a:rPr lang="ar-SA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نقل قول ها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279B1-6ABF-419F-A4CF-89147829AC83}" type="slidenum">
              <a:rPr lang="ar-SA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4525" y="1412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مستندسازی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394344-06DC-40D1-9B85-BD1D087E5E43}" type="slidenum">
              <a:rPr lang="ar-SA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1. مقاله تحقیقی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AA682A-1A18-43BB-95C0-68D5EAEF4C37}" type="slidenum">
              <a:rPr lang="ar-SA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92162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2. مقاله تحلیلی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1D6B5-F7A0-4E4E-90D6-6809B00E0165}" type="slidenum">
              <a:rPr lang="ar-SA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92162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3. مقاله مروری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FBB7F-3D6F-4E58-A011-827AEC272BAB}" type="slidenum">
              <a:rPr lang="ar-SA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92162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4. مقاله گردآوری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70194-168F-416E-8C0F-136AACD6685E}" type="slidenum">
              <a:rPr lang="ar-SA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792162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محل ارایه مقاله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FCC1A-B60B-449D-B414-BC3DA7B048FA}" type="slidenum">
              <a:rPr lang="ar-SA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ساختار یک مقاله علمی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9EC3F-6EBD-4F23-9B25-337E2FD96A1B}" type="slidenum">
              <a:rPr lang="ar-SA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5888"/>
            <a:ext cx="7772400" cy="1081087"/>
          </a:xfrm>
        </p:spPr>
        <p:txBody>
          <a:bodyPr/>
          <a:lstStyle/>
          <a:p>
            <a:r>
              <a:rPr lang="fa-IR" b="1" smtClean="0">
                <a:cs typeface="B Zar" pitchFamily="2" charset="-78"/>
              </a:rPr>
              <a:t>1. عنوان مقاله</a:t>
            </a:r>
          </a:p>
        </p:txBody>
      </p:sp>
      <p:graphicFrame>
        <p:nvGraphicFramePr>
          <p:cNvPr id="2" name="نمودار 1"/>
          <p:cNvGraphicFramePr/>
          <p:nvPr/>
        </p:nvGraphicFramePr>
        <p:xfrm>
          <a:off x="107504" y="980728"/>
          <a:ext cx="89293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en-US" dirty="0" err="1"/>
              <a:t>Dr.nekoonam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73E05-28DB-4A9F-ABC9-D9F3796527D0}" type="slidenum">
              <a:rPr lang="ar-SA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طرح زمینه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دفتر کار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تر کا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</TotalTime>
  <Words>2183</Words>
  <Application>Microsoft Office PowerPoint</Application>
  <PresentationFormat>On-screen Show (4:3)</PresentationFormat>
  <Paragraphs>238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B Titr</vt:lpstr>
      <vt:lpstr>B Zar</vt:lpstr>
      <vt:lpstr>Calibri</vt:lpstr>
      <vt:lpstr>Tahoma</vt:lpstr>
      <vt:lpstr>Times New Roman</vt:lpstr>
      <vt:lpstr>طرح زمینه Office</vt:lpstr>
      <vt:lpstr>انواع مقاله</vt:lpstr>
      <vt:lpstr>اهداف نگارش مقاله</vt:lpstr>
      <vt:lpstr>1. مقاله تحقیقی</vt:lpstr>
      <vt:lpstr>2. مقاله تحلیلی</vt:lpstr>
      <vt:lpstr>3. مقاله مروری</vt:lpstr>
      <vt:lpstr>4. مقاله گردآوری</vt:lpstr>
      <vt:lpstr>محل ارایه مقاله</vt:lpstr>
      <vt:lpstr>ساختار یک مقاله علمی</vt:lpstr>
      <vt:lpstr>1. عنوان مقاله</vt:lpstr>
      <vt:lpstr>2. اسامی و آدرس نویسندگان</vt:lpstr>
      <vt:lpstr>3. چکیده</vt:lpstr>
      <vt:lpstr>4. کلیدواژه ها</vt:lpstr>
      <vt:lpstr>5. بیان مسئله</vt:lpstr>
      <vt:lpstr>6. پیشینه بحث</vt:lpstr>
      <vt:lpstr>7. متن مقاله</vt:lpstr>
      <vt:lpstr>8. نتایج</vt:lpstr>
      <vt:lpstr>9. منابع</vt:lpstr>
      <vt:lpstr>چگونگی شروع مقاله نویسی</vt:lpstr>
      <vt:lpstr>شرایط یک مقاله قابل چاپ</vt:lpstr>
      <vt:lpstr>مراحل نگارش مقاله</vt:lpstr>
      <vt:lpstr>عنوان ها</vt:lpstr>
      <vt:lpstr>کلمه سازی ها</vt:lpstr>
      <vt:lpstr>جمله سازی ها</vt:lpstr>
      <vt:lpstr>کوتاه نویسی</vt:lpstr>
      <vt:lpstr>پیوند دهندگان جمله ها</vt:lpstr>
      <vt:lpstr>بندسازی ها</vt:lpstr>
      <vt:lpstr>نقل قول ها</vt:lpstr>
      <vt:lpstr>مستندسازی</vt:lpstr>
    </vt:vector>
  </TitlesOfParts>
  <Company>Win2Farsi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دانشگاه صنعتي مالك اشتر گروه مهندسي صنايع   آشنايي با اصول  مقاله نويسي  ارديبهشت 1387</dc:title>
  <dc:creator>Dear User!</dc:creator>
  <cp:lastModifiedBy>omid</cp:lastModifiedBy>
  <cp:revision>86</cp:revision>
  <dcterms:created xsi:type="dcterms:W3CDTF">2008-04-12T05:00:27Z</dcterms:created>
  <dcterms:modified xsi:type="dcterms:W3CDTF">2018-08-29T13:18:53Z</dcterms:modified>
</cp:coreProperties>
</file>