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04" r:id="rId2"/>
  </p:sldMasterIdLst>
  <p:sldIdLst>
    <p:sldId id="294" r:id="rId3"/>
    <p:sldId id="258" r:id="rId4"/>
    <p:sldId id="261" r:id="rId5"/>
    <p:sldId id="282" r:id="rId6"/>
    <p:sldId id="283" r:id="rId7"/>
    <p:sldId id="264" r:id="rId8"/>
    <p:sldId id="285" r:id="rId9"/>
    <p:sldId id="263" r:id="rId10"/>
    <p:sldId id="265" r:id="rId11"/>
    <p:sldId id="267" r:id="rId12"/>
    <p:sldId id="268" r:id="rId13"/>
    <p:sldId id="275" r:id="rId14"/>
    <p:sldId id="269" r:id="rId15"/>
    <p:sldId id="287" r:id="rId16"/>
    <p:sldId id="270" r:id="rId17"/>
    <p:sldId id="288" r:id="rId18"/>
    <p:sldId id="277" r:id="rId19"/>
    <p:sldId id="278" r:id="rId20"/>
    <p:sldId id="279" r:id="rId21"/>
    <p:sldId id="289" r:id="rId22"/>
    <p:sldId id="290" r:id="rId23"/>
    <p:sldId id="291" r:id="rId24"/>
    <p:sldId id="292" r:id="rId25"/>
    <p:sldId id="293" r:id="rId2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CED28"/>
    <a:srgbClr val="793B9B"/>
    <a:srgbClr val="FFCCFF"/>
    <a:srgbClr val="FF99CC"/>
    <a:srgbClr val="FFD757"/>
    <a:srgbClr val="FF66CC"/>
    <a:srgbClr val="CCFF66"/>
    <a:srgbClr val="F9E6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964" autoAdjust="0"/>
  </p:normalViewPr>
  <p:slideViewPr>
    <p:cSldViewPr>
      <p:cViewPr>
        <p:scale>
          <a:sx n="77" d="100"/>
          <a:sy n="77" d="100"/>
        </p:scale>
        <p:origin x="-1764"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BD6DE-AA83-4B68-88E6-C03ECD541CC3}"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pPr rtl="1"/>
          <a:endParaRPr lang="fa-IR"/>
        </a:p>
      </dgm:t>
    </dgm:pt>
    <dgm:pt modelId="{7331E482-09D6-478C-B3CD-81946DAB6BB8}">
      <dgm:prSet phldrT="[Text]" custT="1"/>
      <dgm:spPr>
        <a:solidFill>
          <a:srgbClr val="FF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2000" dirty="0" smtClean="0">
              <a:cs typeface="B Titr" pitchFamily="2" charset="-78"/>
            </a:rPr>
            <a:t>انواع بار الکتریکی</a:t>
          </a:r>
          <a:endParaRPr lang="fa-IR" sz="2000" dirty="0">
            <a:cs typeface="B Titr" pitchFamily="2" charset="-78"/>
          </a:endParaRPr>
        </a:p>
      </dgm:t>
    </dgm:pt>
    <dgm:pt modelId="{749B69D2-154B-464E-B563-3034425EEBE3}" type="parTrans" cxnId="{2D7BB627-4D9B-4D4B-B068-64EDA942A32D}">
      <dgm:prSet/>
      <dgm:spPr/>
      <dgm:t>
        <a:bodyPr/>
        <a:lstStyle/>
        <a:p>
          <a:pPr rtl="1"/>
          <a:endParaRPr lang="fa-IR"/>
        </a:p>
      </dgm:t>
    </dgm:pt>
    <dgm:pt modelId="{BABD2DCE-50EC-4D98-8EA7-C28E37F89BF6}" type="sibTrans" cxnId="{2D7BB627-4D9B-4D4B-B068-64EDA942A32D}">
      <dgm:prSet/>
      <dgm:spPr/>
      <dgm:t>
        <a:bodyPr/>
        <a:lstStyle/>
        <a:p>
          <a:pPr rtl="1"/>
          <a:endParaRPr lang="fa-IR"/>
        </a:p>
      </dgm:t>
    </dgm:pt>
    <dgm:pt modelId="{BB0E8CB8-DB1D-484C-9759-CE5B9026D185}">
      <dgm:prSet phldrT="[Text]" custT="1"/>
      <dgm:spPr/>
      <dgm:t>
        <a:bodyPr/>
        <a:lstStyle/>
        <a:p>
          <a:pPr rtl="1"/>
          <a:r>
            <a:rPr lang="fa-IR" sz="2000" smtClean="0">
              <a:cs typeface="B Nazanin" pitchFamily="2" charset="-78"/>
            </a:rPr>
            <a:t>بار الکتریکی مثبت</a:t>
          </a:r>
          <a:endParaRPr lang="fa-IR" sz="2000" dirty="0">
            <a:cs typeface="B Nazanin" pitchFamily="2" charset="-78"/>
          </a:endParaRPr>
        </a:p>
      </dgm:t>
    </dgm:pt>
    <dgm:pt modelId="{A3AAAF3E-A7BC-4800-B145-A4B633423ED5}" type="parTrans" cxnId="{C77BFF80-172D-4C71-90BD-D520431C3D5D}">
      <dgm:prSet/>
      <dgm:spPr/>
      <dgm:t>
        <a:bodyPr/>
        <a:lstStyle/>
        <a:p>
          <a:pPr rtl="1"/>
          <a:endParaRPr lang="fa-IR"/>
        </a:p>
      </dgm:t>
    </dgm:pt>
    <dgm:pt modelId="{836399BC-BA03-4295-8ECB-2206A59F40FF}" type="sibTrans" cxnId="{C77BFF80-172D-4C71-90BD-D520431C3D5D}">
      <dgm:prSet/>
      <dgm:spPr/>
      <dgm:t>
        <a:bodyPr/>
        <a:lstStyle/>
        <a:p>
          <a:pPr rtl="1"/>
          <a:endParaRPr lang="fa-IR"/>
        </a:p>
      </dgm:t>
    </dgm:pt>
    <dgm:pt modelId="{30DC83DC-703C-4B73-9584-9302010F129B}">
      <dgm:prSet phldrT="[Text]" custT="1"/>
      <dgm:spPr/>
      <dgm:t>
        <a:bodyPr/>
        <a:lstStyle/>
        <a:p>
          <a:pPr rtl="1"/>
          <a:r>
            <a:rPr lang="fa-IR" sz="2000" smtClean="0">
              <a:cs typeface="B Nazanin" pitchFamily="2" charset="-78"/>
            </a:rPr>
            <a:t>جسمی که الکترون از دست بدهد</a:t>
          </a:r>
          <a:endParaRPr lang="fa-IR" sz="2000" dirty="0">
            <a:cs typeface="B Nazanin" pitchFamily="2" charset="-78"/>
          </a:endParaRPr>
        </a:p>
      </dgm:t>
    </dgm:pt>
    <dgm:pt modelId="{27834D2E-70A8-413F-97BD-89D9A333B1BF}" type="parTrans" cxnId="{D68C5C25-1443-441C-AA5D-0FB51E23CD70}">
      <dgm:prSet/>
      <dgm:spPr/>
      <dgm:t>
        <a:bodyPr/>
        <a:lstStyle/>
        <a:p>
          <a:pPr rtl="1"/>
          <a:endParaRPr lang="fa-IR"/>
        </a:p>
      </dgm:t>
    </dgm:pt>
    <dgm:pt modelId="{B0CCE0E2-4479-46E7-BE53-D2F3F34944E5}" type="sibTrans" cxnId="{D68C5C25-1443-441C-AA5D-0FB51E23CD70}">
      <dgm:prSet/>
      <dgm:spPr/>
      <dgm:t>
        <a:bodyPr/>
        <a:lstStyle/>
        <a:p>
          <a:pPr rtl="1"/>
          <a:endParaRPr lang="fa-IR"/>
        </a:p>
      </dgm:t>
    </dgm:pt>
    <dgm:pt modelId="{5A092E1C-F56A-4609-8B51-DD607E677A5F}">
      <dgm:prSet phldrT="[Text]" custT="1"/>
      <dgm:spPr/>
      <dgm:t>
        <a:bodyPr/>
        <a:lstStyle/>
        <a:p>
          <a:pPr rtl="1"/>
          <a:r>
            <a:rPr lang="fa-IR" sz="2000" smtClean="0">
              <a:cs typeface="B Nazanin" pitchFamily="2" charset="-78"/>
            </a:rPr>
            <a:t>بار الکتریکی منفی</a:t>
          </a:r>
          <a:endParaRPr lang="fa-IR" sz="2000" dirty="0">
            <a:cs typeface="B Nazanin" pitchFamily="2" charset="-78"/>
          </a:endParaRPr>
        </a:p>
      </dgm:t>
    </dgm:pt>
    <dgm:pt modelId="{8E31A065-DF83-448D-89C9-BF8D82E56C68}" type="parTrans" cxnId="{5143895B-474A-4AB2-8DD0-4F46FAA62E9D}">
      <dgm:prSet/>
      <dgm:spPr/>
      <dgm:t>
        <a:bodyPr/>
        <a:lstStyle/>
        <a:p>
          <a:pPr rtl="1"/>
          <a:endParaRPr lang="fa-IR"/>
        </a:p>
      </dgm:t>
    </dgm:pt>
    <dgm:pt modelId="{7EE06B74-01C2-4443-B48F-4310553ECA9F}" type="sibTrans" cxnId="{5143895B-474A-4AB2-8DD0-4F46FAA62E9D}">
      <dgm:prSet/>
      <dgm:spPr/>
      <dgm:t>
        <a:bodyPr/>
        <a:lstStyle/>
        <a:p>
          <a:pPr rtl="1"/>
          <a:endParaRPr lang="fa-IR"/>
        </a:p>
      </dgm:t>
    </dgm:pt>
    <dgm:pt modelId="{CDC1FA4E-AAE3-4C72-B938-6B2A803BA243}">
      <dgm:prSet phldrT="[Text]" custT="1"/>
      <dgm:spPr/>
      <dgm:t>
        <a:bodyPr/>
        <a:lstStyle/>
        <a:p>
          <a:pPr rtl="1"/>
          <a:r>
            <a:rPr lang="fa-IR" sz="2000" dirty="0" smtClean="0">
              <a:cs typeface="B Nazanin" pitchFamily="2" charset="-78"/>
            </a:rPr>
            <a:t>جسمی که الکترون دریافت کند</a:t>
          </a:r>
          <a:endParaRPr lang="fa-IR" sz="2000" dirty="0">
            <a:cs typeface="B Nazanin" pitchFamily="2" charset="-78"/>
          </a:endParaRPr>
        </a:p>
      </dgm:t>
    </dgm:pt>
    <dgm:pt modelId="{5BEB7558-6A2C-4969-912E-4948123E04B2}" type="parTrans" cxnId="{F0A06FE3-9D87-4F94-9B1A-1486B2ED6AAB}">
      <dgm:prSet/>
      <dgm:spPr/>
      <dgm:t>
        <a:bodyPr/>
        <a:lstStyle/>
        <a:p>
          <a:pPr rtl="1"/>
          <a:endParaRPr lang="fa-IR"/>
        </a:p>
      </dgm:t>
    </dgm:pt>
    <dgm:pt modelId="{F1AC110C-315A-42A8-8E28-C542F6B336E9}" type="sibTrans" cxnId="{F0A06FE3-9D87-4F94-9B1A-1486B2ED6AAB}">
      <dgm:prSet/>
      <dgm:spPr/>
      <dgm:t>
        <a:bodyPr/>
        <a:lstStyle/>
        <a:p>
          <a:pPr rtl="1"/>
          <a:endParaRPr lang="fa-IR"/>
        </a:p>
      </dgm:t>
    </dgm:pt>
    <dgm:pt modelId="{3B3C3C49-0D6B-4E94-AB20-A842795E00C2}">
      <dgm:prSet custT="1"/>
      <dgm:spPr/>
      <dgm:t>
        <a:bodyPr/>
        <a:lstStyle/>
        <a:p>
          <a:pPr rtl="1"/>
          <a:r>
            <a:rPr lang="fa-IR" sz="1800" smtClean="0">
              <a:cs typeface="B Nazanin" pitchFamily="2" charset="-78"/>
            </a:rPr>
            <a:t>موهای سر، پارچه پشمی، میله شیشه ای</a:t>
          </a:r>
          <a:endParaRPr lang="fa-IR" sz="1800" dirty="0">
            <a:cs typeface="B Nazanin" pitchFamily="2" charset="-78"/>
          </a:endParaRPr>
        </a:p>
      </dgm:t>
    </dgm:pt>
    <dgm:pt modelId="{22BE0C15-E76C-4C1F-8ABB-9B136141D0D3}" type="parTrans" cxnId="{9E3CED1E-8B3E-415F-A190-B33417D540E0}">
      <dgm:prSet/>
      <dgm:spPr/>
      <dgm:t>
        <a:bodyPr/>
        <a:lstStyle/>
        <a:p>
          <a:pPr rtl="1"/>
          <a:endParaRPr lang="fa-IR"/>
        </a:p>
      </dgm:t>
    </dgm:pt>
    <dgm:pt modelId="{EA991BC4-BA88-4C3D-BFC8-2C85C347E589}" type="sibTrans" cxnId="{9E3CED1E-8B3E-415F-A190-B33417D540E0}">
      <dgm:prSet/>
      <dgm:spPr/>
      <dgm:t>
        <a:bodyPr/>
        <a:lstStyle/>
        <a:p>
          <a:pPr rtl="1"/>
          <a:endParaRPr lang="fa-IR"/>
        </a:p>
      </dgm:t>
    </dgm:pt>
    <dgm:pt modelId="{6FED195A-BC0C-4945-B4A5-848EAE96368A}">
      <dgm:prSet custT="1"/>
      <dgm:spPr/>
      <dgm:t>
        <a:bodyPr/>
        <a:lstStyle/>
        <a:p>
          <a:pPr rtl="1"/>
          <a:r>
            <a:rPr lang="fa-IR" sz="1800" smtClean="0">
              <a:cs typeface="B Nazanin" pitchFamily="2" charset="-78"/>
            </a:rPr>
            <a:t>میله، خودکار یا شانه  پلاستیکی،پارچه ابریشمی،بادکنک، نایلون.</a:t>
          </a:r>
          <a:endParaRPr lang="fa-IR" sz="1800" dirty="0">
            <a:cs typeface="B Nazanin" pitchFamily="2" charset="-78"/>
          </a:endParaRPr>
        </a:p>
      </dgm:t>
    </dgm:pt>
    <dgm:pt modelId="{B161584D-DEB8-438D-9999-072602B9A963}" type="parTrans" cxnId="{FC7EED7B-75D2-4BAF-8C17-3A2956612AD9}">
      <dgm:prSet/>
      <dgm:spPr/>
      <dgm:t>
        <a:bodyPr/>
        <a:lstStyle/>
        <a:p>
          <a:pPr rtl="1"/>
          <a:endParaRPr lang="fa-IR"/>
        </a:p>
      </dgm:t>
    </dgm:pt>
    <dgm:pt modelId="{D5448404-9140-4CEA-B348-EF24F3BE91A7}" type="sibTrans" cxnId="{FC7EED7B-75D2-4BAF-8C17-3A2956612AD9}">
      <dgm:prSet/>
      <dgm:spPr/>
      <dgm:t>
        <a:bodyPr/>
        <a:lstStyle/>
        <a:p>
          <a:pPr rtl="1"/>
          <a:endParaRPr lang="fa-IR"/>
        </a:p>
      </dgm:t>
    </dgm:pt>
    <dgm:pt modelId="{34C41F6F-5474-44FD-A2D7-12F71DF3E2DD}" type="pres">
      <dgm:prSet presAssocID="{FD4BD6DE-AA83-4B68-88E6-C03ECD541CC3}" presName="diagram" presStyleCnt="0">
        <dgm:presLayoutVars>
          <dgm:chPref val="1"/>
          <dgm:dir val="rev"/>
          <dgm:animOne val="branch"/>
          <dgm:animLvl val="lvl"/>
          <dgm:resizeHandles val="exact"/>
        </dgm:presLayoutVars>
      </dgm:prSet>
      <dgm:spPr/>
      <dgm:t>
        <a:bodyPr/>
        <a:lstStyle/>
        <a:p>
          <a:pPr rtl="1"/>
          <a:endParaRPr lang="fa-IR"/>
        </a:p>
      </dgm:t>
    </dgm:pt>
    <dgm:pt modelId="{81D8DDCB-06CF-474B-BA1F-A85D2236B5FF}" type="pres">
      <dgm:prSet presAssocID="{7331E482-09D6-478C-B3CD-81946DAB6BB8}" presName="root1" presStyleCnt="0"/>
      <dgm:spPr/>
    </dgm:pt>
    <dgm:pt modelId="{BFB33B67-9938-45E6-A40B-7A24C74B8BD7}" type="pres">
      <dgm:prSet presAssocID="{7331E482-09D6-478C-B3CD-81946DAB6BB8}" presName="LevelOneTextNode" presStyleLbl="node0" presStyleIdx="0" presStyleCnt="1">
        <dgm:presLayoutVars>
          <dgm:chPref val="3"/>
        </dgm:presLayoutVars>
      </dgm:prSet>
      <dgm:spPr/>
      <dgm:t>
        <a:bodyPr/>
        <a:lstStyle/>
        <a:p>
          <a:pPr rtl="1"/>
          <a:endParaRPr lang="fa-IR"/>
        </a:p>
      </dgm:t>
    </dgm:pt>
    <dgm:pt modelId="{095CD285-64B8-4942-89D4-F8D8735496F1}" type="pres">
      <dgm:prSet presAssocID="{7331E482-09D6-478C-B3CD-81946DAB6BB8}" presName="level2hierChild" presStyleCnt="0"/>
      <dgm:spPr/>
    </dgm:pt>
    <dgm:pt modelId="{D929CC29-D54C-416A-B2E1-AA7ABDD464C5}" type="pres">
      <dgm:prSet presAssocID="{A3AAAF3E-A7BC-4800-B145-A4B633423ED5}" presName="conn2-1" presStyleLbl="parChTrans1D2" presStyleIdx="0" presStyleCnt="2"/>
      <dgm:spPr/>
      <dgm:t>
        <a:bodyPr/>
        <a:lstStyle/>
        <a:p>
          <a:pPr rtl="1"/>
          <a:endParaRPr lang="fa-IR"/>
        </a:p>
      </dgm:t>
    </dgm:pt>
    <dgm:pt modelId="{7851F5F7-2E67-4082-9864-B1F035FB77F7}" type="pres">
      <dgm:prSet presAssocID="{A3AAAF3E-A7BC-4800-B145-A4B633423ED5}" presName="connTx" presStyleLbl="parChTrans1D2" presStyleIdx="0" presStyleCnt="2"/>
      <dgm:spPr/>
      <dgm:t>
        <a:bodyPr/>
        <a:lstStyle/>
        <a:p>
          <a:pPr rtl="1"/>
          <a:endParaRPr lang="fa-IR"/>
        </a:p>
      </dgm:t>
    </dgm:pt>
    <dgm:pt modelId="{76F70EEF-C1EC-444A-84B3-9813EA579BCA}" type="pres">
      <dgm:prSet presAssocID="{BB0E8CB8-DB1D-484C-9759-CE5B9026D185}" presName="root2" presStyleCnt="0"/>
      <dgm:spPr/>
    </dgm:pt>
    <dgm:pt modelId="{5AE54A94-88E9-4827-91D0-48781C97E0C3}" type="pres">
      <dgm:prSet presAssocID="{BB0E8CB8-DB1D-484C-9759-CE5B9026D185}" presName="LevelTwoTextNode" presStyleLbl="node2" presStyleIdx="0" presStyleCnt="2">
        <dgm:presLayoutVars>
          <dgm:chPref val="3"/>
        </dgm:presLayoutVars>
      </dgm:prSet>
      <dgm:spPr/>
      <dgm:t>
        <a:bodyPr/>
        <a:lstStyle/>
        <a:p>
          <a:pPr rtl="1"/>
          <a:endParaRPr lang="fa-IR"/>
        </a:p>
      </dgm:t>
    </dgm:pt>
    <dgm:pt modelId="{8DCA97A2-BD4B-43C4-9BD3-D006EB29F0C9}" type="pres">
      <dgm:prSet presAssocID="{BB0E8CB8-DB1D-484C-9759-CE5B9026D185}" presName="level3hierChild" presStyleCnt="0"/>
      <dgm:spPr/>
    </dgm:pt>
    <dgm:pt modelId="{D04A384C-3507-4480-8BE8-64F25EF126D1}" type="pres">
      <dgm:prSet presAssocID="{27834D2E-70A8-413F-97BD-89D9A333B1BF}" presName="conn2-1" presStyleLbl="parChTrans1D3" presStyleIdx="0" presStyleCnt="2"/>
      <dgm:spPr/>
      <dgm:t>
        <a:bodyPr/>
        <a:lstStyle/>
        <a:p>
          <a:pPr rtl="1"/>
          <a:endParaRPr lang="fa-IR"/>
        </a:p>
      </dgm:t>
    </dgm:pt>
    <dgm:pt modelId="{3B14ED48-0A0A-4D92-A7B1-E061BC3F9C30}" type="pres">
      <dgm:prSet presAssocID="{27834D2E-70A8-413F-97BD-89D9A333B1BF}" presName="connTx" presStyleLbl="parChTrans1D3" presStyleIdx="0" presStyleCnt="2"/>
      <dgm:spPr/>
      <dgm:t>
        <a:bodyPr/>
        <a:lstStyle/>
        <a:p>
          <a:pPr rtl="1"/>
          <a:endParaRPr lang="fa-IR"/>
        </a:p>
      </dgm:t>
    </dgm:pt>
    <dgm:pt modelId="{315C215E-799E-47AD-8F90-0B70907C3CAE}" type="pres">
      <dgm:prSet presAssocID="{30DC83DC-703C-4B73-9584-9302010F129B}" presName="root2" presStyleCnt="0"/>
      <dgm:spPr/>
    </dgm:pt>
    <dgm:pt modelId="{89D7A588-A46D-4070-B108-535017F05997}" type="pres">
      <dgm:prSet presAssocID="{30DC83DC-703C-4B73-9584-9302010F129B}" presName="LevelTwoTextNode" presStyleLbl="node3" presStyleIdx="0" presStyleCnt="2" custScaleY="163383">
        <dgm:presLayoutVars>
          <dgm:chPref val="3"/>
        </dgm:presLayoutVars>
      </dgm:prSet>
      <dgm:spPr/>
      <dgm:t>
        <a:bodyPr/>
        <a:lstStyle/>
        <a:p>
          <a:pPr rtl="1"/>
          <a:endParaRPr lang="fa-IR"/>
        </a:p>
      </dgm:t>
    </dgm:pt>
    <dgm:pt modelId="{146579A4-DD4D-40BF-BE03-940210320F33}" type="pres">
      <dgm:prSet presAssocID="{30DC83DC-703C-4B73-9584-9302010F129B}" presName="level3hierChild" presStyleCnt="0"/>
      <dgm:spPr/>
    </dgm:pt>
    <dgm:pt modelId="{E2B9D192-FDB9-49B5-B879-9D9AE1F52337}" type="pres">
      <dgm:prSet presAssocID="{22BE0C15-E76C-4C1F-8ABB-9B136141D0D3}" presName="conn2-1" presStyleLbl="parChTrans1D4" presStyleIdx="0" presStyleCnt="2"/>
      <dgm:spPr/>
      <dgm:t>
        <a:bodyPr/>
        <a:lstStyle/>
        <a:p>
          <a:pPr rtl="1"/>
          <a:endParaRPr lang="fa-IR"/>
        </a:p>
      </dgm:t>
    </dgm:pt>
    <dgm:pt modelId="{E0274C42-D6B2-4E4D-A3EB-BFC95BD58A4D}" type="pres">
      <dgm:prSet presAssocID="{22BE0C15-E76C-4C1F-8ABB-9B136141D0D3}" presName="connTx" presStyleLbl="parChTrans1D4" presStyleIdx="0" presStyleCnt="2"/>
      <dgm:spPr/>
      <dgm:t>
        <a:bodyPr/>
        <a:lstStyle/>
        <a:p>
          <a:pPr rtl="1"/>
          <a:endParaRPr lang="fa-IR"/>
        </a:p>
      </dgm:t>
    </dgm:pt>
    <dgm:pt modelId="{32447B1E-4F72-45B6-B248-8846875EDC2B}" type="pres">
      <dgm:prSet presAssocID="{3B3C3C49-0D6B-4E94-AB20-A842795E00C2}" presName="root2" presStyleCnt="0"/>
      <dgm:spPr/>
    </dgm:pt>
    <dgm:pt modelId="{09A2F3E7-3A63-49E6-A3E4-CC8F2B3FEC01}" type="pres">
      <dgm:prSet presAssocID="{3B3C3C49-0D6B-4E94-AB20-A842795E00C2}" presName="LevelTwoTextNode" presStyleLbl="node4" presStyleIdx="0" presStyleCnt="2" custScaleX="128687" custScaleY="155602">
        <dgm:presLayoutVars>
          <dgm:chPref val="3"/>
        </dgm:presLayoutVars>
      </dgm:prSet>
      <dgm:spPr/>
      <dgm:t>
        <a:bodyPr/>
        <a:lstStyle/>
        <a:p>
          <a:pPr rtl="1"/>
          <a:endParaRPr lang="fa-IR"/>
        </a:p>
      </dgm:t>
    </dgm:pt>
    <dgm:pt modelId="{14A16956-FB19-42D0-A1FD-182FA4D6749D}" type="pres">
      <dgm:prSet presAssocID="{3B3C3C49-0D6B-4E94-AB20-A842795E00C2}" presName="level3hierChild" presStyleCnt="0"/>
      <dgm:spPr/>
    </dgm:pt>
    <dgm:pt modelId="{BBE06B52-D4E1-4658-82A1-1B0C968AE116}" type="pres">
      <dgm:prSet presAssocID="{8E31A065-DF83-448D-89C9-BF8D82E56C68}" presName="conn2-1" presStyleLbl="parChTrans1D2" presStyleIdx="1" presStyleCnt="2"/>
      <dgm:spPr/>
      <dgm:t>
        <a:bodyPr/>
        <a:lstStyle/>
        <a:p>
          <a:pPr rtl="1"/>
          <a:endParaRPr lang="fa-IR"/>
        </a:p>
      </dgm:t>
    </dgm:pt>
    <dgm:pt modelId="{C0B2A16B-70C1-448E-88EC-510160B52F24}" type="pres">
      <dgm:prSet presAssocID="{8E31A065-DF83-448D-89C9-BF8D82E56C68}" presName="connTx" presStyleLbl="parChTrans1D2" presStyleIdx="1" presStyleCnt="2"/>
      <dgm:spPr/>
      <dgm:t>
        <a:bodyPr/>
        <a:lstStyle/>
        <a:p>
          <a:pPr rtl="1"/>
          <a:endParaRPr lang="fa-IR"/>
        </a:p>
      </dgm:t>
    </dgm:pt>
    <dgm:pt modelId="{772514E6-F0A2-4BAE-B6C3-A8C3A0357C95}" type="pres">
      <dgm:prSet presAssocID="{5A092E1C-F56A-4609-8B51-DD607E677A5F}" presName="root2" presStyleCnt="0"/>
      <dgm:spPr/>
    </dgm:pt>
    <dgm:pt modelId="{1DB351CB-B92A-4E09-8B6E-6F79CA0C9C69}" type="pres">
      <dgm:prSet presAssocID="{5A092E1C-F56A-4609-8B51-DD607E677A5F}" presName="LevelTwoTextNode" presStyleLbl="node2" presStyleIdx="1" presStyleCnt="2">
        <dgm:presLayoutVars>
          <dgm:chPref val="3"/>
        </dgm:presLayoutVars>
      </dgm:prSet>
      <dgm:spPr/>
      <dgm:t>
        <a:bodyPr/>
        <a:lstStyle/>
        <a:p>
          <a:pPr rtl="1"/>
          <a:endParaRPr lang="fa-IR"/>
        </a:p>
      </dgm:t>
    </dgm:pt>
    <dgm:pt modelId="{21B3AE80-4871-4F7F-BE1E-644F21D549DE}" type="pres">
      <dgm:prSet presAssocID="{5A092E1C-F56A-4609-8B51-DD607E677A5F}" presName="level3hierChild" presStyleCnt="0"/>
      <dgm:spPr/>
    </dgm:pt>
    <dgm:pt modelId="{DCD8F9E1-3AD6-4652-A169-C21E36DA0301}" type="pres">
      <dgm:prSet presAssocID="{5BEB7558-6A2C-4969-912E-4948123E04B2}" presName="conn2-1" presStyleLbl="parChTrans1D3" presStyleIdx="1" presStyleCnt="2"/>
      <dgm:spPr/>
      <dgm:t>
        <a:bodyPr/>
        <a:lstStyle/>
        <a:p>
          <a:pPr rtl="1"/>
          <a:endParaRPr lang="fa-IR"/>
        </a:p>
      </dgm:t>
    </dgm:pt>
    <dgm:pt modelId="{35B8B34C-E519-4D2C-B2C8-AD06ADD6CC28}" type="pres">
      <dgm:prSet presAssocID="{5BEB7558-6A2C-4969-912E-4948123E04B2}" presName="connTx" presStyleLbl="parChTrans1D3" presStyleIdx="1" presStyleCnt="2"/>
      <dgm:spPr/>
      <dgm:t>
        <a:bodyPr/>
        <a:lstStyle/>
        <a:p>
          <a:pPr rtl="1"/>
          <a:endParaRPr lang="fa-IR"/>
        </a:p>
      </dgm:t>
    </dgm:pt>
    <dgm:pt modelId="{4D1B43D5-7E50-40CF-B01E-66F9FC91907D}" type="pres">
      <dgm:prSet presAssocID="{CDC1FA4E-AAE3-4C72-B938-6B2A803BA243}" presName="root2" presStyleCnt="0"/>
      <dgm:spPr/>
    </dgm:pt>
    <dgm:pt modelId="{C9B9986F-E544-44DF-A330-C8E9A12F634C}" type="pres">
      <dgm:prSet presAssocID="{CDC1FA4E-AAE3-4C72-B938-6B2A803BA243}" presName="LevelTwoTextNode" presStyleLbl="node3" presStyleIdx="1" presStyleCnt="2" custScaleY="144475">
        <dgm:presLayoutVars>
          <dgm:chPref val="3"/>
        </dgm:presLayoutVars>
      </dgm:prSet>
      <dgm:spPr/>
      <dgm:t>
        <a:bodyPr/>
        <a:lstStyle/>
        <a:p>
          <a:pPr rtl="1"/>
          <a:endParaRPr lang="fa-IR"/>
        </a:p>
      </dgm:t>
    </dgm:pt>
    <dgm:pt modelId="{E3F7F1C3-3FB3-4594-9331-3D5802249247}" type="pres">
      <dgm:prSet presAssocID="{CDC1FA4E-AAE3-4C72-B938-6B2A803BA243}" presName="level3hierChild" presStyleCnt="0"/>
      <dgm:spPr/>
    </dgm:pt>
    <dgm:pt modelId="{B347C280-292E-4490-903E-45BD9B3F1627}" type="pres">
      <dgm:prSet presAssocID="{B161584D-DEB8-438D-9999-072602B9A963}" presName="conn2-1" presStyleLbl="parChTrans1D4" presStyleIdx="1" presStyleCnt="2"/>
      <dgm:spPr/>
      <dgm:t>
        <a:bodyPr/>
        <a:lstStyle/>
        <a:p>
          <a:pPr rtl="1"/>
          <a:endParaRPr lang="fa-IR"/>
        </a:p>
      </dgm:t>
    </dgm:pt>
    <dgm:pt modelId="{D6264545-F7CA-496F-A078-0B1C2B76B70F}" type="pres">
      <dgm:prSet presAssocID="{B161584D-DEB8-438D-9999-072602B9A963}" presName="connTx" presStyleLbl="parChTrans1D4" presStyleIdx="1" presStyleCnt="2"/>
      <dgm:spPr/>
      <dgm:t>
        <a:bodyPr/>
        <a:lstStyle/>
        <a:p>
          <a:pPr rtl="1"/>
          <a:endParaRPr lang="fa-IR"/>
        </a:p>
      </dgm:t>
    </dgm:pt>
    <dgm:pt modelId="{01D67475-AEE5-4B52-B385-A0E2C7278CBC}" type="pres">
      <dgm:prSet presAssocID="{6FED195A-BC0C-4945-B4A5-848EAE96368A}" presName="root2" presStyleCnt="0"/>
      <dgm:spPr/>
    </dgm:pt>
    <dgm:pt modelId="{09824E6A-1375-415E-BB86-867A4650C811}" type="pres">
      <dgm:prSet presAssocID="{6FED195A-BC0C-4945-B4A5-848EAE96368A}" presName="LevelTwoTextNode" presStyleLbl="node4" presStyleIdx="1" presStyleCnt="2" custScaleX="128525" custScaleY="144475">
        <dgm:presLayoutVars>
          <dgm:chPref val="3"/>
        </dgm:presLayoutVars>
      </dgm:prSet>
      <dgm:spPr/>
      <dgm:t>
        <a:bodyPr/>
        <a:lstStyle/>
        <a:p>
          <a:pPr rtl="1"/>
          <a:endParaRPr lang="fa-IR"/>
        </a:p>
      </dgm:t>
    </dgm:pt>
    <dgm:pt modelId="{22EE8635-0B07-410C-BB71-38AB1E41D430}" type="pres">
      <dgm:prSet presAssocID="{6FED195A-BC0C-4945-B4A5-848EAE96368A}" presName="level3hierChild" presStyleCnt="0"/>
      <dgm:spPr/>
    </dgm:pt>
  </dgm:ptLst>
  <dgm:cxnLst>
    <dgm:cxn modelId="{C77BFF80-172D-4C71-90BD-D520431C3D5D}" srcId="{7331E482-09D6-478C-B3CD-81946DAB6BB8}" destId="{BB0E8CB8-DB1D-484C-9759-CE5B9026D185}" srcOrd="0" destOrd="0" parTransId="{A3AAAF3E-A7BC-4800-B145-A4B633423ED5}" sibTransId="{836399BC-BA03-4295-8ECB-2206A59F40FF}"/>
    <dgm:cxn modelId="{2D4CE4D2-55DB-4FF3-9B73-A6413AB21351}" type="presOf" srcId="{8E31A065-DF83-448D-89C9-BF8D82E56C68}" destId="{BBE06B52-D4E1-4658-82A1-1B0C968AE116}" srcOrd="0" destOrd="0" presId="urn:microsoft.com/office/officeart/2005/8/layout/hierarchy2"/>
    <dgm:cxn modelId="{3FD9BA81-D9F2-4688-A08F-607E0B360F01}" type="presOf" srcId="{A3AAAF3E-A7BC-4800-B145-A4B633423ED5}" destId="{7851F5F7-2E67-4082-9864-B1F035FB77F7}" srcOrd="1" destOrd="0" presId="urn:microsoft.com/office/officeart/2005/8/layout/hierarchy2"/>
    <dgm:cxn modelId="{79A13FAC-BE8A-466A-BAB1-26D114AB007A}" type="presOf" srcId="{3B3C3C49-0D6B-4E94-AB20-A842795E00C2}" destId="{09A2F3E7-3A63-49E6-A3E4-CC8F2B3FEC01}" srcOrd="0" destOrd="0" presId="urn:microsoft.com/office/officeart/2005/8/layout/hierarchy2"/>
    <dgm:cxn modelId="{F0A06FE3-9D87-4F94-9B1A-1486B2ED6AAB}" srcId="{5A092E1C-F56A-4609-8B51-DD607E677A5F}" destId="{CDC1FA4E-AAE3-4C72-B938-6B2A803BA243}" srcOrd="0" destOrd="0" parTransId="{5BEB7558-6A2C-4969-912E-4948123E04B2}" sibTransId="{F1AC110C-315A-42A8-8E28-C542F6B336E9}"/>
    <dgm:cxn modelId="{5143895B-474A-4AB2-8DD0-4F46FAA62E9D}" srcId="{7331E482-09D6-478C-B3CD-81946DAB6BB8}" destId="{5A092E1C-F56A-4609-8B51-DD607E677A5F}" srcOrd="1" destOrd="0" parTransId="{8E31A065-DF83-448D-89C9-BF8D82E56C68}" sibTransId="{7EE06B74-01C2-4443-B48F-4310553ECA9F}"/>
    <dgm:cxn modelId="{BF1A6001-31F3-463E-9DD8-1FA17E94790D}" type="presOf" srcId="{FD4BD6DE-AA83-4B68-88E6-C03ECD541CC3}" destId="{34C41F6F-5474-44FD-A2D7-12F71DF3E2DD}" srcOrd="0" destOrd="0" presId="urn:microsoft.com/office/officeart/2005/8/layout/hierarchy2"/>
    <dgm:cxn modelId="{B8EFD776-8F28-4488-8779-F5987E917DD2}" type="presOf" srcId="{7331E482-09D6-478C-B3CD-81946DAB6BB8}" destId="{BFB33B67-9938-45E6-A40B-7A24C74B8BD7}" srcOrd="0" destOrd="0" presId="urn:microsoft.com/office/officeart/2005/8/layout/hierarchy2"/>
    <dgm:cxn modelId="{FC7EED7B-75D2-4BAF-8C17-3A2956612AD9}" srcId="{CDC1FA4E-AAE3-4C72-B938-6B2A803BA243}" destId="{6FED195A-BC0C-4945-B4A5-848EAE96368A}" srcOrd="0" destOrd="0" parTransId="{B161584D-DEB8-438D-9999-072602B9A963}" sibTransId="{D5448404-9140-4CEA-B348-EF24F3BE91A7}"/>
    <dgm:cxn modelId="{CBBF3069-79CF-455F-9523-05F9859A57C1}" type="presOf" srcId="{B161584D-DEB8-438D-9999-072602B9A963}" destId="{B347C280-292E-4490-903E-45BD9B3F1627}" srcOrd="0" destOrd="0" presId="urn:microsoft.com/office/officeart/2005/8/layout/hierarchy2"/>
    <dgm:cxn modelId="{D5682722-A2DF-4211-B6FD-09545FBCBA1F}" type="presOf" srcId="{CDC1FA4E-AAE3-4C72-B938-6B2A803BA243}" destId="{C9B9986F-E544-44DF-A330-C8E9A12F634C}" srcOrd="0" destOrd="0" presId="urn:microsoft.com/office/officeart/2005/8/layout/hierarchy2"/>
    <dgm:cxn modelId="{8D089BDE-AD42-4245-86B5-24B6F33C425F}" type="presOf" srcId="{27834D2E-70A8-413F-97BD-89D9A333B1BF}" destId="{3B14ED48-0A0A-4D92-A7B1-E061BC3F9C30}" srcOrd="1" destOrd="0" presId="urn:microsoft.com/office/officeart/2005/8/layout/hierarchy2"/>
    <dgm:cxn modelId="{B90CE249-915F-4315-B24B-3C9DF89935A1}" type="presOf" srcId="{BB0E8CB8-DB1D-484C-9759-CE5B9026D185}" destId="{5AE54A94-88E9-4827-91D0-48781C97E0C3}" srcOrd="0" destOrd="0" presId="urn:microsoft.com/office/officeart/2005/8/layout/hierarchy2"/>
    <dgm:cxn modelId="{9E3CED1E-8B3E-415F-A190-B33417D540E0}" srcId="{30DC83DC-703C-4B73-9584-9302010F129B}" destId="{3B3C3C49-0D6B-4E94-AB20-A842795E00C2}" srcOrd="0" destOrd="0" parTransId="{22BE0C15-E76C-4C1F-8ABB-9B136141D0D3}" sibTransId="{EA991BC4-BA88-4C3D-BFC8-2C85C347E589}"/>
    <dgm:cxn modelId="{2FE9756A-C428-4164-ACF6-13D11082655E}" type="presOf" srcId="{27834D2E-70A8-413F-97BD-89D9A333B1BF}" destId="{D04A384C-3507-4480-8BE8-64F25EF126D1}" srcOrd="0" destOrd="0" presId="urn:microsoft.com/office/officeart/2005/8/layout/hierarchy2"/>
    <dgm:cxn modelId="{B2140A5F-5587-4BF6-91DB-9E591D77C89F}" type="presOf" srcId="{30DC83DC-703C-4B73-9584-9302010F129B}" destId="{89D7A588-A46D-4070-B108-535017F05997}" srcOrd="0" destOrd="0" presId="urn:microsoft.com/office/officeart/2005/8/layout/hierarchy2"/>
    <dgm:cxn modelId="{0E57BACE-49FF-4519-89DD-6598212FC67F}" type="presOf" srcId="{22BE0C15-E76C-4C1F-8ABB-9B136141D0D3}" destId="{E0274C42-D6B2-4E4D-A3EB-BFC95BD58A4D}" srcOrd="1" destOrd="0" presId="urn:microsoft.com/office/officeart/2005/8/layout/hierarchy2"/>
    <dgm:cxn modelId="{2D7BB627-4D9B-4D4B-B068-64EDA942A32D}" srcId="{FD4BD6DE-AA83-4B68-88E6-C03ECD541CC3}" destId="{7331E482-09D6-478C-B3CD-81946DAB6BB8}" srcOrd="0" destOrd="0" parTransId="{749B69D2-154B-464E-B563-3034425EEBE3}" sibTransId="{BABD2DCE-50EC-4D98-8EA7-C28E37F89BF6}"/>
    <dgm:cxn modelId="{9CB28705-74AE-4F62-AB9F-F0D2489C5A8C}" type="presOf" srcId="{22BE0C15-E76C-4C1F-8ABB-9B136141D0D3}" destId="{E2B9D192-FDB9-49B5-B879-9D9AE1F52337}" srcOrd="0" destOrd="0" presId="urn:microsoft.com/office/officeart/2005/8/layout/hierarchy2"/>
    <dgm:cxn modelId="{F80EE27C-5194-41D5-8A9F-668DC10E0897}" type="presOf" srcId="{B161584D-DEB8-438D-9999-072602B9A963}" destId="{D6264545-F7CA-496F-A078-0B1C2B76B70F}" srcOrd="1" destOrd="0" presId="urn:microsoft.com/office/officeart/2005/8/layout/hierarchy2"/>
    <dgm:cxn modelId="{F48A2441-40D1-4B03-9E2B-A92C14915042}" type="presOf" srcId="{8E31A065-DF83-448D-89C9-BF8D82E56C68}" destId="{C0B2A16B-70C1-448E-88EC-510160B52F24}" srcOrd="1" destOrd="0" presId="urn:microsoft.com/office/officeart/2005/8/layout/hierarchy2"/>
    <dgm:cxn modelId="{3392E67F-1641-4BBF-9B2B-D4528EB5A29F}" type="presOf" srcId="{5BEB7558-6A2C-4969-912E-4948123E04B2}" destId="{35B8B34C-E519-4D2C-B2C8-AD06ADD6CC28}" srcOrd="1" destOrd="0" presId="urn:microsoft.com/office/officeart/2005/8/layout/hierarchy2"/>
    <dgm:cxn modelId="{6E1DF9D8-FCD9-4170-88B9-CDD5C696A6A6}" type="presOf" srcId="{6FED195A-BC0C-4945-B4A5-848EAE96368A}" destId="{09824E6A-1375-415E-BB86-867A4650C811}" srcOrd="0" destOrd="0" presId="urn:microsoft.com/office/officeart/2005/8/layout/hierarchy2"/>
    <dgm:cxn modelId="{4EDFAE1E-9AC6-4EB3-B7AE-EE662EF4577F}" type="presOf" srcId="{5A092E1C-F56A-4609-8B51-DD607E677A5F}" destId="{1DB351CB-B92A-4E09-8B6E-6F79CA0C9C69}" srcOrd="0" destOrd="0" presId="urn:microsoft.com/office/officeart/2005/8/layout/hierarchy2"/>
    <dgm:cxn modelId="{815EA0C0-CEDF-4BBB-ABF4-8DB26B0AE97B}" type="presOf" srcId="{A3AAAF3E-A7BC-4800-B145-A4B633423ED5}" destId="{D929CC29-D54C-416A-B2E1-AA7ABDD464C5}" srcOrd="0" destOrd="0" presId="urn:microsoft.com/office/officeart/2005/8/layout/hierarchy2"/>
    <dgm:cxn modelId="{33B6E235-F563-4A96-8696-EAEA11EB1896}" type="presOf" srcId="{5BEB7558-6A2C-4969-912E-4948123E04B2}" destId="{DCD8F9E1-3AD6-4652-A169-C21E36DA0301}" srcOrd="0" destOrd="0" presId="urn:microsoft.com/office/officeart/2005/8/layout/hierarchy2"/>
    <dgm:cxn modelId="{D68C5C25-1443-441C-AA5D-0FB51E23CD70}" srcId="{BB0E8CB8-DB1D-484C-9759-CE5B9026D185}" destId="{30DC83DC-703C-4B73-9584-9302010F129B}" srcOrd="0" destOrd="0" parTransId="{27834D2E-70A8-413F-97BD-89D9A333B1BF}" sibTransId="{B0CCE0E2-4479-46E7-BE53-D2F3F34944E5}"/>
    <dgm:cxn modelId="{AC340654-5755-4757-930B-EB3E831DB1C8}" type="presParOf" srcId="{34C41F6F-5474-44FD-A2D7-12F71DF3E2DD}" destId="{81D8DDCB-06CF-474B-BA1F-A85D2236B5FF}" srcOrd="0" destOrd="0" presId="urn:microsoft.com/office/officeart/2005/8/layout/hierarchy2"/>
    <dgm:cxn modelId="{8FF6A39C-1D64-403E-B08B-D33CF8F4A427}" type="presParOf" srcId="{81D8DDCB-06CF-474B-BA1F-A85D2236B5FF}" destId="{BFB33B67-9938-45E6-A40B-7A24C74B8BD7}" srcOrd="0" destOrd="0" presId="urn:microsoft.com/office/officeart/2005/8/layout/hierarchy2"/>
    <dgm:cxn modelId="{7DE728FE-8336-4FBB-8D44-FBEC9BA7CD55}" type="presParOf" srcId="{81D8DDCB-06CF-474B-BA1F-A85D2236B5FF}" destId="{095CD285-64B8-4942-89D4-F8D8735496F1}" srcOrd="1" destOrd="0" presId="urn:microsoft.com/office/officeart/2005/8/layout/hierarchy2"/>
    <dgm:cxn modelId="{06C156B0-A3E6-4F21-8E48-06ADE964F835}" type="presParOf" srcId="{095CD285-64B8-4942-89D4-F8D8735496F1}" destId="{D929CC29-D54C-416A-B2E1-AA7ABDD464C5}" srcOrd="0" destOrd="0" presId="urn:microsoft.com/office/officeart/2005/8/layout/hierarchy2"/>
    <dgm:cxn modelId="{BEC53839-21BD-465A-A69D-6E273C130BBC}" type="presParOf" srcId="{D929CC29-D54C-416A-B2E1-AA7ABDD464C5}" destId="{7851F5F7-2E67-4082-9864-B1F035FB77F7}" srcOrd="0" destOrd="0" presId="urn:microsoft.com/office/officeart/2005/8/layout/hierarchy2"/>
    <dgm:cxn modelId="{ED6CA345-91F2-4952-8B76-7C12DE7E06FE}" type="presParOf" srcId="{095CD285-64B8-4942-89D4-F8D8735496F1}" destId="{76F70EEF-C1EC-444A-84B3-9813EA579BCA}" srcOrd="1" destOrd="0" presId="urn:microsoft.com/office/officeart/2005/8/layout/hierarchy2"/>
    <dgm:cxn modelId="{06E04709-AA7B-4DDD-902B-502EF5D15EA3}" type="presParOf" srcId="{76F70EEF-C1EC-444A-84B3-9813EA579BCA}" destId="{5AE54A94-88E9-4827-91D0-48781C97E0C3}" srcOrd="0" destOrd="0" presId="urn:microsoft.com/office/officeart/2005/8/layout/hierarchy2"/>
    <dgm:cxn modelId="{CA4489B3-1C4A-4237-B3B6-91949419618D}" type="presParOf" srcId="{76F70EEF-C1EC-444A-84B3-9813EA579BCA}" destId="{8DCA97A2-BD4B-43C4-9BD3-D006EB29F0C9}" srcOrd="1" destOrd="0" presId="urn:microsoft.com/office/officeart/2005/8/layout/hierarchy2"/>
    <dgm:cxn modelId="{1853C2B3-F3B8-429B-BECE-AB914D6AD604}" type="presParOf" srcId="{8DCA97A2-BD4B-43C4-9BD3-D006EB29F0C9}" destId="{D04A384C-3507-4480-8BE8-64F25EF126D1}" srcOrd="0" destOrd="0" presId="urn:microsoft.com/office/officeart/2005/8/layout/hierarchy2"/>
    <dgm:cxn modelId="{643055CA-F7D1-449F-B378-4AC42E3D8ABE}" type="presParOf" srcId="{D04A384C-3507-4480-8BE8-64F25EF126D1}" destId="{3B14ED48-0A0A-4D92-A7B1-E061BC3F9C30}" srcOrd="0" destOrd="0" presId="urn:microsoft.com/office/officeart/2005/8/layout/hierarchy2"/>
    <dgm:cxn modelId="{8B40C1C4-EFB3-479B-ACD0-8EAA2506BE17}" type="presParOf" srcId="{8DCA97A2-BD4B-43C4-9BD3-D006EB29F0C9}" destId="{315C215E-799E-47AD-8F90-0B70907C3CAE}" srcOrd="1" destOrd="0" presId="urn:microsoft.com/office/officeart/2005/8/layout/hierarchy2"/>
    <dgm:cxn modelId="{9DEAC9B0-F40F-41E7-B2A6-94C4408A36AE}" type="presParOf" srcId="{315C215E-799E-47AD-8F90-0B70907C3CAE}" destId="{89D7A588-A46D-4070-B108-535017F05997}" srcOrd="0" destOrd="0" presId="urn:microsoft.com/office/officeart/2005/8/layout/hierarchy2"/>
    <dgm:cxn modelId="{B738379D-5C08-44CE-B78F-1E6FCC3D6570}" type="presParOf" srcId="{315C215E-799E-47AD-8F90-0B70907C3CAE}" destId="{146579A4-DD4D-40BF-BE03-940210320F33}" srcOrd="1" destOrd="0" presId="urn:microsoft.com/office/officeart/2005/8/layout/hierarchy2"/>
    <dgm:cxn modelId="{88725C81-7371-426A-9741-49E9DE857033}" type="presParOf" srcId="{146579A4-DD4D-40BF-BE03-940210320F33}" destId="{E2B9D192-FDB9-49B5-B879-9D9AE1F52337}" srcOrd="0" destOrd="0" presId="urn:microsoft.com/office/officeart/2005/8/layout/hierarchy2"/>
    <dgm:cxn modelId="{B67577DE-29B7-4981-A664-E93DB303B878}" type="presParOf" srcId="{E2B9D192-FDB9-49B5-B879-9D9AE1F52337}" destId="{E0274C42-D6B2-4E4D-A3EB-BFC95BD58A4D}" srcOrd="0" destOrd="0" presId="urn:microsoft.com/office/officeart/2005/8/layout/hierarchy2"/>
    <dgm:cxn modelId="{97229E78-C58C-4AAF-A484-99C60134781C}" type="presParOf" srcId="{146579A4-DD4D-40BF-BE03-940210320F33}" destId="{32447B1E-4F72-45B6-B248-8846875EDC2B}" srcOrd="1" destOrd="0" presId="urn:microsoft.com/office/officeart/2005/8/layout/hierarchy2"/>
    <dgm:cxn modelId="{44D931AB-50B0-405D-AEA2-8D1DB335B1BA}" type="presParOf" srcId="{32447B1E-4F72-45B6-B248-8846875EDC2B}" destId="{09A2F3E7-3A63-49E6-A3E4-CC8F2B3FEC01}" srcOrd="0" destOrd="0" presId="urn:microsoft.com/office/officeart/2005/8/layout/hierarchy2"/>
    <dgm:cxn modelId="{3BD67070-8725-4D97-B76A-F605CF945D36}" type="presParOf" srcId="{32447B1E-4F72-45B6-B248-8846875EDC2B}" destId="{14A16956-FB19-42D0-A1FD-182FA4D6749D}" srcOrd="1" destOrd="0" presId="urn:microsoft.com/office/officeart/2005/8/layout/hierarchy2"/>
    <dgm:cxn modelId="{922CB63C-825F-4508-8632-CB18B618EA37}" type="presParOf" srcId="{095CD285-64B8-4942-89D4-F8D8735496F1}" destId="{BBE06B52-D4E1-4658-82A1-1B0C968AE116}" srcOrd="2" destOrd="0" presId="urn:microsoft.com/office/officeart/2005/8/layout/hierarchy2"/>
    <dgm:cxn modelId="{F6A4D5BB-9B94-4AA5-92A3-D9A72EB7E6C9}" type="presParOf" srcId="{BBE06B52-D4E1-4658-82A1-1B0C968AE116}" destId="{C0B2A16B-70C1-448E-88EC-510160B52F24}" srcOrd="0" destOrd="0" presId="urn:microsoft.com/office/officeart/2005/8/layout/hierarchy2"/>
    <dgm:cxn modelId="{F38FEF42-4F48-4695-A3AB-0BF3009FBA10}" type="presParOf" srcId="{095CD285-64B8-4942-89D4-F8D8735496F1}" destId="{772514E6-F0A2-4BAE-B6C3-A8C3A0357C95}" srcOrd="3" destOrd="0" presId="urn:microsoft.com/office/officeart/2005/8/layout/hierarchy2"/>
    <dgm:cxn modelId="{CAB98C62-6909-4011-8875-3470AA2BA130}" type="presParOf" srcId="{772514E6-F0A2-4BAE-B6C3-A8C3A0357C95}" destId="{1DB351CB-B92A-4E09-8B6E-6F79CA0C9C69}" srcOrd="0" destOrd="0" presId="urn:microsoft.com/office/officeart/2005/8/layout/hierarchy2"/>
    <dgm:cxn modelId="{53E5D924-4CBE-4675-BB11-9353A69E2E41}" type="presParOf" srcId="{772514E6-F0A2-4BAE-B6C3-A8C3A0357C95}" destId="{21B3AE80-4871-4F7F-BE1E-644F21D549DE}" srcOrd="1" destOrd="0" presId="urn:microsoft.com/office/officeart/2005/8/layout/hierarchy2"/>
    <dgm:cxn modelId="{F98293A2-C08A-4FF6-9473-B6184AA15CD7}" type="presParOf" srcId="{21B3AE80-4871-4F7F-BE1E-644F21D549DE}" destId="{DCD8F9E1-3AD6-4652-A169-C21E36DA0301}" srcOrd="0" destOrd="0" presId="urn:microsoft.com/office/officeart/2005/8/layout/hierarchy2"/>
    <dgm:cxn modelId="{562320D4-86CC-4632-9CFF-5D364C76F412}" type="presParOf" srcId="{DCD8F9E1-3AD6-4652-A169-C21E36DA0301}" destId="{35B8B34C-E519-4D2C-B2C8-AD06ADD6CC28}" srcOrd="0" destOrd="0" presId="urn:microsoft.com/office/officeart/2005/8/layout/hierarchy2"/>
    <dgm:cxn modelId="{B0C546C2-AD6D-4C80-9F80-80A99739A8DC}" type="presParOf" srcId="{21B3AE80-4871-4F7F-BE1E-644F21D549DE}" destId="{4D1B43D5-7E50-40CF-B01E-66F9FC91907D}" srcOrd="1" destOrd="0" presId="urn:microsoft.com/office/officeart/2005/8/layout/hierarchy2"/>
    <dgm:cxn modelId="{9C5180F1-F075-4EBD-B901-B6B639028301}" type="presParOf" srcId="{4D1B43D5-7E50-40CF-B01E-66F9FC91907D}" destId="{C9B9986F-E544-44DF-A330-C8E9A12F634C}" srcOrd="0" destOrd="0" presId="urn:microsoft.com/office/officeart/2005/8/layout/hierarchy2"/>
    <dgm:cxn modelId="{EA0B6568-7ED2-474D-AF3D-63A087631343}" type="presParOf" srcId="{4D1B43D5-7E50-40CF-B01E-66F9FC91907D}" destId="{E3F7F1C3-3FB3-4594-9331-3D5802249247}" srcOrd="1" destOrd="0" presId="urn:microsoft.com/office/officeart/2005/8/layout/hierarchy2"/>
    <dgm:cxn modelId="{1BE7EBD0-B046-41A8-BCBA-BE04CCB8B143}" type="presParOf" srcId="{E3F7F1C3-3FB3-4594-9331-3D5802249247}" destId="{B347C280-292E-4490-903E-45BD9B3F1627}" srcOrd="0" destOrd="0" presId="urn:microsoft.com/office/officeart/2005/8/layout/hierarchy2"/>
    <dgm:cxn modelId="{5DED24BE-49B9-44E4-8EE0-9D63866CC19F}" type="presParOf" srcId="{B347C280-292E-4490-903E-45BD9B3F1627}" destId="{D6264545-F7CA-496F-A078-0B1C2B76B70F}" srcOrd="0" destOrd="0" presId="urn:microsoft.com/office/officeart/2005/8/layout/hierarchy2"/>
    <dgm:cxn modelId="{BF093285-2C1B-4B00-91F9-D0CB2035C31E}" type="presParOf" srcId="{E3F7F1C3-3FB3-4594-9331-3D5802249247}" destId="{01D67475-AEE5-4B52-B385-A0E2C7278CBC}" srcOrd="1" destOrd="0" presId="urn:microsoft.com/office/officeart/2005/8/layout/hierarchy2"/>
    <dgm:cxn modelId="{48CC7DB9-2BE9-473B-94EB-56AC328AE8BD}" type="presParOf" srcId="{01D67475-AEE5-4B52-B385-A0E2C7278CBC}" destId="{09824E6A-1375-415E-BB86-867A4650C811}" srcOrd="0" destOrd="0" presId="urn:microsoft.com/office/officeart/2005/8/layout/hierarchy2"/>
    <dgm:cxn modelId="{665A0CF6-EA37-41FC-A2DC-C0A232C1A974}" type="presParOf" srcId="{01D67475-AEE5-4B52-B385-A0E2C7278CBC}" destId="{22EE8635-0B07-410C-BB71-38AB1E41D43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8DD0C-698E-499B-8C6B-1015368AB6B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E06AE277-691E-46E9-8D2B-9A95AC81FCB7}">
      <dgm:prSet phldrT="[Text]"/>
      <dgm:spPr/>
      <dgm:t>
        <a:bodyPr/>
        <a:lstStyle/>
        <a:p>
          <a:pPr rtl="1"/>
          <a:r>
            <a:rPr lang="fa-IR" dirty="0" smtClean="0">
              <a:cs typeface="B Titr" pitchFamily="2" charset="-78"/>
            </a:rPr>
            <a:t>انواع نیروهای حاصل از بار الکتریکی </a:t>
          </a:r>
          <a:endParaRPr lang="fa-IR" dirty="0">
            <a:cs typeface="B Titr" pitchFamily="2" charset="-78"/>
          </a:endParaRPr>
        </a:p>
      </dgm:t>
    </dgm:pt>
    <dgm:pt modelId="{EE9C0F23-4440-4899-9905-C2B3741A53BC}" type="parTrans" cxnId="{7081E60F-E5A9-4D7D-BCCA-EF15596EE765}">
      <dgm:prSet/>
      <dgm:spPr/>
      <dgm:t>
        <a:bodyPr/>
        <a:lstStyle/>
        <a:p>
          <a:pPr rtl="1"/>
          <a:endParaRPr lang="fa-IR"/>
        </a:p>
      </dgm:t>
    </dgm:pt>
    <dgm:pt modelId="{CB637226-10AC-44C8-9BA5-4FE341CB327B}" type="sibTrans" cxnId="{7081E60F-E5A9-4D7D-BCCA-EF15596EE765}">
      <dgm:prSet/>
      <dgm:spPr/>
      <dgm:t>
        <a:bodyPr/>
        <a:lstStyle/>
        <a:p>
          <a:pPr rtl="1"/>
          <a:endParaRPr lang="fa-IR"/>
        </a:p>
      </dgm:t>
    </dgm:pt>
    <dgm:pt modelId="{2027F0E8-54D2-49FF-B3DB-D3CBB3C3694F}">
      <dgm:prSet phldrT="[Text]"/>
      <dgm:spPr/>
      <dgm:t>
        <a:bodyPr/>
        <a:lstStyle/>
        <a:p>
          <a:pPr rtl="1"/>
          <a:r>
            <a:rPr lang="fa-IR" dirty="0" smtClean="0">
              <a:cs typeface="B Nazanin" pitchFamily="2" charset="-78"/>
            </a:rPr>
            <a:t>نیروی دافعه ( رانشی)</a:t>
          </a:r>
          <a:endParaRPr lang="fa-IR" dirty="0">
            <a:cs typeface="B Nazanin" pitchFamily="2" charset="-78"/>
          </a:endParaRPr>
        </a:p>
      </dgm:t>
    </dgm:pt>
    <dgm:pt modelId="{6564A7B6-9454-42AA-A57D-37FA07507444}" type="parTrans" cxnId="{40FE82C6-AE03-47D8-9E3A-44A2A6549A8E}">
      <dgm:prSet/>
      <dgm:spPr/>
      <dgm:t>
        <a:bodyPr/>
        <a:lstStyle/>
        <a:p>
          <a:pPr rtl="1"/>
          <a:endParaRPr lang="fa-IR"/>
        </a:p>
      </dgm:t>
    </dgm:pt>
    <dgm:pt modelId="{7CF7EBED-1D20-4381-B585-1C25FB06DB44}" type="sibTrans" cxnId="{40FE82C6-AE03-47D8-9E3A-44A2A6549A8E}">
      <dgm:prSet/>
      <dgm:spPr/>
      <dgm:t>
        <a:bodyPr/>
        <a:lstStyle/>
        <a:p>
          <a:pPr rtl="1"/>
          <a:endParaRPr lang="fa-IR"/>
        </a:p>
      </dgm:t>
    </dgm:pt>
    <dgm:pt modelId="{09A32D4F-FED4-49A1-9B61-A3A74102EA2E}">
      <dgm:prSet phldrT="[Text]"/>
      <dgm:spPr/>
      <dgm:t>
        <a:bodyPr/>
        <a:lstStyle/>
        <a:p>
          <a:pPr rtl="1"/>
          <a:r>
            <a:rPr lang="fa-IR" dirty="0" smtClean="0">
              <a:cs typeface="B Nazanin" pitchFamily="2" charset="-78"/>
            </a:rPr>
            <a:t>نیروی حاصل از نزدیک شدن دوجسم با بارهای الکتریکی همنام </a:t>
          </a:r>
          <a:endParaRPr lang="fa-IR" dirty="0">
            <a:cs typeface="B Nazanin" pitchFamily="2" charset="-78"/>
          </a:endParaRPr>
        </a:p>
      </dgm:t>
    </dgm:pt>
    <dgm:pt modelId="{52638444-6BDA-4C81-BA83-636E1DEF5092}" type="parTrans" cxnId="{4782C1FD-CCFA-4503-89A4-F7F0170F2B00}">
      <dgm:prSet/>
      <dgm:spPr/>
      <dgm:t>
        <a:bodyPr/>
        <a:lstStyle/>
        <a:p>
          <a:pPr rtl="1"/>
          <a:endParaRPr lang="fa-IR"/>
        </a:p>
      </dgm:t>
    </dgm:pt>
    <dgm:pt modelId="{5AAC76FE-CD4A-4AF2-969F-7B03607CD524}" type="sibTrans" cxnId="{4782C1FD-CCFA-4503-89A4-F7F0170F2B00}">
      <dgm:prSet/>
      <dgm:spPr/>
      <dgm:t>
        <a:bodyPr/>
        <a:lstStyle/>
        <a:p>
          <a:pPr rtl="1"/>
          <a:endParaRPr lang="fa-IR"/>
        </a:p>
      </dgm:t>
    </dgm:pt>
    <dgm:pt modelId="{A78F3627-10B4-457A-B8F2-1D889FFFBA91}">
      <dgm:prSet phldrT="[Text]"/>
      <dgm:spPr/>
      <dgm:t>
        <a:bodyPr/>
        <a:lstStyle/>
        <a:p>
          <a:pPr rtl="1"/>
          <a:r>
            <a:rPr lang="fa-IR" dirty="0" smtClean="0">
              <a:cs typeface="B Nazanin" pitchFamily="2" charset="-78"/>
            </a:rPr>
            <a:t>نیروی جاذبه ( ربایشی)</a:t>
          </a:r>
          <a:endParaRPr lang="fa-IR" dirty="0">
            <a:cs typeface="B Nazanin" pitchFamily="2" charset="-78"/>
          </a:endParaRPr>
        </a:p>
      </dgm:t>
    </dgm:pt>
    <dgm:pt modelId="{8D2B2AE2-7693-4099-8CA5-00817F2F4546}" type="parTrans" cxnId="{680CAA49-14C1-44C0-B17C-9288568A90B0}">
      <dgm:prSet/>
      <dgm:spPr/>
      <dgm:t>
        <a:bodyPr/>
        <a:lstStyle/>
        <a:p>
          <a:pPr rtl="1"/>
          <a:endParaRPr lang="fa-IR"/>
        </a:p>
      </dgm:t>
    </dgm:pt>
    <dgm:pt modelId="{AD9D10A5-99F9-49DC-BAD7-62CC0604F915}" type="sibTrans" cxnId="{680CAA49-14C1-44C0-B17C-9288568A90B0}">
      <dgm:prSet/>
      <dgm:spPr/>
      <dgm:t>
        <a:bodyPr/>
        <a:lstStyle/>
        <a:p>
          <a:pPr rtl="1"/>
          <a:endParaRPr lang="fa-IR"/>
        </a:p>
      </dgm:t>
    </dgm:pt>
    <dgm:pt modelId="{7174BA45-05A4-4B19-9CFF-17156B35F389}">
      <dgm:prSet phldrT="[Text]"/>
      <dgm:spPr/>
      <dgm:t>
        <a:bodyPr/>
        <a:lstStyle/>
        <a:p>
          <a:pPr rtl="1"/>
          <a:r>
            <a:rPr lang="fa-IR" dirty="0" smtClean="0">
              <a:cs typeface="B Nazanin" pitchFamily="2" charset="-78"/>
            </a:rPr>
            <a:t>نیروی حاصل از نزدیک شدن دوجسم با بارهای الکتریکی ناهمنام </a:t>
          </a:r>
          <a:endParaRPr lang="fa-IR" dirty="0">
            <a:cs typeface="B Nazanin" pitchFamily="2" charset="-78"/>
          </a:endParaRPr>
        </a:p>
      </dgm:t>
    </dgm:pt>
    <dgm:pt modelId="{46B28470-4B03-4A8F-BC3C-BB56A89AB346}" type="parTrans" cxnId="{34B4C4B1-9CD0-49B0-BE92-62ED2F872F0C}">
      <dgm:prSet/>
      <dgm:spPr/>
      <dgm:t>
        <a:bodyPr/>
        <a:lstStyle/>
        <a:p>
          <a:pPr rtl="1"/>
          <a:endParaRPr lang="fa-IR"/>
        </a:p>
      </dgm:t>
    </dgm:pt>
    <dgm:pt modelId="{7FE15246-FC4B-40F3-81E2-7F90D579C1DF}" type="sibTrans" cxnId="{34B4C4B1-9CD0-49B0-BE92-62ED2F872F0C}">
      <dgm:prSet/>
      <dgm:spPr/>
      <dgm:t>
        <a:bodyPr/>
        <a:lstStyle/>
        <a:p>
          <a:pPr rtl="1"/>
          <a:endParaRPr lang="fa-IR"/>
        </a:p>
      </dgm:t>
    </dgm:pt>
    <dgm:pt modelId="{1921FA0C-1D3D-4917-92E1-434B2DBB1E99}" type="pres">
      <dgm:prSet presAssocID="{D168DD0C-698E-499B-8C6B-1015368AB6B2}" presName="hierChild1" presStyleCnt="0">
        <dgm:presLayoutVars>
          <dgm:chPref val="1"/>
          <dgm:dir/>
          <dgm:animOne val="branch"/>
          <dgm:animLvl val="lvl"/>
          <dgm:resizeHandles/>
        </dgm:presLayoutVars>
      </dgm:prSet>
      <dgm:spPr/>
      <dgm:t>
        <a:bodyPr/>
        <a:lstStyle/>
        <a:p>
          <a:pPr rtl="1"/>
          <a:endParaRPr lang="fa-IR"/>
        </a:p>
      </dgm:t>
    </dgm:pt>
    <dgm:pt modelId="{6FA7DC60-E980-4D36-8E3F-AB2707207E5B}" type="pres">
      <dgm:prSet presAssocID="{E06AE277-691E-46E9-8D2B-9A95AC81FCB7}" presName="hierRoot1" presStyleCnt="0"/>
      <dgm:spPr/>
    </dgm:pt>
    <dgm:pt modelId="{B5333C6E-C137-42FD-ACE3-4DF70E94EFBA}" type="pres">
      <dgm:prSet presAssocID="{E06AE277-691E-46E9-8D2B-9A95AC81FCB7}" presName="composite" presStyleCnt="0"/>
      <dgm:spPr/>
    </dgm:pt>
    <dgm:pt modelId="{17CE62DC-9973-41A8-80EB-436B339D7890}" type="pres">
      <dgm:prSet presAssocID="{E06AE277-691E-46E9-8D2B-9A95AC81FCB7}" presName="background" presStyleLbl="node0" presStyleIdx="0" presStyleCnt="1"/>
      <dgm:spPr>
        <a:solidFill>
          <a:srgbClr val="FF0000"/>
        </a:solidFill>
      </dgm:spPr>
    </dgm:pt>
    <dgm:pt modelId="{4E4B543E-BD3D-43FB-9ABD-554590C405D5}" type="pres">
      <dgm:prSet presAssocID="{E06AE277-691E-46E9-8D2B-9A95AC81FCB7}" presName="text" presStyleLbl="fgAcc0" presStyleIdx="0" presStyleCnt="1" custScaleX="210829" custScaleY="52599">
        <dgm:presLayoutVars>
          <dgm:chPref val="3"/>
        </dgm:presLayoutVars>
      </dgm:prSet>
      <dgm:spPr/>
      <dgm:t>
        <a:bodyPr/>
        <a:lstStyle/>
        <a:p>
          <a:pPr rtl="1"/>
          <a:endParaRPr lang="fa-IR"/>
        </a:p>
      </dgm:t>
    </dgm:pt>
    <dgm:pt modelId="{E7F1852D-3DB7-46E3-A75E-92ADB85D7D6A}" type="pres">
      <dgm:prSet presAssocID="{E06AE277-691E-46E9-8D2B-9A95AC81FCB7}" presName="hierChild2" presStyleCnt="0"/>
      <dgm:spPr/>
    </dgm:pt>
    <dgm:pt modelId="{B7B862D9-9A73-420D-A3F4-EB08339A6F24}" type="pres">
      <dgm:prSet presAssocID="{6564A7B6-9454-42AA-A57D-37FA07507444}" presName="Name10" presStyleLbl="parChTrans1D2" presStyleIdx="0" presStyleCnt="2"/>
      <dgm:spPr/>
      <dgm:t>
        <a:bodyPr/>
        <a:lstStyle/>
        <a:p>
          <a:pPr rtl="1"/>
          <a:endParaRPr lang="fa-IR"/>
        </a:p>
      </dgm:t>
    </dgm:pt>
    <dgm:pt modelId="{3C26B48A-564D-4123-9777-1CD6299729CD}" type="pres">
      <dgm:prSet presAssocID="{2027F0E8-54D2-49FF-B3DB-D3CBB3C3694F}" presName="hierRoot2" presStyleCnt="0"/>
      <dgm:spPr/>
    </dgm:pt>
    <dgm:pt modelId="{CC974054-75FE-4F92-AFAD-9625B15EE1C0}" type="pres">
      <dgm:prSet presAssocID="{2027F0E8-54D2-49FF-B3DB-D3CBB3C3694F}" presName="composite2" presStyleCnt="0"/>
      <dgm:spPr/>
    </dgm:pt>
    <dgm:pt modelId="{37C89A75-BD51-4B33-B91E-4215E87A3C95}" type="pres">
      <dgm:prSet presAssocID="{2027F0E8-54D2-49FF-B3DB-D3CBB3C3694F}" presName="background2" presStyleLbl="node2" presStyleIdx="0" presStyleCnt="2"/>
      <dgm:spPr>
        <a:solidFill>
          <a:srgbClr val="FFC000"/>
        </a:solidFill>
      </dgm:spPr>
    </dgm:pt>
    <dgm:pt modelId="{E665B3F1-D429-4743-9005-AB00218AE017}" type="pres">
      <dgm:prSet presAssocID="{2027F0E8-54D2-49FF-B3DB-D3CBB3C3694F}" presName="text2" presStyleLbl="fgAcc2" presStyleIdx="0" presStyleCnt="2" custScaleX="144161" custScaleY="69521" custLinFactNeighborY="-16999">
        <dgm:presLayoutVars>
          <dgm:chPref val="3"/>
        </dgm:presLayoutVars>
      </dgm:prSet>
      <dgm:spPr/>
      <dgm:t>
        <a:bodyPr/>
        <a:lstStyle/>
        <a:p>
          <a:pPr rtl="1"/>
          <a:endParaRPr lang="fa-IR"/>
        </a:p>
      </dgm:t>
    </dgm:pt>
    <dgm:pt modelId="{B19E5BFB-DF4C-4A94-9834-3CC75EFCC3B2}" type="pres">
      <dgm:prSet presAssocID="{2027F0E8-54D2-49FF-B3DB-D3CBB3C3694F}" presName="hierChild3" presStyleCnt="0"/>
      <dgm:spPr/>
    </dgm:pt>
    <dgm:pt modelId="{2E8DF846-EB0F-4D81-BFE3-D697F18918E8}" type="pres">
      <dgm:prSet presAssocID="{52638444-6BDA-4C81-BA83-636E1DEF5092}" presName="Name17" presStyleLbl="parChTrans1D3" presStyleIdx="0" presStyleCnt="2"/>
      <dgm:spPr/>
      <dgm:t>
        <a:bodyPr/>
        <a:lstStyle/>
        <a:p>
          <a:pPr rtl="1"/>
          <a:endParaRPr lang="fa-IR"/>
        </a:p>
      </dgm:t>
    </dgm:pt>
    <dgm:pt modelId="{5DD79546-CCC0-4FEA-86D3-473D60131073}" type="pres">
      <dgm:prSet presAssocID="{09A32D4F-FED4-49A1-9B61-A3A74102EA2E}" presName="hierRoot3" presStyleCnt="0"/>
      <dgm:spPr/>
    </dgm:pt>
    <dgm:pt modelId="{1D1ADA34-3506-4896-A627-5C2E99ADE00F}" type="pres">
      <dgm:prSet presAssocID="{09A32D4F-FED4-49A1-9B61-A3A74102EA2E}" presName="composite3" presStyleCnt="0"/>
      <dgm:spPr/>
    </dgm:pt>
    <dgm:pt modelId="{76D8E956-8787-476E-9550-AA9A8DDAE17F}" type="pres">
      <dgm:prSet presAssocID="{09A32D4F-FED4-49A1-9B61-A3A74102EA2E}" presName="background3" presStyleLbl="node3" presStyleIdx="0" presStyleCnt="2"/>
      <dgm:spPr>
        <a:solidFill>
          <a:srgbClr val="00B050"/>
        </a:solidFill>
      </dgm:spPr>
    </dgm:pt>
    <dgm:pt modelId="{34B27C92-3A40-49BA-AD51-90B088FBE3CF}" type="pres">
      <dgm:prSet presAssocID="{09A32D4F-FED4-49A1-9B61-A3A74102EA2E}" presName="text3" presStyleLbl="fgAcc3" presStyleIdx="0" presStyleCnt="2" custScaleX="162590" custLinFactNeighborY="-32574">
        <dgm:presLayoutVars>
          <dgm:chPref val="3"/>
        </dgm:presLayoutVars>
      </dgm:prSet>
      <dgm:spPr/>
      <dgm:t>
        <a:bodyPr/>
        <a:lstStyle/>
        <a:p>
          <a:pPr rtl="1"/>
          <a:endParaRPr lang="fa-IR"/>
        </a:p>
      </dgm:t>
    </dgm:pt>
    <dgm:pt modelId="{E5D30FEA-DF00-462A-ABEA-BF8CA2B50667}" type="pres">
      <dgm:prSet presAssocID="{09A32D4F-FED4-49A1-9B61-A3A74102EA2E}" presName="hierChild4" presStyleCnt="0"/>
      <dgm:spPr/>
    </dgm:pt>
    <dgm:pt modelId="{F89F7121-07E8-4DC6-9E38-CBC4E9787B27}" type="pres">
      <dgm:prSet presAssocID="{8D2B2AE2-7693-4099-8CA5-00817F2F4546}" presName="Name10" presStyleLbl="parChTrans1D2" presStyleIdx="1" presStyleCnt="2"/>
      <dgm:spPr/>
      <dgm:t>
        <a:bodyPr/>
        <a:lstStyle/>
        <a:p>
          <a:pPr rtl="1"/>
          <a:endParaRPr lang="fa-IR"/>
        </a:p>
      </dgm:t>
    </dgm:pt>
    <dgm:pt modelId="{EC4C6CFF-69E8-48F8-B60F-A5C6B5418127}" type="pres">
      <dgm:prSet presAssocID="{A78F3627-10B4-457A-B8F2-1D889FFFBA91}" presName="hierRoot2" presStyleCnt="0"/>
      <dgm:spPr/>
    </dgm:pt>
    <dgm:pt modelId="{E829EBB3-0464-422A-BEE1-CC22DB184445}" type="pres">
      <dgm:prSet presAssocID="{A78F3627-10B4-457A-B8F2-1D889FFFBA91}" presName="composite2" presStyleCnt="0"/>
      <dgm:spPr/>
    </dgm:pt>
    <dgm:pt modelId="{513564A7-F157-4601-B702-4DF1116DB2FA}" type="pres">
      <dgm:prSet presAssocID="{A78F3627-10B4-457A-B8F2-1D889FFFBA91}" presName="background2" presStyleLbl="node2" presStyleIdx="1" presStyleCnt="2"/>
      <dgm:spPr>
        <a:solidFill>
          <a:srgbClr val="FFC000"/>
        </a:solidFill>
      </dgm:spPr>
    </dgm:pt>
    <dgm:pt modelId="{ABE048F5-F811-4E7B-BD60-0CF640226DF7}" type="pres">
      <dgm:prSet presAssocID="{A78F3627-10B4-457A-B8F2-1D889FFFBA91}" presName="text2" presStyleLbl="fgAcc2" presStyleIdx="1" presStyleCnt="2" custScaleX="144161" custScaleY="69521" custLinFactNeighborY="-16999">
        <dgm:presLayoutVars>
          <dgm:chPref val="3"/>
        </dgm:presLayoutVars>
      </dgm:prSet>
      <dgm:spPr/>
      <dgm:t>
        <a:bodyPr/>
        <a:lstStyle/>
        <a:p>
          <a:pPr rtl="1"/>
          <a:endParaRPr lang="fa-IR"/>
        </a:p>
      </dgm:t>
    </dgm:pt>
    <dgm:pt modelId="{A9333532-F699-4E3D-B1A7-64F3BCB7BD6A}" type="pres">
      <dgm:prSet presAssocID="{A78F3627-10B4-457A-B8F2-1D889FFFBA91}" presName="hierChild3" presStyleCnt="0"/>
      <dgm:spPr/>
    </dgm:pt>
    <dgm:pt modelId="{F03C16FF-7563-493A-9F06-F70CF86485DF}" type="pres">
      <dgm:prSet presAssocID="{46B28470-4B03-4A8F-BC3C-BB56A89AB346}" presName="Name17" presStyleLbl="parChTrans1D3" presStyleIdx="1" presStyleCnt="2"/>
      <dgm:spPr/>
      <dgm:t>
        <a:bodyPr/>
        <a:lstStyle/>
        <a:p>
          <a:pPr rtl="1"/>
          <a:endParaRPr lang="fa-IR"/>
        </a:p>
      </dgm:t>
    </dgm:pt>
    <dgm:pt modelId="{B70BFAA4-3273-47C8-866E-63ED6E4BA374}" type="pres">
      <dgm:prSet presAssocID="{7174BA45-05A4-4B19-9CFF-17156B35F389}" presName="hierRoot3" presStyleCnt="0"/>
      <dgm:spPr/>
    </dgm:pt>
    <dgm:pt modelId="{7279368F-20B2-47E0-91ED-2FFB84CDC49A}" type="pres">
      <dgm:prSet presAssocID="{7174BA45-05A4-4B19-9CFF-17156B35F389}" presName="composite3" presStyleCnt="0"/>
      <dgm:spPr/>
    </dgm:pt>
    <dgm:pt modelId="{DE1AC494-8086-4524-8891-F83CC4BB92BF}" type="pres">
      <dgm:prSet presAssocID="{7174BA45-05A4-4B19-9CFF-17156B35F389}" presName="background3" presStyleLbl="node3" presStyleIdx="1" presStyleCnt="2"/>
      <dgm:spPr>
        <a:solidFill>
          <a:srgbClr val="00B050"/>
        </a:solidFill>
      </dgm:spPr>
    </dgm:pt>
    <dgm:pt modelId="{919DF3EE-FAAB-4996-9922-FF97F73B3467}" type="pres">
      <dgm:prSet presAssocID="{7174BA45-05A4-4B19-9CFF-17156B35F389}" presName="text3" presStyleLbl="fgAcc3" presStyleIdx="1" presStyleCnt="2" custScaleX="162590" custLinFactNeighborY="-32574">
        <dgm:presLayoutVars>
          <dgm:chPref val="3"/>
        </dgm:presLayoutVars>
      </dgm:prSet>
      <dgm:spPr/>
      <dgm:t>
        <a:bodyPr/>
        <a:lstStyle/>
        <a:p>
          <a:pPr rtl="1"/>
          <a:endParaRPr lang="fa-IR"/>
        </a:p>
      </dgm:t>
    </dgm:pt>
    <dgm:pt modelId="{D573ECC5-4CD7-4F23-93CB-37882D62CB74}" type="pres">
      <dgm:prSet presAssocID="{7174BA45-05A4-4B19-9CFF-17156B35F389}" presName="hierChild4" presStyleCnt="0"/>
      <dgm:spPr/>
    </dgm:pt>
  </dgm:ptLst>
  <dgm:cxnLst>
    <dgm:cxn modelId="{A9F42BBF-41E3-4D68-9FD9-C37403871C80}" type="presOf" srcId="{6564A7B6-9454-42AA-A57D-37FA07507444}" destId="{B7B862D9-9A73-420D-A3F4-EB08339A6F24}" srcOrd="0" destOrd="0" presId="urn:microsoft.com/office/officeart/2005/8/layout/hierarchy1"/>
    <dgm:cxn modelId="{792417C8-9A8B-4540-9EF3-1C754A6B1EDF}" type="presOf" srcId="{7174BA45-05A4-4B19-9CFF-17156B35F389}" destId="{919DF3EE-FAAB-4996-9922-FF97F73B3467}" srcOrd="0" destOrd="0" presId="urn:microsoft.com/office/officeart/2005/8/layout/hierarchy1"/>
    <dgm:cxn modelId="{85326135-9F12-4487-B3D1-5299E14590BE}" type="presOf" srcId="{D168DD0C-698E-499B-8C6B-1015368AB6B2}" destId="{1921FA0C-1D3D-4917-92E1-434B2DBB1E99}" srcOrd="0" destOrd="0" presId="urn:microsoft.com/office/officeart/2005/8/layout/hierarchy1"/>
    <dgm:cxn modelId="{7DBF1827-CC65-4854-9326-20776E4DD3A2}" type="presOf" srcId="{A78F3627-10B4-457A-B8F2-1D889FFFBA91}" destId="{ABE048F5-F811-4E7B-BD60-0CF640226DF7}" srcOrd="0" destOrd="0" presId="urn:microsoft.com/office/officeart/2005/8/layout/hierarchy1"/>
    <dgm:cxn modelId="{34B4C4B1-9CD0-49B0-BE92-62ED2F872F0C}" srcId="{A78F3627-10B4-457A-B8F2-1D889FFFBA91}" destId="{7174BA45-05A4-4B19-9CFF-17156B35F389}" srcOrd="0" destOrd="0" parTransId="{46B28470-4B03-4A8F-BC3C-BB56A89AB346}" sibTransId="{7FE15246-FC4B-40F3-81E2-7F90D579C1DF}"/>
    <dgm:cxn modelId="{C317C26F-3343-44EC-8E9A-45CEB108AC77}" type="presOf" srcId="{8D2B2AE2-7693-4099-8CA5-00817F2F4546}" destId="{F89F7121-07E8-4DC6-9E38-CBC4E9787B27}" srcOrd="0" destOrd="0" presId="urn:microsoft.com/office/officeart/2005/8/layout/hierarchy1"/>
    <dgm:cxn modelId="{680CAA49-14C1-44C0-B17C-9288568A90B0}" srcId="{E06AE277-691E-46E9-8D2B-9A95AC81FCB7}" destId="{A78F3627-10B4-457A-B8F2-1D889FFFBA91}" srcOrd="1" destOrd="0" parTransId="{8D2B2AE2-7693-4099-8CA5-00817F2F4546}" sibTransId="{AD9D10A5-99F9-49DC-BAD7-62CC0604F915}"/>
    <dgm:cxn modelId="{7081E60F-E5A9-4D7D-BCCA-EF15596EE765}" srcId="{D168DD0C-698E-499B-8C6B-1015368AB6B2}" destId="{E06AE277-691E-46E9-8D2B-9A95AC81FCB7}" srcOrd="0" destOrd="0" parTransId="{EE9C0F23-4440-4899-9905-C2B3741A53BC}" sibTransId="{CB637226-10AC-44C8-9BA5-4FE341CB327B}"/>
    <dgm:cxn modelId="{40FE82C6-AE03-47D8-9E3A-44A2A6549A8E}" srcId="{E06AE277-691E-46E9-8D2B-9A95AC81FCB7}" destId="{2027F0E8-54D2-49FF-B3DB-D3CBB3C3694F}" srcOrd="0" destOrd="0" parTransId="{6564A7B6-9454-42AA-A57D-37FA07507444}" sibTransId="{7CF7EBED-1D20-4381-B585-1C25FB06DB44}"/>
    <dgm:cxn modelId="{D2A909AF-9566-4948-88DE-0BD08590E535}" type="presOf" srcId="{E06AE277-691E-46E9-8D2B-9A95AC81FCB7}" destId="{4E4B543E-BD3D-43FB-9ABD-554590C405D5}" srcOrd="0" destOrd="0" presId="urn:microsoft.com/office/officeart/2005/8/layout/hierarchy1"/>
    <dgm:cxn modelId="{5FF183B3-456F-427F-AB80-E210FBA94831}" type="presOf" srcId="{52638444-6BDA-4C81-BA83-636E1DEF5092}" destId="{2E8DF846-EB0F-4D81-BFE3-D697F18918E8}" srcOrd="0" destOrd="0" presId="urn:microsoft.com/office/officeart/2005/8/layout/hierarchy1"/>
    <dgm:cxn modelId="{DC1ACB45-F86E-4C0A-BD8D-185648EA68B9}" type="presOf" srcId="{2027F0E8-54D2-49FF-B3DB-D3CBB3C3694F}" destId="{E665B3F1-D429-4743-9005-AB00218AE017}" srcOrd="0" destOrd="0" presId="urn:microsoft.com/office/officeart/2005/8/layout/hierarchy1"/>
    <dgm:cxn modelId="{2C3AA523-B8AA-4F10-87C1-88B11C3DFABF}" type="presOf" srcId="{46B28470-4B03-4A8F-BC3C-BB56A89AB346}" destId="{F03C16FF-7563-493A-9F06-F70CF86485DF}" srcOrd="0" destOrd="0" presId="urn:microsoft.com/office/officeart/2005/8/layout/hierarchy1"/>
    <dgm:cxn modelId="{A7CCF184-41CF-4051-9D38-852772D16E09}" type="presOf" srcId="{09A32D4F-FED4-49A1-9B61-A3A74102EA2E}" destId="{34B27C92-3A40-49BA-AD51-90B088FBE3CF}" srcOrd="0" destOrd="0" presId="urn:microsoft.com/office/officeart/2005/8/layout/hierarchy1"/>
    <dgm:cxn modelId="{4782C1FD-CCFA-4503-89A4-F7F0170F2B00}" srcId="{2027F0E8-54D2-49FF-B3DB-D3CBB3C3694F}" destId="{09A32D4F-FED4-49A1-9B61-A3A74102EA2E}" srcOrd="0" destOrd="0" parTransId="{52638444-6BDA-4C81-BA83-636E1DEF5092}" sibTransId="{5AAC76FE-CD4A-4AF2-969F-7B03607CD524}"/>
    <dgm:cxn modelId="{625C6A14-653A-4C2A-97FA-F8C476981558}" type="presParOf" srcId="{1921FA0C-1D3D-4917-92E1-434B2DBB1E99}" destId="{6FA7DC60-E980-4D36-8E3F-AB2707207E5B}" srcOrd="0" destOrd="0" presId="urn:microsoft.com/office/officeart/2005/8/layout/hierarchy1"/>
    <dgm:cxn modelId="{56FBEC86-075E-4E4C-B036-ED7B5FA84A7B}" type="presParOf" srcId="{6FA7DC60-E980-4D36-8E3F-AB2707207E5B}" destId="{B5333C6E-C137-42FD-ACE3-4DF70E94EFBA}" srcOrd="0" destOrd="0" presId="urn:microsoft.com/office/officeart/2005/8/layout/hierarchy1"/>
    <dgm:cxn modelId="{2CB2B288-9CB7-4651-8D90-32F91A0A6D11}" type="presParOf" srcId="{B5333C6E-C137-42FD-ACE3-4DF70E94EFBA}" destId="{17CE62DC-9973-41A8-80EB-436B339D7890}" srcOrd="0" destOrd="0" presId="urn:microsoft.com/office/officeart/2005/8/layout/hierarchy1"/>
    <dgm:cxn modelId="{3E69080B-E9F6-4FF8-9D8D-02DA334DEB40}" type="presParOf" srcId="{B5333C6E-C137-42FD-ACE3-4DF70E94EFBA}" destId="{4E4B543E-BD3D-43FB-9ABD-554590C405D5}" srcOrd="1" destOrd="0" presId="urn:microsoft.com/office/officeart/2005/8/layout/hierarchy1"/>
    <dgm:cxn modelId="{44AA396D-3BFB-4331-A62A-BEE0E97DACDE}" type="presParOf" srcId="{6FA7DC60-E980-4D36-8E3F-AB2707207E5B}" destId="{E7F1852D-3DB7-46E3-A75E-92ADB85D7D6A}" srcOrd="1" destOrd="0" presId="urn:microsoft.com/office/officeart/2005/8/layout/hierarchy1"/>
    <dgm:cxn modelId="{B757F187-8462-4D15-8CAB-CDF3F5D93E7F}" type="presParOf" srcId="{E7F1852D-3DB7-46E3-A75E-92ADB85D7D6A}" destId="{B7B862D9-9A73-420D-A3F4-EB08339A6F24}" srcOrd="0" destOrd="0" presId="urn:microsoft.com/office/officeart/2005/8/layout/hierarchy1"/>
    <dgm:cxn modelId="{C45E8338-3CE6-414A-A8D1-9953CF19EADC}" type="presParOf" srcId="{E7F1852D-3DB7-46E3-A75E-92ADB85D7D6A}" destId="{3C26B48A-564D-4123-9777-1CD6299729CD}" srcOrd="1" destOrd="0" presId="urn:microsoft.com/office/officeart/2005/8/layout/hierarchy1"/>
    <dgm:cxn modelId="{E95617CC-44CE-4347-AECF-3F392EEFD53E}" type="presParOf" srcId="{3C26B48A-564D-4123-9777-1CD6299729CD}" destId="{CC974054-75FE-4F92-AFAD-9625B15EE1C0}" srcOrd="0" destOrd="0" presId="urn:microsoft.com/office/officeart/2005/8/layout/hierarchy1"/>
    <dgm:cxn modelId="{FF4CE8D0-1A1C-4367-8684-C5655CEFD230}" type="presParOf" srcId="{CC974054-75FE-4F92-AFAD-9625B15EE1C0}" destId="{37C89A75-BD51-4B33-B91E-4215E87A3C95}" srcOrd="0" destOrd="0" presId="urn:microsoft.com/office/officeart/2005/8/layout/hierarchy1"/>
    <dgm:cxn modelId="{A5241526-1779-4DCF-8840-9C61E0D7072D}" type="presParOf" srcId="{CC974054-75FE-4F92-AFAD-9625B15EE1C0}" destId="{E665B3F1-D429-4743-9005-AB00218AE017}" srcOrd="1" destOrd="0" presId="urn:microsoft.com/office/officeart/2005/8/layout/hierarchy1"/>
    <dgm:cxn modelId="{4C8C8856-EF44-42A9-AB52-585505D2FA93}" type="presParOf" srcId="{3C26B48A-564D-4123-9777-1CD6299729CD}" destId="{B19E5BFB-DF4C-4A94-9834-3CC75EFCC3B2}" srcOrd="1" destOrd="0" presId="urn:microsoft.com/office/officeart/2005/8/layout/hierarchy1"/>
    <dgm:cxn modelId="{926C7F57-5645-43B8-BFA9-0AE3EC6A479C}" type="presParOf" srcId="{B19E5BFB-DF4C-4A94-9834-3CC75EFCC3B2}" destId="{2E8DF846-EB0F-4D81-BFE3-D697F18918E8}" srcOrd="0" destOrd="0" presId="urn:microsoft.com/office/officeart/2005/8/layout/hierarchy1"/>
    <dgm:cxn modelId="{2E14D9DE-C930-46A6-9CDE-AC0B4A870F2C}" type="presParOf" srcId="{B19E5BFB-DF4C-4A94-9834-3CC75EFCC3B2}" destId="{5DD79546-CCC0-4FEA-86D3-473D60131073}" srcOrd="1" destOrd="0" presId="urn:microsoft.com/office/officeart/2005/8/layout/hierarchy1"/>
    <dgm:cxn modelId="{CF55C5C0-6E00-473F-88CC-9D0D1E7C95F0}" type="presParOf" srcId="{5DD79546-CCC0-4FEA-86D3-473D60131073}" destId="{1D1ADA34-3506-4896-A627-5C2E99ADE00F}" srcOrd="0" destOrd="0" presId="urn:microsoft.com/office/officeart/2005/8/layout/hierarchy1"/>
    <dgm:cxn modelId="{3F2D0ED5-AE37-4095-9092-735CA783C9C6}" type="presParOf" srcId="{1D1ADA34-3506-4896-A627-5C2E99ADE00F}" destId="{76D8E956-8787-476E-9550-AA9A8DDAE17F}" srcOrd="0" destOrd="0" presId="urn:microsoft.com/office/officeart/2005/8/layout/hierarchy1"/>
    <dgm:cxn modelId="{51A3A49F-F205-42B0-B1E6-F318BEF1BE42}" type="presParOf" srcId="{1D1ADA34-3506-4896-A627-5C2E99ADE00F}" destId="{34B27C92-3A40-49BA-AD51-90B088FBE3CF}" srcOrd="1" destOrd="0" presId="urn:microsoft.com/office/officeart/2005/8/layout/hierarchy1"/>
    <dgm:cxn modelId="{1977B1A3-F780-45C2-9227-C55580CC330B}" type="presParOf" srcId="{5DD79546-CCC0-4FEA-86D3-473D60131073}" destId="{E5D30FEA-DF00-462A-ABEA-BF8CA2B50667}" srcOrd="1" destOrd="0" presId="urn:microsoft.com/office/officeart/2005/8/layout/hierarchy1"/>
    <dgm:cxn modelId="{C030BE6E-0791-46A2-A94B-FD581712DED2}" type="presParOf" srcId="{E7F1852D-3DB7-46E3-A75E-92ADB85D7D6A}" destId="{F89F7121-07E8-4DC6-9E38-CBC4E9787B27}" srcOrd="2" destOrd="0" presId="urn:microsoft.com/office/officeart/2005/8/layout/hierarchy1"/>
    <dgm:cxn modelId="{6D37C399-7631-4C8F-9D1C-84181783C3AC}" type="presParOf" srcId="{E7F1852D-3DB7-46E3-A75E-92ADB85D7D6A}" destId="{EC4C6CFF-69E8-48F8-B60F-A5C6B5418127}" srcOrd="3" destOrd="0" presId="urn:microsoft.com/office/officeart/2005/8/layout/hierarchy1"/>
    <dgm:cxn modelId="{47916B6A-C168-41BC-93CE-8CFAFC8C1AFE}" type="presParOf" srcId="{EC4C6CFF-69E8-48F8-B60F-A5C6B5418127}" destId="{E829EBB3-0464-422A-BEE1-CC22DB184445}" srcOrd="0" destOrd="0" presId="urn:microsoft.com/office/officeart/2005/8/layout/hierarchy1"/>
    <dgm:cxn modelId="{5329A89E-0F74-4F3B-870E-0CB6CEE0D534}" type="presParOf" srcId="{E829EBB3-0464-422A-BEE1-CC22DB184445}" destId="{513564A7-F157-4601-B702-4DF1116DB2FA}" srcOrd="0" destOrd="0" presId="urn:microsoft.com/office/officeart/2005/8/layout/hierarchy1"/>
    <dgm:cxn modelId="{88BE0DA8-590B-42B9-92CE-81BEABA3310B}" type="presParOf" srcId="{E829EBB3-0464-422A-BEE1-CC22DB184445}" destId="{ABE048F5-F811-4E7B-BD60-0CF640226DF7}" srcOrd="1" destOrd="0" presId="urn:microsoft.com/office/officeart/2005/8/layout/hierarchy1"/>
    <dgm:cxn modelId="{A15EDDC8-ADE6-4AB9-9244-B468684F12E3}" type="presParOf" srcId="{EC4C6CFF-69E8-48F8-B60F-A5C6B5418127}" destId="{A9333532-F699-4E3D-B1A7-64F3BCB7BD6A}" srcOrd="1" destOrd="0" presId="urn:microsoft.com/office/officeart/2005/8/layout/hierarchy1"/>
    <dgm:cxn modelId="{5B63EE22-E36B-401E-BE6B-68E78CEA02BC}" type="presParOf" srcId="{A9333532-F699-4E3D-B1A7-64F3BCB7BD6A}" destId="{F03C16FF-7563-493A-9F06-F70CF86485DF}" srcOrd="0" destOrd="0" presId="urn:microsoft.com/office/officeart/2005/8/layout/hierarchy1"/>
    <dgm:cxn modelId="{D302A3A7-99B1-42A4-AAEF-20305173CF38}" type="presParOf" srcId="{A9333532-F699-4E3D-B1A7-64F3BCB7BD6A}" destId="{B70BFAA4-3273-47C8-866E-63ED6E4BA374}" srcOrd="1" destOrd="0" presId="urn:microsoft.com/office/officeart/2005/8/layout/hierarchy1"/>
    <dgm:cxn modelId="{27D700F2-DC9B-4BCB-858A-B91D8AC5D46A}" type="presParOf" srcId="{B70BFAA4-3273-47C8-866E-63ED6E4BA374}" destId="{7279368F-20B2-47E0-91ED-2FFB84CDC49A}" srcOrd="0" destOrd="0" presId="urn:microsoft.com/office/officeart/2005/8/layout/hierarchy1"/>
    <dgm:cxn modelId="{EF5FB362-B2C2-473B-9238-3CC2E938553D}" type="presParOf" srcId="{7279368F-20B2-47E0-91ED-2FFB84CDC49A}" destId="{DE1AC494-8086-4524-8891-F83CC4BB92BF}" srcOrd="0" destOrd="0" presId="urn:microsoft.com/office/officeart/2005/8/layout/hierarchy1"/>
    <dgm:cxn modelId="{A6EF2A6D-6B8E-419A-A101-2FAB4B5150BA}" type="presParOf" srcId="{7279368F-20B2-47E0-91ED-2FFB84CDC49A}" destId="{919DF3EE-FAAB-4996-9922-FF97F73B3467}" srcOrd="1" destOrd="0" presId="urn:microsoft.com/office/officeart/2005/8/layout/hierarchy1"/>
    <dgm:cxn modelId="{9AA2605D-7D08-4221-9095-D62D7D8F87D6}" type="presParOf" srcId="{B70BFAA4-3273-47C8-866E-63ED6E4BA374}" destId="{D573ECC5-4CD7-4F23-93CB-37882D62CB7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BD6DE-AA83-4B68-88E6-C03ECD541CC3}" type="doc">
      <dgm:prSet loTypeId="urn:microsoft.com/office/officeart/2005/8/layout/hierarchy2" loCatId="hierarchy" qsTypeId="urn:microsoft.com/office/officeart/2005/8/quickstyle/simple3" qsCatId="simple" csTypeId="urn:microsoft.com/office/officeart/2005/8/colors/colorful3" csCatId="colorful" phldr="1"/>
      <dgm:spPr/>
      <dgm:t>
        <a:bodyPr/>
        <a:lstStyle/>
        <a:p>
          <a:pPr rtl="1"/>
          <a:endParaRPr lang="fa-IR"/>
        </a:p>
      </dgm:t>
    </dgm:pt>
    <dgm:pt modelId="{7331E482-09D6-478C-B3CD-81946DAB6BB8}">
      <dgm:prSet phldrT="[Text]" custT="1"/>
      <dgm:spPr>
        <a:solidFill>
          <a:srgbClr val="FF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fa-IR" sz="1400" dirty="0" smtClean="0">
              <a:cs typeface="B Titr" pitchFamily="2" charset="-78"/>
            </a:rPr>
            <a:t>دو قاعده مهم در مورد بار الکتریکی</a:t>
          </a:r>
          <a:endParaRPr lang="fa-IR" sz="1400" dirty="0">
            <a:cs typeface="B Titr" pitchFamily="2" charset="-78"/>
          </a:endParaRPr>
        </a:p>
      </dgm:t>
    </dgm:pt>
    <dgm:pt modelId="{749B69D2-154B-464E-B563-3034425EEBE3}" type="parTrans" cxnId="{2D7BB627-4D9B-4D4B-B068-64EDA942A32D}">
      <dgm:prSet/>
      <dgm:spPr/>
      <dgm:t>
        <a:bodyPr/>
        <a:lstStyle/>
        <a:p>
          <a:pPr rtl="1"/>
          <a:endParaRPr lang="fa-IR"/>
        </a:p>
      </dgm:t>
    </dgm:pt>
    <dgm:pt modelId="{BABD2DCE-50EC-4D98-8EA7-C28E37F89BF6}" type="sibTrans" cxnId="{2D7BB627-4D9B-4D4B-B068-64EDA942A32D}">
      <dgm:prSet/>
      <dgm:spPr/>
      <dgm:t>
        <a:bodyPr/>
        <a:lstStyle/>
        <a:p>
          <a:pPr rtl="1"/>
          <a:endParaRPr lang="fa-IR"/>
        </a:p>
      </dgm:t>
    </dgm:pt>
    <dgm:pt modelId="{BB0E8CB8-DB1D-484C-9759-CE5B9026D185}">
      <dgm:prSet phldrT="[Text]" custT="1"/>
      <dgm:spPr/>
      <dgm:t>
        <a:bodyPr/>
        <a:lstStyle/>
        <a:p>
          <a:pPr rtl="1"/>
          <a:r>
            <a:rPr lang="fa-IR" sz="1600" b="1" dirty="0" smtClean="0">
              <a:cs typeface="B Nazanin" pitchFamily="2" charset="-78"/>
            </a:rPr>
            <a:t>دوجسم که دارای </a:t>
          </a:r>
          <a:r>
            <a:rPr lang="fa-IR" sz="1600" b="1" dirty="0" smtClean="0">
              <a:solidFill>
                <a:srgbClr val="FF0000"/>
              </a:solidFill>
              <a:cs typeface="B Nazanin" pitchFamily="2" charset="-78"/>
            </a:rPr>
            <a:t>بار الکتریکی غیر همنام </a:t>
          </a:r>
          <a:r>
            <a:rPr lang="fa-IR" sz="1600" b="1" dirty="0" smtClean="0">
              <a:cs typeface="B Nazanin" pitchFamily="2" charset="-78"/>
            </a:rPr>
            <a:t>هستند وقتی بهم نزدیک                         می شوند، همدیگر را </a:t>
          </a:r>
          <a:r>
            <a:rPr lang="fa-IR" sz="1600" b="1" dirty="0" smtClean="0">
              <a:solidFill>
                <a:srgbClr val="FF0000"/>
              </a:solidFill>
              <a:cs typeface="B Nazanin" pitchFamily="2" charset="-78"/>
            </a:rPr>
            <a:t>جذب</a:t>
          </a:r>
          <a:r>
            <a:rPr lang="fa-IR" sz="1600" b="1" dirty="0" smtClean="0">
              <a:cs typeface="B Nazanin" pitchFamily="2" charset="-78"/>
            </a:rPr>
            <a:t> می کنند.</a:t>
          </a:r>
          <a:endParaRPr lang="fa-IR" sz="1600" b="1" dirty="0">
            <a:cs typeface="B Nazanin" pitchFamily="2" charset="-78"/>
          </a:endParaRPr>
        </a:p>
      </dgm:t>
    </dgm:pt>
    <dgm:pt modelId="{A3AAAF3E-A7BC-4800-B145-A4B633423ED5}" type="parTrans" cxnId="{C77BFF80-172D-4C71-90BD-D520431C3D5D}">
      <dgm:prSet/>
      <dgm:spPr/>
      <dgm:t>
        <a:bodyPr/>
        <a:lstStyle/>
        <a:p>
          <a:pPr rtl="1"/>
          <a:endParaRPr lang="fa-IR"/>
        </a:p>
      </dgm:t>
    </dgm:pt>
    <dgm:pt modelId="{836399BC-BA03-4295-8ECB-2206A59F40FF}" type="sibTrans" cxnId="{C77BFF80-172D-4C71-90BD-D520431C3D5D}">
      <dgm:prSet/>
      <dgm:spPr/>
      <dgm:t>
        <a:bodyPr/>
        <a:lstStyle/>
        <a:p>
          <a:pPr rtl="1"/>
          <a:endParaRPr lang="fa-IR"/>
        </a:p>
      </dgm:t>
    </dgm:pt>
    <dgm:pt modelId="{5A092E1C-F56A-4609-8B51-DD607E677A5F}">
      <dgm:prSet phldrT="[Text]" custT="1"/>
      <dgm:spPr/>
      <dgm:t>
        <a:bodyPr/>
        <a:lstStyle/>
        <a:p>
          <a:pPr rtl="1"/>
          <a:r>
            <a:rPr lang="fa-IR" sz="1600" b="1" dirty="0" smtClean="0">
              <a:cs typeface="B Nazanin" pitchFamily="2" charset="-78"/>
            </a:rPr>
            <a:t>دوجسم که دارای </a:t>
          </a:r>
          <a:r>
            <a:rPr lang="fa-IR" sz="1600" b="1" dirty="0" smtClean="0">
              <a:solidFill>
                <a:srgbClr val="FF0000"/>
              </a:solidFill>
              <a:cs typeface="B Nazanin" pitchFamily="2" charset="-78"/>
            </a:rPr>
            <a:t>بار الکتریکی همنام </a:t>
          </a:r>
          <a:r>
            <a:rPr lang="fa-IR" sz="1600" b="1" dirty="0" smtClean="0">
              <a:cs typeface="B Nazanin" pitchFamily="2" charset="-78"/>
            </a:rPr>
            <a:t>هستند وقتی بهم نزدیک                     می شوند، همدیگر را </a:t>
          </a:r>
          <a:r>
            <a:rPr lang="fa-IR" sz="1600" b="1" dirty="0" smtClean="0">
              <a:solidFill>
                <a:srgbClr val="FF0000"/>
              </a:solidFill>
              <a:cs typeface="B Nazanin" pitchFamily="2" charset="-78"/>
            </a:rPr>
            <a:t>دفع</a:t>
          </a:r>
          <a:r>
            <a:rPr lang="fa-IR" sz="1600" b="1" dirty="0" smtClean="0">
              <a:cs typeface="B Nazanin" pitchFamily="2" charset="-78"/>
            </a:rPr>
            <a:t> می کنند.</a:t>
          </a:r>
          <a:endParaRPr lang="fa-IR" sz="1600" b="1" dirty="0">
            <a:cs typeface="B Nazanin" pitchFamily="2" charset="-78"/>
          </a:endParaRPr>
        </a:p>
      </dgm:t>
    </dgm:pt>
    <dgm:pt modelId="{8E31A065-DF83-448D-89C9-BF8D82E56C68}" type="parTrans" cxnId="{5143895B-474A-4AB2-8DD0-4F46FAA62E9D}">
      <dgm:prSet/>
      <dgm:spPr/>
      <dgm:t>
        <a:bodyPr/>
        <a:lstStyle/>
        <a:p>
          <a:pPr rtl="1"/>
          <a:endParaRPr lang="fa-IR"/>
        </a:p>
      </dgm:t>
    </dgm:pt>
    <dgm:pt modelId="{7EE06B74-01C2-4443-B48F-4310553ECA9F}" type="sibTrans" cxnId="{5143895B-474A-4AB2-8DD0-4F46FAA62E9D}">
      <dgm:prSet/>
      <dgm:spPr/>
      <dgm:t>
        <a:bodyPr/>
        <a:lstStyle/>
        <a:p>
          <a:pPr rtl="1"/>
          <a:endParaRPr lang="fa-IR"/>
        </a:p>
      </dgm:t>
    </dgm:pt>
    <dgm:pt modelId="{34C41F6F-5474-44FD-A2D7-12F71DF3E2DD}" type="pres">
      <dgm:prSet presAssocID="{FD4BD6DE-AA83-4B68-88E6-C03ECD541CC3}" presName="diagram" presStyleCnt="0">
        <dgm:presLayoutVars>
          <dgm:chPref val="1"/>
          <dgm:dir val="rev"/>
          <dgm:animOne val="branch"/>
          <dgm:animLvl val="lvl"/>
          <dgm:resizeHandles val="exact"/>
        </dgm:presLayoutVars>
      </dgm:prSet>
      <dgm:spPr/>
      <dgm:t>
        <a:bodyPr/>
        <a:lstStyle/>
        <a:p>
          <a:pPr rtl="1"/>
          <a:endParaRPr lang="fa-IR"/>
        </a:p>
      </dgm:t>
    </dgm:pt>
    <dgm:pt modelId="{81D8DDCB-06CF-474B-BA1F-A85D2236B5FF}" type="pres">
      <dgm:prSet presAssocID="{7331E482-09D6-478C-B3CD-81946DAB6BB8}" presName="root1" presStyleCnt="0"/>
      <dgm:spPr/>
    </dgm:pt>
    <dgm:pt modelId="{BFB33B67-9938-45E6-A40B-7A24C74B8BD7}" type="pres">
      <dgm:prSet presAssocID="{7331E482-09D6-478C-B3CD-81946DAB6BB8}" presName="LevelOneTextNode" presStyleLbl="node0" presStyleIdx="0" presStyleCnt="1">
        <dgm:presLayoutVars>
          <dgm:chPref val="3"/>
        </dgm:presLayoutVars>
      </dgm:prSet>
      <dgm:spPr/>
      <dgm:t>
        <a:bodyPr/>
        <a:lstStyle/>
        <a:p>
          <a:pPr rtl="1"/>
          <a:endParaRPr lang="fa-IR"/>
        </a:p>
      </dgm:t>
    </dgm:pt>
    <dgm:pt modelId="{095CD285-64B8-4942-89D4-F8D8735496F1}" type="pres">
      <dgm:prSet presAssocID="{7331E482-09D6-478C-B3CD-81946DAB6BB8}" presName="level2hierChild" presStyleCnt="0"/>
      <dgm:spPr/>
    </dgm:pt>
    <dgm:pt modelId="{D929CC29-D54C-416A-B2E1-AA7ABDD464C5}" type="pres">
      <dgm:prSet presAssocID="{A3AAAF3E-A7BC-4800-B145-A4B633423ED5}" presName="conn2-1" presStyleLbl="parChTrans1D2" presStyleIdx="0" presStyleCnt="2"/>
      <dgm:spPr/>
      <dgm:t>
        <a:bodyPr/>
        <a:lstStyle/>
        <a:p>
          <a:pPr rtl="1"/>
          <a:endParaRPr lang="fa-IR"/>
        </a:p>
      </dgm:t>
    </dgm:pt>
    <dgm:pt modelId="{7851F5F7-2E67-4082-9864-B1F035FB77F7}" type="pres">
      <dgm:prSet presAssocID="{A3AAAF3E-A7BC-4800-B145-A4B633423ED5}" presName="connTx" presStyleLbl="parChTrans1D2" presStyleIdx="0" presStyleCnt="2"/>
      <dgm:spPr/>
      <dgm:t>
        <a:bodyPr/>
        <a:lstStyle/>
        <a:p>
          <a:pPr rtl="1"/>
          <a:endParaRPr lang="fa-IR"/>
        </a:p>
      </dgm:t>
    </dgm:pt>
    <dgm:pt modelId="{76F70EEF-C1EC-444A-84B3-9813EA579BCA}" type="pres">
      <dgm:prSet presAssocID="{BB0E8CB8-DB1D-484C-9759-CE5B9026D185}" presName="root2" presStyleCnt="0"/>
      <dgm:spPr/>
    </dgm:pt>
    <dgm:pt modelId="{5AE54A94-88E9-4827-91D0-48781C97E0C3}" type="pres">
      <dgm:prSet presAssocID="{BB0E8CB8-DB1D-484C-9759-CE5B9026D185}" presName="LevelTwoTextNode" presStyleLbl="node2" presStyleIdx="0" presStyleCnt="2" custScaleX="345386">
        <dgm:presLayoutVars>
          <dgm:chPref val="3"/>
        </dgm:presLayoutVars>
      </dgm:prSet>
      <dgm:spPr/>
      <dgm:t>
        <a:bodyPr/>
        <a:lstStyle/>
        <a:p>
          <a:pPr rtl="1"/>
          <a:endParaRPr lang="fa-IR"/>
        </a:p>
      </dgm:t>
    </dgm:pt>
    <dgm:pt modelId="{8DCA97A2-BD4B-43C4-9BD3-D006EB29F0C9}" type="pres">
      <dgm:prSet presAssocID="{BB0E8CB8-DB1D-484C-9759-CE5B9026D185}" presName="level3hierChild" presStyleCnt="0"/>
      <dgm:spPr/>
    </dgm:pt>
    <dgm:pt modelId="{BBE06B52-D4E1-4658-82A1-1B0C968AE116}" type="pres">
      <dgm:prSet presAssocID="{8E31A065-DF83-448D-89C9-BF8D82E56C68}" presName="conn2-1" presStyleLbl="parChTrans1D2" presStyleIdx="1" presStyleCnt="2"/>
      <dgm:spPr/>
      <dgm:t>
        <a:bodyPr/>
        <a:lstStyle/>
        <a:p>
          <a:pPr rtl="1"/>
          <a:endParaRPr lang="fa-IR"/>
        </a:p>
      </dgm:t>
    </dgm:pt>
    <dgm:pt modelId="{C0B2A16B-70C1-448E-88EC-510160B52F24}" type="pres">
      <dgm:prSet presAssocID="{8E31A065-DF83-448D-89C9-BF8D82E56C68}" presName="connTx" presStyleLbl="parChTrans1D2" presStyleIdx="1" presStyleCnt="2"/>
      <dgm:spPr/>
      <dgm:t>
        <a:bodyPr/>
        <a:lstStyle/>
        <a:p>
          <a:pPr rtl="1"/>
          <a:endParaRPr lang="fa-IR"/>
        </a:p>
      </dgm:t>
    </dgm:pt>
    <dgm:pt modelId="{772514E6-F0A2-4BAE-B6C3-A8C3A0357C95}" type="pres">
      <dgm:prSet presAssocID="{5A092E1C-F56A-4609-8B51-DD607E677A5F}" presName="root2" presStyleCnt="0"/>
      <dgm:spPr/>
    </dgm:pt>
    <dgm:pt modelId="{1DB351CB-B92A-4E09-8B6E-6F79CA0C9C69}" type="pres">
      <dgm:prSet presAssocID="{5A092E1C-F56A-4609-8B51-DD607E677A5F}" presName="LevelTwoTextNode" presStyleLbl="node2" presStyleIdx="1" presStyleCnt="2" custScaleX="342257" custLinFactNeighborX="-1556">
        <dgm:presLayoutVars>
          <dgm:chPref val="3"/>
        </dgm:presLayoutVars>
      </dgm:prSet>
      <dgm:spPr/>
      <dgm:t>
        <a:bodyPr/>
        <a:lstStyle/>
        <a:p>
          <a:pPr rtl="1"/>
          <a:endParaRPr lang="fa-IR"/>
        </a:p>
      </dgm:t>
    </dgm:pt>
    <dgm:pt modelId="{21B3AE80-4871-4F7F-BE1E-644F21D549DE}" type="pres">
      <dgm:prSet presAssocID="{5A092E1C-F56A-4609-8B51-DD607E677A5F}" presName="level3hierChild" presStyleCnt="0"/>
      <dgm:spPr/>
    </dgm:pt>
  </dgm:ptLst>
  <dgm:cxnLst>
    <dgm:cxn modelId="{4D6DF4F0-9EB2-4098-98D6-082D5593B41D}" type="presOf" srcId="{8E31A065-DF83-448D-89C9-BF8D82E56C68}" destId="{C0B2A16B-70C1-448E-88EC-510160B52F24}" srcOrd="1" destOrd="0" presId="urn:microsoft.com/office/officeart/2005/8/layout/hierarchy2"/>
    <dgm:cxn modelId="{0B5BAEF8-ACA5-4551-A9AD-C2C8796D007D}" type="presOf" srcId="{8E31A065-DF83-448D-89C9-BF8D82E56C68}" destId="{BBE06B52-D4E1-4658-82A1-1B0C968AE116}" srcOrd="0" destOrd="0" presId="urn:microsoft.com/office/officeart/2005/8/layout/hierarchy2"/>
    <dgm:cxn modelId="{725B6BFD-D101-40D8-846D-C03F0328D829}" type="presOf" srcId="{A3AAAF3E-A7BC-4800-B145-A4B633423ED5}" destId="{D929CC29-D54C-416A-B2E1-AA7ABDD464C5}" srcOrd="0" destOrd="0" presId="urn:microsoft.com/office/officeart/2005/8/layout/hierarchy2"/>
    <dgm:cxn modelId="{51A0938D-503B-4A14-A772-80B007E9AC83}" type="presOf" srcId="{7331E482-09D6-478C-B3CD-81946DAB6BB8}" destId="{BFB33B67-9938-45E6-A40B-7A24C74B8BD7}" srcOrd="0" destOrd="0" presId="urn:microsoft.com/office/officeart/2005/8/layout/hierarchy2"/>
    <dgm:cxn modelId="{A028B1C4-0EEB-42AC-A18C-F2A23FABB614}" type="presOf" srcId="{5A092E1C-F56A-4609-8B51-DD607E677A5F}" destId="{1DB351CB-B92A-4E09-8B6E-6F79CA0C9C69}" srcOrd="0" destOrd="0" presId="urn:microsoft.com/office/officeart/2005/8/layout/hierarchy2"/>
    <dgm:cxn modelId="{98966972-0050-41ED-ADC8-FB5DFECFBA7F}" type="presOf" srcId="{FD4BD6DE-AA83-4B68-88E6-C03ECD541CC3}" destId="{34C41F6F-5474-44FD-A2D7-12F71DF3E2DD}" srcOrd="0" destOrd="0" presId="urn:microsoft.com/office/officeart/2005/8/layout/hierarchy2"/>
    <dgm:cxn modelId="{1FF0DDE0-352C-43F1-984E-B0C569421CC8}" type="presOf" srcId="{BB0E8CB8-DB1D-484C-9759-CE5B9026D185}" destId="{5AE54A94-88E9-4827-91D0-48781C97E0C3}" srcOrd="0" destOrd="0" presId="urn:microsoft.com/office/officeart/2005/8/layout/hierarchy2"/>
    <dgm:cxn modelId="{2D7BB627-4D9B-4D4B-B068-64EDA942A32D}" srcId="{FD4BD6DE-AA83-4B68-88E6-C03ECD541CC3}" destId="{7331E482-09D6-478C-B3CD-81946DAB6BB8}" srcOrd="0" destOrd="0" parTransId="{749B69D2-154B-464E-B563-3034425EEBE3}" sibTransId="{BABD2DCE-50EC-4D98-8EA7-C28E37F89BF6}"/>
    <dgm:cxn modelId="{C77BFF80-172D-4C71-90BD-D520431C3D5D}" srcId="{7331E482-09D6-478C-B3CD-81946DAB6BB8}" destId="{BB0E8CB8-DB1D-484C-9759-CE5B9026D185}" srcOrd="0" destOrd="0" parTransId="{A3AAAF3E-A7BC-4800-B145-A4B633423ED5}" sibTransId="{836399BC-BA03-4295-8ECB-2206A59F40FF}"/>
    <dgm:cxn modelId="{FB1C3D49-ABA4-4D09-AF8E-67ACA343AA46}" type="presOf" srcId="{A3AAAF3E-A7BC-4800-B145-A4B633423ED5}" destId="{7851F5F7-2E67-4082-9864-B1F035FB77F7}" srcOrd="1" destOrd="0" presId="urn:microsoft.com/office/officeart/2005/8/layout/hierarchy2"/>
    <dgm:cxn modelId="{5143895B-474A-4AB2-8DD0-4F46FAA62E9D}" srcId="{7331E482-09D6-478C-B3CD-81946DAB6BB8}" destId="{5A092E1C-F56A-4609-8B51-DD607E677A5F}" srcOrd="1" destOrd="0" parTransId="{8E31A065-DF83-448D-89C9-BF8D82E56C68}" sibTransId="{7EE06B74-01C2-4443-B48F-4310553ECA9F}"/>
    <dgm:cxn modelId="{9039E1FA-08B0-41FC-A86E-5CB90BD831BB}" type="presParOf" srcId="{34C41F6F-5474-44FD-A2D7-12F71DF3E2DD}" destId="{81D8DDCB-06CF-474B-BA1F-A85D2236B5FF}" srcOrd="0" destOrd="0" presId="urn:microsoft.com/office/officeart/2005/8/layout/hierarchy2"/>
    <dgm:cxn modelId="{40F03C3B-708C-47FB-9E48-66D9BA843DF6}" type="presParOf" srcId="{81D8DDCB-06CF-474B-BA1F-A85D2236B5FF}" destId="{BFB33B67-9938-45E6-A40B-7A24C74B8BD7}" srcOrd="0" destOrd="0" presId="urn:microsoft.com/office/officeart/2005/8/layout/hierarchy2"/>
    <dgm:cxn modelId="{B8DF22C0-9417-4ED5-B2AA-75D401A17351}" type="presParOf" srcId="{81D8DDCB-06CF-474B-BA1F-A85D2236B5FF}" destId="{095CD285-64B8-4942-89D4-F8D8735496F1}" srcOrd="1" destOrd="0" presId="urn:microsoft.com/office/officeart/2005/8/layout/hierarchy2"/>
    <dgm:cxn modelId="{68F7B052-BE44-4815-92DB-9EEFAB28A186}" type="presParOf" srcId="{095CD285-64B8-4942-89D4-F8D8735496F1}" destId="{D929CC29-D54C-416A-B2E1-AA7ABDD464C5}" srcOrd="0" destOrd="0" presId="urn:microsoft.com/office/officeart/2005/8/layout/hierarchy2"/>
    <dgm:cxn modelId="{83E289CE-F279-4ED5-91FA-EF82ED45C4EA}" type="presParOf" srcId="{D929CC29-D54C-416A-B2E1-AA7ABDD464C5}" destId="{7851F5F7-2E67-4082-9864-B1F035FB77F7}" srcOrd="0" destOrd="0" presId="urn:microsoft.com/office/officeart/2005/8/layout/hierarchy2"/>
    <dgm:cxn modelId="{F71C620F-D006-4ED4-9216-7CB5246EF3A2}" type="presParOf" srcId="{095CD285-64B8-4942-89D4-F8D8735496F1}" destId="{76F70EEF-C1EC-444A-84B3-9813EA579BCA}" srcOrd="1" destOrd="0" presId="urn:microsoft.com/office/officeart/2005/8/layout/hierarchy2"/>
    <dgm:cxn modelId="{7E6936E1-EA79-4DE4-8CED-2CE7D9145CD4}" type="presParOf" srcId="{76F70EEF-C1EC-444A-84B3-9813EA579BCA}" destId="{5AE54A94-88E9-4827-91D0-48781C97E0C3}" srcOrd="0" destOrd="0" presId="urn:microsoft.com/office/officeart/2005/8/layout/hierarchy2"/>
    <dgm:cxn modelId="{077BD30D-741E-4841-ADBB-2FB63B370489}" type="presParOf" srcId="{76F70EEF-C1EC-444A-84B3-9813EA579BCA}" destId="{8DCA97A2-BD4B-43C4-9BD3-D006EB29F0C9}" srcOrd="1" destOrd="0" presId="urn:microsoft.com/office/officeart/2005/8/layout/hierarchy2"/>
    <dgm:cxn modelId="{59AD8C02-9756-43CE-9A9E-B5D2994A8AF0}" type="presParOf" srcId="{095CD285-64B8-4942-89D4-F8D8735496F1}" destId="{BBE06B52-D4E1-4658-82A1-1B0C968AE116}" srcOrd="2" destOrd="0" presId="urn:microsoft.com/office/officeart/2005/8/layout/hierarchy2"/>
    <dgm:cxn modelId="{7AFF1CE0-6121-4249-9300-DF933FA34A37}" type="presParOf" srcId="{BBE06B52-D4E1-4658-82A1-1B0C968AE116}" destId="{C0B2A16B-70C1-448E-88EC-510160B52F24}" srcOrd="0" destOrd="0" presId="urn:microsoft.com/office/officeart/2005/8/layout/hierarchy2"/>
    <dgm:cxn modelId="{E1A2CADF-34EC-4EAC-922A-3B6C47C62EB4}" type="presParOf" srcId="{095CD285-64B8-4942-89D4-F8D8735496F1}" destId="{772514E6-F0A2-4BAE-B6C3-A8C3A0357C95}" srcOrd="3" destOrd="0" presId="urn:microsoft.com/office/officeart/2005/8/layout/hierarchy2"/>
    <dgm:cxn modelId="{446926A6-C770-4BE5-AB47-D1A9DB0C20FB}" type="presParOf" srcId="{772514E6-F0A2-4BAE-B6C3-A8C3A0357C95}" destId="{1DB351CB-B92A-4E09-8B6E-6F79CA0C9C69}" srcOrd="0" destOrd="0" presId="urn:microsoft.com/office/officeart/2005/8/layout/hierarchy2"/>
    <dgm:cxn modelId="{34046CB4-3742-440C-B368-1609FD6C3E0E}" type="presParOf" srcId="{772514E6-F0A2-4BAE-B6C3-A8C3A0357C95}" destId="{21B3AE80-4871-4F7F-BE1E-644F21D549D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46B68-BF62-4DCC-8AF9-A7050810189D}"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fa-IR"/>
        </a:p>
      </dgm:t>
    </dgm:pt>
    <dgm:pt modelId="{D4604595-CAB1-47CB-84C8-545E2D0D8661}">
      <dgm:prSet phldrT="[Text]">
        <dgm:style>
          <a:lnRef idx="0">
            <a:schemeClr val="accent4"/>
          </a:lnRef>
          <a:fillRef idx="3">
            <a:schemeClr val="accent4"/>
          </a:fillRef>
          <a:effectRef idx="3">
            <a:schemeClr val="accent4"/>
          </a:effectRef>
          <a:fontRef idx="minor">
            <a:schemeClr val="lt1"/>
          </a:fontRef>
        </dgm:style>
      </dgm:prSet>
      <dgm:spPr/>
      <dgm:t>
        <a:bodyPr/>
        <a:lstStyle/>
        <a:p>
          <a:pPr rtl="1"/>
          <a:r>
            <a:rPr lang="fa-IR" dirty="0" smtClean="0">
              <a:solidFill>
                <a:schemeClr val="tx1">
                  <a:lumMod val="95000"/>
                  <a:lumOff val="5000"/>
                </a:schemeClr>
              </a:solidFill>
              <a:cs typeface="B Titr" pitchFamily="2" charset="-78"/>
            </a:rPr>
            <a:t>پی بردن به وجود بار الکتریکی</a:t>
          </a:r>
          <a:endParaRPr lang="fa-IR" dirty="0">
            <a:solidFill>
              <a:schemeClr val="tx1">
                <a:lumMod val="95000"/>
                <a:lumOff val="5000"/>
              </a:schemeClr>
            </a:solidFill>
            <a:cs typeface="B Titr" pitchFamily="2" charset="-78"/>
          </a:endParaRPr>
        </a:p>
      </dgm:t>
    </dgm:pt>
    <dgm:pt modelId="{CC09D713-FF29-47F3-982D-D20F975C06EA}" type="parTrans" cxnId="{097CF4ED-EDB3-40C2-9104-B6CDE4E46162}">
      <dgm:prSet/>
      <dgm:spPr/>
      <dgm:t>
        <a:bodyPr/>
        <a:lstStyle/>
        <a:p>
          <a:pPr rtl="1"/>
          <a:endParaRPr lang="fa-IR"/>
        </a:p>
      </dgm:t>
    </dgm:pt>
    <dgm:pt modelId="{2A282128-4C0B-4614-8A25-2569A707D307}" type="sibTrans" cxnId="{097CF4ED-EDB3-40C2-9104-B6CDE4E46162}">
      <dgm:prSet/>
      <dgm:spPr>
        <a:solidFill>
          <a:srgbClr val="002060"/>
        </a:solidFill>
      </dgm:spPr>
      <dgm:t>
        <a:bodyPr/>
        <a:lstStyle/>
        <a:p>
          <a:pPr rtl="1"/>
          <a:endParaRPr lang="fa-IR"/>
        </a:p>
      </dgm:t>
    </dgm:pt>
    <dgm:pt modelId="{3C597A8A-44D5-4959-BBF0-487C80A20EC3}">
      <dgm:prSet phldrT="[Text]">
        <dgm:style>
          <a:lnRef idx="0">
            <a:schemeClr val="accent1"/>
          </a:lnRef>
          <a:fillRef idx="3">
            <a:schemeClr val="accent1"/>
          </a:fillRef>
          <a:effectRef idx="3">
            <a:schemeClr val="accent1"/>
          </a:effectRef>
          <a:fontRef idx="minor">
            <a:schemeClr val="lt1"/>
          </a:fontRef>
        </dgm:style>
      </dgm:prSet>
      <dgm:spPr/>
      <dgm:t>
        <a:bodyPr/>
        <a:lstStyle/>
        <a:p>
          <a:pPr rtl="1"/>
          <a:r>
            <a:rPr lang="fa-IR" dirty="0" smtClean="0">
              <a:cs typeface="B Titr" pitchFamily="2" charset="-78"/>
            </a:rPr>
            <a:t>پی بردن به مقدار بار الکتریکی</a:t>
          </a:r>
          <a:endParaRPr lang="fa-IR" dirty="0">
            <a:cs typeface="B Titr" pitchFamily="2" charset="-78"/>
          </a:endParaRPr>
        </a:p>
      </dgm:t>
    </dgm:pt>
    <dgm:pt modelId="{04419ABE-31B4-4B4A-A8F3-E4AB4B1ACD74}" type="parTrans" cxnId="{CFBA6B8A-7847-4DD7-87F4-62789DAE288F}">
      <dgm:prSet/>
      <dgm:spPr/>
      <dgm:t>
        <a:bodyPr/>
        <a:lstStyle/>
        <a:p>
          <a:pPr rtl="1"/>
          <a:endParaRPr lang="fa-IR"/>
        </a:p>
      </dgm:t>
    </dgm:pt>
    <dgm:pt modelId="{5F2F8ED6-281B-4CAF-9F5A-285F07950C7D}" type="sibTrans" cxnId="{CFBA6B8A-7847-4DD7-87F4-62789DAE288F}">
      <dgm:prSet/>
      <dgm:spPr>
        <a:solidFill>
          <a:srgbClr val="002060"/>
        </a:solidFill>
      </dgm:spPr>
      <dgm:t>
        <a:bodyPr/>
        <a:lstStyle/>
        <a:p>
          <a:pPr rtl="1"/>
          <a:endParaRPr lang="fa-IR"/>
        </a:p>
      </dgm:t>
    </dgm:pt>
    <dgm:pt modelId="{0900A08E-041A-4ACB-9C5A-3B5F51FA4A27}">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endParaRPr lang="fa-IR" sz="1200" dirty="0" smtClean="0">
            <a:solidFill>
              <a:schemeClr val="tx1">
                <a:lumMod val="95000"/>
                <a:lumOff val="5000"/>
              </a:schemeClr>
            </a:solidFill>
            <a:cs typeface="B Titr" pitchFamily="2" charset="-78"/>
          </a:endParaRPr>
        </a:p>
        <a:p>
          <a:pPr rtl="1"/>
          <a:r>
            <a:rPr lang="fa-IR" sz="1200" dirty="0" smtClean="0">
              <a:solidFill>
                <a:schemeClr val="tx1">
                  <a:lumMod val="95000"/>
                  <a:lumOff val="5000"/>
                </a:schemeClr>
              </a:solidFill>
              <a:cs typeface="B Titr" pitchFamily="2" charset="-78"/>
            </a:rPr>
            <a:t>پی بردن به نوع بار الکتریکی</a:t>
          </a:r>
        </a:p>
        <a:p>
          <a:pPr rtl="1"/>
          <a:endParaRPr lang="fa-IR" sz="1200" dirty="0">
            <a:solidFill>
              <a:schemeClr val="tx1">
                <a:lumMod val="95000"/>
                <a:lumOff val="5000"/>
              </a:schemeClr>
            </a:solidFill>
            <a:cs typeface="B Titr" pitchFamily="2" charset="-78"/>
          </a:endParaRPr>
        </a:p>
      </dgm:t>
    </dgm:pt>
    <dgm:pt modelId="{2EA4D252-7A21-4718-AFA1-A7CF842560EF}" type="parTrans" cxnId="{754E6257-9B6F-43D7-87BD-4DA1C40AF66A}">
      <dgm:prSet/>
      <dgm:spPr/>
      <dgm:t>
        <a:bodyPr/>
        <a:lstStyle/>
        <a:p>
          <a:pPr rtl="1"/>
          <a:endParaRPr lang="fa-IR"/>
        </a:p>
      </dgm:t>
    </dgm:pt>
    <dgm:pt modelId="{9E97CE49-A693-4029-ABFF-C2D3DC04F4C1}" type="sibTrans" cxnId="{754E6257-9B6F-43D7-87BD-4DA1C40AF66A}">
      <dgm:prSet/>
      <dgm:spPr>
        <a:solidFill>
          <a:srgbClr val="002060"/>
        </a:solidFill>
      </dgm:spPr>
      <dgm:t>
        <a:bodyPr/>
        <a:lstStyle/>
        <a:p>
          <a:pPr rtl="1"/>
          <a:endParaRPr lang="fa-IR"/>
        </a:p>
      </dgm:t>
    </dgm:pt>
    <dgm:pt modelId="{D27A0153-8932-4F66-8FB2-482CB594E2FA}" type="pres">
      <dgm:prSet presAssocID="{91746B68-BF62-4DCC-8AF9-A7050810189D}" presName="cycle" presStyleCnt="0">
        <dgm:presLayoutVars>
          <dgm:dir/>
          <dgm:resizeHandles val="exact"/>
        </dgm:presLayoutVars>
      </dgm:prSet>
      <dgm:spPr/>
      <dgm:t>
        <a:bodyPr/>
        <a:lstStyle/>
        <a:p>
          <a:pPr rtl="1"/>
          <a:endParaRPr lang="fa-IR"/>
        </a:p>
      </dgm:t>
    </dgm:pt>
    <dgm:pt modelId="{A619A0A5-54F2-4242-8F8F-C79BD5D529CB}" type="pres">
      <dgm:prSet presAssocID="{D4604595-CAB1-47CB-84C8-545E2D0D8661}" presName="node" presStyleLbl="node1" presStyleIdx="0" presStyleCnt="3">
        <dgm:presLayoutVars>
          <dgm:bulletEnabled val="1"/>
        </dgm:presLayoutVars>
      </dgm:prSet>
      <dgm:spPr/>
      <dgm:t>
        <a:bodyPr/>
        <a:lstStyle/>
        <a:p>
          <a:pPr rtl="1"/>
          <a:endParaRPr lang="fa-IR"/>
        </a:p>
      </dgm:t>
    </dgm:pt>
    <dgm:pt modelId="{6C6E8249-F908-4F26-BAA5-A61B61B8BECC}" type="pres">
      <dgm:prSet presAssocID="{2A282128-4C0B-4614-8A25-2569A707D307}" presName="sibTrans" presStyleLbl="sibTrans2D1" presStyleIdx="0" presStyleCnt="3" custLinFactX="44266" custLinFactNeighborX="100000" custLinFactNeighborY="-52560"/>
      <dgm:spPr/>
      <dgm:t>
        <a:bodyPr/>
        <a:lstStyle/>
        <a:p>
          <a:pPr rtl="1"/>
          <a:endParaRPr lang="fa-IR"/>
        </a:p>
      </dgm:t>
    </dgm:pt>
    <dgm:pt modelId="{2F6EE980-F95E-49D5-9D13-9451D6ADEA23}" type="pres">
      <dgm:prSet presAssocID="{2A282128-4C0B-4614-8A25-2569A707D307}" presName="connectorText" presStyleLbl="sibTrans2D1" presStyleIdx="0" presStyleCnt="3"/>
      <dgm:spPr/>
      <dgm:t>
        <a:bodyPr/>
        <a:lstStyle/>
        <a:p>
          <a:pPr rtl="1"/>
          <a:endParaRPr lang="fa-IR"/>
        </a:p>
      </dgm:t>
    </dgm:pt>
    <dgm:pt modelId="{30E4C1A4-B9BA-442D-A193-B8A5A6C793EF}" type="pres">
      <dgm:prSet presAssocID="{3C597A8A-44D5-4959-BBF0-487C80A20EC3}" presName="node" presStyleLbl="node1" presStyleIdx="1" presStyleCnt="3">
        <dgm:presLayoutVars>
          <dgm:bulletEnabled val="1"/>
        </dgm:presLayoutVars>
      </dgm:prSet>
      <dgm:spPr/>
      <dgm:t>
        <a:bodyPr/>
        <a:lstStyle/>
        <a:p>
          <a:pPr rtl="1"/>
          <a:endParaRPr lang="fa-IR"/>
        </a:p>
      </dgm:t>
    </dgm:pt>
    <dgm:pt modelId="{10F8E53C-D763-4E98-BC82-14F551E89547}" type="pres">
      <dgm:prSet presAssocID="{5F2F8ED6-281B-4CAF-9F5A-285F07950C7D}" presName="sibTrans" presStyleLbl="sibTrans2D1" presStyleIdx="1" presStyleCnt="3" custLinFactNeighborX="-12823" custLinFactNeighborY="46666"/>
      <dgm:spPr/>
      <dgm:t>
        <a:bodyPr/>
        <a:lstStyle/>
        <a:p>
          <a:pPr rtl="1"/>
          <a:endParaRPr lang="fa-IR"/>
        </a:p>
      </dgm:t>
    </dgm:pt>
    <dgm:pt modelId="{7D111BBA-24DE-4AAF-9F72-725F1E3D6034}" type="pres">
      <dgm:prSet presAssocID="{5F2F8ED6-281B-4CAF-9F5A-285F07950C7D}" presName="connectorText" presStyleLbl="sibTrans2D1" presStyleIdx="1" presStyleCnt="3"/>
      <dgm:spPr/>
      <dgm:t>
        <a:bodyPr/>
        <a:lstStyle/>
        <a:p>
          <a:pPr rtl="1"/>
          <a:endParaRPr lang="fa-IR"/>
        </a:p>
      </dgm:t>
    </dgm:pt>
    <dgm:pt modelId="{790E62B7-12DD-4554-86F6-0BE11925CC21}" type="pres">
      <dgm:prSet presAssocID="{0900A08E-041A-4ACB-9C5A-3B5F51FA4A27}" presName="node" presStyleLbl="node1" presStyleIdx="2" presStyleCnt="3">
        <dgm:presLayoutVars>
          <dgm:bulletEnabled val="1"/>
        </dgm:presLayoutVars>
      </dgm:prSet>
      <dgm:spPr/>
      <dgm:t>
        <a:bodyPr/>
        <a:lstStyle/>
        <a:p>
          <a:pPr rtl="1"/>
          <a:endParaRPr lang="fa-IR"/>
        </a:p>
      </dgm:t>
    </dgm:pt>
    <dgm:pt modelId="{50808E08-657F-4EAE-815F-A101D374A9CF}" type="pres">
      <dgm:prSet presAssocID="{9E97CE49-A693-4029-ABFF-C2D3DC04F4C1}" presName="sibTrans" presStyleLbl="sibTrans2D1" presStyleIdx="2" presStyleCnt="3" custLinFactX="-25722" custLinFactNeighborX="-100000" custLinFactNeighborY="-37483"/>
      <dgm:spPr/>
      <dgm:t>
        <a:bodyPr/>
        <a:lstStyle/>
        <a:p>
          <a:pPr rtl="1"/>
          <a:endParaRPr lang="fa-IR"/>
        </a:p>
      </dgm:t>
    </dgm:pt>
    <dgm:pt modelId="{1C6B945F-9FD7-49E7-ABC1-ABEFCD04B6E4}" type="pres">
      <dgm:prSet presAssocID="{9E97CE49-A693-4029-ABFF-C2D3DC04F4C1}" presName="connectorText" presStyleLbl="sibTrans2D1" presStyleIdx="2" presStyleCnt="3"/>
      <dgm:spPr/>
      <dgm:t>
        <a:bodyPr/>
        <a:lstStyle/>
        <a:p>
          <a:pPr rtl="1"/>
          <a:endParaRPr lang="fa-IR"/>
        </a:p>
      </dgm:t>
    </dgm:pt>
  </dgm:ptLst>
  <dgm:cxnLst>
    <dgm:cxn modelId="{754E6257-9B6F-43D7-87BD-4DA1C40AF66A}" srcId="{91746B68-BF62-4DCC-8AF9-A7050810189D}" destId="{0900A08E-041A-4ACB-9C5A-3B5F51FA4A27}" srcOrd="2" destOrd="0" parTransId="{2EA4D252-7A21-4718-AFA1-A7CF842560EF}" sibTransId="{9E97CE49-A693-4029-ABFF-C2D3DC04F4C1}"/>
    <dgm:cxn modelId="{097CF4ED-EDB3-40C2-9104-B6CDE4E46162}" srcId="{91746B68-BF62-4DCC-8AF9-A7050810189D}" destId="{D4604595-CAB1-47CB-84C8-545E2D0D8661}" srcOrd="0" destOrd="0" parTransId="{CC09D713-FF29-47F3-982D-D20F975C06EA}" sibTransId="{2A282128-4C0B-4614-8A25-2569A707D307}"/>
    <dgm:cxn modelId="{F3CFBE38-9A33-41D6-ADC7-FE7F65C1F9C7}" type="presOf" srcId="{2A282128-4C0B-4614-8A25-2569A707D307}" destId="{2F6EE980-F95E-49D5-9D13-9451D6ADEA23}" srcOrd="1" destOrd="0" presId="urn:microsoft.com/office/officeart/2005/8/layout/cycle2"/>
    <dgm:cxn modelId="{EC22C5EE-F9FF-4D67-BA43-621CE41EADCE}" type="presOf" srcId="{0900A08E-041A-4ACB-9C5A-3B5F51FA4A27}" destId="{790E62B7-12DD-4554-86F6-0BE11925CC21}" srcOrd="0" destOrd="0" presId="urn:microsoft.com/office/officeart/2005/8/layout/cycle2"/>
    <dgm:cxn modelId="{CFBA6B8A-7847-4DD7-87F4-62789DAE288F}" srcId="{91746B68-BF62-4DCC-8AF9-A7050810189D}" destId="{3C597A8A-44D5-4959-BBF0-487C80A20EC3}" srcOrd="1" destOrd="0" parTransId="{04419ABE-31B4-4B4A-A8F3-E4AB4B1ACD74}" sibTransId="{5F2F8ED6-281B-4CAF-9F5A-285F07950C7D}"/>
    <dgm:cxn modelId="{785756A1-EB15-470C-A8A4-11582F4BD130}" type="presOf" srcId="{9E97CE49-A693-4029-ABFF-C2D3DC04F4C1}" destId="{1C6B945F-9FD7-49E7-ABC1-ABEFCD04B6E4}" srcOrd="1" destOrd="0" presId="urn:microsoft.com/office/officeart/2005/8/layout/cycle2"/>
    <dgm:cxn modelId="{34FAE8CE-0748-453D-BF7F-9B10AB0F13F4}" type="presOf" srcId="{3C597A8A-44D5-4959-BBF0-487C80A20EC3}" destId="{30E4C1A4-B9BA-442D-A193-B8A5A6C793EF}" srcOrd="0" destOrd="0" presId="urn:microsoft.com/office/officeart/2005/8/layout/cycle2"/>
    <dgm:cxn modelId="{FB10EC42-453D-4E21-8348-A38057E564AE}" type="presOf" srcId="{2A282128-4C0B-4614-8A25-2569A707D307}" destId="{6C6E8249-F908-4F26-BAA5-A61B61B8BECC}" srcOrd="0" destOrd="0" presId="urn:microsoft.com/office/officeart/2005/8/layout/cycle2"/>
    <dgm:cxn modelId="{3D0A595C-6907-4841-B917-A99792BF802E}" type="presOf" srcId="{5F2F8ED6-281B-4CAF-9F5A-285F07950C7D}" destId="{7D111BBA-24DE-4AAF-9F72-725F1E3D6034}" srcOrd="1" destOrd="0" presId="urn:microsoft.com/office/officeart/2005/8/layout/cycle2"/>
    <dgm:cxn modelId="{6711089B-4FE8-42FB-BCAF-6CDADF05949D}" type="presOf" srcId="{D4604595-CAB1-47CB-84C8-545E2D0D8661}" destId="{A619A0A5-54F2-4242-8F8F-C79BD5D529CB}" srcOrd="0" destOrd="0" presId="urn:microsoft.com/office/officeart/2005/8/layout/cycle2"/>
    <dgm:cxn modelId="{B107ACD4-AF5E-49C6-AEBB-3509F005EC3C}" type="presOf" srcId="{9E97CE49-A693-4029-ABFF-C2D3DC04F4C1}" destId="{50808E08-657F-4EAE-815F-A101D374A9CF}" srcOrd="0" destOrd="0" presId="urn:microsoft.com/office/officeart/2005/8/layout/cycle2"/>
    <dgm:cxn modelId="{D1336438-6D82-4AD8-85C1-0687842C32DA}" type="presOf" srcId="{91746B68-BF62-4DCC-8AF9-A7050810189D}" destId="{D27A0153-8932-4F66-8FB2-482CB594E2FA}" srcOrd="0" destOrd="0" presId="urn:microsoft.com/office/officeart/2005/8/layout/cycle2"/>
    <dgm:cxn modelId="{765A4196-D95D-4DD4-AB03-884FE63266AC}" type="presOf" srcId="{5F2F8ED6-281B-4CAF-9F5A-285F07950C7D}" destId="{10F8E53C-D763-4E98-BC82-14F551E89547}" srcOrd="0" destOrd="0" presId="urn:microsoft.com/office/officeart/2005/8/layout/cycle2"/>
    <dgm:cxn modelId="{EA71C116-E198-4534-B941-E206CC06BE93}" type="presParOf" srcId="{D27A0153-8932-4F66-8FB2-482CB594E2FA}" destId="{A619A0A5-54F2-4242-8F8F-C79BD5D529CB}" srcOrd="0" destOrd="0" presId="urn:microsoft.com/office/officeart/2005/8/layout/cycle2"/>
    <dgm:cxn modelId="{A55F0C87-179E-49D0-B73F-32CA5B4F275F}" type="presParOf" srcId="{D27A0153-8932-4F66-8FB2-482CB594E2FA}" destId="{6C6E8249-F908-4F26-BAA5-A61B61B8BECC}" srcOrd="1" destOrd="0" presId="urn:microsoft.com/office/officeart/2005/8/layout/cycle2"/>
    <dgm:cxn modelId="{E471C2B5-EDE4-4642-8D28-8078677F7011}" type="presParOf" srcId="{6C6E8249-F908-4F26-BAA5-A61B61B8BECC}" destId="{2F6EE980-F95E-49D5-9D13-9451D6ADEA23}" srcOrd="0" destOrd="0" presId="urn:microsoft.com/office/officeart/2005/8/layout/cycle2"/>
    <dgm:cxn modelId="{AC6F45DE-8085-46C0-9A0F-DFDA42D8A9FC}" type="presParOf" srcId="{D27A0153-8932-4F66-8FB2-482CB594E2FA}" destId="{30E4C1A4-B9BA-442D-A193-B8A5A6C793EF}" srcOrd="2" destOrd="0" presId="urn:microsoft.com/office/officeart/2005/8/layout/cycle2"/>
    <dgm:cxn modelId="{6682C179-2B75-4874-BFFB-A57D042EEB52}" type="presParOf" srcId="{D27A0153-8932-4F66-8FB2-482CB594E2FA}" destId="{10F8E53C-D763-4E98-BC82-14F551E89547}" srcOrd="3" destOrd="0" presId="urn:microsoft.com/office/officeart/2005/8/layout/cycle2"/>
    <dgm:cxn modelId="{8ECB9A91-633A-4BCC-BBE4-8A9BB986EAA2}" type="presParOf" srcId="{10F8E53C-D763-4E98-BC82-14F551E89547}" destId="{7D111BBA-24DE-4AAF-9F72-725F1E3D6034}" srcOrd="0" destOrd="0" presId="urn:microsoft.com/office/officeart/2005/8/layout/cycle2"/>
    <dgm:cxn modelId="{FEEE2928-560E-40D8-8F51-34EC82FEA9BB}" type="presParOf" srcId="{D27A0153-8932-4F66-8FB2-482CB594E2FA}" destId="{790E62B7-12DD-4554-86F6-0BE11925CC21}" srcOrd="4" destOrd="0" presId="urn:microsoft.com/office/officeart/2005/8/layout/cycle2"/>
    <dgm:cxn modelId="{E1820713-03DA-4B99-BB90-18874F0134EE}" type="presParOf" srcId="{D27A0153-8932-4F66-8FB2-482CB594E2FA}" destId="{50808E08-657F-4EAE-815F-A101D374A9CF}" srcOrd="5" destOrd="0" presId="urn:microsoft.com/office/officeart/2005/8/layout/cycle2"/>
    <dgm:cxn modelId="{D600E554-F9A9-475E-B87F-281B8F8042DA}" type="presParOf" srcId="{50808E08-657F-4EAE-815F-A101D374A9CF}" destId="{1C6B945F-9FD7-49E7-ABC1-ABEFCD04B6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1B83C-AE9C-4822-825A-2FCA30D051CD}" type="doc">
      <dgm:prSet loTypeId="urn:microsoft.com/office/officeart/2005/8/layout/hierarchy1" loCatId="hierarchy" qsTypeId="urn:microsoft.com/office/officeart/2005/8/quickstyle/3d3" qsCatId="3D" csTypeId="urn:microsoft.com/office/officeart/2005/8/colors/colorful1#1" csCatId="colorful" phldr="1"/>
      <dgm:spPr/>
      <dgm:t>
        <a:bodyPr/>
        <a:lstStyle/>
        <a:p>
          <a:endParaRPr lang="en-US"/>
        </a:p>
      </dgm:t>
    </dgm:pt>
    <dgm:pt modelId="{1F9A3A61-A6FC-435B-834E-3CFD967167CE}">
      <dgm:prSet phldrT="[Text]" custT="1"/>
      <dgm:spPr/>
      <dgm:t>
        <a:bodyPr/>
        <a:lstStyle/>
        <a:p>
          <a:pPr rtl="1"/>
          <a:r>
            <a:rPr lang="fa-IR" sz="1400" dirty="0" smtClean="0">
              <a:solidFill>
                <a:srgbClr val="FF0000"/>
              </a:solidFill>
              <a:cs typeface="B Titr" pitchFamily="2" charset="-78"/>
            </a:rPr>
            <a:t>توجیه چند پدیده علمی به کمک القای بار الکتریکی</a:t>
          </a:r>
          <a:endParaRPr lang="en-US" sz="1400" dirty="0">
            <a:solidFill>
              <a:srgbClr val="FF0000"/>
            </a:solidFill>
            <a:cs typeface="B Titr" pitchFamily="2" charset="-78"/>
          </a:endParaRPr>
        </a:p>
      </dgm:t>
    </dgm:pt>
    <dgm:pt modelId="{7D8F206F-8DC2-44B8-9A21-9086B243D7F8}" type="parTrans" cxnId="{77F8A922-BFEF-44E9-8844-1A474518762F}">
      <dgm:prSet/>
      <dgm:spPr/>
      <dgm:t>
        <a:bodyPr/>
        <a:lstStyle/>
        <a:p>
          <a:endParaRPr lang="en-US"/>
        </a:p>
      </dgm:t>
    </dgm:pt>
    <dgm:pt modelId="{E59A4411-B795-4F36-AD93-DB2C94E33811}" type="sibTrans" cxnId="{77F8A922-BFEF-44E9-8844-1A474518762F}">
      <dgm:prSet/>
      <dgm:spPr/>
      <dgm:t>
        <a:bodyPr/>
        <a:lstStyle/>
        <a:p>
          <a:endParaRPr lang="en-US"/>
        </a:p>
      </dgm:t>
    </dgm:pt>
    <dgm:pt modelId="{865941D2-D0D7-47BC-BCA6-A8D7279C0A5A}">
      <dgm:prSet custT="1"/>
      <dgm:spPr/>
      <dgm:t>
        <a:bodyPr/>
        <a:lstStyle/>
        <a:p>
          <a:pPr algn="just" rtl="1"/>
          <a:r>
            <a:rPr lang="fa-IR" sz="1400" dirty="0" smtClean="0">
              <a:cs typeface="B Nazanin" pitchFamily="2" charset="-78"/>
            </a:rPr>
            <a:t>با نزدیک کردن بادکنک باردار به دیوار، بادکنک را                    می توان به دیوار چسباند،زیرا قسمتی از دیوار که با بادکنک در تماس است دارای بارالکتریکی مثبت شده و قسمت دورتر از بادکنک باری همنام با بادکنک را پیدا می کند در نتیجه نیروی جاذبه بیشتر از نیروی دافعه شده و بادکنک جذب دیوار می شود.</a:t>
          </a:r>
          <a:endParaRPr lang="fa-IR" sz="1400" dirty="0">
            <a:cs typeface="B Nazanin" pitchFamily="2" charset="-78"/>
          </a:endParaRPr>
        </a:p>
      </dgm:t>
    </dgm:pt>
    <dgm:pt modelId="{829CCF2B-63A2-4A6C-9012-38EDEDECDBC5}" type="parTrans" cxnId="{E7262052-E7CC-44CF-B472-EED8654CA27C}">
      <dgm:prSet/>
      <dgm:spPr/>
      <dgm:t>
        <a:bodyPr/>
        <a:lstStyle/>
        <a:p>
          <a:pPr rtl="1"/>
          <a:endParaRPr lang="fa-IR"/>
        </a:p>
      </dgm:t>
    </dgm:pt>
    <dgm:pt modelId="{07F9776B-584F-4BBD-BDD1-C1635F363B2D}" type="sibTrans" cxnId="{E7262052-E7CC-44CF-B472-EED8654CA27C}">
      <dgm:prSet/>
      <dgm:spPr/>
      <dgm:t>
        <a:bodyPr/>
        <a:lstStyle/>
        <a:p>
          <a:pPr rtl="1"/>
          <a:endParaRPr lang="fa-IR"/>
        </a:p>
      </dgm:t>
    </dgm:pt>
    <dgm:pt modelId="{8AD93725-984E-4EFE-A792-3D991817DF59}">
      <dgm:prSet custT="1"/>
      <dgm:spPr/>
      <dgm:t>
        <a:bodyPr/>
        <a:lstStyle/>
        <a:p>
          <a:pPr rtl="1"/>
          <a:r>
            <a:rPr lang="fa-IR" sz="1400" dirty="0" smtClean="0">
              <a:cs typeface="B Nazanin" pitchFamily="2" charset="-78"/>
            </a:rPr>
            <a:t>با نزدیک کردن شانه یا خودکار پلاستیکی باردار،به خرده های کاغذ،</a:t>
          </a:r>
        </a:p>
        <a:p>
          <a:pPr rtl="1"/>
          <a:r>
            <a:rPr lang="fa-IR" sz="1400" dirty="0" smtClean="0">
              <a:cs typeface="B Nazanin" pitchFamily="2" charset="-78"/>
            </a:rPr>
            <a:t>خرده های کاغذ جذب شانه یا خودکار می شوند.قسمتی ار کاغذ که با  بارمنفی نزدیک است دارای بار مثبت شده و قسمت دورتر کاغذ باری همنام با شانه پیدا می کند در نتیجه نیروی جاذبه بیشتر از نیروی دافعه شده و خرده های کاغذ جذب شانه می شوند.</a:t>
          </a:r>
          <a:endParaRPr lang="fa-IR" sz="1400" dirty="0">
            <a:cs typeface="B Nazanin" pitchFamily="2" charset="-78"/>
          </a:endParaRPr>
        </a:p>
      </dgm:t>
    </dgm:pt>
    <dgm:pt modelId="{6671E070-0C9A-42D6-8BE7-13B0DB9D2DA8}" type="sibTrans" cxnId="{E6515B6F-C10A-4A8F-A79D-4285E4E6F384}">
      <dgm:prSet/>
      <dgm:spPr/>
      <dgm:t>
        <a:bodyPr/>
        <a:lstStyle/>
        <a:p>
          <a:pPr rtl="1"/>
          <a:endParaRPr lang="fa-IR"/>
        </a:p>
      </dgm:t>
    </dgm:pt>
    <dgm:pt modelId="{CE7B0697-6183-4A19-B840-FC2BC2882497}" type="parTrans" cxnId="{E6515B6F-C10A-4A8F-A79D-4285E4E6F384}">
      <dgm:prSet/>
      <dgm:spPr/>
      <dgm:t>
        <a:bodyPr/>
        <a:lstStyle/>
        <a:p>
          <a:pPr rtl="1"/>
          <a:endParaRPr lang="fa-IR"/>
        </a:p>
      </dgm:t>
    </dgm:pt>
    <dgm:pt modelId="{223BE3B4-AF0C-4A3F-ABBD-8E77B2C077FC}" type="pres">
      <dgm:prSet presAssocID="{8641B83C-AE9C-4822-825A-2FCA30D051CD}" presName="hierChild1" presStyleCnt="0">
        <dgm:presLayoutVars>
          <dgm:chPref val="1"/>
          <dgm:dir/>
          <dgm:animOne val="branch"/>
          <dgm:animLvl val="lvl"/>
          <dgm:resizeHandles/>
        </dgm:presLayoutVars>
      </dgm:prSet>
      <dgm:spPr/>
      <dgm:t>
        <a:bodyPr/>
        <a:lstStyle/>
        <a:p>
          <a:pPr rtl="1"/>
          <a:endParaRPr lang="fa-IR"/>
        </a:p>
      </dgm:t>
    </dgm:pt>
    <dgm:pt modelId="{BA21B67D-2447-41D8-B759-75693753E43D}" type="pres">
      <dgm:prSet presAssocID="{1F9A3A61-A6FC-435B-834E-3CFD967167CE}" presName="hierRoot1" presStyleCnt="0"/>
      <dgm:spPr/>
    </dgm:pt>
    <dgm:pt modelId="{A3CF7E85-74D1-4F7B-B296-4083320A1314}" type="pres">
      <dgm:prSet presAssocID="{1F9A3A61-A6FC-435B-834E-3CFD967167CE}" presName="composite" presStyleCnt="0"/>
      <dgm:spPr/>
    </dgm:pt>
    <dgm:pt modelId="{53F8B3FD-BE9B-4C07-9D61-93E8B2A9E455}" type="pres">
      <dgm:prSet presAssocID="{1F9A3A61-A6FC-435B-834E-3CFD967167CE}" presName="background" presStyleLbl="node0" presStyleIdx="0" presStyleCnt="1"/>
      <dgm:spPr>
        <a:solidFill>
          <a:srgbClr val="FF0000"/>
        </a:solidFill>
      </dgm:spPr>
      <dgm:t>
        <a:bodyPr/>
        <a:lstStyle/>
        <a:p>
          <a:pPr rtl="1"/>
          <a:endParaRPr lang="fa-IR"/>
        </a:p>
      </dgm:t>
    </dgm:pt>
    <dgm:pt modelId="{B8E81A44-2D19-4C4C-8B26-C31DC576F9C2}" type="pres">
      <dgm:prSet presAssocID="{1F9A3A61-A6FC-435B-834E-3CFD967167CE}" presName="text" presStyleLbl="fgAcc0" presStyleIdx="0" presStyleCnt="1" custScaleX="500634" custLinFactNeighborX="-38780" custLinFactNeighborY="-9266">
        <dgm:presLayoutVars>
          <dgm:chPref val="3"/>
        </dgm:presLayoutVars>
      </dgm:prSet>
      <dgm:spPr/>
      <dgm:t>
        <a:bodyPr/>
        <a:lstStyle/>
        <a:p>
          <a:pPr rtl="1"/>
          <a:endParaRPr lang="fa-IR"/>
        </a:p>
      </dgm:t>
    </dgm:pt>
    <dgm:pt modelId="{03DC5B80-07AB-4E5C-895E-F96CC9CAD461}" type="pres">
      <dgm:prSet presAssocID="{1F9A3A61-A6FC-435B-834E-3CFD967167CE}" presName="hierChild2" presStyleCnt="0"/>
      <dgm:spPr/>
    </dgm:pt>
    <dgm:pt modelId="{4D786FBE-BC34-4BBD-870B-35EDDD537C04}" type="pres">
      <dgm:prSet presAssocID="{CE7B0697-6183-4A19-B840-FC2BC2882497}" presName="Name10" presStyleLbl="parChTrans1D2" presStyleIdx="0" presStyleCnt="2"/>
      <dgm:spPr/>
      <dgm:t>
        <a:bodyPr/>
        <a:lstStyle/>
        <a:p>
          <a:pPr rtl="1"/>
          <a:endParaRPr lang="fa-IR"/>
        </a:p>
      </dgm:t>
    </dgm:pt>
    <dgm:pt modelId="{2F391CDB-5F71-4504-8134-BCB8F87068C8}" type="pres">
      <dgm:prSet presAssocID="{8AD93725-984E-4EFE-A792-3D991817DF59}" presName="hierRoot2" presStyleCnt="0"/>
      <dgm:spPr/>
    </dgm:pt>
    <dgm:pt modelId="{B64F8222-D1B5-487A-90DC-48C853198687}" type="pres">
      <dgm:prSet presAssocID="{8AD93725-984E-4EFE-A792-3D991817DF59}" presName="composite2" presStyleCnt="0"/>
      <dgm:spPr/>
    </dgm:pt>
    <dgm:pt modelId="{7114CCE5-54C4-43A5-B525-DA389C8D2E98}" type="pres">
      <dgm:prSet presAssocID="{8AD93725-984E-4EFE-A792-3D991817DF59}" presName="background2" presStyleLbl="node2" presStyleIdx="0" presStyleCnt="2"/>
      <dgm:spPr/>
    </dgm:pt>
    <dgm:pt modelId="{D0EE0AD4-56B1-4D5D-A9BA-300E6361F2F9}" type="pres">
      <dgm:prSet presAssocID="{8AD93725-984E-4EFE-A792-3D991817DF59}" presName="text2" presStyleLbl="fgAcc2" presStyleIdx="0" presStyleCnt="2" custScaleX="341125" custScaleY="212849">
        <dgm:presLayoutVars>
          <dgm:chPref val="3"/>
        </dgm:presLayoutVars>
      </dgm:prSet>
      <dgm:spPr/>
      <dgm:t>
        <a:bodyPr/>
        <a:lstStyle/>
        <a:p>
          <a:pPr rtl="1"/>
          <a:endParaRPr lang="fa-IR"/>
        </a:p>
      </dgm:t>
    </dgm:pt>
    <dgm:pt modelId="{D4321C8C-7CFC-4FDD-B5E7-10DD3AD345A1}" type="pres">
      <dgm:prSet presAssocID="{8AD93725-984E-4EFE-A792-3D991817DF59}" presName="hierChild3" presStyleCnt="0"/>
      <dgm:spPr/>
    </dgm:pt>
    <dgm:pt modelId="{157FC43B-D451-4036-BAB5-DEC299055CED}" type="pres">
      <dgm:prSet presAssocID="{829CCF2B-63A2-4A6C-9012-38EDEDECDBC5}" presName="Name10" presStyleLbl="parChTrans1D2" presStyleIdx="1" presStyleCnt="2"/>
      <dgm:spPr/>
      <dgm:t>
        <a:bodyPr/>
        <a:lstStyle/>
        <a:p>
          <a:pPr rtl="1"/>
          <a:endParaRPr lang="fa-IR"/>
        </a:p>
      </dgm:t>
    </dgm:pt>
    <dgm:pt modelId="{BB672579-274E-484B-A007-AD6F6CBB5230}" type="pres">
      <dgm:prSet presAssocID="{865941D2-D0D7-47BC-BCA6-A8D7279C0A5A}" presName="hierRoot2" presStyleCnt="0"/>
      <dgm:spPr/>
    </dgm:pt>
    <dgm:pt modelId="{E6E8FBD0-ED28-44CF-B35D-C631801BBA45}" type="pres">
      <dgm:prSet presAssocID="{865941D2-D0D7-47BC-BCA6-A8D7279C0A5A}" presName="composite2" presStyleCnt="0"/>
      <dgm:spPr/>
    </dgm:pt>
    <dgm:pt modelId="{9D062CB4-4315-4EC4-A676-35FD9185BB1D}" type="pres">
      <dgm:prSet presAssocID="{865941D2-D0D7-47BC-BCA6-A8D7279C0A5A}" presName="background2" presStyleLbl="node2" presStyleIdx="1" presStyleCnt="2"/>
      <dgm:spPr/>
    </dgm:pt>
    <dgm:pt modelId="{5BA00790-360B-413E-805C-3867F989FE2C}" type="pres">
      <dgm:prSet presAssocID="{865941D2-D0D7-47BC-BCA6-A8D7279C0A5A}" presName="text2" presStyleLbl="fgAcc2" presStyleIdx="1" presStyleCnt="2" custScaleX="317472" custScaleY="217720">
        <dgm:presLayoutVars>
          <dgm:chPref val="3"/>
        </dgm:presLayoutVars>
      </dgm:prSet>
      <dgm:spPr/>
      <dgm:t>
        <a:bodyPr/>
        <a:lstStyle/>
        <a:p>
          <a:pPr rtl="1"/>
          <a:endParaRPr lang="fa-IR"/>
        </a:p>
      </dgm:t>
    </dgm:pt>
    <dgm:pt modelId="{C2A1B786-F042-45EA-AC35-63925906C287}" type="pres">
      <dgm:prSet presAssocID="{865941D2-D0D7-47BC-BCA6-A8D7279C0A5A}" presName="hierChild3" presStyleCnt="0"/>
      <dgm:spPr/>
    </dgm:pt>
  </dgm:ptLst>
  <dgm:cxnLst>
    <dgm:cxn modelId="{E6515B6F-C10A-4A8F-A79D-4285E4E6F384}" srcId="{1F9A3A61-A6FC-435B-834E-3CFD967167CE}" destId="{8AD93725-984E-4EFE-A792-3D991817DF59}" srcOrd="0" destOrd="0" parTransId="{CE7B0697-6183-4A19-B840-FC2BC2882497}" sibTransId="{6671E070-0C9A-42D6-8BE7-13B0DB9D2DA8}"/>
    <dgm:cxn modelId="{9D10BA4D-F952-42EF-8284-46C742540834}" type="presOf" srcId="{865941D2-D0D7-47BC-BCA6-A8D7279C0A5A}" destId="{5BA00790-360B-413E-805C-3867F989FE2C}" srcOrd="0" destOrd="0" presId="urn:microsoft.com/office/officeart/2005/8/layout/hierarchy1"/>
    <dgm:cxn modelId="{FA5C2129-CF43-4F31-A3F5-FB25FD240081}" type="presOf" srcId="{8AD93725-984E-4EFE-A792-3D991817DF59}" destId="{D0EE0AD4-56B1-4D5D-A9BA-300E6361F2F9}" srcOrd="0" destOrd="0" presId="urn:microsoft.com/office/officeart/2005/8/layout/hierarchy1"/>
    <dgm:cxn modelId="{BAD5BA06-0D3E-4BAD-8CFB-C32B67F3C376}" type="presOf" srcId="{8641B83C-AE9C-4822-825A-2FCA30D051CD}" destId="{223BE3B4-AF0C-4A3F-ABBD-8E77B2C077FC}" srcOrd="0" destOrd="0" presId="urn:microsoft.com/office/officeart/2005/8/layout/hierarchy1"/>
    <dgm:cxn modelId="{984FAFCF-2AD5-4A92-9A79-53B31AB9C6AE}" type="presOf" srcId="{829CCF2B-63A2-4A6C-9012-38EDEDECDBC5}" destId="{157FC43B-D451-4036-BAB5-DEC299055CED}" srcOrd="0" destOrd="0" presId="urn:microsoft.com/office/officeart/2005/8/layout/hierarchy1"/>
    <dgm:cxn modelId="{BB2B9313-B3E5-4167-BAA9-C6D0A0F82CFB}" type="presOf" srcId="{CE7B0697-6183-4A19-B840-FC2BC2882497}" destId="{4D786FBE-BC34-4BBD-870B-35EDDD537C04}" srcOrd="0" destOrd="0" presId="urn:microsoft.com/office/officeart/2005/8/layout/hierarchy1"/>
    <dgm:cxn modelId="{5BBE64CC-DCF3-4A2B-91E2-F13B5265CB4E}" type="presOf" srcId="{1F9A3A61-A6FC-435B-834E-3CFD967167CE}" destId="{B8E81A44-2D19-4C4C-8B26-C31DC576F9C2}" srcOrd="0" destOrd="0" presId="urn:microsoft.com/office/officeart/2005/8/layout/hierarchy1"/>
    <dgm:cxn modelId="{77F8A922-BFEF-44E9-8844-1A474518762F}" srcId="{8641B83C-AE9C-4822-825A-2FCA30D051CD}" destId="{1F9A3A61-A6FC-435B-834E-3CFD967167CE}" srcOrd="0" destOrd="0" parTransId="{7D8F206F-8DC2-44B8-9A21-9086B243D7F8}" sibTransId="{E59A4411-B795-4F36-AD93-DB2C94E33811}"/>
    <dgm:cxn modelId="{E7262052-E7CC-44CF-B472-EED8654CA27C}" srcId="{1F9A3A61-A6FC-435B-834E-3CFD967167CE}" destId="{865941D2-D0D7-47BC-BCA6-A8D7279C0A5A}" srcOrd="1" destOrd="0" parTransId="{829CCF2B-63A2-4A6C-9012-38EDEDECDBC5}" sibTransId="{07F9776B-584F-4BBD-BDD1-C1635F363B2D}"/>
    <dgm:cxn modelId="{E6FF9A75-C69F-4DCF-BD1C-387D1F0EE067}" type="presParOf" srcId="{223BE3B4-AF0C-4A3F-ABBD-8E77B2C077FC}" destId="{BA21B67D-2447-41D8-B759-75693753E43D}" srcOrd="0" destOrd="0" presId="urn:microsoft.com/office/officeart/2005/8/layout/hierarchy1"/>
    <dgm:cxn modelId="{2966EE55-E1A0-493A-902F-3EC911C6B7C5}" type="presParOf" srcId="{BA21B67D-2447-41D8-B759-75693753E43D}" destId="{A3CF7E85-74D1-4F7B-B296-4083320A1314}" srcOrd="0" destOrd="0" presId="urn:microsoft.com/office/officeart/2005/8/layout/hierarchy1"/>
    <dgm:cxn modelId="{EE3EB2BE-00C0-426F-89A4-F82DB0D6E41C}" type="presParOf" srcId="{A3CF7E85-74D1-4F7B-B296-4083320A1314}" destId="{53F8B3FD-BE9B-4C07-9D61-93E8B2A9E455}" srcOrd="0" destOrd="0" presId="urn:microsoft.com/office/officeart/2005/8/layout/hierarchy1"/>
    <dgm:cxn modelId="{EC09679A-9462-46DC-93A9-66B6199320DD}" type="presParOf" srcId="{A3CF7E85-74D1-4F7B-B296-4083320A1314}" destId="{B8E81A44-2D19-4C4C-8B26-C31DC576F9C2}" srcOrd="1" destOrd="0" presId="urn:microsoft.com/office/officeart/2005/8/layout/hierarchy1"/>
    <dgm:cxn modelId="{AC0B3520-D52E-4814-8377-4992199D8E00}" type="presParOf" srcId="{BA21B67D-2447-41D8-B759-75693753E43D}" destId="{03DC5B80-07AB-4E5C-895E-F96CC9CAD461}" srcOrd="1" destOrd="0" presId="urn:microsoft.com/office/officeart/2005/8/layout/hierarchy1"/>
    <dgm:cxn modelId="{CAE3741F-E4E1-48F0-9D7F-9AE256CA4BD2}" type="presParOf" srcId="{03DC5B80-07AB-4E5C-895E-F96CC9CAD461}" destId="{4D786FBE-BC34-4BBD-870B-35EDDD537C04}" srcOrd="0" destOrd="0" presId="urn:microsoft.com/office/officeart/2005/8/layout/hierarchy1"/>
    <dgm:cxn modelId="{21113DF8-D2B0-4580-AB54-3A1A0AF4871E}" type="presParOf" srcId="{03DC5B80-07AB-4E5C-895E-F96CC9CAD461}" destId="{2F391CDB-5F71-4504-8134-BCB8F87068C8}" srcOrd="1" destOrd="0" presId="urn:microsoft.com/office/officeart/2005/8/layout/hierarchy1"/>
    <dgm:cxn modelId="{8DBACDDC-0884-453B-BF39-6D4FBCD543F2}" type="presParOf" srcId="{2F391CDB-5F71-4504-8134-BCB8F87068C8}" destId="{B64F8222-D1B5-487A-90DC-48C853198687}" srcOrd="0" destOrd="0" presId="urn:microsoft.com/office/officeart/2005/8/layout/hierarchy1"/>
    <dgm:cxn modelId="{4FCC4B09-F177-4CE7-8995-4AB92EA17729}" type="presParOf" srcId="{B64F8222-D1B5-487A-90DC-48C853198687}" destId="{7114CCE5-54C4-43A5-B525-DA389C8D2E98}" srcOrd="0" destOrd="0" presId="urn:microsoft.com/office/officeart/2005/8/layout/hierarchy1"/>
    <dgm:cxn modelId="{552EEAA5-06C2-4116-BFBB-F8219D0ED0BC}" type="presParOf" srcId="{B64F8222-D1B5-487A-90DC-48C853198687}" destId="{D0EE0AD4-56B1-4D5D-A9BA-300E6361F2F9}" srcOrd="1" destOrd="0" presId="urn:microsoft.com/office/officeart/2005/8/layout/hierarchy1"/>
    <dgm:cxn modelId="{90EC99B1-77A8-45F6-96AC-8B2EECB55CCD}" type="presParOf" srcId="{2F391CDB-5F71-4504-8134-BCB8F87068C8}" destId="{D4321C8C-7CFC-4FDD-B5E7-10DD3AD345A1}" srcOrd="1" destOrd="0" presId="urn:microsoft.com/office/officeart/2005/8/layout/hierarchy1"/>
    <dgm:cxn modelId="{D8292D38-53DA-4F3C-9BD0-3C62FFA237C9}" type="presParOf" srcId="{03DC5B80-07AB-4E5C-895E-F96CC9CAD461}" destId="{157FC43B-D451-4036-BAB5-DEC299055CED}" srcOrd="2" destOrd="0" presId="urn:microsoft.com/office/officeart/2005/8/layout/hierarchy1"/>
    <dgm:cxn modelId="{7E55157A-5AB8-45D0-9A4C-8513C4904405}" type="presParOf" srcId="{03DC5B80-07AB-4E5C-895E-F96CC9CAD461}" destId="{BB672579-274E-484B-A007-AD6F6CBB5230}" srcOrd="3" destOrd="0" presId="urn:microsoft.com/office/officeart/2005/8/layout/hierarchy1"/>
    <dgm:cxn modelId="{180EF642-7A13-47FC-9E79-BFEC1AA7721B}" type="presParOf" srcId="{BB672579-274E-484B-A007-AD6F6CBB5230}" destId="{E6E8FBD0-ED28-44CF-B35D-C631801BBA45}" srcOrd="0" destOrd="0" presId="urn:microsoft.com/office/officeart/2005/8/layout/hierarchy1"/>
    <dgm:cxn modelId="{7D9E6CC4-AD94-444F-8CD2-B9DD4F2684CB}" type="presParOf" srcId="{E6E8FBD0-ED28-44CF-B35D-C631801BBA45}" destId="{9D062CB4-4315-4EC4-A676-35FD9185BB1D}" srcOrd="0" destOrd="0" presId="urn:microsoft.com/office/officeart/2005/8/layout/hierarchy1"/>
    <dgm:cxn modelId="{C7376D86-B2FB-4E97-BD7B-B7A32299C227}" type="presParOf" srcId="{E6E8FBD0-ED28-44CF-B35D-C631801BBA45}" destId="{5BA00790-360B-413E-805C-3867F989FE2C}" srcOrd="1" destOrd="0" presId="urn:microsoft.com/office/officeart/2005/8/layout/hierarchy1"/>
    <dgm:cxn modelId="{10B44900-D9C4-490A-9E9B-669CEBEA384C}" type="presParOf" srcId="{BB672579-274E-484B-A007-AD6F6CBB5230}" destId="{C2A1B786-F042-45EA-AC35-63925906C28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41B83C-AE9C-4822-825A-2FCA30D051CD}" type="doc">
      <dgm:prSet loTypeId="urn:microsoft.com/office/officeart/2005/8/layout/hierarchy1" loCatId="hierarchy" qsTypeId="urn:microsoft.com/office/officeart/2005/8/quickstyle/3d3" qsCatId="3D" csTypeId="urn:microsoft.com/office/officeart/2005/8/colors/colorful1#2" csCatId="colorful" phldr="1"/>
      <dgm:spPr/>
      <dgm:t>
        <a:bodyPr/>
        <a:lstStyle/>
        <a:p>
          <a:endParaRPr lang="en-US"/>
        </a:p>
      </dgm:t>
    </dgm:pt>
    <dgm:pt modelId="{1F9A3A61-A6FC-435B-834E-3CFD967167CE}">
      <dgm:prSet phldrT="[Text]" custT="1"/>
      <dgm:spPr/>
      <dgm:t>
        <a:bodyPr/>
        <a:lstStyle/>
        <a:p>
          <a:pPr rtl="1"/>
          <a:r>
            <a:rPr lang="fa-IR" sz="1400" dirty="0" smtClean="0">
              <a:solidFill>
                <a:schemeClr val="tx1">
                  <a:lumMod val="95000"/>
                  <a:lumOff val="5000"/>
                </a:schemeClr>
              </a:solidFill>
              <a:cs typeface="B Titr" pitchFamily="2" charset="-78"/>
            </a:rPr>
            <a:t>بخش های مختلف یک مدار الکتریکی ساده</a:t>
          </a:r>
          <a:endParaRPr lang="en-US" sz="1400" dirty="0">
            <a:solidFill>
              <a:schemeClr val="tx1">
                <a:lumMod val="95000"/>
                <a:lumOff val="5000"/>
              </a:schemeClr>
            </a:solidFill>
            <a:cs typeface="B Titr" pitchFamily="2" charset="-78"/>
          </a:endParaRPr>
        </a:p>
      </dgm:t>
    </dgm:pt>
    <dgm:pt modelId="{7D8F206F-8DC2-44B8-9A21-9086B243D7F8}" type="parTrans" cxnId="{77F8A922-BFEF-44E9-8844-1A474518762F}">
      <dgm:prSet/>
      <dgm:spPr/>
      <dgm:t>
        <a:bodyPr/>
        <a:lstStyle/>
        <a:p>
          <a:endParaRPr lang="en-US"/>
        </a:p>
      </dgm:t>
    </dgm:pt>
    <dgm:pt modelId="{E59A4411-B795-4F36-AD93-DB2C94E33811}" type="sibTrans" cxnId="{77F8A922-BFEF-44E9-8844-1A474518762F}">
      <dgm:prSet/>
      <dgm:spPr/>
      <dgm:t>
        <a:bodyPr/>
        <a:lstStyle/>
        <a:p>
          <a:endParaRPr lang="en-US"/>
        </a:p>
      </dgm:t>
    </dgm:pt>
    <dgm:pt modelId="{BB0EDE16-2932-4F5B-89A8-BF1C60AFF460}">
      <dgm:prSet phldrT="[Text]" custT="1"/>
      <dgm:spPr/>
      <dgm:t>
        <a:bodyPr/>
        <a:lstStyle/>
        <a:p>
          <a:r>
            <a:rPr lang="fa-IR" sz="1400" dirty="0" smtClean="0">
              <a:cs typeface="B Nazanin" pitchFamily="2" charset="-78"/>
            </a:rPr>
            <a:t>کلید قطع و وصل کردتی</a:t>
          </a:r>
          <a:endParaRPr lang="en-US" sz="1400" dirty="0">
            <a:cs typeface="B Nazanin" pitchFamily="2" charset="-78"/>
          </a:endParaRPr>
        </a:p>
      </dgm:t>
    </dgm:pt>
    <dgm:pt modelId="{C6246580-A598-4A3C-91F9-22C5643E4D95}" type="parTrans" cxnId="{17BB6A69-3FF1-41CF-8CC7-11A95D39D0B4}">
      <dgm:prSet/>
      <dgm:spPr/>
      <dgm:t>
        <a:bodyPr/>
        <a:lstStyle/>
        <a:p>
          <a:endParaRPr lang="en-US"/>
        </a:p>
      </dgm:t>
    </dgm:pt>
    <dgm:pt modelId="{CF50BCFE-ADDA-4E0C-BE19-64AB313115EE}" type="sibTrans" cxnId="{17BB6A69-3FF1-41CF-8CC7-11A95D39D0B4}">
      <dgm:prSet/>
      <dgm:spPr/>
      <dgm:t>
        <a:bodyPr/>
        <a:lstStyle/>
        <a:p>
          <a:endParaRPr lang="en-US"/>
        </a:p>
      </dgm:t>
    </dgm:pt>
    <dgm:pt modelId="{CDE70757-D7AC-4797-BAA7-37E7C1B2AAB9}">
      <dgm:prSet phldrT="[Text]" custT="1"/>
      <dgm:spPr/>
      <dgm:t>
        <a:bodyPr/>
        <a:lstStyle/>
        <a:p>
          <a:r>
            <a:rPr lang="fa-IR" sz="1400" dirty="0" smtClean="0">
              <a:cs typeface="B Nazanin" pitchFamily="2" charset="-78"/>
            </a:rPr>
            <a:t>عامل قطع یا وصل شدن جریان الکتریکی در مدار است.</a:t>
          </a:r>
          <a:endParaRPr lang="en-US" sz="1400" dirty="0">
            <a:cs typeface="B Nazanin" pitchFamily="2" charset="-78"/>
          </a:endParaRPr>
        </a:p>
      </dgm:t>
    </dgm:pt>
    <dgm:pt modelId="{1D0B4D01-9700-47AE-AA07-F921B4A29E37}" type="parTrans" cxnId="{105C85A7-4880-4A7C-BE77-8AE59980C9A4}">
      <dgm:prSet/>
      <dgm:spPr/>
      <dgm:t>
        <a:bodyPr/>
        <a:lstStyle/>
        <a:p>
          <a:endParaRPr lang="en-US"/>
        </a:p>
      </dgm:t>
    </dgm:pt>
    <dgm:pt modelId="{7CF44D50-0F09-41CF-9732-75891C4B9837}" type="sibTrans" cxnId="{105C85A7-4880-4A7C-BE77-8AE59980C9A4}">
      <dgm:prSet/>
      <dgm:spPr/>
      <dgm:t>
        <a:bodyPr/>
        <a:lstStyle/>
        <a:p>
          <a:endParaRPr lang="en-US"/>
        </a:p>
      </dgm:t>
    </dgm:pt>
    <dgm:pt modelId="{5C476CEC-23FC-4E29-AFD2-41AD7DD8C7C2}">
      <dgm:prSet phldrT="[Text]" custT="1"/>
      <dgm:spPr/>
      <dgm:t>
        <a:bodyPr/>
        <a:lstStyle/>
        <a:p>
          <a:r>
            <a:rPr lang="fa-IR" sz="1400" dirty="0" smtClean="0">
              <a:cs typeface="B Nazanin" pitchFamily="2" charset="-78"/>
            </a:rPr>
            <a:t>مولد</a:t>
          </a:r>
          <a:endParaRPr lang="en-US" sz="1400" dirty="0">
            <a:cs typeface="B Nazanin" pitchFamily="2" charset="-78"/>
          </a:endParaRPr>
        </a:p>
      </dgm:t>
    </dgm:pt>
    <dgm:pt modelId="{FC62E05E-C920-4D9B-82A1-9AAFC7445E0A}" type="parTrans" cxnId="{98B7F987-8E78-4DE6-A763-2A09EF1E40DC}">
      <dgm:prSet/>
      <dgm:spPr/>
      <dgm:t>
        <a:bodyPr/>
        <a:lstStyle/>
        <a:p>
          <a:endParaRPr lang="en-US"/>
        </a:p>
      </dgm:t>
    </dgm:pt>
    <dgm:pt modelId="{BC9BC9B6-E85D-4A36-B29E-97339471E04F}" type="sibTrans" cxnId="{98B7F987-8E78-4DE6-A763-2A09EF1E40DC}">
      <dgm:prSet/>
      <dgm:spPr/>
      <dgm:t>
        <a:bodyPr/>
        <a:lstStyle/>
        <a:p>
          <a:endParaRPr lang="en-US"/>
        </a:p>
      </dgm:t>
    </dgm:pt>
    <dgm:pt modelId="{61F5B96C-42FC-4978-8875-87D9430FDF4E}">
      <dgm:prSet phldrT="[Text]" custT="1"/>
      <dgm:spPr/>
      <dgm:t>
        <a:bodyPr/>
        <a:lstStyle/>
        <a:p>
          <a:r>
            <a:rPr lang="fa-IR" sz="1400" dirty="0" smtClean="0">
              <a:cs typeface="B Nazanin" pitchFamily="2" charset="-78"/>
            </a:rPr>
            <a:t>عامل ایجاد اختلاف پتانسیل یا ولتاژ بین دو نقطه از مداراست</a:t>
          </a:r>
          <a:endParaRPr lang="en-US" sz="1400" dirty="0">
            <a:cs typeface="B Nazanin" pitchFamily="2" charset="-78"/>
          </a:endParaRPr>
        </a:p>
      </dgm:t>
    </dgm:pt>
    <dgm:pt modelId="{12250C83-7AAB-40BD-BB9C-664FB5ADEBC1}" type="parTrans" cxnId="{E123166E-D40E-4DCA-838A-95E11F648936}">
      <dgm:prSet/>
      <dgm:spPr/>
      <dgm:t>
        <a:bodyPr/>
        <a:lstStyle/>
        <a:p>
          <a:endParaRPr lang="en-US"/>
        </a:p>
      </dgm:t>
    </dgm:pt>
    <dgm:pt modelId="{FBCA47C0-CBCA-4164-9872-76BC3D30951F}" type="sibTrans" cxnId="{E123166E-D40E-4DCA-838A-95E11F648936}">
      <dgm:prSet/>
      <dgm:spPr/>
      <dgm:t>
        <a:bodyPr/>
        <a:lstStyle/>
        <a:p>
          <a:endParaRPr lang="en-US"/>
        </a:p>
      </dgm:t>
    </dgm:pt>
    <dgm:pt modelId="{79DC423E-40C7-4B57-B8AF-42CFA2D7D7D9}">
      <dgm:prSet custT="1"/>
      <dgm:spPr/>
      <dgm:t>
        <a:bodyPr/>
        <a:lstStyle/>
        <a:p>
          <a:pPr rtl="1"/>
          <a:r>
            <a:rPr lang="fa-IR" sz="1400" dirty="0" smtClean="0">
              <a:cs typeface="B Nazanin" pitchFamily="2" charset="-78"/>
            </a:rPr>
            <a:t>باعث انتقال جریان الکتریکی به نقاط مختلف مدار و مصرف مننده می شود.</a:t>
          </a:r>
          <a:endParaRPr lang="fa-IR" sz="1400" dirty="0">
            <a:cs typeface="B Nazanin" pitchFamily="2" charset="-78"/>
          </a:endParaRPr>
        </a:p>
      </dgm:t>
    </dgm:pt>
    <dgm:pt modelId="{CB2ACF69-80DF-4223-BEBB-660C3CB20BDD}" type="parTrans" cxnId="{C24D5D91-EDE8-490A-B523-F35CD878274A}">
      <dgm:prSet/>
      <dgm:spPr/>
      <dgm:t>
        <a:bodyPr/>
        <a:lstStyle/>
        <a:p>
          <a:pPr rtl="1"/>
          <a:endParaRPr lang="fa-IR"/>
        </a:p>
      </dgm:t>
    </dgm:pt>
    <dgm:pt modelId="{D484414F-8227-438B-AC7E-EDAEB8DA02AD}" type="sibTrans" cxnId="{C24D5D91-EDE8-490A-B523-F35CD878274A}">
      <dgm:prSet/>
      <dgm:spPr/>
      <dgm:t>
        <a:bodyPr/>
        <a:lstStyle/>
        <a:p>
          <a:pPr rtl="1"/>
          <a:endParaRPr lang="fa-IR"/>
        </a:p>
      </dgm:t>
    </dgm:pt>
    <dgm:pt modelId="{865941D2-D0D7-47BC-BCA6-A8D7279C0A5A}">
      <dgm:prSet custT="1"/>
      <dgm:spPr/>
      <dgm:t>
        <a:bodyPr/>
        <a:lstStyle/>
        <a:p>
          <a:pPr rtl="1"/>
          <a:r>
            <a:rPr lang="fa-IR" sz="1400" dirty="0" smtClean="0">
              <a:cs typeface="B Nazanin" pitchFamily="2" charset="-78"/>
            </a:rPr>
            <a:t>سیم های رابط</a:t>
          </a:r>
          <a:endParaRPr lang="fa-IR" sz="1400" dirty="0">
            <a:cs typeface="B Nazanin" pitchFamily="2" charset="-78"/>
          </a:endParaRPr>
        </a:p>
      </dgm:t>
    </dgm:pt>
    <dgm:pt modelId="{829CCF2B-63A2-4A6C-9012-38EDEDECDBC5}" type="parTrans" cxnId="{E7262052-E7CC-44CF-B472-EED8654CA27C}">
      <dgm:prSet/>
      <dgm:spPr/>
      <dgm:t>
        <a:bodyPr/>
        <a:lstStyle/>
        <a:p>
          <a:pPr rtl="1"/>
          <a:endParaRPr lang="fa-IR"/>
        </a:p>
      </dgm:t>
    </dgm:pt>
    <dgm:pt modelId="{07F9776B-584F-4BBD-BDD1-C1635F363B2D}" type="sibTrans" cxnId="{E7262052-E7CC-44CF-B472-EED8654CA27C}">
      <dgm:prSet/>
      <dgm:spPr/>
      <dgm:t>
        <a:bodyPr/>
        <a:lstStyle/>
        <a:p>
          <a:pPr rtl="1"/>
          <a:endParaRPr lang="fa-IR"/>
        </a:p>
      </dgm:t>
    </dgm:pt>
    <dgm:pt modelId="{D3821C1D-14FD-4E91-8CA1-0144746C7632}">
      <dgm:prSet custT="1"/>
      <dgm:spPr/>
      <dgm:t>
        <a:bodyPr/>
        <a:lstStyle/>
        <a:p>
          <a:pPr rtl="1"/>
          <a:r>
            <a:rPr lang="fa-IR" sz="1400" dirty="0" smtClean="0">
              <a:cs typeface="B Nazanin" pitchFamily="2" charset="-78"/>
            </a:rPr>
            <a:t>با مصرف انرژی الکتریکی به کار می افتد و آن را به انرژی های دیگر تبدیل می کند.</a:t>
          </a:r>
          <a:endParaRPr lang="fa-IR" sz="1400" dirty="0">
            <a:cs typeface="B Nazanin" pitchFamily="2" charset="-78"/>
          </a:endParaRPr>
        </a:p>
      </dgm:t>
    </dgm:pt>
    <dgm:pt modelId="{BA878FF9-0CFA-4471-9FCB-A6708D7F7D5F}" type="parTrans" cxnId="{A721F49F-BF14-44B1-A06F-DC13414F0AB3}">
      <dgm:prSet/>
      <dgm:spPr/>
      <dgm:t>
        <a:bodyPr/>
        <a:lstStyle/>
        <a:p>
          <a:pPr rtl="1"/>
          <a:endParaRPr lang="fa-IR"/>
        </a:p>
      </dgm:t>
    </dgm:pt>
    <dgm:pt modelId="{CF4C8DBB-7878-4673-9A4A-0644E4CAA299}" type="sibTrans" cxnId="{A721F49F-BF14-44B1-A06F-DC13414F0AB3}">
      <dgm:prSet/>
      <dgm:spPr/>
      <dgm:t>
        <a:bodyPr/>
        <a:lstStyle/>
        <a:p>
          <a:pPr rtl="1"/>
          <a:endParaRPr lang="fa-IR"/>
        </a:p>
      </dgm:t>
    </dgm:pt>
    <dgm:pt modelId="{FF586843-DFC3-4A1B-9320-483004E46C0F}">
      <dgm:prSet custT="1"/>
      <dgm:spPr/>
      <dgm:t>
        <a:bodyPr/>
        <a:lstStyle/>
        <a:p>
          <a:pPr rtl="1"/>
          <a:r>
            <a:rPr lang="fa-IR" sz="1400" dirty="0" smtClean="0">
              <a:cs typeface="B Nazanin" pitchFamily="2" charset="-78"/>
            </a:rPr>
            <a:t>مصرف کننده</a:t>
          </a:r>
          <a:endParaRPr lang="fa-IR" sz="1400" dirty="0">
            <a:cs typeface="B Nazanin" pitchFamily="2" charset="-78"/>
          </a:endParaRPr>
        </a:p>
      </dgm:t>
    </dgm:pt>
    <dgm:pt modelId="{2B483C08-408B-42D4-ABC9-D7112D836312}" type="parTrans" cxnId="{A98B4C89-4C15-4266-B0FE-8411E707AC29}">
      <dgm:prSet/>
      <dgm:spPr/>
      <dgm:t>
        <a:bodyPr/>
        <a:lstStyle/>
        <a:p>
          <a:pPr rtl="1"/>
          <a:endParaRPr lang="fa-IR"/>
        </a:p>
      </dgm:t>
    </dgm:pt>
    <dgm:pt modelId="{D50A2AD1-7B8C-47FE-B36D-5CB3B3EA96BA}" type="sibTrans" cxnId="{A98B4C89-4C15-4266-B0FE-8411E707AC29}">
      <dgm:prSet/>
      <dgm:spPr/>
      <dgm:t>
        <a:bodyPr/>
        <a:lstStyle/>
        <a:p>
          <a:pPr rtl="1"/>
          <a:endParaRPr lang="fa-IR"/>
        </a:p>
      </dgm:t>
    </dgm:pt>
    <dgm:pt modelId="{223BE3B4-AF0C-4A3F-ABBD-8E77B2C077FC}" type="pres">
      <dgm:prSet presAssocID="{8641B83C-AE9C-4822-825A-2FCA30D051CD}" presName="hierChild1" presStyleCnt="0">
        <dgm:presLayoutVars>
          <dgm:chPref val="1"/>
          <dgm:dir/>
          <dgm:animOne val="branch"/>
          <dgm:animLvl val="lvl"/>
          <dgm:resizeHandles/>
        </dgm:presLayoutVars>
      </dgm:prSet>
      <dgm:spPr/>
      <dgm:t>
        <a:bodyPr/>
        <a:lstStyle/>
        <a:p>
          <a:pPr rtl="1"/>
          <a:endParaRPr lang="fa-IR"/>
        </a:p>
      </dgm:t>
    </dgm:pt>
    <dgm:pt modelId="{BA21B67D-2447-41D8-B759-75693753E43D}" type="pres">
      <dgm:prSet presAssocID="{1F9A3A61-A6FC-435B-834E-3CFD967167CE}" presName="hierRoot1" presStyleCnt="0"/>
      <dgm:spPr/>
    </dgm:pt>
    <dgm:pt modelId="{A3CF7E85-74D1-4F7B-B296-4083320A1314}" type="pres">
      <dgm:prSet presAssocID="{1F9A3A61-A6FC-435B-834E-3CFD967167CE}" presName="composite" presStyleCnt="0"/>
      <dgm:spPr/>
    </dgm:pt>
    <dgm:pt modelId="{53F8B3FD-BE9B-4C07-9D61-93E8B2A9E455}" type="pres">
      <dgm:prSet presAssocID="{1F9A3A61-A6FC-435B-834E-3CFD967167CE}" presName="background" presStyleLbl="node0" presStyleIdx="0" presStyleCnt="1"/>
      <dgm:spPr>
        <a:solidFill>
          <a:srgbClr val="FF0000"/>
        </a:solidFill>
      </dgm:spPr>
      <dgm:t>
        <a:bodyPr/>
        <a:lstStyle/>
        <a:p>
          <a:pPr rtl="1"/>
          <a:endParaRPr lang="fa-IR"/>
        </a:p>
      </dgm:t>
    </dgm:pt>
    <dgm:pt modelId="{B8E81A44-2D19-4C4C-8B26-C31DC576F9C2}" type="pres">
      <dgm:prSet presAssocID="{1F9A3A61-A6FC-435B-834E-3CFD967167CE}" presName="text" presStyleLbl="fgAcc0" presStyleIdx="0" presStyleCnt="1" custScaleX="480374" custScaleY="231060" custLinFactNeighborX="-38985" custLinFactNeighborY="-22872">
        <dgm:presLayoutVars>
          <dgm:chPref val="3"/>
        </dgm:presLayoutVars>
      </dgm:prSet>
      <dgm:spPr/>
      <dgm:t>
        <a:bodyPr/>
        <a:lstStyle/>
        <a:p>
          <a:pPr rtl="1"/>
          <a:endParaRPr lang="fa-IR"/>
        </a:p>
      </dgm:t>
    </dgm:pt>
    <dgm:pt modelId="{03DC5B80-07AB-4E5C-895E-F96CC9CAD461}" type="pres">
      <dgm:prSet presAssocID="{1F9A3A61-A6FC-435B-834E-3CFD967167CE}" presName="hierChild2" presStyleCnt="0"/>
      <dgm:spPr/>
    </dgm:pt>
    <dgm:pt modelId="{F67E14CD-9A44-44F9-A463-191E6B465865}" type="pres">
      <dgm:prSet presAssocID="{C6246580-A598-4A3C-91F9-22C5643E4D95}" presName="Name10" presStyleLbl="parChTrans1D2" presStyleIdx="0" presStyleCnt="4"/>
      <dgm:spPr/>
      <dgm:t>
        <a:bodyPr/>
        <a:lstStyle/>
        <a:p>
          <a:pPr rtl="1"/>
          <a:endParaRPr lang="fa-IR"/>
        </a:p>
      </dgm:t>
    </dgm:pt>
    <dgm:pt modelId="{4913159C-91E9-48E0-A225-B1BE76006FAC}" type="pres">
      <dgm:prSet presAssocID="{BB0EDE16-2932-4F5B-89A8-BF1C60AFF460}" presName="hierRoot2" presStyleCnt="0"/>
      <dgm:spPr/>
    </dgm:pt>
    <dgm:pt modelId="{8681B610-F7F9-4AB9-AE9A-EC2204B2D883}" type="pres">
      <dgm:prSet presAssocID="{BB0EDE16-2932-4F5B-89A8-BF1C60AFF460}" presName="composite2" presStyleCnt="0"/>
      <dgm:spPr/>
    </dgm:pt>
    <dgm:pt modelId="{9BE291BC-6C10-40FA-82C5-B59CEF21C967}" type="pres">
      <dgm:prSet presAssocID="{BB0EDE16-2932-4F5B-89A8-BF1C60AFF460}" presName="background2" presStyleLbl="node2" presStyleIdx="0" presStyleCnt="4"/>
      <dgm:spPr>
        <a:solidFill>
          <a:srgbClr val="FF0000"/>
        </a:solidFill>
      </dgm:spPr>
      <dgm:t>
        <a:bodyPr/>
        <a:lstStyle/>
        <a:p>
          <a:pPr rtl="1"/>
          <a:endParaRPr lang="fa-IR"/>
        </a:p>
      </dgm:t>
    </dgm:pt>
    <dgm:pt modelId="{C2B119DE-DB87-49B5-9766-2E305504F6AA}" type="pres">
      <dgm:prSet presAssocID="{BB0EDE16-2932-4F5B-89A8-BF1C60AFF460}" presName="text2" presStyleLbl="fgAcc2" presStyleIdx="0" presStyleCnt="4" custScaleX="326564">
        <dgm:presLayoutVars>
          <dgm:chPref val="3"/>
        </dgm:presLayoutVars>
      </dgm:prSet>
      <dgm:spPr/>
      <dgm:t>
        <a:bodyPr/>
        <a:lstStyle/>
        <a:p>
          <a:pPr rtl="1"/>
          <a:endParaRPr lang="fa-IR"/>
        </a:p>
      </dgm:t>
    </dgm:pt>
    <dgm:pt modelId="{39C3F386-97C1-4B99-BB36-30D7A69CF956}" type="pres">
      <dgm:prSet presAssocID="{BB0EDE16-2932-4F5B-89A8-BF1C60AFF460}" presName="hierChild3" presStyleCnt="0"/>
      <dgm:spPr/>
    </dgm:pt>
    <dgm:pt modelId="{7761A4D6-587B-4C1C-9E7D-3EA5F48A2135}" type="pres">
      <dgm:prSet presAssocID="{1D0B4D01-9700-47AE-AA07-F921B4A29E37}" presName="Name17" presStyleLbl="parChTrans1D3" presStyleIdx="0" presStyleCnt="4"/>
      <dgm:spPr/>
      <dgm:t>
        <a:bodyPr/>
        <a:lstStyle/>
        <a:p>
          <a:pPr rtl="1"/>
          <a:endParaRPr lang="fa-IR"/>
        </a:p>
      </dgm:t>
    </dgm:pt>
    <dgm:pt modelId="{DEE4C84D-3E0D-45E7-BE1E-ACF59A2E6DD4}" type="pres">
      <dgm:prSet presAssocID="{CDE70757-D7AC-4797-BAA7-37E7C1B2AAB9}" presName="hierRoot3" presStyleCnt="0"/>
      <dgm:spPr/>
    </dgm:pt>
    <dgm:pt modelId="{294B3EE6-D63E-4C1D-8251-20A049B8E5FB}" type="pres">
      <dgm:prSet presAssocID="{CDE70757-D7AC-4797-BAA7-37E7C1B2AAB9}" presName="composite3" presStyleCnt="0"/>
      <dgm:spPr/>
    </dgm:pt>
    <dgm:pt modelId="{F12EC87B-97F0-4217-83FF-4F21004132D3}" type="pres">
      <dgm:prSet presAssocID="{CDE70757-D7AC-4797-BAA7-37E7C1B2AAB9}" presName="background3" presStyleLbl="node3" presStyleIdx="0" presStyleCnt="4"/>
      <dgm:spPr>
        <a:solidFill>
          <a:srgbClr val="FF00FF"/>
        </a:solidFill>
      </dgm:spPr>
      <dgm:t>
        <a:bodyPr/>
        <a:lstStyle/>
        <a:p>
          <a:pPr rtl="1"/>
          <a:endParaRPr lang="fa-IR"/>
        </a:p>
      </dgm:t>
    </dgm:pt>
    <dgm:pt modelId="{58DF7B3C-DA99-42AB-805A-E34D30580A7C}" type="pres">
      <dgm:prSet presAssocID="{CDE70757-D7AC-4797-BAA7-37E7C1B2AAB9}" presName="text3" presStyleLbl="fgAcc3" presStyleIdx="0" presStyleCnt="4" custScaleX="233587" custScaleY="382729" custLinFactNeighborX="-44474" custLinFactNeighborY="-4121">
        <dgm:presLayoutVars>
          <dgm:chPref val="3"/>
        </dgm:presLayoutVars>
      </dgm:prSet>
      <dgm:spPr/>
      <dgm:t>
        <a:bodyPr/>
        <a:lstStyle/>
        <a:p>
          <a:pPr rtl="1"/>
          <a:endParaRPr lang="fa-IR"/>
        </a:p>
      </dgm:t>
    </dgm:pt>
    <dgm:pt modelId="{B6C8907E-5B83-4582-BFBB-28F7A36D502E}" type="pres">
      <dgm:prSet presAssocID="{CDE70757-D7AC-4797-BAA7-37E7C1B2AAB9}" presName="hierChild4" presStyleCnt="0"/>
      <dgm:spPr/>
    </dgm:pt>
    <dgm:pt modelId="{4A737616-D32A-4B27-B9FE-9B5357B03F05}" type="pres">
      <dgm:prSet presAssocID="{2B483C08-408B-42D4-ABC9-D7112D836312}" presName="Name10" presStyleLbl="parChTrans1D2" presStyleIdx="1" presStyleCnt="4"/>
      <dgm:spPr/>
      <dgm:t>
        <a:bodyPr/>
        <a:lstStyle/>
        <a:p>
          <a:pPr rtl="1"/>
          <a:endParaRPr lang="fa-IR"/>
        </a:p>
      </dgm:t>
    </dgm:pt>
    <dgm:pt modelId="{DDFFF21D-7236-44F4-80EC-7803589D3A85}" type="pres">
      <dgm:prSet presAssocID="{FF586843-DFC3-4A1B-9320-483004E46C0F}" presName="hierRoot2" presStyleCnt="0"/>
      <dgm:spPr/>
    </dgm:pt>
    <dgm:pt modelId="{EEFDABDB-0245-4276-B23F-BC1025AC073A}" type="pres">
      <dgm:prSet presAssocID="{FF586843-DFC3-4A1B-9320-483004E46C0F}" presName="composite2" presStyleCnt="0"/>
      <dgm:spPr/>
    </dgm:pt>
    <dgm:pt modelId="{A41C1FE0-BE2E-4365-A9C8-0B4B78A9E2C0}" type="pres">
      <dgm:prSet presAssocID="{FF586843-DFC3-4A1B-9320-483004E46C0F}" presName="background2" presStyleLbl="node2" presStyleIdx="1" presStyleCnt="4"/>
      <dgm:spPr>
        <a:solidFill>
          <a:srgbClr val="FF0000"/>
        </a:solidFill>
      </dgm:spPr>
      <dgm:t>
        <a:bodyPr/>
        <a:lstStyle/>
        <a:p>
          <a:pPr rtl="1"/>
          <a:endParaRPr lang="fa-IR"/>
        </a:p>
      </dgm:t>
    </dgm:pt>
    <dgm:pt modelId="{6B3DBEC5-A890-4FB7-9E0A-3C593772D771}" type="pres">
      <dgm:prSet presAssocID="{FF586843-DFC3-4A1B-9320-483004E46C0F}" presName="text2" presStyleLbl="fgAcc2" presStyleIdx="1" presStyleCnt="4" custScaleX="232934" custScaleY="94859" custLinFactNeighborX="-884" custLinFactNeighborY="39">
        <dgm:presLayoutVars>
          <dgm:chPref val="3"/>
        </dgm:presLayoutVars>
      </dgm:prSet>
      <dgm:spPr/>
      <dgm:t>
        <a:bodyPr/>
        <a:lstStyle/>
        <a:p>
          <a:pPr rtl="1"/>
          <a:endParaRPr lang="fa-IR"/>
        </a:p>
      </dgm:t>
    </dgm:pt>
    <dgm:pt modelId="{D3166070-B59C-495C-B227-4E2E0FF3A49B}" type="pres">
      <dgm:prSet presAssocID="{FF586843-DFC3-4A1B-9320-483004E46C0F}" presName="hierChild3" presStyleCnt="0"/>
      <dgm:spPr/>
    </dgm:pt>
    <dgm:pt modelId="{193C7849-8F13-4367-8644-FD20A16F5DBB}" type="pres">
      <dgm:prSet presAssocID="{BA878FF9-0CFA-4471-9FCB-A6708D7F7D5F}" presName="Name17" presStyleLbl="parChTrans1D3" presStyleIdx="1" presStyleCnt="4"/>
      <dgm:spPr/>
      <dgm:t>
        <a:bodyPr/>
        <a:lstStyle/>
        <a:p>
          <a:pPr rtl="1"/>
          <a:endParaRPr lang="fa-IR"/>
        </a:p>
      </dgm:t>
    </dgm:pt>
    <dgm:pt modelId="{8E9EF69F-FD1D-4D03-9791-445F5DDDECF7}" type="pres">
      <dgm:prSet presAssocID="{D3821C1D-14FD-4E91-8CA1-0144746C7632}" presName="hierRoot3" presStyleCnt="0"/>
      <dgm:spPr/>
    </dgm:pt>
    <dgm:pt modelId="{2F28DA49-A6D2-4E80-AB8B-1D1216856AFA}" type="pres">
      <dgm:prSet presAssocID="{D3821C1D-14FD-4E91-8CA1-0144746C7632}" presName="composite3" presStyleCnt="0"/>
      <dgm:spPr/>
    </dgm:pt>
    <dgm:pt modelId="{FD5F9F65-6C82-45C6-8F8B-3CA61AE928BD}" type="pres">
      <dgm:prSet presAssocID="{D3821C1D-14FD-4E91-8CA1-0144746C7632}" presName="background3" presStyleLbl="node3" presStyleIdx="1" presStyleCnt="4"/>
      <dgm:spPr>
        <a:solidFill>
          <a:schemeClr val="accent5">
            <a:lumMod val="75000"/>
          </a:schemeClr>
        </a:solidFill>
      </dgm:spPr>
      <dgm:t>
        <a:bodyPr/>
        <a:lstStyle/>
        <a:p>
          <a:pPr rtl="1"/>
          <a:endParaRPr lang="fa-IR"/>
        </a:p>
      </dgm:t>
    </dgm:pt>
    <dgm:pt modelId="{4C8E0ABA-ABA0-46F0-98AC-12DA0E517DE3}" type="pres">
      <dgm:prSet presAssocID="{D3821C1D-14FD-4E91-8CA1-0144746C7632}" presName="text3" presStyleLbl="fgAcc3" presStyleIdx="1" presStyleCnt="4" custScaleX="423123" custScaleY="403729" custLinFactNeighborX="-13085" custLinFactNeighborY="-8242">
        <dgm:presLayoutVars>
          <dgm:chPref val="3"/>
        </dgm:presLayoutVars>
      </dgm:prSet>
      <dgm:spPr/>
      <dgm:t>
        <a:bodyPr/>
        <a:lstStyle/>
        <a:p>
          <a:pPr rtl="1"/>
          <a:endParaRPr lang="fa-IR"/>
        </a:p>
      </dgm:t>
    </dgm:pt>
    <dgm:pt modelId="{24211B90-A7C8-4629-B597-F8CCABA090F2}" type="pres">
      <dgm:prSet presAssocID="{D3821C1D-14FD-4E91-8CA1-0144746C7632}" presName="hierChild4" presStyleCnt="0"/>
      <dgm:spPr/>
    </dgm:pt>
    <dgm:pt modelId="{157FC43B-D451-4036-BAB5-DEC299055CED}" type="pres">
      <dgm:prSet presAssocID="{829CCF2B-63A2-4A6C-9012-38EDEDECDBC5}" presName="Name10" presStyleLbl="parChTrans1D2" presStyleIdx="2" presStyleCnt="4"/>
      <dgm:spPr/>
      <dgm:t>
        <a:bodyPr/>
        <a:lstStyle/>
        <a:p>
          <a:pPr rtl="1"/>
          <a:endParaRPr lang="fa-IR"/>
        </a:p>
      </dgm:t>
    </dgm:pt>
    <dgm:pt modelId="{BB672579-274E-484B-A007-AD6F6CBB5230}" type="pres">
      <dgm:prSet presAssocID="{865941D2-D0D7-47BC-BCA6-A8D7279C0A5A}" presName="hierRoot2" presStyleCnt="0"/>
      <dgm:spPr/>
    </dgm:pt>
    <dgm:pt modelId="{E6E8FBD0-ED28-44CF-B35D-C631801BBA45}" type="pres">
      <dgm:prSet presAssocID="{865941D2-D0D7-47BC-BCA6-A8D7279C0A5A}" presName="composite2" presStyleCnt="0"/>
      <dgm:spPr/>
    </dgm:pt>
    <dgm:pt modelId="{9D062CB4-4315-4EC4-A676-35FD9185BB1D}" type="pres">
      <dgm:prSet presAssocID="{865941D2-D0D7-47BC-BCA6-A8D7279C0A5A}" presName="background2" presStyleLbl="node2" presStyleIdx="2" presStyleCnt="4"/>
      <dgm:spPr>
        <a:solidFill>
          <a:srgbClr val="FF0000"/>
        </a:solidFill>
      </dgm:spPr>
      <dgm:t>
        <a:bodyPr/>
        <a:lstStyle/>
        <a:p>
          <a:pPr rtl="1"/>
          <a:endParaRPr lang="fa-IR"/>
        </a:p>
      </dgm:t>
    </dgm:pt>
    <dgm:pt modelId="{5BA00790-360B-413E-805C-3867F989FE2C}" type="pres">
      <dgm:prSet presAssocID="{865941D2-D0D7-47BC-BCA6-A8D7279C0A5A}" presName="text2" presStyleLbl="fgAcc2" presStyleIdx="2" presStyleCnt="4" custScaleX="297137" custScaleY="92136">
        <dgm:presLayoutVars>
          <dgm:chPref val="3"/>
        </dgm:presLayoutVars>
      </dgm:prSet>
      <dgm:spPr/>
      <dgm:t>
        <a:bodyPr/>
        <a:lstStyle/>
        <a:p>
          <a:pPr rtl="1"/>
          <a:endParaRPr lang="fa-IR"/>
        </a:p>
      </dgm:t>
    </dgm:pt>
    <dgm:pt modelId="{C2A1B786-F042-45EA-AC35-63925906C287}" type="pres">
      <dgm:prSet presAssocID="{865941D2-D0D7-47BC-BCA6-A8D7279C0A5A}" presName="hierChild3" presStyleCnt="0"/>
      <dgm:spPr/>
    </dgm:pt>
    <dgm:pt modelId="{D454E8C8-E56C-4866-B760-0FA619B076F8}" type="pres">
      <dgm:prSet presAssocID="{CB2ACF69-80DF-4223-BEBB-660C3CB20BDD}" presName="Name17" presStyleLbl="parChTrans1D3" presStyleIdx="2" presStyleCnt="4"/>
      <dgm:spPr/>
      <dgm:t>
        <a:bodyPr/>
        <a:lstStyle/>
        <a:p>
          <a:pPr rtl="1"/>
          <a:endParaRPr lang="fa-IR"/>
        </a:p>
      </dgm:t>
    </dgm:pt>
    <dgm:pt modelId="{9081CA46-B0DC-43C0-80AC-29C65C2F4E51}" type="pres">
      <dgm:prSet presAssocID="{79DC423E-40C7-4B57-B8AF-42CFA2D7D7D9}" presName="hierRoot3" presStyleCnt="0"/>
      <dgm:spPr/>
    </dgm:pt>
    <dgm:pt modelId="{9654D502-1CC2-40EE-BC86-59B06B718FBD}" type="pres">
      <dgm:prSet presAssocID="{79DC423E-40C7-4B57-B8AF-42CFA2D7D7D9}" presName="composite3" presStyleCnt="0"/>
      <dgm:spPr/>
    </dgm:pt>
    <dgm:pt modelId="{BDFB981D-FEC2-4716-B5F9-A1527200C044}" type="pres">
      <dgm:prSet presAssocID="{79DC423E-40C7-4B57-B8AF-42CFA2D7D7D9}" presName="background3" presStyleLbl="node3" presStyleIdx="2" presStyleCnt="4"/>
      <dgm:spPr/>
    </dgm:pt>
    <dgm:pt modelId="{18E3C216-DF63-483C-9AD0-5C1927346D8A}" type="pres">
      <dgm:prSet presAssocID="{79DC423E-40C7-4B57-B8AF-42CFA2D7D7D9}" presName="text3" presStyleLbl="fgAcc3" presStyleIdx="2" presStyleCnt="4" custScaleX="346373" custScaleY="393833">
        <dgm:presLayoutVars>
          <dgm:chPref val="3"/>
        </dgm:presLayoutVars>
      </dgm:prSet>
      <dgm:spPr/>
      <dgm:t>
        <a:bodyPr/>
        <a:lstStyle/>
        <a:p>
          <a:pPr rtl="1"/>
          <a:endParaRPr lang="fa-IR"/>
        </a:p>
      </dgm:t>
    </dgm:pt>
    <dgm:pt modelId="{A1619377-E1E5-4721-801F-4DF6D5DBDE5E}" type="pres">
      <dgm:prSet presAssocID="{79DC423E-40C7-4B57-B8AF-42CFA2D7D7D9}" presName="hierChild4" presStyleCnt="0"/>
      <dgm:spPr/>
    </dgm:pt>
    <dgm:pt modelId="{B110EAB4-D632-4F86-8B0F-E06F2DD0F4B9}" type="pres">
      <dgm:prSet presAssocID="{FC62E05E-C920-4D9B-82A1-9AAFC7445E0A}" presName="Name10" presStyleLbl="parChTrans1D2" presStyleIdx="3" presStyleCnt="4"/>
      <dgm:spPr/>
      <dgm:t>
        <a:bodyPr/>
        <a:lstStyle/>
        <a:p>
          <a:pPr rtl="1"/>
          <a:endParaRPr lang="fa-IR"/>
        </a:p>
      </dgm:t>
    </dgm:pt>
    <dgm:pt modelId="{C62F7D52-2E6A-4874-882C-030123443355}" type="pres">
      <dgm:prSet presAssocID="{5C476CEC-23FC-4E29-AFD2-41AD7DD8C7C2}" presName="hierRoot2" presStyleCnt="0"/>
      <dgm:spPr/>
    </dgm:pt>
    <dgm:pt modelId="{477EC977-435A-44E2-825F-4B8DAD8FDD6F}" type="pres">
      <dgm:prSet presAssocID="{5C476CEC-23FC-4E29-AFD2-41AD7DD8C7C2}" presName="composite2" presStyleCnt="0"/>
      <dgm:spPr/>
    </dgm:pt>
    <dgm:pt modelId="{6A97B42C-B594-433C-981A-B7B719207C6F}" type="pres">
      <dgm:prSet presAssocID="{5C476CEC-23FC-4E29-AFD2-41AD7DD8C7C2}" presName="background2" presStyleLbl="node2" presStyleIdx="3" presStyleCnt="4"/>
      <dgm:spPr>
        <a:solidFill>
          <a:srgbClr val="FF0000"/>
        </a:solidFill>
      </dgm:spPr>
      <dgm:t>
        <a:bodyPr/>
        <a:lstStyle/>
        <a:p>
          <a:pPr rtl="1"/>
          <a:endParaRPr lang="fa-IR"/>
        </a:p>
      </dgm:t>
    </dgm:pt>
    <dgm:pt modelId="{7662C76C-21C6-4AA8-AD5C-507348B8590F}" type="pres">
      <dgm:prSet presAssocID="{5C476CEC-23FC-4E29-AFD2-41AD7DD8C7C2}" presName="text2" presStyleLbl="fgAcc2" presStyleIdx="3" presStyleCnt="4">
        <dgm:presLayoutVars>
          <dgm:chPref val="3"/>
        </dgm:presLayoutVars>
      </dgm:prSet>
      <dgm:spPr/>
      <dgm:t>
        <a:bodyPr/>
        <a:lstStyle/>
        <a:p>
          <a:pPr rtl="1"/>
          <a:endParaRPr lang="fa-IR"/>
        </a:p>
      </dgm:t>
    </dgm:pt>
    <dgm:pt modelId="{78F7A42C-04A2-4C8C-812D-75448F196F85}" type="pres">
      <dgm:prSet presAssocID="{5C476CEC-23FC-4E29-AFD2-41AD7DD8C7C2}" presName="hierChild3" presStyleCnt="0"/>
      <dgm:spPr/>
    </dgm:pt>
    <dgm:pt modelId="{16A19EF0-F122-469B-B802-513D2E650584}" type="pres">
      <dgm:prSet presAssocID="{12250C83-7AAB-40BD-BB9C-664FB5ADEBC1}" presName="Name17" presStyleLbl="parChTrans1D3" presStyleIdx="3" presStyleCnt="4"/>
      <dgm:spPr/>
      <dgm:t>
        <a:bodyPr/>
        <a:lstStyle/>
        <a:p>
          <a:pPr rtl="1"/>
          <a:endParaRPr lang="fa-IR"/>
        </a:p>
      </dgm:t>
    </dgm:pt>
    <dgm:pt modelId="{27CA04EF-6A24-423C-9534-51938390EA62}" type="pres">
      <dgm:prSet presAssocID="{61F5B96C-42FC-4978-8875-87D9430FDF4E}" presName="hierRoot3" presStyleCnt="0"/>
      <dgm:spPr/>
    </dgm:pt>
    <dgm:pt modelId="{25972BCB-13A5-46A5-BCE2-00546FEB3328}" type="pres">
      <dgm:prSet presAssocID="{61F5B96C-42FC-4978-8875-87D9430FDF4E}" presName="composite3" presStyleCnt="0"/>
      <dgm:spPr/>
    </dgm:pt>
    <dgm:pt modelId="{A266B619-EA54-4AAA-AAD7-5931B10FB5CA}" type="pres">
      <dgm:prSet presAssocID="{61F5B96C-42FC-4978-8875-87D9430FDF4E}" presName="background3" presStyleLbl="node3" presStyleIdx="3" presStyleCnt="4"/>
      <dgm:spPr>
        <a:solidFill>
          <a:srgbClr val="FFFF00"/>
        </a:solidFill>
      </dgm:spPr>
      <dgm:t>
        <a:bodyPr/>
        <a:lstStyle/>
        <a:p>
          <a:pPr rtl="1"/>
          <a:endParaRPr lang="fa-IR"/>
        </a:p>
      </dgm:t>
    </dgm:pt>
    <dgm:pt modelId="{1567B4BC-1359-4A19-B495-F93448C8F720}" type="pres">
      <dgm:prSet presAssocID="{61F5B96C-42FC-4978-8875-87D9430FDF4E}" presName="text3" presStyleLbl="fgAcc3" presStyleIdx="3" presStyleCnt="4" custScaleX="295957" custScaleY="385970">
        <dgm:presLayoutVars>
          <dgm:chPref val="3"/>
        </dgm:presLayoutVars>
      </dgm:prSet>
      <dgm:spPr/>
      <dgm:t>
        <a:bodyPr/>
        <a:lstStyle/>
        <a:p>
          <a:pPr rtl="1"/>
          <a:endParaRPr lang="fa-IR"/>
        </a:p>
      </dgm:t>
    </dgm:pt>
    <dgm:pt modelId="{FEEAB123-E649-4BC3-8ECA-9D4160C2EDC7}" type="pres">
      <dgm:prSet presAssocID="{61F5B96C-42FC-4978-8875-87D9430FDF4E}" presName="hierChild4" presStyleCnt="0"/>
      <dgm:spPr/>
    </dgm:pt>
  </dgm:ptLst>
  <dgm:cxnLst>
    <dgm:cxn modelId="{7D8369BD-2C92-4625-B81D-F462B6770EE1}" type="presOf" srcId="{5C476CEC-23FC-4E29-AFD2-41AD7DD8C7C2}" destId="{7662C76C-21C6-4AA8-AD5C-507348B8590F}" srcOrd="0" destOrd="0" presId="urn:microsoft.com/office/officeart/2005/8/layout/hierarchy1"/>
    <dgm:cxn modelId="{C24D5D91-EDE8-490A-B523-F35CD878274A}" srcId="{865941D2-D0D7-47BC-BCA6-A8D7279C0A5A}" destId="{79DC423E-40C7-4B57-B8AF-42CFA2D7D7D9}" srcOrd="0" destOrd="0" parTransId="{CB2ACF69-80DF-4223-BEBB-660C3CB20BDD}" sibTransId="{D484414F-8227-438B-AC7E-EDAEB8DA02AD}"/>
    <dgm:cxn modelId="{105C85A7-4880-4A7C-BE77-8AE59980C9A4}" srcId="{BB0EDE16-2932-4F5B-89A8-BF1C60AFF460}" destId="{CDE70757-D7AC-4797-BAA7-37E7C1B2AAB9}" srcOrd="0" destOrd="0" parTransId="{1D0B4D01-9700-47AE-AA07-F921B4A29E37}" sibTransId="{7CF44D50-0F09-41CF-9732-75891C4B9837}"/>
    <dgm:cxn modelId="{917C2BF9-1918-46C8-B0DD-B202CDCCF935}" type="presOf" srcId="{BA878FF9-0CFA-4471-9FCB-A6708D7F7D5F}" destId="{193C7849-8F13-4367-8644-FD20A16F5DBB}" srcOrd="0" destOrd="0" presId="urn:microsoft.com/office/officeart/2005/8/layout/hierarchy1"/>
    <dgm:cxn modelId="{77F8A922-BFEF-44E9-8844-1A474518762F}" srcId="{8641B83C-AE9C-4822-825A-2FCA30D051CD}" destId="{1F9A3A61-A6FC-435B-834E-3CFD967167CE}" srcOrd="0" destOrd="0" parTransId="{7D8F206F-8DC2-44B8-9A21-9086B243D7F8}" sibTransId="{E59A4411-B795-4F36-AD93-DB2C94E33811}"/>
    <dgm:cxn modelId="{A98B4C89-4C15-4266-B0FE-8411E707AC29}" srcId="{1F9A3A61-A6FC-435B-834E-3CFD967167CE}" destId="{FF586843-DFC3-4A1B-9320-483004E46C0F}" srcOrd="1" destOrd="0" parTransId="{2B483C08-408B-42D4-ABC9-D7112D836312}" sibTransId="{D50A2AD1-7B8C-47FE-B36D-5CB3B3EA96BA}"/>
    <dgm:cxn modelId="{E123166E-D40E-4DCA-838A-95E11F648936}" srcId="{5C476CEC-23FC-4E29-AFD2-41AD7DD8C7C2}" destId="{61F5B96C-42FC-4978-8875-87D9430FDF4E}" srcOrd="0" destOrd="0" parTransId="{12250C83-7AAB-40BD-BB9C-664FB5ADEBC1}" sibTransId="{FBCA47C0-CBCA-4164-9872-76BC3D30951F}"/>
    <dgm:cxn modelId="{6A6E7BCB-F016-4FF8-900A-77DC2C03840F}" type="presOf" srcId="{1F9A3A61-A6FC-435B-834E-3CFD967167CE}" destId="{B8E81A44-2D19-4C4C-8B26-C31DC576F9C2}" srcOrd="0" destOrd="0" presId="urn:microsoft.com/office/officeart/2005/8/layout/hierarchy1"/>
    <dgm:cxn modelId="{448F995D-3470-4B9A-8180-5D7A314F378C}" type="presOf" srcId="{CDE70757-D7AC-4797-BAA7-37E7C1B2AAB9}" destId="{58DF7B3C-DA99-42AB-805A-E34D30580A7C}" srcOrd="0" destOrd="0" presId="urn:microsoft.com/office/officeart/2005/8/layout/hierarchy1"/>
    <dgm:cxn modelId="{EA362D89-AA35-448C-B50A-618F3E22F700}" type="presOf" srcId="{CB2ACF69-80DF-4223-BEBB-660C3CB20BDD}" destId="{D454E8C8-E56C-4866-B760-0FA619B076F8}" srcOrd="0" destOrd="0" presId="urn:microsoft.com/office/officeart/2005/8/layout/hierarchy1"/>
    <dgm:cxn modelId="{98B7F987-8E78-4DE6-A763-2A09EF1E40DC}" srcId="{1F9A3A61-A6FC-435B-834E-3CFD967167CE}" destId="{5C476CEC-23FC-4E29-AFD2-41AD7DD8C7C2}" srcOrd="3" destOrd="0" parTransId="{FC62E05E-C920-4D9B-82A1-9AAFC7445E0A}" sibTransId="{BC9BC9B6-E85D-4A36-B29E-97339471E04F}"/>
    <dgm:cxn modelId="{311B62BF-F0CE-4DF4-80F3-084B4386FB23}" type="presOf" srcId="{1D0B4D01-9700-47AE-AA07-F921B4A29E37}" destId="{7761A4D6-587B-4C1C-9E7D-3EA5F48A2135}" srcOrd="0" destOrd="0" presId="urn:microsoft.com/office/officeart/2005/8/layout/hierarchy1"/>
    <dgm:cxn modelId="{401A8A2F-81CD-4451-AD8A-1C2CAE2341D2}" type="presOf" srcId="{8641B83C-AE9C-4822-825A-2FCA30D051CD}" destId="{223BE3B4-AF0C-4A3F-ABBD-8E77B2C077FC}" srcOrd="0" destOrd="0" presId="urn:microsoft.com/office/officeart/2005/8/layout/hierarchy1"/>
    <dgm:cxn modelId="{6F576219-BD23-4D74-B908-4ADCC73A9AA4}" type="presOf" srcId="{61F5B96C-42FC-4978-8875-87D9430FDF4E}" destId="{1567B4BC-1359-4A19-B495-F93448C8F720}" srcOrd="0" destOrd="0" presId="urn:microsoft.com/office/officeart/2005/8/layout/hierarchy1"/>
    <dgm:cxn modelId="{9B40C673-A2B3-49A6-A912-B0958AED4CC9}" type="presOf" srcId="{865941D2-D0D7-47BC-BCA6-A8D7279C0A5A}" destId="{5BA00790-360B-413E-805C-3867F989FE2C}" srcOrd="0" destOrd="0" presId="urn:microsoft.com/office/officeart/2005/8/layout/hierarchy1"/>
    <dgm:cxn modelId="{475CB189-FEC5-4E5B-A5EC-3BEF78CBE96E}" type="presOf" srcId="{C6246580-A598-4A3C-91F9-22C5643E4D95}" destId="{F67E14CD-9A44-44F9-A463-191E6B465865}" srcOrd="0" destOrd="0" presId="urn:microsoft.com/office/officeart/2005/8/layout/hierarchy1"/>
    <dgm:cxn modelId="{E7262052-E7CC-44CF-B472-EED8654CA27C}" srcId="{1F9A3A61-A6FC-435B-834E-3CFD967167CE}" destId="{865941D2-D0D7-47BC-BCA6-A8D7279C0A5A}" srcOrd="2" destOrd="0" parTransId="{829CCF2B-63A2-4A6C-9012-38EDEDECDBC5}" sibTransId="{07F9776B-584F-4BBD-BDD1-C1635F363B2D}"/>
    <dgm:cxn modelId="{70235D83-B4B7-4FA0-9B61-D070FAFC8CF5}" type="presOf" srcId="{FF586843-DFC3-4A1B-9320-483004E46C0F}" destId="{6B3DBEC5-A890-4FB7-9E0A-3C593772D771}" srcOrd="0" destOrd="0" presId="urn:microsoft.com/office/officeart/2005/8/layout/hierarchy1"/>
    <dgm:cxn modelId="{43610A7F-2177-474D-B85F-611D54C76681}" type="presOf" srcId="{829CCF2B-63A2-4A6C-9012-38EDEDECDBC5}" destId="{157FC43B-D451-4036-BAB5-DEC299055CED}" srcOrd="0" destOrd="0" presId="urn:microsoft.com/office/officeart/2005/8/layout/hierarchy1"/>
    <dgm:cxn modelId="{FA15B692-0105-42E2-BA48-D55279A47797}" type="presOf" srcId="{BB0EDE16-2932-4F5B-89A8-BF1C60AFF460}" destId="{C2B119DE-DB87-49B5-9766-2E305504F6AA}" srcOrd="0" destOrd="0" presId="urn:microsoft.com/office/officeart/2005/8/layout/hierarchy1"/>
    <dgm:cxn modelId="{57894167-D8F6-40C2-9555-6F822813D184}" type="presOf" srcId="{FC62E05E-C920-4D9B-82A1-9AAFC7445E0A}" destId="{B110EAB4-D632-4F86-8B0F-E06F2DD0F4B9}" srcOrd="0" destOrd="0" presId="urn:microsoft.com/office/officeart/2005/8/layout/hierarchy1"/>
    <dgm:cxn modelId="{4AF6048B-B2BD-4910-802E-E5CF8C55EA99}" type="presOf" srcId="{2B483C08-408B-42D4-ABC9-D7112D836312}" destId="{4A737616-D32A-4B27-B9FE-9B5357B03F05}" srcOrd="0" destOrd="0" presId="urn:microsoft.com/office/officeart/2005/8/layout/hierarchy1"/>
    <dgm:cxn modelId="{17BB6A69-3FF1-41CF-8CC7-11A95D39D0B4}" srcId="{1F9A3A61-A6FC-435B-834E-3CFD967167CE}" destId="{BB0EDE16-2932-4F5B-89A8-BF1C60AFF460}" srcOrd="0" destOrd="0" parTransId="{C6246580-A598-4A3C-91F9-22C5643E4D95}" sibTransId="{CF50BCFE-ADDA-4E0C-BE19-64AB313115EE}"/>
    <dgm:cxn modelId="{52C3234D-0EB8-499B-BC89-41D212651275}" type="presOf" srcId="{12250C83-7AAB-40BD-BB9C-664FB5ADEBC1}" destId="{16A19EF0-F122-469B-B802-513D2E650584}" srcOrd="0" destOrd="0" presId="urn:microsoft.com/office/officeart/2005/8/layout/hierarchy1"/>
    <dgm:cxn modelId="{EB8A04B4-D8D9-4642-A256-2606EE09B4C2}" type="presOf" srcId="{D3821C1D-14FD-4E91-8CA1-0144746C7632}" destId="{4C8E0ABA-ABA0-46F0-98AC-12DA0E517DE3}" srcOrd="0" destOrd="0" presId="urn:microsoft.com/office/officeart/2005/8/layout/hierarchy1"/>
    <dgm:cxn modelId="{63F49C9A-1938-43EB-82B0-B563F703D0ED}" type="presOf" srcId="{79DC423E-40C7-4B57-B8AF-42CFA2D7D7D9}" destId="{18E3C216-DF63-483C-9AD0-5C1927346D8A}" srcOrd="0" destOrd="0" presId="urn:microsoft.com/office/officeart/2005/8/layout/hierarchy1"/>
    <dgm:cxn modelId="{A721F49F-BF14-44B1-A06F-DC13414F0AB3}" srcId="{FF586843-DFC3-4A1B-9320-483004E46C0F}" destId="{D3821C1D-14FD-4E91-8CA1-0144746C7632}" srcOrd="0" destOrd="0" parTransId="{BA878FF9-0CFA-4471-9FCB-A6708D7F7D5F}" sibTransId="{CF4C8DBB-7878-4673-9A4A-0644E4CAA299}"/>
    <dgm:cxn modelId="{EFEF32F7-1466-462C-B73D-19F27DA0E503}" type="presParOf" srcId="{223BE3B4-AF0C-4A3F-ABBD-8E77B2C077FC}" destId="{BA21B67D-2447-41D8-B759-75693753E43D}" srcOrd="0" destOrd="0" presId="urn:microsoft.com/office/officeart/2005/8/layout/hierarchy1"/>
    <dgm:cxn modelId="{4EF2AA0A-6736-4135-82F6-BFFB50CC356D}" type="presParOf" srcId="{BA21B67D-2447-41D8-B759-75693753E43D}" destId="{A3CF7E85-74D1-4F7B-B296-4083320A1314}" srcOrd="0" destOrd="0" presId="urn:microsoft.com/office/officeart/2005/8/layout/hierarchy1"/>
    <dgm:cxn modelId="{778F28FD-8F6F-4FDD-893C-6E9364CECE6C}" type="presParOf" srcId="{A3CF7E85-74D1-4F7B-B296-4083320A1314}" destId="{53F8B3FD-BE9B-4C07-9D61-93E8B2A9E455}" srcOrd="0" destOrd="0" presId="urn:microsoft.com/office/officeart/2005/8/layout/hierarchy1"/>
    <dgm:cxn modelId="{A8934A8C-DC1C-4636-87D1-952EE5374693}" type="presParOf" srcId="{A3CF7E85-74D1-4F7B-B296-4083320A1314}" destId="{B8E81A44-2D19-4C4C-8B26-C31DC576F9C2}" srcOrd="1" destOrd="0" presId="urn:microsoft.com/office/officeart/2005/8/layout/hierarchy1"/>
    <dgm:cxn modelId="{7D154C73-0CD8-43C1-AECD-DC5F33AC8EAD}" type="presParOf" srcId="{BA21B67D-2447-41D8-B759-75693753E43D}" destId="{03DC5B80-07AB-4E5C-895E-F96CC9CAD461}" srcOrd="1" destOrd="0" presId="urn:microsoft.com/office/officeart/2005/8/layout/hierarchy1"/>
    <dgm:cxn modelId="{96F79331-256B-4A34-BE7E-17E3149A0EB4}" type="presParOf" srcId="{03DC5B80-07AB-4E5C-895E-F96CC9CAD461}" destId="{F67E14CD-9A44-44F9-A463-191E6B465865}" srcOrd="0" destOrd="0" presId="urn:microsoft.com/office/officeart/2005/8/layout/hierarchy1"/>
    <dgm:cxn modelId="{A910289B-D44D-4470-BB9B-9B1208DD981A}" type="presParOf" srcId="{03DC5B80-07AB-4E5C-895E-F96CC9CAD461}" destId="{4913159C-91E9-48E0-A225-B1BE76006FAC}" srcOrd="1" destOrd="0" presId="urn:microsoft.com/office/officeart/2005/8/layout/hierarchy1"/>
    <dgm:cxn modelId="{DF820A0C-99A7-417B-A153-C57CE4D865A5}" type="presParOf" srcId="{4913159C-91E9-48E0-A225-B1BE76006FAC}" destId="{8681B610-F7F9-4AB9-AE9A-EC2204B2D883}" srcOrd="0" destOrd="0" presId="urn:microsoft.com/office/officeart/2005/8/layout/hierarchy1"/>
    <dgm:cxn modelId="{91EBF569-74B0-4BC7-AF12-BA6BD20D184D}" type="presParOf" srcId="{8681B610-F7F9-4AB9-AE9A-EC2204B2D883}" destId="{9BE291BC-6C10-40FA-82C5-B59CEF21C967}" srcOrd="0" destOrd="0" presId="urn:microsoft.com/office/officeart/2005/8/layout/hierarchy1"/>
    <dgm:cxn modelId="{70AA704F-1AAA-4F89-A4B6-4B5257A3952F}" type="presParOf" srcId="{8681B610-F7F9-4AB9-AE9A-EC2204B2D883}" destId="{C2B119DE-DB87-49B5-9766-2E305504F6AA}" srcOrd="1" destOrd="0" presId="urn:microsoft.com/office/officeart/2005/8/layout/hierarchy1"/>
    <dgm:cxn modelId="{21C22C94-E306-4F26-9263-93CA388C1A42}" type="presParOf" srcId="{4913159C-91E9-48E0-A225-B1BE76006FAC}" destId="{39C3F386-97C1-4B99-BB36-30D7A69CF956}" srcOrd="1" destOrd="0" presId="urn:microsoft.com/office/officeart/2005/8/layout/hierarchy1"/>
    <dgm:cxn modelId="{56720C9D-E1DC-405D-99E4-51B178429048}" type="presParOf" srcId="{39C3F386-97C1-4B99-BB36-30D7A69CF956}" destId="{7761A4D6-587B-4C1C-9E7D-3EA5F48A2135}" srcOrd="0" destOrd="0" presId="urn:microsoft.com/office/officeart/2005/8/layout/hierarchy1"/>
    <dgm:cxn modelId="{A220445C-14AB-4D79-BB98-033E1B3D5868}" type="presParOf" srcId="{39C3F386-97C1-4B99-BB36-30D7A69CF956}" destId="{DEE4C84D-3E0D-45E7-BE1E-ACF59A2E6DD4}" srcOrd="1" destOrd="0" presId="urn:microsoft.com/office/officeart/2005/8/layout/hierarchy1"/>
    <dgm:cxn modelId="{A2186488-46D7-4514-B6CD-E56068A91B1C}" type="presParOf" srcId="{DEE4C84D-3E0D-45E7-BE1E-ACF59A2E6DD4}" destId="{294B3EE6-D63E-4C1D-8251-20A049B8E5FB}" srcOrd="0" destOrd="0" presId="urn:microsoft.com/office/officeart/2005/8/layout/hierarchy1"/>
    <dgm:cxn modelId="{1BEC255A-EBDD-464A-B458-AFFC61F539D9}" type="presParOf" srcId="{294B3EE6-D63E-4C1D-8251-20A049B8E5FB}" destId="{F12EC87B-97F0-4217-83FF-4F21004132D3}" srcOrd="0" destOrd="0" presId="urn:microsoft.com/office/officeart/2005/8/layout/hierarchy1"/>
    <dgm:cxn modelId="{587579D5-6C40-4014-8C86-6314AF7EA8ED}" type="presParOf" srcId="{294B3EE6-D63E-4C1D-8251-20A049B8E5FB}" destId="{58DF7B3C-DA99-42AB-805A-E34D30580A7C}" srcOrd="1" destOrd="0" presId="urn:microsoft.com/office/officeart/2005/8/layout/hierarchy1"/>
    <dgm:cxn modelId="{C4F60DC5-494B-4CE5-98AD-73D39B934B44}" type="presParOf" srcId="{DEE4C84D-3E0D-45E7-BE1E-ACF59A2E6DD4}" destId="{B6C8907E-5B83-4582-BFBB-28F7A36D502E}" srcOrd="1" destOrd="0" presId="urn:microsoft.com/office/officeart/2005/8/layout/hierarchy1"/>
    <dgm:cxn modelId="{27DBAEA1-7FEC-403B-877C-10CCDE1BBEAC}" type="presParOf" srcId="{03DC5B80-07AB-4E5C-895E-F96CC9CAD461}" destId="{4A737616-D32A-4B27-B9FE-9B5357B03F05}" srcOrd="2" destOrd="0" presId="urn:microsoft.com/office/officeart/2005/8/layout/hierarchy1"/>
    <dgm:cxn modelId="{D10A7B29-9B09-45B4-80EE-FAC9126F4612}" type="presParOf" srcId="{03DC5B80-07AB-4E5C-895E-F96CC9CAD461}" destId="{DDFFF21D-7236-44F4-80EC-7803589D3A85}" srcOrd="3" destOrd="0" presId="urn:microsoft.com/office/officeart/2005/8/layout/hierarchy1"/>
    <dgm:cxn modelId="{97D110FE-AD27-425B-9A1D-FAFB8CAD6D8F}" type="presParOf" srcId="{DDFFF21D-7236-44F4-80EC-7803589D3A85}" destId="{EEFDABDB-0245-4276-B23F-BC1025AC073A}" srcOrd="0" destOrd="0" presId="urn:microsoft.com/office/officeart/2005/8/layout/hierarchy1"/>
    <dgm:cxn modelId="{8A3E65CB-9E0E-42B5-BFA0-6C6A2ECD1108}" type="presParOf" srcId="{EEFDABDB-0245-4276-B23F-BC1025AC073A}" destId="{A41C1FE0-BE2E-4365-A9C8-0B4B78A9E2C0}" srcOrd="0" destOrd="0" presId="urn:microsoft.com/office/officeart/2005/8/layout/hierarchy1"/>
    <dgm:cxn modelId="{FFCF1A58-EB7D-4E1A-B043-C0452B00711D}" type="presParOf" srcId="{EEFDABDB-0245-4276-B23F-BC1025AC073A}" destId="{6B3DBEC5-A890-4FB7-9E0A-3C593772D771}" srcOrd="1" destOrd="0" presId="urn:microsoft.com/office/officeart/2005/8/layout/hierarchy1"/>
    <dgm:cxn modelId="{633A690F-9120-4FD1-96A3-4283F418412A}" type="presParOf" srcId="{DDFFF21D-7236-44F4-80EC-7803589D3A85}" destId="{D3166070-B59C-495C-B227-4E2E0FF3A49B}" srcOrd="1" destOrd="0" presId="urn:microsoft.com/office/officeart/2005/8/layout/hierarchy1"/>
    <dgm:cxn modelId="{BB58FDC3-A3BC-4DDB-A4B7-EE6AFF128011}" type="presParOf" srcId="{D3166070-B59C-495C-B227-4E2E0FF3A49B}" destId="{193C7849-8F13-4367-8644-FD20A16F5DBB}" srcOrd="0" destOrd="0" presId="urn:microsoft.com/office/officeart/2005/8/layout/hierarchy1"/>
    <dgm:cxn modelId="{0C462E83-1B2D-4009-B813-41DED0182511}" type="presParOf" srcId="{D3166070-B59C-495C-B227-4E2E0FF3A49B}" destId="{8E9EF69F-FD1D-4D03-9791-445F5DDDECF7}" srcOrd="1" destOrd="0" presId="urn:microsoft.com/office/officeart/2005/8/layout/hierarchy1"/>
    <dgm:cxn modelId="{361C2F90-B8BF-46B9-8C5D-C43E0C95CBC7}" type="presParOf" srcId="{8E9EF69F-FD1D-4D03-9791-445F5DDDECF7}" destId="{2F28DA49-A6D2-4E80-AB8B-1D1216856AFA}" srcOrd="0" destOrd="0" presId="urn:microsoft.com/office/officeart/2005/8/layout/hierarchy1"/>
    <dgm:cxn modelId="{8901368D-8567-45F5-844C-AB56FFF46EBC}" type="presParOf" srcId="{2F28DA49-A6D2-4E80-AB8B-1D1216856AFA}" destId="{FD5F9F65-6C82-45C6-8F8B-3CA61AE928BD}" srcOrd="0" destOrd="0" presId="urn:microsoft.com/office/officeart/2005/8/layout/hierarchy1"/>
    <dgm:cxn modelId="{30CD4FE8-0C69-45C0-9021-8A6EB17D3A6A}" type="presParOf" srcId="{2F28DA49-A6D2-4E80-AB8B-1D1216856AFA}" destId="{4C8E0ABA-ABA0-46F0-98AC-12DA0E517DE3}" srcOrd="1" destOrd="0" presId="urn:microsoft.com/office/officeart/2005/8/layout/hierarchy1"/>
    <dgm:cxn modelId="{665FCDAB-9774-4374-9D3C-8C83E3142A85}" type="presParOf" srcId="{8E9EF69F-FD1D-4D03-9791-445F5DDDECF7}" destId="{24211B90-A7C8-4629-B597-F8CCABA090F2}" srcOrd="1" destOrd="0" presId="urn:microsoft.com/office/officeart/2005/8/layout/hierarchy1"/>
    <dgm:cxn modelId="{FD92CBB4-FE01-448C-9BB1-7BED1F9917AD}" type="presParOf" srcId="{03DC5B80-07AB-4E5C-895E-F96CC9CAD461}" destId="{157FC43B-D451-4036-BAB5-DEC299055CED}" srcOrd="4" destOrd="0" presId="urn:microsoft.com/office/officeart/2005/8/layout/hierarchy1"/>
    <dgm:cxn modelId="{CF953B04-6DA4-4B3C-AC19-92F00A3D5CEF}" type="presParOf" srcId="{03DC5B80-07AB-4E5C-895E-F96CC9CAD461}" destId="{BB672579-274E-484B-A007-AD6F6CBB5230}" srcOrd="5" destOrd="0" presId="urn:microsoft.com/office/officeart/2005/8/layout/hierarchy1"/>
    <dgm:cxn modelId="{CC0C2981-4A35-4B9B-884B-191E770DFA37}" type="presParOf" srcId="{BB672579-274E-484B-A007-AD6F6CBB5230}" destId="{E6E8FBD0-ED28-44CF-B35D-C631801BBA45}" srcOrd="0" destOrd="0" presId="urn:microsoft.com/office/officeart/2005/8/layout/hierarchy1"/>
    <dgm:cxn modelId="{1C1D8123-9BAE-4864-9002-DCE1F7DE6BC2}" type="presParOf" srcId="{E6E8FBD0-ED28-44CF-B35D-C631801BBA45}" destId="{9D062CB4-4315-4EC4-A676-35FD9185BB1D}" srcOrd="0" destOrd="0" presId="urn:microsoft.com/office/officeart/2005/8/layout/hierarchy1"/>
    <dgm:cxn modelId="{D46395E5-F94B-4F5D-9BD8-B11D555FDC31}" type="presParOf" srcId="{E6E8FBD0-ED28-44CF-B35D-C631801BBA45}" destId="{5BA00790-360B-413E-805C-3867F989FE2C}" srcOrd="1" destOrd="0" presId="urn:microsoft.com/office/officeart/2005/8/layout/hierarchy1"/>
    <dgm:cxn modelId="{28873198-CFB1-466A-9F73-2253BCE182F5}" type="presParOf" srcId="{BB672579-274E-484B-A007-AD6F6CBB5230}" destId="{C2A1B786-F042-45EA-AC35-63925906C287}" srcOrd="1" destOrd="0" presId="urn:microsoft.com/office/officeart/2005/8/layout/hierarchy1"/>
    <dgm:cxn modelId="{B7D37773-92DF-497E-B589-B1CFC5BD5BEE}" type="presParOf" srcId="{C2A1B786-F042-45EA-AC35-63925906C287}" destId="{D454E8C8-E56C-4866-B760-0FA619B076F8}" srcOrd="0" destOrd="0" presId="urn:microsoft.com/office/officeart/2005/8/layout/hierarchy1"/>
    <dgm:cxn modelId="{C8EFA392-4586-4F40-BE22-065AF3ECDD1A}" type="presParOf" srcId="{C2A1B786-F042-45EA-AC35-63925906C287}" destId="{9081CA46-B0DC-43C0-80AC-29C65C2F4E51}" srcOrd="1" destOrd="0" presId="urn:microsoft.com/office/officeart/2005/8/layout/hierarchy1"/>
    <dgm:cxn modelId="{CB46CDA7-7E2A-4BD6-B7D6-5C5B3831D05D}" type="presParOf" srcId="{9081CA46-B0DC-43C0-80AC-29C65C2F4E51}" destId="{9654D502-1CC2-40EE-BC86-59B06B718FBD}" srcOrd="0" destOrd="0" presId="urn:microsoft.com/office/officeart/2005/8/layout/hierarchy1"/>
    <dgm:cxn modelId="{0FA340BE-2AD1-4D99-8178-01E5C6DE1AF2}" type="presParOf" srcId="{9654D502-1CC2-40EE-BC86-59B06B718FBD}" destId="{BDFB981D-FEC2-4716-B5F9-A1527200C044}" srcOrd="0" destOrd="0" presId="urn:microsoft.com/office/officeart/2005/8/layout/hierarchy1"/>
    <dgm:cxn modelId="{761B6D0E-9F18-4B35-A1E3-FBC0E6BE2E24}" type="presParOf" srcId="{9654D502-1CC2-40EE-BC86-59B06B718FBD}" destId="{18E3C216-DF63-483C-9AD0-5C1927346D8A}" srcOrd="1" destOrd="0" presId="urn:microsoft.com/office/officeart/2005/8/layout/hierarchy1"/>
    <dgm:cxn modelId="{9DCCF2BA-F19C-4FB4-9D43-A33AF3F8DA2B}" type="presParOf" srcId="{9081CA46-B0DC-43C0-80AC-29C65C2F4E51}" destId="{A1619377-E1E5-4721-801F-4DF6D5DBDE5E}" srcOrd="1" destOrd="0" presId="urn:microsoft.com/office/officeart/2005/8/layout/hierarchy1"/>
    <dgm:cxn modelId="{D6FD9239-4A0E-41C4-A540-360069D1E14B}" type="presParOf" srcId="{03DC5B80-07AB-4E5C-895E-F96CC9CAD461}" destId="{B110EAB4-D632-4F86-8B0F-E06F2DD0F4B9}" srcOrd="6" destOrd="0" presId="urn:microsoft.com/office/officeart/2005/8/layout/hierarchy1"/>
    <dgm:cxn modelId="{6328FC96-DD0E-4331-A2D5-111A3EB5CAAB}" type="presParOf" srcId="{03DC5B80-07AB-4E5C-895E-F96CC9CAD461}" destId="{C62F7D52-2E6A-4874-882C-030123443355}" srcOrd="7" destOrd="0" presId="urn:microsoft.com/office/officeart/2005/8/layout/hierarchy1"/>
    <dgm:cxn modelId="{405301FA-9ED0-41BA-8322-629DF146FB61}" type="presParOf" srcId="{C62F7D52-2E6A-4874-882C-030123443355}" destId="{477EC977-435A-44E2-825F-4B8DAD8FDD6F}" srcOrd="0" destOrd="0" presId="urn:microsoft.com/office/officeart/2005/8/layout/hierarchy1"/>
    <dgm:cxn modelId="{B2A051D6-6CCE-4274-83D0-82DA9280DF9E}" type="presParOf" srcId="{477EC977-435A-44E2-825F-4B8DAD8FDD6F}" destId="{6A97B42C-B594-433C-981A-B7B719207C6F}" srcOrd="0" destOrd="0" presId="urn:microsoft.com/office/officeart/2005/8/layout/hierarchy1"/>
    <dgm:cxn modelId="{BA67C992-96CA-4D52-8E80-6427C0CC1F1F}" type="presParOf" srcId="{477EC977-435A-44E2-825F-4B8DAD8FDD6F}" destId="{7662C76C-21C6-4AA8-AD5C-507348B8590F}" srcOrd="1" destOrd="0" presId="urn:microsoft.com/office/officeart/2005/8/layout/hierarchy1"/>
    <dgm:cxn modelId="{E9F618E2-75A6-4506-9D6F-71C4C9D5B8A9}" type="presParOf" srcId="{C62F7D52-2E6A-4874-882C-030123443355}" destId="{78F7A42C-04A2-4C8C-812D-75448F196F85}" srcOrd="1" destOrd="0" presId="urn:microsoft.com/office/officeart/2005/8/layout/hierarchy1"/>
    <dgm:cxn modelId="{C854BAEB-9BB9-4623-90CE-48CA184E6602}" type="presParOf" srcId="{78F7A42C-04A2-4C8C-812D-75448F196F85}" destId="{16A19EF0-F122-469B-B802-513D2E650584}" srcOrd="0" destOrd="0" presId="urn:microsoft.com/office/officeart/2005/8/layout/hierarchy1"/>
    <dgm:cxn modelId="{FF1C23F3-18C1-47D3-8B23-A1D6BC32EC5C}" type="presParOf" srcId="{78F7A42C-04A2-4C8C-812D-75448F196F85}" destId="{27CA04EF-6A24-423C-9534-51938390EA62}" srcOrd="1" destOrd="0" presId="urn:microsoft.com/office/officeart/2005/8/layout/hierarchy1"/>
    <dgm:cxn modelId="{CC2E958B-38C0-463F-ABD7-2D4277169D1F}" type="presParOf" srcId="{27CA04EF-6A24-423C-9534-51938390EA62}" destId="{25972BCB-13A5-46A5-BCE2-00546FEB3328}" srcOrd="0" destOrd="0" presId="urn:microsoft.com/office/officeart/2005/8/layout/hierarchy1"/>
    <dgm:cxn modelId="{F55DEC21-D138-416C-830A-F51D3F440D72}" type="presParOf" srcId="{25972BCB-13A5-46A5-BCE2-00546FEB3328}" destId="{A266B619-EA54-4AAA-AAD7-5931B10FB5CA}" srcOrd="0" destOrd="0" presId="urn:microsoft.com/office/officeart/2005/8/layout/hierarchy1"/>
    <dgm:cxn modelId="{995DD105-4CFB-4EB9-B6B1-0C477F310F3D}" type="presParOf" srcId="{25972BCB-13A5-46A5-BCE2-00546FEB3328}" destId="{1567B4BC-1359-4A19-B495-F93448C8F720}" srcOrd="1" destOrd="0" presId="urn:microsoft.com/office/officeart/2005/8/layout/hierarchy1"/>
    <dgm:cxn modelId="{E55BB638-E357-406F-860A-5BDB763F427D}" type="presParOf" srcId="{27CA04EF-6A24-423C-9534-51938390EA62}" destId="{FEEAB123-E649-4BC3-8ECA-9D4160C2ED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1B83C-AE9C-4822-825A-2FCA30D051CD}"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n-US"/>
        </a:p>
      </dgm:t>
    </dgm:pt>
    <dgm:pt modelId="{1F9A3A61-A6FC-435B-834E-3CFD967167CE}">
      <dgm:prSet phldrT="[Text]" custT="1"/>
      <dgm:spPr/>
      <dgm:t>
        <a:bodyPr/>
        <a:lstStyle/>
        <a:p>
          <a:pPr rtl="1"/>
          <a:r>
            <a:rPr lang="fa-IR" sz="1400" smtClean="0">
              <a:cs typeface="B Titr" pitchFamily="2" charset="-78"/>
            </a:rPr>
            <a:t>بخش های مختلف یک مدار الکتریکی ساده</a:t>
          </a:r>
          <a:endParaRPr lang="en-US" sz="1400" dirty="0">
            <a:cs typeface="B Titr" pitchFamily="2" charset="-78"/>
          </a:endParaRPr>
        </a:p>
      </dgm:t>
    </dgm:pt>
    <dgm:pt modelId="{7D8F206F-8DC2-44B8-9A21-9086B243D7F8}" type="parTrans" cxnId="{77F8A922-BFEF-44E9-8844-1A474518762F}">
      <dgm:prSet/>
      <dgm:spPr/>
      <dgm:t>
        <a:bodyPr/>
        <a:lstStyle/>
        <a:p>
          <a:endParaRPr lang="en-US"/>
        </a:p>
      </dgm:t>
    </dgm:pt>
    <dgm:pt modelId="{E59A4411-B795-4F36-AD93-DB2C94E33811}" type="sibTrans" cxnId="{77F8A922-BFEF-44E9-8844-1A474518762F}">
      <dgm:prSet/>
      <dgm:spPr/>
      <dgm:t>
        <a:bodyPr/>
        <a:lstStyle/>
        <a:p>
          <a:endParaRPr lang="en-US"/>
        </a:p>
      </dgm:t>
    </dgm:pt>
    <dgm:pt modelId="{BB0EDE16-2932-4F5B-89A8-BF1C60AFF460}">
      <dgm:prSet phldrT="[Text]" custT="1"/>
      <dgm:spPr/>
      <dgm:t>
        <a:bodyPr/>
        <a:lstStyle/>
        <a:p>
          <a:r>
            <a:rPr lang="fa-IR" sz="1800" dirty="0" smtClean="0">
              <a:solidFill>
                <a:schemeClr val="tx1"/>
              </a:solidFill>
              <a:cs typeface="B Nazanin" pitchFamily="2" charset="-78"/>
            </a:rPr>
            <a:t>پایانه</a:t>
          </a:r>
          <a:endParaRPr lang="en-US" sz="1800" dirty="0">
            <a:solidFill>
              <a:schemeClr val="tx1"/>
            </a:solidFill>
            <a:cs typeface="B Nazanin" pitchFamily="2" charset="-78"/>
          </a:endParaRPr>
        </a:p>
      </dgm:t>
    </dgm:pt>
    <dgm:pt modelId="{C6246580-A598-4A3C-91F9-22C5643E4D95}" type="parTrans" cxnId="{17BB6A69-3FF1-41CF-8CC7-11A95D39D0B4}">
      <dgm:prSet/>
      <dgm:spPr/>
      <dgm:t>
        <a:bodyPr/>
        <a:lstStyle/>
        <a:p>
          <a:endParaRPr lang="en-US"/>
        </a:p>
      </dgm:t>
    </dgm:pt>
    <dgm:pt modelId="{CF50BCFE-ADDA-4E0C-BE19-64AB313115EE}" type="sibTrans" cxnId="{17BB6A69-3FF1-41CF-8CC7-11A95D39D0B4}">
      <dgm:prSet/>
      <dgm:spPr/>
      <dgm:t>
        <a:bodyPr/>
        <a:lstStyle/>
        <a:p>
          <a:endParaRPr lang="en-US"/>
        </a:p>
      </dgm:t>
    </dgm:pt>
    <dgm:pt modelId="{CDE70757-D7AC-4797-BAA7-37E7C1B2AAB9}">
      <dgm:prSet phldrT="[Text]" custT="1"/>
      <dgm:spPr>
        <a:solidFill>
          <a:schemeClr val="accent6">
            <a:lumMod val="40000"/>
            <a:lumOff val="60000"/>
          </a:schemeClr>
        </a:solidFill>
      </dgm:spPr>
      <dgm:t>
        <a:bodyPr/>
        <a:lstStyle/>
        <a:p>
          <a:pPr algn="ctr">
            <a:lnSpc>
              <a:spcPct val="100000"/>
            </a:lnSpc>
          </a:pPr>
          <a:r>
            <a:rPr lang="fa-IR" sz="1600" dirty="0" smtClean="0">
              <a:solidFill>
                <a:srgbClr val="FF0000"/>
              </a:solidFill>
              <a:cs typeface="B Nazanin" pitchFamily="2" charset="-78"/>
            </a:rPr>
            <a:t>مثبت: </a:t>
          </a:r>
          <a:r>
            <a:rPr lang="fa-IR" sz="1600" dirty="0" smtClean="0">
              <a:solidFill>
                <a:schemeClr val="tx1"/>
              </a:solidFill>
              <a:cs typeface="B Nazanin" pitchFamily="2" charset="-78"/>
            </a:rPr>
            <a:t>از جنس میله زغالی      ( کربنی)</a:t>
          </a:r>
          <a:endParaRPr lang="fa-IR" sz="1200" dirty="0" smtClean="0">
            <a:solidFill>
              <a:schemeClr val="tx1"/>
            </a:solidFill>
            <a:cs typeface="B Nazanin" pitchFamily="2" charset="-78"/>
          </a:endParaRPr>
        </a:p>
      </dgm:t>
    </dgm:pt>
    <dgm:pt modelId="{1D0B4D01-9700-47AE-AA07-F921B4A29E37}" type="parTrans" cxnId="{105C85A7-4880-4A7C-BE77-8AE59980C9A4}">
      <dgm:prSet/>
      <dgm:spPr/>
      <dgm:t>
        <a:bodyPr/>
        <a:lstStyle/>
        <a:p>
          <a:endParaRPr lang="en-US"/>
        </a:p>
      </dgm:t>
    </dgm:pt>
    <dgm:pt modelId="{7CF44D50-0F09-41CF-9732-75891C4B9837}" type="sibTrans" cxnId="{105C85A7-4880-4A7C-BE77-8AE59980C9A4}">
      <dgm:prSet/>
      <dgm:spPr/>
      <dgm:t>
        <a:bodyPr/>
        <a:lstStyle/>
        <a:p>
          <a:endParaRPr lang="en-US"/>
        </a:p>
      </dgm:t>
    </dgm:pt>
    <dgm:pt modelId="{D3821C1D-14FD-4E91-8CA1-0144746C7632}">
      <dgm:prSet custT="1"/>
      <dgm:spPr>
        <a:solidFill>
          <a:schemeClr val="accent6">
            <a:lumMod val="40000"/>
            <a:lumOff val="60000"/>
          </a:schemeClr>
        </a:solidFill>
      </dgm:spPr>
      <dgm:t>
        <a:bodyPr/>
        <a:lstStyle/>
        <a:p>
          <a:pPr rtl="1"/>
          <a:r>
            <a:rPr lang="fa-IR" sz="1600" dirty="0" smtClean="0">
              <a:solidFill>
                <a:schemeClr val="tx1">
                  <a:lumMod val="95000"/>
                  <a:lumOff val="5000"/>
                </a:schemeClr>
              </a:solidFill>
              <a:cs typeface="B Nazanin" pitchFamily="2" charset="-78"/>
            </a:rPr>
            <a:t>مایع یا خمیر شیمیایی مرطوب که پایانه ها وارد واکنش می شود.</a:t>
          </a:r>
          <a:endParaRPr lang="fa-IR" sz="1600" dirty="0">
            <a:solidFill>
              <a:schemeClr val="tx1">
                <a:lumMod val="95000"/>
                <a:lumOff val="5000"/>
              </a:schemeClr>
            </a:solidFill>
            <a:cs typeface="B Nazanin" pitchFamily="2" charset="-78"/>
          </a:endParaRPr>
        </a:p>
      </dgm:t>
    </dgm:pt>
    <dgm:pt modelId="{BA878FF9-0CFA-4471-9FCB-A6708D7F7D5F}" type="parTrans" cxnId="{A721F49F-BF14-44B1-A06F-DC13414F0AB3}">
      <dgm:prSet/>
      <dgm:spPr/>
      <dgm:t>
        <a:bodyPr/>
        <a:lstStyle/>
        <a:p>
          <a:pPr rtl="1"/>
          <a:endParaRPr lang="fa-IR"/>
        </a:p>
      </dgm:t>
    </dgm:pt>
    <dgm:pt modelId="{CF4C8DBB-7878-4673-9A4A-0644E4CAA299}" type="sibTrans" cxnId="{A721F49F-BF14-44B1-A06F-DC13414F0AB3}">
      <dgm:prSet/>
      <dgm:spPr/>
      <dgm:t>
        <a:bodyPr/>
        <a:lstStyle/>
        <a:p>
          <a:pPr rtl="1"/>
          <a:endParaRPr lang="fa-IR"/>
        </a:p>
      </dgm:t>
    </dgm:pt>
    <dgm:pt modelId="{FF586843-DFC3-4A1B-9320-483004E46C0F}">
      <dgm:prSet custT="1"/>
      <dgm:spPr/>
      <dgm:t>
        <a:bodyPr/>
        <a:lstStyle/>
        <a:p>
          <a:pPr rtl="1"/>
          <a:r>
            <a:rPr lang="fa-IR" sz="1800" dirty="0" smtClean="0">
              <a:solidFill>
                <a:schemeClr val="tx1"/>
              </a:solidFill>
              <a:cs typeface="B Nazanin" pitchFamily="2" charset="-78"/>
            </a:rPr>
            <a:t>الکترولیت</a:t>
          </a:r>
          <a:endParaRPr lang="fa-IR" sz="1800" dirty="0">
            <a:solidFill>
              <a:schemeClr val="tx1"/>
            </a:solidFill>
            <a:cs typeface="B Nazanin" pitchFamily="2" charset="-78"/>
          </a:endParaRPr>
        </a:p>
      </dgm:t>
    </dgm:pt>
    <dgm:pt modelId="{2B483C08-408B-42D4-ABC9-D7112D836312}" type="parTrans" cxnId="{A98B4C89-4C15-4266-B0FE-8411E707AC29}">
      <dgm:prSet/>
      <dgm:spPr/>
      <dgm:t>
        <a:bodyPr/>
        <a:lstStyle/>
        <a:p>
          <a:pPr rtl="1"/>
          <a:endParaRPr lang="fa-IR"/>
        </a:p>
      </dgm:t>
    </dgm:pt>
    <dgm:pt modelId="{D50A2AD1-7B8C-47FE-B36D-5CB3B3EA96BA}" type="sibTrans" cxnId="{A98B4C89-4C15-4266-B0FE-8411E707AC29}">
      <dgm:prSet/>
      <dgm:spPr/>
      <dgm:t>
        <a:bodyPr/>
        <a:lstStyle/>
        <a:p>
          <a:pPr rtl="1"/>
          <a:endParaRPr lang="fa-IR"/>
        </a:p>
      </dgm:t>
    </dgm:pt>
    <dgm:pt modelId="{A59CF859-E211-4C32-BA51-7B9D7C2CF7F5}">
      <dgm:prSet custT="1"/>
      <dgm:spPr>
        <a:solidFill>
          <a:schemeClr val="accent6">
            <a:lumMod val="40000"/>
            <a:lumOff val="60000"/>
          </a:schemeClr>
        </a:solidFill>
      </dgm:spPr>
      <dgm:t>
        <a:bodyPr/>
        <a:lstStyle/>
        <a:p>
          <a:pPr algn="ctr" rtl="1"/>
          <a:r>
            <a:rPr lang="fa-IR" sz="1600" dirty="0" smtClean="0">
              <a:solidFill>
                <a:srgbClr val="FF0000"/>
              </a:solidFill>
              <a:cs typeface="B Nazanin" pitchFamily="2" charset="-78"/>
            </a:rPr>
            <a:t>منفی: </a:t>
          </a:r>
          <a:r>
            <a:rPr lang="fa-IR" sz="1600" dirty="0" smtClean="0">
              <a:solidFill>
                <a:schemeClr val="tx1"/>
              </a:solidFill>
              <a:cs typeface="B Nazanin" pitchFamily="2" charset="-78"/>
            </a:rPr>
            <a:t>از جنس فلز روی</a:t>
          </a:r>
          <a:endParaRPr lang="fa-IR" sz="1600" dirty="0" smtClean="0">
            <a:solidFill>
              <a:srgbClr val="FF0000"/>
            </a:solidFill>
            <a:cs typeface="B Nazanin" pitchFamily="2" charset="-78"/>
          </a:endParaRPr>
        </a:p>
      </dgm:t>
    </dgm:pt>
    <dgm:pt modelId="{02C6993D-5933-4ACF-BDD3-3FEC3587CBC3}" type="parTrans" cxnId="{D0D1B3CB-2AC9-4FAF-859B-0E05C1642089}">
      <dgm:prSet/>
      <dgm:spPr/>
      <dgm:t>
        <a:bodyPr/>
        <a:lstStyle/>
        <a:p>
          <a:pPr rtl="1"/>
          <a:endParaRPr lang="fa-IR"/>
        </a:p>
      </dgm:t>
    </dgm:pt>
    <dgm:pt modelId="{4F4DAF09-6626-4B0B-ABAC-56DEEBD2538A}" type="sibTrans" cxnId="{D0D1B3CB-2AC9-4FAF-859B-0E05C1642089}">
      <dgm:prSet/>
      <dgm:spPr/>
      <dgm:t>
        <a:bodyPr/>
        <a:lstStyle/>
        <a:p>
          <a:pPr rtl="1"/>
          <a:endParaRPr lang="fa-IR"/>
        </a:p>
      </dgm:t>
    </dgm:pt>
    <dgm:pt modelId="{485821E7-870C-4F5C-80BE-E4D086EF656B}" type="pres">
      <dgm:prSet presAssocID="{8641B83C-AE9C-4822-825A-2FCA30D051CD}" presName="diagram" presStyleCnt="0">
        <dgm:presLayoutVars>
          <dgm:chPref val="1"/>
          <dgm:dir val="rev"/>
          <dgm:animOne val="branch"/>
          <dgm:animLvl val="lvl"/>
          <dgm:resizeHandles val="exact"/>
        </dgm:presLayoutVars>
      </dgm:prSet>
      <dgm:spPr/>
      <dgm:t>
        <a:bodyPr/>
        <a:lstStyle/>
        <a:p>
          <a:pPr rtl="1"/>
          <a:endParaRPr lang="fa-IR"/>
        </a:p>
      </dgm:t>
    </dgm:pt>
    <dgm:pt modelId="{D98BBC3C-CFEC-4F72-9D3F-76AEE0418B0B}" type="pres">
      <dgm:prSet presAssocID="{1F9A3A61-A6FC-435B-834E-3CFD967167CE}" presName="root1" presStyleCnt="0"/>
      <dgm:spPr/>
      <dgm:t>
        <a:bodyPr/>
        <a:lstStyle/>
        <a:p>
          <a:pPr rtl="1"/>
          <a:endParaRPr lang="fa-IR"/>
        </a:p>
      </dgm:t>
    </dgm:pt>
    <dgm:pt modelId="{F8291705-C8B8-4CE6-A39B-BA099676D9E4}" type="pres">
      <dgm:prSet presAssocID="{1F9A3A61-A6FC-435B-834E-3CFD967167CE}" presName="LevelOneTextNode" presStyleLbl="node0" presStyleIdx="0" presStyleCnt="1" custLinFactNeighborX="-7781">
        <dgm:presLayoutVars>
          <dgm:chPref val="3"/>
        </dgm:presLayoutVars>
      </dgm:prSet>
      <dgm:spPr/>
      <dgm:t>
        <a:bodyPr/>
        <a:lstStyle/>
        <a:p>
          <a:pPr rtl="1"/>
          <a:endParaRPr lang="fa-IR"/>
        </a:p>
      </dgm:t>
    </dgm:pt>
    <dgm:pt modelId="{A776CB11-C2D7-4A60-A7C6-7F086E84E7F8}" type="pres">
      <dgm:prSet presAssocID="{1F9A3A61-A6FC-435B-834E-3CFD967167CE}" presName="level2hierChild" presStyleCnt="0"/>
      <dgm:spPr/>
      <dgm:t>
        <a:bodyPr/>
        <a:lstStyle/>
        <a:p>
          <a:pPr rtl="1"/>
          <a:endParaRPr lang="fa-IR"/>
        </a:p>
      </dgm:t>
    </dgm:pt>
    <dgm:pt modelId="{4EB62B3B-2830-4C57-9953-97A400069E53}" type="pres">
      <dgm:prSet presAssocID="{C6246580-A598-4A3C-91F9-22C5643E4D95}" presName="conn2-1" presStyleLbl="parChTrans1D2" presStyleIdx="0" presStyleCnt="2"/>
      <dgm:spPr/>
      <dgm:t>
        <a:bodyPr/>
        <a:lstStyle/>
        <a:p>
          <a:pPr rtl="1"/>
          <a:endParaRPr lang="fa-IR"/>
        </a:p>
      </dgm:t>
    </dgm:pt>
    <dgm:pt modelId="{347A11AC-3D24-4D90-964D-D6FC39BECAD1}" type="pres">
      <dgm:prSet presAssocID="{C6246580-A598-4A3C-91F9-22C5643E4D95}" presName="connTx" presStyleLbl="parChTrans1D2" presStyleIdx="0" presStyleCnt="2"/>
      <dgm:spPr/>
      <dgm:t>
        <a:bodyPr/>
        <a:lstStyle/>
        <a:p>
          <a:pPr rtl="1"/>
          <a:endParaRPr lang="fa-IR"/>
        </a:p>
      </dgm:t>
    </dgm:pt>
    <dgm:pt modelId="{F4F77B2D-CB2A-4EF6-B5A2-C99E7D1A0070}" type="pres">
      <dgm:prSet presAssocID="{BB0EDE16-2932-4F5B-89A8-BF1C60AFF460}" presName="root2" presStyleCnt="0"/>
      <dgm:spPr/>
      <dgm:t>
        <a:bodyPr/>
        <a:lstStyle/>
        <a:p>
          <a:pPr rtl="1"/>
          <a:endParaRPr lang="fa-IR"/>
        </a:p>
      </dgm:t>
    </dgm:pt>
    <dgm:pt modelId="{15902E8E-0ED3-490A-A2E1-AD9E4C3FFC2A}" type="pres">
      <dgm:prSet presAssocID="{BB0EDE16-2932-4F5B-89A8-BF1C60AFF460}" presName="LevelTwoTextNode" presStyleLbl="node2" presStyleIdx="0" presStyleCnt="2" custScaleX="58743" custScaleY="40000" custLinFactNeighborX="17223" custLinFactNeighborY="35836">
        <dgm:presLayoutVars>
          <dgm:chPref val="3"/>
        </dgm:presLayoutVars>
      </dgm:prSet>
      <dgm:spPr/>
      <dgm:t>
        <a:bodyPr/>
        <a:lstStyle/>
        <a:p>
          <a:pPr rtl="1"/>
          <a:endParaRPr lang="fa-IR"/>
        </a:p>
      </dgm:t>
    </dgm:pt>
    <dgm:pt modelId="{95D53D6D-DF1D-4409-85F1-3C905886BB62}" type="pres">
      <dgm:prSet presAssocID="{BB0EDE16-2932-4F5B-89A8-BF1C60AFF460}" presName="level3hierChild" presStyleCnt="0"/>
      <dgm:spPr/>
      <dgm:t>
        <a:bodyPr/>
        <a:lstStyle/>
        <a:p>
          <a:pPr rtl="1"/>
          <a:endParaRPr lang="fa-IR"/>
        </a:p>
      </dgm:t>
    </dgm:pt>
    <dgm:pt modelId="{622D6C0C-5705-43AF-96BC-3C87A62E6A23}" type="pres">
      <dgm:prSet presAssocID="{1D0B4D01-9700-47AE-AA07-F921B4A29E37}" presName="conn2-1" presStyleLbl="parChTrans1D3" presStyleIdx="0" presStyleCnt="3"/>
      <dgm:spPr/>
      <dgm:t>
        <a:bodyPr/>
        <a:lstStyle/>
        <a:p>
          <a:pPr rtl="1"/>
          <a:endParaRPr lang="fa-IR"/>
        </a:p>
      </dgm:t>
    </dgm:pt>
    <dgm:pt modelId="{6C042E32-5045-4010-B3DB-66E4AEEFC625}" type="pres">
      <dgm:prSet presAssocID="{1D0B4D01-9700-47AE-AA07-F921B4A29E37}" presName="connTx" presStyleLbl="parChTrans1D3" presStyleIdx="0" presStyleCnt="3"/>
      <dgm:spPr/>
      <dgm:t>
        <a:bodyPr/>
        <a:lstStyle/>
        <a:p>
          <a:pPr rtl="1"/>
          <a:endParaRPr lang="fa-IR"/>
        </a:p>
      </dgm:t>
    </dgm:pt>
    <dgm:pt modelId="{1DEF958B-EF74-404D-95BE-796C3F91B731}" type="pres">
      <dgm:prSet presAssocID="{CDE70757-D7AC-4797-BAA7-37E7C1B2AAB9}" presName="root2" presStyleCnt="0"/>
      <dgm:spPr/>
      <dgm:t>
        <a:bodyPr/>
        <a:lstStyle/>
        <a:p>
          <a:pPr rtl="1"/>
          <a:endParaRPr lang="fa-IR"/>
        </a:p>
      </dgm:t>
    </dgm:pt>
    <dgm:pt modelId="{EB88EA3F-44EF-4D40-A015-E43B0588B968}" type="pres">
      <dgm:prSet presAssocID="{CDE70757-D7AC-4797-BAA7-37E7C1B2AAB9}" presName="LevelTwoTextNode" presStyleLbl="node3" presStyleIdx="0" presStyleCnt="3" custScaleX="129090" custScaleY="79035" custLinFactNeighborX="22455">
        <dgm:presLayoutVars>
          <dgm:chPref val="3"/>
        </dgm:presLayoutVars>
      </dgm:prSet>
      <dgm:spPr/>
      <dgm:t>
        <a:bodyPr/>
        <a:lstStyle/>
        <a:p>
          <a:pPr rtl="1"/>
          <a:endParaRPr lang="fa-IR"/>
        </a:p>
      </dgm:t>
    </dgm:pt>
    <dgm:pt modelId="{61659060-4EFF-4B46-A498-CB583207CDBC}" type="pres">
      <dgm:prSet presAssocID="{CDE70757-D7AC-4797-BAA7-37E7C1B2AAB9}" presName="level3hierChild" presStyleCnt="0"/>
      <dgm:spPr/>
      <dgm:t>
        <a:bodyPr/>
        <a:lstStyle/>
        <a:p>
          <a:pPr rtl="1"/>
          <a:endParaRPr lang="fa-IR"/>
        </a:p>
      </dgm:t>
    </dgm:pt>
    <dgm:pt modelId="{25B0268F-060A-454D-BB30-80B61155A556}" type="pres">
      <dgm:prSet presAssocID="{02C6993D-5933-4ACF-BDD3-3FEC3587CBC3}" presName="conn2-1" presStyleLbl="parChTrans1D3" presStyleIdx="1" presStyleCnt="3"/>
      <dgm:spPr/>
      <dgm:t>
        <a:bodyPr/>
        <a:lstStyle/>
        <a:p>
          <a:pPr rtl="1"/>
          <a:endParaRPr lang="fa-IR"/>
        </a:p>
      </dgm:t>
    </dgm:pt>
    <dgm:pt modelId="{F0DD9A1F-F35E-4194-81A5-B0A55E6C667B}" type="pres">
      <dgm:prSet presAssocID="{02C6993D-5933-4ACF-BDD3-3FEC3587CBC3}" presName="connTx" presStyleLbl="parChTrans1D3" presStyleIdx="1" presStyleCnt="3"/>
      <dgm:spPr/>
      <dgm:t>
        <a:bodyPr/>
        <a:lstStyle/>
        <a:p>
          <a:pPr rtl="1"/>
          <a:endParaRPr lang="fa-IR"/>
        </a:p>
      </dgm:t>
    </dgm:pt>
    <dgm:pt modelId="{6A900219-A61A-496E-86CE-DE23E57FCA52}" type="pres">
      <dgm:prSet presAssocID="{A59CF859-E211-4C32-BA51-7B9D7C2CF7F5}" presName="root2" presStyleCnt="0"/>
      <dgm:spPr/>
    </dgm:pt>
    <dgm:pt modelId="{C1A4BF6F-8E0A-44D8-9211-75660B3F037F}" type="pres">
      <dgm:prSet presAssocID="{A59CF859-E211-4C32-BA51-7B9D7C2CF7F5}" presName="LevelTwoTextNode" presStyleLbl="node3" presStyleIdx="1" presStyleCnt="3" custScaleX="127766" custScaleY="71150" custLinFactNeighborX="22455">
        <dgm:presLayoutVars>
          <dgm:chPref val="3"/>
        </dgm:presLayoutVars>
      </dgm:prSet>
      <dgm:spPr/>
      <dgm:t>
        <a:bodyPr/>
        <a:lstStyle/>
        <a:p>
          <a:pPr rtl="1"/>
          <a:endParaRPr lang="fa-IR"/>
        </a:p>
      </dgm:t>
    </dgm:pt>
    <dgm:pt modelId="{9DC0D888-4299-4418-A2FF-860E2158C752}" type="pres">
      <dgm:prSet presAssocID="{A59CF859-E211-4C32-BA51-7B9D7C2CF7F5}" presName="level3hierChild" presStyleCnt="0"/>
      <dgm:spPr/>
    </dgm:pt>
    <dgm:pt modelId="{DC51EF49-9CAA-4981-99D6-3379BFA914AB}" type="pres">
      <dgm:prSet presAssocID="{2B483C08-408B-42D4-ABC9-D7112D836312}" presName="conn2-1" presStyleLbl="parChTrans1D2" presStyleIdx="1" presStyleCnt="2"/>
      <dgm:spPr/>
      <dgm:t>
        <a:bodyPr/>
        <a:lstStyle/>
        <a:p>
          <a:pPr rtl="1"/>
          <a:endParaRPr lang="fa-IR"/>
        </a:p>
      </dgm:t>
    </dgm:pt>
    <dgm:pt modelId="{21830631-7BAC-476F-82E2-A98DB3D1371B}" type="pres">
      <dgm:prSet presAssocID="{2B483C08-408B-42D4-ABC9-D7112D836312}" presName="connTx" presStyleLbl="parChTrans1D2" presStyleIdx="1" presStyleCnt="2"/>
      <dgm:spPr/>
      <dgm:t>
        <a:bodyPr/>
        <a:lstStyle/>
        <a:p>
          <a:pPr rtl="1"/>
          <a:endParaRPr lang="fa-IR"/>
        </a:p>
      </dgm:t>
    </dgm:pt>
    <dgm:pt modelId="{BE7AA017-C34D-4509-9355-6F64316A0F1C}" type="pres">
      <dgm:prSet presAssocID="{FF586843-DFC3-4A1B-9320-483004E46C0F}" presName="root2" presStyleCnt="0"/>
      <dgm:spPr/>
      <dgm:t>
        <a:bodyPr/>
        <a:lstStyle/>
        <a:p>
          <a:pPr rtl="1"/>
          <a:endParaRPr lang="fa-IR"/>
        </a:p>
      </dgm:t>
    </dgm:pt>
    <dgm:pt modelId="{99ACA312-4106-48EF-A661-6C344FD148AD}" type="pres">
      <dgm:prSet presAssocID="{FF586843-DFC3-4A1B-9320-483004E46C0F}" presName="LevelTwoTextNode" presStyleLbl="node2" presStyleIdx="1" presStyleCnt="2" custScaleX="58743" custScaleY="40000" custLinFactNeighborX="17223" custLinFactNeighborY="-1054">
        <dgm:presLayoutVars>
          <dgm:chPref val="3"/>
        </dgm:presLayoutVars>
      </dgm:prSet>
      <dgm:spPr/>
      <dgm:t>
        <a:bodyPr/>
        <a:lstStyle/>
        <a:p>
          <a:pPr rtl="1"/>
          <a:endParaRPr lang="fa-IR"/>
        </a:p>
      </dgm:t>
    </dgm:pt>
    <dgm:pt modelId="{6359BB73-1198-46EF-8122-B1EC5B8CC10B}" type="pres">
      <dgm:prSet presAssocID="{FF586843-DFC3-4A1B-9320-483004E46C0F}" presName="level3hierChild" presStyleCnt="0"/>
      <dgm:spPr/>
      <dgm:t>
        <a:bodyPr/>
        <a:lstStyle/>
        <a:p>
          <a:pPr rtl="1"/>
          <a:endParaRPr lang="fa-IR"/>
        </a:p>
      </dgm:t>
    </dgm:pt>
    <dgm:pt modelId="{C7C71967-8173-4982-BC8E-B04703B99BD2}" type="pres">
      <dgm:prSet presAssocID="{BA878FF9-0CFA-4471-9FCB-A6708D7F7D5F}" presName="conn2-1" presStyleLbl="parChTrans1D3" presStyleIdx="2" presStyleCnt="3"/>
      <dgm:spPr/>
      <dgm:t>
        <a:bodyPr/>
        <a:lstStyle/>
        <a:p>
          <a:pPr rtl="1"/>
          <a:endParaRPr lang="fa-IR"/>
        </a:p>
      </dgm:t>
    </dgm:pt>
    <dgm:pt modelId="{87AEB249-E73B-45F7-8D25-73617492054B}" type="pres">
      <dgm:prSet presAssocID="{BA878FF9-0CFA-4471-9FCB-A6708D7F7D5F}" presName="connTx" presStyleLbl="parChTrans1D3" presStyleIdx="2" presStyleCnt="3"/>
      <dgm:spPr/>
      <dgm:t>
        <a:bodyPr/>
        <a:lstStyle/>
        <a:p>
          <a:pPr rtl="1"/>
          <a:endParaRPr lang="fa-IR"/>
        </a:p>
      </dgm:t>
    </dgm:pt>
    <dgm:pt modelId="{48CDCCAA-20CE-40C1-A5B6-BB558A77496E}" type="pres">
      <dgm:prSet presAssocID="{D3821C1D-14FD-4E91-8CA1-0144746C7632}" presName="root2" presStyleCnt="0"/>
      <dgm:spPr/>
      <dgm:t>
        <a:bodyPr/>
        <a:lstStyle/>
        <a:p>
          <a:pPr rtl="1"/>
          <a:endParaRPr lang="fa-IR"/>
        </a:p>
      </dgm:t>
    </dgm:pt>
    <dgm:pt modelId="{D1C7C630-C85F-4943-A3BA-48563E68A2E8}" type="pres">
      <dgm:prSet presAssocID="{D3821C1D-14FD-4E91-8CA1-0144746C7632}" presName="LevelTwoTextNode" presStyleLbl="node3" presStyleIdx="2" presStyleCnt="3" custScaleX="128736" custScaleY="124349" custLinFactNeighborX="24422">
        <dgm:presLayoutVars>
          <dgm:chPref val="3"/>
        </dgm:presLayoutVars>
      </dgm:prSet>
      <dgm:spPr/>
      <dgm:t>
        <a:bodyPr/>
        <a:lstStyle/>
        <a:p>
          <a:pPr rtl="1"/>
          <a:endParaRPr lang="fa-IR"/>
        </a:p>
      </dgm:t>
    </dgm:pt>
    <dgm:pt modelId="{15065F92-4DD7-4DF6-9B53-44FF63E9BBDB}" type="pres">
      <dgm:prSet presAssocID="{D3821C1D-14FD-4E91-8CA1-0144746C7632}" presName="level3hierChild" presStyleCnt="0"/>
      <dgm:spPr/>
      <dgm:t>
        <a:bodyPr/>
        <a:lstStyle/>
        <a:p>
          <a:pPr rtl="1"/>
          <a:endParaRPr lang="fa-IR"/>
        </a:p>
      </dgm:t>
    </dgm:pt>
  </dgm:ptLst>
  <dgm:cxnLst>
    <dgm:cxn modelId="{08452BB3-F5D3-4C07-924C-20020EDB6993}" type="presOf" srcId="{C6246580-A598-4A3C-91F9-22C5643E4D95}" destId="{4EB62B3B-2830-4C57-9953-97A400069E53}" srcOrd="0" destOrd="0" presId="urn:microsoft.com/office/officeart/2005/8/layout/hierarchy2"/>
    <dgm:cxn modelId="{D0D1B3CB-2AC9-4FAF-859B-0E05C1642089}" srcId="{BB0EDE16-2932-4F5B-89A8-BF1C60AFF460}" destId="{A59CF859-E211-4C32-BA51-7B9D7C2CF7F5}" srcOrd="1" destOrd="0" parTransId="{02C6993D-5933-4ACF-BDD3-3FEC3587CBC3}" sibTransId="{4F4DAF09-6626-4B0B-ABAC-56DEEBD2538A}"/>
    <dgm:cxn modelId="{4B027B9F-C620-4795-978F-125665A81877}" type="presOf" srcId="{CDE70757-D7AC-4797-BAA7-37E7C1B2AAB9}" destId="{EB88EA3F-44EF-4D40-A015-E43B0588B968}" srcOrd="0" destOrd="0" presId="urn:microsoft.com/office/officeart/2005/8/layout/hierarchy2"/>
    <dgm:cxn modelId="{5D5AB960-98D0-4175-B4E8-7374BAFAFC2C}" type="presOf" srcId="{C6246580-A598-4A3C-91F9-22C5643E4D95}" destId="{347A11AC-3D24-4D90-964D-D6FC39BECAD1}" srcOrd="1" destOrd="0" presId="urn:microsoft.com/office/officeart/2005/8/layout/hierarchy2"/>
    <dgm:cxn modelId="{17BB6A69-3FF1-41CF-8CC7-11A95D39D0B4}" srcId="{1F9A3A61-A6FC-435B-834E-3CFD967167CE}" destId="{BB0EDE16-2932-4F5B-89A8-BF1C60AFF460}" srcOrd="0" destOrd="0" parTransId="{C6246580-A598-4A3C-91F9-22C5643E4D95}" sibTransId="{CF50BCFE-ADDA-4E0C-BE19-64AB313115EE}"/>
    <dgm:cxn modelId="{0A9BFFE5-215A-425F-B5BD-EF190659DB5A}" type="presOf" srcId="{A59CF859-E211-4C32-BA51-7B9D7C2CF7F5}" destId="{C1A4BF6F-8E0A-44D8-9211-75660B3F037F}" srcOrd="0" destOrd="0" presId="urn:microsoft.com/office/officeart/2005/8/layout/hierarchy2"/>
    <dgm:cxn modelId="{5CB7EA7F-38CB-49AC-B563-2F97757904D7}" type="presOf" srcId="{2B483C08-408B-42D4-ABC9-D7112D836312}" destId="{DC51EF49-9CAA-4981-99D6-3379BFA914AB}" srcOrd="0" destOrd="0" presId="urn:microsoft.com/office/officeart/2005/8/layout/hierarchy2"/>
    <dgm:cxn modelId="{41BDF8DE-87EB-43D4-9817-ABD363218CD2}" type="presOf" srcId="{1F9A3A61-A6FC-435B-834E-3CFD967167CE}" destId="{F8291705-C8B8-4CE6-A39B-BA099676D9E4}" srcOrd="0" destOrd="0" presId="urn:microsoft.com/office/officeart/2005/8/layout/hierarchy2"/>
    <dgm:cxn modelId="{E61558EE-FB19-4DA0-93C4-79B5BDBEAA95}" type="presOf" srcId="{02C6993D-5933-4ACF-BDD3-3FEC3587CBC3}" destId="{F0DD9A1F-F35E-4194-81A5-B0A55E6C667B}" srcOrd="1" destOrd="0" presId="urn:microsoft.com/office/officeart/2005/8/layout/hierarchy2"/>
    <dgm:cxn modelId="{7C06A8E0-8884-4AF3-B8E3-C101547933C9}" type="presOf" srcId="{8641B83C-AE9C-4822-825A-2FCA30D051CD}" destId="{485821E7-870C-4F5C-80BE-E4D086EF656B}" srcOrd="0" destOrd="0" presId="urn:microsoft.com/office/officeart/2005/8/layout/hierarchy2"/>
    <dgm:cxn modelId="{9E12AE13-3883-42B7-BC75-E9E6E939B1CF}" type="presOf" srcId="{1D0B4D01-9700-47AE-AA07-F921B4A29E37}" destId="{622D6C0C-5705-43AF-96BC-3C87A62E6A23}" srcOrd="0" destOrd="0" presId="urn:microsoft.com/office/officeart/2005/8/layout/hierarchy2"/>
    <dgm:cxn modelId="{77F8A922-BFEF-44E9-8844-1A474518762F}" srcId="{8641B83C-AE9C-4822-825A-2FCA30D051CD}" destId="{1F9A3A61-A6FC-435B-834E-3CFD967167CE}" srcOrd="0" destOrd="0" parTransId="{7D8F206F-8DC2-44B8-9A21-9086B243D7F8}" sibTransId="{E59A4411-B795-4F36-AD93-DB2C94E33811}"/>
    <dgm:cxn modelId="{BE9EA45D-8DC5-4962-80B7-F335AB51E971}" type="presOf" srcId="{BA878FF9-0CFA-4471-9FCB-A6708D7F7D5F}" destId="{C7C71967-8173-4982-BC8E-B04703B99BD2}" srcOrd="0" destOrd="0" presId="urn:microsoft.com/office/officeart/2005/8/layout/hierarchy2"/>
    <dgm:cxn modelId="{EF012D03-256D-4D35-8D9F-ED1CADA8F43D}" type="presOf" srcId="{BB0EDE16-2932-4F5B-89A8-BF1C60AFF460}" destId="{15902E8E-0ED3-490A-A2E1-AD9E4C3FFC2A}" srcOrd="0" destOrd="0" presId="urn:microsoft.com/office/officeart/2005/8/layout/hierarchy2"/>
    <dgm:cxn modelId="{C10C0D27-382D-4B66-B369-9571F7F35A26}" type="presOf" srcId="{FF586843-DFC3-4A1B-9320-483004E46C0F}" destId="{99ACA312-4106-48EF-A661-6C344FD148AD}" srcOrd="0" destOrd="0" presId="urn:microsoft.com/office/officeart/2005/8/layout/hierarchy2"/>
    <dgm:cxn modelId="{E2F5AB4C-A2BD-406E-9D1D-438C0A6DCD10}" type="presOf" srcId="{2B483C08-408B-42D4-ABC9-D7112D836312}" destId="{21830631-7BAC-476F-82E2-A98DB3D1371B}" srcOrd="1" destOrd="0" presId="urn:microsoft.com/office/officeart/2005/8/layout/hierarchy2"/>
    <dgm:cxn modelId="{671641ED-6A7F-4FFC-9182-C6D4066DE6A3}" type="presOf" srcId="{BA878FF9-0CFA-4471-9FCB-A6708D7F7D5F}" destId="{87AEB249-E73B-45F7-8D25-73617492054B}" srcOrd="1" destOrd="0" presId="urn:microsoft.com/office/officeart/2005/8/layout/hierarchy2"/>
    <dgm:cxn modelId="{10A0B798-D22B-4886-9D22-CB5BF5AEFCBA}" type="presOf" srcId="{D3821C1D-14FD-4E91-8CA1-0144746C7632}" destId="{D1C7C630-C85F-4943-A3BA-48563E68A2E8}" srcOrd="0" destOrd="0" presId="urn:microsoft.com/office/officeart/2005/8/layout/hierarchy2"/>
    <dgm:cxn modelId="{A721F49F-BF14-44B1-A06F-DC13414F0AB3}" srcId="{FF586843-DFC3-4A1B-9320-483004E46C0F}" destId="{D3821C1D-14FD-4E91-8CA1-0144746C7632}" srcOrd="0" destOrd="0" parTransId="{BA878FF9-0CFA-4471-9FCB-A6708D7F7D5F}" sibTransId="{CF4C8DBB-7878-4673-9A4A-0644E4CAA299}"/>
    <dgm:cxn modelId="{105C85A7-4880-4A7C-BE77-8AE59980C9A4}" srcId="{BB0EDE16-2932-4F5B-89A8-BF1C60AFF460}" destId="{CDE70757-D7AC-4797-BAA7-37E7C1B2AAB9}" srcOrd="0" destOrd="0" parTransId="{1D0B4D01-9700-47AE-AA07-F921B4A29E37}" sibTransId="{7CF44D50-0F09-41CF-9732-75891C4B9837}"/>
    <dgm:cxn modelId="{A98B4C89-4C15-4266-B0FE-8411E707AC29}" srcId="{1F9A3A61-A6FC-435B-834E-3CFD967167CE}" destId="{FF586843-DFC3-4A1B-9320-483004E46C0F}" srcOrd="1" destOrd="0" parTransId="{2B483C08-408B-42D4-ABC9-D7112D836312}" sibTransId="{D50A2AD1-7B8C-47FE-B36D-5CB3B3EA96BA}"/>
    <dgm:cxn modelId="{F401523F-46B4-4121-9598-638F54CDF6B5}" type="presOf" srcId="{1D0B4D01-9700-47AE-AA07-F921B4A29E37}" destId="{6C042E32-5045-4010-B3DB-66E4AEEFC625}" srcOrd="1" destOrd="0" presId="urn:microsoft.com/office/officeart/2005/8/layout/hierarchy2"/>
    <dgm:cxn modelId="{75AC486A-8226-463F-A39C-9D973B14F560}" type="presOf" srcId="{02C6993D-5933-4ACF-BDD3-3FEC3587CBC3}" destId="{25B0268F-060A-454D-BB30-80B61155A556}" srcOrd="0" destOrd="0" presId="urn:microsoft.com/office/officeart/2005/8/layout/hierarchy2"/>
    <dgm:cxn modelId="{1534D2CE-D5EC-4DA9-935D-C9C872F46070}" type="presParOf" srcId="{485821E7-870C-4F5C-80BE-E4D086EF656B}" destId="{D98BBC3C-CFEC-4F72-9D3F-76AEE0418B0B}" srcOrd="0" destOrd="0" presId="urn:microsoft.com/office/officeart/2005/8/layout/hierarchy2"/>
    <dgm:cxn modelId="{83543674-8B7E-4B03-8F53-437A627E9D03}" type="presParOf" srcId="{D98BBC3C-CFEC-4F72-9D3F-76AEE0418B0B}" destId="{F8291705-C8B8-4CE6-A39B-BA099676D9E4}" srcOrd="0" destOrd="0" presId="urn:microsoft.com/office/officeart/2005/8/layout/hierarchy2"/>
    <dgm:cxn modelId="{D47D7073-1AB6-4D24-9760-3B7130109F6B}" type="presParOf" srcId="{D98BBC3C-CFEC-4F72-9D3F-76AEE0418B0B}" destId="{A776CB11-C2D7-4A60-A7C6-7F086E84E7F8}" srcOrd="1" destOrd="0" presId="urn:microsoft.com/office/officeart/2005/8/layout/hierarchy2"/>
    <dgm:cxn modelId="{94F2F52D-B5BB-4800-A080-2D909BFCB891}" type="presParOf" srcId="{A776CB11-C2D7-4A60-A7C6-7F086E84E7F8}" destId="{4EB62B3B-2830-4C57-9953-97A400069E53}" srcOrd="0" destOrd="0" presId="urn:microsoft.com/office/officeart/2005/8/layout/hierarchy2"/>
    <dgm:cxn modelId="{BB404230-12AB-4544-8DF9-5FEF9C719109}" type="presParOf" srcId="{4EB62B3B-2830-4C57-9953-97A400069E53}" destId="{347A11AC-3D24-4D90-964D-D6FC39BECAD1}" srcOrd="0" destOrd="0" presId="urn:microsoft.com/office/officeart/2005/8/layout/hierarchy2"/>
    <dgm:cxn modelId="{1C9C3E85-6BE4-4874-B555-59E19BAE20A3}" type="presParOf" srcId="{A776CB11-C2D7-4A60-A7C6-7F086E84E7F8}" destId="{F4F77B2D-CB2A-4EF6-B5A2-C99E7D1A0070}" srcOrd="1" destOrd="0" presId="urn:microsoft.com/office/officeart/2005/8/layout/hierarchy2"/>
    <dgm:cxn modelId="{86971B24-9621-4E6E-8046-62D2E747551A}" type="presParOf" srcId="{F4F77B2D-CB2A-4EF6-B5A2-C99E7D1A0070}" destId="{15902E8E-0ED3-490A-A2E1-AD9E4C3FFC2A}" srcOrd="0" destOrd="0" presId="urn:microsoft.com/office/officeart/2005/8/layout/hierarchy2"/>
    <dgm:cxn modelId="{D01CE376-B1C1-4905-840D-BB4B4D510390}" type="presParOf" srcId="{F4F77B2D-CB2A-4EF6-B5A2-C99E7D1A0070}" destId="{95D53D6D-DF1D-4409-85F1-3C905886BB62}" srcOrd="1" destOrd="0" presId="urn:microsoft.com/office/officeart/2005/8/layout/hierarchy2"/>
    <dgm:cxn modelId="{779AB710-DAF5-4B3E-85CC-426621CA15E5}" type="presParOf" srcId="{95D53D6D-DF1D-4409-85F1-3C905886BB62}" destId="{622D6C0C-5705-43AF-96BC-3C87A62E6A23}" srcOrd="0" destOrd="0" presId="urn:microsoft.com/office/officeart/2005/8/layout/hierarchy2"/>
    <dgm:cxn modelId="{BD988425-68DB-421C-AA89-BFF8DC47545B}" type="presParOf" srcId="{622D6C0C-5705-43AF-96BC-3C87A62E6A23}" destId="{6C042E32-5045-4010-B3DB-66E4AEEFC625}" srcOrd="0" destOrd="0" presId="urn:microsoft.com/office/officeart/2005/8/layout/hierarchy2"/>
    <dgm:cxn modelId="{EA0F35DD-33D9-4E7F-9BC8-0BC99788AA7A}" type="presParOf" srcId="{95D53D6D-DF1D-4409-85F1-3C905886BB62}" destId="{1DEF958B-EF74-404D-95BE-796C3F91B731}" srcOrd="1" destOrd="0" presId="urn:microsoft.com/office/officeart/2005/8/layout/hierarchy2"/>
    <dgm:cxn modelId="{93F67091-6E77-410C-BE70-5A871C0856C4}" type="presParOf" srcId="{1DEF958B-EF74-404D-95BE-796C3F91B731}" destId="{EB88EA3F-44EF-4D40-A015-E43B0588B968}" srcOrd="0" destOrd="0" presId="urn:microsoft.com/office/officeart/2005/8/layout/hierarchy2"/>
    <dgm:cxn modelId="{6CEC0C3D-0C7C-4122-8828-4E24FC16B230}" type="presParOf" srcId="{1DEF958B-EF74-404D-95BE-796C3F91B731}" destId="{61659060-4EFF-4B46-A498-CB583207CDBC}" srcOrd="1" destOrd="0" presId="urn:microsoft.com/office/officeart/2005/8/layout/hierarchy2"/>
    <dgm:cxn modelId="{50472842-DF91-44AF-9D86-7F4D7C213E31}" type="presParOf" srcId="{95D53D6D-DF1D-4409-85F1-3C905886BB62}" destId="{25B0268F-060A-454D-BB30-80B61155A556}" srcOrd="2" destOrd="0" presId="urn:microsoft.com/office/officeart/2005/8/layout/hierarchy2"/>
    <dgm:cxn modelId="{5C2F50F5-4049-4160-B276-D24DB4589017}" type="presParOf" srcId="{25B0268F-060A-454D-BB30-80B61155A556}" destId="{F0DD9A1F-F35E-4194-81A5-B0A55E6C667B}" srcOrd="0" destOrd="0" presId="urn:microsoft.com/office/officeart/2005/8/layout/hierarchy2"/>
    <dgm:cxn modelId="{6691F1D2-6840-4EF3-8890-4ECABE07BC8B}" type="presParOf" srcId="{95D53D6D-DF1D-4409-85F1-3C905886BB62}" destId="{6A900219-A61A-496E-86CE-DE23E57FCA52}" srcOrd="3" destOrd="0" presId="urn:microsoft.com/office/officeart/2005/8/layout/hierarchy2"/>
    <dgm:cxn modelId="{56AD4FED-E476-4275-AEC4-C00BD2BCE11C}" type="presParOf" srcId="{6A900219-A61A-496E-86CE-DE23E57FCA52}" destId="{C1A4BF6F-8E0A-44D8-9211-75660B3F037F}" srcOrd="0" destOrd="0" presId="urn:microsoft.com/office/officeart/2005/8/layout/hierarchy2"/>
    <dgm:cxn modelId="{0A880075-0F73-488C-8776-109D9C651128}" type="presParOf" srcId="{6A900219-A61A-496E-86CE-DE23E57FCA52}" destId="{9DC0D888-4299-4418-A2FF-860E2158C752}" srcOrd="1" destOrd="0" presId="urn:microsoft.com/office/officeart/2005/8/layout/hierarchy2"/>
    <dgm:cxn modelId="{EDEA9D0B-0C4A-4386-9D2C-D2C3C1582AF3}" type="presParOf" srcId="{A776CB11-C2D7-4A60-A7C6-7F086E84E7F8}" destId="{DC51EF49-9CAA-4981-99D6-3379BFA914AB}" srcOrd="2" destOrd="0" presId="urn:microsoft.com/office/officeart/2005/8/layout/hierarchy2"/>
    <dgm:cxn modelId="{3740595B-D03A-413B-A143-7F01BC25F62B}" type="presParOf" srcId="{DC51EF49-9CAA-4981-99D6-3379BFA914AB}" destId="{21830631-7BAC-476F-82E2-A98DB3D1371B}" srcOrd="0" destOrd="0" presId="urn:microsoft.com/office/officeart/2005/8/layout/hierarchy2"/>
    <dgm:cxn modelId="{7F475ED3-2C74-4E1E-82FB-1543231BF234}" type="presParOf" srcId="{A776CB11-C2D7-4A60-A7C6-7F086E84E7F8}" destId="{BE7AA017-C34D-4509-9355-6F64316A0F1C}" srcOrd="3" destOrd="0" presId="urn:microsoft.com/office/officeart/2005/8/layout/hierarchy2"/>
    <dgm:cxn modelId="{7DC89053-EEF7-4A5D-9443-F5E4BB888415}" type="presParOf" srcId="{BE7AA017-C34D-4509-9355-6F64316A0F1C}" destId="{99ACA312-4106-48EF-A661-6C344FD148AD}" srcOrd="0" destOrd="0" presId="urn:microsoft.com/office/officeart/2005/8/layout/hierarchy2"/>
    <dgm:cxn modelId="{0F8BDD0E-628E-4172-A4AC-04D5D0A4200F}" type="presParOf" srcId="{BE7AA017-C34D-4509-9355-6F64316A0F1C}" destId="{6359BB73-1198-46EF-8122-B1EC5B8CC10B}" srcOrd="1" destOrd="0" presId="urn:microsoft.com/office/officeart/2005/8/layout/hierarchy2"/>
    <dgm:cxn modelId="{0B9938B3-63A2-4156-A94D-FFB7005999AF}" type="presParOf" srcId="{6359BB73-1198-46EF-8122-B1EC5B8CC10B}" destId="{C7C71967-8173-4982-BC8E-B04703B99BD2}" srcOrd="0" destOrd="0" presId="urn:microsoft.com/office/officeart/2005/8/layout/hierarchy2"/>
    <dgm:cxn modelId="{E6A9EA49-5F09-4D08-89DF-AFB93A9E4DA1}" type="presParOf" srcId="{C7C71967-8173-4982-BC8E-B04703B99BD2}" destId="{87AEB249-E73B-45F7-8D25-73617492054B}" srcOrd="0" destOrd="0" presId="urn:microsoft.com/office/officeart/2005/8/layout/hierarchy2"/>
    <dgm:cxn modelId="{E68A2684-ACCF-4B7C-9A92-8DE969F27BB3}" type="presParOf" srcId="{6359BB73-1198-46EF-8122-B1EC5B8CC10B}" destId="{48CDCCAA-20CE-40C1-A5B6-BB558A77496E}" srcOrd="1" destOrd="0" presId="urn:microsoft.com/office/officeart/2005/8/layout/hierarchy2"/>
    <dgm:cxn modelId="{D08CC35F-B90D-4E4E-B074-06D9760118EE}" type="presParOf" srcId="{48CDCCAA-20CE-40C1-A5B6-BB558A77496E}" destId="{D1C7C630-C85F-4943-A3BA-48563E68A2E8}" srcOrd="0" destOrd="0" presId="urn:microsoft.com/office/officeart/2005/8/layout/hierarchy2"/>
    <dgm:cxn modelId="{A8305138-FD84-42EC-B841-4F3D77F6B1F5}" type="presParOf" srcId="{48CDCCAA-20CE-40C1-A5B6-BB558A77496E}" destId="{15065F92-4DD7-4DF6-9B53-44FF63E9BBD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3B67-9938-45E6-A40B-7A24C74B8BD7}">
      <dsp:nvSpPr>
        <dsp:cNvPr id="0" name=""/>
        <dsp:cNvSpPr/>
      </dsp:nvSpPr>
      <dsp:spPr>
        <a:xfrm>
          <a:off x="6558497" y="1848283"/>
          <a:ext cx="1460365" cy="730182"/>
        </a:xfrm>
        <a:prstGeom prst="roundRect">
          <a:avLst>
            <a:gd name="adj" fmla="val 10000"/>
          </a:avLst>
        </a:prstGeom>
        <a:solidFill>
          <a:srgbClr val="FF66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انواع بار الکتریکی</a:t>
          </a:r>
          <a:endParaRPr lang="fa-IR" sz="2000" kern="1200" dirty="0">
            <a:cs typeface="B Titr" pitchFamily="2" charset="-78"/>
          </a:endParaRPr>
        </a:p>
      </dsp:txBody>
      <dsp:txXfrm>
        <a:off x="6579883" y="1869669"/>
        <a:ext cx="1417593" cy="687410"/>
      </dsp:txXfrm>
    </dsp:sp>
    <dsp:sp modelId="{D929CC29-D54C-416A-B2E1-AA7ABDD464C5}">
      <dsp:nvSpPr>
        <dsp:cNvPr id="0" name=""/>
        <dsp:cNvSpPr/>
      </dsp:nvSpPr>
      <dsp:spPr>
        <a:xfrm rot="13593297">
          <a:off x="5841688" y="1889921"/>
          <a:ext cx="849471" cy="30160"/>
        </a:xfrm>
        <a:custGeom>
          <a:avLst/>
          <a:gdLst/>
          <a:ahLst/>
          <a:cxnLst/>
          <a:rect l="0" t="0" r="0" b="0"/>
          <a:pathLst>
            <a:path>
              <a:moveTo>
                <a:pt x="0" y="15080"/>
              </a:moveTo>
              <a:lnTo>
                <a:pt x="849471" y="150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245187" y="1883765"/>
        <a:ext cx="42473" cy="42473"/>
      </dsp:txXfrm>
    </dsp:sp>
    <dsp:sp modelId="{5AE54A94-88E9-4827-91D0-48781C97E0C3}">
      <dsp:nvSpPr>
        <dsp:cNvPr id="0" name=""/>
        <dsp:cNvSpPr/>
      </dsp:nvSpPr>
      <dsp:spPr>
        <a:xfrm>
          <a:off x="4513985" y="1231538"/>
          <a:ext cx="1460365" cy="730182"/>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Nazanin" pitchFamily="2" charset="-78"/>
            </a:rPr>
            <a:t>بار الکتریکی مثبت</a:t>
          </a:r>
          <a:endParaRPr lang="fa-IR" sz="2000" kern="1200" dirty="0">
            <a:cs typeface="B Nazanin" pitchFamily="2" charset="-78"/>
          </a:endParaRPr>
        </a:p>
      </dsp:txBody>
      <dsp:txXfrm>
        <a:off x="4535371" y="1252924"/>
        <a:ext cx="1417593" cy="687410"/>
      </dsp:txXfrm>
    </dsp:sp>
    <dsp:sp modelId="{D04A384C-3507-4480-8BE8-64F25EF126D1}">
      <dsp:nvSpPr>
        <dsp:cNvPr id="0" name=""/>
        <dsp:cNvSpPr/>
      </dsp:nvSpPr>
      <dsp:spPr>
        <a:xfrm rot="10800000">
          <a:off x="3929839" y="1581549"/>
          <a:ext cx="584146" cy="30160"/>
        </a:xfrm>
        <a:custGeom>
          <a:avLst/>
          <a:gdLst/>
          <a:ahLst/>
          <a:cxnLst/>
          <a:rect l="0" t="0" r="0" b="0"/>
          <a:pathLst>
            <a:path>
              <a:moveTo>
                <a:pt x="0" y="15080"/>
              </a:moveTo>
              <a:lnTo>
                <a:pt x="584146" y="1508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207308" y="1582025"/>
        <a:ext cx="29207" cy="29207"/>
      </dsp:txXfrm>
    </dsp:sp>
    <dsp:sp modelId="{89D7A588-A46D-4070-B108-535017F05997}">
      <dsp:nvSpPr>
        <dsp:cNvPr id="0" name=""/>
        <dsp:cNvSpPr/>
      </dsp:nvSpPr>
      <dsp:spPr>
        <a:xfrm>
          <a:off x="2469473" y="1000132"/>
          <a:ext cx="1460365" cy="1192994"/>
        </a:xfrm>
        <a:prstGeom prst="roundRect">
          <a:avLst>
            <a:gd name="adj" fmla="val 1000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Nazanin" pitchFamily="2" charset="-78"/>
            </a:rPr>
            <a:t>جسمی که الکترون از دست بدهد</a:t>
          </a:r>
          <a:endParaRPr lang="fa-IR" sz="2000" kern="1200" dirty="0">
            <a:cs typeface="B Nazanin" pitchFamily="2" charset="-78"/>
          </a:endParaRPr>
        </a:p>
      </dsp:txBody>
      <dsp:txXfrm>
        <a:off x="2504415" y="1035074"/>
        <a:ext cx="1390481" cy="1123110"/>
      </dsp:txXfrm>
    </dsp:sp>
    <dsp:sp modelId="{E2B9D192-FDB9-49B5-B879-9D9AE1F52337}">
      <dsp:nvSpPr>
        <dsp:cNvPr id="0" name=""/>
        <dsp:cNvSpPr/>
      </dsp:nvSpPr>
      <dsp:spPr>
        <a:xfrm rot="10800000">
          <a:off x="1885327" y="1581549"/>
          <a:ext cx="584146" cy="30160"/>
        </a:xfrm>
        <a:custGeom>
          <a:avLst/>
          <a:gdLst/>
          <a:ahLst/>
          <a:cxnLst/>
          <a:rect l="0" t="0" r="0" b="0"/>
          <a:pathLst>
            <a:path>
              <a:moveTo>
                <a:pt x="0" y="15080"/>
              </a:moveTo>
              <a:lnTo>
                <a:pt x="584146" y="150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162797" y="1582025"/>
        <a:ext cx="29207" cy="29207"/>
      </dsp:txXfrm>
    </dsp:sp>
    <dsp:sp modelId="{09A2F3E7-3A63-49E6-A3E4-CC8F2B3FEC01}">
      <dsp:nvSpPr>
        <dsp:cNvPr id="0" name=""/>
        <dsp:cNvSpPr/>
      </dsp:nvSpPr>
      <dsp:spPr>
        <a:xfrm>
          <a:off x="6026" y="1028539"/>
          <a:ext cx="1879300" cy="1136179"/>
        </a:xfrm>
        <a:prstGeom prst="roundRect">
          <a:avLst>
            <a:gd name="adj" fmla="val 10000"/>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Nazanin" pitchFamily="2" charset="-78"/>
            </a:rPr>
            <a:t>موهای سر، پارچه پشمی، میله شیشه ای</a:t>
          </a:r>
          <a:endParaRPr lang="fa-IR" sz="1800" kern="1200" dirty="0">
            <a:cs typeface="B Nazanin" pitchFamily="2" charset="-78"/>
          </a:endParaRPr>
        </a:p>
      </dsp:txBody>
      <dsp:txXfrm>
        <a:off x="39304" y="1061817"/>
        <a:ext cx="1812744" cy="1069623"/>
      </dsp:txXfrm>
    </dsp:sp>
    <dsp:sp modelId="{BBE06B52-D4E1-4658-82A1-1B0C968AE116}">
      <dsp:nvSpPr>
        <dsp:cNvPr id="0" name=""/>
        <dsp:cNvSpPr/>
      </dsp:nvSpPr>
      <dsp:spPr>
        <a:xfrm rot="8006703">
          <a:off x="5841688" y="2506666"/>
          <a:ext cx="849471" cy="30160"/>
        </a:xfrm>
        <a:custGeom>
          <a:avLst/>
          <a:gdLst/>
          <a:ahLst/>
          <a:cxnLst/>
          <a:rect l="0" t="0" r="0" b="0"/>
          <a:pathLst>
            <a:path>
              <a:moveTo>
                <a:pt x="0" y="15080"/>
              </a:moveTo>
              <a:lnTo>
                <a:pt x="849471" y="150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6245187" y="2500510"/>
        <a:ext cx="42473" cy="42473"/>
      </dsp:txXfrm>
    </dsp:sp>
    <dsp:sp modelId="{1DB351CB-B92A-4E09-8B6E-6F79CA0C9C69}">
      <dsp:nvSpPr>
        <dsp:cNvPr id="0" name=""/>
        <dsp:cNvSpPr/>
      </dsp:nvSpPr>
      <dsp:spPr>
        <a:xfrm>
          <a:off x="4513985" y="2465028"/>
          <a:ext cx="1460365" cy="730182"/>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smtClean="0">
              <a:cs typeface="B Nazanin" pitchFamily="2" charset="-78"/>
            </a:rPr>
            <a:t>بار الکتریکی منفی</a:t>
          </a:r>
          <a:endParaRPr lang="fa-IR" sz="2000" kern="1200" dirty="0">
            <a:cs typeface="B Nazanin" pitchFamily="2" charset="-78"/>
          </a:endParaRPr>
        </a:p>
      </dsp:txBody>
      <dsp:txXfrm>
        <a:off x="4535371" y="2486414"/>
        <a:ext cx="1417593" cy="687410"/>
      </dsp:txXfrm>
    </dsp:sp>
    <dsp:sp modelId="{DCD8F9E1-3AD6-4652-A169-C21E36DA0301}">
      <dsp:nvSpPr>
        <dsp:cNvPr id="0" name=""/>
        <dsp:cNvSpPr/>
      </dsp:nvSpPr>
      <dsp:spPr>
        <a:xfrm rot="10800000">
          <a:off x="3929839" y="2815039"/>
          <a:ext cx="584146" cy="30160"/>
        </a:xfrm>
        <a:custGeom>
          <a:avLst/>
          <a:gdLst/>
          <a:ahLst/>
          <a:cxnLst/>
          <a:rect l="0" t="0" r="0" b="0"/>
          <a:pathLst>
            <a:path>
              <a:moveTo>
                <a:pt x="0" y="15080"/>
              </a:moveTo>
              <a:lnTo>
                <a:pt x="584146" y="1508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207308" y="2815516"/>
        <a:ext cx="29207" cy="29207"/>
      </dsp:txXfrm>
    </dsp:sp>
    <dsp:sp modelId="{C9B9986F-E544-44DF-A330-C8E9A12F634C}">
      <dsp:nvSpPr>
        <dsp:cNvPr id="0" name=""/>
        <dsp:cNvSpPr/>
      </dsp:nvSpPr>
      <dsp:spPr>
        <a:xfrm>
          <a:off x="2469473" y="2302654"/>
          <a:ext cx="1460365" cy="1054931"/>
        </a:xfrm>
        <a:prstGeom prst="roundRect">
          <a:avLst>
            <a:gd name="adj" fmla="val 10000"/>
          </a:avLst>
        </a:prstGeom>
        <a:gradFill rotWithShape="0">
          <a:gsLst>
            <a:gs pos="0">
              <a:schemeClr val="accent5">
                <a:hueOff val="0"/>
                <a:satOff val="0"/>
                <a:lumOff val="0"/>
                <a:alphaOff val="0"/>
                <a:tint val="70000"/>
                <a:satMod val="130000"/>
              </a:schemeClr>
            </a:gs>
            <a:gs pos="43000">
              <a:schemeClr val="accent5">
                <a:hueOff val="0"/>
                <a:satOff val="0"/>
                <a:lumOff val="0"/>
                <a:alphaOff val="0"/>
                <a:tint val="44000"/>
                <a:satMod val="165000"/>
              </a:schemeClr>
            </a:gs>
            <a:gs pos="93000">
              <a:schemeClr val="accent5">
                <a:hueOff val="0"/>
                <a:satOff val="0"/>
                <a:lumOff val="0"/>
                <a:alphaOff val="0"/>
                <a:tint val="15000"/>
                <a:satMod val="165000"/>
              </a:schemeClr>
            </a:gs>
            <a:gs pos="100000">
              <a:schemeClr val="accent5">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itchFamily="2" charset="-78"/>
            </a:rPr>
            <a:t>جسمی که الکترون دریافت کند</a:t>
          </a:r>
          <a:endParaRPr lang="fa-IR" sz="2000" kern="1200" dirty="0">
            <a:cs typeface="B Nazanin" pitchFamily="2" charset="-78"/>
          </a:endParaRPr>
        </a:p>
      </dsp:txBody>
      <dsp:txXfrm>
        <a:off x="2500371" y="2333552"/>
        <a:ext cx="1398569" cy="993135"/>
      </dsp:txXfrm>
    </dsp:sp>
    <dsp:sp modelId="{B347C280-292E-4490-903E-45BD9B3F1627}">
      <dsp:nvSpPr>
        <dsp:cNvPr id="0" name=""/>
        <dsp:cNvSpPr/>
      </dsp:nvSpPr>
      <dsp:spPr>
        <a:xfrm rot="10800000">
          <a:off x="1885327" y="2815039"/>
          <a:ext cx="584146" cy="30160"/>
        </a:xfrm>
        <a:custGeom>
          <a:avLst/>
          <a:gdLst/>
          <a:ahLst/>
          <a:cxnLst/>
          <a:rect l="0" t="0" r="0" b="0"/>
          <a:pathLst>
            <a:path>
              <a:moveTo>
                <a:pt x="0" y="15080"/>
              </a:moveTo>
              <a:lnTo>
                <a:pt x="584146" y="150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2162797" y="2815516"/>
        <a:ext cx="29207" cy="29207"/>
      </dsp:txXfrm>
    </dsp:sp>
    <dsp:sp modelId="{09824E6A-1375-415E-BB86-867A4650C811}">
      <dsp:nvSpPr>
        <dsp:cNvPr id="0" name=""/>
        <dsp:cNvSpPr/>
      </dsp:nvSpPr>
      <dsp:spPr>
        <a:xfrm>
          <a:off x="8392" y="2302654"/>
          <a:ext cx="1876934" cy="1054931"/>
        </a:xfrm>
        <a:prstGeom prst="roundRect">
          <a:avLst>
            <a:gd name="adj" fmla="val 10000"/>
          </a:avLst>
        </a:prstGeom>
        <a:gradFill rotWithShape="0">
          <a:gsLst>
            <a:gs pos="0">
              <a:schemeClr val="accent6">
                <a:hueOff val="0"/>
                <a:satOff val="0"/>
                <a:lumOff val="0"/>
                <a:alphaOff val="0"/>
                <a:tint val="70000"/>
                <a:satMod val="130000"/>
              </a:schemeClr>
            </a:gs>
            <a:gs pos="43000">
              <a:schemeClr val="accent6">
                <a:hueOff val="0"/>
                <a:satOff val="0"/>
                <a:lumOff val="0"/>
                <a:alphaOff val="0"/>
                <a:tint val="44000"/>
                <a:satMod val="165000"/>
              </a:schemeClr>
            </a:gs>
            <a:gs pos="93000">
              <a:schemeClr val="accent6">
                <a:hueOff val="0"/>
                <a:satOff val="0"/>
                <a:lumOff val="0"/>
                <a:alphaOff val="0"/>
                <a:tint val="15000"/>
                <a:satMod val="165000"/>
              </a:schemeClr>
            </a:gs>
            <a:gs pos="100000">
              <a:schemeClr val="accent6">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kern="1200" smtClean="0">
              <a:cs typeface="B Nazanin" pitchFamily="2" charset="-78"/>
            </a:rPr>
            <a:t>میله، خودکار یا شانه  پلاستیکی،پارچه ابریشمی،بادکنک، نایلون.</a:t>
          </a:r>
          <a:endParaRPr lang="fa-IR" sz="1800" kern="1200" dirty="0">
            <a:cs typeface="B Nazanin" pitchFamily="2" charset="-78"/>
          </a:endParaRPr>
        </a:p>
      </dsp:txBody>
      <dsp:txXfrm>
        <a:off x="39290" y="2333552"/>
        <a:ext cx="1815138" cy="99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16FF-7563-493A-9F06-F70CF86485DF}">
      <dsp:nvSpPr>
        <dsp:cNvPr id="0" name=""/>
        <dsp:cNvSpPr/>
      </dsp:nvSpPr>
      <dsp:spPr>
        <a:xfrm>
          <a:off x="5060431" y="1858496"/>
          <a:ext cx="91440" cy="368004"/>
        </a:xfrm>
        <a:custGeom>
          <a:avLst/>
          <a:gdLst/>
          <a:ahLst/>
          <a:cxnLst/>
          <a:rect l="0" t="0" r="0" b="0"/>
          <a:pathLst>
            <a:path>
              <a:moveTo>
                <a:pt x="45720" y="0"/>
              </a:moveTo>
              <a:lnTo>
                <a:pt x="45720" y="368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F7121-07E8-4DC6-9E38-CBC4E9787B27}">
      <dsp:nvSpPr>
        <dsp:cNvPr id="0" name=""/>
        <dsp:cNvSpPr/>
      </dsp:nvSpPr>
      <dsp:spPr>
        <a:xfrm>
          <a:off x="3334388" y="661393"/>
          <a:ext cx="1771763" cy="350666"/>
        </a:xfrm>
        <a:custGeom>
          <a:avLst/>
          <a:gdLst/>
          <a:ahLst/>
          <a:cxnLst/>
          <a:rect l="0" t="0" r="0" b="0"/>
          <a:pathLst>
            <a:path>
              <a:moveTo>
                <a:pt x="0" y="0"/>
              </a:moveTo>
              <a:lnTo>
                <a:pt x="0" y="173043"/>
              </a:lnTo>
              <a:lnTo>
                <a:pt x="1771763" y="173043"/>
              </a:lnTo>
              <a:lnTo>
                <a:pt x="1771763" y="350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DF846-EB0F-4D81-BFE3-D697F18918E8}">
      <dsp:nvSpPr>
        <dsp:cNvPr id="0" name=""/>
        <dsp:cNvSpPr/>
      </dsp:nvSpPr>
      <dsp:spPr>
        <a:xfrm>
          <a:off x="1516905" y="1858496"/>
          <a:ext cx="91440" cy="368004"/>
        </a:xfrm>
        <a:custGeom>
          <a:avLst/>
          <a:gdLst/>
          <a:ahLst/>
          <a:cxnLst/>
          <a:rect l="0" t="0" r="0" b="0"/>
          <a:pathLst>
            <a:path>
              <a:moveTo>
                <a:pt x="45720" y="0"/>
              </a:moveTo>
              <a:lnTo>
                <a:pt x="45720" y="368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B862D9-9A73-420D-A3F4-EB08339A6F24}">
      <dsp:nvSpPr>
        <dsp:cNvPr id="0" name=""/>
        <dsp:cNvSpPr/>
      </dsp:nvSpPr>
      <dsp:spPr>
        <a:xfrm>
          <a:off x="1562625" y="661393"/>
          <a:ext cx="1771763" cy="350666"/>
        </a:xfrm>
        <a:custGeom>
          <a:avLst/>
          <a:gdLst/>
          <a:ahLst/>
          <a:cxnLst/>
          <a:rect l="0" t="0" r="0" b="0"/>
          <a:pathLst>
            <a:path>
              <a:moveTo>
                <a:pt x="1771763" y="0"/>
              </a:moveTo>
              <a:lnTo>
                <a:pt x="1771763" y="173043"/>
              </a:lnTo>
              <a:lnTo>
                <a:pt x="0" y="173043"/>
              </a:lnTo>
              <a:lnTo>
                <a:pt x="0" y="350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E62DC-9973-41A8-80EB-436B339D7890}">
      <dsp:nvSpPr>
        <dsp:cNvPr id="0" name=""/>
        <dsp:cNvSpPr/>
      </dsp:nvSpPr>
      <dsp:spPr>
        <a:xfrm>
          <a:off x="1313207" y="20985"/>
          <a:ext cx="4042363" cy="64040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B543E-BD3D-43FB-9ABD-554590C405D5}">
      <dsp:nvSpPr>
        <dsp:cNvPr id="0" name=""/>
        <dsp:cNvSpPr/>
      </dsp:nvSpPr>
      <dsp:spPr>
        <a:xfrm>
          <a:off x="1526247" y="223374"/>
          <a:ext cx="4042363" cy="640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Titr" pitchFamily="2" charset="-78"/>
            </a:rPr>
            <a:t>انواع نیروهای حاصل از بار الکتریکی </a:t>
          </a:r>
          <a:endParaRPr lang="fa-IR" sz="2700" kern="1200" dirty="0">
            <a:cs typeface="B Titr" pitchFamily="2" charset="-78"/>
          </a:endParaRPr>
        </a:p>
      </dsp:txBody>
      <dsp:txXfrm>
        <a:off x="1545004" y="242131"/>
        <a:ext cx="4004849" cy="602893"/>
      </dsp:txXfrm>
    </dsp:sp>
    <dsp:sp modelId="{37C89A75-BD51-4B33-B91E-4215E87A3C95}">
      <dsp:nvSpPr>
        <dsp:cNvPr id="0" name=""/>
        <dsp:cNvSpPr/>
      </dsp:nvSpPr>
      <dsp:spPr>
        <a:xfrm>
          <a:off x="180578" y="1012059"/>
          <a:ext cx="2764093" cy="84643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5B3F1-D429-4743-9005-AB00218AE017}">
      <dsp:nvSpPr>
        <dsp:cNvPr id="0" name=""/>
        <dsp:cNvSpPr/>
      </dsp:nvSpPr>
      <dsp:spPr>
        <a:xfrm>
          <a:off x="393619" y="1214448"/>
          <a:ext cx="2764093" cy="846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نیروی دافعه ( رانشی)</a:t>
          </a:r>
          <a:endParaRPr lang="fa-IR" sz="2700" kern="1200" dirty="0">
            <a:cs typeface="B Nazanin" pitchFamily="2" charset="-78"/>
          </a:endParaRPr>
        </a:p>
      </dsp:txBody>
      <dsp:txXfrm>
        <a:off x="418410" y="1239239"/>
        <a:ext cx="2714511" cy="796855"/>
      </dsp:txXfrm>
    </dsp:sp>
    <dsp:sp modelId="{76D8E956-8787-476E-9550-AA9A8DDAE17F}">
      <dsp:nvSpPr>
        <dsp:cNvPr id="0" name=""/>
        <dsp:cNvSpPr/>
      </dsp:nvSpPr>
      <dsp:spPr>
        <a:xfrm>
          <a:off x="3902" y="2226500"/>
          <a:ext cx="3117445" cy="12175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B27C92-3A40-49BA-AD51-90B088FBE3CF}">
      <dsp:nvSpPr>
        <dsp:cNvPr id="0" name=""/>
        <dsp:cNvSpPr/>
      </dsp:nvSpPr>
      <dsp:spPr>
        <a:xfrm>
          <a:off x="216943" y="2428889"/>
          <a:ext cx="3117445" cy="1217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نیروی حاصل از نزدیک شدن دوجسم با بارهای الکتریکی همنام </a:t>
          </a:r>
          <a:endParaRPr lang="fa-IR" sz="2700" kern="1200" dirty="0">
            <a:cs typeface="B Nazanin" pitchFamily="2" charset="-78"/>
          </a:endParaRPr>
        </a:p>
      </dsp:txBody>
      <dsp:txXfrm>
        <a:off x="252603" y="2464549"/>
        <a:ext cx="3046125" cy="1146207"/>
      </dsp:txXfrm>
    </dsp:sp>
    <dsp:sp modelId="{513564A7-F157-4601-B702-4DF1116DB2FA}">
      <dsp:nvSpPr>
        <dsp:cNvPr id="0" name=""/>
        <dsp:cNvSpPr/>
      </dsp:nvSpPr>
      <dsp:spPr>
        <a:xfrm>
          <a:off x="3724105" y="1012059"/>
          <a:ext cx="2764093" cy="84643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E048F5-F811-4E7B-BD60-0CF640226DF7}">
      <dsp:nvSpPr>
        <dsp:cNvPr id="0" name=""/>
        <dsp:cNvSpPr/>
      </dsp:nvSpPr>
      <dsp:spPr>
        <a:xfrm>
          <a:off x="3937145" y="1214448"/>
          <a:ext cx="2764093" cy="8464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نیروی جاذبه ( ربایشی)</a:t>
          </a:r>
          <a:endParaRPr lang="fa-IR" sz="2700" kern="1200" dirty="0">
            <a:cs typeface="B Nazanin" pitchFamily="2" charset="-78"/>
          </a:endParaRPr>
        </a:p>
      </dsp:txBody>
      <dsp:txXfrm>
        <a:off x="3961936" y="1239239"/>
        <a:ext cx="2714511" cy="796855"/>
      </dsp:txXfrm>
    </dsp:sp>
    <dsp:sp modelId="{DE1AC494-8086-4524-8891-F83CC4BB92BF}">
      <dsp:nvSpPr>
        <dsp:cNvPr id="0" name=""/>
        <dsp:cNvSpPr/>
      </dsp:nvSpPr>
      <dsp:spPr>
        <a:xfrm>
          <a:off x="3547429" y="2226500"/>
          <a:ext cx="3117445" cy="12175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DF3EE-FAAB-4996-9922-FF97F73B3467}">
      <dsp:nvSpPr>
        <dsp:cNvPr id="0" name=""/>
        <dsp:cNvSpPr/>
      </dsp:nvSpPr>
      <dsp:spPr>
        <a:xfrm>
          <a:off x="3760469" y="2428889"/>
          <a:ext cx="3117445" cy="12175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fa-IR" sz="2700" kern="1200" dirty="0" smtClean="0">
              <a:cs typeface="B Nazanin" pitchFamily="2" charset="-78"/>
            </a:rPr>
            <a:t>نیروی حاصل از نزدیک شدن دوجسم با بارهای الکتریکی ناهمنام </a:t>
          </a:r>
          <a:endParaRPr lang="fa-IR" sz="2700" kern="1200" dirty="0">
            <a:cs typeface="B Nazanin" pitchFamily="2" charset="-78"/>
          </a:endParaRPr>
        </a:p>
      </dsp:txBody>
      <dsp:txXfrm>
        <a:off x="3796129" y="2464549"/>
        <a:ext cx="3046125" cy="1146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33B67-9938-45E6-A40B-7A24C74B8BD7}">
      <dsp:nvSpPr>
        <dsp:cNvPr id="0" name=""/>
        <dsp:cNvSpPr/>
      </dsp:nvSpPr>
      <dsp:spPr>
        <a:xfrm>
          <a:off x="6154297" y="440023"/>
          <a:ext cx="1526053" cy="763026"/>
        </a:xfrm>
        <a:prstGeom prst="roundRect">
          <a:avLst>
            <a:gd name="adj" fmla="val 10000"/>
          </a:avLst>
        </a:prstGeom>
        <a:solidFill>
          <a:srgbClr val="FF66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itchFamily="2" charset="-78"/>
            </a:rPr>
            <a:t>دو قاعده مهم در مورد بار الکتریکی</a:t>
          </a:r>
          <a:endParaRPr lang="fa-IR" sz="1400" kern="1200" dirty="0">
            <a:cs typeface="B Titr" pitchFamily="2" charset="-78"/>
          </a:endParaRPr>
        </a:p>
      </dsp:txBody>
      <dsp:txXfrm>
        <a:off x="6176645" y="462371"/>
        <a:ext cx="1481357" cy="718330"/>
      </dsp:txXfrm>
    </dsp:sp>
    <dsp:sp modelId="{D929CC29-D54C-416A-B2E1-AA7ABDD464C5}">
      <dsp:nvSpPr>
        <dsp:cNvPr id="0" name=""/>
        <dsp:cNvSpPr/>
      </dsp:nvSpPr>
      <dsp:spPr>
        <a:xfrm rot="12942401">
          <a:off x="5473218" y="560371"/>
          <a:ext cx="751736" cy="83590"/>
        </a:xfrm>
        <a:custGeom>
          <a:avLst/>
          <a:gdLst/>
          <a:ahLst/>
          <a:cxnLst/>
          <a:rect l="0" t="0" r="0" b="0"/>
          <a:pathLst>
            <a:path>
              <a:moveTo>
                <a:pt x="0" y="41795"/>
              </a:moveTo>
              <a:lnTo>
                <a:pt x="751736" y="417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30293" y="583373"/>
        <a:ext cx="37586" cy="37586"/>
      </dsp:txXfrm>
    </dsp:sp>
    <dsp:sp modelId="{5AE54A94-88E9-4827-91D0-48781C97E0C3}">
      <dsp:nvSpPr>
        <dsp:cNvPr id="0" name=""/>
        <dsp:cNvSpPr/>
      </dsp:nvSpPr>
      <dsp:spPr>
        <a:xfrm>
          <a:off x="273100" y="1283"/>
          <a:ext cx="5270775" cy="763026"/>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دوجسم که دارای </a:t>
          </a:r>
          <a:r>
            <a:rPr lang="fa-IR" sz="1600" b="1" kern="1200" dirty="0" smtClean="0">
              <a:solidFill>
                <a:srgbClr val="FF0000"/>
              </a:solidFill>
              <a:cs typeface="B Nazanin" pitchFamily="2" charset="-78"/>
            </a:rPr>
            <a:t>بار الکتریکی غیر همنام </a:t>
          </a:r>
          <a:r>
            <a:rPr lang="fa-IR" sz="1600" b="1" kern="1200" dirty="0" smtClean="0">
              <a:cs typeface="B Nazanin" pitchFamily="2" charset="-78"/>
            </a:rPr>
            <a:t>هستند وقتی بهم نزدیک                         می شوند، همدیگر را </a:t>
          </a:r>
          <a:r>
            <a:rPr lang="fa-IR" sz="1600" b="1" kern="1200" dirty="0" smtClean="0">
              <a:solidFill>
                <a:srgbClr val="FF0000"/>
              </a:solidFill>
              <a:cs typeface="B Nazanin" pitchFamily="2" charset="-78"/>
            </a:rPr>
            <a:t>جذب</a:t>
          </a:r>
          <a:r>
            <a:rPr lang="fa-IR" sz="1600" b="1" kern="1200" dirty="0" smtClean="0">
              <a:cs typeface="B Nazanin" pitchFamily="2" charset="-78"/>
            </a:rPr>
            <a:t> می کنند.</a:t>
          </a:r>
          <a:endParaRPr lang="fa-IR" sz="1600" b="1" kern="1200" dirty="0">
            <a:cs typeface="B Nazanin" pitchFamily="2" charset="-78"/>
          </a:endParaRPr>
        </a:p>
      </dsp:txBody>
      <dsp:txXfrm>
        <a:off x="295448" y="23631"/>
        <a:ext cx="5226079" cy="718330"/>
      </dsp:txXfrm>
    </dsp:sp>
    <dsp:sp modelId="{BBE06B52-D4E1-4658-82A1-1B0C968AE116}">
      <dsp:nvSpPr>
        <dsp:cNvPr id="0" name=""/>
        <dsp:cNvSpPr/>
      </dsp:nvSpPr>
      <dsp:spPr>
        <a:xfrm rot="8719384">
          <a:off x="5451643" y="999112"/>
          <a:ext cx="771142" cy="83590"/>
        </a:xfrm>
        <a:custGeom>
          <a:avLst/>
          <a:gdLst/>
          <a:ahLst/>
          <a:cxnLst/>
          <a:rect l="0" t="0" r="0" b="0"/>
          <a:pathLst>
            <a:path>
              <a:moveTo>
                <a:pt x="0" y="41795"/>
              </a:moveTo>
              <a:lnTo>
                <a:pt x="771142" y="417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5817935" y="1021628"/>
        <a:ext cx="38557" cy="38557"/>
      </dsp:txXfrm>
    </dsp:sp>
    <dsp:sp modelId="{1DB351CB-B92A-4E09-8B6E-6F79CA0C9C69}">
      <dsp:nvSpPr>
        <dsp:cNvPr id="0" name=""/>
        <dsp:cNvSpPr/>
      </dsp:nvSpPr>
      <dsp:spPr>
        <a:xfrm>
          <a:off x="297105" y="878764"/>
          <a:ext cx="5223025" cy="763026"/>
        </a:xfrm>
        <a:prstGeom prst="roundRect">
          <a:avLst>
            <a:gd name="adj" fmla="val 10000"/>
          </a:avLst>
        </a:prstGeom>
        <a:gradFill rotWithShape="0">
          <a:gsLst>
            <a:gs pos="0">
              <a:schemeClr val="accent4">
                <a:hueOff val="0"/>
                <a:satOff val="0"/>
                <a:lumOff val="0"/>
                <a:alphaOff val="0"/>
                <a:tint val="70000"/>
                <a:satMod val="130000"/>
              </a:schemeClr>
            </a:gs>
            <a:gs pos="43000">
              <a:schemeClr val="accent4">
                <a:hueOff val="0"/>
                <a:satOff val="0"/>
                <a:lumOff val="0"/>
                <a:alphaOff val="0"/>
                <a:tint val="44000"/>
                <a:satMod val="165000"/>
              </a:schemeClr>
            </a:gs>
            <a:gs pos="93000">
              <a:schemeClr val="accent4">
                <a:hueOff val="0"/>
                <a:satOff val="0"/>
                <a:lumOff val="0"/>
                <a:alphaOff val="0"/>
                <a:tint val="15000"/>
                <a:satMod val="165000"/>
              </a:schemeClr>
            </a:gs>
            <a:gs pos="100000">
              <a:schemeClr val="accent4">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Nazanin" pitchFamily="2" charset="-78"/>
            </a:rPr>
            <a:t>دوجسم که دارای </a:t>
          </a:r>
          <a:r>
            <a:rPr lang="fa-IR" sz="1600" b="1" kern="1200" dirty="0" smtClean="0">
              <a:solidFill>
                <a:srgbClr val="FF0000"/>
              </a:solidFill>
              <a:cs typeface="B Nazanin" pitchFamily="2" charset="-78"/>
            </a:rPr>
            <a:t>بار الکتریکی همنام </a:t>
          </a:r>
          <a:r>
            <a:rPr lang="fa-IR" sz="1600" b="1" kern="1200" dirty="0" smtClean="0">
              <a:cs typeface="B Nazanin" pitchFamily="2" charset="-78"/>
            </a:rPr>
            <a:t>هستند وقتی بهم نزدیک                     می شوند، همدیگر را </a:t>
          </a:r>
          <a:r>
            <a:rPr lang="fa-IR" sz="1600" b="1" kern="1200" dirty="0" smtClean="0">
              <a:solidFill>
                <a:srgbClr val="FF0000"/>
              </a:solidFill>
              <a:cs typeface="B Nazanin" pitchFamily="2" charset="-78"/>
            </a:rPr>
            <a:t>دفع</a:t>
          </a:r>
          <a:r>
            <a:rPr lang="fa-IR" sz="1600" b="1" kern="1200" dirty="0" smtClean="0">
              <a:cs typeface="B Nazanin" pitchFamily="2" charset="-78"/>
            </a:rPr>
            <a:t> می کنند.</a:t>
          </a:r>
          <a:endParaRPr lang="fa-IR" sz="1600" b="1" kern="1200" dirty="0">
            <a:cs typeface="B Nazanin" pitchFamily="2" charset="-78"/>
          </a:endParaRPr>
        </a:p>
      </dsp:txBody>
      <dsp:txXfrm>
        <a:off x="319453" y="901112"/>
        <a:ext cx="5178329" cy="718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A0A5-54F2-4242-8F8F-C79BD5D529CB}">
      <dsp:nvSpPr>
        <dsp:cNvPr id="0" name=""/>
        <dsp:cNvSpPr/>
      </dsp:nvSpPr>
      <dsp:spPr>
        <a:xfrm>
          <a:off x="1263060" y="340"/>
          <a:ext cx="1117185" cy="1117185"/>
        </a:xfrm>
        <a:prstGeom prst="ellipse">
          <a:avLst/>
        </a:prstGeom>
        <a:gradFill rotWithShape="1">
          <a:gsLst>
            <a:gs pos="0">
              <a:schemeClr val="accent4">
                <a:tint val="98000"/>
                <a:shade val="25000"/>
                <a:satMod val="250000"/>
              </a:schemeClr>
            </a:gs>
            <a:gs pos="68000">
              <a:schemeClr val="accent4">
                <a:tint val="86000"/>
                <a:satMod val="115000"/>
              </a:schemeClr>
            </a:gs>
            <a:gs pos="100000">
              <a:schemeClr val="accent4">
                <a:tint val="50000"/>
                <a:satMod val="150000"/>
              </a:schemeClr>
            </a:gs>
          </a:gsLst>
          <a:path path="circle">
            <a:fillToRect l="50000" t="130000" r="50000" b="-30000"/>
          </a:path>
        </a:gradFill>
        <a:ln>
          <a:noFill/>
        </a:ln>
        <a:effectLst>
          <a:outerShdw blurRad="57150" dist="38100" dir="5400000" algn="ctr" rotWithShape="0">
            <a:schemeClr val="accent4">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4"/>
        </a:lnRef>
        <a:fillRef idx="3">
          <a:schemeClr val="accent4"/>
        </a:fillRef>
        <a:effectRef idx="3">
          <a:schemeClr val="accent4"/>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lumMod val="95000"/>
                  <a:lumOff val="5000"/>
                </a:schemeClr>
              </a:solidFill>
              <a:cs typeface="B Titr" pitchFamily="2" charset="-78"/>
            </a:rPr>
            <a:t>پی بردن به وجود بار الکتریکی</a:t>
          </a:r>
          <a:endParaRPr lang="fa-IR" sz="1900" kern="1200" dirty="0">
            <a:solidFill>
              <a:schemeClr val="tx1">
                <a:lumMod val="95000"/>
                <a:lumOff val="5000"/>
              </a:schemeClr>
            </a:solidFill>
            <a:cs typeface="B Titr" pitchFamily="2" charset="-78"/>
          </a:endParaRPr>
        </a:p>
      </dsp:txBody>
      <dsp:txXfrm>
        <a:off x="1426668" y="163948"/>
        <a:ext cx="789969" cy="789969"/>
      </dsp:txXfrm>
    </dsp:sp>
    <dsp:sp modelId="{6C6E8249-F908-4F26-BAA5-A61B61B8BECC}">
      <dsp:nvSpPr>
        <dsp:cNvPr id="0" name=""/>
        <dsp:cNvSpPr/>
      </dsp:nvSpPr>
      <dsp:spPr>
        <a:xfrm rot="3600000">
          <a:off x="2517743" y="891885"/>
          <a:ext cx="297666" cy="37705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a:off x="2540068" y="928627"/>
        <a:ext cx="208366" cy="226230"/>
      </dsp:txXfrm>
    </dsp:sp>
    <dsp:sp modelId="{30E4C1A4-B9BA-442D-A193-B8A5A6C793EF}">
      <dsp:nvSpPr>
        <dsp:cNvPr id="0" name=""/>
        <dsp:cNvSpPr/>
      </dsp:nvSpPr>
      <dsp:spPr>
        <a:xfrm>
          <a:off x="2102470" y="1454241"/>
          <a:ext cx="1117185" cy="1117185"/>
        </a:xfrm>
        <a:prstGeom prst="ellipse">
          <a:avLst/>
        </a:prstGeom>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hemeClr val="accent1">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1"/>
        </a:lnRef>
        <a:fillRef idx="3">
          <a:schemeClr val="accent1"/>
        </a:fillRef>
        <a:effectRef idx="3">
          <a:schemeClr val="accent1"/>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cs typeface="B Titr" pitchFamily="2" charset="-78"/>
            </a:rPr>
            <a:t>پی بردن به مقدار بار الکتریکی</a:t>
          </a:r>
          <a:endParaRPr lang="fa-IR" sz="1900" kern="1200" dirty="0">
            <a:cs typeface="B Titr" pitchFamily="2" charset="-78"/>
          </a:endParaRPr>
        </a:p>
      </dsp:txBody>
      <dsp:txXfrm>
        <a:off x="2266078" y="1617849"/>
        <a:ext cx="789969" cy="789969"/>
      </dsp:txXfrm>
    </dsp:sp>
    <dsp:sp modelId="{10F8E53C-D763-4E98-BC82-14F551E89547}">
      <dsp:nvSpPr>
        <dsp:cNvPr id="0" name=""/>
        <dsp:cNvSpPr/>
      </dsp:nvSpPr>
      <dsp:spPr>
        <a:xfrm rot="10800000">
          <a:off x="1643074" y="2000263"/>
          <a:ext cx="297666" cy="37705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rot="10800000">
        <a:off x="1732374" y="2075673"/>
        <a:ext cx="208366" cy="226230"/>
      </dsp:txXfrm>
    </dsp:sp>
    <dsp:sp modelId="{790E62B7-12DD-4554-86F6-0BE11925CC21}">
      <dsp:nvSpPr>
        <dsp:cNvPr id="0" name=""/>
        <dsp:cNvSpPr/>
      </dsp:nvSpPr>
      <dsp:spPr>
        <a:xfrm>
          <a:off x="423650" y="1454241"/>
          <a:ext cx="1117185" cy="1117185"/>
        </a:xfrm>
        <a:prstGeom prst="ellipse">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hemeClr val="accent3">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0">
          <a:schemeClr val="accent3"/>
        </a:lnRef>
        <a:fillRef idx="3">
          <a:schemeClr val="accent3"/>
        </a:fillRef>
        <a:effectRef idx="3">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endParaRPr lang="fa-IR" sz="1200" kern="1200" dirty="0" smtClean="0">
            <a:solidFill>
              <a:schemeClr val="tx1">
                <a:lumMod val="95000"/>
                <a:lumOff val="5000"/>
              </a:schemeClr>
            </a:solidFill>
            <a:cs typeface="B Titr" pitchFamily="2" charset="-78"/>
          </a:endParaRPr>
        </a:p>
        <a:p>
          <a:pPr lvl="0" algn="ctr" defTabSz="533400" rtl="1">
            <a:lnSpc>
              <a:spcPct val="90000"/>
            </a:lnSpc>
            <a:spcBef>
              <a:spcPct val="0"/>
            </a:spcBef>
            <a:spcAft>
              <a:spcPct val="35000"/>
            </a:spcAft>
          </a:pPr>
          <a:r>
            <a:rPr lang="fa-IR" sz="1200" kern="1200" dirty="0" smtClean="0">
              <a:solidFill>
                <a:schemeClr val="tx1">
                  <a:lumMod val="95000"/>
                  <a:lumOff val="5000"/>
                </a:schemeClr>
              </a:solidFill>
              <a:cs typeface="B Titr" pitchFamily="2" charset="-78"/>
            </a:rPr>
            <a:t>پی بردن به نوع بار الکتریکی</a:t>
          </a:r>
        </a:p>
        <a:p>
          <a:pPr lvl="0" algn="ctr" defTabSz="533400" rtl="1">
            <a:lnSpc>
              <a:spcPct val="90000"/>
            </a:lnSpc>
            <a:spcBef>
              <a:spcPct val="0"/>
            </a:spcBef>
            <a:spcAft>
              <a:spcPct val="35000"/>
            </a:spcAft>
          </a:pPr>
          <a:endParaRPr lang="fa-IR" sz="1200" kern="1200" dirty="0">
            <a:solidFill>
              <a:schemeClr val="tx1">
                <a:lumMod val="95000"/>
                <a:lumOff val="5000"/>
              </a:schemeClr>
            </a:solidFill>
            <a:cs typeface="B Titr" pitchFamily="2" charset="-78"/>
          </a:endParaRPr>
        </a:p>
      </dsp:txBody>
      <dsp:txXfrm>
        <a:off x="587258" y="1617849"/>
        <a:ext cx="789969" cy="789969"/>
      </dsp:txXfrm>
    </dsp:sp>
    <dsp:sp modelId="{50808E08-657F-4EAE-815F-A101D374A9CF}">
      <dsp:nvSpPr>
        <dsp:cNvPr id="0" name=""/>
        <dsp:cNvSpPr/>
      </dsp:nvSpPr>
      <dsp:spPr>
        <a:xfrm rot="18000000">
          <a:off x="874670" y="963325"/>
          <a:ext cx="297666" cy="37705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a:off x="896995" y="1077403"/>
        <a:ext cx="208366" cy="226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9B791B6-97F6-4FF8-9B88-94B45A84A9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1436/01/28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B9B791B6-97F6-4FF8-9B88-94B45A84A93B}"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26BE69-AF5F-482A-900B-0160D08BC02C}" type="datetimeFigureOut">
              <a:rPr lang="fa-IR" smtClean="0"/>
              <a:pPr/>
              <a:t>1436/01/28</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B791B6-97F6-4FF8-9B88-94B45A84A93B}"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26BE69-AF5F-482A-900B-0160D08BC02C}" type="datetimeFigureOut">
              <a:rPr lang="fa-IR" smtClean="0"/>
              <a:pPr/>
              <a:t>1436/01/28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B791B6-97F6-4FF8-9B88-94B45A84A9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diagramColors" Target="../diagrams/colors5.xml"/><Relationship Id="rId12"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17.png"/><Relationship Id="rId5" Type="http://schemas.openxmlformats.org/officeDocument/2006/relationships/diagramLayout" Target="../diagrams/layout5.xml"/><Relationship Id="rId10" Type="http://schemas.openxmlformats.org/officeDocument/2006/relationships/image" Target="../media/image12.jpeg"/><Relationship Id="rId4" Type="http://schemas.openxmlformats.org/officeDocument/2006/relationships/diagramData" Target="../diagrams/data5.xm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3.jpe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audio" Target="../media/audio2.wav"/><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42.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audio" Target="../media/audio2.wav"/><Relationship Id="rId4" Type="http://schemas.openxmlformats.org/officeDocument/2006/relationships/diagramQuickStyle" Target="../diagrams/quickStyle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audio" Target="../media/audio2.wav"/><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بسم ا.jpg"/>
          <p:cNvPicPr>
            <a:picLocks noChangeAspect="1"/>
          </p:cNvPicPr>
          <p:nvPr/>
        </p:nvPicPr>
        <p:blipFill>
          <a:blip r:embed="rId2" cstate="print"/>
          <a:srcRect l="13592" b="5357"/>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4282" y="6215082"/>
            <a:ext cx="1900132" cy="360000"/>
            <a:chOff x="214282" y="6215082"/>
            <a:chExt cx="1900132" cy="360000"/>
          </a:xfrm>
        </p:grpSpPr>
        <p:sp>
          <p:nvSpPr>
            <p:cNvPr id="13" name="Action Button: Forward or Next 12">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4" name="Action Button: Back or Previous 13">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26" name="TextBox 25"/>
          <p:cNvSpPr txBox="1"/>
          <p:nvPr/>
        </p:nvSpPr>
        <p:spPr>
          <a:xfrm>
            <a:off x="785786" y="5715016"/>
            <a:ext cx="1199367" cy="523220"/>
          </a:xfrm>
          <a:prstGeom prst="rect">
            <a:avLst/>
          </a:prstGeom>
          <a:noFill/>
        </p:spPr>
        <p:txBody>
          <a:bodyPr wrap="none" rtlCol="1">
            <a:spAutoFit/>
          </a:bodyPr>
          <a:lstStyle/>
          <a:p>
            <a:pPr algn="ctr"/>
            <a:r>
              <a:rPr lang="fa-IR" sz="1400" dirty="0" smtClean="0">
                <a:cs typeface="B Nazanin" pitchFamily="2" charset="-78"/>
              </a:rPr>
              <a:t>تولید صوت توسط </a:t>
            </a:r>
          </a:p>
          <a:p>
            <a:pPr algn="ctr"/>
            <a:r>
              <a:rPr lang="fa-IR" sz="1400" dirty="0" smtClean="0">
                <a:cs typeface="B Nazanin" pitchFamily="2" charset="-78"/>
              </a:rPr>
              <a:t>چشمه صوتی</a:t>
            </a:r>
            <a:endParaRPr lang="fa-IR" sz="1400" dirty="0">
              <a:cs typeface="B Nazanin" pitchFamily="2" charset="-78"/>
            </a:endParaRPr>
          </a:p>
        </p:txBody>
      </p:sp>
      <p:grpSp>
        <p:nvGrpSpPr>
          <p:cNvPr id="38" name="Group 37"/>
          <p:cNvGrpSpPr/>
          <p:nvPr/>
        </p:nvGrpSpPr>
        <p:grpSpPr>
          <a:xfrm>
            <a:off x="142844" y="357166"/>
            <a:ext cx="8643998" cy="5616218"/>
            <a:chOff x="285720" y="285728"/>
            <a:chExt cx="8643998" cy="5616218"/>
          </a:xfrm>
        </p:grpSpPr>
        <p:sp>
          <p:nvSpPr>
            <p:cNvPr id="39" name="TextBox 38"/>
            <p:cNvSpPr txBox="1"/>
            <p:nvPr/>
          </p:nvSpPr>
          <p:spPr>
            <a:xfrm>
              <a:off x="285720" y="1071546"/>
              <a:ext cx="8643998" cy="252376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en-US" b="1" dirty="0" smtClean="0">
                <a:solidFill>
                  <a:schemeClr val="tx1">
                    <a:lumMod val="95000"/>
                    <a:lumOff val="5000"/>
                  </a:schemeClr>
                </a:solidFill>
                <a:cs typeface="B Nazanin" pitchFamily="2" charset="-78"/>
              </a:endParaRPr>
            </a:p>
          </p:txBody>
        </p:sp>
        <p:grpSp>
          <p:nvGrpSpPr>
            <p:cNvPr id="40" name="Group 10"/>
            <p:cNvGrpSpPr/>
            <p:nvPr/>
          </p:nvGrpSpPr>
          <p:grpSpPr>
            <a:xfrm>
              <a:off x="285720" y="285728"/>
              <a:ext cx="8643998" cy="5616217"/>
              <a:chOff x="-785818" y="5175044"/>
              <a:chExt cx="8643998" cy="6699274"/>
            </a:xfrm>
          </p:grpSpPr>
          <p:sp>
            <p:nvSpPr>
              <p:cNvPr id="41" name="TextBox 40"/>
              <p:cNvSpPr txBox="1"/>
              <p:nvPr/>
            </p:nvSpPr>
            <p:spPr>
              <a:xfrm>
                <a:off x="-785818" y="9350550"/>
                <a:ext cx="8643998" cy="252376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en-US" b="1" dirty="0" smtClean="0">
                  <a:solidFill>
                    <a:schemeClr val="tx1">
                      <a:lumMod val="95000"/>
                      <a:lumOff val="5000"/>
                    </a:schemeClr>
                  </a:solidFill>
                  <a:cs typeface="B Nazanin" pitchFamily="2" charset="-78"/>
                </a:endParaRPr>
              </a:p>
            </p:txBody>
          </p:sp>
          <p:sp>
            <p:nvSpPr>
              <p:cNvPr id="42" name="Rectangle 41"/>
              <p:cNvSpPr/>
              <p:nvPr/>
            </p:nvSpPr>
            <p:spPr>
              <a:xfrm>
                <a:off x="2928958" y="5175044"/>
                <a:ext cx="4910510" cy="642942"/>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solidFill>
                      <a:srgbClr val="002060"/>
                    </a:solidFill>
                    <a:cs typeface="B Nazanin" pitchFamily="2" charset="-78"/>
                  </a:rPr>
                  <a:t>چگونگی پی بردن به نوع بار الکتریکی در یک جسم باردار</a:t>
                </a:r>
                <a:endParaRPr lang="fa-IR" sz="300" dirty="0"/>
              </a:p>
            </p:txBody>
          </p:sp>
        </p:grpSp>
      </p:grpSp>
      <p:grpSp>
        <p:nvGrpSpPr>
          <p:cNvPr id="43" name="Group 42"/>
          <p:cNvGrpSpPr/>
          <p:nvPr/>
        </p:nvGrpSpPr>
        <p:grpSpPr>
          <a:xfrm>
            <a:off x="500034" y="1559925"/>
            <a:ext cx="2619268" cy="1690574"/>
            <a:chOff x="1285852" y="4024442"/>
            <a:chExt cx="2619268" cy="1690574"/>
          </a:xfrm>
        </p:grpSpPr>
        <p:grpSp>
          <p:nvGrpSpPr>
            <p:cNvPr id="44" name="Group 50"/>
            <p:cNvGrpSpPr/>
            <p:nvPr/>
          </p:nvGrpSpPr>
          <p:grpSpPr>
            <a:xfrm>
              <a:off x="1285852" y="4357694"/>
              <a:ext cx="785818" cy="1357322"/>
              <a:chOff x="857224" y="1547674"/>
              <a:chExt cx="1071570" cy="1881326"/>
            </a:xfrm>
          </p:grpSpPr>
          <p:sp>
            <p:nvSpPr>
              <p:cNvPr id="54" name="Can 53"/>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55" name="Oval 54"/>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56" name="Straight Connector 55"/>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81040" y="2845621"/>
                <a:ext cx="255507" cy="22049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ound Same Side Corner Rectangle 57"/>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45" name="Group 56"/>
            <p:cNvGrpSpPr/>
            <p:nvPr/>
          </p:nvGrpSpPr>
          <p:grpSpPr>
            <a:xfrm>
              <a:off x="2928926" y="4357694"/>
              <a:ext cx="785818" cy="1357322"/>
              <a:chOff x="857224" y="1547674"/>
              <a:chExt cx="1071570" cy="1881326"/>
            </a:xfrm>
          </p:grpSpPr>
          <p:sp>
            <p:nvSpPr>
              <p:cNvPr id="49" name="Can 48"/>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50" name="Oval 49"/>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51" name="Straight Connector 50"/>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81042" y="2845620"/>
                <a:ext cx="450337" cy="121474"/>
              </a:xfrm>
              <a:prstGeom prst="line">
                <a:avLst/>
              </a:prstGeom>
            </p:spPr>
            <p:style>
              <a:lnRef idx="1">
                <a:schemeClr val="accent1"/>
              </a:lnRef>
              <a:fillRef idx="0">
                <a:schemeClr val="accent1"/>
              </a:fillRef>
              <a:effectRef idx="0">
                <a:schemeClr val="accent1"/>
              </a:effectRef>
              <a:fontRef idx="minor">
                <a:schemeClr val="tx1"/>
              </a:fontRef>
            </p:style>
          </p:cxnSp>
          <p:sp>
            <p:nvSpPr>
              <p:cNvPr id="53" name="Round Same Side Corner Rectangle 52"/>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46" name="Straight Arrow Connector 45"/>
            <p:cNvCxnSpPr/>
            <p:nvPr/>
          </p:nvCxnSpPr>
          <p:spPr>
            <a:xfrm>
              <a:off x="2214922" y="5214950"/>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7" name="Can 46"/>
            <p:cNvSpPr/>
            <p:nvPr/>
          </p:nvSpPr>
          <p:spPr>
            <a:xfrm rot="5400000">
              <a:off x="3262178" y="3607689"/>
              <a:ext cx="142876" cy="1143008"/>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48" name="TextBox 47"/>
            <p:cNvSpPr txBox="1"/>
            <p:nvPr/>
          </p:nvSpPr>
          <p:spPr>
            <a:xfrm>
              <a:off x="3498626" y="4024442"/>
              <a:ext cx="184731" cy="369332"/>
            </a:xfrm>
            <a:prstGeom prst="rect">
              <a:avLst/>
            </a:prstGeom>
            <a:noFill/>
          </p:spPr>
          <p:txBody>
            <a:bodyPr wrap="none" rtlCol="1">
              <a:spAutoFit/>
            </a:bodyPr>
            <a:lstStyle/>
            <a:p>
              <a:endParaRPr lang="fa-IR" b="1" dirty="0">
                <a:solidFill>
                  <a:schemeClr val="bg1"/>
                </a:solidFill>
                <a:cs typeface="B Nazanin" pitchFamily="2" charset="-78"/>
              </a:endParaRPr>
            </a:p>
          </p:txBody>
        </p:sp>
      </p:grpSp>
      <p:sp>
        <p:nvSpPr>
          <p:cNvPr id="59" name="TextBox 58"/>
          <p:cNvSpPr txBox="1"/>
          <p:nvPr/>
        </p:nvSpPr>
        <p:spPr>
          <a:xfrm>
            <a:off x="619160" y="1595362"/>
            <a:ext cx="466794" cy="369332"/>
          </a:xfrm>
          <a:prstGeom prst="rect">
            <a:avLst/>
          </a:prstGeom>
          <a:noFill/>
        </p:spPr>
        <p:txBody>
          <a:bodyPr wrap="none" rtlCol="1">
            <a:spAutoFit/>
          </a:bodyPr>
          <a:lstStyle/>
          <a:p>
            <a:r>
              <a:rPr lang="fa-IR" dirty="0" smtClean="0">
                <a:cs typeface="B Nazanin" pitchFamily="2" charset="-78"/>
              </a:rPr>
              <a:t>- - </a:t>
            </a:r>
            <a:endParaRPr lang="fa-IR" dirty="0">
              <a:cs typeface="B Nazanin" pitchFamily="2" charset="-78"/>
            </a:endParaRPr>
          </a:p>
        </p:txBody>
      </p:sp>
      <p:grpSp>
        <p:nvGrpSpPr>
          <p:cNvPr id="61" name="Group 60"/>
          <p:cNvGrpSpPr/>
          <p:nvPr/>
        </p:nvGrpSpPr>
        <p:grpSpPr>
          <a:xfrm>
            <a:off x="690598" y="2702557"/>
            <a:ext cx="517775" cy="476286"/>
            <a:chOff x="3145016" y="5164328"/>
            <a:chExt cx="517775" cy="476286"/>
          </a:xfrm>
        </p:grpSpPr>
        <p:sp>
          <p:nvSpPr>
            <p:cNvPr id="62" name="TextBox 61"/>
            <p:cNvSpPr txBox="1"/>
            <p:nvPr/>
          </p:nvSpPr>
          <p:spPr>
            <a:xfrm>
              <a:off x="3145016" y="5178949"/>
              <a:ext cx="235962"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63" name="TextBox 62"/>
            <p:cNvSpPr txBox="1"/>
            <p:nvPr/>
          </p:nvSpPr>
          <p:spPr>
            <a:xfrm>
              <a:off x="3321929" y="5164328"/>
              <a:ext cx="235962" cy="276999"/>
            </a:xfrm>
            <a:prstGeom prst="rect">
              <a:avLst/>
            </a:prstGeom>
            <a:noFill/>
          </p:spPr>
          <p:txBody>
            <a:bodyPr wrap="none" rtlCol="1">
              <a:spAutoFit/>
            </a:bodyPr>
            <a:lstStyle/>
            <a:p>
              <a:r>
                <a:rPr lang="fa-IR" sz="1200" dirty="0" smtClean="0"/>
                <a:t>-</a:t>
              </a:r>
              <a:endParaRPr lang="fa-IR" sz="1200" dirty="0"/>
            </a:p>
          </p:txBody>
        </p:sp>
        <p:sp>
          <p:nvSpPr>
            <p:cNvPr id="64" name="TextBox 63"/>
            <p:cNvSpPr txBox="1"/>
            <p:nvPr/>
          </p:nvSpPr>
          <p:spPr>
            <a:xfrm>
              <a:off x="3426829" y="5233603"/>
              <a:ext cx="235962" cy="276999"/>
            </a:xfrm>
            <a:prstGeom prst="rect">
              <a:avLst/>
            </a:prstGeom>
            <a:noFill/>
          </p:spPr>
          <p:txBody>
            <a:bodyPr wrap="none" rtlCol="1">
              <a:spAutoFit/>
            </a:bodyPr>
            <a:lstStyle/>
            <a:p>
              <a:r>
                <a:rPr lang="fa-IR" sz="1200" dirty="0" smtClean="0"/>
                <a:t>-</a:t>
              </a:r>
              <a:endParaRPr lang="fa-IR" sz="1200" dirty="0"/>
            </a:p>
          </p:txBody>
        </p:sp>
      </p:grpSp>
      <p:grpSp>
        <p:nvGrpSpPr>
          <p:cNvPr id="65" name="Group 64"/>
          <p:cNvGrpSpPr/>
          <p:nvPr/>
        </p:nvGrpSpPr>
        <p:grpSpPr>
          <a:xfrm>
            <a:off x="2365501" y="2657803"/>
            <a:ext cx="486009" cy="553998"/>
            <a:chOff x="3153032" y="5178949"/>
            <a:chExt cx="486009" cy="553998"/>
          </a:xfrm>
        </p:grpSpPr>
        <p:sp>
          <p:nvSpPr>
            <p:cNvPr id="66" name="TextBox 65"/>
            <p:cNvSpPr txBox="1"/>
            <p:nvPr/>
          </p:nvSpPr>
          <p:spPr>
            <a:xfrm>
              <a:off x="3153032" y="5178949"/>
              <a:ext cx="227948" cy="553998"/>
            </a:xfrm>
            <a:prstGeom prst="rect">
              <a:avLst/>
            </a:prstGeom>
            <a:noFill/>
          </p:spPr>
          <p:txBody>
            <a:bodyPr wrap="none" rtlCol="1">
              <a:spAutoFit/>
            </a:bodyPr>
            <a:lstStyle/>
            <a:p>
              <a:r>
                <a:rPr lang="fa-IR" sz="1000" b="1" dirty="0" smtClean="0"/>
                <a:t>-</a:t>
              </a:r>
            </a:p>
            <a:p>
              <a:r>
                <a:rPr lang="fa-IR" sz="1000" b="1" dirty="0" smtClean="0"/>
                <a:t>-</a:t>
              </a:r>
            </a:p>
            <a:p>
              <a:r>
                <a:rPr lang="fa-IR" sz="1000" b="1" dirty="0" smtClean="0"/>
                <a:t>-</a:t>
              </a:r>
              <a:endParaRPr lang="fa-IR" sz="1000" b="1" dirty="0"/>
            </a:p>
          </p:txBody>
        </p:sp>
        <p:sp>
          <p:nvSpPr>
            <p:cNvPr id="67" name="TextBox 66"/>
            <p:cNvSpPr txBox="1"/>
            <p:nvPr/>
          </p:nvSpPr>
          <p:spPr>
            <a:xfrm>
              <a:off x="3298179" y="5188078"/>
              <a:ext cx="235962" cy="276999"/>
            </a:xfrm>
            <a:prstGeom prst="rect">
              <a:avLst/>
            </a:prstGeom>
            <a:noFill/>
          </p:spPr>
          <p:txBody>
            <a:bodyPr wrap="none" rtlCol="1">
              <a:spAutoFit/>
            </a:bodyPr>
            <a:lstStyle/>
            <a:p>
              <a:r>
                <a:rPr lang="fa-IR" sz="1200" dirty="0" smtClean="0"/>
                <a:t>-</a:t>
              </a:r>
              <a:endParaRPr lang="fa-IR" sz="1200" dirty="0"/>
            </a:p>
          </p:txBody>
        </p:sp>
        <p:sp>
          <p:nvSpPr>
            <p:cNvPr id="68" name="TextBox 67"/>
            <p:cNvSpPr txBox="1"/>
            <p:nvPr/>
          </p:nvSpPr>
          <p:spPr>
            <a:xfrm>
              <a:off x="3403079" y="5211828"/>
              <a:ext cx="235962" cy="276999"/>
            </a:xfrm>
            <a:prstGeom prst="rect">
              <a:avLst/>
            </a:prstGeom>
            <a:noFill/>
          </p:spPr>
          <p:txBody>
            <a:bodyPr wrap="none" rtlCol="1">
              <a:spAutoFit/>
            </a:bodyPr>
            <a:lstStyle/>
            <a:p>
              <a:r>
                <a:rPr lang="fa-IR" sz="1200" dirty="0" smtClean="0"/>
                <a:t>-</a:t>
              </a:r>
              <a:endParaRPr lang="fa-IR" sz="1200" dirty="0"/>
            </a:p>
          </p:txBody>
        </p:sp>
      </p:grpSp>
      <p:sp>
        <p:nvSpPr>
          <p:cNvPr id="69" name="TextBox 68"/>
          <p:cNvSpPr txBox="1"/>
          <p:nvPr/>
        </p:nvSpPr>
        <p:spPr>
          <a:xfrm>
            <a:off x="2726487" y="2714620"/>
            <a:ext cx="235962" cy="276999"/>
          </a:xfrm>
          <a:prstGeom prst="rect">
            <a:avLst/>
          </a:prstGeom>
          <a:noFill/>
        </p:spPr>
        <p:txBody>
          <a:bodyPr wrap="none" rtlCol="1">
            <a:spAutoFit/>
          </a:bodyPr>
          <a:lstStyle/>
          <a:p>
            <a:r>
              <a:rPr lang="fa-IR" sz="1200" dirty="0" smtClean="0"/>
              <a:t>-</a:t>
            </a:r>
            <a:endParaRPr lang="fa-IR" sz="1200" dirty="0"/>
          </a:p>
        </p:txBody>
      </p:sp>
      <p:sp>
        <p:nvSpPr>
          <p:cNvPr id="71" name="TextBox 70"/>
          <p:cNvSpPr txBox="1"/>
          <p:nvPr/>
        </p:nvSpPr>
        <p:spPr>
          <a:xfrm>
            <a:off x="2000232" y="1357298"/>
            <a:ext cx="1156086" cy="276999"/>
          </a:xfrm>
          <a:prstGeom prst="rect">
            <a:avLst/>
          </a:prstGeom>
          <a:noFill/>
        </p:spPr>
        <p:txBody>
          <a:bodyPr wrap="none" rtlCol="1">
            <a:spAutoFit/>
          </a:bodyPr>
          <a:lstStyle/>
          <a:p>
            <a:r>
              <a:rPr lang="fa-IR" sz="1200" dirty="0" smtClean="0">
                <a:cs typeface="B Nazanin" pitchFamily="2" charset="-78"/>
              </a:rPr>
              <a:t>میله ای بار نامشخص</a:t>
            </a:r>
            <a:endParaRPr lang="fa-IR" sz="1200" dirty="0">
              <a:cs typeface="B Nazanin" pitchFamily="2" charset="-78"/>
            </a:endParaRPr>
          </a:p>
        </p:txBody>
      </p:sp>
      <p:sp>
        <p:nvSpPr>
          <p:cNvPr id="72" name="TextBox 71"/>
          <p:cNvSpPr txBox="1"/>
          <p:nvPr/>
        </p:nvSpPr>
        <p:spPr>
          <a:xfrm>
            <a:off x="3710953" y="1428736"/>
            <a:ext cx="4711610" cy="1323439"/>
          </a:xfrm>
          <a:prstGeom prst="rect">
            <a:avLst/>
          </a:prstGeom>
          <a:noFill/>
        </p:spPr>
        <p:txBody>
          <a:bodyPr wrap="none" rtlCol="1">
            <a:spAutoFit/>
          </a:bodyPr>
          <a:lstStyle/>
          <a:p>
            <a:pPr algn="just"/>
            <a:r>
              <a:rPr lang="fa-IR" sz="1600" dirty="0" smtClean="0">
                <a:cs typeface="B Nazanin" pitchFamily="2" charset="-78"/>
              </a:rPr>
              <a:t>با نزدیک کردن میله ای باردار با باری نامعلوم به کلاهک الکتروسکوپی با</a:t>
            </a:r>
          </a:p>
          <a:p>
            <a:pPr algn="just"/>
            <a:r>
              <a:rPr lang="fa-IR" sz="1600" dirty="0" smtClean="0">
                <a:cs typeface="B Nazanin" pitchFamily="2" charset="-78"/>
              </a:rPr>
              <a:t> بار منفی، چون تیغه ها از هم بازتر شدند پس میله نیز دارای بار همنام با </a:t>
            </a:r>
          </a:p>
          <a:p>
            <a:pPr algn="just"/>
            <a:r>
              <a:rPr lang="fa-IR" sz="1600" dirty="0" smtClean="0">
                <a:cs typeface="B Nazanin" pitchFamily="2" charset="-78"/>
              </a:rPr>
              <a:t>بار الکتروسکوپ ( یعنی منفی ) است.</a:t>
            </a:r>
          </a:p>
          <a:p>
            <a:pPr algn="just"/>
            <a:endParaRPr lang="fa-IR" sz="1600" dirty="0" smtClean="0">
              <a:cs typeface="B Nazanin" pitchFamily="2" charset="-78"/>
            </a:endParaRPr>
          </a:p>
          <a:p>
            <a:pPr algn="just"/>
            <a:endParaRPr lang="fa-IR" sz="1600" dirty="0">
              <a:cs typeface="B Nazanin" pitchFamily="2" charset="-78"/>
            </a:endParaRPr>
          </a:p>
        </p:txBody>
      </p:sp>
      <p:sp>
        <p:nvSpPr>
          <p:cNvPr id="73" name="TextBox 72"/>
          <p:cNvSpPr txBox="1"/>
          <p:nvPr/>
        </p:nvSpPr>
        <p:spPr>
          <a:xfrm>
            <a:off x="3500430" y="4000504"/>
            <a:ext cx="5189306" cy="1323439"/>
          </a:xfrm>
          <a:prstGeom prst="rect">
            <a:avLst/>
          </a:prstGeom>
          <a:noFill/>
        </p:spPr>
        <p:txBody>
          <a:bodyPr wrap="none" rtlCol="1">
            <a:spAutoFit/>
          </a:bodyPr>
          <a:lstStyle/>
          <a:p>
            <a:pPr algn="just"/>
            <a:r>
              <a:rPr lang="fa-IR" sz="1600" dirty="0" smtClean="0">
                <a:cs typeface="B Nazanin" pitchFamily="2" charset="-78"/>
              </a:rPr>
              <a:t>با نزدیک کردن میله ای باردار با باری نامعلوم به کلاهک الکتروسکوپی با</a:t>
            </a:r>
          </a:p>
          <a:p>
            <a:pPr algn="just"/>
            <a:r>
              <a:rPr lang="fa-IR" sz="1600" dirty="0" smtClean="0">
                <a:cs typeface="B Nazanin" pitchFamily="2" charset="-78"/>
              </a:rPr>
              <a:t> بار مثبت، چون تیغه ها به یکدیگر نزدیک شدند  پس میله دارای باری  ناهمنام با </a:t>
            </a:r>
          </a:p>
          <a:p>
            <a:pPr algn="just"/>
            <a:r>
              <a:rPr lang="fa-IR" sz="1600" dirty="0" smtClean="0">
                <a:cs typeface="B Nazanin" pitchFamily="2" charset="-78"/>
              </a:rPr>
              <a:t>بار الکتروسکوپ ( یعنی مثبت) است.</a:t>
            </a:r>
          </a:p>
          <a:p>
            <a:pPr algn="just"/>
            <a:endParaRPr lang="fa-IR" sz="1600" dirty="0" smtClean="0">
              <a:cs typeface="B Nazanin" pitchFamily="2" charset="-78"/>
            </a:endParaRPr>
          </a:p>
          <a:p>
            <a:pPr algn="just"/>
            <a:endParaRPr lang="fa-IR" sz="1600" dirty="0">
              <a:cs typeface="B Nazanin" pitchFamily="2" charset="-78"/>
            </a:endParaRPr>
          </a:p>
        </p:txBody>
      </p:sp>
      <p:grpSp>
        <p:nvGrpSpPr>
          <p:cNvPr id="74" name="Group 73"/>
          <p:cNvGrpSpPr/>
          <p:nvPr/>
        </p:nvGrpSpPr>
        <p:grpSpPr>
          <a:xfrm>
            <a:off x="428596" y="4071942"/>
            <a:ext cx="2619268" cy="1690574"/>
            <a:chOff x="1285852" y="4024442"/>
            <a:chExt cx="2619268" cy="1690574"/>
          </a:xfrm>
        </p:grpSpPr>
        <p:grpSp>
          <p:nvGrpSpPr>
            <p:cNvPr id="75" name="Group 50"/>
            <p:cNvGrpSpPr/>
            <p:nvPr/>
          </p:nvGrpSpPr>
          <p:grpSpPr>
            <a:xfrm>
              <a:off x="1285852" y="4357694"/>
              <a:ext cx="785818" cy="1357322"/>
              <a:chOff x="857224" y="1547674"/>
              <a:chExt cx="1071570" cy="1881326"/>
            </a:xfrm>
          </p:grpSpPr>
          <p:sp>
            <p:nvSpPr>
              <p:cNvPr id="85" name="Can 84"/>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86" name="Oval 85"/>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87" name="Straight Connector 86"/>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381040" y="2845621"/>
                <a:ext cx="255507" cy="220490"/>
              </a:xfrm>
              <a:prstGeom prst="line">
                <a:avLst/>
              </a:prstGeom>
            </p:spPr>
            <p:style>
              <a:lnRef idx="1">
                <a:schemeClr val="accent1"/>
              </a:lnRef>
              <a:fillRef idx="0">
                <a:schemeClr val="accent1"/>
              </a:fillRef>
              <a:effectRef idx="0">
                <a:schemeClr val="accent1"/>
              </a:effectRef>
              <a:fontRef idx="minor">
                <a:schemeClr val="tx1"/>
              </a:fontRef>
            </p:style>
          </p:cxnSp>
          <p:sp>
            <p:nvSpPr>
              <p:cNvPr id="89" name="Round Same Side Corner Rectangle 88"/>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76" name="Group 56"/>
            <p:cNvGrpSpPr/>
            <p:nvPr/>
          </p:nvGrpSpPr>
          <p:grpSpPr>
            <a:xfrm>
              <a:off x="2928926" y="4357694"/>
              <a:ext cx="785818" cy="1357322"/>
              <a:chOff x="857224" y="1547674"/>
              <a:chExt cx="1071570" cy="1881326"/>
            </a:xfrm>
          </p:grpSpPr>
          <p:sp>
            <p:nvSpPr>
              <p:cNvPr id="80" name="Can 79"/>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81" name="Oval 80"/>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82" name="Straight Connector 81"/>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1251624" y="2975036"/>
                <a:ext cx="319508" cy="60675"/>
              </a:xfrm>
              <a:prstGeom prst="line">
                <a:avLst/>
              </a:prstGeom>
            </p:spPr>
            <p:style>
              <a:lnRef idx="1">
                <a:schemeClr val="accent1"/>
              </a:lnRef>
              <a:fillRef idx="0">
                <a:schemeClr val="accent1"/>
              </a:fillRef>
              <a:effectRef idx="0">
                <a:schemeClr val="accent1"/>
              </a:effectRef>
              <a:fontRef idx="minor">
                <a:schemeClr val="tx1"/>
              </a:fontRef>
            </p:style>
          </p:cxnSp>
          <p:sp>
            <p:nvSpPr>
              <p:cNvPr id="84" name="Round Same Side Corner Rectangle 83"/>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77" name="Straight Arrow Connector 76"/>
            <p:cNvCxnSpPr/>
            <p:nvPr/>
          </p:nvCxnSpPr>
          <p:spPr>
            <a:xfrm>
              <a:off x="2214922" y="5214950"/>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8" name="Can 77"/>
            <p:cNvSpPr/>
            <p:nvPr/>
          </p:nvSpPr>
          <p:spPr>
            <a:xfrm rot="5400000">
              <a:off x="3262178" y="3607689"/>
              <a:ext cx="142876" cy="1143008"/>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79" name="TextBox 78"/>
            <p:cNvSpPr txBox="1"/>
            <p:nvPr/>
          </p:nvSpPr>
          <p:spPr>
            <a:xfrm>
              <a:off x="3498626" y="4024442"/>
              <a:ext cx="184731" cy="369332"/>
            </a:xfrm>
            <a:prstGeom prst="rect">
              <a:avLst/>
            </a:prstGeom>
            <a:noFill/>
          </p:spPr>
          <p:txBody>
            <a:bodyPr wrap="none" rtlCol="1">
              <a:spAutoFit/>
            </a:bodyPr>
            <a:lstStyle/>
            <a:p>
              <a:endParaRPr lang="fa-IR" b="1" dirty="0">
                <a:solidFill>
                  <a:schemeClr val="bg1"/>
                </a:solidFill>
                <a:cs typeface="B Nazanin" pitchFamily="2" charset="-78"/>
              </a:endParaRPr>
            </a:p>
          </p:txBody>
        </p:sp>
      </p:grpSp>
      <p:sp>
        <p:nvSpPr>
          <p:cNvPr id="90" name="TextBox 89"/>
          <p:cNvSpPr txBox="1"/>
          <p:nvPr/>
        </p:nvSpPr>
        <p:spPr>
          <a:xfrm>
            <a:off x="547722" y="4107379"/>
            <a:ext cx="466794" cy="369332"/>
          </a:xfrm>
          <a:prstGeom prst="rect">
            <a:avLst/>
          </a:prstGeom>
          <a:noFill/>
        </p:spPr>
        <p:txBody>
          <a:bodyPr wrap="none" rtlCol="1">
            <a:spAutoFit/>
          </a:bodyPr>
          <a:lstStyle/>
          <a:p>
            <a:r>
              <a:rPr lang="fa-IR" dirty="0" smtClean="0">
                <a:cs typeface="B Nazanin" pitchFamily="2" charset="-78"/>
              </a:rPr>
              <a:t>- - </a:t>
            </a:r>
            <a:endParaRPr lang="fa-IR" dirty="0">
              <a:cs typeface="B Nazanin" pitchFamily="2" charset="-78"/>
            </a:endParaRPr>
          </a:p>
        </p:txBody>
      </p:sp>
      <p:grpSp>
        <p:nvGrpSpPr>
          <p:cNvPr id="91" name="Group 90"/>
          <p:cNvGrpSpPr/>
          <p:nvPr/>
        </p:nvGrpSpPr>
        <p:grpSpPr>
          <a:xfrm>
            <a:off x="619160" y="5214574"/>
            <a:ext cx="517775" cy="476286"/>
            <a:chOff x="3145016" y="5164328"/>
            <a:chExt cx="517775" cy="476286"/>
          </a:xfrm>
        </p:grpSpPr>
        <p:sp>
          <p:nvSpPr>
            <p:cNvPr id="92" name="TextBox 91"/>
            <p:cNvSpPr txBox="1"/>
            <p:nvPr/>
          </p:nvSpPr>
          <p:spPr>
            <a:xfrm>
              <a:off x="3145016" y="5178949"/>
              <a:ext cx="235962"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93" name="TextBox 92"/>
            <p:cNvSpPr txBox="1"/>
            <p:nvPr/>
          </p:nvSpPr>
          <p:spPr>
            <a:xfrm>
              <a:off x="3321929" y="5164328"/>
              <a:ext cx="235962" cy="276999"/>
            </a:xfrm>
            <a:prstGeom prst="rect">
              <a:avLst/>
            </a:prstGeom>
            <a:noFill/>
          </p:spPr>
          <p:txBody>
            <a:bodyPr wrap="none" rtlCol="1">
              <a:spAutoFit/>
            </a:bodyPr>
            <a:lstStyle/>
            <a:p>
              <a:r>
                <a:rPr lang="fa-IR" sz="1200" dirty="0" smtClean="0"/>
                <a:t>-</a:t>
              </a:r>
              <a:endParaRPr lang="fa-IR" sz="1200" dirty="0"/>
            </a:p>
          </p:txBody>
        </p:sp>
        <p:sp>
          <p:nvSpPr>
            <p:cNvPr id="94" name="TextBox 93"/>
            <p:cNvSpPr txBox="1"/>
            <p:nvPr/>
          </p:nvSpPr>
          <p:spPr>
            <a:xfrm>
              <a:off x="3426829" y="5233603"/>
              <a:ext cx="235962" cy="276999"/>
            </a:xfrm>
            <a:prstGeom prst="rect">
              <a:avLst/>
            </a:prstGeom>
            <a:noFill/>
          </p:spPr>
          <p:txBody>
            <a:bodyPr wrap="none" rtlCol="1">
              <a:spAutoFit/>
            </a:bodyPr>
            <a:lstStyle/>
            <a:p>
              <a:r>
                <a:rPr lang="fa-IR" sz="1200" dirty="0" smtClean="0"/>
                <a:t>-</a:t>
              </a:r>
              <a:endParaRPr lang="fa-IR" sz="1200" dirty="0"/>
            </a:p>
          </p:txBody>
        </p:sp>
      </p:grpSp>
      <p:sp>
        <p:nvSpPr>
          <p:cNvPr id="100" name="TextBox 99"/>
          <p:cNvSpPr txBox="1"/>
          <p:nvPr/>
        </p:nvSpPr>
        <p:spPr>
          <a:xfrm>
            <a:off x="1928794" y="3869315"/>
            <a:ext cx="1156086" cy="276999"/>
          </a:xfrm>
          <a:prstGeom prst="rect">
            <a:avLst/>
          </a:prstGeom>
          <a:noFill/>
        </p:spPr>
        <p:txBody>
          <a:bodyPr wrap="none" rtlCol="1">
            <a:spAutoFit/>
          </a:bodyPr>
          <a:lstStyle/>
          <a:p>
            <a:r>
              <a:rPr lang="fa-IR" sz="1200" dirty="0" smtClean="0">
                <a:cs typeface="B Nazanin" pitchFamily="2" charset="-78"/>
              </a:rPr>
              <a:t>میله ای بار نامشخص</a:t>
            </a:r>
            <a:endParaRPr lang="fa-IR" sz="1200" dirty="0">
              <a:cs typeface="B Nazanin" pitchFamily="2" charset="-78"/>
            </a:endParaRPr>
          </a:p>
        </p:txBody>
      </p:sp>
      <p:sp>
        <p:nvSpPr>
          <p:cNvPr id="101" name="Arc 100"/>
          <p:cNvSpPr/>
          <p:nvPr/>
        </p:nvSpPr>
        <p:spPr>
          <a:xfrm rot="5193364">
            <a:off x="2371338" y="2553243"/>
            <a:ext cx="365564" cy="706339"/>
          </a:xfrm>
          <a:prstGeom prst="arc">
            <a:avLst>
              <a:gd name="adj1" fmla="val 17651274"/>
              <a:gd name="adj2" fmla="val 0"/>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3" name="Arc 102"/>
          <p:cNvSpPr/>
          <p:nvPr/>
        </p:nvSpPr>
        <p:spPr>
          <a:xfrm rot="13691134" flipH="1">
            <a:off x="2234079" y="4961128"/>
            <a:ext cx="603282" cy="706339"/>
          </a:xfrm>
          <a:prstGeom prst="arc">
            <a:avLst>
              <a:gd name="adj1" fmla="val 17651274"/>
              <a:gd name="adj2" fmla="val 0"/>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14282" y="4286256"/>
            <a:ext cx="4929222" cy="2143140"/>
            <a:chOff x="3857620" y="4500570"/>
            <a:chExt cx="4929222" cy="2143140"/>
          </a:xfrm>
        </p:grpSpPr>
        <p:sp>
          <p:nvSpPr>
            <p:cNvPr id="76" name="Snip Diagonal Corner Rectangle 75"/>
            <p:cNvSpPr/>
            <p:nvPr/>
          </p:nvSpPr>
          <p:spPr>
            <a:xfrm>
              <a:off x="4071934" y="5072074"/>
              <a:ext cx="4714908" cy="1571636"/>
            </a:xfrm>
            <a:prstGeom prst="snip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itchFamily="2" charset="-78"/>
                </a:rPr>
                <a:t>به آن دسته از الکترون هایی که وابستگی کمی به هسته دارند و به راحتی درون جسم رسانا دارای حرکت می شوند، </a:t>
              </a:r>
              <a:r>
                <a:rPr lang="fa-IR" dirty="0" smtClean="0">
                  <a:solidFill>
                    <a:srgbClr val="FF0000"/>
                  </a:solidFill>
                  <a:cs typeface="B Nazanin" pitchFamily="2" charset="-78"/>
                </a:rPr>
                <a:t>الکترون های آزاد </a:t>
              </a:r>
              <a:r>
                <a:rPr lang="fa-IR" dirty="0" smtClean="0">
                  <a:solidFill>
                    <a:schemeClr val="tx1">
                      <a:lumMod val="95000"/>
                      <a:lumOff val="5000"/>
                    </a:schemeClr>
                  </a:solidFill>
                  <a:cs typeface="B Nazanin" pitchFamily="2" charset="-78"/>
                </a:rPr>
                <a:t>می گویند. </a:t>
              </a:r>
              <a:endParaRPr lang="fa-IR" dirty="0">
                <a:solidFill>
                  <a:schemeClr val="tx1">
                    <a:lumMod val="95000"/>
                    <a:lumOff val="5000"/>
                  </a:schemeClr>
                </a:solidFill>
                <a:cs typeface="B Nazanin" pitchFamily="2" charset="-78"/>
              </a:endParaRPr>
            </a:p>
          </p:txBody>
        </p:sp>
        <p:sp>
          <p:nvSpPr>
            <p:cNvPr id="75" name="Oval 74"/>
            <p:cNvSpPr/>
            <p:nvPr/>
          </p:nvSpPr>
          <p:spPr>
            <a:xfrm>
              <a:off x="3857620" y="4500570"/>
              <a:ext cx="1143008" cy="928694"/>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1400" dirty="0" smtClean="0">
                  <a:solidFill>
                    <a:schemeClr val="tx1">
                      <a:lumMod val="95000"/>
                      <a:lumOff val="5000"/>
                    </a:schemeClr>
                  </a:solidFill>
                  <a:cs typeface="B Titr" pitchFamily="2" charset="-78"/>
                </a:rPr>
                <a:t>الکترون های آزاد</a:t>
              </a:r>
              <a:endParaRPr lang="fa-IR" sz="1400" dirty="0">
                <a:solidFill>
                  <a:schemeClr val="tx1">
                    <a:lumMod val="95000"/>
                    <a:lumOff val="5000"/>
                  </a:schemeClr>
                </a:solidFill>
                <a:cs typeface="B Titr" pitchFamily="2" charset="-78"/>
              </a:endParaRPr>
            </a:p>
          </p:txBody>
        </p:sp>
      </p:grpSp>
      <p:sp>
        <p:nvSpPr>
          <p:cNvPr id="2054" name="Text Box 6"/>
          <p:cNvSpPr txBox="1">
            <a:spLocks noChangeArrowheads="1"/>
          </p:cNvSpPr>
          <p:nvPr/>
        </p:nvSpPr>
        <p:spPr bwMode="auto">
          <a:xfrm>
            <a:off x="1901825"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1285875" y="338138"/>
            <a:ext cx="711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398588"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2020888"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63500"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397000" y="225425"/>
            <a:ext cx="619125"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6" name="Group 35"/>
          <p:cNvGrpSpPr/>
          <p:nvPr/>
        </p:nvGrpSpPr>
        <p:grpSpPr>
          <a:xfrm>
            <a:off x="214282" y="6215082"/>
            <a:ext cx="1900132" cy="360000"/>
            <a:chOff x="214282" y="6215082"/>
            <a:chExt cx="1900132" cy="360000"/>
          </a:xfrm>
        </p:grpSpPr>
        <p:sp>
          <p:nvSpPr>
            <p:cNvPr id="37" name="Action Button: Forward or Next 36">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8" name="Action Button: Back or Previous 37">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34" name="Oval 33"/>
          <p:cNvSpPr/>
          <p:nvPr/>
        </p:nvSpPr>
        <p:spPr>
          <a:xfrm>
            <a:off x="2714612" y="428604"/>
            <a:ext cx="2643206" cy="857256"/>
          </a:xfrm>
          <a:prstGeom prst="ellipse">
            <a:avLst/>
          </a:prstGeom>
          <a:solidFill>
            <a:schemeClr val="accent6">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Titr" pitchFamily="2" charset="-78"/>
              </a:rPr>
              <a:t>انواع اجسام بر حسب عبور بار الکتریکی</a:t>
            </a:r>
            <a:endParaRPr lang="fa-IR" sz="1600" dirty="0">
              <a:cs typeface="B Titr" pitchFamily="2" charset="-78"/>
            </a:endParaRPr>
          </a:p>
        </p:txBody>
      </p:sp>
      <p:grpSp>
        <p:nvGrpSpPr>
          <p:cNvPr id="72" name="Group 71"/>
          <p:cNvGrpSpPr/>
          <p:nvPr/>
        </p:nvGrpSpPr>
        <p:grpSpPr>
          <a:xfrm>
            <a:off x="595410" y="1345423"/>
            <a:ext cx="7548490" cy="1680363"/>
            <a:chOff x="595410" y="1345423"/>
            <a:chExt cx="7548490" cy="1680363"/>
          </a:xfrm>
        </p:grpSpPr>
        <p:cxnSp>
          <p:nvCxnSpPr>
            <p:cNvPr id="41" name="Straight Connector 40"/>
            <p:cNvCxnSpPr/>
            <p:nvPr/>
          </p:nvCxnSpPr>
          <p:spPr>
            <a:xfrm>
              <a:off x="1428728" y="1357298"/>
              <a:ext cx="607223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0" name="Round Same Side Corner Rectangle 49"/>
            <p:cNvSpPr/>
            <p:nvPr/>
          </p:nvSpPr>
          <p:spPr>
            <a:xfrm>
              <a:off x="5857884" y="1345423"/>
              <a:ext cx="1857388" cy="571504"/>
            </a:xfrm>
            <a:prstGeom prst="round2SameRect">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3300"/>
                  </a:solidFill>
                  <a:cs typeface="B Nazanin" pitchFamily="2" charset="-78"/>
                </a:rPr>
                <a:t>اجسام رسانا</a:t>
              </a:r>
              <a:endParaRPr lang="fa-IR" dirty="0">
                <a:solidFill>
                  <a:srgbClr val="003300"/>
                </a:solidFill>
                <a:cs typeface="B Nazanin" pitchFamily="2" charset="-78"/>
              </a:endParaRPr>
            </a:p>
          </p:txBody>
        </p:sp>
        <p:sp>
          <p:nvSpPr>
            <p:cNvPr id="53" name="TextBox 52"/>
            <p:cNvSpPr txBox="1"/>
            <p:nvPr/>
          </p:nvSpPr>
          <p:spPr>
            <a:xfrm>
              <a:off x="5572132" y="2000240"/>
              <a:ext cx="2523892" cy="646331"/>
            </a:xfrm>
            <a:prstGeom prst="rect">
              <a:avLst/>
            </a:prstGeom>
            <a:solidFill>
              <a:srgbClr val="FFCCFF"/>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dirty="0" smtClean="0">
                  <a:cs typeface="B Nazanin" pitchFamily="2" charset="-78"/>
                </a:rPr>
                <a:t>اجسامی که بار الکتریکی می تواند به راحتی در آنها عبور کند</a:t>
              </a:r>
              <a:endParaRPr lang="fa-IR" dirty="0">
                <a:cs typeface="B Nazanin" pitchFamily="2" charset="-78"/>
              </a:endParaRPr>
            </a:p>
          </p:txBody>
        </p:sp>
        <p:sp>
          <p:nvSpPr>
            <p:cNvPr id="55" name="TextBox 54"/>
            <p:cNvSpPr txBox="1"/>
            <p:nvPr/>
          </p:nvSpPr>
          <p:spPr>
            <a:xfrm>
              <a:off x="1059475" y="2000240"/>
              <a:ext cx="2000264" cy="646331"/>
            </a:xfrm>
            <a:prstGeom prst="rect">
              <a:avLst/>
            </a:prstGeom>
            <a:solidFill>
              <a:srgbClr val="FFCCFF"/>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r>
                <a:rPr lang="fa-IR" dirty="0" smtClean="0">
                  <a:cs typeface="B Nazanin" pitchFamily="2" charset="-78"/>
                </a:rPr>
                <a:t>اجسامی که بار الکتریکی را از خود عبور نمی دهند</a:t>
              </a:r>
              <a:endParaRPr lang="fa-IR" dirty="0">
                <a:cs typeface="B Nazanin" pitchFamily="2" charset="-78"/>
              </a:endParaRPr>
            </a:p>
          </p:txBody>
        </p:sp>
        <p:sp>
          <p:nvSpPr>
            <p:cNvPr id="56" name="TextBox 55"/>
            <p:cNvSpPr txBox="1"/>
            <p:nvPr/>
          </p:nvSpPr>
          <p:spPr>
            <a:xfrm>
              <a:off x="5429256" y="2714620"/>
              <a:ext cx="2714644" cy="307777"/>
            </a:xfrm>
            <a:prstGeom prst="rect">
              <a:avLst/>
            </a:prstGeom>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sz="1400" dirty="0" smtClean="0">
                  <a:cs typeface="B Nazanin" pitchFamily="2" charset="-78"/>
                </a:rPr>
                <a:t>فلزات – مغز مداد – بدن انسان – آب و ...</a:t>
              </a:r>
              <a:endParaRPr lang="fa-IR" sz="1400" dirty="0">
                <a:solidFill>
                  <a:srgbClr val="FF0000"/>
                </a:solidFill>
                <a:cs typeface="B Nazanin" pitchFamily="2" charset="-78"/>
              </a:endParaRPr>
            </a:p>
          </p:txBody>
        </p:sp>
        <p:sp>
          <p:nvSpPr>
            <p:cNvPr id="58" name="TextBox 57"/>
            <p:cNvSpPr txBox="1"/>
            <p:nvPr/>
          </p:nvSpPr>
          <p:spPr>
            <a:xfrm>
              <a:off x="595410" y="2718009"/>
              <a:ext cx="3000396" cy="307777"/>
            </a:xfrm>
            <a:prstGeom prst="rect">
              <a:avLst/>
            </a:prstGeom>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fa-IR" sz="1400" dirty="0" smtClean="0">
                  <a:cs typeface="B Nazanin" pitchFamily="2" charset="-78"/>
                </a:rPr>
                <a:t>شیشه- پلاستیک – چوب خشک- کاغذ- پارچه و ...</a:t>
              </a:r>
              <a:endParaRPr lang="fa-IR" sz="1400" dirty="0">
                <a:solidFill>
                  <a:srgbClr val="FF0000"/>
                </a:solidFill>
                <a:cs typeface="B Nazanin" pitchFamily="2" charset="-78"/>
              </a:endParaRPr>
            </a:p>
          </p:txBody>
        </p:sp>
      </p:grpSp>
      <p:sp>
        <p:nvSpPr>
          <p:cNvPr id="43" name="Round Same Side Corner Rectangle 42"/>
          <p:cNvSpPr/>
          <p:nvPr/>
        </p:nvSpPr>
        <p:spPr>
          <a:xfrm>
            <a:off x="1142976" y="1333548"/>
            <a:ext cx="1857388" cy="571504"/>
          </a:xfrm>
          <a:prstGeom prst="round2SameRect">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3300"/>
                </a:solidFill>
                <a:cs typeface="B Nazanin" pitchFamily="2" charset="-78"/>
              </a:rPr>
              <a:t>اجسام رسانا ( عایق)</a:t>
            </a:r>
            <a:endParaRPr lang="fa-IR" dirty="0">
              <a:solidFill>
                <a:srgbClr val="003300"/>
              </a:solidFill>
              <a:cs typeface="B Nazanin" pitchFamily="2" charset="-78"/>
            </a:endParaRPr>
          </a:p>
        </p:txBody>
      </p:sp>
      <p:grpSp>
        <p:nvGrpSpPr>
          <p:cNvPr id="45" name="Group 22"/>
          <p:cNvGrpSpPr>
            <a:grpSpLocks/>
          </p:cNvGrpSpPr>
          <p:nvPr/>
        </p:nvGrpSpPr>
        <p:grpSpPr bwMode="auto">
          <a:xfrm>
            <a:off x="642571" y="3214686"/>
            <a:ext cx="8254907" cy="1044914"/>
            <a:chOff x="-3582" y="14320"/>
            <a:chExt cx="12162" cy="1400"/>
          </a:xfrm>
        </p:grpSpPr>
        <p:sp>
          <p:nvSpPr>
            <p:cNvPr id="49" name="AutoShape 27"/>
            <p:cNvSpPr>
              <a:spLocks noChangeArrowheads="1"/>
            </p:cNvSpPr>
            <p:nvPr/>
          </p:nvSpPr>
          <p:spPr bwMode="auto">
            <a:xfrm>
              <a:off x="-3582" y="14703"/>
              <a:ext cx="8218" cy="1017"/>
            </a:xfrm>
            <a:prstGeom prst="roundRect">
              <a:avLst>
                <a:gd name="adj" fmla="val 16667"/>
              </a:avLst>
            </a:prstGeom>
            <a:ln>
              <a:prstDash val="dashDot"/>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0000"/>
                  </a:solidFill>
                  <a:effectLst/>
                  <a:latin typeface="Calibri" pitchFamily="34" charset="0"/>
                  <a:ea typeface="Calibri" pitchFamily="34" charset="0"/>
                  <a:cs typeface="B Nazanin" pitchFamily="2" charset="-78"/>
                </a:rPr>
                <a:t>دراجسام رسانا، به دلیل وجود </a:t>
              </a:r>
              <a:r>
                <a:rPr kumimoji="0" lang="fa-IR" sz="1600" b="1" i="0" u="none" strike="noStrike" cap="none" normalizeH="0" baseline="0" dirty="0" smtClean="0">
                  <a:ln>
                    <a:noFill/>
                  </a:ln>
                  <a:solidFill>
                    <a:srgbClr val="793B9B"/>
                  </a:solidFill>
                  <a:effectLst/>
                  <a:latin typeface="Calibri" pitchFamily="34" charset="0"/>
                  <a:ea typeface="Calibri" pitchFamily="34" charset="0"/>
                  <a:cs typeface="B Nazanin" pitchFamily="2" charset="-78"/>
                </a:rPr>
                <a:t>الکترون های آزاد </a:t>
              </a:r>
              <a:r>
                <a:rPr kumimoji="0" lang="fa-IR" sz="1600" b="1" i="0" u="none" strike="noStrike" cap="none" normalizeH="0" baseline="0" dirty="0" smtClean="0">
                  <a:ln>
                    <a:noFill/>
                  </a:ln>
                  <a:solidFill>
                    <a:srgbClr val="FF0000"/>
                  </a:solidFill>
                  <a:effectLst/>
                  <a:latin typeface="Calibri" pitchFamily="34" charset="0"/>
                  <a:ea typeface="Calibri" pitchFamily="34" charset="0"/>
                  <a:cs typeface="B Nazanin" pitchFamily="2" charset="-78"/>
                </a:rPr>
                <a:t>و</a:t>
              </a:r>
              <a:r>
                <a:rPr kumimoji="0" lang="fa-IR" sz="1600" b="1" i="0" u="none" strike="noStrike" cap="none" normalizeH="0" dirty="0" smtClean="0">
                  <a:ln>
                    <a:noFill/>
                  </a:ln>
                  <a:solidFill>
                    <a:srgbClr val="FF0000"/>
                  </a:solidFill>
                  <a:effectLst/>
                  <a:latin typeface="Calibri" pitchFamily="34" charset="0"/>
                  <a:ea typeface="Calibri" pitchFamily="34" charset="0"/>
                  <a:cs typeface="B Nazanin" pitchFamily="2" charset="-78"/>
                </a:rPr>
                <a:t> حرکت آنها درون فلز ، به عبور جریان الکتریکی کمک می کند.</a:t>
              </a:r>
              <a:endParaRPr kumimoji="0" lang="fa-IR"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8" name="AutoShape 29"/>
            <p:cNvSpPr>
              <a:spLocks noChangeArrowheads="1"/>
            </p:cNvSpPr>
            <p:nvPr/>
          </p:nvSpPr>
          <p:spPr bwMode="auto">
            <a:xfrm>
              <a:off x="4417" y="14320"/>
              <a:ext cx="4163" cy="78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علت عبور جریان یا بار الکتریکی از یک جسم رسانا</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73" name="Straight Arrow Connector 72"/>
          <p:cNvCxnSpPr/>
          <p:nvPr/>
        </p:nvCxnSpPr>
        <p:spPr>
          <a:xfrm rot="10800000" flipV="1">
            <a:off x="1428728" y="3857628"/>
            <a:ext cx="192882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5286380" y="4800620"/>
            <a:ext cx="3471881" cy="1485900"/>
            <a:chOff x="4929190" y="2657480"/>
            <a:chExt cx="3471881" cy="1485900"/>
          </a:xfrm>
        </p:grpSpPr>
        <p:pic>
          <p:nvPicPr>
            <p:cNvPr id="81" name="Picture 39" descr="زیر ذره بین9.png"/>
            <p:cNvPicPr>
              <a:picLocks noChangeAspect="1" noChangeArrowheads="1"/>
            </p:cNvPicPr>
            <p:nvPr/>
          </p:nvPicPr>
          <p:blipFill>
            <a:blip r:embed="rId3" cstate="print"/>
            <a:srcRect/>
            <a:stretch>
              <a:fillRect/>
            </a:stretch>
          </p:blipFill>
          <p:spPr bwMode="auto">
            <a:xfrm>
              <a:off x="7572396" y="2657480"/>
              <a:ext cx="828675" cy="1485900"/>
            </a:xfrm>
            <a:prstGeom prst="rect">
              <a:avLst/>
            </a:prstGeom>
            <a:noFill/>
          </p:spPr>
        </p:pic>
        <p:sp>
          <p:nvSpPr>
            <p:cNvPr id="82" name="AutoShape 8"/>
            <p:cNvSpPr>
              <a:spLocks noChangeArrowheads="1"/>
            </p:cNvSpPr>
            <p:nvPr/>
          </p:nvSpPr>
          <p:spPr bwMode="auto">
            <a:xfrm>
              <a:off x="4929190" y="2857496"/>
              <a:ext cx="2643206" cy="121444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اجسام نارسانا به دلیل نداشتن الکترون های آزاد، نمی توانند جریان الکتریکی را از خود علور دهند.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utoShape 27"/>
          <p:cNvSpPr>
            <a:spLocks noChangeArrowheads="1"/>
          </p:cNvSpPr>
          <p:nvPr/>
        </p:nvSpPr>
        <p:spPr bwMode="auto">
          <a:xfrm>
            <a:off x="279951" y="809732"/>
            <a:ext cx="6506627" cy="75905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روشی است برای</a:t>
            </a:r>
            <a:r>
              <a:rPr kumimoji="0" lang="fa-IR" sz="1600" b="1" i="0" u="none" strike="noStrike" cap="none" normalizeH="0" dirty="0" smtClean="0">
                <a:ln>
                  <a:noFill/>
                </a:ln>
                <a:solidFill>
                  <a:schemeClr val="tx1"/>
                </a:solidFill>
                <a:effectLst/>
                <a:latin typeface="Calibri" pitchFamily="34" charset="0"/>
                <a:ea typeface="Calibri" pitchFamily="34" charset="0"/>
                <a:cs typeface="B Nazanin" pitchFamily="2" charset="-78"/>
              </a:rPr>
              <a:t> با دار کردن اجسام رسانا که بدون تماس میله باردار با آن جسم فلزی صورت می گیرد.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214282" y="6215082"/>
            <a:ext cx="1900132" cy="360000"/>
            <a:chOff x="214282" y="6215082"/>
            <a:chExt cx="1900132" cy="360000"/>
          </a:xfrm>
        </p:grpSpPr>
        <p:sp>
          <p:nvSpPr>
            <p:cNvPr id="14" name="Action Button: Forward or Next 13">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5" name="Action Button: Back or Previous 14">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54" name="Rounded Rectangle 53"/>
          <p:cNvSpPr/>
          <p:nvPr/>
        </p:nvSpPr>
        <p:spPr>
          <a:xfrm>
            <a:off x="6715140" y="857232"/>
            <a:ext cx="2071702" cy="64294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dirty="0" smtClean="0">
                <a:cs typeface="B Titr" pitchFamily="2" charset="-78"/>
              </a:rPr>
              <a:t>القای بار الکتریکی</a:t>
            </a:r>
            <a:endParaRPr lang="fa-IR" dirty="0">
              <a:cs typeface="B Titr" pitchFamily="2" charset="-78"/>
            </a:endParaRPr>
          </a:p>
        </p:txBody>
      </p:sp>
      <p:grpSp>
        <p:nvGrpSpPr>
          <p:cNvPr id="176" name="Group 175"/>
          <p:cNvGrpSpPr/>
          <p:nvPr/>
        </p:nvGrpSpPr>
        <p:grpSpPr>
          <a:xfrm>
            <a:off x="190564" y="1428736"/>
            <a:ext cx="8310526" cy="2281121"/>
            <a:chOff x="-23750" y="1986499"/>
            <a:chExt cx="8310526" cy="2281121"/>
          </a:xfrm>
        </p:grpSpPr>
        <p:sp>
          <p:nvSpPr>
            <p:cNvPr id="120" name="TextBox 119"/>
            <p:cNvSpPr txBox="1"/>
            <p:nvPr/>
          </p:nvSpPr>
          <p:spPr>
            <a:xfrm>
              <a:off x="-6441" y="2060399"/>
              <a:ext cx="691215" cy="523220"/>
            </a:xfrm>
            <a:prstGeom prst="rect">
              <a:avLst/>
            </a:prstGeom>
            <a:noFill/>
          </p:spPr>
          <p:txBody>
            <a:bodyPr wrap="none" rtlCol="1">
              <a:spAutoFit/>
            </a:bodyPr>
            <a:lstStyle/>
            <a:p>
              <a:r>
                <a:rPr lang="fa-IR" sz="1400" dirty="0" smtClean="0">
                  <a:cs typeface="B Nazanin" pitchFamily="2" charset="-78"/>
                </a:rPr>
                <a:t>کره های </a:t>
              </a:r>
            </a:p>
            <a:p>
              <a:r>
                <a:rPr lang="fa-IR" sz="1400" dirty="0" smtClean="0">
                  <a:cs typeface="B Nazanin" pitchFamily="2" charset="-78"/>
                </a:rPr>
                <a:t>فلزی</a:t>
              </a:r>
              <a:endParaRPr lang="fa-IR" sz="1400" dirty="0">
                <a:cs typeface="B Nazanin" pitchFamily="2" charset="-78"/>
              </a:endParaRPr>
            </a:p>
          </p:txBody>
        </p:sp>
        <p:sp>
          <p:nvSpPr>
            <p:cNvPr id="123" name="TextBox 122"/>
            <p:cNvSpPr txBox="1"/>
            <p:nvPr/>
          </p:nvSpPr>
          <p:spPr>
            <a:xfrm>
              <a:off x="-23750" y="3345499"/>
              <a:ext cx="652743" cy="523220"/>
            </a:xfrm>
            <a:prstGeom prst="rect">
              <a:avLst/>
            </a:prstGeom>
            <a:noFill/>
          </p:spPr>
          <p:txBody>
            <a:bodyPr wrap="none" rtlCol="1">
              <a:spAutoFit/>
            </a:bodyPr>
            <a:lstStyle/>
            <a:p>
              <a:r>
                <a:rPr lang="fa-IR" sz="1400" dirty="0" smtClean="0">
                  <a:cs typeface="B Nazanin" pitchFamily="2" charset="-78"/>
                </a:rPr>
                <a:t>پایه های</a:t>
              </a:r>
            </a:p>
            <a:p>
              <a:r>
                <a:rPr lang="fa-IR" sz="1400" dirty="0" smtClean="0">
                  <a:cs typeface="B Nazanin" pitchFamily="2" charset="-78"/>
                </a:rPr>
                <a:t> عایق</a:t>
              </a:r>
              <a:endParaRPr lang="fa-IR" sz="1400" dirty="0">
                <a:cs typeface="B Nazanin" pitchFamily="2" charset="-78"/>
              </a:endParaRPr>
            </a:p>
          </p:txBody>
        </p:sp>
        <p:grpSp>
          <p:nvGrpSpPr>
            <p:cNvPr id="175" name="Group 174"/>
            <p:cNvGrpSpPr/>
            <p:nvPr/>
          </p:nvGrpSpPr>
          <p:grpSpPr>
            <a:xfrm>
              <a:off x="428596" y="1986499"/>
              <a:ext cx="7858180" cy="2281121"/>
              <a:chOff x="428596" y="1986499"/>
              <a:chExt cx="7858180" cy="2281121"/>
            </a:xfrm>
          </p:grpSpPr>
          <p:grpSp>
            <p:nvGrpSpPr>
              <p:cNvPr id="64" name="Group 63"/>
              <p:cNvGrpSpPr/>
              <p:nvPr/>
            </p:nvGrpSpPr>
            <p:grpSpPr>
              <a:xfrm>
                <a:off x="500034" y="2500306"/>
                <a:ext cx="1428760" cy="1428760"/>
                <a:chOff x="500034" y="2500306"/>
                <a:chExt cx="1428760" cy="1428760"/>
              </a:xfrm>
            </p:grpSpPr>
            <p:grpSp>
              <p:nvGrpSpPr>
                <p:cNvPr id="59" name="Group 58"/>
                <p:cNvGrpSpPr/>
                <p:nvPr/>
              </p:nvGrpSpPr>
              <p:grpSpPr>
                <a:xfrm>
                  <a:off x="500034" y="2500306"/>
                  <a:ext cx="714380" cy="1428760"/>
                  <a:chOff x="714348" y="2428868"/>
                  <a:chExt cx="857256" cy="1785950"/>
                </a:xfrm>
              </p:grpSpPr>
              <p:sp>
                <p:nvSpPr>
                  <p:cNvPr id="58" name="Can 57"/>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ectangle 56"/>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60" name="Group 59"/>
                <p:cNvGrpSpPr/>
                <p:nvPr/>
              </p:nvGrpSpPr>
              <p:grpSpPr>
                <a:xfrm>
                  <a:off x="1214414" y="2500306"/>
                  <a:ext cx="714380" cy="1428760"/>
                  <a:chOff x="714348" y="2428868"/>
                  <a:chExt cx="857256" cy="1785950"/>
                </a:xfrm>
              </p:grpSpPr>
              <p:sp>
                <p:nvSpPr>
                  <p:cNvPr id="61" name="Can 60"/>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Rectangle 61"/>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grpSp>
            <p:nvGrpSpPr>
              <p:cNvPr id="65" name="Group 64"/>
              <p:cNvGrpSpPr/>
              <p:nvPr/>
            </p:nvGrpSpPr>
            <p:grpSpPr>
              <a:xfrm>
                <a:off x="3643306" y="2500306"/>
                <a:ext cx="1428760" cy="1428760"/>
                <a:chOff x="500034" y="2500306"/>
                <a:chExt cx="1428760" cy="1428760"/>
              </a:xfrm>
            </p:grpSpPr>
            <p:grpSp>
              <p:nvGrpSpPr>
                <p:cNvPr id="66" name="Group 65"/>
                <p:cNvGrpSpPr/>
                <p:nvPr/>
              </p:nvGrpSpPr>
              <p:grpSpPr>
                <a:xfrm>
                  <a:off x="500035" y="2500309"/>
                  <a:ext cx="714381" cy="1428763"/>
                  <a:chOff x="714348" y="2428868"/>
                  <a:chExt cx="857256" cy="1785950"/>
                </a:xfrm>
              </p:grpSpPr>
              <p:sp>
                <p:nvSpPr>
                  <p:cNvPr id="71" name="Can 70"/>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Rectangle 71"/>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Oval 72"/>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67" name="Group 66"/>
                <p:cNvGrpSpPr/>
                <p:nvPr/>
              </p:nvGrpSpPr>
              <p:grpSpPr>
                <a:xfrm>
                  <a:off x="1214415" y="2500309"/>
                  <a:ext cx="714381" cy="1428763"/>
                  <a:chOff x="714348" y="2428868"/>
                  <a:chExt cx="857256" cy="1785950"/>
                </a:xfrm>
              </p:grpSpPr>
              <p:sp>
                <p:nvSpPr>
                  <p:cNvPr id="68" name="Can 67"/>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9" name="Rectangle 68"/>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Oval 69"/>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grpSp>
            <p:nvGrpSpPr>
              <p:cNvPr id="74" name="Group 73"/>
              <p:cNvGrpSpPr/>
              <p:nvPr/>
            </p:nvGrpSpPr>
            <p:grpSpPr>
              <a:xfrm>
                <a:off x="6858016" y="2500306"/>
                <a:ext cx="1428760" cy="1428760"/>
                <a:chOff x="500034" y="2500306"/>
                <a:chExt cx="1428760" cy="1428760"/>
              </a:xfrm>
            </p:grpSpPr>
            <p:grpSp>
              <p:nvGrpSpPr>
                <p:cNvPr id="75" name="Group 74"/>
                <p:cNvGrpSpPr/>
                <p:nvPr/>
              </p:nvGrpSpPr>
              <p:grpSpPr>
                <a:xfrm>
                  <a:off x="500035" y="2500308"/>
                  <a:ext cx="714381" cy="1428763"/>
                  <a:chOff x="714348" y="2428868"/>
                  <a:chExt cx="857256" cy="1785950"/>
                </a:xfrm>
              </p:grpSpPr>
              <p:sp>
                <p:nvSpPr>
                  <p:cNvPr id="80" name="Can 79"/>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Rectangle 80"/>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Oval 81"/>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76" name="Group 75"/>
                <p:cNvGrpSpPr/>
                <p:nvPr/>
              </p:nvGrpSpPr>
              <p:grpSpPr>
                <a:xfrm>
                  <a:off x="1214415" y="2500308"/>
                  <a:ext cx="714381" cy="1428763"/>
                  <a:chOff x="714348" y="2428868"/>
                  <a:chExt cx="857256" cy="1785950"/>
                </a:xfrm>
              </p:grpSpPr>
              <p:sp>
                <p:nvSpPr>
                  <p:cNvPr id="77" name="Can 76"/>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Rectangle 77"/>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
            <p:nvSpPr>
              <p:cNvPr id="110" name="Right Arrow 109"/>
              <p:cNvSpPr/>
              <p:nvPr/>
            </p:nvSpPr>
            <p:spPr>
              <a:xfrm>
                <a:off x="2428860" y="3357562"/>
                <a:ext cx="428628" cy="214314"/>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1" name="Right Arrow 110"/>
              <p:cNvSpPr/>
              <p:nvPr/>
            </p:nvSpPr>
            <p:spPr>
              <a:xfrm>
                <a:off x="5857884" y="3357562"/>
                <a:ext cx="428628" cy="214314"/>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3" name="Can 112"/>
              <p:cNvSpPr/>
              <p:nvPr/>
            </p:nvSpPr>
            <p:spPr>
              <a:xfrm rot="2171563">
                <a:off x="3364737" y="2057937"/>
                <a:ext cx="128510" cy="1276105"/>
              </a:xfrm>
              <a:prstGeom prst="can">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endParaRPr lang="fa-IR" dirty="0">
                  <a:solidFill>
                    <a:schemeClr val="tx1"/>
                  </a:solidFill>
                </a:endParaRPr>
              </a:p>
            </p:txBody>
          </p:sp>
          <p:sp>
            <p:nvSpPr>
              <p:cNvPr id="116" name="TextBox 115"/>
              <p:cNvSpPr txBox="1"/>
              <p:nvPr/>
            </p:nvSpPr>
            <p:spPr>
              <a:xfrm>
                <a:off x="428596" y="2595306"/>
                <a:ext cx="714380" cy="523220"/>
              </a:xfrm>
              <a:prstGeom prst="rect">
                <a:avLst/>
              </a:prstGeom>
              <a:noFill/>
            </p:spPr>
            <p:txBody>
              <a:bodyPr wrap="square" rtlCol="1">
                <a:spAutoFit/>
              </a:bodyPr>
              <a:lstStyle/>
              <a:p>
                <a:r>
                  <a:rPr lang="fa-IR" sz="1400" dirty="0" smtClean="0"/>
                  <a:t>+  -  +      -  +   -</a:t>
                </a:r>
                <a:endParaRPr lang="fa-IR" sz="1400" dirty="0"/>
              </a:p>
            </p:txBody>
          </p:sp>
          <p:sp>
            <p:nvSpPr>
              <p:cNvPr id="117" name="TextBox 116"/>
              <p:cNvSpPr txBox="1"/>
              <p:nvPr/>
            </p:nvSpPr>
            <p:spPr>
              <a:xfrm>
                <a:off x="1190664" y="2571744"/>
                <a:ext cx="714380" cy="523220"/>
              </a:xfrm>
              <a:prstGeom prst="rect">
                <a:avLst/>
              </a:prstGeom>
              <a:noFill/>
            </p:spPr>
            <p:txBody>
              <a:bodyPr wrap="square" rtlCol="1">
                <a:spAutoFit/>
              </a:bodyPr>
              <a:lstStyle/>
              <a:p>
                <a:r>
                  <a:rPr lang="fa-IR" sz="1400" dirty="0" smtClean="0"/>
                  <a:t>+  -  +      -  +   -</a:t>
                </a:r>
                <a:endParaRPr lang="fa-IR" sz="1400" dirty="0"/>
              </a:p>
            </p:txBody>
          </p:sp>
          <p:cxnSp>
            <p:nvCxnSpPr>
              <p:cNvPr id="119" name="Straight Arrow Connector 118"/>
              <p:cNvCxnSpPr/>
              <p:nvPr/>
            </p:nvCxnSpPr>
            <p:spPr>
              <a:xfrm rot="10800000">
                <a:off x="666848" y="2273929"/>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rot="10800000">
                <a:off x="428596" y="335756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6" name="Group 125"/>
              <p:cNvGrpSpPr/>
              <p:nvPr/>
            </p:nvGrpSpPr>
            <p:grpSpPr>
              <a:xfrm>
                <a:off x="642910" y="3929066"/>
                <a:ext cx="1143008" cy="338554"/>
                <a:chOff x="642910" y="3929066"/>
                <a:chExt cx="1143008" cy="338554"/>
              </a:xfrm>
            </p:grpSpPr>
            <p:sp>
              <p:nvSpPr>
                <p:cNvPr id="124" name="TextBox 123"/>
                <p:cNvSpPr txBox="1"/>
                <p:nvPr/>
              </p:nvSpPr>
              <p:spPr>
                <a:xfrm>
                  <a:off x="642910" y="3929066"/>
                  <a:ext cx="428628" cy="338554"/>
                </a:xfrm>
                <a:prstGeom prst="rect">
                  <a:avLst/>
                </a:prstGeom>
                <a:noFill/>
              </p:spPr>
              <p:txBody>
                <a:bodyPr wrap="square" rtlCol="1">
                  <a:spAutoFit/>
                </a:bodyPr>
                <a:lstStyle/>
                <a:p>
                  <a:pPr algn="ctr"/>
                  <a:r>
                    <a:rPr lang="en-US" sz="1600" dirty="0" smtClean="0"/>
                    <a:t>A</a:t>
                  </a:r>
                  <a:endParaRPr lang="fa-IR" sz="1600" dirty="0"/>
                </a:p>
              </p:txBody>
            </p:sp>
            <p:sp>
              <p:nvSpPr>
                <p:cNvPr id="125" name="TextBox 124"/>
                <p:cNvSpPr txBox="1"/>
                <p:nvPr/>
              </p:nvSpPr>
              <p:spPr>
                <a:xfrm>
                  <a:off x="1357290" y="3929066"/>
                  <a:ext cx="428628" cy="338554"/>
                </a:xfrm>
                <a:prstGeom prst="rect">
                  <a:avLst/>
                </a:prstGeom>
                <a:noFill/>
              </p:spPr>
              <p:txBody>
                <a:bodyPr wrap="square" rtlCol="1">
                  <a:spAutoFit/>
                </a:bodyPr>
                <a:lstStyle/>
                <a:p>
                  <a:pPr algn="ctr"/>
                  <a:r>
                    <a:rPr lang="en-US" sz="1600" dirty="0" smtClean="0"/>
                    <a:t>B</a:t>
                  </a:r>
                  <a:endParaRPr lang="fa-IR" sz="1600" dirty="0"/>
                </a:p>
              </p:txBody>
            </p:sp>
          </p:grpSp>
          <p:grpSp>
            <p:nvGrpSpPr>
              <p:cNvPr id="127" name="Group 126"/>
              <p:cNvGrpSpPr/>
              <p:nvPr/>
            </p:nvGrpSpPr>
            <p:grpSpPr>
              <a:xfrm>
                <a:off x="3786182" y="3929066"/>
                <a:ext cx="1143008" cy="338554"/>
                <a:chOff x="642910" y="3929066"/>
                <a:chExt cx="1143008" cy="338554"/>
              </a:xfrm>
            </p:grpSpPr>
            <p:sp>
              <p:nvSpPr>
                <p:cNvPr id="128" name="TextBox 127"/>
                <p:cNvSpPr txBox="1"/>
                <p:nvPr/>
              </p:nvSpPr>
              <p:spPr>
                <a:xfrm>
                  <a:off x="642910" y="3929066"/>
                  <a:ext cx="428628" cy="338554"/>
                </a:xfrm>
                <a:prstGeom prst="rect">
                  <a:avLst/>
                </a:prstGeom>
                <a:noFill/>
              </p:spPr>
              <p:txBody>
                <a:bodyPr wrap="square" rtlCol="1">
                  <a:spAutoFit/>
                </a:bodyPr>
                <a:lstStyle/>
                <a:p>
                  <a:pPr algn="ctr"/>
                  <a:r>
                    <a:rPr lang="en-US" sz="1600" dirty="0" smtClean="0"/>
                    <a:t>A</a:t>
                  </a:r>
                  <a:endParaRPr lang="fa-IR" sz="1600" dirty="0"/>
                </a:p>
              </p:txBody>
            </p:sp>
            <p:sp>
              <p:nvSpPr>
                <p:cNvPr id="129" name="TextBox 128"/>
                <p:cNvSpPr txBox="1"/>
                <p:nvPr/>
              </p:nvSpPr>
              <p:spPr>
                <a:xfrm>
                  <a:off x="1357290" y="3929066"/>
                  <a:ext cx="428628" cy="338554"/>
                </a:xfrm>
                <a:prstGeom prst="rect">
                  <a:avLst/>
                </a:prstGeom>
                <a:noFill/>
              </p:spPr>
              <p:txBody>
                <a:bodyPr wrap="square" rtlCol="1">
                  <a:spAutoFit/>
                </a:bodyPr>
                <a:lstStyle/>
                <a:p>
                  <a:pPr algn="ctr"/>
                  <a:r>
                    <a:rPr lang="en-US" sz="1600" dirty="0" smtClean="0"/>
                    <a:t>B</a:t>
                  </a:r>
                  <a:endParaRPr lang="fa-IR" sz="1600" dirty="0"/>
                </a:p>
              </p:txBody>
            </p:sp>
          </p:grpSp>
          <p:grpSp>
            <p:nvGrpSpPr>
              <p:cNvPr id="130" name="Group 129"/>
              <p:cNvGrpSpPr/>
              <p:nvPr/>
            </p:nvGrpSpPr>
            <p:grpSpPr>
              <a:xfrm>
                <a:off x="7000892" y="3929066"/>
                <a:ext cx="1143008" cy="338554"/>
                <a:chOff x="642910" y="3929066"/>
                <a:chExt cx="1143008" cy="338554"/>
              </a:xfrm>
            </p:grpSpPr>
            <p:sp>
              <p:nvSpPr>
                <p:cNvPr id="131" name="TextBox 130"/>
                <p:cNvSpPr txBox="1"/>
                <p:nvPr/>
              </p:nvSpPr>
              <p:spPr>
                <a:xfrm>
                  <a:off x="642910" y="3929066"/>
                  <a:ext cx="428628" cy="338554"/>
                </a:xfrm>
                <a:prstGeom prst="rect">
                  <a:avLst/>
                </a:prstGeom>
                <a:noFill/>
              </p:spPr>
              <p:txBody>
                <a:bodyPr wrap="square" rtlCol="1">
                  <a:spAutoFit/>
                </a:bodyPr>
                <a:lstStyle/>
                <a:p>
                  <a:pPr algn="ctr"/>
                  <a:r>
                    <a:rPr lang="en-US" sz="1600" dirty="0" smtClean="0"/>
                    <a:t>A</a:t>
                  </a:r>
                  <a:endParaRPr lang="fa-IR" sz="1600" dirty="0"/>
                </a:p>
              </p:txBody>
            </p:sp>
            <p:sp>
              <p:nvSpPr>
                <p:cNvPr id="132" name="TextBox 131"/>
                <p:cNvSpPr txBox="1"/>
                <p:nvPr/>
              </p:nvSpPr>
              <p:spPr>
                <a:xfrm>
                  <a:off x="1357290" y="3929066"/>
                  <a:ext cx="428628" cy="338554"/>
                </a:xfrm>
                <a:prstGeom prst="rect">
                  <a:avLst/>
                </a:prstGeom>
                <a:noFill/>
              </p:spPr>
              <p:txBody>
                <a:bodyPr wrap="square" rtlCol="1">
                  <a:spAutoFit/>
                </a:bodyPr>
                <a:lstStyle/>
                <a:p>
                  <a:pPr algn="ctr"/>
                  <a:r>
                    <a:rPr lang="en-US" sz="1600" dirty="0" smtClean="0"/>
                    <a:t>B</a:t>
                  </a:r>
                  <a:endParaRPr lang="fa-IR" sz="1600" dirty="0"/>
                </a:p>
              </p:txBody>
            </p:sp>
          </p:grpSp>
          <p:sp>
            <p:nvSpPr>
              <p:cNvPr id="151" name="Can 150"/>
              <p:cNvSpPr/>
              <p:nvPr/>
            </p:nvSpPr>
            <p:spPr>
              <a:xfrm rot="2171563">
                <a:off x="6650884" y="1986499"/>
                <a:ext cx="128510" cy="1276105"/>
              </a:xfrm>
              <a:prstGeom prst="can">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endParaRPr lang="fa-IR" dirty="0">
                  <a:solidFill>
                    <a:schemeClr val="tx1"/>
                  </a:solidFill>
                </a:endParaRPr>
              </a:p>
            </p:txBody>
          </p:sp>
          <p:sp>
            <p:nvSpPr>
              <p:cNvPr id="153" name="Rectangle 152"/>
              <p:cNvSpPr/>
              <p:nvPr/>
            </p:nvSpPr>
            <p:spPr>
              <a:xfrm>
                <a:off x="2868138" y="2337386"/>
                <a:ext cx="229550" cy="338554"/>
              </a:xfrm>
              <a:prstGeom prst="rect">
                <a:avLst/>
              </a:prstGeom>
            </p:spPr>
            <p:txBody>
              <a:bodyPr wrap="none">
                <a:spAutoFit/>
              </a:bodyPr>
              <a:lstStyle/>
              <a:p>
                <a:r>
                  <a:rPr lang="fa-IR" sz="1600" b="1" dirty="0" smtClean="0">
                    <a:solidFill>
                      <a:prstClr val="black"/>
                    </a:solidFill>
                    <a:latin typeface="Calibri" pitchFamily="34" charset="0"/>
                    <a:ea typeface="Calibri" pitchFamily="34" charset="0"/>
                    <a:cs typeface="B Nazanin" pitchFamily="2" charset="-78"/>
                  </a:rPr>
                  <a:t> </a:t>
                </a:r>
                <a:endParaRPr lang="fa-IR" dirty="0"/>
              </a:p>
            </p:txBody>
          </p:sp>
          <p:sp>
            <p:nvSpPr>
              <p:cNvPr id="154" name="TextBox 153"/>
              <p:cNvSpPr txBox="1"/>
              <p:nvPr/>
            </p:nvSpPr>
            <p:spPr>
              <a:xfrm>
                <a:off x="6786578" y="2500306"/>
                <a:ext cx="428628" cy="738664"/>
              </a:xfrm>
              <a:prstGeom prst="rect">
                <a:avLst/>
              </a:prstGeom>
              <a:noFill/>
            </p:spPr>
            <p:txBody>
              <a:bodyPr wrap="square" rtlCol="1">
                <a:spAutoFit/>
              </a:bodyPr>
              <a:lstStyle/>
              <a:p>
                <a:r>
                  <a:rPr lang="fa-IR" sz="1400" dirty="0" smtClean="0"/>
                  <a:t>+</a:t>
                </a:r>
              </a:p>
              <a:p>
                <a:r>
                  <a:rPr lang="fa-IR" sz="1400" dirty="0" smtClean="0"/>
                  <a:t>  +</a:t>
                </a:r>
              </a:p>
              <a:p>
                <a:r>
                  <a:rPr lang="fa-IR" sz="1400" dirty="0" smtClean="0"/>
                  <a:t>+</a:t>
                </a:r>
                <a:endParaRPr lang="fa-IR" sz="1400" dirty="0"/>
              </a:p>
            </p:txBody>
          </p:sp>
          <p:sp>
            <p:nvSpPr>
              <p:cNvPr id="155" name="TextBox 154"/>
              <p:cNvSpPr txBox="1"/>
              <p:nvPr/>
            </p:nvSpPr>
            <p:spPr>
              <a:xfrm>
                <a:off x="4357686" y="2571744"/>
                <a:ext cx="714380" cy="523220"/>
              </a:xfrm>
              <a:prstGeom prst="rect">
                <a:avLst/>
              </a:prstGeom>
              <a:noFill/>
            </p:spPr>
            <p:txBody>
              <a:bodyPr wrap="square" rtlCol="1">
                <a:spAutoFit/>
              </a:bodyPr>
              <a:lstStyle/>
              <a:p>
                <a:r>
                  <a:rPr lang="fa-IR" sz="1400" dirty="0" smtClean="0"/>
                  <a:t>+  </a:t>
                </a:r>
                <a:r>
                  <a:rPr lang="fa-IR" sz="1400" b="1" dirty="0" smtClean="0"/>
                  <a:t>-  -      -  -   -</a:t>
                </a:r>
                <a:endParaRPr lang="fa-IR" sz="1400" b="1" dirty="0"/>
              </a:p>
            </p:txBody>
          </p:sp>
          <p:sp>
            <p:nvSpPr>
              <p:cNvPr id="156" name="Right Arrow 155"/>
              <p:cNvSpPr/>
              <p:nvPr/>
            </p:nvSpPr>
            <p:spPr>
              <a:xfrm>
                <a:off x="4179185" y="2762308"/>
                <a:ext cx="357190" cy="142876"/>
              </a:xfrm>
              <a:prstGeom prst="rightArrow">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7" name="TextBox 156"/>
              <p:cNvSpPr txBox="1"/>
              <p:nvPr/>
            </p:nvSpPr>
            <p:spPr>
              <a:xfrm>
                <a:off x="7834398" y="2476368"/>
                <a:ext cx="428628" cy="738664"/>
              </a:xfrm>
              <a:prstGeom prst="rect">
                <a:avLst/>
              </a:prstGeom>
              <a:noFill/>
            </p:spPr>
            <p:txBody>
              <a:bodyPr wrap="square" rtlCol="1">
                <a:spAutoFit/>
              </a:bodyPr>
              <a:lstStyle/>
              <a:p>
                <a:r>
                  <a:rPr lang="fa-IR" sz="1400" b="1" dirty="0" smtClean="0"/>
                  <a:t> -</a:t>
                </a:r>
              </a:p>
              <a:p>
                <a:r>
                  <a:rPr lang="fa-IR" sz="1400" b="1" dirty="0" smtClean="0"/>
                  <a:t>-</a:t>
                </a:r>
              </a:p>
              <a:p>
                <a:r>
                  <a:rPr lang="fa-IR" sz="1400" b="1" dirty="0" smtClean="0"/>
                  <a:t> -</a:t>
                </a:r>
                <a:endParaRPr lang="fa-IR" sz="1400" b="1" dirty="0"/>
              </a:p>
            </p:txBody>
          </p:sp>
          <p:sp>
            <p:nvSpPr>
              <p:cNvPr id="160" name="TextBox 159"/>
              <p:cNvSpPr txBox="1"/>
              <p:nvPr/>
            </p:nvSpPr>
            <p:spPr>
              <a:xfrm>
                <a:off x="3559993" y="2571744"/>
                <a:ext cx="714380" cy="523220"/>
              </a:xfrm>
              <a:prstGeom prst="rect">
                <a:avLst/>
              </a:prstGeom>
              <a:noFill/>
            </p:spPr>
            <p:txBody>
              <a:bodyPr wrap="square" rtlCol="1">
                <a:spAutoFit/>
              </a:bodyPr>
              <a:lstStyle/>
              <a:p>
                <a:r>
                  <a:rPr lang="fa-IR" sz="1400" b="1" dirty="0" smtClean="0"/>
                  <a:t>-</a:t>
                </a:r>
                <a:r>
                  <a:rPr lang="fa-IR" sz="1400" dirty="0" smtClean="0"/>
                  <a:t> +   +       +  +  +</a:t>
                </a:r>
                <a:endParaRPr lang="fa-IR" sz="1400" dirty="0"/>
              </a:p>
            </p:txBody>
          </p:sp>
        </p:grpSp>
      </p:grpSp>
      <p:grpSp>
        <p:nvGrpSpPr>
          <p:cNvPr id="174" name="Group 173"/>
          <p:cNvGrpSpPr/>
          <p:nvPr/>
        </p:nvGrpSpPr>
        <p:grpSpPr>
          <a:xfrm>
            <a:off x="2436043" y="4143380"/>
            <a:ext cx="6422237" cy="1995367"/>
            <a:chOff x="2150291" y="4272516"/>
            <a:chExt cx="6422237" cy="1995367"/>
          </a:xfrm>
        </p:grpSpPr>
        <p:grpSp>
          <p:nvGrpSpPr>
            <p:cNvPr id="92" name="Group 91"/>
            <p:cNvGrpSpPr/>
            <p:nvPr/>
          </p:nvGrpSpPr>
          <p:grpSpPr>
            <a:xfrm>
              <a:off x="2571736" y="4500569"/>
              <a:ext cx="2143139" cy="1428763"/>
              <a:chOff x="500035" y="2500307"/>
              <a:chExt cx="2143139" cy="1428763"/>
            </a:xfrm>
          </p:grpSpPr>
          <p:grpSp>
            <p:nvGrpSpPr>
              <p:cNvPr id="93" name="Group 92"/>
              <p:cNvGrpSpPr/>
              <p:nvPr/>
            </p:nvGrpSpPr>
            <p:grpSpPr>
              <a:xfrm>
                <a:off x="500035" y="2500307"/>
                <a:ext cx="714381" cy="1428763"/>
                <a:chOff x="714348" y="2428868"/>
                <a:chExt cx="857256" cy="1785950"/>
              </a:xfrm>
            </p:grpSpPr>
            <p:sp>
              <p:nvSpPr>
                <p:cNvPr id="98" name="Can 97"/>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9" name="Rectangle 98"/>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0" name="Oval 99"/>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94" name="Group 93"/>
              <p:cNvGrpSpPr/>
              <p:nvPr/>
            </p:nvGrpSpPr>
            <p:grpSpPr>
              <a:xfrm>
                <a:off x="1928793" y="2500307"/>
                <a:ext cx="714381" cy="1428763"/>
                <a:chOff x="1571596" y="2428868"/>
                <a:chExt cx="857256" cy="1785950"/>
              </a:xfrm>
            </p:grpSpPr>
            <p:sp>
              <p:nvSpPr>
                <p:cNvPr id="95" name="Can 94"/>
                <p:cNvSpPr/>
                <p:nvPr/>
              </p:nvSpPr>
              <p:spPr>
                <a:xfrm>
                  <a:off x="1690909"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6" name="Rectangle 95"/>
                <p:cNvSpPr/>
                <p:nvPr/>
              </p:nvSpPr>
              <p:spPr>
                <a:xfrm>
                  <a:off x="1928786" y="3214686"/>
                  <a:ext cx="142877"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7" name="Oval 96"/>
                <p:cNvSpPr/>
                <p:nvPr/>
              </p:nvSpPr>
              <p:spPr>
                <a:xfrm>
                  <a:off x="1571596"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grpSp>
          <p:nvGrpSpPr>
            <p:cNvPr id="101" name="Group 100"/>
            <p:cNvGrpSpPr/>
            <p:nvPr/>
          </p:nvGrpSpPr>
          <p:grpSpPr>
            <a:xfrm>
              <a:off x="6215075" y="4500566"/>
              <a:ext cx="2357453" cy="1428763"/>
              <a:chOff x="500035" y="2500306"/>
              <a:chExt cx="2357453" cy="1428763"/>
            </a:xfrm>
          </p:grpSpPr>
          <p:grpSp>
            <p:nvGrpSpPr>
              <p:cNvPr id="102" name="Group 101"/>
              <p:cNvGrpSpPr/>
              <p:nvPr/>
            </p:nvGrpSpPr>
            <p:grpSpPr>
              <a:xfrm>
                <a:off x="500035" y="2500306"/>
                <a:ext cx="714381" cy="1428763"/>
                <a:chOff x="714348" y="2428868"/>
                <a:chExt cx="857256" cy="1785950"/>
              </a:xfrm>
            </p:grpSpPr>
            <p:sp>
              <p:nvSpPr>
                <p:cNvPr id="107" name="Can 106"/>
                <p:cNvSpPr/>
                <p:nvPr/>
              </p:nvSpPr>
              <p:spPr>
                <a:xfrm>
                  <a:off x="833661"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8" name="Rectangle 107"/>
                <p:cNvSpPr/>
                <p:nvPr/>
              </p:nvSpPr>
              <p:spPr>
                <a:xfrm>
                  <a:off x="1071538" y="3214686"/>
                  <a:ext cx="142876"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9" name="Oval 108"/>
                <p:cNvSpPr/>
                <p:nvPr/>
              </p:nvSpPr>
              <p:spPr>
                <a:xfrm>
                  <a:off x="714348"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03" name="Group 102"/>
              <p:cNvGrpSpPr/>
              <p:nvPr/>
            </p:nvGrpSpPr>
            <p:grpSpPr>
              <a:xfrm>
                <a:off x="2143107" y="2500306"/>
                <a:ext cx="714381" cy="1428763"/>
                <a:chOff x="1828771" y="2428868"/>
                <a:chExt cx="857256" cy="1785950"/>
              </a:xfrm>
            </p:grpSpPr>
            <p:sp>
              <p:nvSpPr>
                <p:cNvPr id="104" name="Can 103"/>
                <p:cNvSpPr/>
                <p:nvPr/>
              </p:nvSpPr>
              <p:spPr>
                <a:xfrm>
                  <a:off x="1948084" y="4024442"/>
                  <a:ext cx="607317" cy="190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5" name="Rectangle 104"/>
                <p:cNvSpPr/>
                <p:nvPr/>
              </p:nvSpPr>
              <p:spPr>
                <a:xfrm>
                  <a:off x="2185961" y="3214686"/>
                  <a:ext cx="142877" cy="8572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6" name="Oval 105"/>
                <p:cNvSpPr/>
                <p:nvPr/>
              </p:nvSpPr>
              <p:spPr>
                <a:xfrm>
                  <a:off x="1828771" y="2428868"/>
                  <a:ext cx="857256" cy="85725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
          <p:nvSpPr>
            <p:cNvPr id="112" name="Right Arrow 111"/>
            <p:cNvSpPr/>
            <p:nvPr/>
          </p:nvSpPr>
          <p:spPr>
            <a:xfrm>
              <a:off x="5286380" y="5214949"/>
              <a:ext cx="428628" cy="214314"/>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45" name="Group 144"/>
            <p:cNvGrpSpPr/>
            <p:nvPr/>
          </p:nvGrpSpPr>
          <p:grpSpPr>
            <a:xfrm>
              <a:off x="2714612" y="5929329"/>
              <a:ext cx="1857388" cy="338554"/>
              <a:chOff x="642910" y="3929066"/>
              <a:chExt cx="1857388" cy="338554"/>
            </a:xfrm>
          </p:grpSpPr>
          <p:sp>
            <p:nvSpPr>
              <p:cNvPr id="146" name="TextBox 145"/>
              <p:cNvSpPr txBox="1"/>
              <p:nvPr/>
            </p:nvSpPr>
            <p:spPr>
              <a:xfrm>
                <a:off x="642910" y="3929066"/>
                <a:ext cx="428628" cy="338554"/>
              </a:xfrm>
              <a:prstGeom prst="rect">
                <a:avLst/>
              </a:prstGeom>
              <a:noFill/>
            </p:spPr>
            <p:txBody>
              <a:bodyPr wrap="square" rtlCol="1">
                <a:spAutoFit/>
              </a:bodyPr>
              <a:lstStyle/>
              <a:p>
                <a:pPr algn="ctr"/>
                <a:r>
                  <a:rPr lang="en-US" sz="1600" dirty="0" smtClean="0"/>
                  <a:t>A</a:t>
                </a:r>
                <a:endParaRPr lang="fa-IR" sz="1600" dirty="0"/>
              </a:p>
            </p:txBody>
          </p:sp>
          <p:sp>
            <p:nvSpPr>
              <p:cNvPr id="147" name="TextBox 146"/>
              <p:cNvSpPr txBox="1"/>
              <p:nvPr/>
            </p:nvSpPr>
            <p:spPr>
              <a:xfrm>
                <a:off x="2071670" y="3929066"/>
                <a:ext cx="428628" cy="338554"/>
              </a:xfrm>
              <a:prstGeom prst="rect">
                <a:avLst/>
              </a:prstGeom>
              <a:noFill/>
            </p:spPr>
            <p:txBody>
              <a:bodyPr wrap="square" rtlCol="1">
                <a:spAutoFit/>
              </a:bodyPr>
              <a:lstStyle/>
              <a:p>
                <a:pPr algn="ctr"/>
                <a:r>
                  <a:rPr lang="en-US" sz="1600" dirty="0" smtClean="0"/>
                  <a:t>B</a:t>
                </a:r>
                <a:endParaRPr lang="fa-IR" sz="1600" dirty="0"/>
              </a:p>
            </p:txBody>
          </p:sp>
        </p:grpSp>
        <p:grpSp>
          <p:nvGrpSpPr>
            <p:cNvPr id="148" name="Group 147"/>
            <p:cNvGrpSpPr/>
            <p:nvPr/>
          </p:nvGrpSpPr>
          <p:grpSpPr>
            <a:xfrm>
              <a:off x="6346075" y="5912340"/>
              <a:ext cx="2071702" cy="338554"/>
              <a:chOff x="500034" y="3857628"/>
              <a:chExt cx="2071702" cy="338554"/>
            </a:xfrm>
          </p:grpSpPr>
          <p:sp>
            <p:nvSpPr>
              <p:cNvPr id="149" name="TextBox 148"/>
              <p:cNvSpPr txBox="1"/>
              <p:nvPr/>
            </p:nvSpPr>
            <p:spPr>
              <a:xfrm>
                <a:off x="500034" y="3857628"/>
                <a:ext cx="428628" cy="338554"/>
              </a:xfrm>
              <a:prstGeom prst="rect">
                <a:avLst/>
              </a:prstGeom>
              <a:noFill/>
            </p:spPr>
            <p:txBody>
              <a:bodyPr wrap="square" rtlCol="1">
                <a:spAutoFit/>
              </a:bodyPr>
              <a:lstStyle/>
              <a:p>
                <a:pPr algn="ctr"/>
                <a:r>
                  <a:rPr lang="en-US" sz="1600" dirty="0" smtClean="0"/>
                  <a:t>A</a:t>
                </a:r>
                <a:endParaRPr lang="fa-IR" sz="1600" dirty="0"/>
              </a:p>
            </p:txBody>
          </p:sp>
          <p:sp>
            <p:nvSpPr>
              <p:cNvPr id="150" name="TextBox 149"/>
              <p:cNvSpPr txBox="1"/>
              <p:nvPr/>
            </p:nvSpPr>
            <p:spPr>
              <a:xfrm>
                <a:off x="2143108" y="3857628"/>
                <a:ext cx="428628" cy="338554"/>
              </a:xfrm>
              <a:prstGeom prst="rect">
                <a:avLst/>
              </a:prstGeom>
              <a:noFill/>
            </p:spPr>
            <p:txBody>
              <a:bodyPr wrap="square" rtlCol="1">
                <a:spAutoFit/>
              </a:bodyPr>
              <a:lstStyle/>
              <a:p>
                <a:pPr algn="ctr"/>
                <a:r>
                  <a:rPr lang="en-US" sz="1600" dirty="0" smtClean="0"/>
                  <a:t>B</a:t>
                </a:r>
                <a:endParaRPr lang="fa-IR" sz="1600" dirty="0"/>
              </a:p>
            </p:txBody>
          </p:sp>
        </p:grpSp>
        <p:sp>
          <p:nvSpPr>
            <p:cNvPr id="152" name="Can 151"/>
            <p:cNvSpPr/>
            <p:nvPr/>
          </p:nvSpPr>
          <p:spPr>
            <a:xfrm rot="2171563">
              <a:off x="2150291" y="4272516"/>
              <a:ext cx="128510" cy="1276105"/>
            </a:xfrm>
            <a:prstGeom prst="can">
              <a:avLst/>
            </a:prstGeom>
            <a:solidFill>
              <a:srgbClr val="FCED2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r>
                <a:rPr lang="en-US" dirty="0" smtClean="0">
                  <a:solidFill>
                    <a:schemeClr val="tx1"/>
                  </a:solidFill>
                </a:rPr>
                <a:t>--</a:t>
              </a:r>
            </a:p>
            <a:p>
              <a:pPr algn="l"/>
              <a:endParaRPr lang="fa-IR" dirty="0">
                <a:solidFill>
                  <a:schemeClr val="tx1"/>
                </a:solidFill>
              </a:endParaRPr>
            </a:p>
          </p:txBody>
        </p:sp>
        <p:sp>
          <p:nvSpPr>
            <p:cNvPr id="158" name="TextBox 157"/>
            <p:cNvSpPr txBox="1"/>
            <p:nvPr/>
          </p:nvSpPr>
          <p:spPr>
            <a:xfrm>
              <a:off x="2500298" y="4500570"/>
              <a:ext cx="428628" cy="738664"/>
            </a:xfrm>
            <a:prstGeom prst="rect">
              <a:avLst/>
            </a:prstGeom>
            <a:noFill/>
          </p:spPr>
          <p:txBody>
            <a:bodyPr wrap="square" rtlCol="1">
              <a:spAutoFit/>
            </a:bodyPr>
            <a:lstStyle/>
            <a:p>
              <a:r>
                <a:rPr lang="fa-IR" sz="1400" dirty="0" smtClean="0"/>
                <a:t>+</a:t>
              </a:r>
            </a:p>
            <a:p>
              <a:r>
                <a:rPr lang="fa-IR" sz="1400" dirty="0" smtClean="0"/>
                <a:t>  +</a:t>
              </a:r>
            </a:p>
            <a:p>
              <a:r>
                <a:rPr lang="fa-IR" sz="1400" dirty="0" smtClean="0"/>
                <a:t>+</a:t>
              </a:r>
              <a:endParaRPr lang="fa-IR" sz="1400" dirty="0"/>
            </a:p>
          </p:txBody>
        </p:sp>
        <p:grpSp>
          <p:nvGrpSpPr>
            <p:cNvPr id="165" name="Group 164"/>
            <p:cNvGrpSpPr/>
            <p:nvPr/>
          </p:nvGrpSpPr>
          <p:grpSpPr>
            <a:xfrm>
              <a:off x="4000496" y="4429132"/>
              <a:ext cx="678755" cy="676842"/>
              <a:chOff x="3988433" y="4464945"/>
              <a:chExt cx="678755" cy="676842"/>
            </a:xfrm>
          </p:grpSpPr>
          <p:sp>
            <p:nvSpPr>
              <p:cNvPr id="159" name="TextBox 158"/>
              <p:cNvSpPr txBox="1"/>
              <p:nvPr/>
            </p:nvSpPr>
            <p:spPr>
              <a:xfrm>
                <a:off x="4155435" y="4464945"/>
                <a:ext cx="285752" cy="307777"/>
              </a:xfrm>
              <a:prstGeom prst="rect">
                <a:avLst/>
              </a:prstGeom>
              <a:noFill/>
            </p:spPr>
            <p:txBody>
              <a:bodyPr wrap="square" rtlCol="1">
                <a:spAutoFit/>
              </a:bodyPr>
              <a:lstStyle/>
              <a:p>
                <a:r>
                  <a:rPr lang="fa-IR" sz="1400" b="1" dirty="0" smtClean="0"/>
                  <a:t>-</a:t>
                </a:r>
                <a:endParaRPr lang="fa-IR" sz="1400" b="1" dirty="0"/>
              </a:p>
            </p:txBody>
          </p:sp>
          <p:sp>
            <p:nvSpPr>
              <p:cNvPr id="162" name="TextBox 161"/>
              <p:cNvSpPr txBox="1"/>
              <p:nvPr/>
            </p:nvSpPr>
            <p:spPr>
              <a:xfrm>
                <a:off x="3988433" y="4823860"/>
                <a:ext cx="285752" cy="307777"/>
              </a:xfrm>
              <a:prstGeom prst="rect">
                <a:avLst/>
              </a:prstGeom>
              <a:noFill/>
            </p:spPr>
            <p:txBody>
              <a:bodyPr wrap="square" rtlCol="1">
                <a:spAutoFit/>
              </a:bodyPr>
              <a:lstStyle/>
              <a:p>
                <a:r>
                  <a:rPr lang="fa-IR" sz="1400" b="1" dirty="0" smtClean="0"/>
                  <a:t>-</a:t>
                </a:r>
                <a:endParaRPr lang="fa-IR" sz="1400" b="1" dirty="0"/>
              </a:p>
            </p:txBody>
          </p:sp>
          <p:sp>
            <p:nvSpPr>
              <p:cNvPr id="163" name="TextBox 162"/>
              <p:cNvSpPr txBox="1"/>
              <p:nvPr/>
            </p:nvSpPr>
            <p:spPr>
              <a:xfrm>
                <a:off x="4381436" y="4834010"/>
                <a:ext cx="285752" cy="307777"/>
              </a:xfrm>
              <a:prstGeom prst="rect">
                <a:avLst/>
              </a:prstGeom>
              <a:noFill/>
            </p:spPr>
            <p:txBody>
              <a:bodyPr wrap="square" rtlCol="1">
                <a:spAutoFit/>
              </a:bodyPr>
              <a:lstStyle/>
              <a:p>
                <a:r>
                  <a:rPr lang="fa-IR" sz="1400" b="1" dirty="0" smtClean="0"/>
                  <a:t>-</a:t>
                </a:r>
                <a:endParaRPr lang="fa-IR" sz="1400" b="1" dirty="0"/>
              </a:p>
            </p:txBody>
          </p:sp>
        </p:grpSp>
        <p:grpSp>
          <p:nvGrpSpPr>
            <p:cNvPr id="166" name="Group 165"/>
            <p:cNvGrpSpPr/>
            <p:nvPr/>
          </p:nvGrpSpPr>
          <p:grpSpPr>
            <a:xfrm>
              <a:off x="6215074" y="4429132"/>
              <a:ext cx="678755" cy="676842"/>
              <a:chOff x="3988433" y="4464945"/>
              <a:chExt cx="678755" cy="676842"/>
            </a:xfrm>
          </p:grpSpPr>
          <p:sp>
            <p:nvSpPr>
              <p:cNvPr id="167" name="TextBox 166"/>
              <p:cNvSpPr txBox="1"/>
              <p:nvPr/>
            </p:nvSpPr>
            <p:spPr>
              <a:xfrm>
                <a:off x="4155435" y="4464945"/>
                <a:ext cx="285752" cy="307777"/>
              </a:xfrm>
              <a:prstGeom prst="rect">
                <a:avLst/>
              </a:prstGeom>
              <a:noFill/>
            </p:spPr>
            <p:txBody>
              <a:bodyPr wrap="square" rtlCol="1">
                <a:spAutoFit/>
              </a:bodyPr>
              <a:lstStyle/>
              <a:p>
                <a:r>
                  <a:rPr lang="fa-IR" sz="1400" dirty="0" smtClean="0"/>
                  <a:t>+</a:t>
                </a:r>
                <a:endParaRPr lang="fa-IR" sz="1400" dirty="0"/>
              </a:p>
            </p:txBody>
          </p:sp>
          <p:sp>
            <p:nvSpPr>
              <p:cNvPr id="168" name="TextBox 167"/>
              <p:cNvSpPr txBox="1"/>
              <p:nvPr/>
            </p:nvSpPr>
            <p:spPr>
              <a:xfrm>
                <a:off x="3988433" y="4823860"/>
                <a:ext cx="285752" cy="307777"/>
              </a:xfrm>
              <a:prstGeom prst="rect">
                <a:avLst/>
              </a:prstGeom>
              <a:noFill/>
            </p:spPr>
            <p:txBody>
              <a:bodyPr wrap="square" rtlCol="1">
                <a:spAutoFit/>
              </a:bodyPr>
              <a:lstStyle/>
              <a:p>
                <a:r>
                  <a:rPr lang="fa-IR" sz="1400" dirty="0" smtClean="0"/>
                  <a:t>+</a:t>
                </a:r>
                <a:endParaRPr lang="fa-IR" sz="1400" dirty="0"/>
              </a:p>
            </p:txBody>
          </p:sp>
          <p:sp>
            <p:nvSpPr>
              <p:cNvPr id="169" name="TextBox 168"/>
              <p:cNvSpPr txBox="1"/>
              <p:nvPr/>
            </p:nvSpPr>
            <p:spPr>
              <a:xfrm>
                <a:off x="4381436" y="4834010"/>
                <a:ext cx="285752" cy="307777"/>
              </a:xfrm>
              <a:prstGeom prst="rect">
                <a:avLst/>
              </a:prstGeom>
              <a:noFill/>
            </p:spPr>
            <p:txBody>
              <a:bodyPr wrap="square" rtlCol="1">
                <a:spAutoFit/>
              </a:bodyPr>
              <a:lstStyle/>
              <a:p>
                <a:r>
                  <a:rPr lang="fa-IR" sz="1400" dirty="0" smtClean="0"/>
                  <a:t>+</a:t>
                </a:r>
                <a:endParaRPr lang="fa-IR" sz="1400" dirty="0"/>
              </a:p>
            </p:txBody>
          </p:sp>
        </p:grpSp>
        <p:grpSp>
          <p:nvGrpSpPr>
            <p:cNvPr id="170" name="Group 169"/>
            <p:cNvGrpSpPr/>
            <p:nvPr/>
          </p:nvGrpSpPr>
          <p:grpSpPr>
            <a:xfrm>
              <a:off x="7858148" y="4429132"/>
              <a:ext cx="678755" cy="676842"/>
              <a:chOff x="3988433" y="4464945"/>
              <a:chExt cx="678755" cy="676842"/>
            </a:xfrm>
          </p:grpSpPr>
          <p:sp>
            <p:nvSpPr>
              <p:cNvPr id="171" name="TextBox 170"/>
              <p:cNvSpPr txBox="1"/>
              <p:nvPr/>
            </p:nvSpPr>
            <p:spPr>
              <a:xfrm>
                <a:off x="4155435" y="4464945"/>
                <a:ext cx="285752" cy="307777"/>
              </a:xfrm>
              <a:prstGeom prst="rect">
                <a:avLst/>
              </a:prstGeom>
              <a:noFill/>
            </p:spPr>
            <p:txBody>
              <a:bodyPr wrap="square" rtlCol="1">
                <a:spAutoFit/>
              </a:bodyPr>
              <a:lstStyle/>
              <a:p>
                <a:r>
                  <a:rPr lang="fa-IR" sz="1400" b="1" dirty="0" smtClean="0"/>
                  <a:t>-</a:t>
                </a:r>
                <a:endParaRPr lang="fa-IR" sz="1400" b="1" dirty="0"/>
              </a:p>
            </p:txBody>
          </p:sp>
          <p:sp>
            <p:nvSpPr>
              <p:cNvPr id="172" name="TextBox 171"/>
              <p:cNvSpPr txBox="1"/>
              <p:nvPr/>
            </p:nvSpPr>
            <p:spPr>
              <a:xfrm>
                <a:off x="3988433" y="4823860"/>
                <a:ext cx="285752" cy="307777"/>
              </a:xfrm>
              <a:prstGeom prst="rect">
                <a:avLst/>
              </a:prstGeom>
              <a:noFill/>
            </p:spPr>
            <p:txBody>
              <a:bodyPr wrap="square" rtlCol="1">
                <a:spAutoFit/>
              </a:bodyPr>
              <a:lstStyle/>
              <a:p>
                <a:r>
                  <a:rPr lang="fa-IR" sz="1400" b="1" dirty="0" smtClean="0"/>
                  <a:t>-</a:t>
                </a:r>
                <a:endParaRPr lang="fa-IR" sz="1400" b="1" dirty="0"/>
              </a:p>
            </p:txBody>
          </p:sp>
          <p:sp>
            <p:nvSpPr>
              <p:cNvPr id="173" name="TextBox 172"/>
              <p:cNvSpPr txBox="1"/>
              <p:nvPr/>
            </p:nvSpPr>
            <p:spPr>
              <a:xfrm>
                <a:off x="4381436" y="4834010"/>
                <a:ext cx="285752" cy="307777"/>
              </a:xfrm>
              <a:prstGeom prst="rect">
                <a:avLst/>
              </a:prstGeom>
              <a:noFill/>
            </p:spPr>
            <p:txBody>
              <a:bodyPr wrap="square" rtlCol="1">
                <a:spAutoFit/>
              </a:bodyPr>
              <a:lstStyle/>
              <a:p>
                <a:r>
                  <a:rPr lang="fa-IR" sz="1400" b="1" dirty="0" smtClean="0"/>
                  <a:t>-</a:t>
                </a:r>
                <a:endParaRPr lang="fa-IR" sz="1400" b="1" dirty="0"/>
              </a:p>
            </p:txBody>
          </p:sp>
        </p:grpSp>
      </p:grpSp>
      <p:sp>
        <p:nvSpPr>
          <p:cNvPr id="177" name="TextBox 176"/>
          <p:cNvSpPr txBox="1"/>
          <p:nvPr/>
        </p:nvSpPr>
        <p:spPr>
          <a:xfrm>
            <a:off x="4393499" y="3679127"/>
            <a:ext cx="3759362" cy="738664"/>
          </a:xfrm>
          <a:prstGeom prst="rect">
            <a:avLst/>
          </a:prstGeom>
          <a:noFill/>
        </p:spPr>
        <p:txBody>
          <a:bodyPr wrap="none" rtlCol="1">
            <a:spAutoFit/>
          </a:bodyPr>
          <a:lstStyle/>
          <a:p>
            <a:r>
              <a:rPr lang="fa-IR" sz="1400" dirty="0" smtClean="0">
                <a:cs typeface="B Nazanin" pitchFamily="2" charset="-78"/>
              </a:rPr>
              <a:t>با نزدیک کردن میله بار منفی الکترون های آزاد کره </a:t>
            </a:r>
            <a:r>
              <a:rPr lang="en-US" sz="1400" dirty="0" smtClean="0">
                <a:cs typeface="B Nazanin" pitchFamily="2" charset="-78"/>
              </a:rPr>
              <a:t>A</a:t>
            </a:r>
            <a:r>
              <a:rPr lang="fa-IR" sz="1400" dirty="0" smtClean="0">
                <a:cs typeface="B Nazanin" pitchFamily="2" charset="-78"/>
              </a:rPr>
              <a:t> دفع شده و</a:t>
            </a:r>
          </a:p>
          <a:p>
            <a:r>
              <a:rPr lang="fa-IR" sz="1400" dirty="0" smtClean="0">
                <a:cs typeface="B Nazanin" pitchFamily="2" charset="-78"/>
              </a:rPr>
              <a:t> به کره </a:t>
            </a:r>
            <a:r>
              <a:rPr lang="en-US" sz="1400" dirty="0" smtClean="0">
                <a:cs typeface="B Nazanin" pitchFamily="2" charset="-78"/>
              </a:rPr>
              <a:t>B</a:t>
            </a:r>
            <a:r>
              <a:rPr lang="fa-IR" sz="1400" dirty="0" smtClean="0">
                <a:cs typeface="B Nazanin" pitchFamily="2" charset="-78"/>
              </a:rPr>
              <a:t> منتقل می شوند، بنابراین کره </a:t>
            </a:r>
            <a:r>
              <a:rPr lang="en-US" sz="1400" dirty="0" smtClean="0">
                <a:cs typeface="B Nazanin" pitchFamily="2" charset="-78"/>
              </a:rPr>
              <a:t>A</a:t>
            </a:r>
            <a:r>
              <a:rPr lang="fa-IR" sz="1400" dirty="0" smtClean="0">
                <a:cs typeface="B Nazanin" pitchFamily="2" charset="-78"/>
              </a:rPr>
              <a:t> کمبود الکترون مواجه </a:t>
            </a:r>
          </a:p>
          <a:p>
            <a:r>
              <a:rPr lang="fa-IR" sz="1400" dirty="0" smtClean="0">
                <a:cs typeface="B Nazanin" pitchFamily="2" charset="-78"/>
              </a:rPr>
              <a:t>می شود و بار الکتریکی اش مثبت می شود.</a:t>
            </a:r>
            <a:endParaRPr lang="fa-IR" sz="1400" dirty="0">
              <a:cs typeface="B Nazanin" pitchFamily="2" charset="-78"/>
            </a:endParaRPr>
          </a:p>
        </p:txBody>
      </p:sp>
      <p:sp>
        <p:nvSpPr>
          <p:cNvPr id="178" name="TextBox 177"/>
          <p:cNvSpPr txBox="1"/>
          <p:nvPr/>
        </p:nvSpPr>
        <p:spPr>
          <a:xfrm>
            <a:off x="0" y="4071942"/>
            <a:ext cx="2143108" cy="2031325"/>
          </a:xfrm>
          <a:prstGeom prst="rect">
            <a:avLst/>
          </a:prstGeom>
          <a:noFill/>
        </p:spPr>
        <p:txBody>
          <a:bodyPr wrap="square" rtlCol="1">
            <a:spAutoFit/>
          </a:bodyPr>
          <a:lstStyle/>
          <a:p>
            <a:pPr algn="just"/>
            <a:r>
              <a:rPr lang="fa-IR" sz="1400" dirty="0" smtClean="0">
                <a:cs typeface="B Nazanin" pitchFamily="2" charset="-78"/>
              </a:rPr>
              <a:t>ابتدا کره </a:t>
            </a:r>
            <a:r>
              <a:rPr lang="en-US" sz="1400" dirty="0" smtClean="0">
                <a:cs typeface="B Nazanin" pitchFamily="2" charset="-78"/>
              </a:rPr>
              <a:t>B</a:t>
            </a:r>
            <a:r>
              <a:rPr lang="fa-IR" sz="1400" dirty="0" smtClean="0">
                <a:cs typeface="B Nazanin" pitchFamily="2" charset="-78"/>
              </a:rPr>
              <a:t> را از کره </a:t>
            </a:r>
            <a:r>
              <a:rPr lang="en-US" sz="1400" dirty="0" smtClean="0">
                <a:cs typeface="B Nazanin" pitchFamily="2" charset="-78"/>
              </a:rPr>
              <a:t>A </a:t>
            </a:r>
            <a:r>
              <a:rPr lang="fa-IR" sz="1400" dirty="0" smtClean="0">
                <a:cs typeface="B Nazanin" pitchFamily="2" charset="-78"/>
              </a:rPr>
              <a:t> جدا کرده بدون آنکه میله بادار منفی را از کره </a:t>
            </a:r>
            <a:r>
              <a:rPr lang="en-US" sz="1400" dirty="0" smtClean="0">
                <a:cs typeface="B Nazanin" pitchFamily="2" charset="-78"/>
              </a:rPr>
              <a:t>A</a:t>
            </a:r>
            <a:r>
              <a:rPr lang="fa-IR" sz="1400" dirty="0" smtClean="0">
                <a:cs typeface="B Nazanin" pitchFamily="2" charset="-78"/>
              </a:rPr>
              <a:t> دور کرده باشیم. بار الکتریکی منفی درکل کره </a:t>
            </a:r>
            <a:r>
              <a:rPr lang="en-US" sz="1400" dirty="0" smtClean="0">
                <a:cs typeface="B Nazanin" pitchFamily="2" charset="-78"/>
              </a:rPr>
              <a:t>B</a:t>
            </a:r>
            <a:r>
              <a:rPr lang="fa-IR" sz="1400" dirty="0" smtClean="0">
                <a:cs typeface="B Nazanin" pitchFamily="2" charset="-78"/>
              </a:rPr>
              <a:t> پخش می شود ولی به دلیل وجود میله باردار منفی،بارهای مثبت کره  </a:t>
            </a:r>
            <a:r>
              <a:rPr lang="en-US" sz="1400" dirty="0" smtClean="0">
                <a:cs typeface="B Nazanin" pitchFamily="2" charset="-78"/>
              </a:rPr>
              <a:t>  A</a:t>
            </a:r>
            <a:r>
              <a:rPr lang="fa-IR" sz="1400" dirty="0" smtClean="0">
                <a:cs typeface="B Nazanin" pitchFamily="2" charset="-78"/>
              </a:rPr>
              <a:t>در یک سمت آن قرار گرفته اند.</a:t>
            </a:r>
            <a:endParaRPr lang="en-US" sz="1400" dirty="0" smtClean="0">
              <a:cs typeface="B Nazanin" pitchFamily="2" charset="-78"/>
            </a:endParaRPr>
          </a:p>
          <a:p>
            <a:pPr algn="just"/>
            <a:endParaRPr lang="fa-IR" sz="1400" dirty="0" smtClean="0">
              <a:cs typeface="B Nazanin" pitchFamily="2" charset="-78"/>
            </a:endParaRPr>
          </a:p>
          <a:p>
            <a:pPr algn="just"/>
            <a:endParaRPr lang="fa-IR" sz="1400" dirty="0" smtClean="0">
              <a:cs typeface="B Nazanin" pitchFamily="2" charset="-78"/>
            </a:endParaRPr>
          </a:p>
        </p:txBody>
      </p:sp>
      <p:sp>
        <p:nvSpPr>
          <p:cNvPr id="179" name="TextBox 178"/>
          <p:cNvSpPr txBox="1"/>
          <p:nvPr/>
        </p:nvSpPr>
        <p:spPr>
          <a:xfrm>
            <a:off x="6500826" y="6072206"/>
            <a:ext cx="2143108" cy="738664"/>
          </a:xfrm>
          <a:prstGeom prst="rect">
            <a:avLst/>
          </a:prstGeom>
          <a:noFill/>
        </p:spPr>
        <p:txBody>
          <a:bodyPr wrap="square" rtlCol="1">
            <a:spAutoFit/>
          </a:bodyPr>
          <a:lstStyle/>
          <a:p>
            <a:r>
              <a:rPr lang="fa-IR" sz="1400" dirty="0" smtClean="0">
                <a:cs typeface="B Nazanin" pitchFamily="2" charset="-78"/>
              </a:rPr>
              <a:t>با دور کردن میله باردار از کره </a:t>
            </a:r>
            <a:r>
              <a:rPr lang="en-US" sz="1400" dirty="0" smtClean="0">
                <a:cs typeface="B Nazanin" pitchFamily="2" charset="-78"/>
              </a:rPr>
              <a:t> A </a:t>
            </a:r>
            <a:r>
              <a:rPr lang="fa-IR" sz="1400" dirty="0" smtClean="0">
                <a:cs typeface="B Nazanin" pitchFamily="2" charset="-78"/>
              </a:rPr>
              <a:t> بار الکتریکی موجود در این کره بصورت یکنواخت قرار می گیرد.  </a:t>
            </a:r>
            <a:endParaRPr lang="en-US" sz="1400" dirty="0" smtClean="0">
              <a:cs typeface="B Nazanin" pitchFamily="2" charset="-78"/>
            </a:endParaRPr>
          </a:p>
        </p:txBody>
      </p:sp>
      <p:sp>
        <p:nvSpPr>
          <p:cNvPr id="180" name="Left Brace 179"/>
          <p:cNvSpPr/>
          <p:nvPr/>
        </p:nvSpPr>
        <p:spPr>
          <a:xfrm rot="16200000">
            <a:off x="6250787" y="1773963"/>
            <a:ext cx="142876" cy="3786202"/>
          </a:xfrm>
          <a:prstGeom prst="leftBrace">
            <a:avLst>
              <a:gd name="adj1" fmla="val 91449"/>
              <a:gd name="adj2" fmla="val 50000"/>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Public\Pictures\پاور پوینت 8\f3571592ed991a1406a0694fe6ccb73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9954834">
            <a:off x="1256432" y="3012475"/>
            <a:ext cx="3313726" cy="1921671"/>
          </a:xfrm>
          <a:prstGeom prst="rect">
            <a:avLst/>
          </a:prstGeom>
          <a:noFill/>
        </p:spPr>
      </p:pic>
      <p:sp>
        <p:nvSpPr>
          <p:cNvPr id="69" name="Snip Diagonal Corner Rectangle 68"/>
          <p:cNvSpPr/>
          <p:nvPr/>
        </p:nvSpPr>
        <p:spPr>
          <a:xfrm rot="3133716">
            <a:off x="1482708" y="5377165"/>
            <a:ext cx="645988" cy="406318"/>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8" name="Group 17"/>
          <p:cNvGrpSpPr/>
          <p:nvPr/>
        </p:nvGrpSpPr>
        <p:grpSpPr>
          <a:xfrm>
            <a:off x="214282" y="6215082"/>
            <a:ext cx="1900132" cy="360000"/>
            <a:chOff x="214282" y="6215082"/>
            <a:chExt cx="1900132" cy="360000"/>
          </a:xfrm>
        </p:grpSpPr>
        <p:sp>
          <p:nvSpPr>
            <p:cNvPr id="19" name="Action Button: Forward or Next 18">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20" name="Action Button: Back or Previous 19">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57"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60"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63" name="Rectangle 15"/>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7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75" name="Rectangle 27"/>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2" name="Diagram 51"/>
          <p:cNvGraphicFramePr/>
          <p:nvPr/>
        </p:nvGraphicFramePr>
        <p:xfrm>
          <a:off x="785786" y="0"/>
          <a:ext cx="8001056" cy="3714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descr="C:\Users\Public\Pictures\پاور پوینت 8\3 brick wall texture ( www.rezagraphic.ir ).jpg"/>
          <p:cNvPicPr>
            <a:picLocks noChangeAspect="1" noChangeArrowheads="1"/>
          </p:cNvPicPr>
          <p:nvPr/>
        </p:nvPicPr>
        <p:blipFill>
          <a:blip r:embed="rId9" cstate="print"/>
          <a:srcRect r="78333"/>
          <a:stretch>
            <a:fillRect/>
          </a:stretch>
        </p:blipFill>
        <p:spPr bwMode="auto">
          <a:xfrm>
            <a:off x="5929323" y="3429000"/>
            <a:ext cx="378114" cy="1357322"/>
          </a:xfrm>
          <a:prstGeom prst="rect">
            <a:avLst/>
          </a:prstGeom>
          <a:noFill/>
        </p:spPr>
      </p:pic>
      <p:pic>
        <p:nvPicPr>
          <p:cNvPr id="1028" name="Picture 4" descr="C:\Users\Public\Pictures\پاور پوینت 8\54161232151947128165964810211525019367.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15074" y="3429000"/>
            <a:ext cx="928688" cy="1083469"/>
          </a:xfrm>
          <a:prstGeom prst="rect">
            <a:avLst/>
          </a:prstGeom>
          <a:noFill/>
        </p:spPr>
      </p:pic>
      <p:sp>
        <p:nvSpPr>
          <p:cNvPr id="55" name="TextBox 54"/>
          <p:cNvSpPr txBox="1"/>
          <p:nvPr/>
        </p:nvSpPr>
        <p:spPr>
          <a:xfrm>
            <a:off x="6167386" y="3440875"/>
            <a:ext cx="214314" cy="954107"/>
          </a:xfrm>
          <a:prstGeom prst="rect">
            <a:avLst/>
          </a:prstGeom>
          <a:noFill/>
        </p:spPr>
        <p:txBody>
          <a:bodyPr wrap="square" rtlCol="1">
            <a:spAutoFit/>
          </a:bodyPr>
          <a:lstStyle/>
          <a:p>
            <a:r>
              <a:rPr lang="fa-IR" sz="1400" dirty="0" smtClean="0">
                <a:solidFill>
                  <a:srgbClr val="FFFF00"/>
                </a:solidFill>
              </a:rPr>
              <a:t>+</a:t>
            </a:r>
          </a:p>
          <a:p>
            <a:r>
              <a:rPr lang="fa-IR" sz="1400" dirty="0" smtClean="0">
                <a:solidFill>
                  <a:srgbClr val="FFFF00"/>
                </a:solidFill>
              </a:rPr>
              <a:t>+</a:t>
            </a:r>
          </a:p>
          <a:p>
            <a:r>
              <a:rPr lang="fa-IR" sz="1400" dirty="0" smtClean="0">
                <a:solidFill>
                  <a:srgbClr val="FFFF00"/>
                </a:solidFill>
              </a:rPr>
              <a:t>+</a:t>
            </a:r>
          </a:p>
          <a:p>
            <a:r>
              <a:rPr lang="fa-IR" sz="1400" dirty="0" smtClean="0">
                <a:solidFill>
                  <a:srgbClr val="FFFF00"/>
                </a:solidFill>
              </a:rPr>
              <a:t>+</a:t>
            </a:r>
          </a:p>
        </p:txBody>
      </p:sp>
      <p:sp>
        <p:nvSpPr>
          <p:cNvPr id="56" name="TextBox 55"/>
          <p:cNvSpPr txBox="1"/>
          <p:nvPr/>
        </p:nvSpPr>
        <p:spPr>
          <a:xfrm rot="21330459">
            <a:off x="6215074" y="3475025"/>
            <a:ext cx="571504" cy="954107"/>
          </a:xfrm>
          <a:prstGeom prst="rect">
            <a:avLst/>
          </a:prstGeom>
          <a:noFill/>
        </p:spPr>
        <p:txBody>
          <a:bodyPr wrap="square" rtlCol="1">
            <a:spAutoFit/>
          </a:bodyPr>
          <a:lstStyle/>
          <a:p>
            <a:r>
              <a:rPr lang="fa-IR" sz="1400" b="1" dirty="0" smtClean="0">
                <a:solidFill>
                  <a:schemeClr val="tx1">
                    <a:lumMod val="95000"/>
                    <a:lumOff val="5000"/>
                  </a:schemeClr>
                </a:solidFill>
              </a:rPr>
              <a:t>   -</a:t>
            </a:r>
          </a:p>
          <a:p>
            <a:r>
              <a:rPr lang="fa-IR" sz="1400" b="1" dirty="0" smtClean="0">
                <a:solidFill>
                  <a:schemeClr val="tx1">
                    <a:lumMod val="95000"/>
                    <a:lumOff val="5000"/>
                  </a:schemeClr>
                </a:solidFill>
              </a:rPr>
              <a:t>    -</a:t>
            </a:r>
          </a:p>
          <a:p>
            <a:r>
              <a:rPr lang="fa-IR" sz="1400" b="1" dirty="0" smtClean="0">
                <a:solidFill>
                  <a:schemeClr val="tx1">
                    <a:lumMod val="95000"/>
                    <a:lumOff val="5000"/>
                  </a:schemeClr>
                </a:solidFill>
              </a:rPr>
              <a:t>    -</a:t>
            </a:r>
          </a:p>
          <a:p>
            <a:r>
              <a:rPr lang="fa-IR" sz="1400" b="1" dirty="0" smtClean="0">
                <a:solidFill>
                  <a:schemeClr val="tx1">
                    <a:lumMod val="95000"/>
                    <a:lumOff val="5000"/>
                  </a:schemeClr>
                </a:solidFill>
              </a:rPr>
              <a:t>   -</a:t>
            </a:r>
          </a:p>
        </p:txBody>
      </p:sp>
      <p:sp>
        <p:nvSpPr>
          <p:cNvPr id="58" name="TextBox 57"/>
          <p:cNvSpPr txBox="1"/>
          <p:nvPr/>
        </p:nvSpPr>
        <p:spPr>
          <a:xfrm>
            <a:off x="6000760" y="3429000"/>
            <a:ext cx="214314" cy="954107"/>
          </a:xfrm>
          <a:prstGeom prst="rect">
            <a:avLst/>
          </a:prstGeom>
          <a:noFill/>
        </p:spPr>
        <p:txBody>
          <a:bodyPr wrap="square" rtlCol="1">
            <a:spAutoFit/>
          </a:bodyPr>
          <a:lstStyle/>
          <a:p>
            <a:r>
              <a:rPr lang="fa-IR" sz="1400" b="1" dirty="0" smtClean="0">
                <a:solidFill>
                  <a:schemeClr val="tx1">
                    <a:lumMod val="95000"/>
                    <a:lumOff val="5000"/>
                  </a:schemeClr>
                </a:solidFill>
              </a:rPr>
              <a:t>----</a:t>
            </a:r>
          </a:p>
        </p:txBody>
      </p:sp>
      <p:sp>
        <p:nvSpPr>
          <p:cNvPr id="65" name="Snip Diagonal Corner Rectangle 64"/>
          <p:cNvSpPr/>
          <p:nvPr/>
        </p:nvSpPr>
        <p:spPr>
          <a:xfrm rot="19365804">
            <a:off x="1454264" y="4940353"/>
            <a:ext cx="645988" cy="406318"/>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TextBox 69"/>
          <p:cNvSpPr txBox="1"/>
          <p:nvPr/>
        </p:nvSpPr>
        <p:spPr>
          <a:xfrm rot="19999346">
            <a:off x="1596420" y="4440171"/>
            <a:ext cx="1091440" cy="369332"/>
          </a:xfrm>
          <a:prstGeom prst="rect">
            <a:avLst/>
          </a:prstGeom>
          <a:noFill/>
        </p:spPr>
        <p:txBody>
          <a:bodyPr wrap="square" rtlCol="1">
            <a:spAutoFit/>
          </a:bodyPr>
          <a:lstStyle/>
          <a:p>
            <a:r>
              <a:rPr lang="fa-IR" dirty="0" smtClean="0"/>
              <a:t>- - - - - -</a:t>
            </a:r>
            <a:endParaRPr lang="fa-IR" dirty="0"/>
          </a:p>
        </p:txBody>
      </p:sp>
      <p:sp>
        <p:nvSpPr>
          <p:cNvPr id="71" name="TextBox 70"/>
          <p:cNvSpPr txBox="1"/>
          <p:nvPr/>
        </p:nvSpPr>
        <p:spPr>
          <a:xfrm>
            <a:off x="1500166" y="4857760"/>
            <a:ext cx="642942" cy="276999"/>
          </a:xfrm>
          <a:prstGeom prst="rect">
            <a:avLst/>
          </a:prstGeom>
          <a:noFill/>
        </p:spPr>
        <p:txBody>
          <a:bodyPr wrap="square" rtlCol="1">
            <a:spAutoFit/>
          </a:bodyPr>
          <a:lstStyle/>
          <a:p>
            <a:r>
              <a:rPr lang="fa-IR" sz="1200" dirty="0" smtClean="0"/>
              <a:t>+ + +</a:t>
            </a:r>
            <a:endParaRPr lang="fa-IR" sz="1200" dirty="0"/>
          </a:p>
        </p:txBody>
      </p:sp>
      <p:sp>
        <p:nvSpPr>
          <p:cNvPr id="72" name="TextBox 71"/>
          <p:cNvSpPr txBox="1"/>
          <p:nvPr/>
        </p:nvSpPr>
        <p:spPr>
          <a:xfrm>
            <a:off x="1264586" y="5157138"/>
            <a:ext cx="642942" cy="276999"/>
          </a:xfrm>
          <a:prstGeom prst="rect">
            <a:avLst/>
          </a:prstGeom>
          <a:noFill/>
        </p:spPr>
        <p:txBody>
          <a:bodyPr wrap="square" rtlCol="1">
            <a:spAutoFit/>
          </a:bodyPr>
          <a:lstStyle/>
          <a:p>
            <a:r>
              <a:rPr lang="fa-IR" sz="1200" b="1" dirty="0" smtClean="0"/>
              <a:t>- - - </a:t>
            </a:r>
            <a:endParaRPr lang="fa-IR" sz="1200" b="1" dirty="0"/>
          </a:p>
        </p:txBody>
      </p:sp>
      <p:sp>
        <p:nvSpPr>
          <p:cNvPr id="73" name="TextBox 72"/>
          <p:cNvSpPr txBox="1"/>
          <p:nvPr/>
        </p:nvSpPr>
        <p:spPr>
          <a:xfrm>
            <a:off x="1367923" y="5379092"/>
            <a:ext cx="642942" cy="276999"/>
          </a:xfrm>
          <a:prstGeom prst="rect">
            <a:avLst/>
          </a:prstGeom>
          <a:noFill/>
        </p:spPr>
        <p:txBody>
          <a:bodyPr wrap="square" rtlCol="1">
            <a:spAutoFit/>
          </a:bodyPr>
          <a:lstStyle/>
          <a:p>
            <a:r>
              <a:rPr lang="fa-IR" sz="1200" dirty="0" smtClean="0"/>
              <a:t>+ + +</a:t>
            </a:r>
            <a:endParaRPr lang="fa-IR" sz="1200" dirty="0"/>
          </a:p>
        </p:txBody>
      </p:sp>
      <p:sp>
        <p:nvSpPr>
          <p:cNvPr id="74" name="TextBox 73"/>
          <p:cNvSpPr txBox="1"/>
          <p:nvPr/>
        </p:nvSpPr>
        <p:spPr>
          <a:xfrm>
            <a:off x="1447001" y="5629952"/>
            <a:ext cx="642942" cy="276999"/>
          </a:xfrm>
          <a:prstGeom prst="rect">
            <a:avLst/>
          </a:prstGeom>
          <a:noFill/>
        </p:spPr>
        <p:txBody>
          <a:bodyPr wrap="square" rtlCol="1">
            <a:spAutoFit/>
          </a:bodyPr>
          <a:lstStyle/>
          <a:p>
            <a:r>
              <a:rPr lang="fa-IR" sz="1200" b="1" dirty="0" smtClean="0"/>
              <a:t>- - - </a:t>
            </a:r>
            <a:endParaRPr lang="fa-IR" sz="1200" b="1" dirty="0"/>
          </a:p>
        </p:txBody>
      </p:sp>
      <p:pic>
        <p:nvPicPr>
          <p:cNvPr id="1031" name="Picture 7" descr="E:\karaj book project\image\3.png"/>
          <p:cNvPicPr>
            <a:picLocks noChangeAspect="1" noChangeArrowheads="1"/>
          </p:cNvPicPr>
          <p:nvPr/>
        </p:nvPicPr>
        <p:blipFill>
          <a:blip r:embed="rId11" cstate="print"/>
          <a:srcRect/>
          <a:stretch>
            <a:fillRect/>
          </a:stretch>
        </p:blipFill>
        <p:spPr bwMode="auto">
          <a:xfrm>
            <a:off x="3879850" y="2452688"/>
            <a:ext cx="1384300" cy="1951037"/>
          </a:xfrm>
          <a:prstGeom prst="rect">
            <a:avLst/>
          </a:prstGeom>
          <a:noFill/>
        </p:spPr>
      </p:pic>
      <p:pic>
        <p:nvPicPr>
          <p:cNvPr id="1032" name="Picture 8" descr="E:\karaj book project\image\1.png"/>
          <p:cNvPicPr>
            <a:picLocks noChangeAspect="1" noChangeArrowheads="1"/>
          </p:cNvPicPr>
          <p:nvPr/>
        </p:nvPicPr>
        <p:blipFill>
          <a:blip r:embed="rId12" cstate="print"/>
          <a:srcRect/>
          <a:stretch>
            <a:fillRect/>
          </a:stretch>
        </p:blipFill>
        <p:spPr bwMode="auto">
          <a:xfrm>
            <a:off x="8358214" y="1214422"/>
            <a:ext cx="384364" cy="738183"/>
          </a:xfrm>
          <a:prstGeom prst="rect">
            <a:avLst/>
          </a:prstGeom>
          <a:noFill/>
        </p:spPr>
      </p:pic>
      <p:pic>
        <p:nvPicPr>
          <p:cNvPr id="1033" name="Picture 9" descr="E:\karaj book project\image\2.png"/>
          <p:cNvPicPr>
            <a:picLocks noChangeAspect="1" noChangeArrowheads="1"/>
          </p:cNvPicPr>
          <p:nvPr/>
        </p:nvPicPr>
        <p:blipFill>
          <a:blip r:embed="rId13" cstate="print"/>
          <a:srcRect/>
          <a:stretch>
            <a:fillRect/>
          </a:stretch>
        </p:blipFill>
        <p:spPr bwMode="auto">
          <a:xfrm>
            <a:off x="571472" y="1071546"/>
            <a:ext cx="1071526" cy="1217605"/>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28596" y="642918"/>
            <a:ext cx="7858180" cy="4357718"/>
            <a:chOff x="1214414" y="1428736"/>
            <a:chExt cx="4137343" cy="1701016"/>
          </a:xfrm>
        </p:grpSpPr>
        <p:grpSp>
          <p:nvGrpSpPr>
            <p:cNvPr id="4" name="Group 3"/>
            <p:cNvGrpSpPr/>
            <p:nvPr/>
          </p:nvGrpSpPr>
          <p:grpSpPr>
            <a:xfrm>
              <a:off x="1214414" y="1428736"/>
              <a:ext cx="3940114" cy="1561135"/>
              <a:chOff x="132845" y="1654602"/>
              <a:chExt cx="3940114" cy="1561135"/>
            </a:xfrm>
            <a:effectLst>
              <a:outerShdw blurRad="50800" dist="38100" algn="l" rotWithShape="0">
                <a:prstClr val="black">
                  <a:alpha val="40000"/>
                </a:prstClr>
              </a:outerShdw>
            </a:effectLst>
            <a:scene3d>
              <a:camera prst="orthographicFront">
                <a:rot lat="0" lon="0" rev="0"/>
              </a:camera>
              <a:lightRig rig="contrasting" dir="t">
                <a:rot lat="0" lon="0" rev="1200000"/>
              </a:lightRig>
            </a:scene3d>
          </p:grpSpPr>
          <p:sp>
            <p:nvSpPr>
              <p:cNvPr id="5" name="Rounded Rectangle 4"/>
              <p:cNvSpPr/>
              <p:nvPr/>
            </p:nvSpPr>
            <p:spPr>
              <a:xfrm>
                <a:off x="132845" y="1654602"/>
                <a:ext cx="3940114" cy="1561135"/>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178569" y="1700326"/>
                <a:ext cx="3848666" cy="1469687"/>
              </a:xfrm>
              <a:prstGeom prst="rect">
                <a:avLst/>
              </a:prstGeom>
              <a:solidFill>
                <a:schemeClr val="bg2">
                  <a:lumMod val="50000"/>
                </a:schemeClr>
              </a:solid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endParaRPr lang="fa-IR" sz="1400" kern="1200" dirty="0">
                  <a:cs typeface="B Nazanin" pitchFamily="2" charset="-78"/>
                </a:endParaRPr>
              </a:p>
            </p:txBody>
          </p:sp>
        </p:grpSp>
        <p:grpSp>
          <p:nvGrpSpPr>
            <p:cNvPr id="7" name="Group 6"/>
            <p:cNvGrpSpPr/>
            <p:nvPr/>
          </p:nvGrpSpPr>
          <p:grpSpPr>
            <a:xfrm>
              <a:off x="1411643" y="1568617"/>
              <a:ext cx="3940114" cy="1561135"/>
              <a:chOff x="177674" y="1642083"/>
              <a:chExt cx="3940114" cy="1561135"/>
            </a:xfrm>
            <a:effectLst>
              <a:outerShdw blurRad="50800" dist="38100" algn="l" rotWithShape="0">
                <a:prstClr val="black">
                  <a:alpha val="40000"/>
                </a:prstClr>
              </a:outerShdw>
            </a:effectLst>
            <a:scene3d>
              <a:camera prst="orthographicFront">
                <a:rot lat="0" lon="0" rev="0"/>
              </a:camera>
              <a:lightRig rig="contrasting" dir="t">
                <a:rot lat="0" lon="0" rev="1200000"/>
              </a:lightRig>
            </a:scene3d>
          </p:grpSpPr>
          <p:sp>
            <p:nvSpPr>
              <p:cNvPr id="8" name="Rounded Rectangle 7"/>
              <p:cNvSpPr/>
              <p:nvPr/>
            </p:nvSpPr>
            <p:spPr>
              <a:xfrm>
                <a:off x="177674" y="1642083"/>
                <a:ext cx="3940114" cy="1561135"/>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178569" y="1700326"/>
                <a:ext cx="3848666" cy="1469687"/>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endParaRPr lang="fa-IR" sz="1400" kern="1200" dirty="0" smtClean="0">
                  <a:cs typeface="B Nazanin" pitchFamily="2" charset="-78"/>
                </a:endParaRPr>
              </a:p>
            </p:txBody>
          </p:sp>
        </p:grpSp>
      </p:grpSp>
      <p:sp>
        <p:nvSpPr>
          <p:cNvPr id="11" name="TextBox 10"/>
          <p:cNvSpPr txBox="1"/>
          <p:nvPr/>
        </p:nvSpPr>
        <p:spPr>
          <a:xfrm>
            <a:off x="2143108" y="981058"/>
            <a:ext cx="4457502" cy="954107"/>
          </a:xfrm>
          <a:prstGeom prst="rect">
            <a:avLst/>
          </a:prstGeom>
          <a:solidFill>
            <a:schemeClr val="bg2">
              <a:lumMod val="50000"/>
            </a:schemeClr>
          </a:solidFill>
        </p:spPr>
        <p:txBody>
          <a:bodyPr wrap="square" rtlCol="1">
            <a:spAutoFit/>
          </a:bodyPr>
          <a:lstStyle/>
          <a:p>
            <a:pPr lvl="0" algn="ctr" defTabSz="622300">
              <a:lnSpc>
                <a:spcPct val="90000"/>
              </a:lnSpc>
              <a:spcBef>
                <a:spcPct val="0"/>
              </a:spcBef>
              <a:spcAft>
                <a:spcPct val="35000"/>
              </a:spcAft>
            </a:pPr>
            <a:r>
              <a:rPr lang="fa-IR" sz="1600" dirty="0" smtClean="0">
                <a:cs typeface="B Nazanin" pitchFamily="2" charset="-78"/>
              </a:rPr>
              <a:t>ابر ها در طول مسیر حرکت خود در اثر مالش با مولکول های هوا،</a:t>
            </a:r>
          </a:p>
          <a:p>
            <a:pPr lvl="0" algn="ctr" defTabSz="622300">
              <a:lnSpc>
                <a:spcPct val="90000"/>
              </a:lnSpc>
              <a:spcBef>
                <a:spcPct val="0"/>
              </a:spcBef>
              <a:spcAft>
                <a:spcPct val="35000"/>
              </a:spcAft>
            </a:pPr>
            <a:r>
              <a:rPr lang="fa-IR" sz="1600" dirty="0" smtClean="0">
                <a:cs typeface="B Nazanin" pitchFamily="2" charset="-78"/>
              </a:rPr>
              <a:t>کوه ها یا القای بار الکتریکی داراری بار الکتریکی می شوند.</a:t>
            </a:r>
          </a:p>
          <a:p>
            <a:endParaRPr lang="fa-IR" sz="1600" dirty="0"/>
          </a:p>
        </p:txBody>
      </p:sp>
      <p:sp>
        <p:nvSpPr>
          <p:cNvPr id="12" name="TextBox 11"/>
          <p:cNvSpPr txBox="1"/>
          <p:nvPr/>
        </p:nvSpPr>
        <p:spPr>
          <a:xfrm>
            <a:off x="5072066" y="1643050"/>
            <a:ext cx="3028742" cy="97872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lvl="0" algn="ctr" defTabSz="622300">
              <a:lnSpc>
                <a:spcPct val="90000"/>
              </a:lnSpc>
              <a:spcBef>
                <a:spcPct val="0"/>
              </a:spcBef>
              <a:spcAft>
                <a:spcPct val="35000"/>
              </a:spcAft>
            </a:pPr>
            <a:r>
              <a:rPr lang="fa-IR" sz="1600" dirty="0" smtClean="0">
                <a:cs typeface="B Nazanin" pitchFamily="2" charset="-78"/>
              </a:rPr>
              <a:t>ابرها باردار در مجاورت سطح زمین حرکت می کنند و در اثر القای بار الکتریکی در روی زمین نیز بار الکتریکی تولید کرده و به دلیل تخلیه بار الکتریکی پدیده </a:t>
            </a:r>
            <a:r>
              <a:rPr lang="fa-IR" sz="1600" dirty="0" smtClean="0">
                <a:solidFill>
                  <a:srgbClr val="FF0000"/>
                </a:solidFill>
                <a:cs typeface="B Nazanin" pitchFamily="2" charset="-78"/>
              </a:rPr>
              <a:t>آذرخش</a:t>
            </a:r>
            <a:r>
              <a:rPr lang="fa-IR" sz="1600" dirty="0" smtClean="0">
                <a:cs typeface="B Nazanin" pitchFamily="2" charset="-78"/>
              </a:rPr>
              <a:t> صورت می گیرد.</a:t>
            </a:r>
          </a:p>
        </p:txBody>
      </p:sp>
      <p:sp>
        <p:nvSpPr>
          <p:cNvPr id="13" name="TextBox 12"/>
          <p:cNvSpPr txBox="1"/>
          <p:nvPr/>
        </p:nvSpPr>
        <p:spPr>
          <a:xfrm>
            <a:off x="1142976" y="1643050"/>
            <a:ext cx="2885866" cy="98488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lvl="0" algn="ctr" defTabSz="622300">
              <a:lnSpc>
                <a:spcPct val="90000"/>
              </a:lnSpc>
              <a:spcBef>
                <a:spcPct val="0"/>
              </a:spcBef>
              <a:spcAft>
                <a:spcPct val="35000"/>
              </a:spcAft>
            </a:pPr>
            <a:r>
              <a:rPr lang="fa-IR" sz="1600" dirty="0" smtClean="0">
                <a:cs typeface="B Nazanin" pitchFamily="2" charset="-78"/>
              </a:rPr>
              <a:t>به دلیل نردیک شدن دو ابر از قسمت هایی که بار الکتریکی ناهمنام دارند، تخلیه الکتریکی همراه با نور شدید به نام </a:t>
            </a:r>
            <a:r>
              <a:rPr lang="fa-IR" sz="1600" dirty="0" smtClean="0">
                <a:solidFill>
                  <a:srgbClr val="FF0000"/>
                </a:solidFill>
                <a:cs typeface="B Nazanin" pitchFamily="2" charset="-78"/>
              </a:rPr>
              <a:t>برق</a:t>
            </a:r>
            <a:r>
              <a:rPr lang="fa-IR" sz="1600" dirty="0" smtClean="0">
                <a:cs typeface="B Nazanin" pitchFamily="2" charset="-78"/>
              </a:rPr>
              <a:t> و صدای مهیب به نام </a:t>
            </a:r>
            <a:r>
              <a:rPr lang="fa-IR" sz="1600" dirty="0" smtClean="0">
                <a:solidFill>
                  <a:srgbClr val="FF0000"/>
                </a:solidFill>
                <a:cs typeface="B Nazanin" pitchFamily="2" charset="-78"/>
              </a:rPr>
              <a:t>رعد</a:t>
            </a:r>
            <a:r>
              <a:rPr lang="fa-IR" sz="1600" dirty="0" smtClean="0">
                <a:cs typeface="B Nazanin" pitchFamily="2" charset="-78"/>
              </a:rPr>
              <a:t> همراه خواهد بود.</a:t>
            </a:r>
          </a:p>
        </p:txBody>
      </p:sp>
      <p:pic>
        <p:nvPicPr>
          <p:cNvPr id="2051" name="Picture 3" descr="C:\Users\Public\Pictures\کتاب معلم\1-800.jpg"/>
          <p:cNvPicPr>
            <a:picLocks noChangeAspect="1" noChangeArrowheads="1"/>
          </p:cNvPicPr>
          <p:nvPr/>
        </p:nvPicPr>
        <p:blipFill>
          <a:blip r:embed="rId2" cstate="print"/>
          <a:srcRect/>
          <a:stretch>
            <a:fillRect/>
          </a:stretch>
        </p:blipFill>
        <p:spPr bwMode="auto">
          <a:xfrm>
            <a:off x="5214942" y="2714620"/>
            <a:ext cx="2881306" cy="2000264"/>
          </a:xfrm>
          <a:prstGeom prst="rect">
            <a:avLst/>
          </a:prstGeom>
          <a:noFill/>
        </p:spPr>
      </p:pic>
      <p:pic>
        <p:nvPicPr>
          <p:cNvPr id="2052" name="Picture 4" descr="C:\Users\Public\Pictures\پاور پوینت 8\radObarg_themsaz.r98_(2).jpg"/>
          <p:cNvPicPr>
            <a:picLocks noChangeAspect="1" noChangeArrowheads="1"/>
          </p:cNvPicPr>
          <p:nvPr/>
        </p:nvPicPr>
        <p:blipFill>
          <a:blip r:embed="rId3" cstate="print"/>
          <a:srcRect/>
          <a:stretch>
            <a:fillRect/>
          </a:stretch>
        </p:blipFill>
        <p:spPr bwMode="auto">
          <a:xfrm>
            <a:off x="1142976" y="2714620"/>
            <a:ext cx="2928958" cy="2000264"/>
          </a:xfrm>
          <a:prstGeom prst="rect">
            <a:avLst/>
          </a:prstGeom>
          <a:noFill/>
        </p:spPr>
      </p:pic>
      <p:pic>
        <p:nvPicPr>
          <p:cNvPr id="3" name="Picture 7" descr="E:\karaj book project\image\3.png"/>
          <p:cNvPicPr>
            <a:picLocks noChangeAspect="1" noChangeArrowheads="1"/>
          </p:cNvPicPr>
          <p:nvPr/>
        </p:nvPicPr>
        <p:blipFill>
          <a:blip r:embed="rId4" cstate="print"/>
          <a:srcRect/>
          <a:stretch>
            <a:fillRect/>
          </a:stretch>
        </p:blipFill>
        <p:spPr bwMode="auto">
          <a:xfrm>
            <a:off x="357158" y="0"/>
            <a:ext cx="861674" cy="1214446"/>
          </a:xfrm>
          <a:prstGeom prst="rect">
            <a:avLst/>
          </a:prstGeom>
          <a:noFill/>
        </p:spPr>
      </p:pic>
      <p:grpSp>
        <p:nvGrpSpPr>
          <p:cNvPr id="17" name="Group 16"/>
          <p:cNvGrpSpPr/>
          <p:nvPr/>
        </p:nvGrpSpPr>
        <p:grpSpPr>
          <a:xfrm>
            <a:off x="1071538" y="4929198"/>
            <a:ext cx="7472409" cy="1485900"/>
            <a:chOff x="1000100" y="2285992"/>
            <a:chExt cx="7472409" cy="1485900"/>
          </a:xfrm>
        </p:grpSpPr>
        <p:pic>
          <p:nvPicPr>
            <p:cNvPr id="18" name="Picture 39" descr="زیر ذره بین9.png"/>
            <p:cNvPicPr>
              <a:picLocks noChangeAspect="1" noChangeArrowheads="1"/>
            </p:cNvPicPr>
            <p:nvPr/>
          </p:nvPicPr>
          <p:blipFill>
            <a:blip r:embed="rId5" cstate="print"/>
            <a:srcRect/>
            <a:stretch>
              <a:fillRect/>
            </a:stretch>
          </p:blipFill>
          <p:spPr bwMode="auto">
            <a:xfrm>
              <a:off x="7643834" y="2285992"/>
              <a:ext cx="828675" cy="1485900"/>
            </a:xfrm>
            <a:prstGeom prst="rect">
              <a:avLst/>
            </a:prstGeom>
            <a:noFill/>
          </p:spPr>
        </p:pic>
        <p:sp>
          <p:nvSpPr>
            <p:cNvPr id="19" name="AutoShape 8"/>
            <p:cNvSpPr>
              <a:spLocks noChangeArrowheads="1"/>
            </p:cNvSpPr>
            <p:nvPr/>
          </p:nvSpPr>
          <p:spPr bwMode="auto">
            <a:xfrm>
              <a:off x="1000100" y="2428868"/>
              <a:ext cx="6572296" cy="100013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بروز آذرخش( تخلیه الکتریکی بین ابر و زمین) می تواند خسارت های جبران ناپدیری به ساختمان ها، جنگل ها، خطوط انتقال برق، انسان ها و دام ها وارد نماید و همچنین باعث آتش سوزی شود. </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19"/>
          <p:cNvGrpSpPr/>
          <p:nvPr/>
        </p:nvGrpSpPr>
        <p:grpSpPr>
          <a:xfrm>
            <a:off x="214282" y="6215082"/>
            <a:ext cx="1900132" cy="360000"/>
            <a:chOff x="214282" y="6215082"/>
            <a:chExt cx="1900132" cy="360000"/>
          </a:xfrm>
        </p:grpSpPr>
        <p:sp>
          <p:nvSpPr>
            <p:cNvPr id="21" name="Action Button: Forward or Next 20">
              <a:hlinkClick r:id="" action="ppaction://hlinkshowjump?jump=nextslide" highlightClick="1">
                <a:snd r:embed="rId6"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22" name="Action Button: Back or Previous 21">
              <a:hlinkClick r:id="" action="ppaction://hlinkshowjump?jump=previousslide" highlightClick="1">
                <a:snd r:embed="rId6"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57224" y="673412"/>
            <a:ext cx="6072230" cy="1000132"/>
          </a:xfrm>
          <a:prstGeom prst="roundRect">
            <a:avLst/>
          </a:prstGeom>
          <a:solidFill>
            <a:srgbClr val="F9E659"/>
          </a:solidFill>
          <a:ln>
            <a:prstDash val="lgDash"/>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Nazanin" pitchFamily="2" charset="-78"/>
              </a:rPr>
              <a:t>میله ای است محکم و بلند و فلزی که برای محافظت ساختمان های بلند از خطر اصابت آذرخش نصب می شود.</a:t>
            </a:r>
            <a:endParaRPr lang="fa-IR" dirty="0">
              <a:cs typeface="B Nazanin" pitchFamily="2" charset="-78"/>
            </a:endParaRPr>
          </a:p>
        </p:txBody>
      </p:sp>
      <p:sp>
        <p:nvSpPr>
          <p:cNvPr id="25" name="Oval 24"/>
          <p:cNvSpPr/>
          <p:nvPr/>
        </p:nvSpPr>
        <p:spPr>
          <a:xfrm>
            <a:off x="6858016" y="857232"/>
            <a:ext cx="2143140"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dirty="0" smtClean="0">
                <a:solidFill>
                  <a:schemeClr val="tx1">
                    <a:lumMod val="95000"/>
                    <a:lumOff val="5000"/>
                  </a:schemeClr>
                </a:solidFill>
                <a:cs typeface="B Nazanin" pitchFamily="2" charset="-78"/>
              </a:rPr>
              <a:t>برق گیر </a:t>
            </a:r>
            <a:endParaRPr lang="fa-IR" b="1" dirty="0">
              <a:solidFill>
                <a:schemeClr val="tx1">
                  <a:lumMod val="95000"/>
                  <a:lumOff val="5000"/>
                </a:schemeClr>
              </a:solidFill>
              <a:cs typeface="B Nazanin" pitchFamily="2" charset="-78"/>
            </a:endParaRPr>
          </a:p>
        </p:txBody>
      </p:sp>
      <p:grpSp>
        <p:nvGrpSpPr>
          <p:cNvPr id="42" name="Group 41"/>
          <p:cNvGrpSpPr/>
          <p:nvPr/>
        </p:nvGrpSpPr>
        <p:grpSpPr>
          <a:xfrm>
            <a:off x="214282" y="6215082"/>
            <a:ext cx="1900132" cy="360000"/>
            <a:chOff x="214282" y="6215082"/>
            <a:chExt cx="1900132" cy="360000"/>
          </a:xfrm>
        </p:grpSpPr>
        <p:sp>
          <p:nvSpPr>
            <p:cNvPr id="43" name="Action Button: Forward or Next 42">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44" name="Action Button: Back or Previous 43">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pSp>
        <p:nvGrpSpPr>
          <p:cNvPr id="36" name="Group 35"/>
          <p:cNvGrpSpPr/>
          <p:nvPr/>
        </p:nvGrpSpPr>
        <p:grpSpPr>
          <a:xfrm>
            <a:off x="1071538" y="1857364"/>
            <a:ext cx="7472409" cy="1485900"/>
            <a:chOff x="1000100" y="2285992"/>
            <a:chExt cx="7472409" cy="1485900"/>
          </a:xfrm>
        </p:grpSpPr>
        <p:pic>
          <p:nvPicPr>
            <p:cNvPr id="41" name="Picture 39" descr="زیر ذره بین9.png"/>
            <p:cNvPicPr>
              <a:picLocks noChangeAspect="1" noChangeArrowheads="1"/>
            </p:cNvPicPr>
            <p:nvPr/>
          </p:nvPicPr>
          <p:blipFill>
            <a:blip r:embed="rId3" cstate="print"/>
            <a:srcRect/>
            <a:stretch>
              <a:fillRect/>
            </a:stretch>
          </p:blipFill>
          <p:spPr bwMode="auto">
            <a:xfrm>
              <a:off x="7643834" y="2285992"/>
              <a:ext cx="828675" cy="1485900"/>
            </a:xfrm>
            <a:prstGeom prst="rect">
              <a:avLst/>
            </a:prstGeom>
            <a:noFill/>
          </p:spPr>
        </p:pic>
        <p:sp>
          <p:nvSpPr>
            <p:cNvPr id="45" name="AutoShape 8"/>
            <p:cNvSpPr>
              <a:spLocks noChangeArrowheads="1"/>
            </p:cNvSpPr>
            <p:nvPr/>
          </p:nvSpPr>
          <p:spPr bwMode="auto">
            <a:xfrm>
              <a:off x="1000100" y="2428868"/>
              <a:ext cx="6572296" cy="100013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برق گیر توسط کابلی از جنس مس به زمین مرطوب زیر ساختمان وصل می شود تا در صورت نزدیک شدن ابر باردار به ساختمان ، بار الکتریکی ابر توسط برقگیر به زمین تخلیه شود و به ساختمان آسیبی وارد نشود.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7" name="TextBox 46"/>
          <p:cNvSpPr txBox="1"/>
          <p:nvPr/>
        </p:nvSpPr>
        <p:spPr>
          <a:xfrm>
            <a:off x="4714876" y="5786454"/>
            <a:ext cx="2857520" cy="646331"/>
          </a:xfrm>
          <a:prstGeom prst="rect">
            <a:avLst/>
          </a:prstGeom>
          <a:noFill/>
        </p:spPr>
        <p:txBody>
          <a:bodyPr wrap="square" rtlCol="1">
            <a:spAutoFit/>
          </a:bodyPr>
          <a:lstStyle/>
          <a:p>
            <a:pPr algn="ctr"/>
            <a:r>
              <a:rPr lang="fa-IR" dirty="0" smtClean="0">
                <a:solidFill>
                  <a:srgbClr val="FF0000"/>
                </a:solidFill>
                <a:cs typeface="B Nazanin" pitchFamily="2" charset="-78"/>
              </a:rPr>
              <a:t>نصب برقگیر در بالاترین نقطه ساختمان های بلند</a:t>
            </a:r>
            <a:endParaRPr lang="fa-IR" dirty="0">
              <a:solidFill>
                <a:srgbClr val="FF0000"/>
              </a:solidFill>
              <a:cs typeface="B Nazanin" pitchFamily="2" charset="-78"/>
            </a:endParaRPr>
          </a:p>
        </p:txBody>
      </p:sp>
      <p:pic>
        <p:nvPicPr>
          <p:cNvPr id="2050" name="Picture 2" descr="E:\پروژه علوم هشتم\عکس کتاب علوم هشتم\کتاب معلم\cms-1274010290.jpg"/>
          <p:cNvPicPr>
            <a:picLocks noChangeAspect="1" noChangeArrowheads="1"/>
          </p:cNvPicPr>
          <p:nvPr/>
        </p:nvPicPr>
        <p:blipFill>
          <a:blip r:embed="rId4" cstate="print"/>
          <a:srcRect/>
          <a:stretch>
            <a:fillRect/>
          </a:stretch>
        </p:blipFill>
        <p:spPr bwMode="auto">
          <a:xfrm>
            <a:off x="2786050" y="3643314"/>
            <a:ext cx="1897968" cy="2857496"/>
          </a:xfrm>
          <a:prstGeom prst="rect">
            <a:avLst/>
          </a:prstGeom>
          <a:noFill/>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Pictures\پاور پوینت 8\A6cizgC6Vf.jpg"/>
          <p:cNvPicPr>
            <a:picLocks noChangeAspect="1" noChangeArrowheads="1"/>
          </p:cNvPicPr>
          <p:nvPr/>
        </p:nvPicPr>
        <p:blipFill>
          <a:blip r:embed="rId2" cstate="print"/>
          <a:srcRect/>
          <a:stretch>
            <a:fillRect/>
          </a:stretch>
        </p:blipFill>
        <p:spPr bwMode="auto">
          <a:xfrm>
            <a:off x="357158" y="500042"/>
            <a:ext cx="4297023"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Public\Pictures\پاور پوینت 8\0QxYUtaCiq.jpg"/>
          <p:cNvPicPr>
            <a:picLocks noChangeAspect="1" noChangeArrowheads="1"/>
          </p:cNvPicPr>
          <p:nvPr/>
        </p:nvPicPr>
        <p:blipFill>
          <a:blip r:embed="rId3" cstate="print"/>
          <a:srcRect/>
          <a:stretch>
            <a:fillRect/>
          </a:stretch>
        </p:blipFill>
        <p:spPr bwMode="auto">
          <a:xfrm>
            <a:off x="5000628" y="4143380"/>
            <a:ext cx="3810000" cy="253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Users\Public\Pictures\پاور پوینت 8\PiDzOFkjPY.jpg"/>
          <p:cNvPicPr>
            <a:picLocks noChangeAspect="1" noChangeArrowheads="1"/>
          </p:cNvPicPr>
          <p:nvPr/>
        </p:nvPicPr>
        <p:blipFill>
          <a:blip r:embed="rId4" cstate="print"/>
          <a:srcRect/>
          <a:stretch>
            <a:fillRect/>
          </a:stretch>
        </p:blipFill>
        <p:spPr bwMode="auto">
          <a:xfrm>
            <a:off x="3071802" y="1785926"/>
            <a:ext cx="3810000"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C:\Users\Public\Pictures\پاور پوینت 8\KgOSg9qHd4.jpg"/>
          <p:cNvPicPr>
            <a:picLocks noChangeAspect="1" noChangeArrowheads="1"/>
          </p:cNvPicPr>
          <p:nvPr/>
        </p:nvPicPr>
        <p:blipFill>
          <a:blip r:embed="rId5" cstate="print"/>
          <a:srcRect/>
          <a:stretch>
            <a:fillRect/>
          </a:stretch>
        </p:blipFill>
        <p:spPr bwMode="auto">
          <a:xfrm>
            <a:off x="357158" y="3500438"/>
            <a:ext cx="3810000"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6643702" y="142852"/>
            <a:ext cx="2214578" cy="3857652"/>
          </a:xfrm>
          <a:prstGeom prst="roundRect">
            <a:avLst/>
          </a:prstGeom>
          <a:solidFill>
            <a:srgbClr val="FFCCFF"/>
          </a:solidFill>
          <a:ln>
            <a:prstDash val="lgDash"/>
          </a:ln>
        </p:spPr>
        <p:style>
          <a:lnRef idx="2">
            <a:schemeClr val="accent6"/>
          </a:lnRef>
          <a:fillRef idx="1">
            <a:schemeClr val="lt1"/>
          </a:fillRef>
          <a:effectRef idx="0">
            <a:schemeClr val="accent6"/>
          </a:effectRef>
          <a:fontRef idx="minor">
            <a:schemeClr val="dk1"/>
          </a:fontRef>
        </p:style>
        <p:txBody>
          <a:bodyPr rtlCol="1" anchor="ctr"/>
          <a:lstStyle/>
          <a:p>
            <a:pPr algn="ctr"/>
            <a:r>
              <a:rPr lang="fa-IR" dirty="0" smtClean="0">
                <a:cs typeface="B Nazanin" pitchFamily="2" charset="-78"/>
              </a:rPr>
              <a:t>با وجود نصب برق گیر در بالای مشهور ترین جاذبه توریستی برزیل ، یعنی مجسمه مسیح آزادی بخش،صاعقه باعث از بین رفتن و صدمه دیدن نوک انگشتان این مجسمه شده است.به همین علت یک تیم متخصص برای اصلاح نوک انگشتان این مجسمه بزرگ به بالای آن رفتند. کاری که شاید کمتر کسی حاضر به انجامش باشد.</a:t>
            </a:r>
            <a:endParaRPr lang="fa-IR" dirty="0">
              <a:cs typeface="B Nazanin" pitchFamily="2" charset="-78"/>
            </a:endParaRPr>
          </a:p>
        </p:txBody>
      </p:sp>
      <p:grpSp>
        <p:nvGrpSpPr>
          <p:cNvPr id="7" name="Group 6"/>
          <p:cNvGrpSpPr/>
          <p:nvPr/>
        </p:nvGrpSpPr>
        <p:grpSpPr>
          <a:xfrm>
            <a:off x="214282" y="6215082"/>
            <a:ext cx="1900132" cy="360000"/>
            <a:chOff x="214282" y="6215082"/>
            <a:chExt cx="1900132" cy="360000"/>
          </a:xfrm>
        </p:grpSpPr>
        <p:sp>
          <p:nvSpPr>
            <p:cNvPr id="8" name="Action Button: Forward or Next 7">
              <a:hlinkClick r:id="" action="ppaction://hlinkshowjump?jump=nextslide" highlightClick="1">
                <a:snd r:embed="rId6"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9" name="Action Button: Back or Previous 8">
              <a:hlinkClick r:id="" action="ppaction://hlinkshowjump?jump=previousslide" highlightClick="1">
                <a:snd r:embed="rId6"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000372"/>
            <a:ext cx="9144000" cy="314327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0"/>
          <p:cNvGrpSpPr/>
          <p:nvPr/>
        </p:nvGrpSpPr>
        <p:grpSpPr>
          <a:xfrm>
            <a:off x="214282" y="6215082"/>
            <a:ext cx="1900132" cy="360000"/>
            <a:chOff x="214282" y="6215082"/>
            <a:chExt cx="1900132" cy="360000"/>
          </a:xfrm>
        </p:grpSpPr>
        <p:sp>
          <p:nvSpPr>
            <p:cNvPr id="12" name="Action Button: Forward or Next 11">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3" name="Action Button: Back or Previous 12">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aphicFrame>
        <p:nvGraphicFramePr>
          <p:cNvPr id="17" name="Diagram 16"/>
          <p:cNvGraphicFramePr/>
          <p:nvPr/>
        </p:nvGraphicFramePr>
        <p:xfrm>
          <a:off x="1071538" y="2786058"/>
          <a:ext cx="7429552"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utoShape 27"/>
          <p:cNvSpPr>
            <a:spLocks noChangeArrowheads="1"/>
          </p:cNvSpPr>
          <p:nvPr/>
        </p:nvSpPr>
        <p:spPr bwMode="auto">
          <a:xfrm>
            <a:off x="4143372" y="1714488"/>
            <a:ext cx="4643470" cy="759055"/>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مسیر بسته ای است که شامل،باتری</a:t>
            </a:r>
            <a:r>
              <a:rPr kumimoji="0" lang="fa-IR" sz="1600" b="1" i="0" u="none" strike="noStrike" cap="none" normalizeH="0" dirty="0" smtClean="0">
                <a:ln>
                  <a:noFill/>
                </a:ln>
                <a:solidFill>
                  <a:schemeClr val="tx1"/>
                </a:solidFill>
                <a:effectLst/>
                <a:latin typeface="Calibri" pitchFamily="34" charset="0"/>
                <a:ea typeface="Calibri" pitchFamily="34" charset="0"/>
                <a:cs typeface="B Nazanin" pitchFamily="2" charset="-78"/>
              </a:rPr>
              <a:t> (مولد) ،سیم های رابط، کلید قطع و وصل و مصرف کننده  می باشد.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ounded Rectangle 10"/>
          <p:cNvSpPr/>
          <p:nvPr/>
        </p:nvSpPr>
        <p:spPr>
          <a:xfrm>
            <a:off x="6715140" y="857232"/>
            <a:ext cx="2071702" cy="64294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dirty="0" smtClean="0">
                <a:cs typeface="B Titr" pitchFamily="2" charset="-78"/>
              </a:rPr>
              <a:t>مدار الکتریکی ساده</a:t>
            </a:r>
            <a:endParaRPr lang="fa-IR" dirty="0">
              <a:cs typeface="B Titr" pitchFamily="2" charset="-78"/>
            </a:endParaRPr>
          </a:p>
        </p:txBody>
      </p:sp>
      <p:grpSp>
        <p:nvGrpSpPr>
          <p:cNvPr id="15" name="Group 14"/>
          <p:cNvGrpSpPr/>
          <p:nvPr/>
        </p:nvGrpSpPr>
        <p:grpSpPr>
          <a:xfrm>
            <a:off x="285719" y="642918"/>
            <a:ext cx="3929091" cy="1785950"/>
            <a:chOff x="285719" y="642918"/>
            <a:chExt cx="3929091" cy="1785950"/>
          </a:xfrm>
        </p:grpSpPr>
        <p:pic>
          <p:nvPicPr>
            <p:cNvPr id="2050" name="Picture 2" descr="C:\Users\Public\Pictures\کتاب معلم\ch7a.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5719" y="642918"/>
              <a:ext cx="3759895" cy="1785950"/>
            </a:xfrm>
            <a:prstGeom prst="rect">
              <a:avLst/>
            </a:prstGeom>
            <a:noFill/>
          </p:spPr>
        </p:pic>
        <p:pic>
          <p:nvPicPr>
            <p:cNvPr id="2052" name="Picture 4"/>
            <p:cNvPicPr>
              <a:picLocks noChangeAspect="1" noChangeArrowheads="1"/>
            </p:cNvPicPr>
            <p:nvPr/>
          </p:nvPicPr>
          <p:blipFill>
            <a:blip r:embed="rId9" cstate="print"/>
            <a:srcRect/>
            <a:stretch>
              <a:fillRect/>
            </a:stretch>
          </p:blipFill>
          <p:spPr bwMode="auto">
            <a:xfrm>
              <a:off x="3143240" y="785794"/>
              <a:ext cx="1071570" cy="439046"/>
            </a:xfrm>
            <a:prstGeom prst="rect">
              <a:avLst/>
            </a:prstGeom>
            <a:noFill/>
            <a:ln w="9525">
              <a:noFill/>
              <a:miter lim="800000"/>
              <a:headEnd/>
              <a:tailEnd/>
            </a:ln>
            <a:effectLst/>
          </p:spPr>
        </p:pic>
        <p:pic>
          <p:nvPicPr>
            <p:cNvPr id="14" name="Picture 4"/>
            <p:cNvPicPr>
              <a:picLocks noChangeAspect="1" noChangeArrowheads="1"/>
            </p:cNvPicPr>
            <p:nvPr/>
          </p:nvPicPr>
          <p:blipFill>
            <a:blip r:embed="rId9" cstate="print"/>
            <a:srcRect/>
            <a:stretch>
              <a:fillRect/>
            </a:stretch>
          </p:blipFill>
          <p:spPr bwMode="auto">
            <a:xfrm>
              <a:off x="1571604" y="785794"/>
              <a:ext cx="714380" cy="292697"/>
            </a:xfrm>
            <a:prstGeom prst="rect">
              <a:avLst/>
            </a:prstGeom>
            <a:noFill/>
            <a:ln w="9525">
              <a:noFill/>
              <a:miter lim="800000"/>
              <a:headEnd/>
              <a:tailEnd/>
            </a:ln>
            <a:effectLst/>
          </p:spPr>
        </p:pic>
      </p:gr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00034" y="4429132"/>
            <a:ext cx="7858180" cy="714380"/>
          </a:xfrm>
          <a:prstGeom prst="rect">
            <a:avLst/>
          </a:prstGeom>
          <a:solidFill>
            <a:srgbClr val="F9E65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lumMod val="95000"/>
                    <a:lumOff val="5000"/>
                  </a:schemeClr>
                </a:solidFill>
                <a:cs typeface="B Nazanin" pitchFamily="2" charset="-78"/>
              </a:rPr>
              <a:t>باتری ها دارای دو سر ( پایانه) مثبت و منفی هستند اختلاف پتانسل باتری مربوط به اختلاف پتانسیل این دو سر ( پایانه) است. </a:t>
            </a:r>
            <a:endParaRPr lang="fa-IR" dirty="0">
              <a:solidFill>
                <a:schemeClr val="tx1">
                  <a:lumMod val="95000"/>
                  <a:lumOff val="5000"/>
                </a:schemeClr>
              </a:solidFill>
              <a:cs typeface="B Nazanin" pitchFamily="2" charset="-78"/>
            </a:endParaRPr>
          </a:p>
        </p:txBody>
      </p:sp>
      <p:sp>
        <p:nvSpPr>
          <p:cNvPr id="38" name="TextBox 37"/>
          <p:cNvSpPr txBox="1"/>
          <p:nvPr/>
        </p:nvSpPr>
        <p:spPr>
          <a:xfrm>
            <a:off x="357158" y="2643182"/>
            <a:ext cx="2357454" cy="338554"/>
          </a:xfrm>
          <a:prstGeom prst="rect">
            <a:avLst/>
          </a:prstGeom>
        </p:spPr>
        <p:style>
          <a:lnRef idx="2">
            <a:schemeClr val="accent3"/>
          </a:lnRef>
          <a:fillRef idx="1">
            <a:schemeClr val="lt1"/>
          </a:fillRef>
          <a:effectRef idx="0">
            <a:schemeClr val="accent3"/>
          </a:effectRef>
          <a:fontRef idx="minor">
            <a:schemeClr val="dk1"/>
          </a:fontRef>
        </p:style>
        <p:txBody>
          <a:bodyPr wrap="square" rtlCol="1">
            <a:spAutoFit/>
          </a:bodyPr>
          <a:lstStyle/>
          <a:p>
            <a:pPr algn="ctr"/>
            <a:r>
              <a:rPr lang="fa-IR" sz="1600" dirty="0" smtClean="0">
                <a:solidFill>
                  <a:srgbClr val="FF0000"/>
                </a:solidFill>
                <a:effectLst>
                  <a:outerShdw blurRad="38100" dist="38100" dir="2700000" algn="tl">
                    <a:srgbClr val="000000">
                      <a:alpha val="43137"/>
                    </a:srgbClr>
                  </a:outerShdw>
                </a:effectLst>
                <a:cs typeface="B Nazanin" pitchFamily="2" charset="-78"/>
              </a:rPr>
              <a:t>تصویر مدار و  ولت سنج</a:t>
            </a:r>
            <a:endParaRPr lang="fa-IR" sz="1600" dirty="0">
              <a:effectLst>
                <a:outerShdw blurRad="38100" dist="38100" dir="2700000" algn="tl">
                  <a:srgbClr val="000000">
                    <a:alpha val="43137"/>
                  </a:srgbClr>
                </a:outerShdw>
              </a:effectLst>
              <a:cs typeface="B Nazanin" pitchFamily="2" charset="-78"/>
            </a:endParaRPr>
          </a:p>
        </p:txBody>
      </p:sp>
      <p:sp>
        <p:nvSpPr>
          <p:cNvPr id="17" name="Rectangle 38"/>
          <p:cNvSpPr>
            <a:spLocks noChangeArrowheads="1"/>
          </p:cNvSpPr>
          <p:nvPr/>
        </p:nvSpPr>
        <p:spPr bwMode="auto">
          <a:xfrm>
            <a:off x="7929586" y="857232"/>
            <a:ext cx="100006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9" name="Group 28"/>
          <p:cNvGrpSpPr/>
          <p:nvPr/>
        </p:nvGrpSpPr>
        <p:grpSpPr>
          <a:xfrm>
            <a:off x="214282" y="6215082"/>
            <a:ext cx="1900132" cy="360000"/>
            <a:chOff x="214282" y="6215082"/>
            <a:chExt cx="1900132" cy="360000"/>
          </a:xfrm>
        </p:grpSpPr>
        <p:sp>
          <p:nvSpPr>
            <p:cNvPr id="30" name="Action Button: Forward or Next 29">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1" name="Action Button: Back or Previous 30">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pSp>
        <p:nvGrpSpPr>
          <p:cNvPr id="34" name="Group 33"/>
          <p:cNvGrpSpPr/>
          <p:nvPr/>
        </p:nvGrpSpPr>
        <p:grpSpPr>
          <a:xfrm>
            <a:off x="642910" y="714356"/>
            <a:ext cx="8140879" cy="1500531"/>
            <a:chOff x="785785" y="1428403"/>
            <a:chExt cx="8140879" cy="1500531"/>
          </a:xfrm>
        </p:grpSpPr>
        <p:grpSp>
          <p:nvGrpSpPr>
            <p:cNvPr id="29" name="Group 28"/>
            <p:cNvGrpSpPr/>
            <p:nvPr/>
          </p:nvGrpSpPr>
          <p:grpSpPr>
            <a:xfrm>
              <a:off x="785785" y="1428403"/>
              <a:ext cx="8140879" cy="1500531"/>
              <a:chOff x="785785" y="1428403"/>
              <a:chExt cx="8140879" cy="1500531"/>
            </a:xfrm>
          </p:grpSpPr>
          <p:grpSp>
            <p:nvGrpSpPr>
              <p:cNvPr id="2" name="Group 15"/>
              <p:cNvGrpSpPr>
                <a:grpSpLocks/>
              </p:cNvGrpSpPr>
              <p:nvPr/>
            </p:nvGrpSpPr>
            <p:grpSpPr bwMode="auto">
              <a:xfrm>
                <a:off x="785785" y="1428403"/>
                <a:ext cx="8140879" cy="1500531"/>
                <a:chOff x="-5581" y="14522"/>
                <a:chExt cx="11994" cy="2394"/>
              </a:xfrm>
            </p:grpSpPr>
            <p:grpSp>
              <p:nvGrpSpPr>
                <p:cNvPr id="3" name="Group 22"/>
                <p:cNvGrpSpPr>
                  <a:grpSpLocks/>
                </p:cNvGrpSpPr>
                <p:nvPr/>
              </p:nvGrpSpPr>
              <p:grpSpPr bwMode="auto">
                <a:xfrm>
                  <a:off x="-5581" y="14522"/>
                  <a:ext cx="11994" cy="2394"/>
                  <a:chOff x="-3476" y="14259"/>
                  <a:chExt cx="11994" cy="2394"/>
                </a:xfrm>
              </p:grpSpPr>
              <p:sp>
                <p:nvSpPr>
                  <p:cNvPr id="10" name="AutoShape 29"/>
                  <p:cNvSpPr>
                    <a:spLocks noChangeArrowheads="1"/>
                  </p:cNvSpPr>
                  <p:nvPr/>
                </p:nvSpPr>
                <p:spPr bwMode="auto">
                  <a:xfrm>
                    <a:off x="5575" y="14259"/>
                    <a:ext cx="2943" cy="78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اختلاف پتانسیل(</a:t>
                    </a:r>
                    <a:r>
                      <a:rPr kumimoji="0" lang="en-US" sz="2000" b="1" i="0" u="none" strike="noStrike" cap="none" normalizeH="0" baseline="0" dirty="0" smtClean="0">
                        <a:ln>
                          <a:noFill/>
                        </a:ln>
                        <a:solidFill>
                          <a:schemeClr val="tx1">
                            <a:lumMod val="95000"/>
                            <a:lumOff val="5000"/>
                          </a:schemeClr>
                        </a:solidFill>
                        <a:effectLst/>
                        <a:latin typeface="Adobe Arabic" pitchFamily="18" charset="-78"/>
                        <a:ea typeface="Calibri" pitchFamily="34" charset="0"/>
                        <a:cs typeface="Adobe Arabic" pitchFamily="18" charset="-78"/>
                      </a:rPr>
                      <a:t>V</a:t>
                    </a:r>
                    <a:r>
                      <a:rPr kumimoji="0" lang="fa-IR" sz="20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a:t>
                    </a:r>
                    <a:endParaRPr kumimoji="0" lang="fa-IR" sz="6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2" name="AutoShape 27"/>
                  <p:cNvSpPr>
                    <a:spLocks noChangeArrowheads="1"/>
                  </p:cNvSpPr>
                  <p:nvPr/>
                </p:nvSpPr>
                <p:spPr bwMode="auto">
                  <a:xfrm>
                    <a:off x="-3476" y="15504"/>
                    <a:ext cx="1903" cy="1149"/>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600" b="1" i="0" u="none" strike="noStrike" cap="none" normalizeH="0" baseline="0" dirty="0" smtClean="0">
                      <a:ln>
                        <a:noFill/>
                      </a:ln>
                      <a:solidFill>
                        <a:srgbClr val="000000"/>
                      </a:solidFill>
                      <a:effectLst/>
                      <a:latin typeface="Calibri" pitchFamily="34" charset="0"/>
                      <a:ea typeface="Calibri" pitchFamily="34"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Calibri" pitchFamily="34" charset="0"/>
                        <a:ea typeface="Calibri" pitchFamily="34" charset="0"/>
                        <a:cs typeface="B Nazanin" pitchFamily="2" charset="-78"/>
                      </a:rPr>
                      <a:t>ولت سنج</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24"/>
                  <p:cNvSpPr>
                    <a:spLocks noChangeArrowheads="1"/>
                  </p:cNvSpPr>
                  <p:nvPr/>
                </p:nvSpPr>
                <p:spPr bwMode="auto">
                  <a:xfrm>
                    <a:off x="5495" y="15545"/>
                    <a:ext cx="2165"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یکای اندازه گیری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AutoShape 24"/>
                  <p:cNvSpPr>
                    <a:spLocks noChangeArrowheads="1"/>
                  </p:cNvSpPr>
                  <p:nvPr/>
                </p:nvSpPr>
                <p:spPr bwMode="auto">
                  <a:xfrm>
                    <a:off x="2313" y="15665"/>
                    <a:ext cx="1789" cy="95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ولت (</a:t>
                    </a:r>
                    <a:r>
                      <a:rPr kumimoji="0" lang="en-US"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V</a:t>
                    </a: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24"/>
                  <p:cNvSpPr>
                    <a:spLocks noChangeArrowheads="1"/>
                  </p:cNvSpPr>
                  <p:nvPr/>
                </p:nvSpPr>
                <p:spPr bwMode="auto">
                  <a:xfrm>
                    <a:off x="-845" y="15687"/>
                    <a:ext cx="2421"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وسیله اندازه گیری</a:t>
                    </a:r>
                    <a:endParaRPr kumimoji="0" lang="fa-IR" sz="2400" b="1" i="0" u="none" strike="noStrike" cap="none" normalizeH="0" baseline="-25000" dirty="0" smtClean="0">
                      <a:ln>
                        <a:noFill/>
                      </a:ln>
                      <a:solidFill>
                        <a:schemeClr val="tx1"/>
                      </a:solidFill>
                      <a:effectLst/>
                      <a:latin typeface="Arial" pitchFamily="34" charset="0"/>
                      <a:cs typeface="Arial" pitchFamily="34" charset="0"/>
                    </a:endParaRPr>
                  </a:p>
                </p:txBody>
              </p:sp>
            </p:grpSp>
            <p:sp>
              <p:nvSpPr>
                <p:cNvPr id="7" name="AutoShape 18"/>
                <p:cNvSpPr>
                  <a:spLocks noChangeArrowheads="1"/>
                </p:cNvSpPr>
                <p:nvPr/>
              </p:nvSpPr>
              <p:spPr bwMode="auto">
                <a:xfrm rot="16200000">
                  <a:off x="2399" y="15783"/>
                  <a:ext cx="574" cy="1378"/>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25" name="AutoShape 18"/>
                <p:cNvSpPr>
                  <a:spLocks noChangeArrowheads="1"/>
                </p:cNvSpPr>
                <p:nvPr/>
              </p:nvSpPr>
              <p:spPr bwMode="auto">
                <a:xfrm rot="16200000">
                  <a:off x="-378" y="15958"/>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26" name="AutoShape 18"/>
                <p:cNvSpPr>
                  <a:spLocks noChangeArrowheads="1"/>
                </p:cNvSpPr>
                <p:nvPr/>
              </p:nvSpPr>
              <p:spPr bwMode="auto">
                <a:xfrm rot="16200000">
                  <a:off x="-3610" y="15940"/>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grpSp>
          <p:sp>
            <p:nvSpPr>
              <p:cNvPr id="36" name="TextBox 35"/>
              <p:cNvSpPr txBox="1"/>
              <p:nvPr/>
            </p:nvSpPr>
            <p:spPr>
              <a:xfrm>
                <a:off x="1928794" y="1500174"/>
                <a:ext cx="4929222" cy="584775"/>
              </a:xfrm>
              <a:prstGeom prst="rect">
                <a:avLst/>
              </a:prstGeom>
              <a:gradFill flip="none" rotWithShape="1">
                <a:gsLst>
                  <a:gs pos="21000">
                    <a:schemeClr val="bg1">
                      <a:lumMod val="95000"/>
                      <a:alpha val="0"/>
                    </a:schemeClr>
                  </a:gs>
                  <a:gs pos="50000">
                    <a:schemeClr val="bg1">
                      <a:shade val="67500"/>
                      <a:satMod val="115000"/>
                    </a:schemeClr>
                  </a:gs>
                  <a:gs pos="100000">
                    <a:schemeClr val="bg1">
                      <a:shade val="100000"/>
                      <a:satMod val="115000"/>
                    </a:schemeClr>
                  </a:gs>
                </a:gsLst>
                <a:lin ang="16200000" scaled="1"/>
                <a:tileRect/>
              </a:gradFill>
            </p:spPr>
            <p:txBody>
              <a:bodyPr wrap="square" rtlCol="1">
                <a:spAutoFit/>
              </a:bodyPr>
              <a:lstStyle/>
              <a:p>
                <a:pPr lvl="0" algn="ctr" fontAlgn="base">
                  <a:spcBef>
                    <a:spcPct val="0"/>
                  </a:spcBef>
                  <a:spcAft>
                    <a:spcPct val="0"/>
                  </a:spcAft>
                </a:pPr>
                <a:r>
                  <a:rPr lang="fa-IR" sz="2400" baseline="-25000" dirty="0" smtClean="0">
                    <a:solidFill>
                      <a:srgbClr val="000000"/>
                    </a:solidFill>
                    <a:latin typeface="Calibri" pitchFamily="34" charset="0"/>
                    <a:ea typeface="Calibri" pitchFamily="34" charset="0"/>
                    <a:cs typeface="B Nazanin" pitchFamily="2" charset="-78"/>
                  </a:rPr>
                  <a:t>عامل حرکت و شارش ( جاری شدن) بارهای الکتریکی در یک مدار می شود.</a:t>
                </a:r>
              </a:p>
              <a:p>
                <a:pPr lvl="0" algn="ctr" fontAlgn="base">
                  <a:spcBef>
                    <a:spcPct val="0"/>
                  </a:spcBef>
                  <a:spcAft>
                    <a:spcPct val="0"/>
                  </a:spcAft>
                </a:pPr>
                <a:endParaRPr lang="fa-IR" sz="2400" baseline="-25000" dirty="0" smtClean="0">
                  <a:latin typeface="Arial" pitchFamily="34" charset="0"/>
                  <a:cs typeface="B Nazanin" pitchFamily="2" charset="-78"/>
                </a:endParaRPr>
              </a:p>
            </p:txBody>
          </p:sp>
        </p:grpSp>
        <p:sp>
          <p:nvSpPr>
            <p:cNvPr id="22" name="Bent-Up Arrow 21"/>
            <p:cNvSpPr/>
            <p:nvPr/>
          </p:nvSpPr>
          <p:spPr>
            <a:xfrm rot="16200000" flipH="1">
              <a:off x="8108181" y="2035959"/>
              <a:ext cx="928694" cy="571504"/>
            </a:xfrm>
            <a:prstGeom prst="ben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40" name="Group 39"/>
          <p:cNvGrpSpPr/>
          <p:nvPr/>
        </p:nvGrpSpPr>
        <p:grpSpPr>
          <a:xfrm>
            <a:off x="1142976" y="2643182"/>
            <a:ext cx="7472409" cy="1485900"/>
            <a:chOff x="1000100" y="2285992"/>
            <a:chExt cx="7472409" cy="1485900"/>
          </a:xfrm>
        </p:grpSpPr>
        <p:pic>
          <p:nvPicPr>
            <p:cNvPr id="41" name="Picture 39" descr="زیر ذره بین9.png"/>
            <p:cNvPicPr>
              <a:picLocks noChangeAspect="1" noChangeArrowheads="1"/>
            </p:cNvPicPr>
            <p:nvPr/>
          </p:nvPicPr>
          <p:blipFill>
            <a:blip r:embed="rId3" cstate="print"/>
            <a:srcRect/>
            <a:stretch>
              <a:fillRect/>
            </a:stretch>
          </p:blipFill>
          <p:spPr bwMode="auto">
            <a:xfrm>
              <a:off x="7643834" y="2285992"/>
              <a:ext cx="828675" cy="1485900"/>
            </a:xfrm>
            <a:prstGeom prst="rect">
              <a:avLst/>
            </a:prstGeom>
            <a:noFill/>
          </p:spPr>
        </p:pic>
        <p:sp>
          <p:nvSpPr>
            <p:cNvPr id="42" name="AutoShape 8"/>
            <p:cNvSpPr>
              <a:spLocks noChangeArrowheads="1"/>
            </p:cNvSpPr>
            <p:nvPr/>
          </p:nvSpPr>
          <p:spPr bwMode="auto">
            <a:xfrm>
              <a:off x="1000100" y="3071810"/>
              <a:ext cx="6572296" cy="57150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باتری ها بنا به نوع کاربرد شان در ولتاژهای مختلفی ساخته می شوند.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26" name="Picture 2" descr="C:\Users\Public\Pictures\کتاب معلم\battery.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57818" y="5214950"/>
            <a:ext cx="1190633" cy="1143008"/>
          </a:xfrm>
          <a:prstGeom prst="rect">
            <a:avLst/>
          </a:prstGeom>
          <a:noFill/>
        </p:spPr>
      </p:pic>
      <p:pic>
        <p:nvPicPr>
          <p:cNvPr id="1027" name="Picture 3" descr="C:\Users\Public\Pictures\کتاب معلم\122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92" y="4929198"/>
            <a:ext cx="1643083" cy="1643083"/>
          </a:xfrm>
          <a:prstGeom prst="rect">
            <a:avLst/>
          </a:prstGeom>
          <a:noFill/>
        </p:spPr>
      </p:pic>
      <p:pic>
        <p:nvPicPr>
          <p:cNvPr id="1028" name="Picture 4" descr="C:\Users\Public\Pictures\کتاب معلم\CR-203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85984" y="5286388"/>
            <a:ext cx="1239047" cy="1120774"/>
          </a:xfrm>
          <a:prstGeom prst="rect">
            <a:avLst/>
          </a:prstGeom>
          <a:noFill/>
        </p:spPr>
      </p:pic>
      <p:sp>
        <p:nvSpPr>
          <p:cNvPr id="43" name="TextBox 42"/>
          <p:cNvSpPr txBox="1"/>
          <p:nvPr/>
        </p:nvSpPr>
        <p:spPr>
          <a:xfrm>
            <a:off x="2500298" y="6357958"/>
            <a:ext cx="785818" cy="307777"/>
          </a:xfrm>
          <a:prstGeom prst="rect">
            <a:avLst/>
          </a:prstGeom>
          <a:noFill/>
        </p:spPr>
        <p:txBody>
          <a:bodyPr wrap="square" rtlCol="1">
            <a:spAutoFit/>
          </a:bodyPr>
          <a:lstStyle/>
          <a:p>
            <a:r>
              <a:rPr lang="fa-IR" sz="1400" dirty="0" smtClean="0">
                <a:cs typeface="B Nazanin" pitchFamily="2" charset="-78"/>
              </a:rPr>
              <a:t>1/5 ولت</a:t>
            </a:r>
            <a:endParaRPr lang="fa-IR" sz="1400" dirty="0">
              <a:cs typeface="B Nazanin" pitchFamily="2" charset="-78"/>
            </a:endParaRPr>
          </a:p>
        </p:txBody>
      </p:sp>
      <p:sp>
        <p:nvSpPr>
          <p:cNvPr id="44" name="TextBox 43"/>
          <p:cNvSpPr txBox="1"/>
          <p:nvPr/>
        </p:nvSpPr>
        <p:spPr>
          <a:xfrm>
            <a:off x="5786446" y="6335933"/>
            <a:ext cx="785818" cy="307777"/>
          </a:xfrm>
          <a:prstGeom prst="rect">
            <a:avLst/>
          </a:prstGeom>
          <a:noFill/>
        </p:spPr>
        <p:txBody>
          <a:bodyPr wrap="square" rtlCol="1">
            <a:spAutoFit/>
          </a:bodyPr>
          <a:lstStyle/>
          <a:p>
            <a:r>
              <a:rPr lang="fa-IR" sz="1400" dirty="0" smtClean="0">
                <a:cs typeface="B Nazanin" pitchFamily="2" charset="-78"/>
              </a:rPr>
              <a:t>3/4ولت</a:t>
            </a:r>
            <a:endParaRPr lang="fa-IR" sz="1400" dirty="0">
              <a:cs typeface="B Nazanin" pitchFamily="2" charset="-78"/>
            </a:endParaRPr>
          </a:p>
        </p:txBody>
      </p:sp>
      <p:sp>
        <p:nvSpPr>
          <p:cNvPr id="47" name="TextBox 46"/>
          <p:cNvSpPr txBox="1"/>
          <p:nvPr/>
        </p:nvSpPr>
        <p:spPr>
          <a:xfrm>
            <a:off x="6929454" y="6335933"/>
            <a:ext cx="785818" cy="307777"/>
          </a:xfrm>
          <a:prstGeom prst="rect">
            <a:avLst/>
          </a:prstGeom>
          <a:noFill/>
        </p:spPr>
        <p:txBody>
          <a:bodyPr wrap="square" rtlCol="1">
            <a:spAutoFit/>
          </a:bodyPr>
          <a:lstStyle/>
          <a:p>
            <a:r>
              <a:rPr lang="fa-IR" sz="1400" dirty="0" smtClean="0">
                <a:cs typeface="B Nazanin" pitchFamily="2" charset="-78"/>
              </a:rPr>
              <a:t>12 ولت</a:t>
            </a:r>
            <a:endParaRPr lang="fa-IR" sz="1400" dirty="0">
              <a:cs typeface="B Nazanin" pitchFamily="2" charset="-78"/>
            </a:endParaRPr>
          </a:p>
        </p:txBody>
      </p:sp>
      <p:pic>
        <p:nvPicPr>
          <p:cNvPr id="1029" name="Picture 5" descr="C:\Users\Public\Pictures\کتاب معلم\02_-_Single_Energizer_Battery.jpg"/>
          <p:cNvPicPr>
            <a:picLocks noChangeAspect="1" noChangeArrowheads="1"/>
          </p:cNvPicPr>
          <p:nvPr/>
        </p:nvPicPr>
        <p:blipFill>
          <a:blip r:embed="rId7" cstate="print">
            <a:clrChange>
              <a:clrFrom>
                <a:srgbClr val="FBF9F8"/>
              </a:clrFrom>
              <a:clrTo>
                <a:srgbClr val="FBF9F8">
                  <a:alpha val="0"/>
                </a:srgbClr>
              </a:clrTo>
            </a:clrChange>
          </a:blip>
          <a:srcRect/>
          <a:stretch>
            <a:fillRect/>
          </a:stretch>
        </p:blipFill>
        <p:spPr bwMode="auto">
          <a:xfrm>
            <a:off x="3571868" y="5143512"/>
            <a:ext cx="1857388" cy="1242999"/>
          </a:xfrm>
          <a:prstGeom prst="rect">
            <a:avLst/>
          </a:prstGeom>
          <a:noFill/>
        </p:spPr>
      </p:pic>
      <p:sp>
        <p:nvSpPr>
          <p:cNvPr id="48" name="TextBox 47"/>
          <p:cNvSpPr txBox="1"/>
          <p:nvPr/>
        </p:nvSpPr>
        <p:spPr>
          <a:xfrm>
            <a:off x="4162422" y="6324620"/>
            <a:ext cx="785818" cy="307777"/>
          </a:xfrm>
          <a:prstGeom prst="rect">
            <a:avLst/>
          </a:prstGeom>
          <a:noFill/>
        </p:spPr>
        <p:txBody>
          <a:bodyPr wrap="square" rtlCol="1">
            <a:spAutoFit/>
          </a:bodyPr>
          <a:lstStyle/>
          <a:p>
            <a:r>
              <a:rPr lang="fa-IR" sz="1400" dirty="0" smtClean="0">
                <a:cs typeface="B Nazanin" pitchFamily="2" charset="-78"/>
              </a:rPr>
              <a:t>1/5 ولت</a:t>
            </a:r>
            <a:endParaRPr lang="fa-IR" sz="1400" dirty="0">
              <a:cs typeface="B Nazanin" pitchFamily="2" charset="-78"/>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110329"/>
            <a:ext cx="9144000" cy="20002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ounded Rectangular Callout 11"/>
          <p:cNvSpPr/>
          <p:nvPr/>
        </p:nvSpPr>
        <p:spPr>
          <a:xfrm>
            <a:off x="7358082" y="428604"/>
            <a:ext cx="1428760" cy="428628"/>
          </a:xfrm>
          <a:prstGeom prst="wedgeRoundRectCallout">
            <a:avLst>
              <a:gd name="adj1" fmla="val -65960"/>
              <a:gd name="adj2" fmla="val 33156"/>
              <a:gd name="adj3" fmla="val 16667"/>
            </a:avLst>
          </a:prstGeom>
          <a:solidFill>
            <a:srgbClr val="FFFF00"/>
          </a:solidFill>
          <a:ln>
            <a:solidFill>
              <a:schemeClr val="tx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b="1" dirty="0" smtClean="0">
                <a:solidFill>
                  <a:schemeClr val="tx1">
                    <a:lumMod val="10000"/>
                  </a:schemeClr>
                </a:solidFill>
                <a:cs typeface="B Nazanin" pitchFamily="2" charset="-78"/>
              </a:rPr>
              <a:t>نحوه ساخت باتری</a:t>
            </a:r>
            <a:endParaRPr lang="fa-IR" sz="1400" b="1" dirty="0">
              <a:solidFill>
                <a:schemeClr val="tx1">
                  <a:lumMod val="10000"/>
                </a:schemeClr>
              </a:solidFill>
              <a:cs typeface="B Nazanin" pitchFamily="2" charset="-78"/>
            </a:endParaRPr>
          </a:p>
        </p:txBody>
      </p:sp>
      <p:sp>
        <p:nvSpPr>
          <p:cNvPr id="17" name="Rectangle 16"/>
          <p:cNvSpPr/>
          <p:nvPr/>
        </p:nvSpPr>
        <p:spPr>
          <a:xfrm>
            <a:off x="2857488" y="1000108"/>
            <a:ext cx="5143536" cy="25003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400" dirty="0" smtClean="0">
                <a:solidFill>
                  <a:schemeClr val="tx1">
                    <a:lumMod val="95000"/>
                    <a:lumOff val="5000"/>
                  </a:schemeClr>
                </a:solidFill>
                <a:cs typeface="B Nazanin" pitchFamily="2" charset="-78"/>
              </a:rPr>
              <a:t>مواد و وسایل مورد نیاز:</a:t>
            </a:r>
          </a:p>
          <a:p>
            <a:r>
              <a:rPr lang="fa-IR" sz="1400" dirty="0" smtClean="0">
                <a:solidFill>
                  <a:srgbClr val="FF0000"/>
                </a:solidFill>
                <a:cs typeface="B Nazanin" pitchFamily="2" charset="-78"/>
              </a:rPr>
              <a:t>لیمو ترش، دو تیغه نازک فلزی از جنس مس و روی، سیم های رابط ، گیره و ولت سنج.</a:t>
            </a:r>
          </a:p>
          <a:p>
            <a:r>
              <a:rPr lang="fa-IR" sz="1400" dirty="0" smtClean="0">
                <a:solidFill>
                  <a:srgbClr val="FF0000"/>
                </a:solidFill>
                <a:cs typeface="B Nazanin" pitchFamily="2" charset="-78"/>
              </a:rPr>
              <a:t>قبل از استفاده از لیمو ترش ،لیمو را چند مرتبه روی میز می غلتانیم تا پره های داخلی آن پاره شوند و آب لیمو در قسمت های مختلف آن پخش می شود.</a:t>
            </a:r>
          </a:p>
          <a:p>
            <a:r>
              <a:rPr lang="fa-IR" sz="1400" dirty="0" smtClean="0">
                <a:solidFill>
                  <a:schemeClr val="tx1"/>
                </a:solidFill>
                <a:cs typeface="B Nazanin" pitchFamily="2" charset="-78"/>
              </a:rPr>
              <a:t>با فرو بردن تیغه های فلزی درون لیمو ترش، بین محلول اسیدی آبلیمو و تیغه ها واکنش شیمیایی صورت می گیرد و باعث جمع شدن بارهای مثبت در یک سر . بارهای منفی در سر دیگر آن می شودو این سبب ایجاد اختلاف پتانسیل بین دو سر ( پایانه) باتری می شود.</a:t>
            </a:r>
          </a:p>
          <a:p>
            <a:endParaRPr lang="fa-IR" sz="1400" dirty="0" smtClean="0">
              <a:solidFill>
                <a:schemeClr val="tx1"/>
              </a:solidFill>
              <a:cs typeface="B Nazanin" pitchFamily="2" charset="-78"/>
            </a:endParaRPr>
          </a:p>
          <a:p>
            <a:endParaRPr lang="fa-IR" sz="1400" dirty="0" smtClean="0">
              <a:solidFill>
                <a:schemeClr val="tx1"/>
              </a:solidFill>
              <a:cs typeface="B Nazanin" pitchFamily="2" charset="-78"/>
            </a:endParaRPr>
          </a:p>
        </p:txBody>
      </p:sp>
      <p:grpSp>
        <p:nvGrpSpPr>
          <p:cNvPr id="19" name="Group 18"/>
          <p:cNvGrpSpPr/>
          <p:nvPr/>
        </p:nvGrpSpPr>
        <p:grpSpPr>
          <a:xfrm>
            <a:off x="357158" y="4500570"/>
            <a:ext cx="3351039" cy="1485900"/>
            <a:chOff x="10072694" y="2800356"/>
            <a:chExt cx="3351039" cy="1485900"/>
          </a:xfrm>
        </p:grpSpPr>
        <p:pic>
          <p:nvPicPr>
            <p:cNvPr id="20" name="Picture 39" descr="زیر ذره بین9.png"/>
            <p:cNvPicPr>
              <a:picLocks noChangeAspect="1" noChangeArrowheads="1"/>
            </p:cNvPicPr>
            <p:nvPr/>
          </p:nvPicPr>
          <p:blipFill>
            <a:blip r:embed="rId2" cstate="print"/>
            <a:srcRect/>
            <a:stretch>
              <a:fillRect/>
            </a:stretch>
          </p:blipFill>
          <p:spPr bwMode="auto">
            <a:xfrm>
              <a:off x="12595058" y="2800356"/>
              <a:ext cx="828675" cy="1485900"/>
            </a:xfrm>
            <a:prstGeom prst="rect">
              <a:avLst/>
            </a:prstGeom>
            <a:noFill/>
          </p:spPr>
        </p:pic>
        <p:sp>
          <p:nvSpPr>
            <p:cNvPr id="21" name="AutoShape 8"/>
            <p:cNvSpPr>
              <a:spLocks noChangeArrowheads="1"/>
            </p:cNvSpPr>
            <p:nvPr/>
          </p:nvSpPr>
          <p:spPr bwMode="auto">
            <a:xfrm>
              <a:off x="10072694" y="2928934"/>
              <a:ext cx="2571800" cy="128588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400" b="1" dirty="0" smtClean="0">
                  <a:solidFill>
                    <a:srgbClr val="0D0D0D"/>
                  </a:solidFill>
                  <a:latin typeface="Calibri" pitchFamily="34" charset="0"/>
                  <a:ea typeface="Calibri" pitchFamily="34" charset="0"/>
                  <a:cs typeface="B Nazanin" pitchFamily="2" charset="-78"/>
                </a:rPr>
                <a:t>در باتری ها انرژی لازم برای ایجاد اختلاف پتانسیل در دو سر باتری از واکنش های شیمیایی که درون باتری رخ می دهد، به دست می آید.</a:t>
              </a:r>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2" name="TextBox 21"/>
          <p:cNvSpPr txBox="1"/>
          <p:nvPr/>
        </p:nvSpPr>
        <p:spPr>
          <a:xfrm>
            <a:off x="500034" y="1428736"/>
            <a:ext cx="1928826" cy="646331"/>
          </a:xfrm>
          <a:prstGeom prst="rect">
            <a:avLst/>
          </a:prstGeom>
          <a:noFill/>
        </p:spPr>
        <p:txBody>
          <a:bodyPr wrap="square" rtlCol="1">
            <a:spAutoFit/>
          </a:bodyPr>
          <a:lstStyle/>
          <a:p>
            <a:r>
              <a:rPr lang="fa-IR" dirty="0" smtClean="0"/>
              <a:t>تصویر لیمو ترش برای تولید جریان</a:t>
            </a:r>
            <a:endParaRPr lang="fa-IR" dirty="0"/>
          </a:p>
        </p:txBody>
      </p:sp>
      <p:grpSp>
        <p:nvGrpSpPr>
          <p:cNvPr id="26" name="Group 25"/>
          <p:cNvGrpSpPr/>
          <p:nvPr/>
        </p:nvGrpSpPr>
        <p:grpSpPr>
          <a:xfrm>
            <a:off x="3143240" y="2928934"/>
            <a:ext cx="4643470" cy="481430"/>
            <a:chOff x="3143240" y="2928934"/>
            <a:chExt cx="4643470" cy="481430"/>
          </a:xfrm>
        </p:grpSpPr>
        <p:grpSp>
          <p:nvGrpSpPr>
            <p:cNvPr id="24" name="Group 23"/>
            <p:cNvGrpSpPr/>
            <p:nvPr/>
          </p:nvGrpSpPr>
          <p:grpSpPr>
            <a:xfrm>
              <a:off x="3143240" y="3071810"/>
              <a:ext cx="4643470" cy="338554"/>
              <a:chOff x="3357554" y="2857496"/>
              <a:chExt cx="4643470" cy="338554"/>
            </a:xfrm>
          </p:grpSpPr>
          <p:sp>
            <p:nvSpPr>
              <p:cNvPr id="13" name="TextBox 12"/>
              <p:cNvSpPr txBox="1"/>
              <p:nvPr/>
            </p:nvSpPr>
            <p:spPr>
              <a:xfrm>
                <a:off x="3357554" y="2857496"/>
                <a:ext cx="4643470" cy="338554"/>
              </a:xfrm>
              <a:prstGeom prst="rect">
                <a:avLst/>
              </a:prstGeom>
              <a:noFill/>
            </p:spPr>
            <p:txBody>
              <a:bodyPr wrap="square" rtlCol="1">
                <a:spAutoFit/>
              </a:bodyPr>
              <a:lstStyle/>
              <a:p>
                <a:pPr algn="ctr"/>
                <a:r>
                  <a:rPr lang="fa-IR" sz="1600" dirty="0" smtClean="0">
                    <a:solidFill>
                      <a:srgbClr val="FF0000"/>
                    </a:solidFill>
                    <a:cs typeface="B Titr" pitchFamily="2" charset="-78"/>
                  </a:rPr>
                  <a:t>انرژی الکتریکی                                انرژی شیمیایی</a:t>
                </a:r>
                <a:endParaRPr lang="fa-IR" sz="1600" dirty="0">
                  <a:solidFill>
                    <a:srgbClr val="FF0000"/>
                  </a:solidFill>
                  <a:cs typeface="B Titr" pitchFamily="2" charset="-78"/>
                </a:endParaRPr>
              </a:p>
            </p:txBody>
          </p:sp>
          <p:sp>
            <p:nvSpPr>
              <p:cNvPr id="23" name="Right Arrow 22"/>
              <p:cNvSpPr/>
              <p:nvPr/>
            </p:nvSpPr>
            <p:spPr>
              <a:xfrm>
                <a:off x="5214942" y="3000372"/>
                <a:ext cx="85725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5" name="TextBox 24"/>
            <p:cNvSpPr txBox="1"/>
            <p:nvPr/>
          </p:nvSpPr>
          <p:spPr>
            <a:xfrm>
              <a:off x="5000628" y="2928934"/>
              <a:ext cx="712054" cy="338554"/>
            </a:xfrm>
            <a:prstGeom prst="rect">
              <a:avLst/>
            </a:prstGeom>
            <a:noFill/>
          </p:spPr>
          <p:txBody>
            <a:bodyPr wrap="none" rtlCol="1">
              <a:spAutoFit/>
            </a:bodyPr>
            <a:lstStyle/>
            <a:p>
              <a:r>
                <a:rPr lang="fa-IR" sz="1600" dirty="0" smtClean="0">
                  <a:cs typeface="B Nazanin" pitchFamily="2" charset="-78"/>
                </a:rPr>
                <a:t>در باتری</a:t>
              </a:r>
              <a:endParaRPr lang="fa-IR" sz="1600" dirty="0">
                <a:cs typeface="B Nazanin" pitchFamily="2" charset="-78"/>
              </a:endParaRPr>
            </a:p>
          </p:txBody>
        </p:sp>
      </p:grpSp>
      <p:graphicFrame>
        <p:nvGraphicFramePr>
          <p:cNvPr id="27" name="Diagram 26"/>
          <p:cNvGraphicFramePr/>
          <p:nvPr/>
        </p:nvGraphicFramePr>
        <p:xfrm>
          <a:off x="3786150" y="3714752"/>
          <a:ext cx="5357850"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 name="Group 28"/>
          <p:cNvGrpSpPr/>
          <p:nvPr/>
        </p:nvGrpSpPr>
        <p:grpSpPr>
          <a:xfrm>
            <a:off x="214282" y="6215082"/>
            <a:ext cx="1900132" cy="360000"/>
            <a:chOff x="214282" y="6215082"/>
            <a:chExt cx="1900132" cy="360000"/>
          </a:xfrm>
        </p:grpSpPr>
        <p:sp>
          <p:nvSpPr>
            <p:cNvPr id="31" name="Action Button: Forward or Next 30">
              <a:hlinkClick r:id="" action="ppaction://hlinkshowjump?jump=nextslide" highlightClick="1">
                <a:snd r:embed="rId8"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2" name="Action Button: Back or Previous 31">
              <a:hlinkClick r:id="" action="ppaction://hlinkshowjump?jump=previousslide" highlightClick="1">
                <a:snd r:embed="rId8"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5" name="TextBox 4"/>
          <p:cNvSpPr txBox="1"/>
          <p:nvPr/>
        </p:nvSpPr>
        <p:spPr>
          <a:xfrm>
            <a:off x="4714876" y="4286256"/>
            <a:ext cx="4429124" cy="646331"/>
          </a:xfrm>
          <a:prstGeom prst="rect">
            <a:avLst/>
          </a:prstGeom>
          <a:noFill/>
        </p:spPr>
        <p:txBody>
          <a:bodyPr wrap="square" rtlCol="1">
            <a:spAutoFit/>
          </a:bodyPr>
          <a:lstStyle/>
          <a:p>
            <a:pPr algn="ctr"/>
            <a:r>
              <a:rPr lang="fa-IR" sz="3600" smtClean="0">
                <a:solidFill>
                  <a:srgbClr val="FFFF00"/>
                </a:solidFill>
                <a:cs typeface="B Homa" pitchFamily="2" charset="-78"/>
              </a:rPr>
              <a:t>فصل 9 </a:t>
            </a:r>
            <a:r>
              <a:rPr lang="fa-IR" sz="3600" dirty="0" smtClean="0">
                <a:solidFill>
                  <a:srgbClr val="FFFF00"/>
                </a:solidFill>
                <a:cs typeface="B Homa" pitchFamily="2" charset="-78"/>
              </a:rPr>
              <a:t>: الکتریسیته</a:t>
            </a:r>
          </a:p>
        </p:txBody>
      </p:sp>
      <p:sp>
        <p:nvSpPr>
          <p:cNvPr id="8" name="Action Button: Forward or Next 7">
            <a:hlinkClick r:id="" action="ppaction://hlinkshowjump?jump=nextslide" highlightClick="1">
              <a:snd r:embed="rId4" name="click.wav"/>
            </a:hlinkClick>
          </p:cNvPr>
          <p:cNvSpPr/>
          <p:nvPr/>
        </p:nvSpPr>
        <p:spPr>
          <a:xfrm>
            <a:off x="214282"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Tree>
  </p:cSld>
  <p:clrMapOvr>
    <a:masterClrMapping/>
  </p:clrMapOvr>
  <p:transition advClick="0">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034" y="714356"/>
            <a:ext cx="8283755" cy="1500531"/>
            <a:chOff x="642909" y="1428403"/>
            <a:chExt cx="8283755" cy="1500531"/>
          </a:xfrm>
        </p:grpSpPr>
        <p:grpSp>
          <p:nvGrpSpPr>
            <p:cNvPr id="3" name="Group 28"/>
            <p:cNvGrpSpPr/>
            <p:nvPr/>
          </p:nvGrpSpPr>
          <p:grpSpPr>
            <a:xfrm>
              <a:off x="642909" y="1428403"/>
              <a:ext cx="8283755" cy="1500531"/>
              <a:chOff x="642909" y="1428403"/>
              <a:chExt cx="8283755" cy="1500531"/>
            </a:xfrm>
          </p:grpSpPr>
          <p:grpSp>
            <p:nvGrpSpPr>
              <p:cNvPr id="5" name="Group 15"/>
              <p:cNvGrpSpPr>
                <a:grpSpLocks/>
              </p:cNvGrpSpPr>
              <p:nvPr/>
            </p:nvGrpSpPr>
            <p:grpSpPr bwMode="auto">
              <a:xfrm>
                <a:off x="785785" y="1428403"/>
                <a:ext cx="8140879" cy="1500531"/>
                <a:chOff x="-5581" y="14522"/>
                <a:chExt cx="11994" cy="2394"/>
              </a:xfrm>
            </p:grpSpPr>
            <p:grpSp>
              <p:nvGrpSpPr>
                <p:cNvPr id="7" name="Group 22"/>
                <p:cNvGrpSpPr>
                  <a:grpSpLocks/>
                </p:cNvGrpSpPr>
                <p:nvPr/>
              </p:nvGrpSpPr>
              <p:grpSpPr bwMode="auto">
                <a:xfrm>
                  <a:off x="-5581" y="14522"/>
                  <a:ext cx="11994" cy="2394"/>
                  <a:chOff x="-3476" y="14259"/>
                  <a:chExt cx="11994" cy="2394"/>
                </a:xfrm>
              </p:grpSpPr>
              <p:sp>
                <p:nvSpPr>
                  <p:cNvPr id="11" name="AutoShape 29"/>
                  <p:cNvSpPr>
                    <a:spLocks noChangeArrowheads="1"/>
                  </p:cNvSpPr>
                  <p:nvPr/>
                </p:nvSpPr>
                <p:spPr bwMode="auto">
                  <a:xfrm>
                    <a:off x="4944" y="14259"/>
                    <a:ext cx="3574" cy="114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شدت جریان الکتریکی</a:t>
                    </a:r>
                    <a:r>
                      <a:rPr kumimoji="0" lang="fa-IR" sz="24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a:t>
                    </a:r>
                    <a:r>
                      <a:rPr kumimoji="0" lang="en-US" sz="2400" b="1" i="0" u="none" strike="noStrike" cap="none" normalizeH="0" baseline="0" dirty="0" smtClean="0">
                        <a:ln>
                          <a:noFill/>
                        </a:ln>
                        <a:solidFill>
                          <a:schemeClr val="tx1">
                            <a:lumMod val="95000"/>
                            <a:lumOff val="5000"/>
                          </a:schemeClr>
                        </a:solidFill>
                        <a:effectLst/>
                        <a:latin typeface="Adobe Arabic" pitchFamily="18" charset="-78"/>
                        <a:ea typeface="Calibri" pitchFamily="34" charset="0"/>
                        <a:cs typeface="Adobe Arabic" pitchFamily="18" charset="-78"/>
                      </a:rPr>
                      <a:t>I</a:t>
                    </a:r>
                    <a:r>
                      <a:rPr kumimoji="0" lang="fa-IR" sz="24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a:t>
                    </a:r>
                    <a:endParaRPr kumimoji="0" lang="fa-IR" sz="6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12" name="AutoShape 27"/>
                  <p:cNvSpPr>
                    <a:spLocks noChangeArrowheads="1"/>
                  </p:cNvSpPr>
                  <p:nvPr/>
                </p:nvSpPr>
                <p:spPr bwMode="auto">
                  <a:xfrm>
                    <a:off x="-3476" y="15504"/>
                    <a:ext cx="1903" cy="1149"/>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600" b="1" i="0" u="none" strike="noStrike" cap="none" normalizeH="0" baseline="0" dirty="0" smtClean="0">
                      <a:ln>
                        <a:noFill/>
                      </a:ln>
                      <a:solidFill>
                        <a:srgbClr val="000000"/>
                      </a:solidFill>
                      <a:effectLst/>
                      <a:latin typeface="Calibri" pitchFamily="34" charset="0"/>
                      <a:ea typeface="Calibri" pitchFamily="34"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Calibri" pitchFamily="34" charset="0"/>
                        <a:ea typeface="Calibri" pitchFamily="34" charset="0"/>
                        <a:cs typeface="B Nazanin" pitchFamily="2" charset="-78"/>
                      </a:rPr>
                      <a:t>آمپرسنج</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4"/>
                  <p:cNvSpPr>
                    <a:spLocks noChangeArrowheads="1"/>
                  </p:cNvSpPr>
                  <p:nvPr/>
                </p:nvSpPr>
                <p:spPr bwMode="auto">
                  <a:xfrm>
                    <a:off x="5495" y="15545"/>
                    <a:ext cx="2165"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یکای اندازه گیری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4"/>
                  <p:cNvSpPr>
                    <a:spLocks noChangeArrowheads="1"/>
                  </p:cNvSpPr>
                  <p:nvPr/>
                </p:nvSpPr>
                <p:spPr bwMode="auto">
                  <a:xfrm>
                    <a:off x="2313" y="15665"/>
                    <a:ext cx="1789" cy="95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آمپر(</a:t>
                    </a:r>
                    <a:r>
                      <a:rPr kumimoji="0" lang="en-US" sz="4000" b="1" i="0" u="none" strike="noStrike" cap="none" normalizeH="0" baseline="-25000" dirty="0" smtClean="0">
                        <a:ln>
                          <a:noFill/>
                        </a:ln>
                        <a:solidFill>
                          <a:srgbClr val="000000"/>
                        </a:solidFill>
                        <a:effectLst/>
                        <a:latin typeface="Adobe Arabic" pitchFamily="18" charset="-78"/>
                        <a:ea typeface="Calibri" pitchFamily="34" charset="0"/>
                        <a:cs typeface="Adobe Arabic" pitchFamily="18" charset="-78"/>
                      </a:rPr>
                      <a:t>A</a:t>
                    </a: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24"/>
                  <p:cNvSpPr>
                    <a:spLocks noChangeArrowheads="1"/>
                  </p:cNvSpPr>
                  <p:nvPr/>
                </p:nvSpPr>
                <p:spPr bwMode="auto">
                  <a:xfrm>
                    <a:off x="-845" y="15687"/>
                    <a:ext cx="2421"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وسیله اندازه گیری</a:t>
                    </a:r>
                    <a:endParaRPr kumimoji="0" lang="fa-IR" sz="2400" b="1" i="0" u="none" strike="noStrike" cap="none" normalizeH="0" baseline="-25000" dirty="0" smtClean="0">
                      <a:ln>
                        <a:noFill/>
                      </a:ln>
                      <a:solidFill>
                        <a:schemeClr val="tx1"/>
                      </a:solidFill>
                      <a:effectLst/>
                      <a:latin typeface="Arial" pitchFamily="34" charset="0"/>
                      <a:cs typeface="Arial" pitchFamily="34" charset="0"/>
                    </a:endParaRPr>
                  </a:p>
                </p:txBody>
              </p:sp>
            </p:grpSp>
            <p:sp>
              <p:nvSpPr>
                <p:cNvPr id="8" name="AutoShape 18"/>
                <p:cNvSpPr>
                  <a:spLocks noChangeArrowheads="1"/>
                </p:cNvSpPr>
                <p:nvPr/>
              </p:nvSpPr>
              <p:spPr bwMode="auto">
                <a:xfrm rot="16200000">
                  <a:off x="2399" y="15783"/>
                  <a:ext cx="574" cy="1378"/>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9" name="AutoShape 18"/>
                <p:cNvSpPr>
                  <a:spLocks noChangeArrowheads="1"/>
                </p:cNvSpPr>
                <p:nvPr/>
              </p:nvSpPr>
              <p:spPr bwMode="auto">
                <a:xfrm rot="16200000">
                  <a:off x="-378" y="15958"/>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10" name="AutoShape 18"/>
                <p:cNvSpPr>
                  <a:spLocks noChangeArrowheads="1"/>
                </p:cNvSpPr>
                <p:nvPr/>
              </p:nvSpPr>
              <p:spPr bwMode="auto">
                <a:xfrm rot="16200000">
                  <a:off x="-3610" y="15940"/>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grpSp>
          <p:sp>
            <p:nvSpPr>
              <p:cNvPr id="6" name="TextBox 5"/>
              <p:cNvSpPr txBox="1"/>
              <p:nvPr/>
            </p:nvSpPr>
            <p:spPr>
              <a:xfrm>
                <a:off x="642909" y="1642717"/>
                <a:ext cx="5643603" cy="338554"/>
              </a:xfrm>
              <a:prstGeom prst="rect">
                <a:avLst/>
              </a:prstGeom>
              <a:gradFill flip="none" rotWithShape="1">
                <a:gsLst>
                  <a:gs pos="21000">
                    <a:schemeClr val="bg1">
                      <a:lumMod val="95000"/>
                      <a:alpha val="0"/>
                    </a:schemeClr>
                  </a:gs>
                  <a:gs pos="50000">
                    <a:schemeClr val="bg1">
                      <a:shade val="67500"/>
                      <a:satMod val="115000"/>
                    </a:schemeClr>
                  </a:gs>
                  <a:gs pos="100000">
                    <a:schemeClr val="bg1">
                      <a:shade val="100000"/>
                      <a:satMod val="115000"/>
                    </a:schemeClr>
                  </a:gs>
                </a:gsLst>
                <a:lin ang="16200000" scaled="1"/>
                <a:tileRect/>
              </a:gradFill>
            </p:spPr>
            <p:txBody>
              <a:bodyPr wrap="square" rtlCol="1">
                <a:spAutoFit/>
              </a:bodyPr>
              <a:lstStyle/>
              <a:p>
                <a:pPr lvl="0" algn="ctr" fontAlgn="base">
                  <a:spcBef>
                    <a:spcPct val="0"/>
                  </a:spcBef>
                  <a:spcAft>
                    <a:spcPct val="0"/>
                  </a:spcAft>
                </a:pPr>
                <a:r>
                  <a:rPr lang="fa-IR" sz="1600" dirty="0" smtClean="0">
                    <a:solidFill>
                      <a:srgbClr val="000000"/>
                    </a:solidFill>
                    <a:latin typeface="Calibri" pitchFamily="34" charset="0"/>
                    <a:ea typeface="Calibri" pitchFamily="34" charset="0"/>
                    <a:cs typeface="B Nazanin" pitchFamily="2" charset="-78"/>
                  </a:rPr>
                  <a:t>به مقدار جریان الکتریکی که در مدار جاری است، شدت جریان الکتریکی می گویند.</a:t>
                </a:r>
                <a:endParaRPr lang="fa-IR" sz="1600" baseline="-25000" dirty="0" smtClean="0">
                  <a:latin typeface="Arial" pitchFamily="34" charset="0"/>
                  <a:cs typeface="B Nazanin" pitchFamily="2" charset="-78"/>
                </a:endParaRPr>
              </a:p>
            </p:txBody>
          </p:sp>
        </p:grpSp>
        <p:sp>
          <p:nvSpPr>
            <p:cNvPr id="4" name="Bent-Up Arrow 3"/>
            <p:cNvSpPr/>
            <p:nvPr/>
          </p:nvSpPr>
          <p:spPr>
            <a:xfrm rot="16200000" flipH="1">
              <a:off x="8108181" y="2035959"/>
              <a:ext cx="928694" cy="571504"/>
            </a:xfrm>
            <a:prstGeom prst="ben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nvGrpSpPr>
          <p:cNvPr id="16" name="Group 15"/>
          <p:cNvGrpSpPr/>
          <p:nvPr/>
        </p:nvGrpSpPr>
        <p:grpSpPr>
          <a:xfrm>
            <a:off x="3786182" y="2643182"/>
            <a:ext cx="4829203" cy="1643074"/>
            <a:chOff x="3643306" y="2285992"/>
            <a:chExt cx="4829203" cy="1643074"/>
          </a:xfrm>
        </p:grpSpPr>
        <p:pic>
          <p:nvPicPr>
            <p:cNvPr id="17" name="Picture 39" descr="زیر ذره بین9.png"/>
            <p:cNvPicPr>
              <a:picLocks noChangeAspect="1" noChangeArrowheads="1"/>
            </p:cNvPicPr>
            <p:nvPr/>
          </p:nvPicPr>
          <p:blipFill>
            <a:blip r:embed="rId2" cstate="print"/>
            <a:srcRect/>
            <a:stretch>
              <a:fillRect/>
            </a:stretch>
          </p:blipFill>
          <p:spPr bwMode="auto">
            <a:xfrm>
              <a:off x="7643834" y="2285992"/>
              <a:ext cx="828675" cy="1485900"/>
            </a:xfrm>
            <a:prstGeom prst="rect">
              <a:avLst/>
            </a:prstGeom>
            <a:noFill/>
          </p:spPr>
        </p:pic>
        <p:sp>
          <p:nvSpPr>
            <p:cNvPr id="18" name="AutoShape 8"/>
            <p:cNvSpPr>
              <a:spLocks noChangeArrowheads="1"/>
            </p:cNvSpPr>
            <p:nvPr/>
          </p:nvSpPr>
          <p:spPr bwMode="auto">
            <a:xfrm>
              <a:off x="3643306" y="2428868"/>
              <a:ext cx="3929090" cy="150019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lang="fa-IR" sz="1600" b="1" dirty="0" smtClean="0">
                <a:solidFill>
                  <a:srgbClr val="0D0D0D"/>
                </a:solidFill>
                <a:latin typeface="Calibri" pitchFamily="34" charset="0"/>
                <a:ea typeface="Calibri" pitchFamily="34" charset="0"/>
                <a:cs typeface="B Nazanin" pitchFamily="2" charset="-78"/>
              </a:endParaRPr>
            </a:p>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وقتی کلید بسته می شود، الکترون ها در مدار از پایانه منفی به پایانه مثبت آن حرکت می کنند ولی جهت قراردادی جریان، از پایانه مثبت به سمت پایانه منفی است.</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oup 19"/>
          <p:cNvGrpSpPr/>
          <p:nvPr/>
        </p:nvGrpSpPr>
        <p:grpSpPr>
          <a:xfrm>
            <a:off x="714348" y="4572008"/>
            <a:ext cx="8140879" cy="1500531"/>
            <a:chOff x="785785" y="1428403"/>
            <a:chExt cx="8140879" cy="1500531"/>
          </a:xfrm>
        </p:grpSpPr>
        <p:grpSp>
          <p:nvGrpSpPr>
            <p:cNvPr id="21" name="Group 28"/>
            <p:cNvGrpSpPr/>
            <p:nvPr/>
          </p:nvGrpSpPr>
          <p:grpSpPr>
            <a:xfrm>
              <a:off x="785785" y="1428403"/>
              <a:ext cx="8140879" cy="1500531"/>
              <a:chOff x="785785" y="1428403"/>
              <a:chExt cx="8140879" cy="1500531"/>
            </a:xfrm>
          </p:grpSpPr>
          <p:grpSp>
            <p:nvGrpSpPr>
              <p:cNvPr id="23" name="Group 15"/>
              <p:cNvGrpSpPr>
                <a:grpSpLocks/>
              </p:cNvGrpSpPr>
              <p:nvPr/>
            </p:nvGrpSpPr>
            <p:grpSpPr bwMode="auto">
              <a:xfrm>
                <a:off x="785785" y="1428403"/>
                <a:ext cx="8140879" cy="1500531"/>
                <a:chOff x="-5581" y="14522"/>
                <a:chExt cx="11994" cy="2394"/>
              </a:xfrm>
            </p:grpSpPr>
            <p:grpSp>
              <p:nvGrpSpPr>
                <p:cNvPr id="25" name="Group 22"/>
                <p:cNvGrpSpPr>
                  <a:grpSpLocks/>
                </p:cNvGrpSpPr>
                <p:nvPr/>
              </p:nvGrpSpPr>
              <p:grpSpPr bwMode="auto">
                <a:xfrm>
                  <a:off x="-5581" y="14522"/>
                  <a:ext cx="11994" cy="2394"/>
                  <a:chOff x="-3476" y="14259"/>
                  <a:chExt cx="11994" cy="2394"/>
                </a:xfrm>
              </p:grpSpPr>
              <p:sp>
                <p:nvSpPr>
                  <p:cNvPr id="29" name="AutoShape 29"/>
                  <p:cNvSpPr>
                    <a:spLocks noChangeArrowheads="1"/>
                  </p:cNvSpPr>
                  <p:nvPr/>
                </p:nvSpPr>
                <p:spPr bwMode="auto">
                  <a:xfrm>
                    <a:off x="4944" y="14259"/>
                    <a:ext cx="3574" cy="1140"/>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مقاومت</a:t>
                    </a:r>
                    <a:r>
                      <a:rPr kumimoji="0" lang="fa-IR" sz="2000" b="1" i="0" u="none" strike="noStrike" cap="none" normalizeH="0" dirty="0" smtClean="0">
                        <a:ln>
                          <a:noFill/>
                        </a:ln>
                        <a:solidFill>
                          <a:schemeClr val="tx1">
                            <a:lumMod val="95000"/>
                            <a:lumOff val="5000"/>
                          </a:schemeClr>
                        </a:solidFill>
                        <a:effectLst/>
                        <a:latin typeface="Calibri" pitchFamily="34" charset="0"/>
                        <a:ea typeface="Calibri" pitchFamily="34" charset="0"/>
                        <a:cs typeface="B Nazanin" pitchFamily="2" charset="-78"/>
                      </a:rPr>
                      <a:t> </a:t>
                    </a:r>
                    <a:r>
                      <a:rPr kumimoji="0" lang="fa-IR" sz="20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الکتریکی</a:t>
                    </a:r>
                    <a:r>
                      <a:rPr kumimoji="0" lang="fa-IR" sz="24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a:t>
                    </a:r>
                    <a:r>
                      <a:rPr kumimoji="0" lang="en-US" sz="2400" b="1" i="0" u="none" strike="noStrike" cap="none" normalizeH="0" baseline="0" dirty="0" smtClean="0">
                        <a:ln>
                          <a:noFill/>
                        </a:ln>
                        <a:solidFill>
                          <a:schemeClr val="tx1">
                            <a:lumMod val="95000"/>
                            <a:lumOff val="5000"/>
                          </a:schemeClr>
                        </a:solidFill>
                        <a:effectLst/>
                        <a:latin typeface="Adobe Arabic" pitchFamily="18" charset="-78"/>
                        <a:ea typeface="Calibri" pitchFamily="34" charset="0"/>
                        <a:cs typeface="Adobe Arabic" pitchFamily="18" charset="-78"/>
                      </a:rPr>
                      <a:t>R</a:t>
                    </a:r>
                    <a:r>
                      <a:rPr kumimoji="0" lang="fa-IR" sz="2400" b="1" i="0" u="none" strike="noStrike" cap="none" normalizeH="0" baseline="0" dirty="0" smtClean="0">
                        <a:ln>
                          <a:noFill/>
                        </a:ln>
                        <a:solidFill>
                          <a:schemeClr val="tx1">
                            <a:lumMod val="95000"/>
                            <a:lumOff val="5000"/>
                          </a:schemeClr>
                        </a:solidFill>
                        <a:effectLst/>
                        <a:latin typeface="Adobe Arabic" pitchFamily="18" charset="-78"/>
                        <a:ea typeface="Calibri" pitchFamily="34" charset="0"/>
                        <a:cs typeface="Adobe Arabic" pitchFamily="18" charset="-78"/>
                      </a:rPr>
                      <a:t> </a:t>
                    </a:r>
                    <a:r>
                      <a:rPr kumimoji="0" lang="fa-IR" sz="2400" b="1" i="0" u="none" strike="noStrike" cap="none" normalizeH="0" baseline="0" dirty="0" smtClean="0">
                        <a:ln>
                          <a:noFill/>
                        </a:ln>
                        <a:solidFill>
                          <a:schemeClr val="tx1">
                            <a:lumMod val="95000"/>
                            <a:lumOff val="5000"/>
                          </a:schemeClr>
                        </a:solidFill>
                        <a:effectLst/>
                        <a:latin typeface="Calibri" pitchFamily="34" charset="0"/>
                        <a:ea typeface="Calibri" pitchFamily="34" charset="0"/>
                        <a:cs typeface="B Nazanin" pitchFamily="2" charset="-78"/>
                      </a:rPr>
                      <a:t>)</a:t>
                    </a:r>
                    <a:endParaRPr kumimoji="0" lang="fa-IR" sz="6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30" name="AutoShape 27"/>
                  <p:cNvSpPr>
                    <a:spLocks noChangeArrowheads="1"/>
                  </p:cNvSpPr>
                  <p:nvPr/>
                </p:nvSpPr>
                <p:spPr bwMode="auto">
                  <a:xfrm>
                    <a:off x="-3476" y="15504"/>
                    <a:ext cx="1903" cy="1149"/>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fa-IR" sz="1600" b="1" i="0" u="none" strike="noStrike" cap="none" normalizeH="0" baseline="0" dirty="0" smtClean="0">
                      <a:ln>
                        <a:noFill/>
                      </a:ln>
                      <a:solidFill>
                        <a:srgbClr val="000000"/>
                      </a:solidFill>
                      <a:effectLst/>
                      <a:latin typeface="Calibri" pitchFamily="34" charset="0"/>
                      <a:ea typeface="Calibri" pitchFamily="34" charset="0"/>
                      <a:cs typeface="B Nazanin"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fa-IR" sz="1600" b="1" dirty="0" smtClean="0">
                        <a:solidFill>
                          <a:srgbClr val="000000"/>
                        </a:solidFill>
                        <a:latin typeface="Calibri" pitchFamily="34" charset="0"/>
                        <a:cs typeface="B Nazanin" pitchFamily="2" charset="-78"/>
                      </a:rPr>
                      <a:t>اهم متر</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AutoShape 24"/>
                  <p:cNvSpPr>
                    <a:spLocks noChangeArrowheads="1"/>
                  </p:cNvSpPr>
                  <p:nvPr/>
                </p:nvSpPr>
                <p:spPr bwMode="auto">
                  <a:xfrm>
                    <a:off x="5495" y="15545"/>
                    <a:ext cx="2165"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یکای اندازه گیری</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AutoShape 24"/>
                  <p:cNvSpPr>
                    <a:spLocks noChangeArrowheads="1"/>
                  </p:cNvSpPr>
                  <p:nvPr/>
                </p:nvSpPr>
                <p:spPr bwMode="auto">
                  <a:xfrm>
                    <a:off x="2313" y="15665"/>
                    <a:ext cx="1789" cy="957"/>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اهم</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AutoShape 24"/>
                  <p:cNvSpPr>
                    <a:spLocks noChangeArrowheads="1"/>
                  </p:cNvSpPr>
                  <p:nvPr/>
                </p:nvSpPr>
                <p:spPr bwMode="auto">
                  <a:xfrm>
                    <a:off x="-845" y="15687"/>
                    <a:ext cx="2421" cy="957"/>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25000" dirty="0" smtClean="0">
                        <a:ln>
                          <a:noFill/>
                        </a:ln>
                        <a:solidFill>
                          <a:srgbClr val="000000"/>
                        </a:solidFill>
                        <a:effectLst/>
                        <a:latin typeface="Calibri" pitchFamily="34" charset="0"/>
                        <a:ea typeface="Calibri" pitchFamily="34" charset="0"/>
                        <a:cs typeface="B Nazanin" pitchFamily="2" charset="-78"/>
                      </a:rPr>
                      <a:t>وسیله اندازه گیری</a:t>
                    </a:r>
                    <a:endParaRPr kumimoji="0" lang="fa-IR" sz="2400" b="1" i="0" u="none" strike="noStrike" cap="none" normalizeH="0" baseline="-25000" dirty="0" smtClean="0">
                      <a:ln>
                        <a:noFill/>
                      </a:ln>
                      <a:solidFill>
                        <a:schemeClr val="tx1"/>
                      </a:solidFill>
                      <a:effectLst/>
                      <a:latin typeface="Arial" pitchFamily="34" charset="0"/>
                      <a:cs typeface="Arial" pitchFamily="34" charset="0"/>
                    </a:endParaRPr>
                  </a:p>
                </p:txBody>
              </p:sp>
            </p:grpSp>
            <p:sp>
              <p:nvSpPr>
                <p:cNvPr id="26" name="AutoShape 18"/>
                <p:cNvSpPr>
                  <a:spLocks noChangeArrowheads="1"/>
                </p:cNvSpPr>
                <p:nvPr/>
              </p:nvSpPr>
              <p:spPr bwMode="auto">
                <a:xfrm rot="16200000">
                  <a:off x="2399" y="15783"/>
                  <a:ext cx="574" cy="1378"/>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27" name="AutoShape 18"/>
                <p:cNvSpPr>
                  <a:spLocks noChangeArrowheads="1"/>
                </p:cNvSpPr>
                <p:nvPr/>
              </p:nvSpPr>
              <p:spPr bwMode="auto">
                <a:xfrm rot="16200000">
                  <a:off x="-378" y="15958"/>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28" name="AutoShape 18"/>
                <p:cNvSpPr>
                  <a:spLocks noChangeArrowheads="1"/>
                </p:cNvSpPr>
                <p:nvPr/>
              </p:nvSpPr>
              <p:spPr bwMode="auto">
                <a:xfrm rot="16200000">
                  <a:off x="-3610" y="15940"/>
                  <a:ext cx="383" cy="957"/>
                </a:xfrm>
                <a:prstGeom prst="upArrow">
                  <a:avLst>
                    <a:gd name="adj1" fmla="val 50000"/>
                    <a:gd name="adj2" fmla="val 3402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grpSp>
          <p:sp>
            <p:nvSpPr>
              <p:cNvPr id="24" name="TextBox 23"/>
              <p:cNvSpPr txBox="1"/>
              <p:nvPr/>
            </p:nvSpPr>
            <p:spPr>
              <a:xfrm>
                <a:off x="785785" y="1428403"/>
                <a:ext cx="5643603" cy="830997"/>
              </a:xfrm>
              <a:prstGeom prst="rect">
                <a:avLst/>
              </a:prstGeom>
              <a:gradFill flip="none" rotWithShape="1">
                <a:gsLst>
                  <a:gs pos="21000">
                    <a:schemeClr val="bg1">
                      <a:lumMod val="95000"/>
                      <a:alpha val="0"/>
                    </a:schemeClr>
                  </a:gs>
                  <a:gs pos="50000">
                    <a:schemeClr val="bg1">
                      <a:shade val="67500"/>
                      <a:satMod val="115000"/>
                    </a:schemeClr>
                  </a:gs>
                  <a:gs pos="100000">
                    <a:schemeClr val="bg1">
                      <a:shade val="100000"/>
                      <a:satMod val="115000"/>
                    </a:schemeClr>
                  </a:gs>
                </a:gsLst>
                <a:lin ang="16200000" scaled="1"/>
                <a:tileRect/>
              </a:gradFill>
            </p:spPr>
            <p:txBody>
              <a:bodyPr wrap="square" rtlCol="1">
                <a:spAutoFit/>
              </a:bodyPr>
              <a:lstStyle/>
              <a:p>
                <a:pPr lvl="0" algn="ctr" fontAlgn="base">
                  <a:spcBef>
                    <a:spcPct val="0"/>
                  </a:spcBef>
                  <a:spcAft>
                    <a:spcPct val="0"/>
                  </a:spcAft>
                </a:pPr>
                <a:r>
                  <a:rPr lang="fa-IR" sz="1600" dirty="0" smtClean="0">
                    <a:solidFill>
                      <a:srgbClr val="000000"/>
                    </a:solidFill>
                    <a:latin typeface="Calibri" pitchFamily="34" charset="0"/>
                    <a:ea typeface="Calibri" pitchFamily="34" charset="0"/>
                    <a:cs typeface="B Nazanin" pitchFamily="2" charset="-78"/>
                  </a:rPr>
                  <a:t>یک ویژگی برای رسانا محسوب می شود که در طی آن الکترون ها ضمن عبور از رسانا ، با ذرات ( اتم های ) رسانا برخورد داشته و قسمتی از انرژی یشان را به صورت گرما از دست می دهند.</a:t>
                </a:r>
                <a:endParaRPr lang="fa-IR" sz="1600" baseline="-25000" dirty="0" smtClean="0">
                  <a:latin typeface="Arial" pitchFamily="34" charset="0"/>
                  <a:cs typeface="B Nazanin" pitchFamily="2" charset="-78"/>
                </a:endParaRPr>
              </a:p>
            </p:txBody>
          </p:sp>
        </p:grpSp>
        <p:sp>
          <p:nvSpPr>
            <p:cNvPr id="22" name="Bent-Up Arrow 21"/>
            <p:cNvSpPr/>
            <p:nvPr/>
          </p:nvSpPr>
          <p:spPr>
            <a:xfrm rot="16200000" flipH="1">
              <a:off x="8108181" y="2035959"/>
              <a:ext cx="928694" cy="571504"/>
            </a:xfrm>
            <a:prstGeom prst="bentUp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pic>
        <p:nvPicPr>
          <p:cNvPr id="1027" name="Picture 3" descr="E:\پروژه علوم هشتم\عکس کتاب علوم هشتم\کتاب معلم\electromagnetic-spectrum1.png"/>
          <p:cNvPicPr>
            <a:picLocks noChangeAspect="1" noChangeArrowheads="1"/>
          </p:cNvPicPr>
          <p:nvPr/>
        </p:nvPicPr>
        <p:blipFill>
          <a:blip r:embed="rId3" cstate="print"/>
          <a:srcRect/>
          <a:stretch>
            <a:fillRect/>
          </a:stretch>
        </p:blipFill>
        <p:spPr bwMode="auto">
          <a:xfrm>
            <a:off x="642910" y="2428868"/>
            <a:ext cx="2428892" cy="1896292"/>
          </a:xfrm>
          <a:prstGeom prst="rect">
            <a:avLst/>
          </a:prstGeom>
          <a:noFill/>
        </p:spPr>
      </p:pic>
      <p:grpSp>
        <p:nvGrpSpPr>
          <p:cNvPr id="36" name="Group 28"/>
          <p:cNvGrpSpPr/>
          <p:nvPr/>
        </p:nvGrpSpPr>
        <p:grpSpPr>
          <a:xfrm>
            <a:off x="214282" y="6215082"/>
            <a:ext cx="1900132" cy="360000"/>
            <a:chOff x="214282" y="6215082"/>
            <a:chExt cx="1900132" cy="360000"/>
          </a:xfrm>
        </p:grpSpPr>
        <p:sp>
          <p:nvSpPr>
            <p:cNvPr id="37" name="Action Button: Forward or Next 36">
              <a:hlinkClick r:id="" action="ppaction://hlinkshowjump?jump=nextslide" highlightClick="1">
                <a:snd r:embed="rId4"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8" name="Action Button: Back or Previous 37">
              <a:hlinkClick r:id="" action="ppaction://hlinkshowjump?jump=previousslide" highlightClick="1">
                <a:snd r:embed="rId4"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8662" y="642918"/>
            <a:ext cx="7472409" cy="1785950"/>
            <a:chOff x="1000100" y="2000240"/>
            <a:chExt cx="7472409" cy="1785950"/>
          </a:xfrm>
        </p:grpSpPr>
        <p:pic>
          <p:nvPicPr>
            <p:cNvPr id="3" name="Picture 39" descr="زیر ذره بین9.png"/>
            <p:cNvPicPr>
              <a:picLocks noChangeAspect="1" noChangeArrowheads="1"/>
            </p:cNvPicPr>
            <p:nvPr/>
          </p:nvPicPr>
          <p:blipFill>
            <a:blip r:embed="rId2" cstate="print"/>
            <a:srcRect/>
            <a:stretch>
              <a:fillRect/>
            </a:stretch>
          </p:blipFill>
          <p:spPr bwMode="auto">
            <a:xfrm>
              <a:off x="7643834" y="2143116"/>
              <a:ext cx="828675" cy="1485900"/>
            </a:xfrm>
            <a:prstGeom prst="rect">
              <a:avLst/>
            </a:prstGeom>
            <a:noFill/>
          </p:spPr>
        </p:pic>
        <p:sp>
          <p:nvSpPr>
            <p:cNvPr id="4" name="AutoShape 8"/>
            <p:cNvSpPr>
              <a:spLocks noChangeArrowheads="1"/>
            </p:cNvSpPr>
            <p:nvPr/>
          </p:nvSpPr>
          <p:spPr bwMode="auto">
            <a:xfrm>
              <a:off x="1000100" y="2000240"/>
              <a:ext cx="6643734" cy="178595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lang="fa-IR" sz="1600" dirty="0" smtClean="0">
                <a:solidFill>
                  <a:srgbClr val="0D0D0D"/>
                </a:solidFill>
                <a:latin typeface="Calibri" pitchFamily="34" charset="0"/>
                <a:ea typeface="Calibri" pitchFamily="34" charset="0"/>
                <a:cs typeface="B Nazanin" pitchFamily="2" charset="-78"/>
              </a:endParaRPr>
            </a:p>
            <a:p>
              <a:pPr lvl="0" algn="just" fontAlgn="base">
                <a:spcBef>
                  <a:spcPct val="0"/>
                </a:spcBef>
                <a:spcAft>
                  <a:spcPct val="0"/>
                </a:spcAft>
              </a:pPr>
              <a:r>
                <a:rPr lang="fa-IR" sz="1600" dirty="0" smtClean="0">
                  <a:solidFill>
                    <a:srgbClr val="0D0D0D"/>
                  </a:solidFill>
                  <a:latin typeface="Calibri" pitchFamily="34" charset="0"/>
                  <a:ea typeface="Calibri" pitchFamily="34" charset="0"/>
                  <a:cs typeface="B Nazanin" pitchFamily="2" charset="-78"/>
                </a:rPr>
                <a:t>مقاومت الکتریکی رساناهای مختلف با جنس های متفاوت با یکدیگر متفاوت است.</a:t>
              </a:r>
            </a:p>
            <a:p>
              <a:pPr lvl="0" algn="just" fontAlgn="base">
                <a:spcBef>
                  <a:spcPct val="0"/>
                </a:spcBef>
                <a:spcAft>
                  <a:spcPct val="0"/>
                </a:spcAft>
              </a:pPr>
              <a:r>
                <a:rPr kumimoji="0" lang="fa-IR" sz="1600" i="0" u="none" strike="noStrike" cap="none" normalizeH="0" baseline="0" dirty="0" smtClean="0">
                  <a:ln>
                    <a:noFill/>
                  </a:ln>
                  <a:solidFill>
                    <a:srgbClr val="0D0D0D"/>
                  </a:solidFill>
                  <a:effectLst/>
                  <a:latin typeface="Calibri" pitchFamily="34" charset="0"/>
                  <a:cs typeface="B Nazanin" pitchFamily="2" charset="-78"/>
                </a:rPr>
                <a:t>در برخی وسایل</a:t>
              </a:r>
              <a:r>
                <a:rPr kumimoji="0" lang="fa-IR" sz="1600" i="0" u="none" strike="noStrike" cap="none" normalizeH="0" dirty="0" smtClean="0">
                  <a:ln>
                    <a:noFill/>
                  </a:ln>
                  <a:solidFill>
                    <a:srgbClr val="0D0D0D"/>
                  </a:solidFill>
                  <a:effectLst/>
                  <a:latin typeface="Calibri" pitchFamily="34" charset="0"/>
                  <a:cs typeface="B Nazanin" pitchFamily="2" charset="-78"/>
                </a:rPr>
                <a:t> الکتریکی مانند پلوپز، اتوی برقی، لامپ و ... .ج.د رسانایی با مقاومت زیاد ضروری است  زیرا در این وسایل هدف تولید گرماست، ولی در برخی موارد مانند سیم کشی ساختمان یا خودرو ها و ... مقاومت الکتریکی رساناها باعث اتلاف انرژی الکتریکی مفید می شود.</a:t>
              </a:r>
              <a:endParaRPr kumimoji="0" lang="fa-IR" sz="1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 name="Group 28"/>
          <p:cNvGrpSpPr/>
          <p:nvPr/>
        </p:nvGrpSpPr>
        <p:grpSpPr>
          <a:xfrm>
            <a:off x="214282" y="6215082"/>
            <a:ext cx="1900132" cy="360000"/>
            <a:chOff x="214282" y="6215082"/>
            <a:chExt cx="1900132" cy="360000"/>
          </a:xfrm>
        </p:grpSpPr>
        <p:sp>
          <p:nvSpPr>
            <p:cNvPr id="19" name="Action Button: Forward or Next 18">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20" name="Action Button: Back or Previous 19">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pic>
        <p:nvPicPr>
          <p:cNvPr id="3074" name="Picture 2" descr="E:\پروژه علوم هشتم\عکس کتاب علوم هشتم\پاور پوینت 8\الکتریسیته\مدار الکتریکی.png"/>
          <p:cNvPicPr>
            <a:picLocks noChangeAspect="1" noChangeArrowheads="1"/>
          </p:cNvPicPr>
          <p:nvPr/>
        </p:nvPicPr>
        <p:blipFill>
          <a:blip r:embed="rId4" cstate="print"/>
          <a:srcRect/>
          <a:stretch>
            <a:fillRect/>
          </a:stretch>
        </p:blipFill>
        <p:spPr bwMode="auto">
          <a:xfrm>
            <a:off x="2643174" y="2571744"/>
            <a:ext cx="5002213" cy="3854450"/>
          </a:xfrm>
          <a:prstGeom prst="rect">
            <a:avLst/>
          </a:prstGeom>
          <a:noFill/>
        </p:spPr>
      </p:pic>
      <p:sp>
        <p:nvSpPr>
          <p:cNvPr id="22" name="TextBox 21"/>
          <p:cNvSpPr txBox="1"/>
          <p:nvPr/>
        </p:nvSpPr>
        <p:spPr>
          <a:xfrm>
            <a:off x="2928926" y="6429396"/>
            <a:ext cx="4735591" cy="307777"/>
          </a:xfrm>
          <a:prstGeom prst="rect">
            <a:avLst/>
          </a:prstGeom>
          <a:noFill/>
        </p:spPr>
        <p:txBody>
          <a:bodyPr wrap="none" rtlCol="1">
            <a:spAutoFit/>
          </a:bodyPr>
          <a:lstStyle/>
          <a:p>
            <a:r>
              <a:rPr lang="fa-IR" sz="1400" dirty="0" smtClean="0">
                <a:solidFill>
                  <a:srgbClr val="FF0000"/>
                </a:solidFill>
                <a:cs typeface="B Nazanin" pitchFamily="2" charset="-78"/>
              </a:rPr>
              <a:t>آمپرسنج در مدار به صورت سری و ولت سنج در مدار به صورت موازی نصب می شود</a:t>
            </a:r>
            <a:endParaRPr lang="fa-IR" sz="1400" dirty="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14546" y="4572008"/>
            <a:ext cx="4429156" cy="1807975"/>
            <a:chOff x="1357290" y="642918"/>
            <a:chExt cx="4429156" cy="1807975"/>
          </a:xfrm>
        </p:grpSpPr>
        <p:pic>
          <p:nvPicPr>
            <p:cNvPr id="2050" name="Picture 2" descr="E:\پروژه علوم هشتم\عکس کتاب علوم هشتم\پاور پوینت 8\الکتریسیته\قانون اهم.png"/>
            <p:cNvPicPr>
              <a:picLocks noChangeAspect="1" noChangeArrowheads="1"/>
            </p:cNvPicPr>
            <p:nvPr/>
          </p:nvPicPr>
          <p:blipFill>
            <a:blip r:embed="rId2" cstate="print"/>
            <a:srcRect/>
            <a:stretch>
              <a:fillRect/>
            </a:stretch>
          </p:blipFill>
          <p:spPr bwMode="auto">
            <a:xfrm>
              <a:off x="1357290" y="1071546"/>
              <a:ext cx="3959225" cy="992187"/>
            </a:xfrm>
            <a:prstGeom prst="rect">
              <a:avLst/>
            </a:prstGeom>
            <a:noFill/>
          </p:spPr>
        </p:pic>
        <p:cxnSp>
          <p:nvCxnSpPr>
            <p:cNvPr id="4" name="Straight Arrow Connector 3"/>
            <p:cNvCxnSpPr/>
            <p:nvPr/>
          </p:nvCxnSpPr>
          <p:spPr>
            <a:xfrm rot="5400000" flipH="1" flipV="1">
              <a:off x="4714876" y="1000108"/>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57752" y="1857364"/>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857356" y="121442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43042" y="714356"/>
              <a:ext cx="928694" cy="307777"/>
            </a:xfrm>
            <a:prstGeom prst="rect">
              <a:avLst/>
            </a:prstGeom>
            <a:noFill/>
          </p:spPr>
          <p:txBody>
            <a:bodyPr wrap="square" rtlCol="1">
              <a:spAutoFit/>
            </a:bodyPr>
            <a:lstStyle/>
            <a:p>
              <a:r>
                <a:rPr lang="fa-IR" sz="1400" dirty="0" smtClean="0">
                  <a:solidFill>
                    <a:srgbClr val="FF0000"/>
                  </a:solidFill>
                  <a:cs typeface="B Nazanin" pitchFamily="2" charset="-78"/>
                </a:rPr>
                <a:t>بر حسب آمپر</a:t>
              </a:r>
              <a:endParaRPr lang="fa-IR" sz="1400" dirty="0">
                <a:solidFill>
                  <a:srgbClr val="FF0000"/>
                </a:solidFill>
                <a:cs typeface="B Nazanin" pitchFamily="2" charset="-78"/>
              </a:endParaRPr>
            </a:p>
          </p:txBody>
        </p:sp>
        <p:sp>
          <p:nvSpPr>
            <p:cNvPr id="10" name="TextBox 9"/>
            <p:cNvSpPr txBox="1"/>
            <p:nvPr/>
          </p:nvSpPr>
          <p:spPr>
            <a:xfrm>
              <a:off x="4857752" y="642918"/>
              <a:ext cx="928694" cy="307777"/>
            </a:xfrm>
            <a:prstGeom prst="rect">
              <a:avLst/>
            </a:prstGeom>
            <a:noFill/>
          </p:spPr>
          <p:txBody>
            <a:bodyPr wrap="square" rtlCol="1">
              <a:spAutoFit/>
            </a:bodyPr>
            <a:lstStyle/>
            <a:p>
              <a:r>
                <a:rPr lang="fa-IR" sz="1400" dirty="0" smtClean="0">
                  <a:solidFill>
                    <a:srgbClr val="FF0000"/>
                  </a:solidFill>
                  <a:cs typeface="B Nazanin" pitchFamily="2" charset="-78"/>
                </a:rPr>
                <a:t>بر حسب ولت</a:t>
              </a:r>
              <a:endParaRPr lang="fa-IR" sz="1400" dirty="0">
                <a:solidFill>
                  <a:srgbClr val="FF0000"/>
                </a:solidFill>
                <a:cs typeface="B Nazanin" pitchFamily="2" charset="-78"/>
              </a:endParaRPr>
            </a:p>
          </p:txBody>
        </p:sp>
        <p:sp>
          <p:nvSpPr>
            <p:cNvPr id="11" name="TextBox 10"/>
            <p:cNvSpPr txBox="1"/>
            <p:nvPr/>
          </p:nvSpPr>
          <p:spPr>
            <a:xfrm>
              <a:off x="4857752" y="2143116"/>
              <a:ext cx="928694" cy="307777"/>
            </a:xfrm>
            <a:prstGeom prst="rect">
              <a:avLst/>
            </a:prstGeom>
            <a:noFill/>
          </p:spPr>
          <p:txBody>
            <a:bodyPr wrap="square" rtlCol="1">
              <a:spAutoFit/>
            </a:bodyPr>
            <a:lstStyle/>
            <a:p>
              <a:r>
                <a:rPr lang="fa-IR" sz="1400" dirty="0" smtClean="0">
                  <a:solidFill>
                    <a:srgbClr val="FF0000"/>
                  </a:solidFill>
                  <a:cs typeface="B Nazanin" pitchFamily="2" charset="-78"/>
                </a:rPr>
                <a:t>بر حسب اُهم</a:t>
              </a:r>
              <a:endParaRPr lang="fa-IR" sz="1400" dirty="0">
                <a:solidFill>
                  <a:srgbClr val="FF0000"/>
                </a:solidFill>
                <a:cs typeface="B Nazanin" pitchFamily="2" charset="-78"/>
              </a:endParaRPr>
            </a:p>
          </p:txBody>
        </p:sp>
      </p:grpSp>
      <p:sp>
        <p:nvSpPr>
          <p:cNvPr id="15" name="Rounded Rectangle 14"/>
          <p:cNvSpPr/>
          <p:nvPr/>
        </p:nvSpPr>
        <p:spPr>
          <a:xfrm>
            <a:off x="6572264" y="552447"/>
            <a:ext cx="2071702" cy="642942"/>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dirty="0" smtClean="0">
                <a:cs typeface="B Titr" pitchFamily="2" charset="-78"/>
              </a:rPr>
              <a:t>قانون اهم</a:t>
            </a:r>
            <a:endParaRPr lang="fa-IR" dirty="0">
              <a:cs typeface="B Titr" pitchFamily="2" charset="-78"/>
            </a:endParaRPr>
          </a:p>
        </p:txBody>
      </p:sp>
      <p:sp>
        <p:nvSpPr>
          <p:cNvPr id="16" name="Rectangle 15"/>
          <p:cNvSpPr/>
          <p:nvPr/>
        </p:nvSpPr>
        <p:spPr>
          <a:xfrm>
            <a:off x="714348" y="1338265"/>
            <a:ext cx="7072362" cy="7143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400" b="1" dirty="0" smtClean="0">
                <a:solidFill>
                  <a:srgbClr val="FF0000"/>
                </a:solidFill>
                <a:cs typeface="B Nazanin" pitchFamily="2" charset="-78"/>
              </a:rPr>
              <a:t>برای اولین بار دانشمندی به نام </a:t>
            </a:r>
            <a:r>
              <a:rPr lang="fa-IR" sz="1400" b="1" dirty="0" smtClean="0">
                <a:solidFill>
                  <a:schemeClr val="tx1"/>
                </a:solidFill>
                <a:cs typeface="B Nazanin" pitchFamily="2" charset="-78"/>
              </a:rPr>
              <a:t>گئورگ اهم </a:t>
            </a:r>
            <a:r>
              <a:rPr lang="fa-IR" sz="1400" b="1" dirty="0" smtClean="0">
                <a:solidFill>
                  <a:srgbClr val="FF0000"/>
                </a:solidFill>
                <a:cs typeface="B Nazanin" pitchFamily="2" charset="-78"/>
              </a:rPr>
              <a:t>رابطه بین سه عامل موثر در مدار الکتریکی را به صورت زیر بیان کرد:</a:t>
            </a:r>
          </a:p>
        </p:txBody>
      </p:sp>
      <p:grpSp>
        <p:nvGrpSpPr>
          <p:cNvPr id="17" name="Group 3"/>
          <p:cNvGrpSpPr>
            <a:grpSpLocks/>
          </p:cNvGrpSpPr>
          <p:nvPr/>
        </p:nvGrpSpPr>
        <p:grpSpPr bwMode="auto">
          <a:xfrm>
            <a:off x="428596" y="2428868"/>
            <a:ext cx="2073555" cy="1508751"/>
            <a:chOff x="470" y="13219"/>
            <a:chExt cx="3266" cy="2375"/>
          </a:xfrm>
        </p:grpSpPr>
        <p:grpSp>
          <p:nvGrpSpPr>
            <p:cNvPr id="18" name="Group 4"/>
            <p:cNvGrpSpPr>
              <a:grpSpLocks/>
            </p:cNvGrpSpPr>
            <p:nvPr/>
          </p:nvGrpSpPr>
          <p:grpSpPr bwMode="auto">
            <a:xfrm>
              <a:off x="808" y="13219"/>
              <a:ext cx="2928" cy="2314"/>
              <a:chOff x="1408" y="12426"/>
              <a:chExt cx="2928" cy="2314"/>
            </a:xfrm>
          </p:grpSpPr>
          <p:sp>
            <p:nvSpPr>
              <p:cNvPr id="22" name="AutoShape 5"/>
              <p:cNvSpPr>
                <a:spLocks noChangeArrowheads="1"/>
              </p:cNvSpPr>
              <p:nvPr/>
            </p:nvSpPr>
            <p:spPr bwMode="auto">
              <a:xfrm>
                <a:off x="1408" y="12426"/>
                <a:ext cx="2928" cy="2314"/>
              </a:xfrm>
              <a:prstGeom prst="triangle">
                <a:avLst>
                  <a:gd name="adj" fmla="val 50000"/>
                </a:avLst>
              </a:prstGeom>
              <a:gradFill rotWithShape="0">
                <a:gsLst>
                  <a:gs pos="0">
                    <a:srgbClr val="4F81BD"/>
                  </a:gs>
                  <a:gs pos="100000">
                    <a:srgbClr val="4F81BD">
                      <a:gamma/>
                      <a:tint val="20000"/>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cxnSp>
            <p:nvCxnSpPr>
              <p:cNvPr id="23" name="AutoShape 6"/>
              <p:cNvCxnSpPr>
                <a:cxnSpLocks noChangeShapeType="1"/>
              </p:cNvCxnSpPr>
              <p:nvPr/>
            </p:nvCxnSpPr>
            <p:spPr bwMode="auto">
              <a:xfrm>
                <a:off x="2039" y="13769"/>
                <a:ext cx="1682" cy="0"/>
              </a:xfrm>
              <a:prstGeom prst="straightConnector1">
                <a:avLst/>
              </a:prstGeom>
              <a:noFill/>
              <a:ln w="9525">
                <a:solidFill>
                  <a:srgbClr val="000000"/>
                </a:solidFill>
                <a:round/>
                <a:headEnd/>
                <a:tailEnd/>
              </a:ln>
            </p:spPr>
          </p:cxnSp>
          <p:cxnSp>
            <p:nvCxnSpPr>
              <p:cNvPr id="24" name="AutoShape 7"/>
              <p:cNvCxnSpPr>
                <a:cxnSpLocks noChangeShapeType="1"/>
              </p:cNvCxnSpPr>
              <p:nvPr/>
            </p:nvCxnSpPr>
            <p:spPr bwMode="auto">
              <a:xfrm>
                <a:off x="2871" y="13769"/>
                <a:ext cx="0" cy="971"/>
              </a:xfrm>
              <a:prstGeom prst="straightConnector1">
                <a:avLst/>
              </a:prstGeom>
              <a:noFill/>
              <a:ln w="9525">
                <a:solidFill>
                  <a:srgbClr val="000000"/>
                </a:solidFill>
                <a:round/>
                <a:headEnd/>
                <a:tailEnd/>
              </a:ln>
            </p:spPr>
          </p:cxnSp>
        </p:grpSp>
        <p:sp>
          <p:nvSpPr>
            <p:cNvPr id="19" name="Text Box 8"/>
            <p:cNvSpPr txBox="1">
              <a:spLocks noChangeArrowheads="1"/>
            </p:cNvSpPr>
            <p:nvPr/>
          </p:nvSpPr>
          <p:spPr bwMode="auto">
            <a:xfrm>
              <a:off x="1483" y="13781"/>
              <a:ext cx="1386"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Calibri" pitchFamily="34" charset="0"/>
                  <a:ea typeface="Arial" pitchFamily="34" charset="0"/>
                  <a:cs typeface="B Nazanin" pitchFamily="2" charset="-78"/>
                </a:rPr>
                <a:t>اختلاف پتانسیل</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 </a:t>
              </a:r>
              <a:r>
                <a:rPr kumimoji="0" lang="en-US" sz="1100" b="1" i="0" u="none" strike="noStrike" cap="none" normalizeH="0" dirty="0" smtClean="0">
                  <a:ln>
                    <a:noFill/>
                  </a:ln>
                  <a:solidFill>
                    <a:srgbClr val="000000"/>
                  </a:solidFill>
                  <a:effectLst/>
                  <a:latin typeface="Calibri" pitchFamily="34" charset="0"/>
                  <a:ea typeface="Arial" pitchFamily="34" charset="0"/>
                  <a:cs typeface="B Nazanin" pitchFamily="2" charset="-78"/>
                </a:rPr>
                <a:t>v</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470" y="14818"/>
              <a:ext cx="1801"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شدت جریان الکتریکی ( </a:t>
              </a:r>
              <a:r>
                <a:rPr kumimoji="0" lang="en-US"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I</a:t>
              </a: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a:t>
              </a:r>
              <a:endParaRPr kumimoji="0" lang="fa-IR"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0"/>
            <p:cNvSpPr txBox="1">
              <a:spLocks noChangeArrowheads="1"/>
            </p:cNvSpPr>
            <p:nvPr/>
          </p:nvSpPr>
          <p:spPr bwMode="auto">
            <a:xfrm>
              <a:off x="2271" y="14793"/>
              <a:ext cx="1419"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fa-IR" sz="1100" b="1" dirty="0" smtClean="0">
                  <a:solidFill>
                    <a:srgbClr val="000000"/>
                  </a:solidFill>
                  <a:latin typeface="Calibri" pitchFamily="34" charset="0"/>
                  <a:cs typeface="B Nazanin" pitchFamily="2" charset="-78"/>
                </a:rPr>
                <a:t>مقاومت الکتریکی(</a:t>
              </a:r>
              <a:r>
                <a:rPr lang="en-US" sz="1100" b="1" dirty="0" smtClean="0">
                  <a:solidFill>
                    <a:srgbClr val="000000"/>
                  </a:solidFill>
                  <a:latin typeface="Calibri" pitchFamily="34" charset="0"/>
                  <a:cs typeface="B Nazanin" pitchFamily="2" charset="-78"/>
                </a:rPr>
                <a:t>R</a:t>
              </a:r>
              <a:r>
                <a:rPr lang="fa-IR" sz="1100" b="1" dirty="0" smtClean="0">
                  <a:solidFill>
                    <a:srgbClr val="000000"/>
                  </a:solidFill>
                  <a:latin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5" name="Picture 2" descr="E:\پروژه علوم هشتم\عکس کتاب علوم هشتم\پاور پوینت 8\200px-Ohm3.gif"/>
          <p:cNvPicPr>
            <a:picLocks noChangeAspect="1" noChangeArrowheads="1"/>
          </p:cNvPicPr>
          <p:nvPr/>
        </p:nvPicPr>
        <p:blipFill>
          <a:blip r:embed="rId3" cstate="print">
            <a:clrChange>
              <a:clrFrom>
                <a:srgbClr val="333333"/>
              </a:clrFrom>
              <a:clrTo>
                <a:srgbClr val="333333">
                  <a:alpha val="0"/>
                </a:srgbClr>
              </a:clrTo>
            </a:clrChange>
          </a:blip>
          <a:srcRect/>
          <a:stretch>
            <a:fillRect/>
          </a:stretch>
        </p:blipFill>
        <p:spPr bwMode="auto">
          <a:xfrm>
            <a:off x="7000892" y="2195521"/>
            <a:ext cx="1905000" cy="2447925"/>
          </a:xfrm>
          <a:prstGeom prst="rect">
            <a:avLst/>
          </a:prstGeom>
          <a:noFill/>
        </p:spPr>
      </p:pic>
      <p:sp>
        <p:nvSpPr>
          <p:cNvPr id="26" name="Oval Callout 25"/>
          <p:cNvSpPr/>
          <p:nvPr/>
        </p:nvSpPr>
        <p:spPr>
          <a:xfrm>
            <a:off x="2857488" y="2266959"/>
            <a:ext cx="3500462" cy="1714512"/>
          </a:xfrm>
          <a:prstGeom prst="wedgeEllipseCallout">
            <a:avLst>
              <a:gd name="adj1" fmla="val 84078"/>
              <a:gd name="adj2" fmla="val 4995"/>
            </a:avLst>
          </a:prstGeom>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Nazanin" pitchFamily="2" charset="-78"/>
              </a:rPr>
              <a:t>در یک مدار الکتریکی با افزایش اختلاف پتانسیل ، شدت جریان الکتریکی عبوری از مقاومت الکتریکی نیز به همان نسبت افزایش یافته و در نتیجه مقدار مقاومت الکتریکی ثابت باقی می ماند.</a:t>
            </a:r>
            <a:endParaRPr lang="fa-IR" sz="1600" dirty="0">
              <a:cs typeface="B Nazanin" pitchFamily="2" charset="-78"/>
            </a:endParaRPr>
          </a:p>
        </p:txBody>
      </p:sp>
      <p:grpSp>
        <p:nvGrpSpPr>
          <p:cNvPr id="27" name="Group 28"/>
          <p:cNvGrpSpPr/>
          <p:nvPr/>
        </p:nvGrpSpPr>
        <p:grpSpPr>
          <a:xfrm>
            <a:off x="214282" y="6215082"/>
            <a:ext cx="1900132" cy="360000"/>
            <a:chOff x="214282" y="6215082"/>
            <a:chExt cx="1900132" cy="360000"/>
          </a:xfrm>
        </p:grpSpPr>
        <p:sp>
          <p:nvSpPr>
            <p:cNvPr id="28" name="Action Button: Forward or Next 27">
              <a:hlinkClick r:id="" action="ppaction://hlinkshowjump?jump=nextslide" highlightClick="1">
                <a:snd r:embed="rId4"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29" name="Action Button: Back or Previous 28">
              <a:hlinkClick r:id="" action="ppaction://hlinkshowjump?jump=previousslide" highlightClick="1">
                <a:snd r:embed="rId4"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2844" y="1134431"/>
            <a:ext cx="2073555" cy="1508751"/>
            <a:chOff x="470" y="13219"/>
            <a:chExt cx="3266" cy="2375"/>
          </a:xfrm>
        </p:grpSpPr>
        <p:grpSp>
          <p:nvGrpSpPr>
            <p:cNvPr id="3" name="Group 4"/>
            <p:cNvGrpSpPr>
              <a:grpSpLocks/>
            </p:cNvGrpSpPr>
            <p:nvPr/>
          </p:nvGrpSpPr>
          <p:grpSpPr bwMode="auto">
            <a:xfrm>
              <a:off x="808" y="13219"/>
              <a:ext cx="2928" cy="2314"/>
              <a:chOff x="1408" y="12426"/>
              <a:chExt cx="2928" cy="2314"/>
            </a:xfrm>
          </p:grpSpPr>
          <p:sp>
            <p:nvSpPr>
              <p:cNvPr id="7" name="AutoShape 5"/>
              <p:cNvSpPr>
                <a:spLocks noChangeArrowheads="1"/>
              </p:cNvSpPr>
              <p:nvPr/>
            </p:nvSpPr>
            <p:spPr bwMode="auto">
              <a:xfrm>
                <a:off x="1408" y="12426"/>
                <a:ext cx="2928" cy="2314"/>
              </a:xfrm>
              <a:prstGeom prst="triangle">
                <a:avLst>
                  <a:gd name="adj" fmla="val 50000"/>
                </a:avLst>
              </a:prstGeom>
              <a:gradFill rotWithShape="0">
                <a:gsLst>
                  <a:gs pos="0">
                    <a:srgbClr val="4F81BD"/>
                  </a:gs>
                  <a:gs pos="100000">
                    <a:srgbClr val="4F81BD">
                      <a:gamma/>
                      <a:tint val="20000"/>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cxnSp>
            <p:nvCxnSpPr>
              <p:cNvPr id="8" name="AutoShape 6"/>
              <p:cNvCxnSpPr>
                <a:cxnSpLocks noChangeShapeType="1"/>
              </p:cNvCxnSpPr>
              <p:nvPr/>
            </p:nvCxnSpPr>
            <p:spPr bwMode="auto">
              <a:xfrm>
                <a:off x="2039" y="13769"/>
                <a:ext cx="1682" cy="0"/>
              </a:xfrm>
              <a:prstGeom prst="straightConnector1">
                <a:avLst/>
              </a:prstGeom>
              <a:noFill/>
              <a:ln w="9525">
                <a:solidFill>
                  <a:srgbClr val="000000"/>
                </a:solidFill>
                <a:round/>
                <a:headEnd/>
                <a:tailEnd/>
              </a:ln>
            </p:spPr>
          </p:cxnSp>
          <p:cxnSp>
            <p:nvCxnSpPr>
              <p:cNvPr id="9" name="AutoShape 7"/>
              <p:cNvCxnSpPr>
                <a:cxnSpLocks noChangeShapeType="1"/>
              </p:cNvCxnSpPr>
              <p:nvPr/>
            </p:nvCxnSpPr>
            <p:spPr bwMode="auto">
              <a:xfrm>
                <a:off x="2871" y="13769"/>
                <a:ext cx="0" cy="971"/>
              </a:xfrm>
              <a:prstGeom prst="straightConnector1">
                <a:avLst/>
              </a:prstGeom>
              <a:noFill/>
              <a:ln w="9525">
                <a:solidFill>
                  <a:srgbClr val="000000"/>
                </a:solidFill>
                <a:round/>
                <a:headEnd/>
                <a:tailEnd/>
              </a:ln>
            </p:spPr>
          </p:cxnSp>
        </p:grpSp>
        <p:sp>
          <p:nvSpPr>
            <p:cNvPr id="4" name="Text Box 8"/>
            <p:cNvSpPr txBox="1">
              <a:spLocks noChangeArrowheads="1"/>
            </p:cNvSpPr>
            <p:nvPr/>
          </p:nvSpPr>
          <p:spPr bwMode="auto">
            <a:xfrm>
              <a:off x="1483" y="13781"/>
              <a:ext cx="1386"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Calibri" pitchFamily="34" charset="0"/>
                  <a:ea typeface="Arial" pitchFamily="34" charset="0"/>
                  <a:cs typeface="B Nazanin" pitchFamily="2" charset="-78"/>
                </a:rPr>
                <a:t>اختلاف پتانسیل</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 </a:t>
              </a:r>
              <a:r>
                <a:rPr kumimoji="0" lang="en-US" sz="1100" b="1" i="0" u="none" strike="noStrike" cap="none" normalizeH="0" dirty="0" smtClean="0">
                  <a:ln>
                    <a:noFill/>
                  </a:ln>
                  <a:solidFill>
                    <a:srgbClr val="000000"/>
                  </a:solidFill>
                  <a:effectLst/>
                  <a:latin typeface="Calibri" pitchFamily="34" charset="0"/>
                  <a:ea typeface="Arial" pitchFamily="34" charset="0"/>
                  <a:cs typeface="B Nazanin" pitchFamily="2" charset="-78"/>
                </a:rPr>
                <a:t>v</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9"/>
            <p:cNvSpPr txBox="1">
              <a:spLocks noChangeArrowheads="1"/>
            </p:cNvSpPr>
            <p:nvPr/>
          </p:nvSpPr>
          <p:spPr bwMode="auto">
            <a:xfrm>
              <a:off x="470" y="14818"/>
              <a:ext cx="1801"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شدت جریان الکتریکی ( </a:t>
              </a:r>
              <a:r>
                <a:rPr kumimoji="0" lang="en-US"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I</a:t>
              </a: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a:t>
              </a:r>
              <a:endParaRPr kumimoji="0" lang="fa-IR"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0"/>
            <p:cNvSpPr txBox="1">
              <a:spLocks noChangeArrowheads="1"/>
            </p:cNvSpPr>
            <p:nvPr/>
          </p:nvSpPr>
          <p:spPr bwMode="auto">
            <a:xfrm>
              <a:off x="2271" y="14793"/>
              <a:ext cx="1419"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fa-IR" sz="1100" b="1" dirty="0" smtClean="0">
                  <a:solidFill>
                    <a:srgbClr val="000000"/>
                  </a:solidFill>
                  <a:latin typeface="Calibri" pitchFamily="34" charset="0"/>
                  <a:cs typeface="B Nazanin" pitchFamily="2" charset="-78"/>
                </a:rPr>
                <a:t>مقاومت الکتریکی(</a:t>
              </a:r>
              <a:r>
                <a:rPr lang="en-US" sz="1100" b="1" dirty="0" smtClean="0">
                  <a:solidFill>
                    <a:srgbClr val="000000"/>
                  </a:solidFill>
                  <a:latin typeface="Calibri" pitchFamily="34" charset="0"/>
                  <a:cs typeface="B Nazanin" pitchFamily="2" charset="-78"/>
                </a:rPr>
                <a:t>R</a:t>
              </a:r>
              <a:r>
                <a:rPr lang="fa-IR" sz="1100" b="1" dirty="0" smtClean="0">
                  <a:solidFill>
                    <a:srgbClr val="000000"/>
                  </a:solidFill>
                  <a:latin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098" name="Picture 2" descr="E:\تالیفات\گل واژه\عکس های گل واژه\3.png"/>
          <p:cNvPicPr>
            <a:picLocks noChangeAspect="1" noChangeArrowheads="1"/>
          </p:cNvPicPr>
          <p:nvPr/>
        </p:nvPicPr>
        <p:blipFill>
          <a:blip r:embed="rId2" cstate="print"/>
          <a:srcRect/>
          <a:stretch>
            <a:fillRect/>
          </a:stretch>
        </p:blipFill>
        <p:spPr bwMode="auto">
          <a:xfrm>
            <a:off x="428596" y="848679"/>
            <a:ext cx="1143008" cy="1379335"/>
          </a:xfrm>
          <a:prstGeom prst="rect">
            <a:avLst/>
          </a:prstGeom>
          <a:noFill/>
        </p:spPr>
      </p:pic>
      <p:grpSp>
        <p:nvGrpSpPr>
          <p:cNvPr id="11" name="Group 3"/>
          <p:cNvGrpSpPr>
            <a:grpSpLocks/>
          </p:cNvGrpSpPr>
          <p:nvPr/>
        </p:nvGrpSpPr>
        <p:grpSpPr bwMode="auto">
          <a:xfrm>
            <a:off x="3357554" y="1142984"/>
            <a:ext cx="2073555" cy="1508751"/>
            <a:chOff x="470" y="13219"/>
            <a:chExt cx="3266" cy="2375"/>
          </a:xfrm>
        </p:grpSpPr>
        <p:grpSp>
          <p:nvGrpSpPr>
            <p:cNvPr id="12" name="Group 4"/>
            <p:cNvGrpSpPr>
              <a:grpSpLocks/>
            </p:cNvGrpSpPr>
            <p:nvPr/>
          </p:nvGrpSpPr>
          <p:grpSpPr bwMode="auto">
            <a:xfrm>
              <a:off x="808" y="13219"/>
              <a:ext cx="2928" cy="2314"/>
              <a:chOff x="1408" y="12426"/>
              <a:chExt cx="2928" cy="2314"/>
            </a:xfrm>
          </p:grpSpPr>
          <p:sp>
            <p:nvSpPr>
              <p:cNvPr id="16" name="AutoShape 5"/>
              <p:cNvSpPr>
                <a:spLocks noChangeArrowheads="1"/>
              </p:cNvSpPr>
              <p:nvPr/>
            </p:nvSpPr>
            <p:spPr bwMode="auto">
              <a:xfrm>
                <a:off x="1408" y="12426"/>
                <a:ext cx="2928" cy="2314"/>
              </a:xfrm>
              <a:prstGeom prst="triangle">
                <a:avLst>
                  <a:gd name="adj" fmla="val 50000"/>
                </a:avLst>
              </a:prstGeom>
              <a:gradFill rotWithShape="0">
                <a:gsLst>
                  <a:gs pos="0">
                    <a:srgbClr val="4F81BD"/>
                  </a:gs>
                  <a:gs pos="100000">
                    <a:srgbClr val="4F81BD">
                      <a:gamma/>
                      <a:tint val="20000"/>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cxnSp>
            <p:nvCxnSpPr>
              <p:cNvPr id="17" name="AutoShape 6"/>
              <p:cNvCxnSpPr>
                <a:cxnSpLocks noChangeShapeType="1"/>
              </p:cNvCxnSpPr>
              <p:nvPr/>
            </p:nvCxnSpPr>
            <p:spPr bwMode="auto">
              <a:xfrm>
                <a:off x="2039" y="13769"/>
                <a:ext cx="1682" cy="0"/>
              </a:xfrm>
              <a:prstGeom prst="straightConnector1">
                <a:avLst/>
              </a:prstGeom>
              <a:noFill/>
              <a:ln w="9525">
                <a:solidFill>
                  <a:srgbClr val="000000"/>
                </a:solidFill>
                <a:round/>
                <a:headEnd/>
                <a:tailEnd/>
              </a:ln>
            </p:spPr>
          </p:cxnSp>
          <p:cxnSp>
            <p:nvCxnSpPr>
              <p:cNvPr id="18" name="AutoShape 7"/>
              <p:cNvCxnSpPr>
                <a:cxnSpLocks noChangeShapeType="1"/>
              </p:cNvCxnSpPr>
              <p:nvPr/>
            </p:nvCxnSpPr>
            <p:spPr bwMode="auto">
              <a:xfrm>
                <a:off x="2871" y="13769"/>
                <a:ext cx="0" cy="971"/>
              </a:xfrm>
              <a:prstGeom prst="straightConnector1">
                <a:avLst/>
              </a:prstGeom>
              <a:noFill/>
              <a:ln w="9525">
                <a:solidFill>
                  <a:srgbClr val="000000"/>
                </a:solidFill>
                <a:round/>
                <a:headEnd/>
                <a:tailEnd/>
              </a:ln>
            </p:spPr>
          </p:cxnSp>
        </p:grpSp>
        <p:sp>
          <p:nvSpPr>
            <p:cNvPr id="13" name="Text Box 8"/>
            <p:cNvSpPr txBox="1">
              <a:spLocks noChangeArrowheads="1"/>
            </p:cNvSpPr>
            <p:nvPr/>
          </p:nvSpPr>
          <p:spPr bwMode="auto">
            <a:xfrm>
              <a:off x="1483" y="13781"/>
              <a:ext cx="1386"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Calibri" pitchFamily="34" charset="0"/>
                  <a:ea typeface="Arial" pitchFamily="34" charset="0"/>
                  <a:cs typeface="B Nazanin" pitchFamily="2" charset="-78"/>
                </a:rPr>
                <a:t>اختلاف پتانسیل</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 </a:t>
              </a:r>
              <a:r>
                <a:rPr kumimoji="0" lang="en-US" sz="1100" b="1" i="0" u="none" strike="noStrike" cap="none" normalizeH="0" dirty="0" smtClean="0">
                  <a:ln>
                    <a:noFill/>
                  </a:ln>
                  <a:solidFill>
                    <a:srgbClr val="000000"/>
                  </a:solidFill>
                  <a:effectLst/>
                  <a:latin typeface="Calibri" pitchFamily="34" charset="0"/>
                  <a:ea typeface="Arial" pitchFamily="34" charset="0"/>
                  <a:cs typeface="B Nazanin" pitchFamily="2" charset="-78"/>
                </a:rPr>
                <a:t>v</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9"/>
            <p:cNvSpPr txBox="1">
              <a:spLocks noChangeArrowheads="1"/>
            </p:cNvSpPr>
            <p:nvPr/>
          </p:nvSpPr>
          <p:spPr bwMode="auto">
            <a:xfrm>
              <a:off x="470" y="14818"/>
              <a:ext cx="1801"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شدت جریان الکتریکی ( </a:t>
              </a:r>
              <a:r>
                <a:rPr kumimoji="0" lang="en-US"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I</a:t>
              </a: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a:t>
              </a:r>
              <a:endParaRPr kumimoji="0" lang="fa-IR"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2271" y="14793"/>
              <a:ext cx="1419"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fa-IR" sz="1100" b="1" dirty="0" smtClean="0">
                  <a:solidFill>
                    <a:srgbClr val="000000"/>
                  </a:solidFill>
                  <a:latin typeface="Calibri" pitchFamily="34" charset="0"/>
                  <a:cs typeface="B Nazanin" pitchFamily="2" charset="-78"/>
                </a:rPr>
                <a:t>مقاومت الکتریکی(</a:t>
              </a:r>
              <a:r>
                <a:rPr lang="en-US" sz="1100" b="1" dirty="0" smtClean="0">
                  <a:solidFill>
                    <a:srgbClr val="000000"/>
                  </a:solidFill>
                  <a:latin typeface="Calibri" pitchFamily="34" charset="0"/>
                  <a:cs typeface="B Nazanin" pitchFamily="2" charset="-78"/>
                </a:rPr>
                <a:t>R</a:t>
              </a:r>
              <a:r>
                <a:rPr lang="fa-IR" sz="1100" b="1" dirty="0" smtClean="0">
                  <a:solidFill>
                    <a:srgbClr val="000000"/>
                  </a:solidFill>
                  <a:latin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9" name="Picture 2" descr="E:\تالیفات\گل واژه\عکس های گل واژه\3.png"/>
          <p:cNvPicPr>
            <a:picLocks noChangeAspect="1" noChangeArrowheads="1"/>
          </p:cNvPicPr>
          <p:nvPr/>
        </p:nvPicPr>
        <p:blipFill>
          <a:blip r:embed="rId2" cstate="print"/>
          <a:srcRect/>
          <a:stretch>
            <a:fillRect/>
          </a:stretch>
        </p:blipFill>
        <p:spPr bwMode="auto">
          <a:xfrm>
            <a:off x="3214678" y="1500174"/>
            <a:ext cx="1143008" cy="1379335"/>
          </a:xfrm>
          <a:prstGeom prst="rect">
            <a:avLst/>
          </a:prstGeom>
          <a:noFill/>
        </p:spPr>
      </p:pic>
      <p:grpSp>
        <p:nvGrpSpPr>
          <p:cNvPr id="20" name="Group 3"/>
          <p:cNvGrpSpPr>
            <a:grpSpLocks/>
          </p:cNvGrpSpPr>
          <p:nvPr/>
        </p:nvGrpSpPr>
        <p:grpSpPr bwMode="auto">
          <a:xfrm>
            <a:off x="6500825" y="1142985"/>
            <a:ext cx="2073555" cy="1508751"/>
            <a:chOff x="470" y="13219"/>
            <a:chExt cx="3266" cy="2375"/>
          </a:xfrm>
        </p:grpSpPr>
        <p:grpSp>
          <p:nvGrpSpPr>
            <p:cNvPr id="21" name="Group 4"/>
            <p:cNvGrpSpPr>
              <a:grpSpLocks/>
            </p:cNvGrpSpPr>
            <p:nvPr/>
          </p:nvGrpSpPr>
          <p:grpSpPr bwMode="auto">
            <a:xfrm>
              <a:off x="808" y="13219"/>
              <a:ext cx="2928" cy="2314"/>
              <a:chOff x="1408" y="12426"/>
              <a:chExt cx="2928" cy="2314"/>
            </a:xfrm>
          </p:grpSpPr>
          <p:sp>
            <p:nvSpPr>
              <p:cNvPr id="25" name="AutoShape 5"/>
              <p:cNvSpPr>
                <a:spLocks noChangeArrowheads="1"/>
              </p:cNvSpPr>
              <p:nvPr/>
            </p:nvSpPr>
            <p:spPr bwMode="auto">
              <a:xfrm>
                <a:off x="1408" y="12426"/>
                <a:ext cx="2928" cy="2314"/>
              </a:xfrm>
              <a:prstGeom prst="triangle">
                <a:avLst>
                  <a:gd name="adj" fmla="val 50000"/>
                </a:avLst>
              </a:prstGeom>
              <a:gradFill rotWithShape="0">
                <a:gsLst>
                  <a:gs pos="0">
                    <a:srgbClr val="4F81BD"/>
                  </a:gs>
                  <a:gs pos="100000">
                    <a:srgbClr val="4F81BD">
                      <a:gamma/>
                      <a:tint val="20000"/>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p>
            </p:txBody>
          </p:sp>
          <p:cxnSp>
            <p:nvCxnSpPr>
              <p:cNvPr id="26" name="AutoShape 6"/>
              <p:cNvCxnSpPr>
                <a:cxnSpLocks noChangeShapeType="1"/>
              </p:cNvCxnSpPr>
              <p:nvPr/>
            </p:nvCxnSpPr>
            <p:spPr bwMode="auto">
              <a:xfrm>
                <a:off x="2039" y="13769"/>
                <a:ext cx="1682" cy="0"/>
              </a:xfrm>
              <a:prstGeom prst="straightConnector1">
                <a:avLst/>
              </a:prstGeom>
              <a:noFill/>
              <a:ln w="9525">
                <a:solidFill>
                  <a:srgbClr val="000000"/>
                </a:solidFill>
                <a:round/>
                <a:headEnd/>
                <a:tailEnd/>
              </a:ln>
            </p:spPr>
          </p:cxnSp>
          <p:cxnSp>
            <p:nvCxnSpPr>
              <p:cNvPr id="27" name="AutoShape 7"/>
              <p:cNvCxnSpPr>
                <a:cxnSpLocks noChangeShapeType="1"/>
              </p:cNvCxnSpPr>
              <p:nvPr/>
            </p:nvCxnSpPr>
            <p:spPr bwMode="auto">
              <a:xfrm>
                <a:off x="2871" y="13769"/>
                <a:ext cx="0" cy="971"/>
              </a:xfrm>
              <a:prstGeom prst="straightConnector1">
                <a:avLst/>
              </a:prstGeom>
              <a:noFill/>
              <a:ln w="9525">
                <a:solidFill>
                  <a:srgbClr val="000000"/>
                </a:solidFill>
                <a:round/>
                <a:headEnd/>
                <a:tailEnd/>
              </a:ln>
            </p:spPr>
          </p:cxnSp>
        </p:grpSp>
        <p:sp>
          <p:nvSpPr>
            <p:cNvPr id="22" name="Text Box 8"/>
            <p:cNvSpPr txBox="1">
              <a:spLocks noChangeArrowheads="1"/>
            </p:cNvSpPr>
            <p:nvPr/>
          </p:nvSpPr>
          <p:spPr bwMode="auto">
            <a:xfrm>
              <a:off x="1483" y="13781"/>
              <a:ext cx="1386"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Calibri" pitchFamily="34" charset="0"/>
                  <a:ea typeface="Arial" pitchFamily="34" charset="0"/>
                  <a:cs typeface="B Nazanin" pitchFamily="2" charset="-78"/>
                </a:rPr>
                <a:t>اختلاف پتانسیل</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 </a:t>
              </a:r>
              <a:r>
                <a:rPr kumimoji="0" lang="en-US" sz="1100" b="1" i="0" u="none" strike="noStrike" cap="none" normalizeH="0" dirty="0" smtClean="0">
                  <a:ln>
                    <a:noFill/>
                  </a:ln>
                  <a:solidFill>
                    <a:srgbClr val="000000"/>
                  </a:solidFill>
                  <a:effectLst/>
                  <a:latin typeface="Calibri" pitchFamily="34" charset="0"/>
                  <a:ea typeface="Arial" pitchFamily="34" charset="0"/>
                  <a:cs typeface="B Nazanin" pitchFamily="2" charset="-78"/>
                </a:rPr>
                <a:t>v</a:t>
              </a:r>
              <a:r>
                <a:rPr kumimoji="0" lang="fa-IR" sz="1100" b="1" i="0" u="none" strike="noStrike" cap="none" normalizeH="0" dirty="0" smtClean="0">
                  <a:ln>
                    <a:noFill/>
                  </a:ln>
                  <a:solidFill>
                    <a:srgbClr val="000000"/>
                  </a:solidFill>
                  <a:effectLst/>
                  <a:latin typeface="Calibri" pitchFamily="34" charset="0"/>
                  <a:ea typeface="Arial"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9"/>
            <p:cNvSpPr txBox="1">
              <a:spLocks noChangeArrowheads="1"/>
            </p:cNvSpPr>
            <p:nvPr/>
          </p:nvSpPr>
          <p:spPr bwMode="auto">
            <a:xfrm>
              <a:off x="470" y="14818"/>
              <a:ext cx="1801"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شدت جریان الکتریکی ( </a:t>
              </a:r>
              <a:r>
                <a:rPr kumimoji="0" lang="en-US"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I</a:t>
              </a:r>
              <a:r>
                <a:rPr kumimoji="0" lang="fa-IR" sz="1100" b="1" i="0" u="none" strike="noStrike" cap="none" normalizeH="0" baseline="0" dirty="0" smtClean="0">
                  <a:ln>
                    <a:noFill/>
                  </a:ln>
                  <a:solidFill>
                    <a:srgbClr val="000000"/>
                  </a:solidFill>
                  <a:effectLst/>
                  <a:latin typeface="Symbol" pitchFamily="18" charset="2"/>
                  <a:ea typeface="Arial" pitchFamily="34" charset="0"/>
                  <a:cs typeface="B Nazanin" pitchFamily="2" charset="-78"/>
                </a:rPr>
                <a:t>)</a:t>
              </a:r>
              <a:endParaRPr kumimoji="0" lang="fa-IR" sz="11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10"/>
            <p:cNvSpPr txBox="1">
              <a:spLocks noChangeArrowheads="1"/>
            </p:cNvSpPr>
            <p:nvPr/>
          </p:nvSpPr>
          <p:spPr bwMode="auto">
            <a:xfrm>
              <a:off x="2271" y="14793"/>
              <a:ext cx="1419" cy="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fa-IR" sz="1100" b="1" dirty="0" smtClean="0">
                  <a:solidFill>
                    <a:srgbClr val="000000"/>
                  </a:solidFill>
                  <a:latin typeface="Calibri" pitchFamily="34" charset="0"/>
                  <a:cs typeface="B Nazanin" pitchFamily="2" charset="-78"/>
                </a:rPr>
                <a:t>مقاومت الکتریکی(</a:t>
              </a:r>
              <a:r>
                <a:rPr lang="en-US" sz="1100" b="1" dirty="0" smtClean="0">
                  <a:solidFill>
                    <a:srgbClr val="000000"/>
                  </a:solidFill>
                  <a:latin typeface="Calibri" pitchFamily="34" charset="0"/>
                  <a:cs typeface="B Nazanin" pitchFamily="2" charset="-78"/>
                </a:rPr>
                <a:t>R</a:t>
              </a:r>
              <a:r>
                <a:rPr lang="fa-IR" sz="1100" b="1" dirty="0" smtClean="0">
                  <a:solidFill>
                    <a:srgbClr val="000000"/>
                  </a:solidFill>
                  <a:latin typeface="Calibri" pitchFamily="34" charset="0"/>
                  <a:cs typeface="B Nazanin"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8" name="Picture 2" descr="E:\تالیفات\گل واژه\عکس های گل واژه\3.png"/>
          <p:cNvPicPr>
            <a:picLocks noChangeAspect="1" noChangeArrowheads="1"/>
          </p:cNvPicPr>
          <p:nvPr/>
        </p:nvPicPr>
        <p:blipFill>
          <a:blip r:embed="rId2" cstate="print"/>
          <a:srcRect/>
          <a:stretch>
            <a:fillRect/>
          </a:stretch>
        </p:blipFill>
        <p:spPr bwMode="auto">
          <a:xfrm rot="5629761">
            <a:off x="7584311" y="1426795"/>
            <a:ext cx="1143008" cy="1379335"/>
          </a:xfrm>
          <a:prstGeom prst="rect">
            <a:avLst/>
          </a:prstGeom>
          <a:noFill/>
        </p:spPr>
      </p:pic>
      <p:pic>
        <p:nvPicPr>
          <p:cNvPr id="4099" name="Picture 3" descr="E:\پروژه علوم هشتم\عکس کتاب علوم هشتم\پاور پوینت 8\الکتریسیته\V=RI.png"/>
          <p:cNvPicPr>
            <a:picLocks noChangeAspect="1" noChangeArrowheads="1"/>
          </p:cNvPicPr>
          <p:nvPr/>
        </p:nvPicPr>
        <p:blipFill>
          <a:blip r:embed="rId3" cstate="print"/>
          <a:srcRect/>
          <a:stretch>
            <a:fillRect/>
          </a:stretch>
        </p:blipFill>
        <p:spPr bwMode="auto">
          <a:xfrm>
            <a:off x="642910" y="3000372"/>
            <a:ext cx="1293813" cy="369887"/>
          </a:xfrm>
          <a:prstGeom prst="rect">
            <a:avLst/>
          </a:prstGeom>
          <a:noFill/>
        </p:spPr>
      </p:pic>
      <p:pic>
        <p:nvPicPr>
          <p:cNvPr id="4100" name="Picture 4" descr="E:\پروژه علوم هشتم\عکس کتاب علوم هشتم\پاور پوینت 8\الکتریسیته\R=V.png"/>
          <p:cNvPicPr>
            <a:picLocks noChangeAspect="1" noChangeArrowheads="1"/>
          </p:cNvPicPr>
          <p:nvPr/>
        </p:nvPicPr>
        <p:blipFill>
          <a:blip r:embed="rId4" cstate="print"/>
          <a:srcRect/>
          <a:stretch>
            <a:fillRect/>
          </a:stretch>
        </p:blipFill>
        <p:spPr bwMode="auto">
          <a:xfrm>
            <a:off x="7143768" y="2928934"/>
            <a:ext cx="1050925" cy="814387"/>
          </a:xfrm>
          <a:prstGeom prst="rect">
            <a:avLst/>
          </a:prstGeom>
          <a:noFill/>
        </p:spPr>
      </p:pic>
      <p:pic>
        <p:nvPicPr>
          <p:cNvPr id="4101" name="Picture 5" descr="E:\پروژه علوم هشتم\عکس کتاب علوم هشتم\پاور پوینت 8\الکتریسیته\V.png"/>
          <p:cNvPicPr>
            <a:picLocks noChangeAspect="1" noChangeArrowheads="1"/>
          </p:cNvPicPr>
          <p:nvPr/>
        </p:nvPicPr>
        <p:blipFill>
          <a:blip r:embed="rId5" cstate="print"/>
          <a:srcRect/>
          <a:stretch>
            <a:fillRect/>
          </a:stretch>
        </p:blipFill>
        <p:spPr bwMode="auto">
          <a:xfrm>
            <a:off x="3857620" y="2857496"/>
            <a:ext cx="1023937" cy="814387"/>
          </a:xfrm>
          <a:prstGeom prst="rect">
            <a:avLst/>
          </a:prstGeom>
          <a:noFill/>
        </p:spPr>
      </p:pic>
      <p:grpSp>
        <p:nvGrpSpPr>
          <p:cNvPr id="32" name="Group 31"/>
          <p:cNvGrpSpPr/>
          <p:nvPr/>
        </p:nvGrpSpPr>
        <p:grpSpPr>
          <a:xfrm>
            <a:off x="1071538" y="4286256"/>
            <a:ext cx="7543847" cy="1485900"/>
            <a:chOff x="928662" y="2143116"/>
            <a:chExt cx="7543847" cy="1485900"/>
          </a:xfrm>
        </p:grpSpPr>
        <p:pic>
          <p:nvPicPr>
            <p:cNvPr id="33" name="Picture 39" descr="زیر ذره بین9.png"/>
            <p:cNvPicPr>
              <a:picLocks noChangeAspect="1" noChangeArrowheads="1"/>
            </p:cNvPicPr>
            <p:nvPr/>
          </p:nvPicPr>
          <p:blipFill>
            <a:blip r:embed="rId6" cstate="print"/>
            <a:srcRect/>
            <a:stretch>
              <a:fillRect/>
            </a:stretch>
          </p:blipFill>
          <p:spPr bwMode="auto">
            <a:xfrm>
              <a:off x="7643834" y="2143116"/>
              <a:ext cx="828675" cy="1485900"/>
            </a:xfrm>
            <a:prstGeom prst="rect">
              <a:avLst/>
            </a:prstGeom>
            <a:noFill/>
          </p:spPr>
        </p:pic>
        <p:sp>
          <p:nvSpPr>
            <p:cNvPr id="34" name="AutoShape 8"/>
            <p:cNvSpPr>
              <a:spLocks noChangeArrowheads="1"/>
            </p:cNvSpPr>
            <p:nvPr/>
          </p:nvSpPr>
          <p:spPr bwMode="auto">
            <a:xfrm>
              <a:off x="928662" y="2571744"/>
              <a:ext cx="6643734" cy="85725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endParaRPr lang="fa-IR" sz="1600" dirty="0" smtClean="0">
                <a:solidFill>
                  <a:srgbClr val="0D0D0D"/>
                </a:solidFill>
                <a:latin typeface="Calibri" pitchFamily="34" charset="0"/>
                <a:ea typeface="Calibri" pitchFamily="34" charset="0"/>
                <a:cs typeface="B Nazanin" pitchFamily="2" charset="-78"/>
              </a:endParaRPr>
            </a:p>
            <a:p>
              <a:pPr lvl="0" algn="just" fontAlgn="base">
                <a:spcBef>
                  <a:spcPct val="0"/>
                </a:spcBef>
                <a:spcAft>
                  <a:spcPct val="0"/>
                </a:spcAft>
              </a:pPr>
              <a:r>
                <a:rPr lang="fa-IR" sz="1600" dirty="0" smtClean="0">
                  <a:solidFill>
                    <a:srgbClr val="0D0D0D"/>
                  </a:solidFill>
                  <a:latin typeface="Calibri" pitchFamily="34" charset="0"/>
                  <a:ea typeface="Calibri" pitchFamily="34" charset="0"/>
                  <a:cs typeface="B Nazanin" pitchFamily="2" charset="-78"/>
                </a:rPr>
                <a:t>با افزایش میزان مقاومت الکتریکی میزان جریان الکتریکی در مدار کاهش می یابد.</a:t>
              </a:r>
              <a:endParaRPr kumimoji="0" lang="fa-IR" sz="160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5" name="Group 28"/>
          <p:cNvGrpSpPr/>
          <p:nvPr/>
        </p:nvGrpSpPr>
        <p:grpSpPr>
          <a:xfrm>
            <a:off x="214282" y="6215082"/>
            <a:ext cx="1900132" cy="360000"/>
            <a:chOff x="214282" y="6215082"/>
            <a:chExt cx="1900132" cy="360000"/>
          </a:xfrm>
        </p:grpSpPr>
        <p:sp>
          <p:nvSpPr>
            <p:cNvPr id="36" name="Action Button: Forward or Next 35">
              <a:hlinkClick r:id="" action="ppaction://hlinkshowjump?jump=nextslide" highlightClick="1">
                <a:snd r:embed="rId7"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7" name="Action Button: Back or Previous 36">
              <a:hlinkClick r:id="" action="ppaction://hlinkshowjump?jump=previousslide" highlightClick="1">
                <a:snd r:embed="rId7"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auto">
          <a:xfrm>
            <a:off x="500034" y="1000108"/>
            <a:ext cx="8072494" cy="5715040"/>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dirty="0" smtClean="0">
                <a:solidFill>
                  <a:srgbClr val="FF0000"/>
                </a:solidFill>
                <a:latin typeface="Calibri" pitchFamily="34" charset="0"/>
                <a:ea typeface="Calibri" pitchFamily="34" charset="0"/>
                <a:cs typeface="B Nazanin" pitchFamily="2" charset="-78"/>
              </a:rPr>
              <a:t>مسئله : </a:t>
            </a:r>
          </a:p>
          <a:p>
            <a:pPr lvl="0" algn="just" fontAlgn="base">
              <a:spcBef>
                <a:spcPct val="0"/>
              </a:spcBef>
              <a:spcAft>
                <a:spcPct val="0"/>
              </a:spcAft>
            </a:pPr>
            <a:r>
              <a:rPr lang="fa-IR" sz="1600" dirty="0" smtClean="0">
                <a:solidFill>
                  <a:srgbClr val="0D0D0D"/>
                </a:solidFill>
                <a:latin typeface="Calibri" pitchFamily="34" charset="0"/>
                <a:ea typeface="Calibri" pitchFamily="34" charset="0"/>
                <a:cs typeface="B Nazanin" pitchFamily="2" charset="-78"/>
              </a:rPr>
              <a:t>با توجه به مدار الکتریکی روبرو، مقاومت الکتریکی مصرف کننده، چند اهم می باشد؟</a:t>
            </a:r>
          </a:p>
          <a:p>
            <a:pPr lvl="0" algn="just" fontAlgn="base">
              <a:spcBef>
                <a:spcPct val="0"/>
              </a:spcBef>
              <a:spcAft>
                <a:spcPct val="0"/>
              </a:spcAft>
            </a:pPr>
            <a:endParaRPr lang="fa-IR" sz="1600" dirty="0" smtClean="0">
              <a:solidFill>
                <a:srgbClr val="0D0D0D"/>
              </a:solidFill>
              <a:latin typeface="Calibri" pitchFamily="34" charset="0"/>
              <a:ea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ea typeface="Calibri" pitchFamily="34" charset="0"/>
              <a:cs typeface="B Nazanin" pitchFamily="2" charset="-78"/>
            </a:endParaRPr>
          </a:p>
          <a:p>
            <a:pPr lvl="0" algn="just" fontAlgn="base">
              <a:spcBef>
                <a:spcPct val="0"/>
              </a:spcBef>
              <a:spcAft>
                <a:spcPct val="0"/>
              </a:spcAft>
            </a:pPr>
            <a:r>
              <a:rPr lang="fa-IR" sz="1600" dirty="0" smtClean="0">
                <a:solidFill>
                  <a:srgbClr val="0D0D0D"/>
                </a:solidFill>
                <a:latin typeface="Calibri" pitchFamily="34" charset="0"/>
                <a:ea typeface="Calibri" pitchFamily="34" charset="0"/>
                <a:cs typeface="B Nazanin" pitchFamily="2" charset="-78"/>
              </a:rPr>
              <a:t> </a:t>
            </a:r>
          </a:p>
          <a:p>
            <a:pPr lvl="0" algn="just" fontAlgn="base">
              <a:spcBef>
                <a:spcPct val="0"/>
              </a:spcBef>
              <a:spcAft>
                <a:spcPct val="0"/>
              </a:spcAft>
            </a:pPr>
            <a:endParaRPr kumimoji="0" lang="fa-IR" sz="1600" i="0" u="none" strike="noStrike" cap="none" normalizeH="0" baseline="0" dirty="0" smtClean="0">
              <a:ln>
                <a:noFill/>
              </a:ln>
              <a:solidFill>
                <a:srgbClr val="0D0D0D"/>
              </a:solidFill>
              <a:effectLst/>
              <a:latin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endParaRPr kumimoji="0" lang="fa-IR" sz="1600" i="0" u="none" strike="noStrike" cap="none" normalizeH="0" baseline="0" dirty="0" smtClean="0">
              <a:ln>
                <a:noFill/>
              </a:ln>
              <a:solidFill>
                <a:srgbClr val="0D0D0D"/>
              </a:solidFill>
              <a:effectLst/>
              <a:latin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r>
              <a:rPr kumimoji="0" lang="fa-IR" sz="1600" i="0" u="none" strike="noStrike" cap="none" normalizeH="0" baseline="0" dirty="0" smtClean="0">
                <a:ln>
                  <a:noFill/>
                </a:ln>
                <a:solidFill>
                  <a:srgbClr val="0D0D0D"/>
                </a:solidFill>
                <a:effectLst/>
                <a:latin typeface="Calibri" pitchFamily="34" charset="0"/>
                <a:cs typeface="B Nazanin" pitchFamily="2" charset="-78"/>
              </a:rPr>
              <a:t>مقا.مت الکتریکی یه لامپ معمولی 100 واتی ، 500 اهم است.اگر ولتاژ برق شهری که ار آن استفاده می کنیم 220 ولت باشد ، هنگام بسته بودن کلید چه جریانی از لامپ عبو</a:t>
            </a:r>
            <a:r>
              <a:rPr lang="fa-IR" sz="1600" baseline="0" dirty="0" smtClean="0">
                <a:solidFill>
                  <a:srgbClr val="0D0D0D"/>
                </a:solidFill>
                <a:latin typeface="Calibri" pitchFamily="34" charset="0"/>
                <a:cs typeface="B Nazanin" pitchFamily="2" charset="-78"/>
              </a:rPr>
              <a:t>ر</a:t>
            </a:r>
            <a:r>
              <a:rPr lang="fa-IR" sz="1600" dirty="0" smtClean="0">
                <a:solidFill>
                  <a:srgbClr val="0D0D0D"/>
                </a:solidFill>
                <a:latin typeface="Calibri" pitchFamily="34" charset="0"/>
                <a:cs typeface="B Nazanin" pitchFamily="2" charset="-78"/>
              </a:rPr>
              <a:t> می کند؟</a:t>
            </a: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endParaRPr lang="fa-IR" sz="1600" dirty="0" smtClean="0">
              <a:solidFill>
                <a:srgbClr val="0D0D0D"/>
              </a:solidFill>
              <a:latin typeface="Calibri" pitchFamily="34" charset="0"/>
              <a:cs typeface="B Nazanin" pitchFamily="2" charset="-78"/>
            </a:endParaRPr>
          </a:p>
          <a:p>
            <a:pPr lvl="0" algn="just" fontAlgn="base">
              <a:spcBef>
                <a:spcPct val="0"/>
              </a:spcBef>
              <a:spcAft>
                <a:spcPct val="0"/>
              </a:spcAft>
            </a:pPr>
            <a:r>
              <a:rPr lang="fa-IR" sz="1600" dirty="0" smtClean="0">
                <a:solidFill>
                  <a:srgbClr val="0D0D0D"/>
                </a:solidFill>
                <a:latin typeface="Calibri" pitchFamily="34" charset="0"/>
                <a:cs typeface="B Nazanin" pitchFamily="2" charset="-78"/>
              </a:rPr>
              <a:t>دو لامپ کاملا مشابه 200 اهمی در مدار الکتریکی روبرو قرار گرفته اند. با بستن کلید، اگر آمپر سنج عدد 0/1 آمپر را نشان دهد، ولت سنج ولتاژ عبوری از دو سر لامپ را چه عددی نشان می دهد؟</a:t>
            </a:r>
          </a:p>
          <a:p>
            <a:pPr lvl="0" algn="just" fontAlgn="base">
              <a:spcBef>
                <a:spcPct val="0"/>
              </a:spcBef>
              <a:spcAft>
                <a:spcPct val="0"/>
              </a:spcAft>
            </a:pPr>
            <a:endParaRPr kumimoji="0" lang="fa-IR" sz="160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5" name="Group 84"/>
          <p:cNvGrpSpPr/>
          <p:nvPr/>
        </p:nvGrpSpPr>
        <p:grpSpPr>
          <a:xfrm>
            <a:off x="784992" y="1714488"/>
            <a:ext cx="5214395" cy="1562883"/>
            <a:chOff x="784992" y="1714488"/>
            <a:chExt cx="5214395" cy="1562883"/>
          </a:xfrm>
        </p:grpSpPr>
        <p:grpSp>
          <p:nvGrpSpPr>
            <p:cNvPr id="53" name="Group 52"/>
            <p:cNvGrpSpPr/>
            <p:nvPr/>
          </p:nvGrpSpPr>
          <p:grpSpPr>
            <a:xfrm>
              <a:off x="784992" y="1714488"/>
              <a:ext cx="2471552" cy="1562883"/>
              <a:chOff x="784992" y="1714488"/>
              <a:chExt cx="2471552" cy="1562883"/>
            </a:xfrm>
          </p:grpSpPr>
          <p:cxnSp>
            <p:nvCxnSpPr>
              <p:cNvPr id="4" name="Straight Connector 3"/>
              <p:cNvCxnSpPr/>
              <p:nvPr/>
            </p:nvCxnSpPr>
            <p:spPr>
              <a:xfrm>
                <a:off x="785786" y="2143116"/>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92877" y="253602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5786" y="2928934"/>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42976" y="292893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285852" y="292893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57290" y="2928934"/>
                <a:ext cx="571504" cy="158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2143108" y="2928934"/>
                <a:ext cx="571504" cy="158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28794" y="2928934"/>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285852" y="2000240"/>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3" name="Straight Connector 22"/>
              <p:cNvCxnSpPr>
                <a:stCxn id="21" idx="1"/>
                <a:endCxn id="21" idx="5"/>
              </p:cNvCxnSpPr>
              <p:nvPr/>
            </p:nvCxnSpPr>
            <p:spPr>
              <a:xfrm rot="16200000" flipH="1">
                <a:off x="1327699" y="2042087"/>
                <a:ext cx="202058" cy="202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7"/>
                <a:endCxn id="21" idx="3"/>
              </p:cNvCxnSpPr>
              <p:nvPr/>
            </p:nvCxnSpPr>
            <p:spPr>
              <a:xfrm rot="16200000" flipH="1" flipV="1">
                <a:off x="1327699" y="2042087"/>
                <a:ext cx="202058" cy="202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322497" y="2535231"/>
                <a:ext cx="78581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571736" y="2285992"/>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A</a:t>
                </a:r>
                <a:endParaRPr lang="fa-IR" dirty="0">
                  <a:solidFill>
                    <a:srgbClr val="FF0000"/>
                  </a:solidFill>
                </a:endParaRPr>
              </a:p>
            </p:txBody>
          </p:sp>
          <p:sp>
            <p:nvSpPr>
              <p:cNvPr id="31" name="TextBox 30"/>
              <p:cNvSpPr txBox="1"/>
              <p:nvPr/>
            </p:nvSpPr>
            <p:spPr>
              <a:xfrm>
                <a:off x="2664715" y="2500306"/>
                <a:ext cx="591829" cy="276999"/>
              </a:xfrm>
              <a:prstGeom prst="rect">
                <a:avLst/>
              </a:prstGeom>
              <a:noFill/>
            </p:spPr>
            <p:txBody>
              <a:bodyPr wrap="none" rtlCol="1">
                <a:spAutoFit/>
              </a:bodyPr>
              <a:lstStyle/>
              <a:p>
                <a:r>
                  <a:rPr lang="fa-IR" sz="1200" dirty="0" smtClean="0">
                    <a:cs typeface="B Nazanin" pitchFamily="2" charset="-78"/>
                  </a:rPr>
                  <a:t>0/3 آمپر</a:t>
                </a:r>
                <a:endParaRPr lang="fa-IR" sz="1200" dirty="0">
                  <a:cs typeface="B Nazanin" pitchFamily="2" charset="-78"/>
                </a:endParaRPr>
              </a:p>
            </p:txBody>
          </p:sp>
          <p:sp>
            <p:nvSpPr>
              <p:cNvPr id="32" name="TextBox 31"/>
              <p:cNvSpPr txBox="1"/>
              <p:nvPr/>
            </p:nvSpPr>
            <p:spPr>
              <a:xfrm>
                <a:off x="1000100" y="3000372"/>
                <a:ext cx="585418" cy="276999"/>
              </a:xfrm>
              <a:prstGeom prst="rect">
                <a:avLst/>
              </a:prstGeom>
              <a:noFill/>
            </p:spPr>
            <p:txBody>
              <a:bodyPr wrap="none" rtlCol="1">
                <a:spAutoFit/>
              </a:bodyPr>
              <a:lstStyle/>
              <a:p>
                <a:r>
                  <a:rPr lang="fa-IR" sz="1200" dirty="0" smtClean="0">
                    <a:cs typeface="B Nazanin" pitchFamily="2" charset="-78"/>
                  </a:rPr>
                  <a:t>1/5 ولت</a:t>
                </a:r>
                <a:endParaRPr lang="fa-IR" sz="1200" dirty="0">
                  <a:cs typeface="B Nazanin" pitchFamily="2" charset="-78"/>
                </a:endParaRPr>
              </a:p>
            </p:txBody>
          </p:sp>
          <p:sp>
            <p:nvSpPr>
              <p:cNvPr id="33" name="TextBox 32"/>
              <p:cNvSpPr txBox="1"/>
              <p:nvPr/>
            </p:nvSpPr>
            <p:spPr>
              <a:xfrm>
                <a:off x="999618" y="1714488"/>
                <a:ext cx="800219" cy="276999"/>
              </a:xfrm>
              <a:prstGeom prst="rect">
                <a:avLst/>
              </a:prstGeom>
              <a:noFill/>
            </p:spPr>
            <p:txBody>
              <a:bodyPr wrap="none" rtlCol="1">
                <a:spAutoFit/>
              </a:bodyPr>
              <a:lstStyle/>
              <a:p>
                <a:r>
                  <a:rPr lang="fa-IR" sz="1200" dirty="0" smtClean="0">
                    <a:cs typeface="B Nazanin" pitchFamily="2" charset="-78"/>
                  </a:rPr>
                  <a:t>مصرف کننده</a:t>
                </a:r>
                <a:endParaRPr lang="fa-IR" sz="1200" dirty="0">
                  <a:cs typeface="B Nazanin" pitchFamily="2" charset="-78"/>
                </a:endParaRPr>
              </a:p>
            </p:txBody>
          </p:sp>
        </p:grpSp>
        <p:grpSp>
          <p:nvGrpSpPr>
            <p:cNvPr id="84" name="Group 83"/>
            <p:cNvGrpSpPr/>
            <p:nvPr/>
          </p:nvGrpSpPr>
          <p:grpSpPr>
            <a:xfrm>
              <a:off x="3428992" y="2214554"/>
              <a:ext cx="2570395" cy="814387"/>
              <a:chOff x="3428992" y="2214554"/>
              <a:chExt cx="2570395" cy="814387"/>
            </a:xfrm>
          </p:grpSpPr>
          <p:pic>
            <p:nvPicPr>
              <p:cNvPr id="34" name="Picture 4" descr="E:\پروژه علوم هشتم\عکس کتاب علوم هشتم\پاور پوینت 8\الکتریسیته\R=V.png"/>
              <p:cNvPicPr>
                <a:picLocks noChangeAspect="1" noChangeArrowheads="1"/>
              </p:cNvPicPr>
              <p:nvPr/>
            </p:nvPicPr>
            <p:blipFill>
              <a:blip r:embed="rId2" cstate="print"/>
              <a:srcRect/>
              <a:stretch>
                <a:fillRect/>
              </a:stretch>
            </p:blipFill>
            <p:spPr bwMode="auto">
              <a:xfrm>
                <a:off x="3428992" y="2214554"/>
                <a:ext cx="1050925" cy="814387"/>
              </a:xfrm>
              <a:prstGeom prst="rect">
                <a:avLst/>
              </a:prstGeom>
              <a:noFill/>
            </p:spPr>
          </p:pic>
          <p:pic>
            <p:nvPicPr>
              <p:cNvPr id="35"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4500562" y="2500306"/>
                <a:ext cx="214314" cy="214314"/>
              </a:xfrm>
              <a:prstGeom prst="rect">
                <a:avLst/>
              </a:prstGeom>
              <a:noFill/>
            </p:spPr>
          </p:pic>
          <p:pic>
            <p:nvPicPr>
              <p:cNvPr id="37" name="Picture 4" descr="E:\پروژه علوم هشتم\عکس کتاب علوم هشتم\پاور پوینت 8\الکتریسیته\R=V.png"/>
              <p:cNvPicPr>
                <a:picLocks noChangeAspect="1" noChangeArrowheads="1"/>
              </p:cNvPicPr>
              <p:nvPr/>
            </p:nvPicPr>
            <p:blipFill>
              <a:blip r:embed="rId2" cstate="print"/>
              <a:srcRect l="54381" t="43860" b="47368"/>
              <a:stretch>
                <a:fillRect/>
              </a:stretch>
            </p:blipFill>
            <p:spPr bwMode="auto">
              <a:xfrm>
                <a:off x="4714876" y="2571744"/>
                <a:ext cx="479421" cy="71438"/>
              </a:xfrm>
              <a:prstGeom prst="rect">
                <a:avLst/>
              </a:prstGeom>
              <a:noFill/>
            </p:spPr>
          </p:pic>
          <p:sp>
            <p:nvSpPr>
              <p:cNvPr id="39" name="TextBox 38"/>
              <p:cNvSpPr txBox="1"/>
              <p:nvPr/>
            </p:nvSpPr>
            <p:spPr>
              <a:xfrm>
                <a:off x="4714876" y="2214554"/>
                <a:ext cx="450764" cy="369332"/>
              </a:xfrm>
              <a:prstGeom prst="rect">
                <a:avLst/>
              </a:prstGeom>
              <a:noFill/>
            </p:spPr>
            <p:txBody>
              <a:bodyPr wrap="none" rtlCol="1">
                <a:spAutoFit/>
              </a:bodyPr>
              <a:lstStyle/>
              <a:p>
                <a:r>
                  <a:rPr lang="fa-IR" dirty="0" smtClean="0">
                    <a:cs typeface="B Nazanin" pitchFamily="2" charset="-78"/>
                  </a:rPr>
                  <a:t>1/5</a:t>
                </a:r>
                <a:endParaRPr lang="fa-IR" dirty="0">
                  <a:cs typeface="B Nazanin" pitchFamily="2" charset="-78"/>
                </a:endParaRPr>
              </a:p>
            </p:txBody>
          </p:sp>
          <p:sp>
            <p:nvSpPr>
              <p:cNvPr id="40" name="TextBox 39"/>
              <p:cNvSpPr txBox="1"/>
              <p:nvPr/>
            </p:nvSpPr>
            <p:spPr>
              <a:xfrm>
                <a:off x="4714876" y="2571744"/>
                <a:ext cx="450764" cy="369332"/>
              </a:xfrm>
              <a:prstGeom prst="rect">
                <a:avLst/>
              </a:prstGeom>
              <a:noFill/>
            </p:spPr>
            <p:txBody>
              <a:bodyPr wrap="none" rtlCol="1">
                <a:spAutoFit/>
              </a:bodyPr>
              <a:lstStyle/>
              <a:p>
                <a:r>
                  <a:rPr lang="fa-IR" dirty="0" smtClean="0">
                    <a:cs typeface="B Nazanin" pitchFamily="2" charset="-78"/>
                  </a:rPr>
                  <a:t>0/3</a:t>
                </a:r>
                <a:endParaRPr lang="fa-IR" dirty="0">
                  <a:cs typeface="B Nazanin" pitchFamily="2" charset="-78"/>
                </a:endParaRPr>
              </a:p>
            </p:txBody>
          </p:sp>
          <p:sp>
            <p:nvSpPr>
              <p:cNvPr id="41" name="TextBox 40"/>
              <p:cNvSpPr txBox="1"/>
              <p:nvPr/>
            </p:nvSpPr>
            <p:spPr>
              <a:xfrm>
                <a:off x="5353056" y="2388151"/>
                <a:ext cx="646331" cy="369332"/>
              </a:xfrm>
              <a:prstGeom prst="rect">
                <a:avLst/>
              </a:prstGeom>
              <a:noFill/>
            </p:spPr>
            <p:txBody>
              <a:bodyPr wrap="none" rtlCol="1">
                <a:spAutoFit/>
              </a:bodyPr>
              <a:lstStyle/>
              <a:p>
                <a:r>
                  <a:rPr lang="fa-IR" dirty="0" smtClean="0">
                    <a:cs typeface="B Nazanin" pitchFamily="2" charset="-78"/>
                  </a:rPr>
                  <a:t> اُهم 5</a:t>
                </a:r>
                <a:endParaRPr lang="fa-IR" dirty="0">
                  <a:cs typeface="B Nazanin" pitchFamily="2" charset="-78"/>
                </a:endParaRPr>
              </a:p>
            </p:txBody>
          </p:sp>
          <p:pic>
            <p:nvPicPr>
              <p:cNvPr id="42"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5214942" y="2500306"/>
                <a:ext cx="214314" cy="214314"/>
              </a:xfrm>
              <a:prstGeom prst="rect">
                <a:avLst/>
              </a:prstGeom>
              <a:noFill/>
            </p:spPr>
          </p:pic>
        </p:grpSp>
      </p:grpSp>
      <p:pic>
        <p:nvPicPr>
          <p:cNvPr id="49"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1928794" y="4286256"/>
            <a:ext cx="214314" cy="214314"/>
          </a:xfrm>
          <a:prstGeom prst="rect">
            <a:avLst/>
          </a:prstGeom>
          <a:noFill/>
        </p:spPr>
      </p:pic>
      <p:grpSp>
        <p:nvGrpSpPr>
          <p:cNvPr id="83" name="Group 82"/>
          <p:cNvGrpSpPr/>
          <p:nvPr/>
        </p:nvGrpSpPr>
        <p:grpSpPr>
          <a:xfrm>
            <a:off x="928662" y="4000504"/>
            <a:ext cx="2857520" cy="814387"/>
            <a:chOff x="928662" y="4000504"/>
            <a:chExt cx="2857520" cy="814387"/>
          </a:xfrm>
        </p:grpSpPr>
        <p:pic>
          <p:nvPicPr>
            <p:cNvPr id="43" name="Picture 5" descr="E:\پروژه علوم هشتم\عکس کتاب علوم هشتم\پاور پوینت 8\الکتریسیته\V.png"/>
            <p:cNvPicPr>
              <a:picLocks noChangeAspect="1" noChangeArrowheads="1"/>
            </p:cNvPicPr>
            <p:nvPr/>
          </p:nvPicPr>
          <p:blipFill>
            <a:blip r:embed="rId3" cstate="print"/>
            <a:srcRect/>
            <a:stretch>
              <a:fillRect/>
            </a:stretch>
          </p:blipFill>
          <p:spPr bwMode="auto">
            <a:xfrm>
              <a:off x="928662" y="4000504"/>
              <a:ext cx="1023937" cy="814387"/>
            </a:xfrm>
            <a:prstGeom prst="rect">
              <a:avLst/>
            </a:prstGeom>
            <a:noFill/>
          </p:spPr>
        </p:pic>
        <p:grpSp>
          <p:nvGrpSpPr>
            <p:cNvPr id="48" name="Group 47"/>
            <p:cNvGrpSpPr/>
            <p:nvPr/>
          </p:nvGrpSpPr>
          <p:grpSpPr>
            <a:xfrm>
              <a:off x="2143108" y="4056161"/>
              <a:ext cx="1643074" cy="655084"/>
              <a:chOff x="4794465" y="2438392"/>
              <a:chExt cx="1643074" cy="655084"/>
            </a:xfrm>
          </p:grpSpPr>
          <p:sp>
            <p:nvSpPr>
              <p:cNvPr id="44" name="TextBox 43"/>
              <p:cNvSpPr txBox="1"/>
              <p:nvPr/>
            </p:nvSpPr>
            <p:spPr>
              <a:xfrm>
                <a:off x="4806362" y="2438392"/>
                <a:ext cx="511679" cy="369332"/>
              </a:xfrm>
              <a:prstGeom prst="rect">
                <a:avLst/>
              </a:prstGeom>
              <a:noFill/>
            </p:spPr>
            <p:txBody>
              <a:bodyPr wrap="none" rtlCol="1">
                <a:spAutoFit/>
              </a:bodyPr>
              <a:lstStyle/>
              <a:p>
                <a:r>
                  <a:rPr lang="fa-IR" dirty="0" smtClean="0">
                    <a:cs typeface="B Nazanin" pitchFamily="2" charset="-78"/>
                  </a:rPr>
                  <a:t>220</a:t>
                </a:r>
                <a:endParaRPr lang="fa-IR" dirty="0">
                  <a:cs typeface="B Nazanin" pitchFamily="2" charset="-78"/>
                </a:endParaRPr>
              </a:p>
            </p:txBody>
          </p:sp>
          <p:sp>
            <p:nvSpPr>
              <p:cNvPr id="45" name="TextBox 44"/>
              <p:cNvSpPr txBox="1"/>
              <p:nvPr/>
            </p:nvSpPr>
            <p:spPr>
              <a:xfrm>
                <a:off x="4794465" y="2724144"/>
                <a:ext cx="511679" cy="369332"/>
              </a:xfrm>
              <a:prstGeom prst="rect">
                <a:avLst/>
              </a:prstGeom>
              <a:noFill/>
            </p:spPr>
            <p:txBody>
              <a:bodyPr wrap="none" rtlCol="1">
                <a:spAutoFit/>
              </a:bodyPr>
              <a:lstStyle/>
              <a:p>
                <a:r>
                  <a:rPr lang="fa-IR" dirty="0" smtClean="0">
                    <a:cs typeface="B Nazanin" pitchFamily="2" charset="-78"/>
                  </a:rPr>
                  <a:t>500</a:t>
                </a:r>
                <a:endParaRPr lang="fa-IR" dirty="0">
                  <a:cs typeface="B Nazanin" pitchFamily="2" charset="-78"/>
                </a:endParaRPr>
              </a:p>
            </p:txBody>
          </p:sp>
          <p:sp>
            <p:nvSpPr>
              <p:cNvPr id="46" name="TextBox 45"/>
              <p:cNvSpPr txBox="1"/>
              <p:nvPr/>
            </p:nvSpPr>
            <p:spPr>
              <a:xfrm>
                <a:off x="5462592" y="2540551"/>
                <a:ext cx="974947" cy="369332"/>
              </a:xfrm>
              <a:prstGeom prst="rect">
                <a:avLst/>
              </a:prstGeom>
              <a:noFill/>
            </p:spPr>
            <p:txBody>
              <a:bodyPr wrap="none" rtlCol="1">
                <a:spAutoFit/>
              </a:bodyPr>
              <a:lstStyle/>
              <a:p>
                <a:r>
                  <a:rPr lang="fa-IR" dirty="0" smtClean="0">
                    <a:cs typeface="B Nazanin" pitchFamily="2" charset="-78"/>
                  </a:rPr>
                  <a:t> آمپر 0/44</a:t>
                </a:r>
                <a:endParaRPr lang="fa-IR" dirty="0">
                  <a:cs typeface="B Nazanin" pitchFamily="2" charset="-78"/>
                </a:endParaRPr>
              </a:p>
            </p:txBody>
          </p:sp>
          <p:pic>
            <p:nvPicPr>
              <p:cNvPr id="47"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5367342" y="2652706"/>
                <a:ext cx="214314" cy="214314"/>
              </a:xfrm>
              <a:prstGeom prst="rect">
                <a:avLst/>
              </a:prstGeom>
              <a:noFill/>
            </p:spPr>
          </p:pic>
        </p:grpSp>
        <p:pic>
          <p:nvPicPr>
            <p:cNvPr id="50" name="Picture 4" descr="E:\پروژه علوم هشتم\عکس کتاب علوم هشتم\پاور پوینت 8\الکتریسیته\R=V.png"/>
            <p:cNvPicPr>
              <a:picLocks noChangeAspect="1" noChangeArrowheads="1"/>
            </p:cNvPicPr>
            <p:nvPr/>
          </p:nvPicPr>
          <p:blipFill>
            <a:blip r:embed="rId2" cstate="print"/>
            <a:srcRect l="54381" t="43860" b="47368"/>
            <a:stretch>
              <a:fillRect/>
            </a:stretch>
          </p:blipFill>
          <p:spPr bwMode="auto">
            <a:xfrm>
              <a:off x="2143108" y="4341913"/>
              <a:ext cx="479421" cy="71438"/>
            </a:xfrm>
            <a:prstGeom prst="rect">
              <a:avLst/>
            </a:prstGeom>
            <a:noFill/>
          </p:spPr>
        </p:pic>
      </p:grpSp>
      <p:grpSp>
        <p:nvGrpSpPr>
          <p:cNvPr id="54" name="Group 53"/>
          <p:cNvGrpSpPr/>
          <p:nvPr/>
        </p:nvGrpSpPr>
        <p:grpSpPr>
          <a:xfrm>
            <a:off x="1382739" y="5295141"/>
            <a:ext cx="5107397" cy="1072364"/>
            <a:chOff x="784992" y="2000240"/>
            <a:chExt cx="5107397" cy="1072364"/>
          </a:xfrm>
        </p:grpSpPr>
        <p:cxnSp>
          <p:nvCxnSpPr>
            <p:cNvPr id="55" name="Straight Connector 54"/>
            <p:cNvCxnSpPr/>
            <p:nvPr/>
          </p:nvCxnSpPr>
          <p:spPr>
            <a:xfrm>
              <a:off x="785786" y="2143116"/>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92877" y="253602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85786" y="2928934"/>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142976" y="292893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285852" y="292893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57290" y="2928934"/>
              <a:ext cx="571504" cy="158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flipV="1">
              <a:off x="2143108" y="2928934"/>
              <a:ext cx="571504" cy="158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28794" y="2928934"/>
              <a:ext cx="21431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285852" y="2000240"/>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4" name="Straight Connector 63"/>
            <p:cNvCxnSpPr>
              <a:stCxn id="63" idx="1"/>
              <a:endCxn id="63" idx="5"/>
            </p:cNvCxnSpPr>
            <p:nvPr/>
          </p:nvCxnSpPr>
          <p:spPr>
            <a:xfrm rot="16200000" flipH="1">
              <a:off x="1327699" y="2042087"/>
              <a:ext cx="202058" cy="202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3" idx="7"/>
              <a:endCxn id="63" idx="3"/>
            </p:cNvCxnSpPr>
            <p:nvPr/>
          </p:nvCxnSpPr>
          <p:spPr>
            <a:xfrm rot="16200000" flipH="1" flipV="1">
              <a:off x="1327699" y="2042087"/>
              <a:ext cx="202058" cy="202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2322497" y="2535231"/>
              <a:ext cx="785818" cy="1588"/>
            </a:xfrm>
            <a:prstGeom prst="line">
              <a:avLst/>
            </a:prstGeom>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571736" y="2285992"/>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A</a:t>
              </a:r>
              <a:endParaRPr lang="fa-IR" dirty="0">
                <a:solidFill>
                  <a:srgbClr val="FF0000"/>
                </a:solidFill>
              </a:endParaRPr>
            </a:p>
          </p:txBody>
        </p:sp>
        <p:sp>
          <p:nvSpPr>
            <p:cNvPr id="68" name="TextBox 67"/>
            <p:cNvSpPr txBox="1"/>
            <p:nvPr/>
          </p:nvSpPr>
          <p:spPr>
            <a:xfrm>
              <a:off x="2664715" y="2500306"/>
              <a:ext cx="591829" cy="276999"/>
            </a:xfrm>
            <a:prstGeom prst="rect">
              <a:avLst/>
            </a:prstGeom>
            <a:noFill/>
          </p:spPr>
          <p:txBody>
            <a:bodyPr wrap="none" rtlCol="1">
              <a:spAutoFit/>
            </a:bodyPr>
            <a:lstStyle/>
            <a:p>
              <a:r>
                <a:rPr lang="fa-IR" sz="1200" dirty="0" smtClean="0">
                  <a:cs typeface="B Nazanin" pitchFamily="2" charset="-78"/>
                </a:rPr>
                <a:t>0/1 آمپر</a:t>
              </a:r>
              <a:endParaRPr lang="fa-IR" sz="1200" dirty="0">
                <a:cs typeface="B Nazanin" pitchFamily="2" charset="-78"/>
              </a:endParaRPr>
            </a:p>
          </p:txBody>
        </p:sp>
        <p:cxnSp>
          <p:nvCxnSpPr>
            <p:cNvPr id="75" name="Straight Connector 74"/>
            <p:cNvCxnSpPr/>
            <p:nvPr/>
          </p:nvCxnSpPr>
          <p:spPr>
            <a:xfrm rot="5400000">
              <a:off x="1035819" y="232806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821637" y="2321689"/>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221571" y="2491553"/>
              <a:ext cx="777867" cy="15902"/>
            </a:xfrm>
            <a:prstGeom prst="line">
              <a:avLst/>
            </a:prstGeom>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499372" y="2348677"/>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V</a:t>
              </a:r>
              <a:endParaRPr lang="fa-IR" dirty="0">
                <a:solidFill>
                  <a:srgbClr val="FF0000"/>
                </a:solidFill>
              </a:endParaRPr>
            </a:p>
          </p:txBody>
        </p:sp>
        <p:sp>
          <p:nvSpPr>
            <p:cNvPr id="98" name="TextBox 97"/>
            <p:cNvSpPr txBox="1"/>
            <p:nvPr/>
          </p:nvSpPr>
          <p:spPr>
            <a:xfrm>
              <a:off x="5441625" y="2420115"/>
              <a:ext cx="450764" cy="369332"/>
            </a:xfrm>
            <a:prstGeom prst="rect">
              <a:avLst/>
            </a:prstGeom>
            <a:noFill/>
          </p:spPr>
          <p:txBody>
            <a:bodyPr wrap="square" rtlCol="1">
              <a:spAutoFit/>
            </a:bodyPr>
            <a:lstStyle/>
            <a:p>
              <a:r>
                <a:rPr lang="fa-IR" dirty="0" smtClean="0">
                  <a:cs typeface="B Nazanin" pitchFamily="2" charset="-78"/>
                </a:rPr>
                <a:t>0/1</a:t>
              </a:r>
              <a:endParaRPr lang="fa-IR" dirty="0">
                <a:cs typeface="B Nazanin" pitchFamily="2" charset="-78"/>
              </a:endParaRPr>
            </a:p>
          </p:txBody>
        </p:sp>
      </p:grpSp>
      <p:sp>
        <p:nvSpPr>
          <p:cNvPr id="71" name="Oval 70"/>
          <p:cNvSpPr/>
          <p:nvPr/>
        </p:nvSpPr>
        <p:spPr>
          <a:xfrm>
            <a:off x="1643042" y="5286388"/>
            <a:ext cx="285752" cy="28575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2" name="Straight Connector 71"/>
          <p:cNvCxnSpPr/>
          <p:nvPr/>
        </p:nvCxnSpPr>
        <p:spPr>
          <a:xfrm rot="16200000" flipH="1">
            <a:off x="1674348" y="5324488"/>
            <a:ext cx="202058" cy="202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flipV="1">
            <a:off x="1674348" y="5324488"/>
            <a:ext cx="202058" cy="202058"/>
          </a:xfrm>
          <a:prstGeom prst="line">
            <a:avLst/>
          </a:prstGeom>
        </p:spPr>
        <p:style>
          <a:lnRef idx="1">
            <a:schemeClr val="accent1"/>
          </a:lnRef>
          <a:fillRef idx="0">
            <a:schemeClr val="accent1"/>
          </a:fillRef>
          <a:effectRef idx="0">
            <a:schemeClr val="accent1"/>
          </a:effectRef>
          <a:fontRef idx="minor">
            <a:schemeClr val="tx1"/>
          </a:fontRef>
        </p:style>
      </p:cxnSp>
      <p:pic>
        <p:nvPicPr>
          <p:cNvPr id="94" name="Picture 3" descr="E:\پروژه علوم هشتم\عکس کتاب علوم هشتم\پاور پوینت 8\الکتریسیته\V=RI.png"/>
          <p:cNvPicPr>
            <a:picLocks noChangeAspect="1" noChangeArrowheads="1"/>
          </p:cNvPicPr>
          <p:nvPr/>
        </p:nvPicPr>
        <p:blipFill>
          <a:blip r:embed="rId4" cstate="print"/>
          <a:srcRect/>
          <a:stretch>
            <a:fillRect/>
          </a:stretch>
        </p:blipFill>
        <p:spPr bwMode="auto">
          <a:xfrm>
            <a:off x="3921129" y="5715016"/>
            <a:ext cx="1293813" cy="369887"/>
          </a:xfrm>
          <a:prstGeom prst="rect">
            <a:avLst/>
          </a:prstGeom>
          <a:noFill/>
        </p:spPr>
      </p:pic>
      <p:pic>
        <p:nvPicPr>
          <p:cNvPr id="95"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5286380" y="5857892"/>
            <a:ext cx="214314" cy="214314"/>
          </a:xfrm>
          <a:prstGeom prst="rect">
            <a:avLst/>
          </a:prstGeom>
          <a:noFill/>
        </p:spPr>
      </p:pic>
      <p:sp>
        <p:nvSpPr>
          <p:cNvPr id="96" name="TextBox 95"/>
          <p:cNvSpPr txBox="1"/>
          <p:nvPr/>
        </p:nvSpPr>
        <p:spPr>
          <a:xfrm>
            <a:off x="5458215" y="5742434"/>
            <a:ext cx="511679" cy="369332"/>
          </a:xfrm>
          <a:prstGeom prst="rect">
            <a:avLst/>
          </a:prstGeom>
          <a:noFill/>
        </p:spPr>
        <p:txBody>
          <a:bodyPr wrap="none" rtlCol="1">
            <a:spAutoFit/>
          </a:bodyPr>
          <a:lstStyle/>
          <a:p>
            <a:r>
              <a:rPr lang="fa-IR" dirty="0" smtClean="0">
                <a:cs typeface="B Nazanin" pitchFamily="2" charset="-78"/>
              </a:rPr>
              <a:t>400</a:t>
            </a:r>
            <a:endParaRPr lang="fa-IR" dirty="0">
              <a:cs typeface="B Nazanin" pitchFamily="2" charset="-78"/>
            </a:endParaRPr>
          </a:p>
        </p:txBody>
      </p:sp>
      <p:pic>
        <p:nvPicPr>
          <p:cNvPr id="97" name="Picture 3" descr="E:\پروژه علوم هشتم\عکس کتاب علوم هشتم\پاور پوینت 8\الکتریسیته\V=RI.png"/>
          <p:cNvPicPr>
            <a:picLocks noChangeAspect="1" noChangeArrowheads="1"/>
          </p:cNvPicPr>
          <p:nvPr/>
        </p:nvPicPr>
        <p:blipFill>
          <a:blip r:embed="rId5" cstate="print"/>
          <a:srcRect l="60737" r="17177"/>
          <a:stretch>
            <a:fillRect/>
          </a:stretch>
        </p:blipFill>
        <p:spPr bwMode="auto">
          <a:xfrm>
            <a:off x="5933567" y="5715016"/>
            <a:ext cx="220754" cy="285752"/>
          </a:xfrm>
          <a:prstGeom prst="rect">
            <a:avLst/>
          </a:prstGeom>
          <a:noFill/>
        </p:spPr>
      </p:pic>
      <p:pic>
        <p:nvPicPr>
          <p:cNvPr id="99" name="Picture 4" descr="E:\پروژه علوم هشتم\عکس کتاب علوم هشتم\پاور پوینت 8\الکتریسیته\R=V.png"/>
          <p:cNvPicPr>
            <a:picLocks noChangeAspect="1" noChangeArrowheads="1"/>
          </p:cNvPicPr>
          <p:nvPr/>
        </p:nvPicPr>
        <p:blipFill>
          <a:blip r:embed="rId2" cstate="print"/>
          <a:srcRect l="33988" t="35088" r="45619" b="38596"/>
          <a:stretch>
            <a:fillRect/>
          </a:stretch>
        </p:blipFill>
        <p:spPr bwMode="auto">
          <a:xfrm>
            <a:off x="6490010" y="5835882"/>
            <a:ext cx="214314" cy="214314"/>
          </a:xfrm>
          <a:prstGeom prst="rect">
            <a:avLst/>
          </a:prstGeom>
          <a:noFill/>
        </p:spPr>
      </p:pic>
      <p:sp>
        <p:nvSpPr>
          <p:cNvPr id="100" name="TextBox 99"/>
          <p:cNvSpPr txBox="1"/>
          <p:nvPr/>
        </p:nvSpPr>
        <p:spPr>
          <a:xfrm>
            <a:off x="6685078" y="5715016"/>
            <a:ext cx="795411" cy="369332"/>
          </a:xfrm>
          <a:prstGeom prst="rect">
            <a:avLst/>
          </a:prstGeom>
          <a:noFill/>
        </p:spPr>
        <p:txBody>
          <a:bodyPr wrap="none" rtlCol="1">
            <a:spAutoFit/>
          </a:bodyPr>
          <a:lstStyle/>
          <a:p>
            <a:r>
              <a:rPr lang="fa-IR" dirty="0" smtClean="0">
                <a:cs typeface="B Nazanin" pitchFamily="2" charset="-78"/>
              </a:rPr>
              <a:t> ولت 40</a:t>
            </a:r>
            <a:endParaRPr lang="fa-IR" dirty="0">
              <a:cs typeface="B Nazanin" pitchFamily="2" charset="-78"/>
            </a:endParaRPr>
          </a:p>
        </p:txBody>
      </p:sp>
      <p:grpSp>
        <p:nvGrpSpPr>
          <p:cNvPr id="104" name="Group 103"/>
          <p:cNvGrpSpPr/>
          <p:nvPr/>
        </p:nvGrpSpPr>
        <p:grpSpPr>
          <a:xfrm>
            <a:off x="214282" y="5715016"/>
            <a:ext cx="900000" cy="860066"/>
            <a:chOff x="214282" y="5715016"/>
            <a:chExt cx="900000" cy="860066"/>
          </a:xfrm>
        </p:grpSpPr>
        <p:sp>
          <p:nvSpPr>
            <p:cNvPr id="105" name="Action Button: Forward or Next 104">
              <a:hlinkClick r:id="" action="ppaction://hlinkshowjump?jump=endshow" highlightClick="1">
                <a:snd r:embed="rId6" name="click.wav"/>
              </a:hlinkClick>
            </p:cNvPr>
            <p:cNvSpPr/>
            <p:nvPr/>
          </p:nvSpPr>
          <p:spPr>
            <a:xfrm>
              <a:off x="214282" y="5715016"/>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پایان</a:t>
              </a:r>
              <a:endParaRPr lang="fa-IR" dirty="0">
                <a:solidFill>
                  <a:srgbClr val="FFFF00"/>
                </a:solidFill>
                <a:cs typeface="B Yekan" pitchFamily="2" charset="-78"/>
              </a:endParaRPr>
            </a:p>
          </p:txBody>
        </p:sp>
        <p:sp>
          <p:nvSpPr>
            <p:cNvPr id="106" name="Action Button: Back or Previous 105">
              <a:hlinkClick r:id="" action="ppaction://hlinkshowjump?jump=previousslide" highlightClick="1">
                <a:snd r:embed="rId6"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282" y="2643183"/>
            <a:ext cx="8643998" cy="34778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6000000" scaled="0"/>
          </a:gra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lang="fa-IR" sz="2000" b="1" dirty="0" smtClean="0">
              <a:latin typeface="Calibri"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7500958" y="2214554"/>
            <a:ext cx="1317990" cy="369332"/>
          </a:xfrm>
          <a:prstGeom prst="rect">
            <a:avLst/>
          </a:prstGeom>
          <a:solidFill>
            <a:srgbClr val="FCED28"/>
          </a:solidFill>
          <a:effectLst>
            <a:outerShdw blurRad="50800" dist="38100" dir="2700000" algn="tl" rotWithShape="0">
              <a:prstClr val="black">
                <a:alpha val="40000"/>
              </a:prstClr>
            </a:outerShdw>
          </a:effectLst>
        </p:spPr>
        <p:txBody>
          <a:bodyPr wrap="none" rtlCol="1">
            <a:spAutoFit/>
          </a:bodyPr>
          <a:lstStyle/>
          <a:p>
            <a:r>
              <a:rPr lang="fa-IR" dirty="0" smtClean="0">
                <a:cs typeface="B Homa" pitchFamily="2" charset="-78"/>
              </a:rPr>
              <a:t>آموختیم که...</a:t>
            </a:r>
          </a:p>
        </p:txBody>
      </p:sp>
      <p:grpSp>
        <p:nvGrpSpPr>
          <p:cNvPr id="4" name="Group 3"/>
          <p:cNvGrpSpPr/>
          <p:nvPr/>
        </p:nvGrpSpPr>
        <p:grpSpPr>
          <a:xfrm>
            <a:off x="214282" y="6215082"/>
            <a:ext cx="1900132" cy="360000"/>
            <a:chOff x="214282" y="6215082"/>
            <a:chExt cx="1900132" cy="360000"/>
          </a:xfrm>
        </p:grpSpPr>
        <p:sp>
          <p:nvSpPr>
            <p:cNvPr id="6" name="Action Button: Forward or Next 5">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7" name="Action Button: Back or Previous 6">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8" name="TextBox 7"/>
          <p:cNvSpPr txBox="1"/>
          <p:nvPr/>
        </p:nvSpPr>
        <p:spPr>
          <a:xfrm>
            <a:off x="2428860" y="3071810"/>
            <a:ext cx="6189579" cy="1754326"/>
          </a:xfrm>
          <a:prstGeom prst="rect">
            <a:avLst/>
          </a:prstGeom>
          <a:noFill/>
        </p:spPr>
        <p:txBody>
          <a:bodyPr wrap="none" rtlCol="1">
            <a:spAutoFit/>
          </a:bodyPr>
          <a:lstStyle/>
          <a:p>
            <a:r>
              <a:rPr lang="fa-IR" dirty="0" smtClean="0">
                <a:cs typeface="B Nazanin" pitchFamily="2" charset="-78"/>
              </a:rPr>
              <a:t>شما در پایه ششم با اقسام نیرو آشنا شدید. یکی از نیروهایی که در این پایه فراگرفتید، </a:t>
            </a:r>
          </a:p>
          <a:p>
            <a:r>
              <a:rPr lang="fa-IR" dirty="0" smtClean="0">
                <a:cs typeface="B Nazanin" pitchFamily="2" charset="-78"/>
              </a:rPr>
              <a:t>نیروی الکتریکی حاصل از مالش برخی اجسام با یکدیگر است. شما در این پایه شاهد</a:t>
            </a:r>
          </a:p>
          <a:p>
            <a:r>
              <a:rPr lang="fa-IR" dirty="0" smtClean="0">
                <a:cs typeface="B Nazanin" pitchFamily="2" charset="-78"/>
              </a:rPr>
              <a:t> جذب خرده های کاغذ رنگی به شانۀ لاستیکی مالش داده شده با موهای سر بودید. </a:t>
            </a:r>
          </a:p>
          <a:p>
            <a:r>
              <a:rPr lang="fa-IR" dirty="0" smtClean="0">
                <a:solidFill>
                  <a:srgbClr val="FF0000"/>
                </a:solidFill>
                <a:cs typeface="B Nazanin" pitchFamily="2" charset="-78"/>
              </a:rPr>
              <a:t>{ صفحه 56 کتاب ششم}</a:t>
            </a:r>
            <a:endParaRPr lang="fa-IR" dirty="0" smtClean="0">
              <a:cs typeface="B Nazanin" pitchFamily="2" charset="-78"/>
            </a:endParaRPr>
          </a:p>
          <a:p>
            <a:endParaRPr lang="fa-IR" dirty="0" smtClean="0">
              <a:solidFill>
                <a:srgbClr val="FF0000"/>
              </a:solidFill>
              <a:cs typeface="B Nazanin" pitchFamily="2" charset="-78"/>
            </a:endParaRPr>
          </a:p>
          <a:p>
            <a:endParaRPr lang="fa-IR" dirty="0" smtClean="0">
              <a:cs typeface="B Nazanin" pitchFamily="2" charset="-78"/>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32227" t="45833" r="44335" b="23958"/>
          <a:stretch>
            <a:fillRect/>
          </a:stretch>
        </p:blipFill>
        <p:spPr bwMode="auto">
          <a:xfrm>
            <a:off x="2714612" y="4286256"/>
            <a:ext cx="2214578" cy="16055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6015" t="37500" r="70508" b="20833"/>
          <a:stretch>
            <a:fillRect/>
          </a:stretch>
        </p:blipFill>
        <p:spPr bwMode="auto">
          <a:xfrm>
            <a:off x="642910" y="3000372"/>
            <a:ext cx="1643074" cy="2857520"/>
          </a:xfrm>
          <a:prstGeom prst="rect">
            <a:avLst/>
          </a:prstGeom>
          <a:noFill/>
          <a:ln w="9525">
            <a:noFill/>
            <a:miter lim="800000"/>
            <a:headEnd/>
            <a:tailEnd/>
          </a:ln>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strVal val="#ppt_w*0.7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214282" y="6215082"/>
            <a:ext cx="1900132" cy="360000"/>
            <a:chOff x="214282" y="6215082"/>
            <a:chExt cx="1900132" cy="360000"/>
          </a:xfrm>
        </p:grpSpPr>
        <p:sp>
          <p:nvSpPr>
            <p:cNvPr id="13" name="Action Button: Forward or Next 12">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5" name="Action Button: Back or Previous 14">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16" name="TextBox 15"/>
          <p:cNvSpPr txBox="1"/>
          <p:nvPr/>
        </p:nvSpPr>
        <p:spPr>
          <a:xfrm>
            <a:off x="4143372" y="928670"/>
            <a:ext cx="1457451" cy="400110"/>
          </a:xfrm>
          <a:prstGeom prst="rect">
            <a:avLst/>
          </a:prstGeom>
          <a:noFill/>
        </p:spPr>
        <p:txBody>
          <a:bodyPr wrap="none" rtlCol="1">
            <a:spAutoFit/>
          </a:bodyPr>
          <a:lstStyle/>
          <a:p>
            <a:r>
              <a:rPr lang="fa-IR" sz="2000" b="1" dirty="0" smtClean="0">
                <a:solidFill>
                  <a:srgbClr val="FF0000"/>
                </a:solidFill>
                <a:cs typeface="B Jadid" pitchFamily="2" charset="-78"/>
              </a:rPr>
              <a:t>بار الکتریکی</a:t>
            </a:r>
            <a:endParaRPr lang="fa-IR" sz="2000" b="1" dirty="0">
              <a:solidFill>
                <a:srgbClr val="FF0000"/>
              </a:solidFill>
              <a:cs typeface="B Jadid" pitchFamily="2" charset="-78"/>
            </a:endParaRPr>
          </a:p>
        </p:txBody>
      </p:sp>
      <p:sp>
        <p:nvSpPr>
          <p:cNvPr id="23" name="TextBox 22"/>
          <p:cNvSpPr txBox="1"/>
          <p:nvPr/>
        </p:nvSpPr>
        <p:spPr>
          <a:xfrm>
            <a:off x="500034" y="1643050"/>
            <a:ext cx="8092268" cy="707886"/>
          </a:xfrm>
          <a:prstGeom prst="rect">
            <a:avLst/>
          </a:prstGeom>
          <a:noFill/>
        </p:spPr>
        <p:txBody>
          <a:bodyPr wrap="square" rtlCol="1">
            <a:spAutoFit/>
          </a:bodyPr>
          <a:lstStyle/>
          <a:p>
            <a:r>
              <a:rPr lang="fa-IR" sz="2000" b="1" dirty="0" smtClean="0">
                <a:solidFill>
                  <a:schemeClr val="tx1">
                    <a:lumMod val="95000"/>
                    <a:lumOff val="5000"/>
                  </a:schemeClr>
                </a:solidFill>
                <a:cs typeface="B Nazanin" pitchFamily="2" charset="-78"/>
              </a:rPr>
              <a:t>در اثر مالش دو جسم مختلف و مناسب با یکدیگر به دلیل تبادل الکترون بین دو جسم، در هر یک </a:t>
            </a:r>
            <a:r>
              <a:rPr lang="fa-IR" sz="2000" b="1" dirty="0" smtClean="0">
                <a:solidFill>
                  <a:srgbClr val="FF0000"/>
                </a:solidFill>
                <a:cs typeface="B Nazanin" pitchFamily="2" charset="-78"/>
              </a:rPr>
              <a:t>بار الکتریکی </a:t>
            </a:r>
            <a:r>
              <a:rPr lang="fa-IR" sz="2000" b="1" dirty="0" smtClean="0">
                <a:solidFill>
                  <a:schemeClr val="tx1">
                    <a:lumMod val="95000"/>
                    <a:lumOff val="5000"/>
                  </a:schemeClr>
                </a:solidFill>
                <a:cs typeface="B Nazanin" pitchFamily="2" charset="-78"/>
              </a:rPr>
              <a:t>بوجود می آید.</a:t>
            </a:r>
            <a:endParaRPr lang="fa-IR" sz="2000" b="1" dirty="0">
              <a:solidFill>
                <a:schemeClr val="tx1">
                  <a:lumMod val="95000"/>
                  <a:lumOff val="5000"/>
                </a:schemeClr>
              </a:solidFill>
              <a:cs typeface="B Nazanin" pitchFamily="2" charset="-78"/>
            </a:endParaRPr>
          </a:p>
        </p:txBody>
      </p:sp>
      <p:graphicFrame>
        <p:nvGraphicFramePr>
          <p:cNvPr id="19" name="Diagram 18"/>
          <p:cNvGraphicFramePr/>
          <p:nvPr/>
        </p:nvGraphicFramePr>
        <p:xfrm>
          <a:off x="714348" y="1643050"/>
          <a:ext cx="8024890"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215206" y="1000108"/>
            <a:ext cx="1678699" cy="857256"/>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dirty="0" smtClean="0">
                <a:solidFill>
                  <a:schemeClr val="tx1">
                    <a:lumMod val="95000"/>
                    <a:lumOff val="5000"/>
                  </a:schemeClr>
                </a:solidFill>
                <a:cs typeface="B Nazanin" pitchFamily="2" charset="-78"/>
              </a:rPr>
              <a:t>بار الکتریکی و اثرات آن</a:t>
            </a:r>
            <a:endParaRPr lang="fa-IR" b="1" dirty="0">
              <a:solidFill>
                <a:schemeClr val="tx1">
                  <a:lumMod val="95000"/>
                  <a:lumOff val="5000"/>
                </a:schemeClr>
              </a:solidFill>
              <a:cs typeface="B Nazanin" pitchFamily="2" charset="-78"/>
            </a:endParaRPr>
          </a:p>
        </p:txBody>
      </p:sp>
      <p:sp>
        <p:nvSpPr>
          <p:cNvPr id="7" name="TextBox 6"/>
          <p:cNvSpPr txBox="1"/>
          <p:nvPr/>
        </p:nvSpPr>
        <p:spPr>
          <a:xfrm>
            <a:off x="214282" y="2143116"/>
            <a:ext cx="2110081" cy="923330"/>
          </a:xfrm>
          <a:prstGeom prst="rect">
            <a:avLst/>
          </a:prstGeom>
          <a:noFill/>
        </p:spPr>
        <p:txBody>
          <a:bodyPr wrap="square" rtlCol="1">
            <a:spAutoFit/>
          </a:bodyPr>
          <a:lstStyle/>
          <a:p>
            <a:r>
              <a:rPr lang="fa-IR" dirty="0" smtClean="0">
                <a:cs typeface="B Nazanin" pitchFamily="2" charset="-78"/>
              </a:rPr>
              <a:t>کشیده شدن موهای سر</a:t>
            </a:r>
          </a:p>
          <a:p>
            <a:r>
              <a:rPr lang="fa-IR" dirty="0" smtClean="0">
                <a:cs typeface="B Nazanin" pitchFamily="2" charset="-78"/>
              </a:rPr>
              <a:t>به سمت شانه پلاستیکی ،</a:t>
            </a:r>
          </a:p>
          <a:p>
            <a:r>
              <a:rPr lang="fa-IR" dirty="0" smtClean="0">
                <a:cs typeface="B Nazanin" pitchFamily="2" charset="-78"/>
              </a:rPr>
              <a:t> هنگام شانه زدن</a:t>
            </a:r>
            <a:endParaRPr lang="fa-IR" dirty="0">
              <a:cs typeface="B Nazanin" pitchFamily="2" charset="-78"/>
            </a:endParaRPr>
          </a:p>
        </p:txBody>
      </p:sp>
      <p:sp>
        <p:nvSpPr>
          <p:cNvPr id="9" name="TextBox 8"/>
          <p:cNvSpPr txBox="1"/>
          <p:nvPr/>
        </p:nvSpPr>
        <p:spPr>
          <a:xfrm>
            <a:off x="500034" y="5286388"/>
            <a:ext cx="1947969" cy="646331"/>
          </a:xfrm>
          <a:prstGeom prst="rect">
            <a:avLst/>
          </a:prstGeom>
          <a:noFill/>
        </p:spPr>
        <p:txBody>
          <a:bodyPr wrap="none" rtlCol="1">
            <a:spAutoFit/>
          </a:bodyPr>
          <a:lstStyle/>
          <a:p>
            <a:pPr algn="ctr"/>
            <a:r>
              <a:rPr lang="fa-IR" dirty="0" smtClean="0">
                <a:cs typeface="B Nazanin" pitchFamily="2" charset="-78"/>
              </a:rPr>
              <a:t>جرقه زدن برخی لباس ها</a:t>
            </a:r>
          </a:p>
          <a:p>
            <a:pPr algn="ctr"/>
            <a:r>
              <a:rPr lang="fa-IR" dirty="0" smtClean="0">
                <a:cs typeface="B Nazanin" pitchFamily="2" charset="-78"/>
              </a:rPr>
              <a:t>هنگام در آوردن آن</a:t>
            </a:r>
            <a:endParaRPr lang="fa-IR" dirty="0">
              <a:cs typeface="B Nazanin" pitchFamily="2" charset="-78"/>
            </a:endParaRPr>
          </a:p>
        </p:txBody>
      </p:sp>
      <p:grpSp>
        <p:nvGrpSpPr>
          <p:cNvPr id="25" name="Group 24"/>
          <p:cNvGrpSpPr/>
          <p:nvPr/>
        </p:nvGrpSpPr>
        <p:grpSpPr>
          <a:xfrm>
            <a:off x="6786578" y="2285992"/>
            <a:ext cx="1610405" cy="2190742"/>
            <a:chOff x="6786578" y="2285992"/>
            <a:chExt cx="1610405" cy="2190742"/>
          </a:xfrm>
        </p:grpSpPr>
        <p:pic>
          <p:nvPicPr>
            <p:cNvPr id="2050" name="Picture 2" descr="C:\Users\Public\Pictures\پاور پوینت 8\3 brick wall texture ( www.rezagraphic.ir ).jpg"/>
            <p:cNvPicPr>
              <a:picLocks noChangeAspect="1" noChangeArrowheads="1"/>
            </p:cNvPicPr>
            <p:nvPr/>
          </p:nvPicPr>
          <p:blipFill>
            <a:blip r:embed="rId2" cstate="print"/>
            <a:srcRect r="78334"/>
            <a:stretch>
              <a:fillRect/>
            </a:stretch>
          </p:blipFill>
          <p:spPr bwMode="auto">
            <a:xfrm>
              <a:off x="7786710" y="2285992"/>
              <a:ext cx="610273" cy="2190742"/>
            </a:xfrm>
            <a:prstGeom prst="rect">
              <a:avLst/>
            </a:prstGeom>
            <a:noFill/>
          </p:spPr>
        </p:pic>
        <p:pic>
          <p:nvPicPr>
            <p:cNvPr id="2051" name="Picture 3" descr="C:\Users\Public\Pictures\پاور پوینت 8\bad-kardan-badkonak.jpg"/>
            <p:cNvPicPr>
              <a:picLocks noChangeAspect="1" noChangeArrowheads="1"/>
            </p:cNvPicPr>
            <p:nvPr/>
          </p:nvPicPr>
          <p:blipFill>
            <a:blip r:embed="rId3" cstate="print">
              <a:clrChange>
                <a:clrFrom>
                  <a:srgbClr val="FFFFFF"/>
                </a:clrFrom>
                <a:clrTo>
                  <a:srgbClr val="FFFFFF">
                    <a:alpha val="0"/>
                  </a:srgbClr>
                </a:clrTo>
              </a:clrChange>
            </a:blip>
            <a:srcRect l="32500" r="27500"/>
            <a:stretch>
              <a:fillRect/>
            </a:stretch>
          </p:blipFill>
          <p:spPr bwMode="auto">
            <a:xfrm>
              <a:off x="6786578" y="2428868"/>
              <a:ext cx="1028706" cy="1285874"/>
            </a:xfrm>
            <a:prstGeom prst="rect">
              <a:avLst/>
            </a:prstGeom>
            <a:noFill/>
          </p:spPr>
        </p:pic>
      </p:grpSp>
      <p:pic>
        <p:nvPicPr>
          <p:cNvPr id="2052" name="Picture 4" descr="C:\Users\Public\Pictures\پاور پوینت 8\667801_eJffgf8b.jpg"/>
          <p:cNvPicPr>
            <a:picLocks noChangeAspect="1" noChangeArrowheads="1"/>
          </p:cNvPicPr>
          <p:nvPr/>
        </p:nvPicPr>
        <p:blipFill>
          <a:blip r:embed="rId4" cstate="print"/>
          <a:srcRect/>
          <a:stretch>
            <a:fillRect/>
          </a:stretch>
        </p:blipFill>
        <p:spPr bwMode="auto">
          <a:xfrm>
            <a:off x="357158" y="3357562"/>
            <a:ext cx="2156792" cy="1763721"/>
          </a:xfrm>
          <a:prstGeom prst="rect">
            <a:avLst/>
          </a:prstGeom>
          <a:noFill/>
          <a:ln>
            <a:solidFill>
              <a:schemeClr val="tx1">
                <a:lumMod val="95000"/>
                <a:lumOff val="5000"/>
              </a:schemeClr>
            </a:solidFill>
          </a:ln>
        </p:spPr>
      </p:pic>
      <p:pic>
        <p:nvPicPr>
          <p:cNvPr id="2053" name="Picture 5" descr="C:\Users\Public\Pictures\پاور پوینت 8\667801_RCCwrsTZ.jpg"/>
          <p:cNvPicPr>
            <a:picLocks noChangeAspect="1" noChangeArrowheads="1"/>
          </p:cNvPicPr>
          <p:nvPr/>
        </p:nvPicPr>
        <p:blipFill>
          <a:blip r:embed="rId5" cstate="print"/>
          <a:srcRect/>
          <a:stretch>
            <a:fillRect/>
          </a:stretch>
        </p:blipFill>
        <p:spPr bwMode="auto">
          <a:xfrm>
            <a:off x="357158" y="1071546"/>
            <a:ext cx="1914525" cy="974725"/>
          </a:xfrm>
          <a:prstGeom prst="rect">
            <a:avLst/>
          </a:prstGeom>
          <a:noFill/>
          <a:ln>
            <a:solidFill>
              <a:schemeClr val="tx1">
                <a:lumMod val="95000"/>
                <a:lumOff val="5000"/>
              </a:schemeClr>
            </a:solidFill>
          </a:ln>
        </p:spPr>
      </p:pic>
      <p:sp>
        <p:nvSpPr>
          <p:cNvPr id="24" name="TextBox 23"/>
          <p:cNvSpPr txBox="1"/>
          <p:nvPr/>
        </p:nvSpPr>
        <p:spPr>
          <a:xfrm>
            <a:off x="6715140" y="4786322"/>
            <a:ext cx="1797287" cy="923330"/>
          </a:xfrm>
          <a:prstGeom prst="rect">
            <a:avLst/>
          </a:prstGeom>
          <a:noFill/>
        </p:spPr>
        <p:txBody>
          <a:bodyPr wrap="square" rtlCol="1">
            <a:spAutoFit/>
          </a:bodyPr>
          <a:lstStyle/>
          <a:p>
            <a:pPr algn="ctr"/>
            <a:r>
              <a:rPr lang="fa-IR" dirty="0" smtClean="0">
                <a:cs typeface="B Nazanin" pitchFamily="2" charset="-78"/>
              </a:rPr>
              <a:t>جذب بادکنک مالش </a:t>
            </a:r>
          </a:p>
          <a:p>
            <a:pPr algn="ctr"/>
            <a:r>
              <a:rPr lang="fa-IR" dirty="0" smtClean="0">
                <a:cs typeface="B Nazanin" pitchFamily="2" charset="-78"/>
              </a:rPr>
              <a:t>داده شده با موهای سر </a:t>
            </a:r>
          </a:p>
          <a:p>
            <a:pPr algn="ctr"/>
            <a:r>
              <a:rPr lang="fa-IR" dirty="0" smtClean="0">
                <a:cs typeface="B Nazanin" pitchFamily="2" charset="-78"/>
              </a:rPr>
              <a:t>به دیوار</a:t>
            </a:r>
          </a:p>
        </p:txBody>
      </p:sp>
      <p:sp>
        <p:nvSpPr>
          <p:cNvPr id="26" name="Rectangle 25"/>
          <p:cNvSpPr/>
          <p:nvPr/>
        </p:nvSpPr>
        <p:spPr>
          <a:xfrm>
            <a:off x="6643702" y="2143116"/>
            <a:ext cx="1857388" cy="2500330"/>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4" name="Picture 6" descr="C:\Users\Public\Pictures\پاور پوینت 8\genimg.aspx.jpg"/>
          <p:cNvPicPr>
            <a:picLocks noChangeAspect="1" noChangeArrowheads="1"/>
          </p:cNvPicPr>
          <p:nvPr/>
        </p:nvPicPr>
        <p:blipFill>
          <a:blip r:embed="rId6" cstate="print"/>
          <a:srcRect/>
          <a:stretch>
            <a:fillRect/>
          </a:stretch>
        </p:blipFill>
        <p:spPr bwMode="auto">
          <a:xfrm>
            <a:off x="3428992" y="571480"/>
            <a:ext cx="2214578" cy="2323293"/>
          </a:xfrm>
          <a:prstGeom prst="rect">
            <a:avLst/>
          </a:prstGeom>
          <a:noFill/>
          <a:ln>
            <a:solidFill>
              <a:schemeClr val="tx1">
                <a:lumMod val="95000"/>
                <a:lumOff val="5000"/>
              </a:schemeClr>
            </a:solidFill>
          </a:ln>
        </p:spPr>
      </p:pic>
      <p:sp>
        <p:nvSpPr>
          <p:cNvPr id="27" name="TextBox 26"/>
          <p:cNvSpPr txBox="1"/>
          <p:nvPr/>
        </p:nvSpPr>
        <p:spPr>
          <a:xfrm>
            <a:off x="3286116" y="2928934"/>
            <a:ext cx="2643206" cy="923330"/>
          </a:xfrm>
          <a:prstGeom prst="rect">
            <a:avLst/>
          </a:prstGeom>
          <a:noFill/>
        </p:spPr>
        <p:txBody>
          <a:bodyPr wrap="square" rtlCol="1">
            <a:spAutoFit/>
          </a:bodyPr>
          <a:lstStyle/>
          <a:p>
            <a:pPr algn="ctr"/>
            <a:r>
              <a:rPr lang="fa-IR" dirty="0" smtClean="0">
                <a:cs typeface="B Nazanin" pitchFamily="2" charset="-78"/>
              </a:rPr>
              <a:t>سیخ شدن موها هنگام</a:t>
            </a:r>
          </a:p>
          <a:p>
            <a:pPr algn="ctr"/>
            <a:r>
              <a:rPr lang="fa-IR" dirty="0" smtClean="0">
                <a:cs typeface="B Nazanin" pitchFamily="2" charset="-78"/>
              </a:rPr>
              <a:t>تماس دست با مولد بار الکتریکی</a:t>
            </a:r>
          </a:p>
          <a:p>
            <a:pPr algn="ctr"/>
            <a:endParaRPr lang="fa-IR" dirty="0" smtClean="0">
              <a:cs typeface="B Nazanin" pitchFamily="2" charset="-78"/>
            </a:endParaRPr>
          </a:p>
        </p:txBody>
      </p:sp>
      <p:pic>
        <p:nvPicPr>
          <p:cNvPr id="2055" name="Picture 7" descr="C:\Users\Public\Pictures\پاور پوینت 8\667801_99oq1a32.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00430" y="3786190"/>
            <a:ext cx="2270112" cy="1857364"/>
          </a:xfrm>
          <a:prstGeom prst="rect">
            <a:avLst/>
          </a:prstGeom>
          <a:noFill/>
          <a:ln>
            <a:solidFill>
              <a:schemeClr val="tx1">
                <a:lumMod val="95000"/>
                <a:lumOff val="5000"/>
              </a:schemeClr>
            </a:solidFill>
          </a:ln>
        </p:spPr>
      </p:pic>
      <p:sp>
        <p:nvSpPr>
          <p:cNvPr id="29" name="TextBox 28"/>
          <p:cNvSpPr txBox="1"/>
          <p:nvPr/>
        </p:nvSpPr>
        <p:spPr>
          <a:xfrm>
            <a:off x="3786182" y="5786454"/>
            <a:ext cx="1797287" cy="646331"/>
          </a:xfrm>
          <a:prstGeom prst="rect">
            <a:avLst/>
          </a:prstGeom>
          <a:noFill/>
        </p:spPr>
        <p:txBody>
          <a:bodyPr wrap="square" rtlCol="1">
            <a:spAutoFit/>
          </a:bodyPr>
          <a:lstStyle/>
          <a:p>
            <a:pPr algn="ctr"/>
            <a:r>
              <a:rPr lang="fa-IR" dirty="0" smtClean="0">
                <a:cs typeface="B Nazanin" pitchFamily="2" charset="-78"/>
              </a:rPr>
              <a:t>جذب ذرات گرد و غبار به شیشه تلویزیون</a:t>
            </a:r>
          </a:p>
        </p:txBody>
      </p:sp>
      <p:grpSp>
        <p:nvGrpSpPr>
          <p:cNvPr id="30" name="Group 11"/>
          <p:cNvGrpSpPr/>
          <p:nvPr/>
        </p:nvGrpSpPr>
        <p:grpSpPr>
          <a:xfrm>
            <a:off x="214282" y="6215082"/>
            <a:ext cx="1900132" cy="360000"/>
            <a:chOff x="214282" y="6215082"/>
            <a:chExt cx="1900132" cy="360000"/>
          </a:xfrm>
        </p:grpSpPr>
        <p:sp>
          <p:nvSpPr>
            <p:cNvPr id="31" name="Action Button: Forward or Next 30">
              <a:hlinkClick r:id="" action="ppaction://hlinkshowjump?jump=nextslide" highlightClick="1">
                <a:snd r:embed="rId8"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2" name="Action Button: Back or Previous 31">
              <a:hlinkClick r:id="" action="ppaction://hlinkshowjump?jump=previousslide" highlightClick="1">
                <a:snd r:embed="rId8"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28575" y="4071942"/>
            <a:ext cx="4643438" cy="1857388"/>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aphicFrame>
        <p:nvGraphicFramePr>
          <p:cNvPr id="66" name="Diagram 65"/>
          <p:cNvGraphicFramePr/>
          <p:nvPr/>
        </p:nvGraphicFramePr>
        <p:xfrm>
          <a:off x="1142976" y="285728"/>
          <a:ext cx="68818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5" name="Rectangle 84"/>
          <p:cNvSpPr/>
          <p:nvPr/>
        </p:nvSpPr>
        <p:spPr>
          <a:xfrm>
            <a:off x="4714876" y="4081467"/>
            <a:ext cx="4391024" cy="1857388"/>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09" name="Group 108"/>
          <p:cNvGrpSpPr/>
          <p:nvPr/>
        </p:nvGrpSpPr>
        <p:grpSpPr>
          <a:xfrm>
            <a:off x="418038" y="4090992"/>
            <a:ext cx="2153698" cy="1357322"/>
            <a:chOff x="418038" y="4500570"/>
            <a:chExt cx="1817337" cy="964512"/>
          </a:xfrm>
        </p:grpSpPr>
        <p:grpSp>
          <p:nvGrpSpPr>
            <p:cNvPr id="105" name="Group 104"/>
            <p:cNvGrpSpPr/>
            <p:nvPr/>
          </p:nvGrpSpPr>
          <p:grpSpPr>
            <a:xfrm>
              <a:off x="1071538" y="4500570"/>
              <a:ext cx="500066" cy="785818"/>
              <a:chOff x="1071538" y="4500570"/>
              <a:chExt cx="500066" cy="785818"/>
            </a:xfrm>
          </p:grpSpPr>
          <p:cxnSp>
            <p:nvCxnSpPr>
              <p:cNvPr id="88" name="Straight Connector 87"/>
              <p:cNvCxnSpPr/>
              <p:nvPr/>
            </p:nvCxnSpPr>
            <p:spPr>
              <a:xfrm rot="5400000">
                <a:off x="785786" y="4786322"/>
                <a:ext cx="78581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071538" y="4714884"/>
                <a:ext cx="714380" cy="2857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2" name="Can 101"/>
            <p:cNvSpPr/>
            <p:nvPr/>
          </p:nvSpPr>
          <p:spPr>
            <a:xfrm rot="3923756">
              <a:off x="790822" y="4949224"/>
              <a:ext cx="143074" cy="888642"/>
            </a:xfrm>
            <a:prstGeom prst="ca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a:t>
              </a:r>
              <a:endParaRPr lang="fa-IR" sz="1600" dirty="0"/>
            </a:p>
          </p:txBody>
        </p:sp>
        <p:sp>
          <p:nvSpPr>
            <p:cNvPr id="104" name="Can 103"/>
            <p:cNvSpPr/>
            <p:nvPr/>
          </p:nvSpPr>
          <p:spPr>
            <a:xfrm rot="6876244" flipV="1">
              <a:off x="1719517" y="4949224"/>
              <a:ext cx="143074" cy="888642"/>
            </a:xfrm>
            <a:prstGeom prst="ca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a:t>
              </a:r>
              <a:endParaRPr lang="fa-IR" sz="1600" dirty="0"/>
            </a:p>
          </p:txBody>
        </p:sp>
      </p:grpSp>
      <p:pic>
        <p:nvPicPr>
          <p:cNvPr id="1027" name="Picture 3" descr="C:\Users\Public\Pictures\پاور پوینت 8\balloon-static-wall.jpg"/>
          <p:cNvPicPr>
            <a:picLocks noChangeAspect="1" noChangeArrowheads="1"/>
          </p:cNvPicPr>
          <p:nvPr/>
        </p:nvPicPr>
        <p:blipFill>
          <a:blip r:embed="rId7" cstate="print"/>
          <a:srcRect/>
          <a:stretch>
            <a:fillRect/>
          </a:stretch>
        </p:blipFill>
        <p:spPr bwMode="auto">
          <a:xfrm>
            <a:off x="2786050" y="4233868"/>
            <a:ext cx="1555742" cy="1520036"/>
          </a:xfrm>
          <a:prstGeom prst="rect">
            <a:avLst/>
          </a:prstGeom>
          <a:noFill/>
          <a:ln>
            <a:solidFill>
              <a:schemeClr val="tx1"/>
            </a:solidFill>
          </a:ln>
        </p:spPr>
      </p:pic>
      <p:cxnSp>
        <p:nvCxnSpPr>
          <p:cNvPr id="111" name="Straight Connector 110"/>
          <p:cNvCxnSpPr/>
          <p:nvPr/>
        </p:nvCxnSpPr>
        <p:spPr>
          <a:xfrm rot="16200000" flipH="1">
            <a:off x="4572000" y="4305306"/>
            <a:ext cx="857256" cy="428628"/>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C:\Users\Public\Pictures\پاور پوینت 8\54161232151947128165964810211525019367.jpg"/>
          <p:cNvPicPr>
            <a:picLocks noChangeAspect="1" noChangeArrowheads="1"/>
          </p:cNvPicPr>
          <p:nvPr/>
        </p:nvPicPr>
        <p:blipFill>
          <a:blip r:embed="rId8" cstate="print">
            <a:clrChange>
              <a:clrFrom>
                <a:srgbClr val="FFFFFF"/>
              </a:clrFrom>
              <a:clrTo>
                <a:srgbClr val="FFFFFF">
                  <a:alpha val="0"/>
                </a:srgbClr>
              </a:clrTo>
            </a:clrChange>
            <a:lum contrast="40000"/>
          </a:blip>
          <a:srcRect/>
          <a:stretch>
            <a:fillRect/>
          </a:stretch>
        </p:blipFill>
        <p:spPr bwMode="auto">
          <a:xfrm rot="9422685">
            <a:off x="4945421" y="4795241"/>
            <a:ext cx="796023" cy="928694"/>
          </a:xfrm>
          <a:prstGeom prst="rect">
            <a:avLst/>
          </a:prstGeom>
          <a:noFill/>
        </p:spPr>
      </p:pic>
      <p:sp>
        <p:nvSpPr>
          <p:cNvPr id="113" name="TextBox 112"/>
          <p:cNvSpPr txBox="1"/>
          <p:nvPr/>
        </p:nvSpPr>
        <p:spPr>
          <a:xfrm>
            <a:off x="5143504" y="4805372"/>
            <a:ext cx="261611" cy="369332"/>
          </a:xfrm>
          <a:prstGeom prst="rect">
            <a:avLst/>
          </a:prstGeom>
          <a:noFill/>
        </p:spPr>
        <p:txBody>
          <a:bodyPr wrap="none" rtlCol="1">
            <a:spAutoFit/>
          </a:bodyPr>
          <a:lstStyle/>
          <a:p>
            <a:r>
              <a:rPr lang="fa-IR" dirty="0" smtClean="0"/>
              <a:t>-</a:t>
            </a:r>
            <a:endParaRPr lang="fa-IR" dirty="0"/>
          </a:p>
        </p:txBody>
      </p:sp>
      <p:sp>
        <p:nvSpPr>
          <p:cNvPr id="114" name="TextBox 113"/>
          <p:cNvSpPr txBox="1"/>
          <p:nvPr/>
        </p:nvSpPr>
        <p:spPr>
          <a:xfrm>
            <a:off x="5295904" y="4891097"/>
            <a:ext cx="261611" cy="369332"/>
          </a:xfrm>
          <a:prstGeom prst="rect">
            <a:avLst/>
          </a:prstGeom>
          <a:noFill/>
        </p:spPr>
        <p:txBody>
          <a:bodyPr wrap="none" rtlCol="1">
            <a:spAutoFit/>
          </a:bodyPr>
          <a:lstStyle/>
          <a:p>
            <a:r>
              <a:rPr lang="fa-IR" dirty="0" smtClean="0"/>
              <a:t>-</a:t>
            </a:r>
            <a:endParaRPr lang="fa-IR" dirty="0"/>
          </a:p>
        </p:txBody>
      </p:sp>
      <p:sp>
        <p:nvSpPr>
          <p:cNvPr id="115" name="TextBox 114"/>
          <p:cNvSpPr txBox="1"/>
          <p:nvPr/>
        </p:nvSpPr>
        <p:spPr>
          <a:xfrm>
            <a:off x="5400679" y="5024447"/>
            <a:ext cx="261611" cy="369332"/>
          </a:xfrm>
          <a:prstGeom prst="rect">
            <a:avLst/>
          </a:prstGeom>
          <a:noFill/>
        </p:spPr>
        <p:txBody>
          <a:bodyPr wrap="none" rtlCol="1">
            <a:spAutoFit/>
          </a:bodyPr>
          <a:lstStyle/>
          <a:p>
            <a:r>
              <a:rPr lang="fa-IR" dirty="0" smtClean="0"/>
              <a:t>-</a:t>
            </a:r>
            <a:endParaRPr lang="fa-IR" dirty="0"/>
          </a:p>
        </p:txBody>
      </p:sp>
      <p:sp>
        <p:nvSpPr>
          <p:cNvPr id="116" name="TextBox 115"/>
          <p:cNvSpPr txBox="1"/>
          <p:nvPr/>
        </p:nvSpPr>
        <p:spPr>
          <a:xfrm>
            <a:off x="5457829" y="5176847"/>
            <a:ext cx="261611" cy="369332"/>
          </a:xfrm>
          <a:prstGeom prst="rect">
            <a:avLst/>
          </a:prstGeom>
          <a:noFill/>
        </p:spPr>
        <p:txBody>
          <a:bodyPr wrap="none" rtlCol="1">
            <a:spAutoFit/>
          </a:bodyPr>
          <a:lstStyle/>
          <a:p>
            <a:r>
              <a:rPr lang="fa-IR" dirty="0" smtClean="0"/>
              <a:t>-</a:t>
            </a:r>
            <a:endParaRPr lang="fa-IR" dirty="0"/>
          </a:p>
        </p:txBody>
      </p:sp>
      <p:sp>
        <p:nvSpPr>
          <p:cNvPr id="117" name="TextBox 116"/>
          <p:cNvSpPr txBox="1"/>
          <p:nvPr/>
        </p:nvSpPr>
        <p:spPr>
          <a:xfrm>
            <a:off x="5429254" y="5329247"/>
            <a:ext cx="261611" cy="369332"/>
          </a:xfrm>
          <a:prstGeom prst="rect">
            <a:avLst/>
          </a:prstGeom>
          <a:noFill/>
        </p:spPr>
        <p:txBody>
          <a:bodyPr wrap="none" rtlCol="1">
            <a:spAutoFit/>
          </a:bodyPr>
          <a:lstStyle/>
          <a:p>
            <a:r>
              <a:rPr lang="fa-IR" dirty="0" smtClean="0"/>
              <a:t>-</a:t>
            </a:r>
            <a:endParaRPr lang="fa-IR" dirty="0"/>
          </a:p>
        </p:txBody>
      </p:sp>
      <p:pic>
        <p:nvPicPr>
          <p:cNvPr id="1029" name="Picture 5" descr="C:\Users\Public\Pictures\پاور پوینت 8\microfibre.png"/>
          <p:cNvPicPr>
            <a:picLocks noChangeAspect="1" noChangeArrowheads="1"/>
          </p:cNvPicPr>
          <p:nvPr/>
        </p:nvPicPr>
        <p:blipFill>
          <a:blip r:embed="rId9" cstate="print"/>
          <a:srcRect/>
          <a:stretch>
            <a:fillRect/>
          </a:stretch>
        </p:blipFill>
        <p:spPr bwMode="auto">
          <a:xfrm rot="19282456">
            <a:off x="5495732" y="4700067"/>
            <a:ext cx="1187988" cy="1087078"/>
          </a:xfrm>
          <a:prstGeom prst="rect">
            <a:avLst/>
          </a:prstGeom>
          <a:noFill/>
        </p:spPr>
      </p:pic>
      <p:sp>
        <p:nvSpPr>
          <p:cNvPr id="122" name="TextBox 121"/>
          <p:cNvSpPr txBox="1"/>
          <p:nvPr/>
        </p:nvSpPr>
        <p:spPr>
          <a:xfrm>
            <a:off x="5776921" y="4972061"/>
            <a:ext cx="304892" cy="338554"/>
          </a:xfrm>
          <a:prstGeom prst="rect">
            <a:avLst/>
          </a:prstGeom>
          <a:noFill/>
        </p:spPr>
        <p:txBody>
          <a:bodyPr wrap="none" rtlCol="1">
            <a:spAutoFit/>
          </a:bodyPr>
          <a:lstStyle/>
          <a:p>
            <a:r>
              <a:rPr lang="fa-IR" sz="1600" dirty="0" smtClean="0"/>
              <a:t>+</a:t>
            </a:r>
            <a:endParaRPr lang="fa-IR" sz="1600" dirty="0"/>
          </a:p>
        </p:txBody>
      </p:sp>
      <p:grpSp>
        <p:nvGrpSpPr>
          <p:cNvPr id="131" name="Group 130"/>
          <p:cNvGrpSpPr/>
          <p:nvPr/>
        </p:nvGrpSpPr>
        <p:grpSpPr>
          <a:xfrm>
            <a:off x="5786446" y="4876810"/>
            <a:ext cx="642942" cy="714380"/>
            <a:chOff x="5786446" y="5129224"/>
            <a:chExt cx="876396" cy="924346"/>
          </a:xfrm>
        </p:grpSpPr>
        <p:sp>
          <p:nvSpPr>
            <p:cNvPr id="118" name="TextBox 117"/>
            <p:cNvSpPr txBox="1"/>
            <p:nvPr/>
          </p:nvSpPr>
          <p:spPr>
            <a:xfrm>
              <a:off x="5848269" y="5129224"/>
              <a:ext cx="304892" cy="338554"/>
            </a:xfrm>
            <a:prstGeom prst="rect">
              <a:avLst/>
            </a:prstGeom>
            <a:noFill/>
          </p:spPr>
          <p:txBody>
            <a:bodyPr wrap="none" rtlCol="1">
              <a:spAutoFit/>
            </a:bodyPr>
            <a:lstStyle/>
            <a:p>
              <a:r>
                <a:rPr lang="fa-IR" sz="1600" dirty="0" smtClean="0"/>
                <a:t>+</a:t>
              </a:r>
              <a:endParaRPr lang="fa-IR" sz="1600" dirty="0"/>
            </a:p>
          </p:txBody>
        </p:sp>
        <p:sp>
          <p:nvSpPr>
            <p:cNvPr id="119" name="TextBox 118"/>
            <p:cNvSpPr txBox="1"/>
            <p:nvPr/>
          </p:nvSpPr>
          <p:spPr>
            <a:xfrm>
              <a:off x="6000760" y="5438376"/>
              <a:ext cx="304892" cy="348078"/>
            </a:xfrm>
            <a:prstGeom prst="rect">
              <a:avLst/>
            </a:prstGeom>
            <a:noFill/>
          </p:spPr>
          <p:txBody>
            <a:bodyPr wrap="square" rtlCol="1">
              <a:spAutoFit/>
            </a:bodyPr>
            <a:lstStyle/>
            <a:p>
              <a:r>
                <a:rPr lang="fa-IR" sz="1600" dirty="0" smtClean="0"/>
                <a:t>+</a:t>
              </a:r>
              <a:endParaRPr lang="fa-IR" sz="1600" dirty="0"/>
            </a:p>
          </p:txBody>
        </p:sp>
        <p:sp>
          <p:nvSpPr>
            <p:cNvPr id="120" name="TextBox 119"/>
            <p:cNvSpPr txBox="1"/>
            <p:nvPr/>
          </p:nvSpPr>
          <p:spPr>
            <a:xfrm>
              <a:off x="6124496" y="5715016"/>
              <a:ext cx="304892" cy="338554"/>
            </a:xfrm>
            <a:prstGeom prst="rect">
              <a:avLst/>
            </a:prstGeom>
            <a:noFill/>
          </p:spPr>
          <p:txBody>
            <a:bodyPr wrap="none" rtlCol="1">
              <a:spAutoFit/>
            </a:bodyPr>
            <a:lstStyle/>
            <a:p>
              <a:r>
                <a:rPr lang="fa-IR" sz="1600" dirty="0" smtClean="0"/>
                <a:t>+</a:t>
              </a:r>
              <a:endParaRPr lang="fa-IR" sz="1600" dirty="0"/>
            </a:p>
          </p:txBody>
        </p:sp>
        <p:sp>
          <p:nvSpPr>
            <p:cNvPr id="121" name="TextBox 120"/>
            <p:cNvSpPr txBox="1"/>
            <p:nvPr/>
          </p:nvSpPr>
          <p:spPr>
            <a:xfrm>
              <a:off x="5786446" y="5672150"/>
              <a:ext cx="304892" cy="338554"/>
            </a:xfrm>
            <a:prstGeom prst="rect">
              <a:avLst/>
            </a:prstGeom>
            <a:noFill/>
          </p:spPr>
          <p:txBody>
            <a:bodyPr wrap="none" rtlCol="1">
              <a:spAutoFit/>
            </a:bodyPr>
            <a:lstStyle/>
            <a:p>
              <a:r>
                <a:rPr lang="fa-IR" sz="1600" dirty="0" smtClean="0"/>
                <a:t>+</a:t>
              </a:r>
              <a:endParaRPr lang="fa-IR" sz="1600" dirty="0"/>
            </a:p>
          </p:txBody>
        </p:sp>
        <p:sp>
          <p:nvSpPr>
            <p:cNvPr id="123" name="TextBox 122"/>
            <p:cNvSpPr txBox="1"/>
            <p:nvPr/>
          </p:nvSpPr>
          <p:spPr>
            <a:xfrm>
              <a:off x="6215074" y="5143512"/>
              <a:ext cx="304892" cy="338554"/>
            </a:xfrm>
            <a:prstGeom prst="rect">
              <a:avLst/>
            </a:prstGeom>
            <a:noFill/>
          </p:spPr>
          <p:txBody>
            <a:bodyPr wrap="none" rtlCol="1">
              <a:spAutoFit/>
            </a:bodyPr>
            <a:lstStyle/>
            <a:p>
              <a:r>
                <a:rPr lang="fa-IR" sz="1600" dirty="0" smtClean="0"/>
                <a:t>+</a:t>
              </a:r>
              <a:endParaRPr lang="fa-IR" sz="1600" dirty="0"/>
            </a:p>
          </p:txBody>
        </p:sp>
        <p:sp>
          <p:nvSpPr>
            <p:cNvPr id="124" name="TextBox 123"/>
            <p:cNvSpPr txBox="1"/>
            <p:nvPr/>
          </p:nvSpPr>
          <p:spPr>
            <a:xfrm>
              <a:off x="6357950" y="5500702"/>
              <a:ext cx="304892" cy="338554"/>
            </a:xfrm>
            <a:prstGeom prst="rect">
              <a:avLst/>
            </a:prstGeom>
            <a:noFill/>
          </p:spPr>
          <p:txBody>
            <a:bodyPr wrap="none" rtlCol="1">
              <a:spAutoFit/>
            </a:bodyPr>
            <a:lstStyle/>
            <a:p>
              <a:r>
                <a:rPr lang="fa-IR" sz="1600" dirty="0" smtClean="0"/>
                <a:t>+</a:t>
              </a:r>
              <a:endParaRPr lang="fa-IR" sz="1600" dirty="0"/>
            </a:p>
          </p:txBody>
        </p:sp>
      </p:grpSp>
      <p:grpSp>
        <p:nvGrpSpPr>
          <p:cNvPr id="125" name="Group 124"/>
          <p:cNvGrpSpPr/>
          <p:nvPr/>
        </p:nvGrpSpPr>
        <p:grpSpPr>
          <a:xfrm>
            <a:off x="6858016" y="4090992"/>
            <a:ext cx="2153698" cy="1357322"/>
            <a:chOff x="418038" y="4500570"/>
            <a:chExt cx="1817337" cy="964512"/>
          </a:xfrm>
        </p:grpSpPr>
        <p:grpSp>
          <p:nvGrpSpPr>
            <p:cNvPr id="126" name="Group 125"/>
            <p:cNvGrpSpPr/>
            <p:nvPr/>
          </p:nvGrpSpPr>
          <p:grpSpPr>
            <a:xfrm>
              <a:off x="1071538" y="4500570"/>
              <a:ext cx="500066" cy="785818"/>
              <a:chOff x="1071538" y="4500570"/>
              <a:chExt cx="500066" cy="785818"/>
            </a:xfrm>
          </p:grpSpPr>
          <p:cxnSp>
            <p:nvCxnSpPr>
              <p:cNvPr id="129" name="Straight Connector 128"/>
              <p:cNvCxnSpPr/>
              <p:nvPr/>
            </p:nvCxnSpPr>
            <p:spPr>
              <a:xfrm rot="5400000">
                <a:off x="785786" y="4786322"/>
                <a:ext cx="785818"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1071538" y="4714884"/>
                <a:ext cx="714380" cy="2857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7" name="Can 126"/>
            <p:cNvSpPr/>
            <p:nvPr/>
          </p:nvSpPr>
          <p:spPr>
            <a:xfrm rot="3923756">
              <a:off x="790822" y="4949224"/>
              <a:ext cx="143074" cy="888642"/>
            </a:xfrm>
            <a:prstGeom prst="can">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t>----</a:t>
              </a:r>
              <a:endParaRPr lang="fa-IR" sz="1600" dirty="0"/>
            </a:p>
          </p:txBody>
        </p:sp>
        <p:sp>
          <p:nvSpPr>
            <p:cNvPr id="128" name="Can 127"/>
            <p:cNvSpPr/>
            <p:nvPr/>
          </p:nvSpPr>
          <p:spPr>
            <a:xfrm rot="6876244" flipV="1">
              <a:off x="1719517" y="4949224"/>
              <a:ext cx="143074" cy="888642"/>
            </a:xfrm>
            <a:prstGeom prst="ca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dirty="0" smtClean="0">
                <a:solidFill>
                  <a:schemeClr val="tx1">
                    <a:lumMod val="95000"/>
                    <a:lumOff val="5000"/>
                  </a:schemeClr>
                </a:solidFill>
              </a:endParaRPr>
            </a:p>
            <a:p>
              <a:pPr algn="ctr"/>
              <a:r>
                <a:rPr lang="fa-IR" sz="1400" dirty="0" smtClean="0">
                  <a:solidFill>
                    <a:schemeClr val="tx1">
                      <a:lumMod val="95000"/>
                      <a:lumOff val="5000"/>
                    </a:schemeClr>
                  </a:solidFill>
                </a:rPr>
                <a:t>+</a:t>
              </a:r>
            </a:p>
            <a:p>
              <a:pPr algn="ctr"/>
              <a:r>
                <a:rPr lang="fa-IR" sz="1400" dirty="0" smtClean="0">
                  <a:solidFill>
                    <a:schemeClr val="tx1">
                      <a:lumMod val="95000"/>
                      <a:lumOff val="5000"/>
                    </a:schemeClr>
                  </a:solidFill>
                </a:rPr>
                <a:t>+</a:t>
              </a:r>
            </a:p>
            <a:p>
              <a:pPr algn="ctr"/>
              <a:r>
                <a:rPr lang="fa-IR" sz="1400" dirty="0" smtClean="0">
                  <a:solidFill>
                    <a:schemeClr val="tx1">
                      <a:lumMod val="95000"/>
                      <a:lumOff val="5000"/>
                    </a:schemeClr>
                  </a:solidFill>
                </a:rPr>
                <a:t>++</a:t>
              </a:r>
              <a:endParaRPr lang="fa-IR" sz="1400" dirty="0">
                <a:solidFill>
                  <a:schemeClr val="tx1">
                    <a:lumMod val="95000"/>
                    <a:lumOff val="5000"/>
                  </a:schemeClr>
                </a:solidFill>
              </a:endParaRPr>
            </a:p>
          </p:txBody>
        </p:sp>
      </p:grpSp>
      <p:sp>
        <p:nvSpPr>
          <p:cNvPr id="132" name="TextBox 131"/>
          <p:cNvSpPr txBox="1"/>
          <p:nvPr/>
        </p:nvSpPr>
        <p:spPr>
          <a:xfrm>
            <a:off x="7054967" y="5929608"/>
            <a:ext cx="2089033" cy="307777"/>
          </a:xfrm>
          <a:prstGeom prst="rect">
            <a:avLst/>
          </a:prstGeom>
          <a:noFill/>
        </p:spPr>
        <p:txBody>
          <a:bodyPr wrap="none" rtlCol="1">
            <a:spAutoFit/>
          </a:bodyPr>
          <a:lstStyle/>
          <a:p>
            <a:r>
              <a:rPr lang="fa-IR" sz="1400" dirty="0" smtClean="0">
                <a:cs typeface="B Nazanin" pitchFamily="2" charset="-78"/>
              </a:rPr>
              <a:t>دومیله شیشه ای و پلاستیکی باردار</a:t>
            </a:r>
            <a:endParaRPr lang="fa-IR" sz="1400" dirty="0">
              <a:cs typeface="B Nazanin" pitchFamily="2" charset="-78"/>
            </a:endParaRPr>
          </a:p>
        </p:txBody>
      </p:sp>
      <p:sp>
        <p:nvSpPr>
          <p:cNvPr id="133" name="TextBox 132"/>
          <p:cNvSpPr txBox="1"/>
          <p:nvPr/>
        </p:nvSpPr>
        <p:spPr>
          <a:xfrm>
            <a:off x="5057928" y="5929330"/>
            <a:ext cx="1745992" cy="307777"/>
          </a:xfrm>
          <a:prstGeom prst="rect">
            <a:avLst/>
          </a:prstGeom>
          <a:noFill/>
        </p:spPr>
        <p:txBody>
          <a:bodyPr wrap="none" rtlCol="1">
            <a:spAutoFit/>
          </a:bodyPr>
          <a:lstStyle/>
          <a:p>
            <a:r>
              <a:rPr lang="fa-IR" sz="1400" dirty="0" smtClean="0">
                <a:cs typeface="B Nazanin" pitchFamily="2" charset="-78"/>
              </a:rPr>
              <a:t>پارچه پشمی و بادکنک باردار</a:t>
            </a:r>
            <a:endParaRPr lang="fa-IR" sz="1400" dirty="0">
              <a:cs typeface="B Nazanin" pitchFamily="2" charset="-78"/>
            </a:endParaRPr>
          </a:p>
        </p:txBody>
      </p:sp>
      <p:sp>
        <p:nvSpPr>
          <p:cNvPr id="134" name="TextBox 133"/>
          <p:cNvSpPr txBox="1"/>
          <p:nvPr/>
        </p:nvSpPr>
        <p:spPr>
          <a:xfrm>
            <a:off x="3000364" y="5929330"/>
            <a:ext cx="1088761" cy="307777"/>
          </a:xfrm>
          <a:prstGeom prst="rect">
            <a:avLst/>
          </a:prstGeom>
          <a:noFill/>
        </p:spPr>
        <p:txBody>
          <a:bodyPr wrap="none" rtlCol="1">
            <a:spAutoFit/>
          </a:bodyPr>
          <a:lstStyle/>
          <a:p>
            <a:r>
              <a:rPr lang="fa-IR" sz="1400" dirty="0" smtClean="0">
                <a:cs typeface="B Nazanin" pitchFamily="2" charset="-78"/>
              </a:rPr>
              <a:t>دو بادکنک باردار</a:t>
            </a:r>
            <a:endParaRPr lang="fa-IR" sz="1400" dirty="0">
              <a:cs typeface="B Nazanin" pitchFamily="2" charset="-78"/>
            </a:endParaRPr>
          </a:p>
        </p:txBody>
      </p:sp>
      <p:sp>
        <p:nvSpPr>
          <p:cNvPr id="135" name="TextBox 134"/>
          <p:cNvSpPr txBox="1"/>
          <p:nvPr/>
        </p:nvSpPr>
        <p:spPr>
          <a:xfrm>
            <a:off x="539146" y="5929330"/>
            <a:ext cx="1478290" cy="307777"/>
          </a:xfrm>
          <a:prstGeom prst="rect">
            <a:avLst/>
          </a:prstGeom>
          <a:noFill/>
        </p:spPr>
        <p:txBody>
          <a:bodyPr wrap="none" rtlCol="1">
            <a:spAutoFit/>
          </a:bodyPr>
          <a:lstStyle/>
          <a:p>
            <a:r>
              <a:rPr lang="fa-IR" sz="1400" dirty="0" smtClean="0">
                <a:cs typeface="B Nazanin" pitchFamily="2" charset="-78"/>
              </a:rPr>
              <a:t>دو میله پلاستیکی باردار</a:t>
            </a:r>
            <a:endParaRPr lang="fa-IR" sz="1400" dirty="0">
              <a:cs typeface="B Nazanin" pitchFamily="2" charset="-78"/>
            </a:endParaRPr>
          </a:p>
        </p:txBody>
      </p:sp>
      <p:grpSp>
        <p:nvGrpSpPr>
          <p:cNvPr id="136" name="Group 11"/>
          <p:cNvGrpSpPr/>
          <p:nvPr/>
        </p:nvGrpSpPr>
        <p:grpSpPr>
          <a:xfrm>
            <a:off x="214282" y="6215082"/>
            <a:ext cx="1900132" cy="360000"/>
            <a:chOff x="214282" y="6215082"/>
            <a:chExt cx="1900132" cy="360000"/>
          </a:xfrm>
        </p:grpSpPr>
        <p:sp>
          <p:nvSpPr>
            <p:cNvPr id="137" name="Action Button: Forward or Next 136">
              <a:hlinkClick r:id="" action="ppaction://hlinkshowjump?jump=nextslide" highlightClick="1">
                <a:snd r:embed="rId10"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38" name="Action Button: Back or Previous 137">
              <a:hlinkClick r:id="" action="ppaction://hlinkshowjump?jump=previousslide" highlightClick="1">
                <a:snd r:embed="rId10"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00166" y="500042"/>
            <a:ext cx="7115219" cy="1485900"/>
            <a:chOff x="1357290" y="2285992"/>
            <a:chExt cx="7115219" cy="1485900"/>
          </a:xfrm>
        </p:grpSpPr>
        <p:pic>
          <p:nvPicPr>
            <p:cNvPr id="5" name="Picture 39" descr="زیر ذره بین9.png"/>
            <p:cNvPicPr>
              <a:picLocks noChangeAspect="1" noChangeArrowheads="1"/>
            </p:cNvPicPr>
            <p:nvPr/>
          </p:nvPicPr>
          <p:blipFill>
            <a:blip r:embed="rId2" cstate="print"/>
            <a:srcRect/>
            <a:stretch>
              <a:fillRect/>
            </a:stretch>
          </p:blipFill>
          <p:spPr bwMode="auto">
            <a:xfrm>
              <a:off x="7643834" y="2285992"/>
              <a:ext cx="828675" cy="1485900"/>
            </a:xfrm>
            <a:prstGeom prst="rect">
              <a:avLst/>
            </a:prstGeom>
            <a:noFill/>
          </p:spPr>
        </p:pic>
        <p:sp>
          <p:nvSpPr>
            <p:cNvPr id="6" name="AutoShape 8"/>
            <p:cNvSpPr>
              <a:spLocks noChangeArrowheads="1"/>
            </p:cNvSpPr>
            <p:nvPr/>
          </p:nvSpPr>
          <p:spPr bwMode="auto">
            <a:xfrm>
              <a:off x="1357290" y="2857496"/>
              <a:ext cx="6215106" cy="78581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fa-IR" sz="1600" b="1" dirty="0" smtClean="0">
                  <a:solidFill>
                    <a:srgbClr val="0D0D0D"/>
                  </a:solidFill>
                  <a:latin typeface="Calibri" pitchFamily="34" charset="0"/>
                  <a:ea typeface="Calibri" pitchFamily="34" charset="0"/>
                  <a:cs typeface="B Nazanin" pitchFamily="2" charset="-78"/>
                </a:rPr>
                <a:t>وقتی دو جسم مناسب با یکدیگر مالش داده شوند، معمولا هر دوی آنها داراری بار الکتریکی می شوندو بر یکدیگر نیرو وارد می کنند.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7" name="Diagram 6"/>
          <p:cNvGraphicFramePr/>
          <p:nvPr/>
        </p:nvGraphicFramePr>
        <p:xfrm>
          <a:off x="785786" y="2214554"/>
          <a:ext cx="7953452" cy="164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214942" y="4286256"/>
            <a:ext cx="3338874" cy="50006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solidFill>
                  <a:srgbClr val="002060"/>
                </a:solidFill>
                <a:cs typeface="B Nazanin" pitchFamily="2" charset="-78"/>
              </a:rPr>
              <a:t>علت باردارشدن اجسام در اثر مالش</a:t>
            </a:r>
            <a:endParaRPr lang="fa-IR" sz="300" dirty="0"/>
          </a:p>
        </p:txBody>
      </p:sp>
      <p:sp>
        <p:nvSpPr>
          <p:cNvPr id="9" name="TextBox 8"/>
          <p:cNvSpPr txBox="1"/>
          <p:nvPr/>
        </p:nvSpPr>
        <p:spPr>
          <a:xfrm>
            <a:off x="642910" y="4929198"/>
            <a:ext cx="7572428" cy="1077218"/>
          </a:xfrm>
          <a:prstGeom prst="rect">
            <a:avLst/>
          </a:prstGeom>
          <a:noFill/>
        </p:spPr>
        <p:txBody>
          <a:bodyPr wrap="square" rtlCol="1">
            <a:spAutoFit/>
          </a:bodyPr>
          <a:lstStyle/>
          <a:p>
            <a:pPr algn="just"/>
            <a:r>
              <a:rPr lang="fa-IR" sz="1600" dirty="0" smtClean="0">
                <a:cs typeface="B Nazanin" pitchFamily="2" charset="-78"/>
              </a:rPr>
              <a:t>وقتی دو جسم با یکدیگر مالش داده شوند، تعدادی الکترون از یک جسم به جسم دیگر منتقل می شوند. جسمی که الکترون از دست می دهد، تعداد الکترون هایش از تعداد پروتون هایش کمتر می شود و بار الکتریکی آن </a:t>
            </a:r>
            <a:r>
              <a:rPr lang="fa-IR" sz="1600" b="1" dirty="0" smtClean="0">
                <a:solidFill>
                  <a:srgbClr val="FF0000"/>
                </a:solidFill>
                <a:cs typeface="B Nazanin" pitchFamily="2" charset="-78"/>
              </a:rPr>
              <a:t>مثبت</a:t>
            </a:r>
            <a:r>
              <a:rPr lang="fa-IR" sz="1600" dirty="0" smtClean="0">
                <a:cs typeface="B Nazanin" pitchFamily="2" charset="-78"/>
              </a:rPr>
              <a:t> شده و جسم دیگری که الکترون دریافت کرده، تعداد الکترون هایش از تعداد پروتون هایش بیشتر می شود و بار الکتریکی ان </a:t>
            </a:r>
            <a:r>
              <a:rPr lang="fa-IR" sz="1600" b="1" dirty="0" smtClean="0">
                <a:solidFill>
                  <a:srgbClr val="FF0000"/>
                </a:solidFill>
                <a:cs typeface="B Nazanin" pitchFamily="2" charset="-78"/>
              </a:rPr>
              <a:t>منفی</a:t>
            </a:r>
            <a:r>
              <a:rPr lang="fa-IR" sz="1600" dirty="0" smtClean="0">
                <a:cs typeface="B Nazanin" pitchFamily="2" charset="-78"/>
              </a:rPr>
              <a:t> می شود.</a:t>
            </a:r>
            <a:endParaRPr lang="fa-IR" sz="1600" dirty="0">
              <a:cs typeface="B Nazanin" pitchFamily="2" charset="-78"/>
            </a:endParaRPr>
          </a:p>
        </p:txBody>
      </p:sp>
      <p:grpSp>
        <p:nvGrpSpPr>
          <p:cNvPr id="10" name="Group 11"/>
          <p:cNvGrpSpPr/>
          <p:nvPr/>
        </p:nvGrpSpPr>
        <p:grpSpPr>
          <a:xfrm>
            <a:off x="214282" y="6215082"/>
            <a:ext cx="1900132" cy="360000"/>
            <a:chOff x="214282" y="6215082"/>
            <a:chExt cx="1900132" cy="360000"/>
          </a:xfrm>
        </p:grpSpPr>
        <p:sp>
          <p:nvSpPr>
            <p:cNvPr id="11" name="Action Button: Forward or Next 10">
              <a:hlinkClick r:id="" action="ppaction://hlinkshowjump?jump=nextslide" highlightClick="1">
                <a:snd r:embed="rId8"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2" name="Action Button: Back or Previous 11">
              <a:hlinkClick r:id="" action="ppaction://hlinkshowjump?jump=previousslide" highlightClick="1">
                <a:snd r:embed="rId8"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14282" y="3071810"/>
            <a:ext cx="8696724" cy="3238148"/>
            <a:chOff x="-857256" y="5175044"/>
            <a:chExt cx="8696724" cy="3238148"/>
          </a:xfrm>
        </p:grpSpPr>
        <p:sp>
          <p:nvSpPr>
            <p:cNvPr id="20" name="TextBox 19"/>
            <p:cNvSpPr txBox="1"/>
            <p:nvPr/>
          </p:nvSpPr>
          <p:spPr>
            <a:xfrm>
              <a:off x="-857256" y="5889424"/>
              <a:ext cx="8643998" cy="252376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en-US" b="1" dirty="0" smtClean="0">
                <a:solidFill>
                  <a:schemeClr val="tx1">
                    <a:lumMod val="95000"/>
                    <a:lumOff val="5000"/>
                  </a:schemeClr>
                </a:solidFill>
                <a:cs typeface="B Nazanin" pitchFamily="2" charset="-78"/>
              </a:endParaRPr>
            </a:p>
          </p:txBody>
        </p:sp>
        <p:sp>
          <p:nvSpPr>
            <p:cNvPr id="22" name="Rectangle 21"/>
            <p:cNvSpPr/>
            <p:nvPr/>
          </p:nvSpPr>
          <p:spPr>
            <a:xfrm>
              <a:off x="3786214" y="5175044"/>
              <a:ext cx="4053254" cy="642942"/>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solidFill>
                    <a:srgbClr val="002060"/>
                  </a:solidFill>
                  <a:cs typeface="B Nazanin" pitchFamily="2" charset="-78"/>
                </a:rPr>
                <a:t>چگونگی پی بردن به وجود بار الکتریکی در یک جسم</a:t>
              </a:r>
              <a:endParaRPr lang="fa-IR" sz="300" dirty="0"/>
            </a:p>
          </p:txBody>
        </p:sp>
      </p:grpSp>
      <p:grpSp>
        <p:nvGrpSpPr>
          <p:cNvPr id="37" name="Group 36"/>
          <p:cNvGrpSpPr/>
          <p:nvPr/>
        </p:nvGrpSpPr>
        <p:grpSpPr>
          <a:xfrm>
            <a:off x="642910" y="690418"/>
            <a:ext cx="1071570" cy="1881326"/>
            <a:chOff x="857224" y="1547674"/>
            <a:chExt cx="1071570" cy="1881326"/>
          </a:xfrm>
        </p:grpSpPr>
        <p:sp>
          <p:nvSpPr>
            <p:cNvPr id="29" name="Can 28"/>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30" name="Oval 29"/>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33" name="Straight Connector 32"/>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273883" y="2952778"/>
              <a:ext cx="28575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 Same Side Corner Rectangle 35"/>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39" name="Straight Arrow Connector 38"/>
          <p:cNvCxnSpPr/>
          <p:nvPr/>
        </p:nvCxnSpPr>
        <p:spPr>
          <a:xfrm>
            <a:off x="1643042" y="857232"/>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357290" y="1214422"/>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571604" y="1643050"/>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85852" y="2214554"/>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71736" y="642918"/>
            <a:ext cx="689611" cy="369332"/>
          </a:xfrm>
          <a:prstGeom prst="rect">
            <a:avLst/>
          </a:prstGeom>
          <a:noFill/>
        </p:spPr>
        <p:txBody>
          <a:bodyPr wrap="none" rtlCol="1">
            <a:spAutoFit/>
          </a:bodyPr>
          <a:lstStyle/>
          <a:p>
            <a:r>
              <a:rPr lang="fa-IR" dirty="0" smtClean="0">
                <a:cs typeface="B Nazanin" pitchFamily="2" charset="-78"/>
              </a:rPr>
              <a:t>کلاهک</a:t>
            </a:r>
            <a:endParaRPr lang="fa-IR" dirty="0">
              <a:cs typeface="B Nazanin" pitchFamily="2" charset="-78"/>
            </a:endParaRPr>
          </a:p>
        </p:txBody>
      </p:sp>
      <p:sp>
        <p:nvSpPr>
          <p:cNvPr id="45" name="TextBox 44"/>
          <p:cNvSpPr txBox="1"/>
          <p:nvPr/>
        </p:nvSpPr>
        <p:spPr>
          <a:xfrm>
            <a:off x="2533753" y="1000108"/>
            <a:ext cx="513282" cy="369332"/>
          </a:xfrm>
          <a:prstGeom prst="rect">
            <a:avLst/>
          </a:prstGeom>
          <a:noFill/>
        </p:spPr>
        <p:txBody>
          <a:bodyPr wrap="none" rtlCol="1">
            <a:spAutoFit/>
          </a:bodyPr>
          <a:lstStyle/>
          <a:p>
            <a:r>
              <a:rPr lang="fa-IR" dirty="0" smtClean="0">
                <a:cs typeface="B Nazanin" pitchFamily="2" charset="-78"/>
              </a:rPr>
              <a:t>عایق</a:t>
            </a:r>
            <a:endParaRPr lang="fa-IR" dirty="0">
              <a:cs typeface="B Nazanin" pitchFamily="2" charset="-78"/>
            </a:endParaRPr>
          </a:p>
        </p:txBody>
      </p:sp>
      <p:sp>
        <p:nvSpPr>
          <p:cNvPr id="46" name="TextBox 45"/>
          <p:cNvSpPr txBox="1"/>
          <p:nvPr/>
        </p:nvSpPr>
        <p:spPr>
          <a:xfrm>
            <a:off x="2621430" y="1428736"/>
            <a:ext cx="463588" cy="369332"/>
          </a:xfrm>
          <a:prstGeom prst="rect">
            <a:avLst/>
          </a:prstGeom>
          <a:noFill/>
        </p:spPr>
        <p:txBody>
          <a:bodyPr wrap="none" rtlCol="1">
            <a:spAutoFit/>
          </a:bodyPr>
          <a:lstStyle/>
          <a:p>
            <a:r>
              <a:rPr lang="fa-IR" dirty="0" smtClean="0">
                <a:cs typeface="B Nazanin" pitchFamily="2" charset="-78"/>
              </a:rPr>
              <a:t>بدنه</a:t>
            </a:r>
            <a:endParaRPr lang="fa-IR" dirty="0">
              <a:cs typeface="B Nazanin" pitchFamily="2" charset="-78"/>
            </a:endParaRPr>
          </a:p>
        </p:txBody>
      </p:sp>
      <p:sp>
        <p:nvSpPr>
          <p:cNvPr id="47" name="TextBox 46"/>
          <p:cNvSpPr txBox="1"/>
          <p:nvPr/>
        </p:nvSpPr>
        <p:spPr>
          <a:xfrm>
            <a:off x="2500298" y="2000240"/>
            <a:ext cx="1236236" cy="369332"/>
          </a:xfrm>
          <a:prstGeom prst="rect">
            <a:avLst/>
          </a:prstGeom>
          <a:noFill/>
        </p:spPr>
        <p:txBody>
          <a:bodyPr wrap="none" rtlCol="1">
            <a:spAutoFit/>
          </a:bodyPr>
          <a:lstStyle/>
          <a:p>
            <a:r>
              <a:rPr lang="fa-IR" dirty="0" smtClean="0">
                <a:cs typeface="B Nazanin" pitchFamily="2" charset="-78"/>
              </a:rPr>
              <a:t>تیغه های فلزی</a:t>
            </a:r>
            <a:endParaRPr lang="fa-IR" dirty="0">
              <a:cs typeface="B Nazanin" pitchFamily="2" charset="-78"/>
            </a:endParaRPr>
          </a:p>
        </p:txBody>
      </p:sp>
      <p:graphicFrame>
        <p:nvGraphicFramePr>
          <p:cNvPr id="48" name="Diagram 47"/>
          <p:cNvGraphicFramePr/>
          <p:nvPr/>
        </p:nvGraphicFramePr>
        <p:xfrm>
          <a:off x="4714876" y="428604"/>
          <a:ext cx="3643306"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 name="TextBox 49"/>
          <p:cNvSpPr txBox="1"/>
          <p:nvPr/>
        </p:nvSpPr>
        <p:spPr>
          <a:xfrm>
            <a:off x="6000760" y="1714488"/>
            <a:ext cx="1090363" cy="338554"/>
          </a:xfrm>
          <a:prstGeom prst="rect">
            <a:avLst/>
          </a:prstGeom>
          <a:noFill/>
        </p:spPr>
        <p:txBody>
          <a:bodyPr wrap="none" rtlCol="1">
            <a:spAutoFit/>
          </a:bodyPr>
          <a:lstStyle/>
          <a:p>
            <a:r>
              <a:rPr lang="fa-IR" sz="1600" dirty="0" smtClean="0">
                <a:cs typeface="B Titr" pitchFamily="2" charset="-78"/>
              </a:rPr>
              <a:t>الکتروسکوپ</a:t>
            </a:r>
            <a:endParaRPr lang="fa-IR" sz="1600" dirty="0">
              <a:cs typeface="B Titr" pitchFamily="2" charset="-78"/>
            </a:endParaRPr>
          </a:p>
        </p:txBody>
      </p:sp>
      <p:grpSp>
        <p:nvGrpSpPr>
          <p:cNvPr id="67" name="Group 66"/>
          <p:cNvGrpSpPr/>
          <p:nvPr/>
        </p:nvGrpSpPr>
        <p:grpSpPr>
          <a:xfrm>
            <a:off x="1285852" y="4024442"/>
            <a:ext cx="2571768" cy="1690574"/>
            <a:chOff x="1285852" y="4024442"/>
            <a:chExt cx="2571768" cy="1690574"/>
          </a:xfrm>
        </p:grpSpPr>
        <p:grpSp>
          <p:nvGrpSpPr>
            <p:cNvPr id="51" name="Group 50"/>
            <p:cNvGrpSpPr/>
            <p:nvPr/>
          </p:nvGrpSpPr>
          <p:grpSpPr>
            <a:xfrm>
              <a:off x="1285852" y="4357694"/>
              <a:ext cx="785818" cy="1357322"/>
              <a:chOff x="857224" y="1547674"/>
              <a:chExt cx="1071570" cy="1881326"/>
            </a:xfrm>
          </p:grpSpPr>
          <p:sp>
            <p:nvSpPr>
              <p:cNvPr id="52" name="Can 51"/>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53" name="Oval 52"/>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54" name="Straight Connector 53"/>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1273883" y="2952778"/>
                <a:ext cx="28575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56" name="Round Same Side Corner Rectangle 55"/>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57" name="Group 56"/>
            <p:cNvGrpSpPr/>
            <p:nvPr/>
          </p:nvGrpSpPr>
          <p:grpSpPr>
            <a:xfrm>
              <a:off x="2928926" y="4357694"/>
              <a:ext cx="785818" cy="1357322"/>
              <a:chOff x="857224" y="1547674"/>
              <a:chExt cx="1071570" cy="1881326"/>
            </a:xfrm>
          </p:grpSpPr>
          <p:sp>
            <p:nvSpPr>
              <p:cNvPr id="58" name="Can 57"/>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59" name="Oval 58"/>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60" name="Straight Connector 59"/>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81042" y="2845620"/>
                <a:ext cx="255509" cy="187315"/>
              </a:xfrm>
              <a:prstGeom prst="line">
                <a:avLst/>
              </a:prstGeom>
            </p:spPr>
            <p:style>
              <a:lnRef idx="1">
                <a:schemeClr val="accent1"/>
              </a:lnRef>
              <a:fillRef idx="0">
                <a:schemeClr val="accent1"/>
              </a:fillRef>
              <a:effectRef idx="0">
                <a:schemeClr val="accent1"/>
              </a:effectRef>
              <a:fontRef idx="minor">
                <a:schemeClr val="tx1"/>
              </a:fontRef>
            </p:style>
          </p:cxnSp>
          <p:sp>
            <p:nvSpPr>
              <p:cNvPr id="62" name="Round Same Side Corner Rectangle 61"/>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63" name="Straight Arrow Connector 62"/>
            <p:cNvCxnSpPr/>
            <p:nvPr/>
          </p:nvCxnSpPr>
          <p:spPr>
            <a:xfrm>
              <a:off x="2214922" y="5214950"/>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5" name="Can 64"/>
            <p:cNvSpPr/>
            <p:nvPr/>
          </p:nvSpPr>
          <p:spPr>
            <a:xfrm rot="5400000">
              <a:off x="3214678" y="3643314"/>
              <a:ext cx="142876" cy="11430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66" name="TextBox 65"/>
            <p:cNvSpPr txBox="1"/>
            <p:nvPr/>
          </p:nvSpPr>
          <p:spPr>
            <a:xfrm>
              <a:off x="2730851" y="4024442"/>
              <a:ext cx="952505" cy="369332"/>
            </a:xfrm>
            <a:prstGeom prst="rect">
              <a:avLst/>
            </a:prstGeom>
            <a:noFill/>
          </p:spPr>
          <p:txBody>
            <a:bodyPr wrap="none" rtlCol="1">
              <a:spAutoFit/>
            </a:bodyPr>
            <a:lstStyle/>
            <a:p>
              <a:r>
                <a:rPr lang="fa-IR" b="1" dirty="0" smtClean="0">
                  <a:solidFill>
                    <a:schemeClr val="bg1"/>
                  </a:solidFill>
                  <a:cs typeface="B Nazanin" pitchFamily="2" charset="-78"/>
                </a:rPr>
                <a:t>- - - - -</a:t>
              </a:r>
              <a:endParaRPr lang="fa-IR" b="1" dirty="0">
                <a:solidFill>
                  <a:schemeClr val="bg1"/>
                </a:solidFill>
                <a:cs typeface="B Nazanin" pitchFamily="2" charset="-78"/>
              </a:endParaRPr>
            </a:p>
          </p:txBody>
        </p:sp>
      </p:grpSp>
      <p:grpSp>
        <p:nvGrpSpPr>
          <p:cNvPr id="68" name="Group 67"/>
          <p:cNvGrpSpPr/>
          <p:nvPr/>
        </p:nvGrpSpPr>
        <p:grpSpPr>
          <a:xfrm>
            <a:off x="5000628" y="4000504"/>
            <a:ext cx="2571768" cy="1690574"/>
            <a:chOff x="1285852" y="4024442"/>
            <a:chExt cx="2571768" cy="1690574"/>
          </a:xfrm>
        </p:grpSpPr>
        <p:grpSp>
          <p:nvGrpSpPr>
            <p:cNvPr id="69" name="Group 68"/>
            <p:cNvGrpSpPr/>
            <p:nvPr/>
          </p:nvGrpSpPr>
          <p:grpSpPr>
            <a:xfrm>
              <a:off x="1285852" y="4357694"/>
              <a:ext cx="785818" cy="1357322"/>
              <a:chOff x="857224" y="1547674"/>
              <a:chExt cx="1071570" cy="1881326"/>
            </a:xfrm>
          </p:grpSpPr>
          <p:sp>
            <p:nvSpPr>
              <p:cNvPr id="79" name="Can 78"/>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80" name="Oval 79"/>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81" name="Straight Connector 80"/>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1273883" y="2952778"/>
                <a:ext cx="28575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83" name="Round Same Side Corner Rectangle 82"/>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70" name="Group 69"/>
            <p:cNvGrpSpPr/>
            <p:nvPr/>
          </p:nvGrpSpPr>
          <p:grpSpPr>
            <a:xfrm>
              <a:off x="2928926" y="4357694"/>
              <a:ext cx="785818" cy="1357322"/>
              <a:chOff x="857224" y="1547674"/>
              <a:chExt cx="1071570" cy="1881326"/>
            </a:xfrm>
          </p:grpSpPr>
          <p:sp>
            <p:nvSpPr>
              <p:cNvPr id="74" name="Can 73"/>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75" name="Oval 74"/>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76" name="Straight Connector 75"/>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381040" y="2845621"/>
                <a:ext cx="255507" cy="220490"/>
              </a:xfrm>
              <a:prstGeom prst="line">
                <a:avLst/>
              </a:prstGeom>
            </p:spPr>
            <p:style>
              <a:lnRef idx="1">
                <a:schemeClr val="accent1"/>
              </a:lnRef>
              <a:fillRef idx="0">
                <a:schemeClr val="accent1"/>
              </a:fillRef>
              <a:effectRef idx="0">
                <a:schemeClr val="accent1"/>
              </a:effectRef>
              <a:fontRef idx="minor">
                <a:schemeClr val="tx1"/>
              </a:fontRef>
            </p:style>
          </p:cxnSp>
          <p:sp>
            <p:nvSpPr>
              <p:cNvPr id="78" name="Round Same Side Corner Rectangle 77"/>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71" name="Straight Arrow Connector 70"/>
            <p:cNvCxnSpPr/>
            <p:nvPr/>
          </p:nvCxnSpPr>
          <p:spPr>
            <a:xfrm>
              <a:off x="2214922" y="5214950"/>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2" name="Can 71"/>
            <p:cNvSpPr/>
            <p:nvPr/>
          </p:nvSpPr>
          <p:spPr>
            <a:xfrm rot="5400000">
              <a:off x="3214678" y="3643314"/>
              <a:ext cx="142876" cy="1143008"/>
            </a:xfrm>
            <a:prstGeom prst="can">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73" name="TextBox 72"/>
            <p:cNvSpPr txBox="1"/>
            <p:nvPr/>
          </p:nvSpPr>
          <p:spPr>
            <a:xfrm>
              <a:off x="2841465" y="4024442"/>
              <a:ext cx="841897" cy="369332"/>
            </a:xfrm>
            <a:prstGeom prst="rect">
              <a:avLst/>
            </a:prstGeom>
            <a:noFill/>
          </p:spPr>
          <p:txBody>
            <a:bodyPr wrap="none" rtlCol="1">
              <a:spAutoFit/>
            </a:bodyPr>
            <a:lstStyle/>
            <a:p>
              <a:r>
                <a:rPr lang="fa-IR" dirty="0" smtClean="0">
                  <a:cs typeface="B Nazanin" pitchFamily="2" charset="-78"/>
                </a:rPr>
                <a:t>+ + + + +</a:t>
              </a:r>
              <a:endParaRPr lang="fa-IR" dirty="0">
                <a:cs typeface="B Nazanin" pitchFamily="2" charset="-78"/>
              </a:endParaRPr>
            </a:p>
          </p:txBody>
        </p:sp>
      </p:grpSp>
      <p:grpSp>
        <p:nvGrpSpPr>
          <p:cNvPr id="94" name="Group 93"/>
          <p:cNvGrpSpPr/>
          <p:nvPr/>
        </p:nvGrpSpPr>
        <p:grpSpPr>
          <a:xfrm>
            <a:off x="3145016" y="5164328"/>
            <a:ext cx="517775" cy="476286"/>
            <a:chOff x="3145016" y="5164328"/>
            <a:chExt cx="517775" cy="476286"/>
          </a:xfrm>
        </p:grpSpPr>
        <p:sp>
          <p:nvSpPr>
            <p:cNvPr id="87" name="TextBox 86"/>
            <p:cNvSpPr txBox="1"/>
            <p:nvPr/>
          </p:nvSpPr>
          <p:spPr>
            <a:xfrm>
              <a:off x="3145016" y="5178949"/>
              <a:ext cx="235962"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88" name="TextBox 87"/>
            <p:cNvSpPr txBox="1"/>
            <p:nvPr/>
          </p:nvSpPr>
          <p:spPr>
            <a:xfrm>
              <a:off x="3321929" y="5164328"/>
              <a:ext cx="235962" cy="276999"/>
            </a:xfrm>
            <a:prstGeom prst="rect">
              <a:avLst/>
            </a:prstGeom>
            <a:noFill/>
          </p:spPr>
          <p:txBody>
            <a:bodyPr wrap="none" rtlCol="1">
              <a:spAutoFit/>
            </a:bodyPr>
            <a:lstStyle/>
            <a:p>
              <a:r>
                <a:rPr lang="fa-IR" sz="1200" dirty="0" smtClean="0"/>
                <a:t>-</a:t>
              </a:r>
              <a:endParaRPr lang="fa-IR" sz="1200" dirty="0"/>
            </a:p>
          </p:txBody>
        </p:sp>
        <p:sp>
          <p:nvSpPr>
            <p:cNvPr id="89" name="TextBox 88"/>
            <p:cNvSpPr txBox="1"/>
            <p:nvPr/>
          </p:nvSpPr>
          <p:spPr>
            <a:xfrm>
              <a:off x="3426829" y="5233603"/>
              <a:ext cx="235962" cy="276999"/>
            </a:xfrm>
            <a:prstGeom prst="rect">
              <a:avLst/>
            </a:prstGeom>
            <a:noFill/>
          </p:spPr>
          <p:txBody>
            <a:bodyPr wrap="none" rtlCol="1">
              <a:spAutoFit/>
            </a:bodyPr>
            <a:lstStyle/>
            <a:p>
              <a:r>
                <a:rPr lang="fa-IR" sz="1200" dirty="0" smtClean="0"/>
                <a:t>-</a:t>
              </a:r>
              <a:endParaRPr lang="fa-IR" sz="1200" dirty="0"/>
            </a:p>
          </p:txBody>
        </p:sp>
      </p:grpSp>
      <p:sp>
        <p:nvSpPr>
          <p:cNvPr id="90" name="TextBox 89"/>
          <p:cNvSpPr txBox="1"/>
          <p:nvPr/>
        </p:nvSpPr>
        <p:spPr>
          <a:xfrm>
            <a:off x="6962419" y="5107887"/>
            <a:ext cx="274435" cy="276999"/>
          </a:xfrm>
          <a:prstGeom prst="rect">
            <a:avLst/>
          </a:prstGeom>
          <a:noFill/>
        </p:spPr>
        <p:txBody>
          <a:bodyPr wrap="none" rtlCol="1">
            <a:spAutoFit/>
          </a:bodyPr>
          <a:lstStyle/>
          <a:p>
            <a:r>
              <a:rPr lang="fa-IR" sz="1200" dirty="0" smtClean="0"/>
              <a:t>+</a:t>
            </a:r>
            <a:endParaRPr lang="fa-IR" sz="1200" dirty="0"/>
          </a:p>
        </p:txBody>
      </p:sp>
      <p:sp>
        <p:nvSpPr>
          <p:cNvPr id="91" name="TextBox 90"/>
          <p:cNvSpPr txBox="1"/>
          <p:nvPr/>
        </p:nvSpPr>
        <p:spPr>
          <a:xfrm>
            <a:off x="7084393" y="5214950"/>
            <a:ext cx="274435" cy="276999"/>
          </a:xfrm>
          <a:prstGeom prst="rect">
            <a:avLst/>
          </a:prstGeom>
          <a:noFill/>
        </p:spPr>
        <p:txBody>
          <a:bodyPr wrap="none" rtlCol="1">
            <a:spAutoFit/>
          </a:bodyPr>
          <a:lstStyle/>
          <a:p>
            <a:r>
              <a:rPr lang="fa-IR" sz="1200" dirty="0" smtClean="0"/>
              <a:t>+</a:t>
            </a:r>
            <a:endParaRPr lang="fa-IR" sz="1200" dirty="0"/>
          </a:p>
        </p:txBody>
      </p:sp>
      <p:sp>
        <p:nvSpPr>
          <p:cNvPr id="92" name="TextBox 91"/>
          <p:cNvSpPr txBox="1"/>
          <p:nvPr/>
        </p:nvSpPr>
        <p:spPr>
          <a:xfrm>
            <a:off x="6786578" y="5214950"/>
            <a:ext cx="274435" cy="276999"/>
          </a:xfrm>
          <a:prstGeom prst="rect">
            <a:avLst/>
          </a:prstGeom>
          <a:noFill/>
        </p:spPr>
        <p:txBody>
          <a:bodyPr wrap="none" rtlCol="1">
            <a:spAutoFit/>
          </a:bodyPr>
          <a:lstStyle/>
          <a:p>
            <a:r>
              <a:rPr lang="fa-IR" sz="1200" dirty="0" smtClean="0"/>
              <a:t>+</a:t>
            </a:r>
            <a:endParaRPr lang="fa-IR" sz="1200" dirty="0"/>
          </a:p>
        </p:txBody>
      </p:sp>
      <p:sp>
        <p:nvSpPr>
          <p:cNvPr id="93" name="TextBox 92"/>
          <p:cNvSpPr txBox="1"/>
          <p:nvPr/>
        </p:nvSpPr>
        <p:spPr>
          <a:xfrm>
            <a:off x="6786578" y="5357826"/>
            <a:ext cx="274435" cy="276999"/>
          </a:xfrm>
          <a:prstGeom prst="rect">
            <a:avLst/>
          </a:prstGeom>
          <a:noFill/>
        </p:spPr>
        <p:txBody>
          <a:bodyPr wrap="none" rtlCol="1">
            <a:spAutoFit/>
          </a:bodyPr>
          <a:lstStyle/>
          <a:p>
            <a:r>
              <a:rPr lang="fa-IR" sz="1200" dirty="0" smtClean="0"/>
              <a:t>+</a:t>
            </a:r>
            <a:endParaRPr lang="fa-IR" sz="1200" dirty="0"/>
          </a:p>
        </p:txBody>
      </p:sp>
      <p:sp>
        <p:nvSpPr>
          <p:cNvPr id="64" name="Rectangle 63"/>
          <p:cNvSpPr/>
          <p:nvPr/>
        </p:nvSpPr>
        <p:spPr>
          <a:xfrm>
            <a:off x="7215206" y="214290"/>
            <a:ext cx="1928794" cy="50006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b="1" dirty="0" smtClean="0">
                <a:solidFill>
                  <a:schemeClr val="tx1"/>
                </a:solidFill>
                <a:cs typeface="B Nazanin" pitchFamily="2" charset="-78"/>
              </a:rPr>
              <a:t>یک پله بالاتر</a:t>
            </a:r>
            <a:endParaRPr lang="fa-IR" sz="300" dirty="0">
              <a:solidFill>
                <a:schemeClr val="tx1"/>
              </a:solidFill>
            </a:endParaRPr>
          </a:p>
        </p:txBody>
      </p:sp>
      <p:grpSp>
        <p:nvGrpSpPr>
          <p:cNvPr id="84" name="Group 11"/>
          <p:cNvGrpSpPr/>
          <p:nvPr/>
        </p:nvGrpSpPr>
        <p:grpSpPr>
          <a:xfrm>
            <a:off x="214282" y="6215082"/>
            <a:ext cx="1900132" cy="360000"/>
            <a:chOff x="214282" y="6215082"/>
            <a:chExt cx="1900132" cy="360000"/>
          </a:xfrm>
        </p:grpSpPr>
        <p:sp>
          <p:nvSpPr>
            <p:cNvPr id="85" name="Action Button: Forward or Next 84">
              <a:hlinkClick r:id="" action="ppaction://hlinkshowjump?jump=nextslide" highlightClick="1">
                <a:snd r:embed="rId7"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86" name="Action Button: Back or Previous 85">
              <a:hlinkClick r:id="" action="ppaction://hlinkshowjump?jump=previousslide" highlightClick="1">
                <a:snd r:embed="rId7"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14282" y="6215082"/>
            <a:ext cx="1900132" cy="360000"/>
            <a:chOff x="214282" y="6215082"/>
            <a:chExt cx="1900132" cy="360000"/>
          </a:xfrm>
        </p:grpSpPr>
        <p:sp>
          <p:nvSpPr>
            <p:cNvPr id="29" name="Action Button: Forward or Next 28">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0" name="Action Button: Back or Previous 29">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pSp>
        <p:nvGrpSpPr>
          <p:cNvPr id="97" name="Group 96"/>
          <p:cNvGrpSpPr/>
          <p:nvPr/>
        </p:nvGrpSpPr>
        <p:grpSpPr>
          <a:xfrm>
            <a:off x="285720" y="285728"/>
            <a:ext cx="8643998" cy="5616218"/>
            <a:chOff x="285720" y="285728"/>
            <a:chExt cx="8643998" cy="5616218"/>
          </a:xfrm>
        </p:grpSpPr>
        <p:sp>
          <p:nvSpPr>
            <p:cNvPr id="59" name="TextBox 58"/>
            <p:cNvSpPr txBox="1"/>
            <p:nvPr/>
          </p:nvSpPr>
          <p:spPr>
            <a:xfrm>
              <a:off x="285720" y="1071546"/>
              <a:ext cx="8643998" cy="252376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en-US" b="1" dirty="0" smtClean="0">
                <a:solidFill>
                  <a:schemeClr val="tx1">
                    <a:lumMod val="95000"/>
                    <a:lumOff val="5000"/>
                  </a:schemeClr>
                </a:solidFill>
                <a:cs typeface="B Nazanin" pitchFamily="2" charset="-78"/>
              </a:endParaRPr>
            </a:p>
          </p:txBody>
        </p:sp>
        <p:grpSp>
          <p:nvGrpSpPr>
            <p:cNvPr id="11" name="Group 10"/>
            <p:cNvGrpSpPr/>
            <p:nvPr/>
          </p:nvGrpSpPr>
          <p:grpSpPr>
            <a:xfrm>
              <a:off x="285720" y="285728"/>
              <a:ext cx="8643998" cy="5616218"/>
              <a:chOff x="-785818" y="5175044"/>
              <a:chExt cx="8643998" cy="6699274"/>
            </a:xfrm>
          </p:grpSpPr>
          <p:sp>
            <p:nvSpPr>
              <p:cNvPr id="12" name="TextBox 11"/>
              <p:cNvSpPr txBox="1"/>
              <p:nvPr/>
            </p:nvSpPr>
            <p:spPr>
              <a:xfrm>
                <a:off x="-785818" y="9350550"/>
                <a:ext cx="8643998" cy="252376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1">
                <a:spAutoFit/>
              </a:bodyPr>
              <a:lstStyle/>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fa-IR" sz="1400" b="1" dirty="0" smtClean="0">
                  <a:solidFill>
                    <a:schemeClr val="tx1">
                      <a:lumMod val="95000"/>
                      <a:lumOff val="5000"/>
                    </a:schemeClr>
                  </a:solidFill>
                  <a:cs typeface="B Nazanin" pitchFamily="2" charset="-78"/>
                </a:endParaRPr>
              </a:p>
              <a:p>
                <a:endParaRPr lang="en-US" b="1" dirty="0" smtClean="0">
                  <a:solidFill>
                    <a:schemeClr val="tx1">
                      <a:lumMod val="95000"/>
                      <a:lumOff val="5000"/>
                    </a:schemeClr>
                  </a:solidFill>
                  <a:cs typeface="B Nazanin" pitchFamily="2" charset="-78"/>
                </a:endParaRPr>
              </a:p>
            </p:txBody>
          </p:sp>
          <p:sp>
            <p:nvSpPr>
              <p:cNvPr id="15" name="Rectangle 14"/>
              <p:cNvSpPr/>
              <p:nvPr/>
            </p:nvSpPr>
            <p:spPr>
              <a:xfrm>
                <a:off x="2214578" y="5175044"/>
                <a:ext cx="5624890" cy="642942"/>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b="1" dirty="0" smtClean="0">
                    <a:solidFill>
                      <a:srgbClr val="002060"/>
                    </a:solidFill>
                    <a:cs typeface="B Nazanin" pitchFamily="2" charset="-78"/>
                  </a:rPr>
                  <a:t>چگونگی باردار کردن الکتروسکوپ به روش تماسی به کمک یک جسم باردار</a:t>
                </a:r>
                <a:endParaRPr lang="fa-IR" sz="300" dirty="0"/>
              </a:p>
            </p:txBody>
          </p:sp>
        </p:grpSp>
      </p:grpSp>
      <p:grpSp>
        <p:nvGrpSpPr>
          <p:cNvPr id="60" name="Group 59"/>
          <p:cNvGrpSpPr/>
          <p:nvPr/>
        </p:nvGrpSpPr>
        <p:grpSpPr>
          <a:xfrm>
            <a:off x="500034" y="1142984"/>
            <a:ext cx="4071966" cy="1876641"/>
            <a:chOff x="642910" y="1838111"/>
            <a:chExt cx="4071966" cy="1876641"/>
          </a:xfrm>
        </p:grpSpPr>
        <p:grpSp>
          <p:nvGrpSpPr>
            <p:cNvPr id="17" name="Group 50"/>
            <p:cNvGrpSpPr/>
            <p:nvPr/>
          </p:nvGrpSpPr>
          <p:grpSpPr>
            <a:xfrm>
              <a:off x="642910" y="2333492"/>
              <a:ext cx="785818" cy="1357322"/>
              <a:chOff x="857224" y="1547674"/>
              <a:chExt cx="1071570" cy="1881326"/>
            </a:xfrm>
          </p:grpSpPr>
          <p:sp>
            <p:nvSpPr>
              <p:cNvPr id="32" name="Can 31"/>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33" name="Oval 32"/>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34" name="Straight Connector 33"/>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273883" y="2952778"/>
                <a:ext cx="28575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 Same Side Corner Rectangle 35"/>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18" name="Group 56"/>
            <p:cNvGrpSpPr/>
            <p:nvPr/>
          </p:nvGrpSpPr>
          <p:grpSpPr>
            <a:xfrm>
              <a:off x="2285984" y="2333492"/>
              <a:ext cx="785818" cy="1357322"/>
              <a:chOff x="857224" y="1547674"/>
              <a:chExt cx="1071570" cy="1881326"/>
            </a:xfrm>
          </p:grpSpPr>
          <p:sp>
            <p:nvSpPr>
              <p:cNvPr id="22" name="Can 21"/>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23" name="Oval 22"/>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24" name="Straight Connector 23"/>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81042" y="2845620"/>
                <a:ext cx="255509" cy="187315"/>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 Same Side Corner Rectangle 25"/>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19" name="Straight Arrow Connector 18"/>
            <p:cNvCxnSpPr/>
            <p:nvPr/>
          </p:nvCxnSpPr>
          <p:spPr>
            <a:xfrm>
              <a:off x="1571980" y="3190748"/>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37" name="Group 36"/>
            <p:cNvGrpSpPr/>
            <p:nvPr/>
          </p:nvGrpSpPr>
          <p:grpSpPr>
            <a:xfrm rot="2554068">
              <a:off x="1903110" y="1838111"/>
              <a:ext cx="1143008" cy="369332"/>
              <a:chOff x="2071670" y="2000240"/>
              <a:chExt cx="1143008" cy="369332"/>
            </a:xfrm>
          </p:grpSpPr>
          <p:sp>
            <p:nvSpPr>
              <p:cNvPr id="20" name="Can 19"/>
              <p:cNvSpPr/>
              <p:nvPr/>
            </p:nvSpPr>
            <p:spPr>
              <a:xfrm rot="5400000">
                <a:off x="2571736" y="1619112"/>
                <a:ext cx="142876" cy="1143008"/>
              </a:xfrm>
              <a:prstGeom prst="can">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21" name="TextBox 20"/>
              <p:cNvSpPr txBox="1"/>
              <p:nvPr/>
            </p:nvSpPr>
            <p:spPr>
              <a:xfrm>
                <a:off x="2087915" y="2000240"/>
                <a:ext cx="952505" cy="369332"/>
              </a:xfrm>
              <a:prstGeom prst="rect">
                <a:avLst/>
              </a:prstGeom>
              <a:noFill/>
            </p:spPr>
            <p:txBody>
              <a:bodyPr wrap="none" rtlCol="1">
                <a:spAutoFit/>
              </a:bodyPr>
              <a:lstStyle/>
              <a:p>
                <a:r>
                  <a:rPr lang="fa-IR" b="1" dirty="0" smtClean="0">
                    <a:cs typeface="B Nazanin" pitchFamily="2" charset="-78"/>
                  </a:rPr>
                  <a:t>+ + + + +</a:t>
                </a:r>
                <a:endParaRPr lang="fa-IR" b="1" dirty="0">
                  <a:cs typeface="B Nazanin" pitchFamily="2" charset="-78"/>
                </a:endParaRPr>
              </a:p>
            </p:txBody>
          </p:sp>
        </p:grpSp>
        <p:sp>
          <p:nvSpPr>
            <p:cNvPr id="38" name="Arc 37"/>
            <p:cNvSpPr/>
            <p:nvPr/>
          </p:nvSpPr>
          <p:spPr>
            <a:xfrm rot="3001887">
              <a:off x="2428860" y="1952785"/>
              <a:ext cx="357190" cy="500066"/>
            </a:xfrm>
            <a:prstGeom prst="arc">
              <a:avLst>
                <a:gd name="adj1" fmla="val 16200000"/>
                <a:gd name="adj2" fmla="val 467492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49" name="Group 48"/>
            <p:cNvGrpSpPr/>
            <p:nvPr/>
          </p:nvGrpSpPr>
          <p:grpSpPr>
            <a:xfrm>
              <a:off x="2476256" y="3064432"/>
              <a:ext cx="541817" cy="553998"/>
              <a:chOff x="2476256" y="3064432"/>
              <a:chExt cx="541817" cy="553998"/>
            </a:xfrm>
          </p:grpSpPr>
          <p:sp>
            <p:nvSpPr>
              <p:cNvPr id="39" name="TextBox 38"/>
              <p:cNvSpPr txBox="1"/>
              <p:nvPr/>
            </p:nvSpPr>
            <p:spPr>
              <a:xfrm>
                <a:off x="2476256" y="3064432"/>
                <a:ext cx="260008" cy="553998"/>
              </a:xfrm>
              <a:prstGeom prst="rect">
                <a:avLst/>
              </a:prstGeom>
              <a:noFill/>
            </p:spPr>
            <p:txBody>
              <a:bodyPr wrap="none" rtlCol="1">
                <a:spAutoFit/>
              </a:bodyPr>
              <a:lstStyle/>
              <a:p>
                <a:r>
                  <a:rPr lang="fa-IR" sz="1000" dirty="0" smtClean="0"/>
                  <a:t>+</a:t>
                </a:r>
              </a:p>
              <a:p>
                <a:r>
                  <a:rPr lang="fa-IR" sz="1000" dirty="0" smtClean="0"/>
                  <a:t>+</a:t>
                </a:r>
              </a:p>
              <a:p>
                <a:r>
                  <a:rPr lang="fa-IR" sz="1000" dirty="0" smtClean="0"/>
                  <a:t>+</a:t>
                </a:r>
                <a:endParaRPr lang="fa-IR" sz="1000" dirty="0"/>
              </a:p>
            </p:txBody>
          </p:sp>
          <p:sp>
            <p:nvSpPr>
              <p:cNvPr id="40" name="TextBox 39"/>
              <p:cNvSpPr txBox="1"/>
              <p:nvPr/>
            </p:nvSpPr>
            <p:spPr>
              <a:xfrm>
                <a:off x="2743638" y="3236303"/>
                <a:ext cx="274435" cy="276999"/>
              </a:xfrm>
              <a:prstGeom prst="rect">
                <a:avLst/>
              </a:prstGeom>
              <a:noFill/>
            </p:spPr>
            <p:txBody>
              <a:bodyPr wrap="none" rtlCol="1">
                <a:spAutoFit/>
              </a:bodyPr>
              <a:lstStyle/>
              <a:p>
                <a:r>
                  <a:rPr lang="fa-IR" sz="1200" dirty="0" smtClean="0"/>
                  <a:t>+</a:t>
                </a:r>
                <a:endParaRPr lang="fa-IR" sz="1200" dirty="0"/>
              </a:p>
            </p:txBody>
          </p:sp>
          <p:sp>
            <p:nvSpPr>
              <p:cNvPr id="41" name="TextBox 40"/>
              <p:cNvSpPr txBox="1"/>
              <p:nvPr/>
            </p:nvSpPr>
            <p:spPr>
              <a:xfrm>
                <a:off x="2604701" y="3071810"/>
                <a:ext cx="274435" cy="276999"/>
              </a:xfrm>
              <a:prstGeom prst="rect">
                <a:avLst/>
              </a:prstGeom>
              <a:noFill/>
            </p:spPr>
            <p:txBody>
              <a:bodyPr wrap="none" rtlCol="1">
                <a:spAutoFit/>
              </a:bodyPr>
              <a:lstStyle/>
              <a:p>
                <a:r>
                  <a:rPr lang="fa-IR" sz="1200" dirty="0" smtClean="0"/>
                  <a:t>+</a:t>
                </a:r>
                <a:endParaRPr lang="fa-IR" sz="1200" dirty="0"/>
              </a:p>
            </p:txBody>
          </p:sp>
        </p:grpSp>
        <p:grpSp>
          <p:nvGrpSpPr>
            <p:cNvPr id="42" name="Group 56"/>
            <p:cNvGrpSpPr/>
            <p:nvPr/>
          </p:nvGrpSpPr>
          <p:grpSpPr>
            <a:xfrm>
              <a:off x="3929058" y="2357430"/>
              <a:ext cx="785818" cy="1357322"/>
              <a:chOff x="857224" y="1547674"/>
              <a:chExt cx="1071570" cy="1881326"/>
            </a:xfrm>
          </p:grpSpPr>
          <p:sp>
            <p:nvSpPr>
              <p:cNvPr id="43" name="Can 42"/>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44" name="Oval 43"/>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45" name="Straight Connector 44"/>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381042" y="2845620"/>
                <a:ext cx="255509" cy="187315"/>
              </a:xfrm>
              <a:prstGeom prst="line">
                <a:avLst/>
              </a:prstGeom>
            </p:spPr>
            <p:style>
              <a:lnRef idx="1">
                <a:schemeClr val="accent1"/>
              </a:lnRef>
              <a:fillRef idx="0">
                <a:schemeClr val="accent1"/>
              </a:fillRef>
              <a:effectRef idx="0">
                <a:schemeClr val="accent1"/>
              </a:effectRef>
              <a:fontRef idx="minor">
                <a:schemeClr val="tx1"/>
              </a:fontRef>
            </p:style>
          </p:cxnSp>
          <p:sp>
            <p:nvSpPr>
              <p:cNvPr id="47" name="Round Same Side Corner Rectangle 46"/>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48" name="Straight Arrow Connector 47"/>
            <p:cNvCxnSpPr/>
            <p:nvPr/>
          </p:nvCxnSpPr>
          <p:spPr>
            <a:xfrm>
              <a:off x="3226741" y="3214686"/>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50" name="Group 49"/>
            <p:cNvGrpSpPr/>
            <p:nvPr/>
          </p:nvGrpSpPr>
          <p:grpSpPr>
            <a:xfrm>
              <a:off x="4087316" y="3107623"/>
              <a:ext cx="556310" cy="571504"/>
              <a:chOff x="2461763" y="3071810"/>
              <a:chExt cx="556310" cy="571504"/>
            </a:xfrm>
          </p:grpSpPr>
          <p:sp>
            <p:nvSpPr>
              <p:cNvPr id="51" name="TextBox 50"/>
              <p:cNvSpPr txBox="1"/>
              <p:nvPr/>
            </p:nvSpPr>
            <p:spPr>
              <a:xfrm>
                <a:off x="2461763" y="3181649"/>
                <a:ext cx="274498"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52" name="TextBox 51"/>
              <p:cNvSpPr txBox="1"/>
              <p:nvPr/>
            </p:nvSpPr>
            <p:spPr>
              <a:xfrm>
                <a:off x="2743638" y="3236303"/>
                <a:ext cx="274435" cy="276999"/>
              </a:xfrm>
              <a:prstGeom prst="rect">
                <a:avLst/>
              </a:prstGeom>
              <a:noFill/>
            </p:spPr>
            <p:txBody>
              <a:bodyPr wrap="none" rtlCol="1">
                <a:spAutoFit/>
              </a:bodyPr>
              <a:lstStyle/>
              <a:p>
                <a:r>
                  <a:rPr lang="fa-IR" sz="1200" dirty="0" smtClean="0"/>
                  <a:t>+</a:t>
                </a:r>
                <a:endParaRPr lang="fa-IR" sz="1200" dirty="0"/>
              </a:p>
            </p:txBody>
          </p:sp>
          <p:sp>
            <p:nvSpPr>
              <p:cNvPr id="53" name="TextBox 52"/>
              <p:cNvSpPr txBox="1"/>
              <p:nvPr/>
            </p:nvSpPr>
            <p:spPr>
              <a:xfrm>
                <a:off x="2604701" y="3071810"/>
                <a:ext cx="274435" cy="276999"/>
              </a:xfrm>
              <a:prstGeom prst="rect">
                <a:avLst/>
              </a:prstGeom>
              <a:noFill/>
            </p:spPr>
            <p:txBody>
              <a:bodyPr wrap="none" rtlCol="1">
                <a:spAutoFit/>
              </a:bodyPr>
              <a:lstStyle/>
              <a:p>
                <a:r>
                  <a:rPr lang="fa-IR" sz="1200" dirty="0" smtClean="0"/>
                  <a:t>+</a:t>
                </a:r>
                <a:endParaRPr lang="fa-IR" sz="1200" dirty="0"/>
              </a:p>
            </p:txBody>
          </p:sp>
        </p:grpSp>
        <p:sp>
          <p:nvSpPr>
            <p:cNvPr id="54" name="TextBox 53"/>
            <p:cNvSpPr txBox="1"/>
            <p:nvPr/>
          </p:nvSpPr>
          <p:spPr>
            <a:xfrm>
              <a:off x="4089176" y="2083553"/>
              <a:ext cx="482824" cy="338554"/>
            </a:xfrm>
            <a:prstGeom prst="rect">
              <a:avLst/>
            </a:prstGeom>
            <a:noFill/>
          </p:spPr>
          <p:txBody>
            <a:bodyPr wrap="none" rtlCol="1">
              <a:spAutoFit/>
            </a:bodyPr>
            <a:lstStyle/>
            <a:p>
              <a:r>
                <a:rPr lang="fa-IR" sz="1600" dirty="0" smtClean="0"/>
                <a:t>+ +</a:t>
              </a:r>
              <a:endParaRPr lang="fa-IR" sz="1600" dirty="0"/>
            </a:p>
          </p:txBody>
        </p:sp>
      </p:grpSp>
      <p:sp>
        <p:nvSpPr>
          <p:cNvPr id="55" name="TextBox 54"/>
          <p:cNvSpPr txBox="1"/>
          <p:nvPr/>
        </p:nvSpPr>
        <p:spPr>
          <a:xfrm>
            <a:off x="4857752" y="1428736"/>
            <a:ext cx="3993401" cy="584775"/>
          </a:xfrm>
          <a:prstGeom prst="rect">
            <a:avLst/>
          </a:prstGeom>
          <a:noFill/>
        </p:spPr>
        <p:txBody>
          <a:bodyPr wrap="none" rtlCol="1">
            <a:spAutoFit/>
          </a:bodyPr>
          <a:lstStyle/>
          <a:p>
            <a:r>
              <a:rPr lang="fa-IR" sz="1600" dirty="0" smtClean="0">
                <a:cs typeface="B Nazanin" pitchFamily="2" charset="-78"/>
              </a:rPr>
              <a:t>با کشیدن و تماس دادن میله شیشه ای باردار بر روی کلاهک </a:t>
            </a:r>
          </a:p>
          <a:p>
            <a:r>
              <a:rPr lang="fa-IR" sz="1600" dirty="0" smtClean="0">
                <a:cs typeface="B Nazanin" pitchFamily="2" charset="-78"/>
              </a:rPr>
              <a:t>الکتروسکوپ ، الکتروسکوپ دارای بار مثبت می شود.</a:t>
            </a:r>
            <a:endParaRPr lang="fa-IR" sz="1600" dirty="0">
              <a:cs typeface="B Nazanin" pitchFamily="2" charset="-78"/>
            </a:endParaRPr>
          </a:p>
        </p:txBody>
      </p:sp>
      <p:grpSp>
        <p:nvGrpSpPr>
          <p:cNvPr id="61" name="Group 60"/>
          <p:cNvGrpSpPr/>
          <p:nvPr/>
        </p:nvGrpSpPr>
        <p:grpSpPr>
          <a:xfrm>
            <a:off x="500034" y="3857627"/>
            <a:ext cx="4071966" cy="1876642"/>
            <a:chOff x="642910" y="1838110"/>
            <a:chExt cx="4071966" cy="1876642"/>
          </a:xfrm>
        </p:grpSpPr>
        <p:grpSp>
          <p:nvGrpSpPr>
            <p:cNvPr id="62" name="Group 50"/>
            <p:cNvGrpSpPr/>
            <p:nvPr/>
          </p:nvGrpSpPr>
          <p:grpSpPr>
            <a:xfrm>
              <a:off x="642910" y="2333492"/>
              <a:ext cx="785818" cy="1357322"/>
              <a:chOff x="857224" y="1547674"/>
              <a:chExt cx="1071570" cy="1881326"/>
            </a:xfrm>
          </p:grpSpPr>
          <p:sp>
            <p:nvSpPr>
              <p:cNvPr id="90" name="Can 89"/>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91" name="Oval 90"/>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92" name="Straight Connector 91"/>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1273883" y="2952778"/>
                <a:ext cx="28575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94" name="Round Same Side Corner Rectangle 93"/>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grpSp>
          <p:nvGrpSpPr>
            <p:cNvPr id="63" name="Group 56"/>
            <p:cNvGrpSpPr/>
            <p:nvPr/>
          </p:nvGrpSpPr>
          <p:grpSpPr>
            <a:xfrm>
              <a:off x="2285984" y="2333492"/>
              <a:ext cx="785818" cy="1357322"/>
              <a:chOff x="857224" y="1547674"/>
              <a:chExt cx="1071570" cy="1881326"/>
            </a:xfrm>
          </p:grpSpPr>
          <p:sp>
            <p:nvSpPr>
              <p:cNvPr id="85" name="Can 84"/>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86" name="Oval 85"/>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87" name="Straight Connector 86"/>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381042" y="2845620"/>
                <a:ext cx="255509" cy="187315"/>
              </a:xfrm>
              <a:prstGeom prst="line">
                <a:avLst/>
              </a:prstGeom>
            </p:spPr>
            <p:style>
              <a:lnRef idx="1">
                <a:schemeClr val="accent1"/>
              </a:lnRef>
              <a:fillRef idx="0">
                <a:schemeClr val="accent1"/>
              </a:fillRef>
              <a:effectRef idx="0">
                <a:schemeClr val="accent1"/>
              </a:effectRef>
              <a:fontRef idx="minor">
                <a:schemeClr val="tx1"/>
              </a:fontRef>
            </p:style>
          </p:cxnSp>
          <p:sp>
            <p:nvSpPr>
              <p:cNvPr id="89" name="Round Same Side Corner Rectangle 88"/>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64" name="Straight Arrow Connector 63"/>
            <p:cNvCxnSpPr/>
            <p:nvPr/>
          </p:nvCxnSpPr>
          <p:spPr>
            <a:xfrm>
              <a:off x="1571980" y="3190748"/>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65" name="Group 36"/>
            <p:cNvGrpSpPr/>
            <p:nvPr/>
          </p:nvGrpSpPr>
          <p:grpSpPr>
            <a:xfrm rot="2554068">
              <a:off x="1903111" y="1838110"/>
              <a:ext cx="1143008" cy="369332"/>
              <a:chOff x="2071670" y="2000239"/>
              <a:chExt cx="1143008" cy="369332"/>
            </a:xfrm>
          </p:grpSpPr>
          <p:sp>
            <p:nvSpPr>
              <p:cNvPr id="83" name="Can 82"/>
              <p:cNvSpPr/>
              <p:nvPr/>
            </p:nvSpPr>
            <p:spPr>
              <a:xfrm rot="5400000">
                <a:off x="2571736" y="1619112"/>
                <a:ext cx="142876" cy="11430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endParaRPr lang="fa-IR" dirty="0" smtClean="0"/>
              </a:p>
            </p:txBody>
          </p:sp>
          <p:sp>
            <p:nvSpPr>
              <p:cNvPr id="84" name="TextBox 83"/>
              <p:cNvSpPr txBox="1"/>
              <p:nvPr/>
            </p:nvSpPr>
            <p:spPr>
              <a:xfrm>
                <a:off x="2087916" y="2000239"/>
                <a:ext cx="952505" cy="369332"/>
              </a:xfrm>
              <a:prstGeom prst="rect">
                <a:avLst/>
              </a:prstGeom>
              <a:noFill/>
            </p:spPr>
            <p:txBody>
              <a:bodyPr wrap="none" rtlCol="1">
                <a:spAutoFit/>
              </a:bodyPr>
              <a:lstStyle/>
              <a:p>
                <a:r>
                  <a:rPr lang="fa-IR" b="1" dirty="0" smtClean="0">
                    <a:solidFill>
                      <a:schemeClr val="bg1"/>
                    </a:solidFill>
                    <a:cs typeface="B Nazanin" pitchFamily="2" charset="-78"/>
                  </a:rPr>
                  <a:t>- - - - -</a:t>
                </a:r>
                <a:endParaRPr lang="fa-IR" b="1" dirty="0">
                  <a:solidFill>
                    <a:schemeClr val="bg1"/>
                  </a:solidFill>
                  <a:cs typeface="B Nazanin" pitchFamily="2" charset="-78"/>
                </a:endParaRPr>
              </a:p>
            </p:txBody>
          </p:sp>
        </p:grpSp>
        <p:sp>
          <p:nvSpPr>
            <p:cNvPr id="66" name="Arc 65"/>
            <p:cNvSpPr/>
            <p:nvPr/>
          </p:nvSpPr>
          <p:spPr>
            <a:xfrm rot="3001887">
              <a:off x="2428860" y="1952785"/>
              <a:ext cx="357190" cy="500066"/>
            </a:xfrm>
            <a:prstGeom prst="arc">
              <a:avLst>
                <a:gd name="adj1" fmla="val 16200000"/>
                <a:gd name="adj2" fmla="val 467492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grpSp>
          <p:nvGrpSpPr>
            <p:cNvPr id="67" name="Group 48"/>
            <p:cNvGrpSpPr/>
            <p:nvPr/>
          </p:nvGrpSpPr>
          <p:grpSpPr>
            <a:xfrm>
              <a:off x="2500237" y="3071810"/>
              <a:ext cx="517836" cy="571504"/>
              <a:chOff x="2500237" y="3071810"/>
              <a:chExt cx="517836" cy="571504"/>
            </a:xfrm>
          </p:grpSpPr>
          <p:sp>
            <p:nvSpPr>
              <p:cNvPr id="80" name="TextBox 79"/>
              <p:cNvSpPr txBox="1"/>
              <p:nvPr/>
            </p:nvSpPr>
            <p:spPr>
              <a:xfrm>
                <a:off x="2500237" y="3181649"/>
                <a:ext cx="236026"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81" name="TextBox 80"/>
              <p:cNvSpPr txBox="1"/>
              <p:nvPr/>
            </p:nvSpPr>
            <p:spPr>
              <a:xfrm>
                <a:off x="2782111" y="3236303"/>
                <a:ext cx="235962" cy="276999"/>
              </a:xfrm>
              <a:prstGeom prst="rect">
                <a:avLst/>
              </a:prstGeom>
              <a:noFill/>
            </p:spPr>
            <p:txBody>
              <a:bodyPr wrap="none" rtlCol="1">
                <a:spAutoFit/>
              </a:bodyPr>
              <a:lstStyle/>
              <a:p>
                <a:r>
                  <a:rPr lang="fa-IR" sz="1200" dirty="0" smtClean="0"/>
                  <a:t>-</a:t>
                </a:r>
                <a:endParaRPr lang="fa-IR" sz="1200" dirty="0"/>
              </a:p>
            </p:txBody>
          </p:sp>
          <p:sp>
            <p:nvSpPr>
              <p:cNvPr id="82" name="TextBox 81"/>
              <p:cNvSpPr txBox="1"/>
              <p:nvPr/>
            </p:nvSpPr>
            <p:spPr>
              <a:xfrm>
                <a:off x="2643174" y="3071810"/>
                <a:ext cx="235962" cy="276999"/>
              </a:xfrm>
              <a:prstGeom prst="rect">
                <a:avLst/>
              </a:prstGeom>
              <a:noFill/>
            </p:spPr>
            <p:txBody>
              <a:bodyPr wrap="none" rtlCol="1">
                <a:spAutoFit/>
              </a:bodyPr>
              <a:lstStyle/>
              <a:p>
                <a:r>
                  <a:rPr lang="fa-IR" sz="1200" dirty="0" smtClean="0"/>
                  <a:t>-</a:t>
                </a:r>
                <a:endParaRPr lang="fa-IR" sz="1200" dirty="0"/>
              </a:p>
            </p:txBody>
          </p:sp>
        </p:grpSp>
        <p:grpSp>
          <p:nvGrpSpPr>
            <p:cNvPr id="68" name="Group 56"/>
            <p:cNvGrpSpPr/>
            <p:nvPr/>
          </p:nvGrpSpPr>
          <p:grpSpPr>
            <a:xfrm>
              <a:off x="3929058" y="2357430"/>
              <a:ext cx="785818" cy="1357322"/>
              <a:chOff x="857224" y="1547674"/>
              <a:chExt cx="1071570" cy="1881326"/>
            </a:xfrm>
          </p:grpSpPr>
          <p:sp>
            <p:nvSpPr>
              <p:cNvPr id="75" name="Can 74"/>
              <p:cNvSpPr/>
              <p:nvPr/>
            </p:nvSpPr>
            <p:spPr>
              <a:xfrm>
                <a:off x="857224" y="2000240"/>
                <a:ext cx="1071570" cy="1428760"/>
              </a:xfrm>
              <a:prstGeom prst="can">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p>
            </p:txBody>
          </p:sp>
          <p:sp>
            <p:nvSpPr>
              <p:cNvPr id="76" name="Oval 75"/>
              <p:cNvSpPr/>
              <p:nvPr/>
            </p:nvSpPr>
            <p:spPr>
              <a:xfrm>
                <a:off x="976350" y="1547674"/>
                <a:ext cx="857256" cy="28575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cxnSp>
            <p:nvCxnSpPr>
              <p:cNvPr id="77" name="Straight Connector 76"/>
              <p:cNvCxnSpPr/>
              <p:nvPr/>
            </p:nvCxnSpPr>
            <p:spPr>
              <a:xfrm rot="5400000">
                <a:off x="749974" y="2500118"/>
                <a:ext cx="1274197" cy="12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381042" y="2845620"/>
                <a:ext cx="255509" cy="187315"/>
              </a:xfrm>
              <a:prstGeom prst="line">
                <a:avLst/>
              </a:prstGeom>
            </p:spPr>
            <p:style>
              <a:lnRef idx="1">
                <a:schemeClr val="accent1"/>
              </a:lnRef>
              <a:fillRef idx="0">
                <a:schemeClr val="accent1"/>
              </a:fillRef>
              <a:effectRef idx="0">
                <a:schemeClr val="accent1"/>
              </a:effectRef>
              <a:fontRef idx="minor">
                <a:schemeClr val="tx1"/>
              </a:fontRef>
            </p:style>
          </p:cxnSp>
          <p:sp>
            <p:nvSpPr>
              <p:cNvPr id="79" name="Round Same Side Corner Rectangle 78"/>
              <p:cNvSpPr/>
              <p:nvPr/>
            </p:nvSpPr>
            <p:spPr>
              <a:xfrm>
                <a:off x="1214414" y="1940865"/>
                <a:ext cx="357190" cy="214314"/>
              </a:xfrm>
              <a:prstGeom prst="round2Same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p>
            </p:txBody>
          </p:sp>
        </p:grpSp>
        <p:cxnSp>
          <p:nvCxnSpPr>
            <p:cNvPr id="69" name="Straight Arrow Connector 68"/>
            <p:cNvCxnSpPr/>
            <p:nvPr/>
          </p:nvCxnSpPr>
          <p:spPr>
            <a:xfrm>
              <a:off x="3226741" y="3214686"/>
              <a:ext cx="57150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70" name="Group 49"/>
            <p:cNvGrpSpPr/>
            <p:nvPr/>
          </p:nvGrpSpPr>
          <p:grpSpPr>
            <a:xfrm>
              <a:off x="4125789" y="3107623"/>
              <a:ext cx="517837" cy="571504"/>
              <a:chOff x="2500236" y="3071810"/>
              <a:chExt cx="517837" cy="571504"/>
            </a:xfrm>
          </p:grpSpPr>
          <p:sp>
            <p:nvSpPr>
              <p:cNvPr id="72" name="TextBox 71"/>
              <p:cNvSpPr txBox="1"/>
              <p:nvPr/>
            </p:nvSpPr>
            <p:spPr>
              <a:xfrm>
                <a:off x="2500236" y="3181649"/>
                <a:ext cx="236026" cy="461665"/>
              </a:xfrm>
              <a:prstGeom prst="rect">
                <a:avLst/>
              </a:prstGeom>
              <a:noFill/>
            </p:spPr>
            <p:txBody>
              <a:bodyPr wrap="none" rtlCol="1">
                <a:spAutoFit/>
              </a:bodyPr>
              <a:lstStyle/>
              <a:p>
                <a:r>
                  <a:rPr lang="fa-IR" sz="1200" dirty="0" smtClean="0"/>
                  <a:t>-</a:t>
                </a:r>
              </a:p>
              <a:p>
                <a:r>
                  <a:rPr lang="fa-IR" sz="1200" dirty="0" smtClean="0"/>
                  <a:t>-</a:t>
                </a:r>
                <a:endParaRPr lang="fa-IR" sz="1200" dirty="0"/>
              </a:p>
            </p:txBody>
          </p:sp>
          <p:sp>
            <p:nvSpPr>
              <p:cNvPr id="73" name="TextBox 72"/>
              <p:cNvSpPr txBox="1"/>
              <p:nvPr/>
            </p:nvSpPr>
            <p:spPr>
              <a:xfrm>
                <a:off x="2782111" y="3236303"/>
                <a:ext cx="235962" cy="276999"/>
              </a:xfrm>
              <a:prstGeom prst="rect">
                <a:avLst/>
              </a:prstGeom>
              <a:noFill/>
            </p:spPr>
            <p:txBody>
              <a:bodyPr wrap="none" rtlCol="1">
                <a:spAutoFit/>
              </a:bodyPr>
              <a:lstStyle/>
              <a:p>
                <a:r>
                  <a:rPr lang="fa-IR" sz="1200" dirty="0" smtClean="0"/>
                  <a:t>-</a:t>
                </a:r>
                <a:endParaRPr lang="fa-IR" sz="1200" dirty="0"/>
              </a:p>
            </p:txBody>
          </p:sp>
          <p:sp>
            <p:nvSpPr>
              <p:cNvPr id="74" name="TextBox 73"/>
              <p:cNvSpPr txBox="1"/>
              <p:nvPr/>
            </p:nvSpPr>
            <p:spPr>
              <a:xfrm>
                <a:off x="2643174" y="3071810"/>
                <a:ext cx="235962" cy="276999"/>
              </a:xfrm>
              <a:prstGeom prst="rect">
                <a:avLst/>
              </a:prstGeom>
              <a:noFill/>
            </p:spPr>
            <p:txBody>
              <a:bodyPr wrap="none" rtlCol="1">
                <a:spAutoFit/>
              </a:bodyPr>
              <a:lstStyle/>
              <a:p>
                <a:r>
                  <a:rPr lang="fa-IR" sz="1200" dirty="0" smtClean="0"/>
                  <a:t>-</a:t>
                </a:r>
                <a:endParaRPr lang="fa-IR" sz="1200" dirty="0"/>
              </a:p>
            </p:txBody>
          </p:sp>
        </p:grpSp>
        <p:sp>
          <p:nvSpPr>
            <p:cNvPr id="71" name="TextBox 70"/>
            <p:cNvSpPr txBox="1"/>
            <p:nvPr/>
          </p:nvSpPr>
          <p:spPr>
            <a:xfrm>
              <a:off x="4120330" y="2083553"/>
              <a:ext cx="380232" cy="338554"/>
            </a:xfrm>
            <a:prstGeom prst="rect">
              <a:avLst/>
            </a:prstGeom>
            <a:noFill/>
          </p:spPr>
          <p:txBody>
            <a:bodyPr wrap="none" rtlCol="1">
              <a:spAutoFit/>
            </a:bodyPr>
            <a:lstStyle/>
            <a:p>
              <a:r>
                <a:rPr lang="fa-IR" sz="1600" dirty="0" smtClean="0"/>
                <a:t>- -</a:t>
              </a:r>
              <a:endParaRPr lang="fa-IR" sz="1600" dirty="0"/>
            </a:p>
          </p:txBody>
        </p:sp>
      </p:grpSp>
      <p:sp>
        <p:nvSpPr>
          <p:cNvPr id="95" name="TextBox 94"/>
          <p:cNvSpPr txBox="1"/>
          <p:nvPr/>
        </p:nvSpPr>
        <p:spPr>
          <a:xfrm>
            <a:off x="4782417" y="3929066"/>
            <a:ext cx="4068742" cy="584775"/>
          </a:xfrm>
          <a:prstGeom prst="rect">
            <a:avLst/>
          </a:prstGeom>
          <a:noFill/>
        </p:spPr>
        <p:txBody>
          <a:bodyPr wrap="none" rtlCol="1">
            <a:spAutoFit/>
          </a:bodyPr>
          <a:lstStyle/>
          <a:p>
            <a:r>
              <a:rPr lang="fa-IR" sz="1600" dirty="0" smtClean="0">
                <a:cs typeface="B Nazanin" pitchFamily="2" charset="-78"/>
              </a:rPr>
              <a:t>با کشیدن و تماس دادن میله پلاستیکی  باردار بر روی کلاهک </a:t>
            </a:r>
          </a:p>
          <a:p>
            <a:r>
              <a:rPr lang="fa-IR" sz="1600" dirty="0" smtClean="0">
                <a:cs typeface="B Nazanin" pitchFamily="2" charset="-78"/>
              </a:rPr>
              <a:t>الکتروسکوپ ، الکتروسکوپ دارای بار منفی می شود.</a:t>
            </a:r>
            <a:endParaRPr lang="fa-IR" sz="1600" dirty="0">
              <a:cs typeface="B Nazanin" pitchFamily="2" charset="-78"/>
            </a:endParaRPr>
          </a:p>
        </p:txBody>
      </p:sp>
      <p:sp>
        <p:nvSpPr>
          <p:cNvPr id="96" name="TextBox 95"/>
          <p:cNvSpPr txBox="1"/>
          <p:nvPr/>
        </p:nvSpPr>
        <p:spPr>
          <a:xfrm>
            <a:off x="2531100" y="2445958"/>
            <a:ext cx="274435" cy="276999"/>
          </a:xfrm>
          <a:prstGeom prst="rect">
            <a:avLst/>
          </a:prstGeom>
          <a:noFill/>
        </p:spPr>
        <p:txBody>
          <a:bodyPr wrap="none" rtlCol="1">
            <a:spAutoFit/>
          </a:bodyPr>
          <a:lstStyle/>
          <a:p>
            <a:r>
              <a:rPr lang="fa-IR" sz="1200" dirty="0" smtClean="0"/>
              <a:t>+</a:t>
            </a:r>
            <a:endParaRPr lang="fa-IR" sz="1200" dirty="0"/>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2860</TotalTime>
  <Words>2339</Words>
  <Application>Microsoft Office PowerPoint</Application>
  <PresentationFormat>On-screen Show (4:3)</PresentationFormat>
  <Paragraphs>442</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یرر</dc:title>
  <dc:creator>ORANGE</dc:creator>
  <cp:lastModifiedBy>jafar</cp:lastModifiedBy>
  <cp:revision>537</cp:revision>
  <dcterms:created xsi:type="dcterms:W3CDTF">2013-08-01T18:45:12Z</dcterms:created>
  <dcterms:modified xsi:type="dcterms:W3CDTF">2014-11-20T21:34:29Z</dcterms:modified>
</cp:coreProperties>
</file>