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57" r:id="rId8"/>
    <p:sldId id="258" r:id="rId9"/>
    <p:sldId id="276" r:id="rId10"/>
    <p:sldId id="277" r:id="rId11"/>
    <p:sldId id="278" r:id="rId12"/>
    <p:sldId id="279" r:id="rId13"/>
    <p:sldId id="259" r:id="rId14"/>
    <p:sldId id="260" r:id="rId15"/>
    <p:sldId id="261" r:id="rId16"/>
    <p:sldId id="262" r:id="rId17"/>
    <p:sldId id="280" r:id="rId18"/>
    <p:sldId id="281" r:id="rId19"/>
    <p:sldId id="282" r:id="rId20"/>
    <p:sldId id="263" r:id="rId21"/>
    <p:sldId id="264" r:id="rId22"/>
    <p:sldId id="265" r:id="rId23"/>
    <p:sldId id="266" r:id="rId24"/>
    <p:sldId id="267" r:id="rId25"/>
    <p:sldId id="268" r:id="rId26"/>
    <p:sldId id="269" r:id="rId27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54E2-96FF-4351-8E30-221342DDB7DA}" type="datetimeFigureOut">
              <a:rPr lang="fa-IR" smtClean="0"/>
              <a:t>12/07/1436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109BADC-7E9A-4D08-BBEC-2BFB0A68E1DF}" type="slidenum">
              <a:rPr lang="fa-IR" smtClean="0"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54E2-96FF-4351-8E30-221342DDB7DA}" type="datetimeFigureOut">
              <a:rPr lang="fa-IR" smtClean="0"/>
              <a:t>12/07/1436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BADC-7E9A-4D08-BBEC-2BFB0A68E1DF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109BADC-7E9A-4D08-BBEC-2BFB0A68E1DF}" type="slidenum">
              <a:rPr lang="fa-IR" smtClean="0"/>
              <a:t>‹#›</a:t>
            </a:fld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54E2-96FF-4351-8E30-221342DDB7DA}" type="datetimeFigureOut">
              <a:rPr lang="fa-IR" smtClean="0"/>
              <a:t>12/07/1436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54E2-96FF-4351-8E30-221342DDB7DA}" type="datetimeFigureOut">
              <a:rPr lang="fa-IR" smtClean="0"/>
              <a:t>12/07/1436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109BADC-7E9A-4D08-BBEC-2BFB0A68E1DF}" type="slidenum">
              <a:rPr lang="fa-IR" smtClean="0"/>
              <a:t>‹#›</a:t>
            </a:fld>
            <a:endParaRPr lang="fa-I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54E2-96FF-4351-8E30-221342DDB7DA}" type="datetimeFigureOut">
              <a:rPr lang="fa-IR" smtClean="0"/>
              <a:t>12/07/1436</a:t>
            </a:fld>
            <a:endParaRPr lang="fa-I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109BADC-7E9A-4D08-BBEC-2BFB0A68E1DF}" type="slidenum">
              <a:rPr lang="fa-IR" smtClean="0"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80854E2-96FF-4351-8E30-221342DDB7DA}" type="datetimeFigureOut">
              <a:rPr lang="fa-IR" smtClean="0"/>
              <a:t>12/07/1436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BADC-7E9A-4D08-BBEC-2BFB0A68E1DF}" type="slidenum">
              <a:rPr lang="fa-IR" smtClean="0"/>
              <a:t>‹#›</a:t>
            </a:fld>
            <a:endParaRPr lang="fa-I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54E2-96FF-4351-8E30-221342DDB7DA}" type="datetimeFigureOut">
              <a:rPr lang="fa-IR" smtClean="0"/>
              <a:t>12/07/1436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a-I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109BADC-7E9A-4D08-BBEC-2BFB0A68E1DF}" type="slidenum">
              <a:rPr lang="fa-IR" smtClean="0"/>
              <a:t>‹#›</a:t>
            </a:fld>
            <a:endParaRPr lang="fa-I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54E2-96FF-4351-8E30-221342DDB7DA}" type="datetimeFigureOut">
              <a:rPr lang="fa-IR" smtClean="0"/>
              <a:t>12/07/1436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109BADC-7E9A-4D08-BBEC-2BFB0A68E1D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54E2-96FF-4351-8E30-221342DDB7DA}" type="datetimeFigureOut">
              <a:rPr lang="fa-IR" smtClean="0"/>
              <a:t>12/07/1436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09BADC-7E9A-4D08-BBEC-2BFB0A68E1D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109BADC-7E9A-4D08-BBEC-2BFB0A68E1DF}" type="slidenum">
              <a:rPr lang="fa-IR" smtClean="0"/>
              <a:t>‹#›</a:t>
            </a:fld>
            <a:endParaRPr lang="fa-I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54E2-96FF-4351-8E30-221342DDB7DA}" type="datetimeFigureOut">
              <a:rPr lang="fa-IR" smtClean="0"/>
              <a:t>12/07/1436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109BADC-7E9A-4D08-BBEC-2BFB0A68E1DF}" type="slidenum">
              <a:rPr lang="fa-IR" smtClean="0"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80854E2-96FF-4351-8E30-221342DDB7DA}" type="datetimeFigureOut">
              <a:rPr lang="fa-IR" smtClean="0"/>
              <a:t>12/07/1436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80854E2-96FF-4351-8E30-221342DDB7DA}" type="datetimeFigureOut">
              <a:rPr lang="fa-IR" smtClean="0"/>
              <a:t>12/07/1436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a-I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109BADC-7E9A-4D08-BBEC-2BFB0A68E1DF}" type="slidenum">
              <a:rPr lang="fa-IR" smtClean="0"/>
              <a:t>‹#›</a:t>
            </a:fld>
            <a:endParaRPr lang="fa-I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hurt my knee</a:t>
            </a:r>
            <a:endParaRPr lang="fa-IR" dirty="0"/>
          </a:p>
        </p:txBody>
      </p:sp>
      <p:pic>
        <p:nvPicPr>
          <p:cNvPr id="4" name="Content Placeholder 3" descr="http://www.healthandfitnesstalk.com/wp-content/uploads/2013/11/knee-injury-5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984776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579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has a black eye</a:t>
            </a:r>
            <a:endParaRPr lang="fa-IR" dirty="0"/>
          </a:p>
        </p:txBody>
      </p:sp>
      <p:pic>
        <p:nvPicPr>
          <p:cNvPr id="4" name="Content Placeholder 3" descr="http://www.newhealthguide.org/images/10442254/image001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5472608" cy="3888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80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accident</a:t>
            </a:r>
            <a:endParaRPr lang="fa-IR" dirty="0"/>
          </a:p>
        </p:txBody>
      </p:sp>
      <p:pic>
        <p:nvPicPr>
          <p:cNvPr id="4" name="Content Placeholder 3" descr="https://upload.wikimedia.org/wikipedia/commons/thumb/e/e1/Car_crash_1.jpg/1280px-Car_crash_1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60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attack</a:t>
            </a:r>
            <a:endParaRPr lang="fa-IR" dirty="0"/>
          </a:p>
        </p:txBody>
      </p:sp>
      <p:pic>
        <p:nvPicPr>
          <p:cNvPr id="4" name="Content Placeholder 3" descr="http://www.healthxchange.com.sg/healthyliving/SpecialFocus/PublishingImages/How-to-Survive-a-Heart-Attack-When-Alone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69" y="1908175"/>
            <a:ext cx="600075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4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broke his leg</a:t>
            </a:r>
            <a:endParaRPr lang="fa-IR" dirty="0"/>
          </a:p>
        </p:txBody>
      </p:sp>
      <p:pic>
        <p:nvPicPr>
          <p:cNvPr id="4" name="Content Placeholder 3" descr="http://1.bp.blogspot.com/-4iRHYE9ih8Q/T17KvCxmufI/AAAAAAAAANE/7t19YHIr7Cw/s1600/IMG_4786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155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ankle</a:t>
            </a:r>
            <a:endParaRPr lang="fa-IR" dirty="0"/>
          </a:p>
        </p:txBody>
      </p:sp>
      <p:pic>
        <p:nvPicPr>
          <p:cNvPr id="4" name="Content Placeholder 3" descr="http://t3.gstatic.com/images?q=tbn:ANd9GcRFD02_p8GWy4uqLMXu-Rw4aQdIdzvvFQs-LjFWh7RWCIT2FOWj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1700808"/>
            <a:ext cx="4392488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45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twisted his ankle</a:t>
            </a:r>
            <a:endParaRPr lang="fa-IR" dirty="0"/>
          </a:p>
        </p:txBody>
      </p:sp>
      <p:pic>
        <p:nvPicPr>
          <p:cNvPr id="4" name="Content Placeholder 3" descr="http://www.epainassist.com/images/Article-Images/ankle-sprain.jpg"/>
          <p:cNvPicPr>
            <a:picLocks noGrp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77"/>
          <a:stretch/>
        </p:blipFill>
        <p:spPr bwMode="auto">
          <a:xfrm>
            <a:off x="2411761" y="1484784"/>
            <a:ext cx="4104455" cy="46085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978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participate</a:t>
            </a:r>
            <a:endParaRPr lang="fa-IR" dirty="0"/>
          </a:p>
        </p:txBody>
      </p:sp>
      <p:pic>
        <p:nvPicPr>
          <p:cNvPr id="4" name="Content Placeholder 3" descr="http://qaboosnameh.ir/wp-content/uploads/2015/08/photo_2015-09-10_03-04-47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727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has a scare</a:t>
            </a:r>
            <a:endParaRPr lang="fa-IR" dirty="0"/>
          </a:p>
        </p:txBody>
      </p:sp>
      <p:pic>
        <p:nvPicPr>
          <p:cNvPr id="4" name="Content Placeholder 3" descr="http://www.weltec.ac.nz/make-up-artistry-work/se_album/slides/Scar%20effect%20by%20Heidi%20Cleveland%20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116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 in cast</a:t>
            </a:r>
            <a:endParaRPr lang="fa-IR" dirty="0"/>
          </a:p>
        </p:txBody>
      </p:sp>
      <p:pic>
        <p:nvPicPr>
          <p:cNvPr id="4" name="Content Placeholder 3" descr="http://achillesblog.com/drahcir61/files/2008/07/blue-cast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180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 </a:t>
            </a:r>
            <a:r>
              <a:rPr lang="en-US" smtClean="0"/>
              <a:t>in cast</a:t>
            </a:r>
            <a:endParaRPr lang="fa-IR"/>
          </a:p>
        </p:txBody>
      </p:sp>
      <p:pic>
        <p:nvPicPr>
          <p:cNvPr id="4" name="Content Placeholder 3" descr="http://www.clipartguide.com/_named_clipart_images/0511-1001-0515-0663_Boy_with_a_Broken_Leg_in_a_Cast_clipart_image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88840"/>
            <a:ext cx="4032448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01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hurt my Knee</a:t>
            </a:r>
            <a:endParaRPr lang="fa-IR" dirty="0"/>
          </a:p>
        </p:txBody>
      </p:sp>
      <p:pic>
        <p:nvPicPr>
          <p:cNvPr id="4" name="Content Placeholder 3" descr="http://previews.123rf.com/images/lenm/lenm1407/lenm140700287/30349216-Illustration-of-a-Little-Football-Player-Checking-His-Injured-Knee-Stock-Vector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4752528" cy="4680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87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Helal</a:t>
            </a:r>
            <a:r>
              <a:rPr lang="en-US" dirty="0" smtClean="0"/>
              <a:t>-e-</a:t>
            </a:r>
            <a:r>
              <a:rPr lang="en-US" dirty="0" err="1" smtClean="0"/>
              <a:t>Ahmar</a:t>
            </a:r>
            <a:endParaRPr lang="fa-IR" dirty="0"/>
          </a:p>
        </p:txBody>
      </p:sp>
      <p:pic>
        <p:nvPicPr>
          <p:cNvPr id="4" name="Content Placeholder 3" descr="http://asrefars.ir/files/fa/news/1392/3/28/4705_919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5616623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264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aids</a:t>
            </a:r>
            <a:endParaRPr lang="fa-IR" dirty="0"/>
          </a:p>
        </p:txBody>
      </p:sp>
      <p:pic>
        <p:nvPicPr>
          <p:cNvPr id="4" name="Content Placeholder 3" descr="http://1doost.com/Files/Pictures/1392/04/12/1372826632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688632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4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aids</a:t>
            </a:r>
            <a:endParaRPr lang="fa-IR" dirty="0"/>
          </a:p>
        </p:txBody>
      </p:sp>
      <p:pic>
        <p:nvPicPr>
          <p:cNvPr id="4" name="Content Placeholder 3" descr="http://www.up.98ia.com/images/zeiomfzyndlgd3ti67i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06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 burned her hand</a:t>
            </a:r>
            <a:endParaRPr lang="fa-IR" dirty="0"/>
          </a:p>
        </p:txBody>
      </p:sp>
      <p:pic>
        <p:nvPicPr>
          <p:cNvPr id="4" name="Content Placeholder 3" descr="https://encrypted-tbn0.gstatic.com/images?q=tbn:ANd9GcQrgoE3jjXFzhGR-S_wHoykPJCm9mPxXJkb2lkeVA1ET6aAUS1qN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5544616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007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hit his head on the door</a:t>
            </a:r>
            <a:endParaRPr lang="fa-IR" dirty="0"/>
          </a:p>
        </p:txBody>
      </p:sp>
      <p:pic>
        <p:nvPicPr>
          <p:cNvPr id="4" name="Content Placeholder 3" descr="http://www.cliparthut.com/clip-arts/252/knocking-on-door-clip-art-252287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27174"/>
            <a:ext cx="4752528" cy="4710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2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 cut her finger</a:t>
            </a:r>
            <a:endParaRPr lang="fa-IR" dirty="0"/>
          </a:p>
        </p:txBody>
      </p:sp>
      <p:pic>
        <p:nvPicPr>
          <p:cNvPr id="4" name="Content Placeholder 3" descr="http://t3.gstatic.com/images?q=tbn:ANd9GcSLQicSVm51McoMk53ChvyhQe05BGcTveCb_DzheKqkn0ncrlbf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5112568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281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 put a plaster on the wound</a:t>
            </a:r>
            <a:endParaRPr lang="fa-IR" dirty="0"/>
          </a:p>
        </p:txBody>
      </p:sp>
      <p:pic>
        <p:nvPicPr>
          <p:cNvPr id="4" name="Content Placeholder 3" descr="https://encrypted-tbn2.gstatic.com/images?q=tbn:ANd9GcQKjE-m6BWwQtLucw5bqb0vjBlZA7GWQ1ODjzZ0iDqk3-LFS2piRA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4824536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217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hand is bleeding</a:t>
            </a:r>
            <a:endParaRPr lang="fa-IR" dirty="0"/>
          </a:p>
        </p:txBody>
      </p:sp>
      <p:pic>
        <p:nvPicPr>
          <p:cNvPr id="4" name="Content Placeholder 3" descr="http://2.bp.blogspot.com/-_Q6GTflwRv8/UXQsVzYnr8I/AAAAAAAAEuo/bDXsYiHjPqs/s1600/filephoto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27175"/>
            <a:ext cx="5688632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745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hurts a lot</a:t>
            </a:r>
            <a:endParaRPr lang="fa-IR" dirty="0"/>
          </a:p>
        </p:txBody>
      </p:sp>
      <p:pic>
        <p:nvPicPr>
          <p:cNvPr id="4" name="Content Placeholder 3" descr="http://t1.gstatic.com/images?q=tbn:ANd9GcQQxmUygNbiUR6YQ_FXn8TU0BXzr86c2lVJG2SZt3B8oUXjSh2f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1556792"/>
            <a:ext cx="3672408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65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 takes care of her mother</a:t>
            </a:r>
            <a:endParaRPr lang="fa-IR" dirty="0"/>
          </a:p>
        </p:txBody>
      </p:sp>
      <p:pic>
        <p:nvPicPr>
          <p:cNvPr id="4" name="Content Placeholder 3" descr="http://bariatricfreedom.com/wp-content/uploads/2012/06/loved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19" y="1698625"/>
            <a:ext cx="634365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275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has some bruises</a:t>
            </a:r>
            <a:endParaRPr lang="fa-IR" dirty="0"/>
          </a:p>
        </p:txBody>
      </p:sp>
      <p:pic>
        <p:nvPicPr>
          <p:cNvPr id="4" name="Content Placeholder 3" descr="http://media.jamnews.ir/sport2/13125_orig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27175"/>
            <a:ext cx="5256584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51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</a:t>
            </a:r>
            <a:endParaRPr lang="fa-IR" dirty="0"/>
          </a:p>
        </p:txBody>
      </p:sp>
      <p:pic>
        <p:nvPicPr>
          <p:cNvPr id="4" name="Content Placeholder 3" descr="http://onestep4ward.com/wp-content/uploads/2012/10/Lake-Louise-Bangg.jpe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552728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435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</a:t>
            </a:r>
            <a:endParaRPr lang="fa-IR" dirty="0"/>
          </a:p>
        </p:txBody>
      </p:sp>
      <p:pic>
        <p:nvPicPr>
          <p:cNvPr id="4" name="Content Placeholder 3" descr="http://static1.squarespace.com/static/5189811be4b01dba4e695740/t/5255886be4b07386c54638a7/1381337199449/falling-01.jpg?format=1500w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72" y="1527175"/>
            <a:ext cx="5266944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733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 crash)</a:t>
            </a:r>
            <a:r>
              <a:rPr lang="fa-IR" dirty="0" smtClean="0"/>
              <a:t>)</a:t>
            </a:r>
            <a:r>
              <a:rPr lang="en-US" dirty="0" smtClean="0"/>
              <a:t>accident</a:t>
            </a:r>
            <a:endParaRPr lang="fa-IR" dirty="0"/>
          </a:p>
        </p:txBody>
      </p:sp>
      <p:pic>
        <p:nvPicPr>
          <p:cNvPr id="4" name="Content Placeholder 3" descr="http://s3.amazonaws.com/einstein-blog-live/public/uploads/images/44725/crash_photo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944" y="1527175"/>
            <a:ext cx="67056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544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467</TotalTime>
  <Words>88</Words>
  <Application>Microsoft Office PowerPoint</Application>
  <PresentationFormat>On-screen Show (4:3)</PresentationFormat>
  <Paragraphs>26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Civic</vt:lpstr>
      <vt:lpstr>I hurt my knee</vt:lpstr>
      <vt:lpstr>I hurt my Knee</vt:lpstr>
      <vt:lpstr>My hand is bleeding</vt:lpstr>
      <vt:lpstr>It hurts a lot</vt:lpstr>
      <vt:lpstr>She takes care of her mother</vt:lpstr>
      <vt:lpstr>He has some bruises</vt:lpstr>
      <vt:lpstr>lake</vt:lpstr>
      <vt:lpstr>fall</vt:lpstr>
      <vt:lpstr>Car crash))accident</vt:lpstr>
      <vt:lpstr>He has a black eye</vt:lpstr>
      <vt:lpstr>accident</vt:lpstr>
      <vt:lpstr>Heart attack</vt:lpstr>
      <vt:lpstr>He broke his leg</vt:lpstr>
      <vt:lpstr>ankle</vt:lpstr>
      <vt:lpstr>He twisted his ankle</vt:lpstr>
      <vt:lpstr>participate</vt:lpstr>
      <vt:lpstr>He has a scare</vt:lpstr>
      <vt:lpstr>Leg in cast</vt:lpstr>
      <vt:lpstr>Leg in cast</vt:lpstr>
      <vt:lpstr>Helal-e-Ahmar</vt:lpstr>
      <vt:lpstr>First aids</vt:lpstr>
      <vt:lpstr>First aids</vt:lpstr>
      <vt:lpstr>She burned her hand</vt:lpstr>
      <vt:lpstr>He hit his head on the door</vt:lpstr>
      <vt:lpstr>She cut her finger</vt:lpstr>
      <vt:lpstr>She put a plaster on the wound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Robabeh Shah Hossein</dc:creator>
  <cp:lastModifiedBy>Robabeh Shah Hossein</cp:lastModifiedBy>
  <cp:revision>33</cp:revision>
  <dcterms:created xsi:type="dcterms:W3CDTF">2015-09-19T11:15:45Z</dcterms:created>
  <dcterms:modified xsi:type="dcterms:W3CDTF">2015-09-20T05:56:33Z</dcterms:modified>
</cp:coreProperties>
</file>