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973" r:id="rId2"/>
    <p:sldId id="789" r:id="rId3"/>
    <p:sldId id="874" r:id="rId4"/>
    <p:sldId id="873" r:id="rId5"/>
    <p:sldId id="875" r:id="rId6"/>
    <p:sldId id="872" r:id="rId7"/>
    <p:sldId id="877" r:id="rId8"/>
    <p:sldId id="876" r:id="rId9"/>
    <p:sldId id="878" r:id="rId10"/>
    <p:sldId id="879" r:id="rId11"/>
    <p:sldId id="893" r:id="rId12"/>
    <p:sldId id="880" r:id="rId13"/>
    <p:sldId id="965" r:id="rId14"/>
    <p:sldId id="899" r:id="rId15"/>
    <p:sldId id="900" r:id="rId16"/>
    <p:sldId id="903" r:id="rId17"/>
    <p:sldId id="891" r:id="rId18"/>
    <p:sldId id="882" r:id="rId19"/>
    <p:sldId id="881" r:id="rId20"/>
    <p:sldId id="884" r:id="rId21"/>
    <p:sldId id="885" r:id="rId22"/>
    <p:sldId id="886" r:id="rId23"/>
    <p:sldId id="883" r:id="rId24"/>
    <p:sldId id="895" r:id="rId25"/>
    <p:sldId id="888" r:id="rId26"/>
    <p:sldId id="890" r:id="rId27"/>
    <p:sldId id="892" r:id="rId28"/>
    <p:sldId id="907" r:id="rId29"/>
    <p:sldId id="915" r:id="rId30"/>
    <p:sldId id="909" r:id="rId31"/>
    <p:sldId id="908" r:id="rId32"/>
    <p:sldId id="906" r:id="rId33"/>
    <p:sldId id="912" r:id="rId34"/>
    <p:sldId id="913" r:id="rId35"/>
    <p:sldId id="917" r:id="rId36"/>
    <p:sldId id="918" r:id="rId37"/>
    <p:sldId id="920" r:id="rId38"/>
    <p:sldId id="919" r:id="rId39"/>
    <p:sldId id="921" r:id="rId40"/>
    <p:sldId id="926" r:id="rId41"/>
    <p:sldId id="927" r:id="rId42"/>
    <p:sldId id="930" r:id="rId43"/>
    <p:sldId id="932" r:id="rId44"/>
    <p:sldId id="933" r:id="rId45"/>
    <p:sldId id="936" r:id="rId46"/>
    <p:sldId id="938" r:id="rId47"/>
    <p:sldId id="939" r:id="rId48"/>
    <p:sldId id="945" r:id="rId49"/>
    <p:sldId id="948" r:id="rId50"/>
    <p:sldId id="949" r:id="rId51"/>
    <p:sldId id="952" r:id="rId52"/>
    <p:sldId id="957" r:id="rId53"/>
    <p:sldId id="966" r:id="rId54"/>
    <p:sldId id="967" r:id="rId55"/>
    <p:sldId id="968" r:id="rId56"/>
    <p:sldId id="969" r:id="rId57"/>
    <p:sldId id="971" r:id="rId58"/>
    <p:sldId id="970" r:id="rId59"/>
    <p:sldId id="972" r:id="rId60"/>
    <p:sldId id="792" r:id="rId61"/>
  </p:sldIdLst>
  <p:sldSz cx="9144000" cy="5715000" type="screen16x10"/>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s" id="{F8F4A180-930F-494D-8371-9B56F4EFA464}">
          <p14:sldIdLst>
            <p14:sldId id="973"/>
            <p14:sldId id="789"/>
            <p14:sldId id="874"/>
            <p14:sldId id="873"/>
            <p14:sldId id="875"/>
            <p14:sldId id="872"/>
            <p14:sldId id="877"/>
            <p14:sldId id="876"/>
            <p14:sldId id="878"/>
            <p14:sldId id="879"/>
            <p14:sldId id="893"/>
            <p14:sldId id="880"/>
            <p14:sldId id="965"/>
            <p14:sldId id="899"/>
            <p14:sldId id="900"/>
            <p14:sldId id="903"/>
            <p14:sldId id="891"/>
            <p14:sldId id="882"/>
            <p14:sldId id="881"/>
            <p14:sldId id="884"/>
            <p14:sldId id="885"/>
            <p14:sldId id="886"/>
            <p14:sldId id="883"/>
            <p14:sldId id="895"/>
            <p14:sldId id="888"/>
            <p14:sldId id="890"/>
            <p14:sldId id="892"/>
            <p14:sldId id="907"/>
            <p14:sldId id="915"/>
            <p14:sldId id="909"/>
            <p14:sldId id="908"/>
            <p14:sldId id="906"/>
            <p14:sldId id="912"/>
            <p14:sldId id="913"/>
            <p14:sldId id="917"/>
            <p14:sldId id="918"/>
            <p14:sldId id="920"/>
            <p14:sldId id="919"/>
            <p14:sldId id="921"/>
            <p14:sldId id="926"/>
            <p14:sldId id="927"/>
            <p14:sldId id="930"/>
            <p14:sldId id="932"/>
            <p14:sldId id="933"/>
            <p14:sldId id="936"/>
            <p14:sldId id="938"/>
            <p14:sldId id="939"/>
            <p14:sldId id="945"/>
            <p14:sldId id="948"/>
            <p14:sldId id="949"/>
            <p14:sldId id="952"/>
            <p14:sldId id="957"/>
            <p14:sldId id="966"/>
            <p14:sldId id="967"/>
            <p14:sldId id="968"/>
            <p14:sldId id="969"/>
            <p14:sldId id="971"/>
            <p14:sldId id="970"/>
            <p14:sldId id="972"/>
            <p14:sldId id="7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731"/>
    <a:srgbClr val="18181C"/>
    <a:srgbClr val="60828E"/>
    <a:srgbClr val="F6F6F6"/>
    <a:srgbClr val="DFDFDF"/>
    <a:srgbClr val="E8E8E8"/>
    <a:srgbClr val="E3E3E3"/>
    <a:srgbClr val="0B151F"/>
    <a:srgbClr val="0B0D12"/>
    <a:srgbClr val="050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5455" autoAdjust="0"/>
  </p:normalViewPr>
  <p:slideViewPr>
    <p:cSldViewPr snapToGrid="0" showGuides="1">
      <p:cViewPr varScale="1">
        <p:scale>
          <a:sx n="105" d="100"/>
          <a:sy n="105" d="100"/>
        </p:scale>
        <p:origin x="710" y="62"/>
      </p:cViewPr>
      <p:guideLst>
        <p:guide orient="horz" pos="2160"/>
        <p:guide pos="3840"/>
        <p:guide orient="horz" pos="180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9B410F-FB61-4AEC-9BC4-2AA1CA84E9DC}" type="datetimeFigureOut">
              <a:rPr lang="en-US" smtClean="0"/>
              <a:pPr/>
              <a:t>1/19/2017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83608-A23B-4E28-8C39-9E489EE489B6}" type="slidenum">
              <a:rPr lang="en-US" smtClean="0"/>
              <a:pPr/>
              <a:t>‹#›</a:t>
            </a:fld>
            <a:endParaRPr lang="en-US"/>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1BBF6-9BEB-4067-8FCC-C67C86782E7D}" type="datetimeFigureOut">
              <a:rPr lang="en-US" smtClean="0"/>
              <a:pPr/>
              <a:t>1/19/2017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5BBD8-B235-4B6C-8A11-2B193697DD17}" type="slidenum">
              <a:rPr lang="en-US" smtClean="0"/>
              <a:pPr/>
              <a:t>‹#›</a:t>
            </a:fld>
            <a:endParaRPr lang="en-US"/>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2</a:t>
            </a:fld>
            <a:endParaRPr lang="en-US" dirty="0"/>
          </a:p>
        </p:txBody>
      </p:sp>
    </p:spTree>
    <p:extLst>
      <p:ext uri="{BB962C8B-B14F-4D97-AF65-F5344CB8AC3E}">
        <p14:creationId xmlns:p14="http://schemas.microsoft.com/office/powerpoint/2010/main" val="259343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15</a:t>
            </a:fld>
            <a:endParaRPr lang="en-US"/>
          </a:p>
        </p:txBody>
      </p:sp>
    </p:spTree>
    <p:extLst>
      <p:ext uri="{BB962C8B-B14F-4D97-AF65-F5344CB8AC3E}">
        <p14:creationId xmlns:p14="http://schemas.microsoft.com/office/powerpoint/2010/main" val="177193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16</a:t>
            </a:fld>
            <a:endParaRPr lang="en-US"/>
          </a:p>
        </p:txBody>
      </p:sp>
    </p:spTree>
    <p:extLst>
      <p:ext uri="{BB962C8B-B14F-4D97-AF65-F5344CB8AC3E}">
        <p14:creationId xmlns:p14="http://schemas.microsoft.com/office/powerpoint/2010/main" val="166814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17</a:t>
            </a:fld>
            <a:endParaRPr lang="en-US"/>
          </a:p>
        </p:txBody>
      </p:sp>
    </p:spTree>
    <p:extLst>
      <p:ext uri="{BB962C8B-B14F-4D97-AF65-F5344CB8AC3E}">
        <p14:creationId xmlns:p14="http://schemas.microsoft.com/office/powerpoint/2010/main" val="106258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18</a:t>
            </a:fld>
            <a:endParaRPr lang="en-US"/>
          </a:p>
        </p:txBody>
      </p:sp>
    </p:spTree>
    <p:extLst>
      <p:ext uri="{BB962C8B-B14F-4D97-AF65-F5344CB8AC3E}">
        <p14:creationId xmlns:p14="http://schemas.microsoft.com/office/powerpoint/2010/main" val="101197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23</a:t>
            </a:fld>
            <a:endParaRPr lang="en-US"/>
          </a:p>
        </p:txBody>
      </p:sp>
    </p:spTree>
    <p:extLst>
      <p:ext uri="{BB962C8B-B14F-4D97-AF65-F5344CB8AC3E}">
        <p14:creationId xmlns:p14="http://schemas.microsoft.com/office/powerpoint/2010/main" val="3770825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24</a:t>
            </a:fld>
            <a:endParaRPr lang="en-US"/>
          </a:p>
        </p:txBody>
      </p:sp>
    </p:spTree>
    <p:extLst>
      <p:ext uri="{BB962C8B-B14F-4D97-AF65-F5344CB8AC3E}">
        <p14:creationId xmlns:p14="http://schemas.microsoft.com/office/powerpoint/2010/main" val="382599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25</a:t>
            </a:fld>
            <a:endParaRPr lang="en-US"/>
          </a:p>
        </p:txBody>
      </p:sp>
    </p:spTree>
    <p:extLst>
      <p:ext uri="{BB962C8B-B14F-4D97-AF65-F5344CB8AC3E}">
        <p14:creationId xmlns:p14="http://schemas.microsoft.com/office/powerpoint/2010/main" val="362090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26</a:t>
            </a:fld>
            <a:endParaRPr lang="en-US"/>
          </a:p>
        </p:txBody>
      </p:sp>
    </p:spTree>
    <p:extLst>
      <p:ext uri="{BB962C8B-B14F-4D97-AF65-F5344CB8AC3E}">
        <p14:creationId xmlns:p14="http://schemas.microsoft.com/office/powerpoint/2010/main" val="2707693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27</a:t>
            </a:fld>
            <a:endParaRPr lang="en-US"/>
          </a:p>
        </p:txBody>
      </p:sp>
    </p:spTree>
    <p:extLst>
      <p:ext uri="{BB962C8B-B14F-4D97-AF65-F5344CB8AC3E}">
        <p14:creationId xmlns:p14="http://schemas.microsoft.com/office/powerpoint/2010/main" val="2110567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28</a:t>
            </a:fld>
            <a:endParaRPr lang="en-US"/>
          </a:p>
        </p:txBody>
      </p:sp>
    </p:spTree>
    <p:extLst>
      <p:ext uri="{BB962C8B-B14F-4D97-AF65-F5344CB8AC3E}">
        <p14:creationId xmlns:p14="http://schemas.microsoft.com/office/powerpoint/2010/main" val="207026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4</a:t>
            </a:fld>
            <a:endParaRPr lang="en-US"/>
          </a:p>
        </p:txBody>
      </p:sp>
    </p:spTree>
    <p:extLst>
      <p:ext uri="{BB962C8B-B14F-4D97-AF65-F5344CB8AC3E}">
        <p14:creationId xmlns:p14="http://schemas.microsoft.com/office/powerpoint/2010/main" val="205231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29</a:t>
            </a:fld>
            <a:endParaRPr lang="en-US"/>
          </a:p>
        </p:txBody>
      </p:sp>
    </p:spTree>
    <p:extLst>
      <p:ext uri="{BB962C8B-B14F-4D97-AF65-F5344CB8AC3E}">
        <p14:creationId xmlns:p14="http://schemas.microsoft.com/office/powerpoint/2010/main" val="211082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32</a:t>
            </a:fld>
            <a:endParaRPr lang="en-US"/>
          </a:p>
        </p:txBody>
      </p:sp>
    </p:spTree>
    <p:extLst>
      <p:ext uri="{BB962C8B-B14F-4D97-AF65-F5344CB8AC3E}">
        <p14:creationId xmlns:p14="http://schemas.microsoft.com/office/powerpoint/2010/main" val="911001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33</a:t>
            </a:fld>
            <a:endParaRPr lang="en-US"/>
          </a:p>
        </p:txBody>
      </p:sp>
    </p:spTree>
    <p:extLst>
      <p:ext uri="{BB962C8B-B14F-4D97-AF65-F5344CB8AC3E}">
        <p14:creationId xmlns:p14="http://schemas.microsoft.com/office/powerpoint/2010/main" val="328770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34</a:t>
            </a:fld>
            <a:endParaRPr lang="en-US"/>
          </a:p>
        </p:txBody>
      </p:sp>
    </p:spTree>
    <p:extLst>
      <p:ext uri="{BB962C8B-B14F-4D97-AF65-F5344CB8AC3E}">
        <p14:creationId xmlns:p14="http://schemas.microsoft.com/office/powerpoint/2010/main" val="98412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35</a:t>
            </a:fld>
            <a:endParaRPr lang="en-US"/>
          </a:p>
        </p:txBody>
      </p:sp>
    </p:spTree>
    <p:extLst>
      <p:ext uri="{BB962C8B-B14F-4D97-AF65-F5344CB8AC3E}">
        <p14:creationId xmlns:p14="http://schemas.microsoft.com/office/powerpoint/2010/main" val="3725099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36</a:t>
            </a:fld>
            <a:endParaRPr lang="en-US"/>
          </a:p>
        </p:txBody>
      </p:sp>
    </p:spTree>
    <p:extLst>
      <p:ext uri="{BB962C8B-B14F-4D97-AF65-F5344CB8AC3E}">
        <p14:creationId xmlns:p14="http://schemas.microsoft.com/office/powerpoint/2010/main" val="3900346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37</a:t>
            </a:fld>
            <a:endParaRPr lang="en-US"/>
          </a:p>
        </p:txBody>
      </p:sp>
    </p:spTree>
    <p:extLst>
      <p:ext uri="{BB962C8B-B14F-4D97-AF65-F5344CB8AC3E}">
        <p14:creationId xmlns:p14="http://schemas.microsoft.com/office/powerpoint/2010/main" val="4000960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38</a:t>
            </a:fld>
            <a:endParaRPr lang="en-US"/>
          </a:p>
        </p:txBody>
      </p:sp>
    </p:spTree>
    <p:extLst>
      <p:ext uri="{BB962C8B-B14F-4D97-AF65-F5344CB8AC3E}">
        <p14:creationId xmlns:p14="http://schemas.microsoft.com/office/powerpoint/2010/main" val="118927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39</a:t>
            </a:fld>
            <a:endParaRPr lang="en-US"/>
          </a:p>
        </p:txBody>
      </p:sp>
    </p:spTree>
    <p:extLst>
      <p:ext uri="{BB962C8B-B14F-4D97-AF65-F5344CB8AC3E}">
        <p14:creationId xmlns:p14="http://schemas.microsoft.com/office/powerpoint/2010/main" val="129598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93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5</a:t>
            </a:fld>
            <a:endParaRPr lang="en-US"/>
          </a:p>
        </p:txBody>
      </p:sp>
    </p:spTree>
    <p:extLst>
      <p:ext uri="{BB962C8B-B14F-4D97-AF65-F5344CB8AC3E}">
        <p14:creationId xmlns:p14="http://schemas.microsoft.com/office/powerpoint/2010/main" val="1723232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367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541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43</a:t>
            </a:fld>
            <a:endParaRPr lang="en-US"/>
          </a:p>
        </p:txBody>
      </p:sp>
    </p:spTree>
    <p:extLst>
      <p:ext uri="{BB962C8B-B14F-4D97-AF65-F5344CB8AC3E}">
        <p14:creationId xmlns:p14="http://schemas.microsoft.com/office/powerpoint/2010/main" val="1671324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44</a:t>
            </a:fld>
            <a:endParaRPr lang="en-US"/>
          </a:p>
        </p:txBody>
      </p:sp>
    </p:spTree>
    <p:extLst>
      <p:ext uri="{BB962C8B-B14F-4D97-AF65-F5344CB8AC3E}">
        <p14:creationId xmlns:p14="http://schemas.microsoft.com/office/powerpoint/2010/main" val="3476039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45</a:t>
            </a:fld>
            <a:endParaRPr lang="en-US"/>
          </a:p>
        </p:txBody>
      </p:sp>
    </p:spTree>
    <p:extLst>
      <p:ext uri="{BB962C8B-B14F-4D97-AF65-F5344CB8AC3E}">
        <p14:creationId xmlns:p14="http://schemas.microsoft.com/office/powerpoint/2010/main" val="964809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48</a:t>
            </a:fld>
            <a:endParaRPr lang="en-US"/>
          </a:p>
        </p:txBody>
      </p:sp>
    </p:spTree>
    <p:extLst>
      <p:ext uri="{BB962C8B-B14F-4D97-AF65-F5344CB8AC3E}">
        <p14:creationId xmlns:p14="http://schemas.microsoft.com/office/powerpoint/2010/main" val="2860540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49</a:t>
            </a:fld>
            <a:endParaRPr lang="en-US"/>
          </a:p>
        </p:txBody>
      </p:sp>
    </p:spTree>
    <p:extLst>
      <p:ext uri="{BB962C8B-B14F-4D97-AF65-F5344CB8AC3E}">
        <p14:creationId xmlns:p14="http://schemas.microsoft.com/office/powerpoint/2010/main" val="1501154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50</a:t>
            </a:fld>
            <a:endParaRPr lang="en-US"/>
          </a:p>
        </p:txBody>
      </p:sp>
    </p:spTree>
    <p:extLst>
      <p:ext uri="{BB962C8B-B14F-4D97-AF65-F5344CB8AC3E}">
        <p14:creationId xmlns:p14="http://schemas.microsoft.com/office/powerpoint/2010/main" val="32622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52</a:t>
            </a:fld>
            <a:endParaRPr lang="en-US"/>
          </a:p>
        </p:txBody>
      </p:sp>
    </p:spTree>
    <p:extLst>
      <p:ext uri="{BB962C8B-B14F-4D97-AF65-F5344CB8AC3E}">
        <p14:creationId xmlns:p14="http://schemas.microsoft.com/office/powerpoint/2010/main" val="374287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a:t>
            </a:r>
            <a:r>
              <a:rPr lang="en-US" b="1" baseline="0" dirty="0" smtClean="0"/>
              <a:t> drop your image in the </a:t>
            </a:r>
            <a:r>
              <a:rPr lang="en-US" b="1" baseline="0" dirty="0" err="1" smtClean="0"/>
              <a:t>backgroud</a:t>
            </a:r>
            <a:r>
              <a:rPr lang="en-US" b="1" baseline="0" dirty="0" smtClean="0"/>
              <a:t>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Click right and send to back</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Adjust the colored</a:t>
            </a:r>
            <a:r>
              <a:rPr lang="en-US" b="1" baseline="0" dirty="0" smtClean="0"/>
              <a:t> layer to fit the full screen.</a:t>
            </a: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60</a:t>
            </a:fld>
            <a:endParaRPr lang="en-US" dirty="0"/>
          </a:p>
        </p:txBody>
      </p:sp>
    </p:spTree>
    <p:extLst>
      <p:ext uri="{BB962C8B-B14F-4D97-AF65-F5344CB8AC3E}">
        <p14:creationId xmlns:p14="http://schemas.microsoft.com/office/powerpoint/2010/main" val="259343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6</a:t>
            </a:fld>
            <a:endParaRPr lang="en-US"/>
          </a:p>
        </p:txBody>
      </p:sp>
    </p:spTree>
    <p:extLst>
      <p:ext uri="{BB962C8B-B14F-4D97-AF65-F5344CB8AC3E}">
        <p14:creationId xmlns:p14="http://schemas.microsoft.com/office/powerpoint/2010/main" val="175236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8</a:t>
            </a:fld>
            <a:endParaRPr lang="en-US"/>
          </a:p>
        </p:txBody>
      </p:sp>
    </p:spTree>
    <p:extLst>
      <p:ext uri="{BB962C8B-B14F-4D97-AF65-F5344CB8AC3E}">
        <p14:creationId xmlns:p14="http://schemas.microsoft.com/office/powerpoint/2010/main" val="116616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p:txBody>
      </p:sp>
      <p:sp>
        <p:nvSpPr>
          <p:cNvPr id="4" name="Slide Number Placeholder 3"/>
          <p:cNvSpPr>
            <a:spLocks noGrp="1"/>
          </p:cNvSpPr>
          <p:nvPr>
            <p:ph type="sldNum" sz="quarter" idx="10"/>
          </p:nvPr>
        </p:nvSpPr>
        <p:spPr/>
        <p:txBody>
          <a:bodyPr/>
          <a:lstStyle/>
          <a:p>
            <a:fld id="{BFB5BBD8-B235-4B6C-8A11-2B193697DD17}" type="slidenum">
              <a:rPr lang="en-US" smtClean="0"/>
              <a:pPr/>
              <a:t>9</a:t>
            </a:fld>
            <a:endParaRPr lang="en-US"/>
          </a:p>
        </p:txBody>
      </p:sp>
    </p:spTree>
    <p:extLst>
      <p:ext uri="{BB962C8B-B14F-4D97-AF65-F5344CB8AC3E}">
        <p14:creationId xmlns:p14="http://schemas.microsoft.com/office/powerpoint/2010/main" val="118310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11</a:t>
            </a:fld>
            <a:endParaRPr lang="en-US"/>
          </a:p>
        </p:txBody>
      </p:sp>
    </p:spTree>
    <p:extLst>
      <p:ext uri="{BB962C8B-B14F-4D97-AF65-F5344CB8AC3E}">
        <p14:creationId xmlns:p14="http://schemas.microsoft.com/office/powerpoint/2010/main" val="317315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12</a:t>
            </a:fld>
            <a:endParaRPr lang="en-US"/>
          </a:p>
        </p:txBody>
      </p:sp>
    </p:spTree>
    <p:extLst>
      <p:ext uri="{BB962C8B-B14F-4D97-AF65-F5344CB8AC3E}">
        <p14:creationId xmlns:p14="http://schemas.microsoft.com/office/powerpoint/2010/main" val="258766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Drag and drop the image in the placeholder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smtClean="0"/>
              <a:t>Send</a:t>
            </a:r>
            <a:r>
              <a:rPr lang="en-US" b="1" baseline="0" dirty="0" smtClean="0"/>
              <a:t> to back the image (Right click/Arrange/Send to back )</a:t>
            </a:r>
            <a:endParaRPr lang="en-US" b="1" dirty="0" smtClean="0"/>
          </a:p>
          <a:p>
            <a:endParaRPr lang="en-US" dirty="0"/>
          </a:p>
        </p:txBody>
      </p:sp>
      <p:sp>
        <p:nvSpPr>
          <p:cNvPr id="4" name="Slide Number Placeholder 3"/>
          <p:cNvSpPr>
            <a:spLocks noGrp="1"/>
          </p:cNvSpPr>
          <p:nvPr>
            <p:ph type="sldNum" sz="quarter" idx="10"/>
          </p:nvPr>
        </p:nvSpPr>
        <p:spPr/>
        <p:txBody>
          <a:bodyPr/>
          <a:lstStyle/>
          <a:p>
            <a:fld id="{BFB5BBD8-B235-4B6C-8A11-2B193697DD17}" type="slidenum">
              <a:rPr lang="en-US" smtClean="0"/>
              <a:pPr/>
              <a:t>14</a:t>
            </a:fld>
            <a:endParaRPr lang="en-US"/>
          </a:p>
        </p:txBody>
      </p:sp>
    </p:spTree>
    <p:extLst>
      <p:ext uri="{BB962C8B-B14F-4D97-AF65-F5344CB8AC3E}">
        <p14:creationId xmlns:p14="http://schemas.microsoft.com/office/powerpoint/2010/main" val="330348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mple titl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1" y="431078"/>
            <a:ext cx="7840133" cy="566093"/>
          </a:xfrm>
          <a:prstGeom prst="rect">
            <a:avLst/>
          </a:prstGeom>
        </p:spPr>
        <p:txBody>
          <a:bodyPr lIns="68580" tIns="34290" rIns="68580" bIns="34290">
            <a:norm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685801" y="1089102"/>
            <a:ext cx="2048933" cy="237328"/>
          </a:xfrm>
          <a:prstGeom prst="rect">
            <a:avLst/>
          </a:prstGeom>
        </p:spPr>
        <p:txBody>
          <a:bodyPr lIns="68580" tIns="34290" rIns="68580" bIns="34290">
            <a:noAutofit/>
          </a:bodyPr>
          <a:lstStyle>
            <a:lvl1pPr marL="0" indent="0" algn="l">
              <a:buNone/>
              <a:defRPr sz="1200" cap="all">
                <a:solidFill>
                  <a:schemeClr val="bg1">
                    <a:lumMod val="95000"/>
                    <a:alpha val="50000"/>
                  </a:schemeClr>
                </a:solidFill>
                <a:latin typeface="Lato Light"/>
                <a:cs typeface="Lato Light"/>
              </a:defRPr>
            </a:lvl1pPr>
          </a:lstStyle>
          <a:p>
            <a:pPr lvl="0"/>
            <a:r>
              <a:rPr lang="en-US" dirty="0" err="1" smtClean="0"/>
              <a:t>Subitle</a:t>
            </a:r>
            <a:r>
              <a:rPr lang="en-US" dirty="0" smtClean="0"/>
              <a:t> Example here</a:t>
            </a:r>
          </a:p>
        </p:txBody>
      </p:sp>
      <p:cxnSp>
        <p:nvCxnSpPr>
          <p:cNvPr id="3" name="Straight Connector 2"/>
          <p:cNvCxnSpPr/>
          <p:nvPr userDrawn="1"/>
        </p:nvCxnSpPr>
        <p:spPr>
          <a:xfrm>
            <a:off x="685801" y="1034801"/>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72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0" y="0"/>
            <a:ext cx="91440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42420118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ground + image concept">
    <p:bg>
      <p:bgPr>
        <a:solidFill>
          <a:srgbClr val="0E1115"/>
        </a:solidFill>
        <a:effectLst/>
      </p:bgPr>
    </p:bg>
    <p:spTree>
      <p:nvGrpSpPr>
        <p:cNvPr id="1" name=""/>
        <p:cNvGrpSpPr/>
        <p:nvPr/>
      </p:nvGrpSpPr>
      <p:grpSpPr>
        <a:xfrm>
          <a:off x="0" y="0"/>
          <a:ext cx="0" cy="0"/>
          <a:chOff x="0" y="0"/>
          <a:chExt cx="0" cy="0"/>
        </a:xfrm>
      </p:grpSpPr>
      <p:sp>
        <p:nvSpPr>
          <p:cNvPr id="2" name="Picture Placeholder 2"/>
          <p:cNvSpPr>
            <a:spLocks noGrp="1" noChangeAspect="1"/>
          </p:cNvSpPr>
          <p:nvPr>
            <p:ph type="pic" sz="quarter" idx="11"/>
          </p:nvPr>
        </p:nvSpPr>
        <p:spPr>
          <a:xfrm>
            <a:off x="-1772046" y="0"/>
            <a:ext cx="14716047" cy="6000000"/>
          </a:xfrm>
          <a:custGeom>
            <a:avLst/>
            <a:gdLst/>
            <a:ahLst/>
            <a:cxnLst/>
            <a:rect l="l" t="t" r="r" b="b"/>
            <a:pathLst>
              <a:path w="9025691" h="3311939">
                <a:moveTo>
                  <a:pt x="6897166" y="1020279"/>
                </a:moveTo>
                <a:cubicBezTo>
                  <a:pt x="7263577" y="1030260"/>
                  <a:pt x="7620805" y="1116856"/>
                  <a:pt x="7958384" y="1246156"/>
                </a:cubicBezTo>
                <a:cubicBezTo>
                  <a:pt x="8338051" y="1391563"/>
                  <a:pt x="8698190" y="1592854"/>
                  <a:pt x="9025691" y="1846914"/>
                </a:cubicBezTo>
                <a:cubicBezTo>
                  <a:pt x="8578516" y="1844657"/>
                  <a:pt x="8138872" y="1962229"/>
                  <a:pt x="7752510" y="2187487"/>
                </a:cubicBezTo>
                <a:cubicBezTo>
                  <a:pt x="7454300" y="2361374"/>
                  <a:pt x="7196261" y="2595014"/>
                  <a:pt x="6906977" y="2783086"/>
                </a:cubicBezTo>
                <a:cubicBezTo>
                  <a:pt x="6351286" y="3144186"/>
                  <a:pt x="5698794" y="3327745"/>
                  <a:pt x="5036260" y="3310872"/>
                </a:cubicBezTo>
                <a:cubicBezTo>
                  <a:pt x="4290317" y="3291850"/>
                  <a:pt x="3572549" y="3021025"/>
                  <a:pt x="3000119" y="2542353"/>
                </a:cubicBezTo>
                <a:cubicBezTo>
                  <a:pt x="3325946" y="2524191"/>
                  <a:pt x="3645357" y="2451863"/>
                  <a:pt x="3945799" y="2329347"/>
                </a:cubicBezTo>
                <a:cubicBezTo>
                  <a:pt x="4240383" y="2209196"/>
                  <a:pt x="4513207" y="2042187"/>
                  <a:pt x="4776268" y="1860348"/>
                </a:cubicBezTo>
                <a:cubicBezTo>
                  <a:pt x="5001390" y="1704623"/>
                  <a:pt x="5219259" y="1538045"/>
                  <a:pt x="5456656" y="1401558"/>
                </a:cubicBezTo>
                <a:cubicBezTo>
                  <a:pt x="5849155" y="1175978"/>
                  <a:pt x="6287124" y="1036159"/>
                  <a:pt x="6739600" y="1020791"/>
                </a:cubicBezTo>
                <a:cubicBezTo>
                  <a:pt x="6792289" y="1018991"/>
                  <a:pt x="6844821" y="1018853"/>
                  <a:pt x="6897166" y="1020279"/>
                </a:cubicBezTo>
                <a:close/>
                <a:moveTo>
                  <a:pt x="4450137" y="81348"/>
                </a:moveTo>
                <a:cubicBezTo>
                  <a:pt x="4816548" y="91329"/>
                  <a:pt x="5173776" y="177925"/>
                  <a:pt x="5511355" y="307225"/>
                </a:cubicBezTo>
                <a:cubicBezTo>
                  <a:pt x="5891022" y="452632"/>
                  <a:pt x="6251161" y="653923"/>
                  <a:pt x="6578662" y="907983"/>
                </a:cubicBezTo>
                <a:cubicBezTo>
                  <a:pt x="6131487" y="905726"/>
                  <a:pt x="5691843" y="1023298"/>
                  <a:pt x="5305481" y="1248556"/>
                </a:cubicBezTo>
                <a:cubicBezTo>
                  <a:pt x="5007271" y="1422443"/>
                  <a:pt x="4749232" y="1656083"/>
                  <a:pt x="4459948" y="1844155"/>
                </a:cubicBezTo>
                <a:cubicBezTo>
                  <a:pt x="3904257" y="2205255"/>
                  <a:pt x="3251765" y="2388814"/>
                  <a:pt x="2589231" y="2371941"/>
                </a:cubicBezTo>
                <a:cubicBezTo>
                  <a:pt x="1843288" y="2352919"/>
                  <a:pt x="1125519" y="2082094"/>
                  <a:pt x="553090" y="1603422"/>
                </a:cubicBezTo>
                <a:cubicBezTo>
                  <a:pt x="878917" y="1585260"/>
                  <a:pt x="1198328" y="1512932"/>
                  <a:pt x="1498770" y="1390416"/>
                </a:cubicBezTo>
                <a:cubicBezTo>
                  <a:pt x="1793354" y="1270265"/>
                  <a:pt x="2066178" y="1103256"/>
                  <a:pt x="2329239" y="921417"/>
                </a:cubicBezTo>
                <a:cubicBezTo>
                  <a:pt x="2554361" y="765692"/>
                  <a:pt x="2772230" y="599114"/>
                  <a:pt x="3009627" y="462626"/>
                </a:cubicBezTo>
                <a:cubicBezTo>
                  <a:pt x="3402126" y="237047"/>
                  <a:pt x="3840095" y="97228"/>
                  <a:pt x="4292571" y="81860"/>
                </a:cubicBezTo>
                <a:cubicBezTo>
                  <a:pt x="4345260" y="80059"/>
                  <a:pt x="4397792" y="79922"/>
                  <a:pt x="4450137" y="81348"/>
                </a:cubicBezTo>
                <a:close/>
                <a:moveTo>
                  <a:pt x="587365" y="417"/>
                </a:moveTo>
                <a:cubicBezTo>
                  <a:pt x="707673" y="-2472"/>
                  <a:pt x="828084" y="9663"/>
                  <a:pt x="945725" y="36672"/>
                </a:cubicBezTo>
                <a:cubicBezTo>
                  <a:pt x="1282941" y="114102"/>
                  <a:pt x="1581143" y="309665"/>
                  <a:pt x="1849235" y="543695"/>
                </a:cubicBezTo>
                <a:cubicBezTo>
                  <a:pt x="1958773" y="639270"/>
                  <a:pt x="2062708" y="740935"/>
                  <a:pt x="2160742" y="848256"/>
                </a:cubicBezTo>
                <a:cubicBezTo>
                  <a:pt x="2029197" y="945012"/>
                  <a:pt x="1891650" y="1033503"/>
                  <a:pt x="1749101" y="1113108"/>
                </a:cubicBezTo>
                <a:cubicBezTo>
                  <a:pt x="1655869" y="1165184"/>
                  <a:pt x="1560236" y="1213593"/>
                  <a:pt x="1459901" y="1252867"/>
                </a:cubicBezTo>
                <a:cubicBezTo>
                  <a:pt x="1406983" y="1273561"/>
                  <a:pt x="1353065" y="1291644"/>
                  <a:pt x="1298346" y="1306931"/>
                </a:cubicBezTo>
                <a:cubicBezTo>
                  <a:pt x="1215818" y="979936"/>
                  <a:pt x="1029854" y="688301"/>
                  <a:pt x="768264" y="475462"/>
                </a:cubicBezTo>
                <a:cubicBezTo>
                  <a:pt x="547588" y="295807"/>
                  <a:pt x="281797" y="180098"/>
                  <a:pt x="0" y="140761"/>
                </a:cubicBezTo>
                <a:cubicBezTo>
                  <a:pt x="186627" y="51781"/>
                  <a:pt x="386852" y="5232"/>
                  <a:pt x="587365" y="417"/>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8830010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3907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685801" y="1324804"/>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685800"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685800"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7" name="Straight Connector 6"/>
          <p:cNvCxnSpPr/>
          <p:nvPr userDrawn="1"/>
        </p:nvCxnSpPr>
        <p:spPr>
          <a:xfrm>
            <a:off x="685800" y="2906869"/>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21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righ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5723468" y="1324804"/>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5723467"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5723467"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7" name="Straight Connector 6"/>
          <p:cNvCxnSpPr/>
          <p:nvPr userDrawn="1"/>
        </p:nvCxnSpPr>
        <p:spPr>
          <a:xfrm>
            <a:off x="5723467" y="2906869"/>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61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Title lef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685801" y="703916"/>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685800" y="2330902"/>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cxnSp>
        <p:nvCxnSpPr>
          <p:cNvPr id="7" name="Straight Connector 6"/>
          <p:cNvCxnSpPr/>
          <p:nvPr userDrawn="1"/>
        </p:nvCxnSpPr>
        <p:spPr>
          <a:xfrm>
            <a:off x="685800" y="2285980"/>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66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Title righ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5892801" y="703916"/>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5892800" y="2330902"/>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cxnSp>
        <p:nvCxnSpPr>
          <p:cNvPr id="7" name="Straight Connector 6"/>
          <p:cNvCxnSpPr/>
          <p:nvPr userDrawn="1"/>
        </p:nvCxnSpPr>
        <p:spPr>
          <a:xfrm>
            <a:off x="5892800" y="2285980"/>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text righ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5579534" y="873265"/>
            <a:ext cx="2717800" cy="1553862"/>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5579533" y="3469205"/>
            <a:ext cx="2717800" cy="237328"/>
          </a:xfrm>
          <a:prstGeom prst="rect">
            <a:avLst/>
          </a:prstGeom>
        </p:spPr>
        <p:txBody>
          <a:bodyPr lIns="68580" tIns="34290" rIns="68580" bIns="34290">
            <a:noAutofit/>
          </a:bodyPr>
          <a:lstStyle>
            <a:lvl1pPr marL="0" indent="0" algn="l">
              <a:buNone/>
              <a:defRPr sz="900" cap="all">
                <a:solidFill>
                  <a:schemeClr val="tx1">
                    <a:lumMod val="75000"/>
                    <a:lumOff val="25000"/>
                  </a:schemeClr>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5579533" y="380786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8" name="Text Placeholder 5"/>
          <p:cNvSpPr>
            <a:spLocks noGrp="1"/>
          </p:cNvSpPr>
          <p:nvPr>
            <p:ph type="body" sz="quarter" idx="15" hasCustomPrompt="1"/>
          </p:nvPr>
        </p:nvSpPr>
        <p:spPr>
          <a:xfrm>
            <a:off x="5579533" y="2434389"/>
            <a:ext cx="2717800" cy="886434"/>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0905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540" decel="100000" fill="hold"/>
                                        <p:tgtEl>
                                          <p:spTgt spid="5"/>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600"/>
                                        <p:tgtEl>
                                          <p:spTgt spid="7">
                                            <p:txEl>
                                              <p:pRg st="0" end="0"/>
                                            </p:txEl>
                                          </p:spTgt>
                                        </p:tgtEl>
                                      </p:cBhvr>
                                    </p:animEffect>
                                    <p:anim calcmode="lin" valueType="num">
                                      <p:cBhvr>
                                        <p:cTn id="20"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600"/>
                                        <p:tgtEl>
                                          <p:spTgt spid="8">
                                            <p:txEl>
                                              <p:pRg st="0" end="0"/>
                                            </p:txEl>
                                          </p:spTgt>
                                        </p:tgtEl>
                                      </p:cBhvr>
                                    </p:animEffect>
                                    <p:anim calcmode="lin" valueType="num">
                                      <p:cBhvr>
                                        <p:cTn id="26"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text lef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719668" y="1324805"/>
            <a:ext cx="2717800" cy="377937"/>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719667"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719667"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8" name="Text Placeholder 5"/>
          <p:cNvSpPr>
            <a:spLocks noGrp="1"/>
          </p:cNvSpPr>
          <p:nvPr>
            <p:ph type="body" sz="quarter" idx="15" hasCustomPrompt="1"/>
          </p:nvPr>
        </p:nvSpPr>
        <p:spPr>
          <a:xfrm>
            <a:off x="719667"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Tree>
    <p:extLst>
      <p:ext uri="{BB962C8B-B14F-4D97-AF65-F5344CB8AC3E}">
        <p14:creationId xmlns:p14="http://schemas.microsoft.com/office/powerpoint/2010/main" val="237484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540" decel="100000" fill="hold"/>
                                        <p:tgtEl>
                                          <p:spTgt spid="5"/>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600"/>
                                        <p:tgtEl>
                                          <p:spTgt spid="7">
                                            <p:txEl>
                                              <p:pRg st="0" end="0"/>
                                            </p:txEl>
                                          </p:spTgt>
                                        </p:tgtEl>
                                      </p:cBhvr>
                                    </p:animEffect>
                                    <p:anim calcmode="lin" valueType="num">
                                      <p:cBhvr>
                                        <p:cTn id="20"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600"/>
                                        <p:tgtEl>
                                          <p:spTgt spid="8">
                                            <p:txEl>
                                              <p:pRg st="0" end="0"/>
                                            </p:txEl>
                                          </p:spTgt>
                                        </p:tgtEl>
                                      </p:cBhvr>
                                    </p:animEffect>
                                    <p:anim calcmode="lin" valueType="num">
                                      <p:cBhvr>
                                        <p:cTn id="26"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text left 2">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719668" y="752588"/>
            <a:ext cx="2717800" cy="1674519"/>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8" name="Text Placeholder 5"/>
          <p:cNvSpPr>
            <a:spLocks noGrp="1"/>
          </p:cNvSpPr>
          <p:nvPr>
            <p:ph type="body" sz="quarter" idx="15" hasCustomPrompt="1"/>
          </p:nvPr>
        </p:nvSpPr>
        <p:spPr>
          <a:xfrm>
            <a:off x="719667" y="2500226"/>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4" name="Straight Connector 3"/>
          <p:cNvCxnSpPr/>
          <p:nvPr userDrawn="1"/>
        </p:nvCxnSpPr>
        <p:spPr>
          <a:xfrm>
            <a:off x="711201" y="2445896"/>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0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540" decel="100000" fill="hold"/>
                                        <p:tgtEl>
                                          <p:spTgt spid="5"/>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600"/>
                                        <p:tgtEl>
                                          <p:spTgt spid="8">
                                            <p:txEl>
                                              <p:pRg st="0" end="0"/>
                                            </p:txEl>
                                          </p:spTgt>
                                        </p:tgtEl>
                                      </p:cBhvr>
                                    </p:animEffect>
                                    <p:anim calcmode="lin" valueType="num">
                                      <p:cBhvr>
                                        <p:cTn id="14"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title black">
    <p:bg>
      <p:bgPr>
        <a:solidFill>
          <a:schemeClr val="accent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685801" y="431078"/>
            <a:ext cx="7840133" cy="566093"/>
          </a:xfrm>
          <a:prstGeom prst="rect">
            <a:avLst/>
          </a:prstGeom>
        </p:spPr>
        <p:txBody>
          <a:bodyPr lIns="68580" tIns="34290" rIns="68580" bIns="34290">
            <a:normAutofit/>
          </a:bodyPr>
          <a:lstStyle>
            <a:lvl1pPr algn="l">
              <a:defRPr sz="3300" cap="all">
                <a:solidFill>
                  <a:schemeClr val="bg1"/>
                </a:solidFill>
                <a:latin typeface="Lemon/Milk"/>
                <a:cs typeface="Lemon/Milk"/>
              </a:defRPr>
            </a:lvl1pPr>
          </a:lstStyle>
          <a:p>
            <a:r>
              <a:rPr lang="en-US" dirty="0" smtClean="0"/>
              <a:t>title example here</a:t>
            </a:r>
            <a:endParaRPr lang="en-US" dirty="0"/>
          </a:p>
        </p:txBody>
      </p:sp>
      <p:sp>
        <p:nvSpPr>
          <p:cNvPr id="10" name="Text Placeholder 5"/>
          <p:cNvSpPr>
            <a:spLocks noGrp="1"/>
          </p:cNvSpPr>
          <p:nvPr>
            <p:ph type="body" sz="quarter" idx="10" hasCustomPrompt="1"/>
          </p:nvPr>
        </p:nvSpPr>
        <p:spPr>
          <a:xfrm>
            <a:off x="685801" y="1089102"/>
            <a:ext cx="2048933" cy="237328"/>
          </a:xfrm>
          <a:prstGeom prst="rect">
            <a:avLst/>
          </a:prstGeom>
        </p:spPr>
        <p:txBody>
          <a:bodyPr lIns="68580" tIns="34290" rIns="68580" bIns="34290">
            <a:noAutofit/>
          </a:bodyPr>
          <a:lstStyle>
            <a:lvl1pPr marL="0" indent="0" algn="l">
              <a:buNone/>
              <a:defRPr sz="1200" cap="all">
                <a:solidFill>
                  <a:schemeClr val="bg1">
                    <a:alpha val="50000"/>
                  </a:schemeClr>
                </a:solidFill>
                <a:latin typeface="Lato Light"/>
                <a:cs typeface="Lato Light"/>
              </a:defRPr>
            </a:lvl1pPr>
          </a:lstStyle>
          <a:p>
            <a:pPr lvl="0"/>
            <a:r>
              <a:rPr lang="en-US" dirty="0" err="1" smtClean="0"/>
              <a:t>Subitle</a:t>
            </a:r>
            <a:r>
              <a:rPr lang="en-US" dirty="0" smtClean="0"/>
              <a:t> Example here</a:t>
            </a:r>
          </a:p>
        </p:txBody>
      </p:sp>
      <p:cxnSp>
        <p:nvCxnSpPr>
          <p:cNvPr id="11" name="Straight Connector 10"/>
          <p:cNvCxnSpPr/>
          <p:nvPr userDrawn="1"/>
        </p:nvCxnSpPr>
        <p:spPr>
          <a:xfrm>
            <a:off x="685801" y="1034801"/>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120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540" decel="100000" fill="hold"/>
                                        <p:tgtEl>
                                          <p:spTgt spid="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600"/>
                                        <p:tgtEl>
                                          <p:spTgt spid="10">
                                            <p:txEl>
                                              <p:pRg st="0" end="0"/>
                                            </p:txEl>
                                          </p:spTgt>
                                        </p:tgtEl>
                                      </p:cBhvr>
                                    </p:animEffect>
                                    <p:anim calcmode="lin" valueType="num">
                                      <p:cBhvr>
                                        <p:cTn id="14" dur="6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37" presetClass="entr" presetSubtype="0" fill="hold" nodeType="withEffect">
                  <p:stCondLst>
                    <p:cond delay="300"/>
                  </p:stCondLst>
                  <p:childTnLst>
                    <p:set>
                      <p:cBhvr>
                        <p:cTn dur="1" fill="hold">
                          <p:stCondLst>
                            <p:cond delay="0"/>
                          </p:stCondLst>
                        </p:cTn>
                        <p:tgtEl>
                          <p:spTgt spid="10"/>
                        </p:tgtEl>
                        <p:attrNameLst>
                          <p:attrName>style.visibility</p:attrName>
                        </p:attrNameLst>
                      </p:cBhvr>
                      <p:to>
                        <p:strVal val="visible"/>
                      </p:to>
                    </p:set>
                    <p:animEffect transition="in" filter="fade">
                      <p:cBhvr>
                        <p:cTn dur="600"/>
                        <p:tgtEl>
                          <p:spTgt spid="10"/>
                        </p:tgtEl>
                      </p:cBhvr>
                    </p:animEffect>
                    <p:anim calcmode="lin" valueType="num">
                      <p:cBhvr>
                        <p:cTn dur="600" fill="hold"/>
                        <p:tgtEl>
                          <p:spTgt spid="10"/>
                        </p:tgtEl>
                        <p:attrNameLst>
                          <p:attrName>ppt_x</p:attrName>
                        </p:attrNameLst>
                      </p:cBhvr>
                      <p:tavLst>
                        <p:tav tm="0">
                          <p:val>
                            <p:strVal val="#ppt_x"/>
                          </p:val>
                        </p:tav>
                        <p:tav tm="100000">
                          <p:val>
                            <p:strVal val="#ppt_x"/>
                          </p:val>
                        </p:tav>
                      </p:tavLst>
                    </p:anim>
                    <p:anim calcmode="lin" valueType="num">
                      <p:cBhvr>
                        <p:cTn dur="540" decel="100000" fill="hold"/>
                        <p:tgtEl>
                          <p:spTgt spid="1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0"/>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4563533" y="0"/>
            <a:ext cx="4580466"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Title 3"/>
          <p:cNvSpPr>
            <a:spLocks noGrp="1"/>
          </p:cNvSpPr>
          <p:nvPr>
            <p:ph type="title" hasCustomPrompt="1"/>
          </p:nvPr>
        </p:nvSpPr>
        <p:spPr>
          <a:xfrm>
            <a:off x="643470" y="950163"/>
            <a:ext cx="2455334" cy="1542814"/>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Tree>
    <p:extLst>
      <p:ext uri="{BB962C8B-B14F-4D97-AF65-F5344CB8AC3E}">
        <p14:creationId xmlns:p14="http://schemas.microsoft.com/office/powerpoint/2010/main" val="39957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0" y="0"/>
            <a:ext cx="4580466"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7" name="Title 3"/>
          <p:cNvSpPr>
            <a:spLocks noGrp="1"/>
          </p:cNvSpPr>
          <p:nvPr>
            <p:ph type="title" hasCustomPrompt="1"/>
          </p:nvPr>
        </p:nvSpPr>
        <p:spPr>
          <a:xfrm>
            <a:off x="6341536" y="1128904"/>
            <a:ext cx="2455334" cy="1542814"/>
          </a:xfrm>
          <a:prstGeom prst="rect">
            <a:avLst/>
          </a:prstGeom>
        </p:spPr>
        <p:txBody>
          <a:bodyPr lIns="68580" tIns="34290" rIns="68580" bIns="34290">
            <a:noAutofit/>
          </a:bodyPr>
          <a:lstStyle>
            <a:lvl1pPr algn="r">
              <a:defRPr sz="3300" cap="all">
                <a:solidFill>
                  <a:schemeClr val="bg1">
                    <a:lumMod val="95000"/>
                  </a:schemeClr>
                </a:solidFill>
                <a:latin typeface="Lemon/Milk"/>
                <a:cs typeface="Lemon/Milk"/>
              </a:defRPr>
            </a:lvl1pPr>
          </a:lstStyle>
          <a:p>
            <a:r>
              <a:rPr lang="en-US" dirty="0" smtClean="0"/>
              <a:t>title example here</a:t>
            </a:r>
            <a:endParaRPr lang="en-US" dirty="0"/>
          </a:p>
        </p:txBody>
      </p:sp>
    </p:spTree>
    <p:extLst>
      <p:ext uri="{BB962C8B-B14F-4D97-AF65-F5344CB8AC3E}">
        <p14:creationId xmlns:p14="http://schemas.microsoft.com/office/powerpoint/2010/main" val="25580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anim calcmode="lin" valueType="num">
                                      <p:cBhvr>
                                        <p:cTn id="8" dur="600" fill="hold"/>
                                        <p:tgtEl>
                                          <p:spTgt spid="7"/>
                                        </p:tgtEl>
                                        <p:attrNameLst>
                                          <p:attrName>ppt_x</p:attrName>
                                        </p:attrNameLst>
                                      </p:cBhvr>
                                      <p:tavLst>
                                        <p:tav tm="0">
                                          <p:val>
                                            <p:strVal val="#ppt_x"/>
                                          </p:val>
                                        </p:tav>
                                        <p:tav tm="100000">
                                          <p:val>
                                            <p:strVal val="#ppt_x"/>
                                          </p:val>
                                        </p:tav>
                                      </p:tavLst>
                                    </p:anim>
                                    <p:anim calcmode="lin" valueType="num">
                                      <p:cBhvr>
                                        <p:cTn id="9" dur="540" decel="100000" fill="hold"/>
                                        <p:tgtEl>
                                          <p:spTgt spid="7"/>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Image righ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4563533" y="0"/>
            <a:ext cx="4580466"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Title 3"/>
          <p:cNvSpPr>
            <a:spLocks noGrp="1"/>
          </p:cNvSpPr>
          <p:nvPr>
            <p:ph type="title" hasCustomPrompt="1"/>
          </p:nvPr>
        </p:nvSpPr>
        <p:spPr>
          <a:xfrm>
            <a:off x="685801" y="125895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685800"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685800"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7" name="Straight Connector 6"/>
          <p:cNvCxnSpPr/>
          <p:nvPr userDrawn="1"/>
        </p:nvCxnSpPr>
        <p:spPr>
          <a:xfrm>
            <a:off x="685800" y="2906869"/>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5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Imag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0" y="0"/>
            <a:ext cx="4580466"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Title 3"/>
          <p:cNvSpPr>
            <a:spLocks noGrp="1"/>
          </p:cNvSpPr>
          <p:nvPr>
            <p:ph type="title" hasCustomPrompt="1"/>
          </p:nvPr>
        </p:nvSpPr>
        <p:spPr>
          <a:xfrm>
            <a:off x="5579534" y="1324804"/>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5579533"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5579533"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7" name="Straight Connector 6"/>
          <p:cNvCxnSpPr/>
          <p:nvPr userDrawn="1"/>
        </p:nvCxnSpPr>
        <p:spPr>
          <a:xfrm>
            <a:off x="5596467"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00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ve image + left text 1">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2901479" y="0"/>
            <a:ext cx="6242523" cy="5715000"/>
          </a:xfrm>
          <a:custGeom>
            <a:avLst/>
            <a:gdLst/>
            <a:ahLst/>
            <a:cxnLst/>
            <a:rect l="l" t="t" r="r" b="b"/>
            <a:pathLst>
              <a:path w="6242523" h="5143500">
                <a:moveTo>
                  <a:pt x="3133511" y="0"/>
                </a:moveTo>
                <a:lnTo>
                  <a:pt x="6242523" y="0"/>
                </a:lnTo>
                <a:lnTo>
                  <a:pt x="6242523" y="5143500"/>
                </a:lnTo>
                <a:lnTo>
                  <a:pt x="0" y="5143500"/>
                </a:lnTo>
                <a:lnTo>
                  <a:pt x="135747" y="4889319"/>
                </a:lnTo>
                <a:cubicBezTo>
                  <a:pt x="248126" y="4673324"/>
                  <a:pt x="356228" y="4454762"/>
                  <a:pt x="461309" y="4234673"/>
                </a:cubicBezTo>
                <a:cubicBezTo>
                  <a:pt x="820846" y="3480991"/>
                  <a:pt x="1144721" y="2709586"/>
                  <a:pt x="1565929" y="1988194"/>
                </a:cubicBezTo>
                <a:cubicBezTo>
                  <a:pt x="1914192" y="1391944"/>
                  <a:pt x="2325070" y="835191"/>
                  <a:pt x="2795654" y="336606"/>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Title 3"/>
          <p:cNvSpPr>
            <a:spLocks noGrp="1"/>
          </p:cNvSpPr>
          <p:nvPr>
            <p:ph type="title" hasCustomPrompt="1"/>
          </p:nvPr>
        </p:nvSpPr>
        <p:spPr>
          <a:xfrm>
            <a:off x="685801" y="1324804"/>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7" name="Text Placeholder 5"/>
          <p:cNvSpPr>
            <a:spLocks noGrp="1"/>
          </p:cNvSpPr>
          <p:nvPr>
            <p:ph type="body" sz="quarter" idx="10" hasCustomPrompt="1"/>
          </p:nvPr>
        </p:nvSpPr>
        <p:spPr>
          <a:xfrm>
            <a:off x="685800"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8" name="Text Placeholder 5"/>
          <p:cNvSpPr>
            <a:spLocks noGrp="1"/>
          </p:cNvSpPr>
          <p:nvPr>
            <p:ph type="body" sz="quarter" idx="12" hasCustomPrompt="1"/>
          </p:nvPr>
        </p:nvSpPr>
        <p:spPr>
          <a:xfrm>
            <a:off x="685800"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9" name="Straight Connector 8"/>
          <p:cNvCxnSpPr/>
          <p:nvPr userDrawn="1"/>
        </p:nvCxnSpPr>
        <p:spPr>
          <a:xfrm>
            <a:off x="677334"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1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540" decel="100000" fill="hold"/>
                                        <p:tgtEl>
                                          <p:spTgt spid="6"/>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600"/>
                                        <p:tgtEl>
                                          <p:spTgt spid="7">
                                            <p:txEl>
                                              <p:pRg st="0" end="0"/>
                                            </p:txEl>
                                          </p:spTgt>
                                        </p:tgtEl>
                                      </p:cBhvr>
                                    </p:animEffect>
                                    <p:anim calcmode="lin" valueType="num">
                                      <p:cBhvr>
                                        <p:cTn id="14"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600"/>
                                        <p:tgtEl>
                                          <p:spTgt spid="8">
                                            <p:txEl>
                                              <p:pRg st="0" end="0"/>
                                            </p:txEl>
                                          </p:spTgt>
                                        </p:tgtEl>
                                      </p:cBhvr>
                                    </p:animEffect>
                                    <p:anim calcmode="lin" valueType="num">
                                      <p:cBhvr>
                                        <p:cTn id="20"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build="p">
        <p:tmplLst>
          <p:tmpl lvl="1">
            <p:tnLst>
              <p:par>
                <p:cTn presetID="37" presetClass="entr" presetSubtype="0" fill="hold" nodeType="with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ve image right">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190242" y="0"/>
            <a:ext cx="5953759" cy="5715000"/>
          </a:xfrm>
          <a:custGeom>
            <a:avLst/>
            <a:gdLst/>
            <a:ahLst/>
            <a:cxnLst/>
            <a:rect l="l" t="t" r="r" b="b"/>
            <a:pathLst>
              <a:path w="5953759" h="5143500">
                <a:moveTo>
                  <a:pt x="3288834" y="0"/>
                </a:moveTo>
                <a:lnTo>
                  <a:pt x="5953759" y="0"/>
                </a:lnTo>
                <a:lnTo>
                  <a:pt x="5953759" y="5143500"/>
                </a:lnTo>
                <a:lnTo>
                  <a:pt x="0" y="5143500"/>
                </a:lnTo>
                <a:lnTo>
                  <a:pt x="81372" y="5005636"/>
                </a:lnTo>
                <a:cubicBezTo>
                  <a:pt x="130330" y="4914257"/>
                  <a:pt x="175521" y="4820836"/>
                  <a:pt x="216820" y="4725608"/>
                </a:cubicBezTo>
                <a:cubicBezTo>
                  <a:pt x="378776" y="4352096"/>
                  <a:pt x="478896" y="3955195"/>
                  <a:pt x="556815" y="3553463"/>
                </a:cubicBezTo>
                <a:cubicBezTo>
                  <a:pt x="623398" y="3209568"/>
                  <a:pt x="673634" y="2862235"/>
                  <a:pt x="768660" y="2524955"/>
                </a:cubicBezTo>
                <a:cubicBezTo>
                  <a:pt x="925842" y="1967385"/>
                  <a:pt x="1201360" y="1447579"/>
                  <a:pt x="1601511" y="1028632"/>
                </a:cubicBezTo>
                <a:cubicBezTo>
                  <a:pt x="1974199" y="638279"/>
                  <a:pt x="2432908" y="354235"/>
                  <a:pt x="2918052" y="144180"/>
                </a:cubicBezTo>
                <a:cubicBezTo>
                  <a:pt x="3037406" y="92499"/>
                  <a:pt x="3158768" y="45104"/>
                  <a:pt x="3281909" y="2136"/>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222324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ve imag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2" y="0"/>
            <a:ext cx="5660435" cy="5736384"/>
          </a:xfrm>
          <a:custGeom>
            <a:avLst/>
            <a:gdLst/>
            <a:ahLst/>
            <a:cxnLst/>
            <a:rect l="l" t="t" r="r" b="b"/>
            <a:pathLst>
              <a:path w="5660435" h="5143500">
                <a:moveTo>
                  <a:pt x="0" y="0"/>
                </a:moveTo>
                <a:lnTo>
                  <a:pt x="1773951" y="0"/>
                </a:lnTo>
                <a:lnTo>
                  <a:pt x="1955732" y="200362"/>
                </a:lnTo>
                <a:cubicBezTo>
                  <a:pt x="2250453" y="502488"/>
                  <a:pt x="2576298" y="774971"/>
                  <a:pt x="2913231" y="1033670"/>
                </a:cubicBezTo>
                <a:cubicBezTo>
                  <a:pt x="3297869" y="1328796"/>
                  <a:pt x="3696876" y="1605807"/>
                  <a:pt x="4055735" y="1932061"/>
                </a:cubicBezTo>
                <a:cubicBezTo>
                  <a:pt x="4648918" y="2471516"/>
                  <a:pt x="5122159" y="3134142"/>
                  <a:pt x="5393435" y="3888713"/>
                </a:cubicBezTo>
                <a:cubicBezTo>
                  <a:pt x="5519862" y="4240157"/>
                  <a:pt x="5600080" y="4601791"/>
                  <a:pt x="5643698" y="4966891"/>
                </a:cubicBezTo>
                <a:lnTo>
                  <a:pt x="5660435" y="5143500"/>
                </a:lnTo>
                <a:lnTo>
                  <a:pt x="0" y="5143500"/>
                </a:ln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42569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ve image right + titl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190242" y="0"/>
            <a:ext cx="5953759" cy="5715000"/>
          </a:xfrm>
          <a:custGeom>
            <a:avLst/>
            <a:gdLst/>
            <a:ahLst/>
            <a:cxnLst/>
            <a:rect l="l" t="t" r="r" b="b"/>
            <a:pathLst>
              <a:path w="5953759" h="5143500">
                <a:moveTo>
                  <a:pt x="3288834" y="0"/>
                </a:moveTo>
                <a:lnTo>
                  <a:pt x="5953759" y="0"/>
                </a:lnTo>
                <a:lnTo>
                  <a:pt x="5953759" y="5143500"/>
                </a:lnTo>
                <a:lnTo>
                  <a:pt x="0" y="5143500"/>
                </a:lnTo>
                <a:lnTo>
                  <a:pt x="81372" y="5005636"/>
                </a:lnTo>
                <a:cubicBezTo>
                  <a:pt x="130330" y="4914257"/>
                  <a:pt x="175521" y="4820836"/>
                  <a:pt x="216820" y="4725608"/>
                </a:cubicBezTo>
                <a:cubicBezTo>
                  <a:pt x="378776" y="4352096"/>
                  <a:pt x="478896" y="3955195"/>
                  <a:pt x="556815" y="3553463"/>
                </a:cubicBezTo>
                <a:cubicBezTo>
                  <a:pt x="623398" y="3209568"/>
                  <a:pt x="673634" y="2862235"/>
                  <a:pt x="768660" y="2524955"/>
                </a:cubicBezTo>
                <a:cubicBezTo>
                  <a:pt x="925842" y="1967385"/>
                  <a:pt x="1201360" y="1447579"/>
                  <a:pt x="1601511" y="1028632"/>
                </a:cubicBezTo>
                <a:cubicBezTo>
                  <a:pt x="1974199" y="638279"/>
                  <a:pt x="2432908" y="354235"/>
                  <a:pt x="2918052" y="144180"/>
                </a:cubicBezTo>
                <a:cubicBezTo>
                  <a:pt x="3037406" y="92499"/>
                  <a:pt x="3158768" y="45104"/>
                  <a:pt x="3281909" y="2136"/>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Title 3"/>
          <p:cNvSpPr>
            <a:spLocks noGrp="1"/>
          </p:cNvSpPr>
          <p:nvPr>
            <p:ph type="title" hasCustomPrompt="1"/>
          </p:nvPr>
        </p:nvSpPr>
        <p:spPr>
          <a:xfrm>
            <a:off x="685801" y="87403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Tree>
    <p:extLst>
      <p:ext uri="{BB962C8B-B14F-4D97-AF65-F5344CB8AC3E}">
        <p14:creationId xmlns:p14="http://schemas.microsoft.com/office/powerpoint/2010/main" val="33004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ve image left + title">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 y="0"/>
            <a:ext cx="5660435" cy="5736384"/>
          </a:xfrm>
          <a:custGeom>
            <a:avLst/>
            <a:gdLst/>
            <a:ahLst/>
            <a:cxnLst/>
            <a:rect l="l" t="t" r="r" b="b"/>
            <a:pathLst>
              <a:path w="5660435" h="5143500">
                <a:moveTo>
                  <a:pt x="0" y="0"/>
                </a:moveTo>
                <a:lnTo>
                  <a:pt x="1773951" y="0"/>
                </a:lnTo>
                <a:lnTo>
                  <a:pt x="1955732" y="200362"/>
                </a:lnTo>
                <a:cubicBezTo>
                  <a:pt x="2250453" y="502488"/>
                  <a:pt x="2576298" y="774971"/>
                  <a:pt x="2913231" y="1033670"/>
                </a:cubicBezTo>
                <a:cubicBezTo>
                  <a:pt x="3297869" y="1328796"/>
                  <a:pt x="3696876" y="1605807"/>
                  <a:pt x="4055735" y="1932061"/>
                </a:cubicBezTo>
                <a:cubicBezTo>
                  <a:pt x="4648918" y="2471516"/>
                  <a:pt x="5122159" y="3134142"/>
                  <a:pt x="5393435" y="3888713"/>
                </a:cubicBezTo>
                <a:cubicBezTo>
                  <a:pt x="5519862" y="4240157"/>
                  <a:pt x="5600080" y="4601791"/>
                  <a:pt x="5643698" y="4966891"/>
                </a:cubicBezTo>
                <a:lnTo>
                  <a:pt x="5660435" y="5143500"/>
                </a:lnTo>
                <a:lnTo>
                  <a:pt x="0" y="5143500"/>
                </a:ln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Title 3"/>
          <p:cNvSpPr>
            <a:spLocks noGrp="1"/>
          </p:cNvSpPr>
          <p:nvPr>
            <p:ph type="title" hasCustomPrompt="1"/>
          </p:nvPr>
        </p:nvSpPr>
        <p:spPr>
          <a:xfrm>
            <a:off x="5579534" y="982653"/>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Tree>
    <p:extLst>
      <p:ext uri="{BB962C8B-B14F-4D97-AF65-F5344CB8AC3E}">
        <p14:creationId xmlns:p14="http://schemas.microsoft.com/office/powerpoint/2010/main" val="38275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ve image + left text 2">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649184" y="1"/>
            <a:ext cx="7494816" cy="5787332"/>
          </a:xfrm>
          <a:custGeom>
            <a:avLst/>
            <a:gdLst/>
            <a:ahLst/>
            <a:cxnLst/>
            <a:rect l="l" t="t" r="r" b="b"/>
            <a:pathLst>
              <a:path w="7494816" h="5208599">
                <a:moveTo>
                  <a:pt x="2076744" y="1780058"/>
                </a:moveTo>
                <a:cubicBezTo>
                  <a:pt x="2126472" y="1835346"/>
                  <a:pt x="2184907" y="1881763"/>
                  <a:pt x="2249549" y="1917647"/>
                </a:cubicBezTo>
                <a:cubicBezTo>
                  <a:pt x="2312936" y="1952828"/>
                  <a:pt x="2381541" y="1977457"/>
                  <a:pt x="2451387" y="1998235"/>
                </a:cubicBezTo>
                <a:cubicBezTo>
                  <a:pt x="2511179" y="2016000"/>
                  <a:pt x="2571864" y="2030928"/>
                  <a:pt x="2629991" y="2053619"/>
                </a:cubicBezTo>
                <a:cubicBezTo>
                  <a:pt x="2726080" y="2091147"/>
                  <a:pt x="2813424" y="2148992"/>
                  <a:pt x="2880732" y="2227176"/>
                </a:cubicBezTo>
                <a:cubicBezTo>
                  <a:pt x="2943448" y="2299997"/>
                  <a:pt x="2985831" y="2386219"/>
                  <a:pt x="3014643" y="2475843"/>
                </a:cubicBezTo>
                <a:cubicBezTo>
                  <a:pt x="3043000" y="2564039"/>
                  <a:pt x="3058642" y="2656742"/>
                  <a:pt x="3060252" y="2751178"/>
                </a:cubicBezTo>
                <a:cubicBezTo>
                  <a:pt x="2996832" y="2671421"/>
                  <a:pt x="2913200" y="2610103"/>
                  <a:pt x="2818044" y="2573619"/>
                </a:cubicBezTo>
                <a:cubicBezTo>
                  <a:pt x="2744595" y="2545463"/>
                  <a:pt x="2666264" y="2532970"/>
                  <a:pt x="2591568" y="2508424"/>
                </a:cubicBezTo>
                <a:cubicBezTo>
                  <a:pt x="2448114" y="2461248"/>
                  <a:pt x="2322383" y="2371538"/>
                  <a:pt x="2230824" y="2251439"/>
                </a:cubicBezTo>
                <a:cubicBezTo>
                  <a:pt x="2127741" y="2116216"/>
                  <a:pt x="2073410" y="1950060"/>
                  <a:pt x="2076744" y="1780058"/>
                </a:cubicBezTo>
                <a:close/>
                <a:moveTo>
                  <a:pt x="0" y="0"/>
                </a:moveTo>
                <a:lnTo>
                  <a:pt x="7494816" y="0"/>
                </a:lnTo>
                <a:lnTo>
                  <a:pt x="7494816" y="5143500"/>
                </a:lnTo>
                <a:lnTo>
                  <a:pt x="4750086" y="5143500"/>
                </a:lnTo>
                <a:lnTo>
                  <a:pt x="4740729" y="5112464"/>
                </a:lnTo>
                <a:lnTo>
                  <a:pt x="4736394" y="5208599"/>
                </a:lnTo>
                <a:cubicBezTo>
                  <a:pt x="4605461" y="5005483"/>
                  <a:pt x="4422500" y="4841137"/>
                  <a:pt x="4206509" y="4732689"/>
                </a:cubicBezTo>
                <a:cubicBezTo>
                  <a:pt x="4039788" y="4648991"/>
                  <a:pt x="3857868" y="4601112"/>
                  <a:pt x="3687359" y="4525642"/>
                </a:cubicBezTo>
                <a:cubicBezTo>
                  <a:pt x="3359902" y="4380619"/>
                  <a:pt x="3084259" y="4139381"/>
                  <a:pt x="2896394" y="3834453"/>
                </a:cubicBezTo>
                <a:cubicBezTo>
                  <a:pt x="2684890" y="3491128"/>
                  <a:pt x="2595698" y="3086255"/>
                  <a:pt x="2643493" y="2685850"/>
                </a:cubicBezTo>
                <a:cubicBezTo>
                  <a:pt x="2747862" y="2828003"/>
                  <a:pt x="2874860" y="2951267"/>
                  <a:pt x="3018983" y="3051134"/>
                </a:cubicBezTo>
                <a:cubicBezTo>
                  <a:pt x="3160306" y="3149046"/>
                  <a:pt x="3316423" y="3223280"/>
                  <a:pt x="3476372" y="3288718"/>
                </a:cubicBezTo>
                <a:cubicBezTo>
                  <a:pt x="3613303" y="3344686"/>
                  <a:pt x="3753009" y="3394167"/>
                  <a:pt x="3884853" y="3461369"/>
                </a:cubicBezTo>
                <a:cubicBezTo>
                  <a:pt x="3939340" y="3489151"/>
                  <a:pt x="3992238" y="3519803"/>
                  <a:pt x="4043133" y="3553281"/>
                </a:cubicBezTo>
                <a:lnTo>
                  <a:pt x="4045274" y="3554875"/>
                </a:lnTo>
                <a:lnTo>
                  <a:pt x="3909149" y="3328454"/>
                </a:lnTo>
                <a:cubicBezTo>
                  <a:pt x="3390306" y="2526346"/>
                  <a:pt x="2717451" y="1829067"/>
                  <a:pt x="1947681" y="1252345"/>
                </a:cubicBezTo>
                <a:cubicBezTo>
                  <a:pt x="1482004" y="903565"/>
                  <a:pt x="984570" y="602315"/>
                  <a:pt x="487691" y="299860"/>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7" name="Title 3"/>
          <p:cNvSpPr>
            <a:spLocks noGrp="1"/>
          </p:cNvSpPr>
          <p:nvPr>
            <p:ph type="title" hasCustomPrompt="1"/>
          </p:nvPr>
        </p:nvSpPr>
        <p:spPr>
          <a:xfrm>
            <a:off x="685801" y="125895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8" name="Text Placeholder 5"/>
          <p:cNvSpPr>
            <a:spLocks noGrp="1"/>
          </p:cNvSpPr>
          <p:nvPr>
            <p:ph type="body" sz="quarter" idx="10" hasCustomPrompt="1"/>
          </p:nvPr>
        </p:nvSpPr>
        <p:spPr>
          <a:xfrm>
            <a:off x="685800"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9" name="Text Placeholder 5"/>
          <p:cNvSpPr>
            <a:spLocks noGrp="1"/>
          </p:cNvSpPr>
          <p:nvPr>
            <p:ph type="body" sz="quarter" idx="12" hasCustomPrompt="1"/>
          </p:nvPr>
        </p:nvSpPr>
        <p:spPr>
          <a:xfrm>
            <a:off x="685800"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6" name="Straight Connector 5"/>
          <p:cNvCxnSpPr/>
          <p:nvPr userDrawn="1"/>
        </p:nvCxnSpPr>
        <p:spPr>
          <a:xfrm>
            <a:off x="685800"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2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600"/>
                                        <p:tgtEl>
                                          <p:spTgt spid="7"/>
                                        </p:tgtEl>
                                      </p:cBhvr>
                                    </p:animEffect>
                                    <p:anim calcmode="lin" valueType="num">
                                      <p:cBhvr>
                                        <p:cTn id="8" dur="600" fill="hold"/>
                                        <p:tgtEl>
                                          <p:spTgt spid="7"/>
                                        </p:tgtEl>
                                        <p:attrNameLst>
                                          <p:attrName>ppt_x</p:attrName>
                                        </p:attrNameLst>
                                      </p:cBhvr>
                                      <p:tavLst>
                                        <p:tav tm="0">
                                          <p:val>
                                            <p:strVal val="#ppt_x"/>
                                          </p:val>
                                        </p:tav>
                                        <p:tav tm="100000">
                                          <p:val>
                                            <p:strVal val="#ppt_x"/>
                                          </p:val>
                                        </p:tav>
                                      </p:tavLst>
                                    </p:anim>
                                    <p:anim calcmode="lin" valueType="num">
                                      <p:cBhvr>
                                        <p:cTn id="9" dur="540" decel="100000" fill="hold"/>
                                        <p:tgtEl>
                                          <p:spTgt spid="7"/>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600"/>
                                        <p:tgtEl>
                                          <p:spTgt spid="8">
                                            <p:txEl>
                                              <p:pRg st="0" end="0"/>
                                            </p:txEl>
                                          </p:spTgt>
                                        </p:tgtEl>
                                      </p:cBhvr>
                                    </p:animEffect>
                                    <p:anim calcmode="lin" valueType="num">
                                      <p:cBhvr>
                                        <p:cTn id="14"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37" presetClass="entr" presetSubtype="0" fill="hold" nodeType="withEffect">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P spid="9" grpId="0" build="p">
        <p:tmplLst>
          <p:tmpl lvl="1">
            <p:tnLst>
              <p:par>
                <p:cTn presetID="37" presetClass="entr" presetSubtype="0" fill="hold" nodeType="withEffect" nodePh="1">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center + Clear BG">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1" y="431078"/>
            <a:ext cx="7840133" cy="566093"/>
          </a:xfrm>
          <a:prstGeom prst="rect">
            <a:avLst/>
          </a:prstGeom>
        </p:spPr>
        <p:txBody>
          <a:bodyPr lIns="68580" tIns="34290" rIns="68580" bIns="34290">
            <a:normAutofit/>
          </a:bodyPr>
          <a:lstStyle>
            <a:lvl1pPr algn="ctr">
              <a:defRPr sz="3300" cap="all">
                <a:solidFill>
                  <a:schemeClr val="tx1">
                    <a:lumMod val="75000"/>
                    <a:lumOff val="2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3547534" y="1089102"/>
            <a:ext cx="2048933" cy="237328"/>
          </a:xfrm>
          <a:prstGeom prst="rect">
            <a:avLst/>
          </a:prstGeom>
        </p:spPr>
        <p:txBody>
          <a:bodyPr lIns="68580" tIns="34290" rIns="68580" bIns="34290">
            <a:noAutofit/>
          </a:bodyPr>
          <a:lstStyle>
            <a:lvl1pPr marL="0" indent="0" algn="ctr">
              <a:buNone/>
              <a:defRPr sz="1200" cap="all">
                <a:solidFill>
                  <a:schemeClr val="tx1">
                    <a:alpha val="50000"/>
                  </a:schemeClr>
                </a:solidFill>
                <a:latin typeface="Lato Light"/>
                <a:cs typeface="Lato Light"/>
              </a:defRPr>
            </a:lvl1pPr>
          </a:lstStyle>
          <a:p>
            <a:pPr lvl="0"/>
            <a:r>
              <a:rPr lang="en-US" dirty="0" err="1" smtClean="0"/>
              <a:t>Subitle</a:t>
            </a:r>
            <a:r>
              <a:rPr lang="en-US" dirty="0" smtClean="0"/>
              <a:t> Example here</a:t>
            </a:r>
          </a:p>
        </p:txBody>
      </p:sp>
      <p:cxnSp>
        <p:nvCxnSpPr>
          <p:cNvPr id="8" name="Straight Connector 7"/>
          <p:cNvCxnSpPr/>
          <p:nvPr userDrawn="1"/>
        </p:nvCxnSpPr>
        <p:spPr>
          <a:xfrm>
            <a:off x="3530599" y="1034801"/>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9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ve image + right text 1">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 y="-21384"/>
            <a:ext cx="5660435" cy="5736384"/>
          </a:xfrm>
          <a:custGeom>
            <a:avLst/>
            <a:gdLst/>
            <a:ahLst/>
            <a:cxnLst/>
            <a:rect l="l" t="t" r="r" b="b"/>
            <a:pathLst>
              <a:path w="5660435" h="5143500">
                <a:moveTo>
                  <a:pt x="0" y="0"/>
                </a:moveTo>
                <a:lnTo>
                  <a:pt x="1773951" y="0"/>
                </a:lnTo>
                <a:lnTo>
                  <a:pt x="1955732" y="200362"/>
                </a:lnTo>
                <a:cubicBezTo>
                  <a:pt x="2250453" y="502488"/>
                  <a:pt x="2576298" y="774971"/>
                  <a:pt x="2913231" y="1033670"/>
                </a:cubicBezTo>
                <a:cubicBezTo>
                  <a:pt x="3297869" y="1328796"/>
                  <a:pt x="3696876" y="1605807"/>
                  <a:pt x="4055735" y="1932061"/>
                </a:cubicBezTo>
                <a:cubicBezTo>
                  <a:pt x="4648918" y="2471516"/>
                  <a:pt x="5122159" y="3134142"/>
                  <a:pt x="5393435" y="3888713"/>
                </a:cubicBezTo>
                <a:cubicBezTo>
                  <a:pt x="5519862" y="4240157"/>
                  <a:pt x="5600080" y="4601791"/>
                  <a:pt x="5643698" y="4966891"/>
                </a:cubicBezTo>
                <a:lnTo>
                  <a:pt x="5660435" y="5143500"/>
                </a:lnTo>
                <a:lnTo>
                  <a:pt x="0" y="5143500"/>
                </a:ln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Title 3"/>
          <p:cNvSpPr>
            <a:spLocks noGrp="1"/>
          </p:cNvSpPr>
          <p:nvPr>
            <p:ph type="title" hasCustomPrompt="1"/>
          </p:nvPr>
        </p:nvSpPr>
        <p:spPr>
          <a:xfrm>
            <a:off x="5579534" y="125895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4" name="Text Placeholder 5"/>
          <p:cNvSpPr>
            <a:spLocks noGrp="1"/>
          </p:cNvSpPr>
          <p:nvPr>
            <p:ph type="body" sz="quarter" idx="10" hasCustomPrompt="1"/>
          </p:nvPr>
        </p:nvSpPr>
        <p:spPr>
          <a:xfrm>
            <a:off x="5579533"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5579533"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6" name="Straight Connector 5"/>
          <p:cNvCxnSpPr/>
          <p:nvPr userDrawn="1"/>
        </p:nvCxnSpPr>
        <p:spPr>
          <a:xfrm>
            <a:off x="5596467"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9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ame title + Image left">
    <p:spTree>
      <p:nvGrpSpPr>
        <p:cNvPr id="1" name=""/>
        <p:cNvGrpSpPr/>
        <p:nvPr/>
      </p:nvGrpSpPr>
      <p:grpSpPr>
        <a:xfrm>
          <a:off x="0" y="0"/>
          <a:ext cx="0" cy="0"/>
          <a:chOff x="0" y="0"/>
          <a:chExt cx="0" cy="0"/>
        </a:xfrm>
      </p:grpSpPr>
      <p:sp>
        <p:nvSpPr>
          <p:cNvPr id="6" name="Rectangle 5"/>
          <p:cNvSpPr/>
          <p:nvPr userDrawn="1"/>
        </p:nvSpPr>
        <p:spPr>
          <a:xfrm>
            <a:off x="5952068" y="0"/>
            <a:ext cx="3191933" cy="5733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icture Placeholder 2"/>
          <p:cNvSpPr>
            <a:spLocks noGrp="1"/>
          </p:cNvSpPr>
          <p:nvPr>
            <p:ph type="pic" sz="quarter" idx="11"/>
          </p:nvPr>
        </p:nvSpPr>
        <p:spPr>
          <a:xfrm>
            <a:off x="-1" y="0"/>
            <a:ext cx="5960533"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Text Placeholder 5"/>
          <p:cNvSpPr>
            <a:spLocks noGrp="1"/>
          </p:cNvSpPr>
          <p:nvPr>
            <p:ph type="body" sz="quarter" idx="10" hasCustomPrompt="1"/>
          </p:nvPr>
        </p:nvSpPr>
        <p:spPr>
          <a:xfrm>
            <a:off x="6206069"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6206069"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3" name="Title 3"/>
          <p:cNvSpPr>
            <a:spLocks noGrp="1"/>
          </p:cNvSpPr>
          <p:nvPr>
            <p:ph type="title" hasCustomPrompt="1"/>
          </p:nvPr>
        </p:nvSpPr>
        <p:spPr>
          <a:xfrm>
            <a:off x="6189136" y="125895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cxnSp>
        <p:nvCxnSpPr>
          <p:cNvPr id="7" name="Straight Connector 6"/>
          <p:cNvCxnSpPr/>
          <p:nvPr userDrawn="1"/>
        </p:nvCxnSpPr>
        <p:spPr>
          <a:xfrm>
            <a:off x="6197600"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ame title + Image right">
    <p:spTree>
      <p:nvGrpSpPr>
        <p:cNvPr id="1" name=""/>
        <p:cNvGrpSpPr/>
        <p:nvPr/>
      </p:nvGrpSpPr>
      <p:grpSpPr>
        <a:xfrm>
          <a:off x="0" y="0"/>
          <a:ext cx="0" cy="0"/>
          <a:chOff x="0" y="0"/>
          <a:chExt cx="0" cy="0"/>
        </a:xfrm>
      </p:grpSpPr>
      <p:sp>
        <p:nvSpPr>
          <p:cNvPr id="6" name="Rectangle 5"/>
          <p:cNvSpPr/>
          <p:nvPr userDrawn="1"/>
        </p:nvSpPr>
        <p:spPr>
          <a:xfrm>
            <a:off x="1" y="0"/>
            <a:ext cx="3191933" cy="5733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icture Placeholder 2"/>
          <p:cNvSpPr>
            <a:spLocks noGrp="1"/>
          </p:cNvSpPr>
          <p:nvPr>
            <p:ph type="pic" sz="quarter" idx="11"/>
          </p:nvPr>
        </p:nvSpPr>
        <p:spPr>
          <a:xfrm>
            <a:off x="3183468" y="0"/>
            <a:ext cx="5960533"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Text Placeholder 5"/>
          <p:cNvSpPr>
            <a:spLocks noGrp="1"/>
          </p:cNvSpPr>
          <p:nvPr>
            <p:ph type="body" sz="quarter" idx="10" hasCustomPrompt="1"/>
          </p:nvPr>
        </p:nvSpPr>
        <p:spPr>
          <a:xfrm>
            <a:off x="254002"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5" name="Text Placeholder 5"/>
          <p:cNvSpPr>
            <a:spLocks noGrp="1"/>
          </p:cNvSpPr>
          <p:nvPr>
            <p:ph type="body" sz="quarter" idx="12" hasCustomPrompt="1"/>
          </p:nvPr>
        </p:nvSpPr>
        <p:spPr>
          <a:xfrm>
            <a:off x="254002"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3" name="Title 3"/>
          <p:cNvSpPr>
            <a:spLocks noGrp="1"/>
          </p:cNvSpPr>
          <p:nvPr>
            <p:ph type="title" hasCustomPrompt="1"/>
          </p:nvPr>
        </p:nvSpPr>
        <p:spPr>
          <a:xfrm>
            <a:off x="237069" y="125895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cxnSp>
        <p:nvCxnSpPr>
          <p:cNvPr id="7" name="Straight Connector 6"/>
          <p:cNvCxnSpPr/>
          <p:nvPr userDrawn="1"/>
        </p:nvCxnSpPr>
        <p:spPr>
          <a:xfrm>
            <a:off x="237067"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5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600"/>
                                        <p:tgtEl>
                                          <p:spTgt spid="5">
                                            <p:txEl>
                                              <p:pRg st="0" end="0"/>
                                            </p:txEl>
                                          </p:spTgt>
                                        </p:tgtEl>
                                      </p:cBhvr>
                                    </p:animEffect>
                                    <p:anim calcmode="lin" valueType="num">
                                      <p:cBhvr>
                                        <p:cTn id="20"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ame +Title + Imag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2463801" y="0"/>
            <a:ext cx="21336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Rectangle 5"/>
          <p:cNvSpPr/>
          <p:nvPr userDrawn="1"/>
        </p:nvSpPr>
        <p:spPr>
          <a:xfrm>
            <a:off x="0" y="1"/>
            <a:ext cx="2463800" cy="57432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3"/>
          <p:cNvSpPr>
            <a:spLocks noGrp="1"/>
          </p:cNvSpPr>
          <p:nvPr>
            <p:ph type="title" hasCustomPrompt="1"/>
          </p:nvPr>
        </p:nvSpPr>
        <p:spPr>
          <a:xfrm>
            <a:off x="228599" y="1117845"/>
            <a:ext cx="1998132" cy="1083492"/>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5" name="Text Placeholder 5"/>
          <p:cNvSpPr>
            <a:spLocks noGrp="1"/>
          </p:cNvSpPr>
          <p:nvPr>
            <p:ph type="body" sz="quarter" idx="12" hasCustomPrompt="1"/>
          </p:nvPr>
        </p:nvSpPr>
        <p:spPr>
          <a:xfrm>
            <a:off x="270934" y="3281047"/>
            <a:ext cx="2015067" cy="1187490"/>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31582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ame + Title + Imag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4546601" y="0"/>
            <a:ext cx="2133600" cy="5724408"/>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Rectangle 5"/>
          <p:cNvSpPr/>
          <p:nvPr userDrawn="1"/>
        </p:nvSpPr>
        <p:spPr>
          <a:xfrm>
            <a:off x="6680200" y="1"/>
            <a:ext cx="2463800" cy="57432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3"/>
          <p:cNvSpPr>
            <a:spLocks noGrp="1"/>
          </p:cNvSpPr>
          <p:nvPr>
            <p:ph type="title" hasCustomPrompt="1"/>
          </p:nvPr>
        </p:nvSpPr>
        <p:spPr>
          <a:xfrm>
            <a:off x="6908799" y="1117845"/>
            <a:ext cx="1998132" cy="1083492"/>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5" name="Text Placeholder 5"/>
          <p:cNvSpPr>
            <a:spLocks noGrp="1"/>
          </p:cNvSpPr>
          <p:nvPr>
            <p:ph type="body" sz="quarter" idx="12" hasCustomPrompt="1"/>
          </p:nvPr>
        </p:nvSpPr>
        <p:spPr>
          <a:xfrm>
            <a:off x="6951134" y="3281047"/>
            <a:ext cx="2015067" cy="1187490"/>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2162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top + fram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2463796" y="1"/>
            <a:ext cx="6680200" cy="2859852"/>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Rectangle 2"/>
          <p:cNvSpPr/>
          <p:nvPr userDrawn="1"/>
        </p:nvSpPr>
        <p:spPr>
          <a:xfrm>
            <a:off x="0" y="0"/>
            <a:ext cx="2463800" cy="5733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28599" y="1117845"/>
            <a:ext cx="1998132" cy="1083492"/>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5" name="Text Placeholder 5"/>
          <p:cNvSpPr>
            <a:spLocks noGrp="1"/>
          </p:cNvSpPr>
          <p:nvPr>
            <p:ph type="body" sz="quarter" idx="12" hasCustomPrompt="1"/>
          </p:nvPr>
        </p:nvSpPr>
        <p:spPr>
          <a:xfrm>
            <a:off x="270934" y="3281047"/>
            <a:ext cx="2015067" cy="1187490"/>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42235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top + frame righ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3" y="-3"/>
            <a:ext cx="6680200" cy="2859852"/>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Rectangle 2"/>
          <p:cNvSpPr/>
          <p:nvPr userDrawn="1"/>
        </p:nvSpPr>
        <p:spPr>
          <a:xfrm>
            <a:off x="6680200" y="0"/>
            <a:ext cx="2463800" cy="5733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6908799" y="1117845"/>
            <a:ext cx="1998132" cy="1083492"/>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5" name="Text Placeholder 5"/>
          <p:cNvSpPr>
            <a:spLocks noGrp="1"/>
          </p:cNvSpPr>
          <p:nvPr>
            <p:ph type="body" sz="quarter" idx="12" hasCustomPrompt="1"/>
          </p:nvPr>
        </p:nvSpPr>
        <p:spPr>
          <a:xfrm>
            <a:off x="6951134" y="3281047"/>
            <a:ext cx="2015067" cy="1187490"/>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134078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top + small frame lef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2463800" y="1"/>
            <a:ext cx="6680200" cy="2869259"/>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Rectangle 2"/>
          <p:cNvSpPr/>
          <p:nvPr userDrawn="1"/>
        </p:nvSpPr>
        <p:spPr>
          <a:xfrm>
            <a:off x="0" y="1"/>
            <a:ext cx="2463800" cy="28692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37065" y="289994"/>
            <a:ext cx="1998132" cy="1083492"/>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5" name="Text Placeholder 5"/>
          <p:cNvSpPr>
            <a:spLocks noGrp="1"/>
          </p:cNvSpPr>
          <p:nvPr>
            <p:ph type="body" sz="quarter" idx="12" hasCustomPrompt="1"/>
          </p:nvPr>
        </p:nvSpPr>
        <p:spPr>
          <a:xfrm>
            <a:off x="237067" y="1427788"/>
            <a:ext cx="2015067" cy="1187490"/>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7888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top + small frame righ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8467" y="1"/>
            <a:ext cx="6680200" cy="2859852"/>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Rectangle 2"/>
          <p:cNvSpPr/>
          <p:nvPr userDrawn="1"/>
        </p:nvSpPr>
        <p:spPr>
          <a:xfrm>
            <a:off x="6680200" y="1"/>
            <a:ext cx="2463800" cy="28692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6900333" y="289994"/>
            <a:ext cx="1998132" cy="1083492"/>
          </a:xfrm>
          <a:prstGeom prst="rect">
            <a:avLst/>
          </a:prstGeom>
        </p:spPr>
        <p:txBody>
          <a:bodyPr lIns="68580" tIns="34290" rIns="68580" bIns="34290">
            <a:noAutofit/>
          </a:bodyPr>
          <a:lstStyle>
            <a:lvl1pPr algn="l">
              <a:defRPr sz="2000" cap="all">
                <a:solidFill>
                  <a:schemeClr val="bg1"/>
                </a:solidFill>
                <a:latin typeface="Lemon/Milk"/>
                <a:cs typeface="Lemon/Milk"/>
              </a:defRPr>
            </a:lvl1pPr>
          </a:lstStyle>
          <a:p>
            <a:r>
              <a:rPr lang="en-US" dirty="0" smtClean="0"/>
              <a:t>title example here</a:t>
            </a:r>
            <a:endParaRPr lang="en-US" dirty="0"/>
          </a:p>
        </p:txBody>
      </p:sp>
      <p:sp>
        <p:nvSpPr>
          <p:cNvPr id="5" name="Text Placeholder 5"/>
          <p:cNvSpPr>
            <a:spLocks noGrp="1"/>
          </p:cNvSpPr>
          <p:nvPr>
            <p:ph type="body" sz="quarter" idx="12" hasCustomPrompt="1"/>
          </p:nvPr>
        </p:nvSpPr>
        <p:spPr>
          <a:xfrm>
            <a:off x="6900335" y="1427788"/>
            <a:ext cx="2015067" cy="1187490"/>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4977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tmplLst>
          <p:tmpl lvl="1">
            <p:tnLst>
              <p:par>
                <p:cTn presetID="37" presetClass="entr" presetSubtype="0" fill="hold" nodeType="withEffect" nodePh="1">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down">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0" y="2855148"/>
            <a:ext cx="9144000" cy="2859852"/>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21162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enter + Dark BG">
    <p:bg>
      <p:bgPr>
        <a:solidFill>
          <a:srgbClr val="181D24"/>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1" y="431078"/>
            <a:ext cx="7840133" cy="566093"/>
          </a:xfrm>
          <a:prstGeom prst="rect">
            <a:avLst/>
          </a:prstGeom>
        </p:spPr>
        <p:txBody>
          <a:bodyPr lIns="68580" tIns="34290" rIns="68580" bIns="34290">
            <a:normAutofit/>
          </a:bodyPr>
          <a:lstStyle>
            <a:lvl1pPr algn="ctr">
              <a:defRPr sz="3300" cap="all">
                <a:solidFill>
                  <a:schemeClr val="bg1">
                    <a:lumMod val="8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3547534" y="1089102"/>
            <a:ext cx="2048933" cy="237328"/>
          </a:xfrm>
          <a:prstGeom prst="rect">
            <a:avLst/>
          </a:prstGeom>
        </p:spPr>
        <p:txBody>
          <a:bodyPr lIns="68580" tIns="34290" rIns="68580" bIns="34290">
            <a:noAutofit/>
          </a:bodyPr>
          <a:lstStyle>
            <a:lvl1pPr marL="0" indent="0" algn="ctr">
              <a:buNone/>
              <a:defRPr sz="1200" cap="all">
                <a:solidFill>
                  <a:schemeClr val="bg1">
                    <a:lumMod val="85000"/>
                    <a:alpha val="50000"/>
                  </a:schemeClr>
                </a:solidFill>
                <a:latin typeface="Lato Light"/>
                <a:cs typeface="Lato Light"/>
              </a:defRPr>
            </a:lvl1pPr>
          </a:lstStyle>
          <a:p>
            <a:pPr lvl="0"/>
            <a:r>
              <a:rPr lang="en-US" dirty="0" err="1" smtClean="0"/>
              <a:t>Subitle</a:t>
            </a:r>
            <a:r>
              <a:rPr lang="en-US" dirty="0" smtClean="0"/>
              <a:t> Example here</a:t>
            </a:r>
          </a:p>
        </p:txBody>
      </p:sp>
      <p:cxnSp>
        <p:nvCxnSpPr>
          <p:cNvPr id="8" name="Straight Connector 7"/>
          <p:cNvCxnSpPr/>
          <p:nvPr userDrawn="1"/>
        </p:nvCxnSpPr>
        <p:spPr>
          <a:xfrm>
            <a:off x="3530599" y="1034801"/>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65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top">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0" y="1"/>
            <a:ext cx="9144000" cy="2859852"/>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312277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r tile image + text right">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 y="0"/>
            <a:ext cx="2294467" cy="5724408"/>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Picture Placeholder 2"/>
          <p:cNvSpPr>
            <a:spLocks noGrp="1"/>
          </p:cNvSpPr>
          <p:nvPr>
            <p:ph type="pic" sz="quarter" idx="12"/>
          </p:nvPr>
        </p:nvSpPr>
        <p:spPr>
          <a:xfrm>
            <a:off x="2362201" y="1"/>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Picture Placeholder 2"/>
          <p:cNvSpPr>
            <a:spLocks noGrp="1"/>
          </p:cNvSpPr>
          <p:nvPr>
            <p:ph type="pic" sz="quarter" idx="13"/>
          </p:nvPr>
        </p:nvSpPr>
        <p:spPr>
          <a:xfrm>
            <a:off x="2362201" y="2888075"/>
            <a:ext cx="2294467" cy="2845741"/>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5" name="Title 3"/>
          <p:cNvSpPr>
            <a:spLocks noGrp="1"/>
          </p:cNvSpPr>
          <p:nvPr>
            <p:ph type="title" hasCustomPrompt="1"/>
          </p:nvPr>
        </p:nvSpPr>
        <p:spPr>
          <a:xfrm>
            <a:off x="5579534" y="1324805"/>
            <a:ext cx="2717800" cy="377937"/>
          </a:xfrm>
          <a:prstGeom prst="rect">
            <a:avLst/>
          </a:prstGeom>
        </p:spPr>
        <p:txBody>
          <a:bodyPr lIns="68580" tIns="34290" rIns="68580" bIns="34290">
            <a:noAutofit/>
          </a:bodyPr>
          <a:lstStyle>
            <a:lvl1pPr algn="l">
              <a:defRPr sz="2000" cap="all">
                <a:solidFill>
                  <a:schemeClr val="bg1">
                    <a:lumMod val="9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5579533"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5579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8" name="Text Placeholder 5"/>
          <p:cNvSpPr>
            <a:spLocks noGrp="1"/>
          </p:cNvSpPr>
          <p:nvPr>
            <p:ph type="body" sz="quarter" idx="15" hasCustomPrompt="1"/>
          </p:nvPr>
        </p:nvSpPr>
        <p:spPr>
          <a:xfrm>
            <a:off x="5579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Tree>
    <p:extLst>
      <p:ext uri="{BB962C8B-B14F-4D97-AF65-F5344CB8AC3E}">
        <p14:creationId xmlns:p14="http://schemas.microsoft.com/office/powerpoint/2010/main" val="16229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nodePh="1">
                                  <p:stCondLst>
                                    <p:cond delay="3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30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600"/>
                                        <p:tgtEl>
                                          <p:spTgt spid="5"/>
                                        </p:tgtEl>
                                      </p:cBhvr>
                                    </p:animEffect>
                                    <p:anim calcmode="lin" valueType="num">
                                      <p:cBhvr>
                                        <p:cTn id="17" dur="600" fill="hold"/>
                                        <p:tgtEl>
                                          <p:spTgt spid="5"/>
                                        </p:tgtEl>
                                        <p:attrNameLst>
                                          <p:attrName>ppt_x</p:attrName>
                                        </p:attrNameLst>
                                      </p:cBhvr>
                                      <p:tavLst>
                                        <p:tav tm="0">
                                          <p:val>
                                            <p:strVal val="#ppt_x"/>
                                          </p:val>
                                        </p:tav>
                                        <p:tav tm="100000">
                                          <p:val>
                                            <p:strVal val="#ppt_x"/>
                                          </p:val>
                                        </p:tav>
                                      </p:tavLst>
                                    </p:anim>
                                    <p:anim calcmode="lin" valueType="num">
                                      <p:cBhvr>
                                        <p:cTn id="18" dur="540" decel="100000" fill="hold"/>
                                        <p:tgtEl>
                                          <p:spTgt spid="5"/>
                                        </p:tgtEl>
                                        <p:attrNameLst>
                                          <p:attrName>ppt_y</p:attrName>
                                        </p:attrNameLst>
                                      </p:cBhvr>
                                      <p:tavLst>
                                        <p:tav tm="0">
                                          <p:val>
                                            <p:strVal val="#ppt_y+1"/>
                                          </p:val>
                                        </p:tav>
                                        <p:tav tm="100000">
                                          <p:val>
                                            <p:strVal val="#ppt_y-.03"/>
                                          </p:val>
                                        </p:tav>
                                      </p:tavLst>
                                    </p:anim>
                                    <p:anim calcmode="lin" valueType="num">
                                      <p:cBhvr>
                                        <p:cTn id="19"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30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600"/>
                                        <p:tgtEl>
                                          <p:spTgt spid="6">
                                            <p:txEl>
                                              <p:pRg st="0" end="0"/>
                                            </p:txEl>
                                          </p:spTgt>
                                        </p:tgtEl>
                                      </p:cBhvr>
                                    </p:animEffect>
                                    <p:anim calcmode="lin" valueType="num">
                                      <p:cBhvr>
                                        <p:cTn id="23"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5"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3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600"/>
                                        <p:tgtEl>
                                          <p:spTgt spid="7">
                                            <p:txEl>
                                              <p:pRg st="0" end="0"/>
                                            </p:txEl>
                                          </p:spTgt>
                                        </p:tgtEl>
                                      </p:cBhvr>
                                    </p:animEffect>
                                    <p:anim calcmode="lin" valueType="num">
                                      <p:cBhvr>
                                        <p:cTn id="29"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31"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30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600"/>
                                        <p:tgtEl>
                                          <p:spTgt spid="8">
                                            <p:txEl>
                                              <p:pRg st="0" end="0"/>
                                            </p:txEl>
                                          </p:spTgt>
                                        </p:tgtEl>
                                      </p:cBhvr>
                                    </p:animEffect>
                                    <p:anim calcmode="lin" valueType="num">
                                      <p:cBhvr>
                                        <p:cTn id="35"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7"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tile image + text right ">
    <p:bg>
      <p:bgPr>
        <a:solidFill>
          <a:schemeClr val="accent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1" y="0"/>
            <a:ext cx="2294467" cy="5724408"/>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 name="Picture Placeholder 2"/>
          <p:cNvSpPr>
            <a:spLocks noGrp="1"/>
          </p:cNvSpPr>
          <p:nvPr>
            <p:ph type="pic" sz="quarter" idx="12"/>
          </p:nvPr>
        </p:nvSpPr>
        <p:spPr>
          <a:xfrm>
            <a:off x="2362201" y="1"/>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Picture Placeholder 2"/>
          <p:cNvSpPr>
            <a:spLocks noGrp="1"/>
          </p:cNvSpPr>
          <p:nvPr>
            <p:ph type="pic" sz="quarter" idx="13"/>
          </p:nvPr>
        </p:nvSpPr>
        <p:spPr>
          <a:xfrm>
            <a:off x="2362201" y="2888075"/>
            <a:ext cx="2294467" cy="2845741"/>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5" name="Title 3"/>
          <p:cNvSpPr>
            <a:spLocks noGrp="1"/>
          </p:cNvSpPr>
          <p:nvPr>
            <p:ph type="title" hasCustomPrompt="1"/>
          </p:nvPr>
        </p:nvSpPr>
        <p:spPr>
          <a:xfrm>
            <a:off x="5579534" y="1324805"/>
            <a:ext cx="2717800" cy="377937"/>
          </a:xfrm>
          <a:prstGeom prst="rect">
            <a:avLst/>
          </a:prstGeom>
        </p:spPr>
        <p:txBody>
          <a:bodyPr lIns="68580" tIns="34290" rIns="68580" bIns="34290">
            <a:noAutofit/>
          </a:bodyPr>
          <a:lstStyle>
            <a:lvl1pPr algn="l">
              <a:defRPr sz="2000" cap="all">
                <a:solidFill>
                  <a:schemeClr val="bg1">
                    <a:lumMod val="8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5579533" y="3299865"/>
            <a:ext cx="2717800" cy="237328"/>
          </a:xfrm>
          <a:prstGeom prst="rect">
            <a:avLst/>
          </a:prstGeom>
        </p:spPr>
        <p:txBody>
          <a:bodyPr lIns="68580" tIns="34290" rIns="68580" bIns="34290">
            <a:noAutofit/>
          </a:bodyPr>
          <a:lstStyle>
            <a:lvl1pPr marL="0" indent="0" algn="l">
              <a:buNone/>
              <a:defRPr sz="900" cap="all">
                <a:solidFill>
                  <a:schemeClr val="bg1">
                    <a:lumMod val="75000"/>
                  </a:schemeClr>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5579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8" name="Text Placeholder 5"/>
          <p:cNvSpPr>
            <a:spLocks noGrp="1"/>
          </p:cNvSpPr>
          <p:nvPr>
            <p:ph type="body" sz="quarter" idx="15" hasCustomPrompt="1"/>
          </p:nvPr>
        </p:nvSpPr>
        <p:spPr>
          <a:xfrm>
            <a:off x="5579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Tree>
    <p:extLst>
      <p:ext uri="{BB962C8B-B14F-4D97-AF65-F5344CB8AC3E}">
        <p14:creationId xmlns:p14="http://schemas.microsoft.com/office/powerpoint/2010/main" val="4903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nodePh="1">
                                  <p:stCondLst>
                                    <p:cond delay="3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nodePh="1">
                                  <p:stCondLst>
                                    <p:cond delay="30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600"/>
                                        <p:tgtEl>
                                          <p:spTgt spid="5"/>
                                        </p:tgtEl>
                                      </p:cBhvr>
                                    </p:animEffect>
                                    <p:anim calcmode="lin" valueType="num">
                                      <p:cBhvr>
                                        <p:cTn id="17" dur="600" fill="hold"/>
                                        <p:tgtEl>
                                          <p:spTgt spid="5"/>
                                        </p:tgtEl>
                                        <p:attrNameLst>
                                          <p:attrName>ppt_x</p:attrName>
                                        </p:attrNameLst>
                                      </p:cBhvr>
                                      <p:tavLst>
                                        <p:tav tm="0">
                                          <p:val>
                                            <p:strVal val="#ppt_x"/>
                                          </p:val>
                                        </p:tav>
                                        <p:tav tm="100000">
                                          <p:val>
                                            <p:strVal val="#ppt_x"/>
                                          </p:val>
                                        </p:tav>
                                      </p:tavLst>
                                    </p:anim>
                                    <p:anim calcmode="lin" valueType="num">
                                      <p:cBhvr>
                                        <p:cTn id="18" dur="540" decel="100000" fill="hold"/>
                                        <p:tgtEl>
                                          <p:spTgt spid="5"/>
                                        </p:tgtEl>
                                        <p:attrNameLst>
                                          <p:attrName>ppt_y</p:attrName>
                                        </p:attrNameLst>
                                      </p:cBhvr>
                                      <p:tavLst>
                                        <p:tav tm="0">
                                          <p:val>
                                            <p:strVal val="#ppt_y+1"/>
                                          </p:val>
                                        </p:tav>
                                        <p:tav tm="100000">
                                          <p:val>
                                            <p:strVal val="#ppt_y-.03"/>
                                          </p:val>
                                        </p:tav>
                                      </p:tavLst>
                                    </p:anim>
                                    <p:anim calcmode="lin" valueType="num">
                                      <p:cBhvr>
                                        <p:cTn id="19"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30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600"/>
                                        <p:tgtEl>
                                          <p:spTgt spid="6">
                                            <p:txEl>
                                              <p:pRg st="0" end="0"/>
                                            </p:txEl>
                                          </p:spTgt>
                                        </p:tgtEl>
                                      </p:cBhvr>
                                    </p:animEffect>
                                    <p:anim calcmode="lin" valueType="num">
                                      <p:cBhvr>
                                        <p:cTn id="23"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5"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3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600"/>
                                        <p:tgtEl>
                                          <p:spTgt spid="7">
                                            <p:txEl>
                                              <p:pRg st="0" end="0"/>
                                            </p:txEl>
                                          </p:spTgt>
                                        </p:tgtEl>
                                      </p:cBhvr>
                                    </p:animEffect>
                                    <p:anim calcmode="lin" valueType="num">
                                      <p:cBhvr>
                                        <p:cTn id="29"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31"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30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600"/>
                                        <p:tgtEl>
                                          <p:spTgt spid="8">
                                            <p:txEl>
                                              <p:pRg st="0" end="0"/>
                                            </p:txEl>
                                          </p:spTgt>
                                        </p:tgtEl>
                                      </p:cBhvr>
                                    </p:animEffect>
                                    <p:anim calcmode="lin" valueType="num">
                                      <p:cBhvr>
                                        <p:cTn id="35"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7"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al = One images">
    <p:spTree>
      <p:nvGrpSpPr>
        <p:cNvPr id="1" name=""/>
        <p:cNvGrpSpPr/>
        <p:nvPr/>
      </p:nvGrpSpPr>
      <p:grpSpPr>
        <a:xfrm>
          <a:off x="0" y="0"/>
          <a:ext cx="0" cy="0"/>
          <a:chOff x="0" y="0"/>
          <a:chExt cx="0" cy="0"/>
        </a:xfrm>
      </p:grpSpPr>
      <p:sp>
        <p:nvSpPr>
          <p:cNvPr id="12" name="Picture Placeholder 2"/>
          <p:cNvSpPr>
            <a:spLocks noGrp="1"/>
          </p:cNvSpPr>
          <p:nvPr>
            <p:ph type="pic" sz="quarter" idx="18"/>
          </p:nvPr>
        </p:nvSpPr>
        <p:spPr>
          <a:xfrm>
            <a:off x="711201" y="658520"/>
            <a:ext cx="7670800"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3" name="Text Placeholder 5"/>
          <p:cNvSpPr>
            <a:spLocks noGrp="1"/>
          </p:cNvSpPr>
          <p:nvPr>
            <p:ph type="body" sz="quarter" idx="19" hasCustomPrompt="1"/>
          </p:nvPr>
        </p:nvSpPr>
        <p:spPr>
          <a:xfrm>
            <a:off x="711200" y="3469192"/>
            <a:ext cx="7670801" cy="331401"/>
          </a:xfrm>
          <a:prstGeom prst="rect">
            <a:avLst/>
          </a:prstGeom>
          <a:solidFill>
            <a:schemeClr val="accent1"/>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14" name="Text Placeholder 5"/>
          <p:cNvSpPr>
            <a:spLocks noGrp="1"/>
          </p:cNvSpPr>
          <p:nvPr>
            <p:ph type="body" sz="quarter" idx="20" hasCustomPrompt="1"/>
          </p:nvPr>
        </p:nvSpPr>
        <p:spPr>
          <a:xfrm>
            <a:off x="691363" y="3958381"/>
            <a:ext cx="7699104"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50587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13">
                                            <p:bg/>
                                          </p:spTgt>
                                        </p:tgtEl>
                                        <p:attrNameLst>
                                          <p:attrName>style.visibility</p:attrName>
                                        </p:attrNameLst>
                                      </p:cBhvr>
                                      <p:to>
                                        <p:strVal val="visible"/>
                                      </p:to>
                                    </p:set>
                                    <p:animEffect transition="in" filter="fade">
                                      <p:cBhvr>
                                        <p:cTn id="10" dur="600"/>
                                        <p:tgtEl>
                                          <p:spTgt spid="13">
                                            <p:bg/>
                                          </p:spTgt>
                                        </p:tgtEl>
                                      </p:cBhvr>
                                    </p:animEffect>
                                    <p:anim calcmode="lin" valueType="num">
                                      <p:cBhvr>
                                        <p:cTn id="11" dur="600" fill="hold"/>
                                        <p:tgtEl>
                                          <p:spTgt spid="13">
                                            <p:bg/>
                                          </p:spTgt>
                                        </p:tgtEl>
                                        <p:attrNameLst>
                                          <p:attrName>ppt_x</p:attrName>
                                        </p:attrNameLst>
                                      </p:cBhvr>
                                      <p:tavLst>
                                        <p:tav tm="0">
                                          <p:val>
                                            <p:strVal val="#ppt_x"/>
                                          </p:val>
                                        </p:tav>
                                        <p:tav tm="100000">
                                          <p:val>
                                            <p:strVal val="#ppt_x"/>
                                          </p:val>
                                        </p:tav>
                                      </p:tavLst>
                                    </p:anim>
                                    <p:anim calcmode="lin" valueType="num">
                                      <p:cBhvr>
                                        <p:cTn id="12" dur="540" decel="100000" fill="hold"/>
                                        <p:tgtEl>
                                          <p:spTgt spid="13">
                                            <p:bg/>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13">
                                            <p:bg/>
                                          </p:spTgt>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30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600"/>
                                        <p:tgtEl>
                                          <p:spTgt spid="13">
                                            <p:txEl>
                                              <p:pRg st="0" end="0"/>
                                            </p:txEl>
                                          </p:spTgt>
                                        </p:tgtEl>
                                      </p:cBhvr>
                                    </p:animEffect>
                                    <p:anim calcmode="lin" valueType="num">
                                      <p:cBhvr>
                                        <p:cTn id="19"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600"/>
                                        <p:tgtEl>
                                          <p:spTgt spid="14">
                                            <p:txEl>
                                              <p:pRg st="0" end="0"/>
                                            </p:txEl>
                                          </p:spTgt>
                                        </p:tgtEl>
                                      </p:cBhvr>
                                    </p:animEffect>
                                    <p:anim calcmode="lin" valueType="num">
                                      <p:cBhvr>
                                        <p:cTn id="25"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7"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animBg="1">
        <p:tmplLst>
          <p:tmpl lvl="1">
            <p:tnLst>
              <p:par>
                <p:cTn presetID="37" presetClass="entr" presetSubtype="0" fill="hold" nodeType="click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nodePh="1">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al = One images 2">
    <p:spTree>
      <p:nvGrpSpPr>
        <p:cNvPr id="1" name=""/>
        <p:cNvGrpSpPr/>
        <p:nvPr/>
      </p:nvGrpSpPr>
      <p:grpSpPr>
        <a:xfrm>
          <a:off x="0" y="0"/>
          <a:ext cx="0" cy="0"/>
          <a:chOff x="0" y="0"/>
          <a:chExt cx="0" cy="0"/>
        </a:xfrm>
      </p:grpSpPr>
      <p:sp>
        <p:nvSpPr>
          <p:cNvPr id="18" name="Picture Placeholder 2"/>
          <p:cNvSpPr>
            <a:spLocks noGrp="1"/>
          </p:cNvSpPr>
          <p:nvPr>
            <p:ph type="pic" sz="quarter" idx="15"/>
          </p:nvPr>
        </p:nvSpPr>
        <p:spPr>
          <a:xfrm>
            <a:off x="4622805" y="658520"/>
            <a:ext cx="3725329"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9" name="Text Placeholder 5"/>
          <p:cNvSpPr>
            <a:spLocks noGrp="1"/>
          </p:cNvSpPr>
          <p:nvPr>
            <p:ph type="body" sz="quarter" idx="16" hasCustomPrompt="1"/>
          </p:nvPr>
        </p:nvSpPr>
        <p:spPr>
          <a:xfrm>
            <a:off x="4622805" y="3450376"/>
            <a:ext cx="3739075" cy="331401"/>
          </a:xfrm>
          <a:prstGeom prst="rect">
            <a:avLst/>
          </a:prstGeom>
          <a:solidFill>
            <a:schemeClr val="accent5"/>
          </a:solidFill>
          <a:ln>
            <a:noFill/>
          </a:ln>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0" name="Text Placeholder 5"/>
          <p:cNvSpPr>
            <a:spLocks noGrp="1"/>
          </p:cNvSpPr>
          <p:nvPr>
            <p:ph type="body" sz="quarter" idx="17" hasCustomPrompt="1"/>
          </p:nvPr>
        </p:nvSpPr>
        <p:spPr>
          <a:xfrm>
            <a:off x="4622805" y="3958381"/>
            <a:ext cx="3739075"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
        <p:nvSpPr>
          <p:cNvPr id="8" name="Title 3"/>
          <p:cNvSpPr>
            <a:spLocks noGrp="1"/>
          </p:cNvSpPr>
          <p:nvPr>
            <p:ph type="title" hasCustomPrompt="1"/>
          </p:nvPr>
        </p:nvSpPr>
        <p:spPr>
          <a:xfrm>
            <a:off x="685801" y="1258950"/>
            <a:ext cx="2717800" cy="1572700"/>
          </a:xfrm>
          <a:prstGeom prst="rect">
            <a:avLst/>
          </a:prstGeom>
        </p:spPr>
        <p:txBody>
          <a:bodyPr lIns="68580" tIns="34290" rIns="68580" bIns="34290">
            <a:noAutofit/>
          </a:bodyPr>
          <a:lstStyle>
            <a:lvl1pPr algn="l">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9" name="Text Placeholder 5"/>
          <p:cNvSpPr>
            <a:spLocks noGrp="1"/>
          </p:cNvSpPr>
          <p:nvPr>
            <p:ph type="body" sz="quarter" idx="10" hasCustomPrompt="1"/>
          </p:nvPr>
        </p:nvSpPr>
        <p:spPr>
          <a:xfrm>
            <a:off x="685800" y="2951790"/>
            <a:ext cx="2717800"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
        <p:nvSpPr>
          <p:cNvPr id="10" name="Text Placeholder 5"/>
          <p:cNvSpPr>
            <a:spLocks noGrp="1"/>
          </p:cNvSpPr>
          <p:nvPr>
            <p:ph type="body" sz="quarter" idx="12" hasCustomPrompt="1"/>
          </p:nvPr>
        </p:nvSpPr>
        <p:spPr>
          <a:xfrm>
            <a:off x="685800" y="3281047"/>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cxnSp>
        <p:nvCxnSpPr>
          <p:cNvPr id="11" name="Straight Connector 10"/>
          <p:cNvCxnSpPr/>
          <p:nvPr userDrawn="1"/>
        </p:nvCxnSpPr>
        <p:spPr>
          <a:xfrm>
            <a:off x="685800" y="2897462"/>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8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19">
                                            <p:bg/>
                                          </p:spTgt>
                                        </p:tgtEl>
                                        <p:attrNameLst>
                                          <p:attrName>style.visibility</p:attrName>
                                        </p:attrNameLst>
                                      </p:cBhvr>
                                      <p:to>
                                        <p:strVal val="visible"/>
                                      </p:to>
                                    </p:set>
                                    <p:animEffect transition="in" filter="fade">
                                      <p:cBhvr>
                                        <p:cTn id="10" dur="600"/>
                                        <p:tgtEl>
                                          <p:spTgt spid="19">
                                            <p:bg/>
                                          </p:spTgt>
                                        </p:tgtEl>
                                      </p:cBhvr>
                                    </p:animEffect>
                                    <p:anim calcmode="lin" valueType="num">
                                      <p:cBhvr>
                                        <p:cTn id="11" dur="600" fill="hold"/>
                                        <p:tgtEl>
                                          <p:spTgt spid="19">
                                            <p:bg/>
                                          </p:spTgt>
                                        </p:tgtEl>
                                        <p:attrNameLst>
                                          <p:attrName>ppt_x</p:attrName>
                                        </p:attrNameLst>
                                      </p:cBhvr>
                                      <p:tavLst>
                                        <p:tav tm="0">
                                          <p:val>
                                            <p:strVal val="#ppt_x"/>
                                          </p:val>
                                        </p:tav>
                                        <p:tav tm="100000">
                                          <p:val>
                                            <p:strVal val="#ppt_x"/>
                                          </p:val>
                                        </p:tav>
                                      </p:tavLst>
                                    </p:anim>
                                    <p:anim calcmode="lin" valueType="num">
                                      <p:cBhvr>
                                        <p:cTn id="12" dur="540" decel="100000" fill="hold"/>
                                        <p:tgtEl>
                                          <p:spTgt spid="19">
                                            <p:bg/>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19">
                                            <p:bg/>
                                          </p:spTgt>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30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600"/>
                                        <p:tgtEl>
                                          <p:spTgt spid="19">
                                            <p:txEl>
                                              <p:pRg st="0" end="0"/>
                                            </p:txEl>
                                          </p:spTgt>
                                        </p:tgtEl>
                                      </p:cBhvr>
                                    </p:animEffect>
                                    <p:anim calcmode="lin" valueType="num">
                                      <p:cBhvr>
                                        <p:cTn id="19"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600"/>
                                        <p:tgtEl>
                                          <p:spTgt spid="20">
                                            <p:txEl>
                                              <p:pRg st="0" end="0"/>
                                            </p:txEl>
                                          </p:spTgt>
                                        </p:tgtEl>
                                      </p:cBhvr>
                                    </p:animEffect>
                                    <p:anim calcmode="lin" valueType="num">
                                      <p:cBhvr>
                                        <p:cTn id="25"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27"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600"/>
                                        <p:tgtEl>
                                          <p:spTgt spid="8"/>
                                        </p:tgtEl>
                                      </p:cBhvr>
                                    </p:animEffect>
                                    <p:anim calcmode="lin" valueType="num">
                                      <p:cBhvr>
                                        <p:cTn id="31" dur="600" fill="hold"/>
                                        <p:tgtEl>
                                          <p:spTgt spid="8"/>
                                        </p:tgtEl>
                                        <p:attrNameLst>
                                          <p:attrName>ppt_x</p:attrName>
                                        </p:attrNameLst>
                                      </p:cBhvr>
                                      <p:tavLst>
                                        <p:tav tm="0">
                                          <p:val>
                                            <p:strVal val="#ppt_x"/>
                                          </p:val>
                                        </p:tav>
                                        <p:tav tm="100000">
                                          <p:val>
                                            <p:strVal val="#ppt_x"/>
                                          </p:val>
                                        </p:tav>
                                      </p:tavLst>
                                    </p:anim>
                                    <p:anim calcmode="lin" valueType="num">
                                      <p:cBhvr>
                                        <p:cTn id="32" dur="540" decel="100000" fill="hold"/>
                                        <p:tgtEl>
                                          <p:spTgt spid="8"/>
                                        </p:tgtEl>
                                        <p:attrNameLst>
                                          <p:attrName>ppt_y</p:attrName>
                                        </p:attrNameLst>
                                      </p:cBhvr>
                                      <p:tavLst>
                                        <p:tav tm="0">
                                          <p:val>
                                            <p:strVal val="#ppt_y+1"/>
                                          </p:val>
                                        </p:tav>
                                        <p:tav tm="100000">
                                          <p:val>
                                            <p:strVal val="#ppt_y-.03"/>
                                          </p:val>
                                        </p:tav>
                                      </p:tavLst>
                                    </p:anim>
                                    <p:anim calcmode="lin" valueType="num">
                                      <p:cBhvr>
                                        <p:cTn id="33"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30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600"/>
                                        <p:tgtEl>
                                          <p:spTgt spid="9">
                                            <p:txEl>
                                              <p:pRg st="0" end="0"/>
                                            </p:txEl>
                                          </p:spTgt>
                                        </p:tgtEl>
                                      </p:cBhvr>
                                    </p:animEffect>
                                    <p:anim calcmode="lin" valueType="num">
                                      <p:cBhvr>
                                        <p:cTn id="37"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8"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39"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30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600"/>
                                        <p:tgtEl>
                                          <p:spTgt spid="10">
                                            <p:txEl>
                                              <p:pRg st="0" end="0"/>
                                            </p:txEl>
                                          </p:spTgt>
                                        </p:tgtEl>
                                      </p:cBhvr>
                                    </p:animEffect>
                                    <p:anim calcmode="lin" valueType="num">
                                      <p:cBhvr>
                                        <p:cTn id="43" dur="6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54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45" dur="60" accel="100000" fill="hold">
                                          <p:stCondLst>
                                            <p:cond delay="540"/>
                                          </p:stCondLst>
                                        </p:cTn>
                                        <p:tgtEl>
                                          <p:spTgt spid="1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animBg="1">
        <p:tmplLst>
          <p:tmpl lvl="1">
            <p:tnLst>
              <p:par>
                <p:cTn presetID="37" presetClass="entr" presetSubtype="0" fill="hold" nodeType="click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0" grpId="0" build="p">
        <p:tmplLst>
          <p:tmpl lvl="1">
            <p:tnLst>
              <p:par>
                <p:cTn presetID="37" presetClass="entr" presetSubtype="0" fill="hold" nodeType="withEffect" nodePh="1">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8"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0" grpId="0" build="p">
        <p:tmplLst>
          <p:tmpl lvl="1">
            <p:tnLst>
              <p:par>
                <p:cTn presetID="37" presetClass="entr" presetSubtype="0" fill="hold" nodeType="withEffect" nodePh="1">
                  <p:stCondLst>
                    <p:cond delay="300"/>
                  </p:stCondLst>
                  <p:childTnLst>
                    <p:set>
                      <p:cBhvr>
                        <p:cTn dur="1" fill="hold">
                          <p:stCondLst>
                            <p:cond delay="0"/>
                          </p:stCondLst>
                        </p:cTn>
                        <p:tgtEl>
                          <p:spTgt spid="10"/>
                        </p:tgtEl>
                        <p:attrNameLst>
                          <p:attrName>style.visibility</p:attrName>
                        </p:attrNameLst>
                      </p:cBhvr>
                      <p:to>
                        <p:strVal val="visible"/>
                      </p:to>
                    </p:set>
                    <p:animEffect transition="in" filter="fade">
                      <p:cBhvr>
                        <p:cTn dur="600"/>
                        <p:tgtEl>
                          <p:spTgt spid="10"/>
                        </p:tgtEl>
                      </p:cBhvr>
                    </p:animEffect>
                    <p:anim calcmode="lin" valueType="num">
                      <p:cBhvr>
                        <p:cTn dur="600" fill="hold"/>
                        <p:tgtEl>
                          <p:spTgt spid="10"/>
                        </p:tgtEl>
                        <p:attrNameLst>
                          <p:attrName>ppt_x</p:attrName>
                        </p:attrNameLst>
                      </p:cBhvr>
                      <p:tavLst>
                        <p:tav tm="0">
                          <p:val>
                            <p:strVal val="#ppt_x"/>
                          </p:val>
                        </p:tav>
                        <p:tav tm="100000">
                          <p:val>
                            <p:strVal val="#ppt_x"/>
                          </p:val>
                        </p:tav>
                      </p:tavLst>
                    </p:anim>
                    <p:anim calcmode="lin" valueType="num">
                      <p:cBhvr>
                        <p:cTn dur="540" decel="100000" fill="hold"/>
                        <p:tgtEl>
                          <p:spTgt spid="1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0"/>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al = Three image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02739" y="658520"/>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Text Placeholder 5"/>
          <p:cNvSpPr>
            <a:spLocks noGrp="1"/>
          </p:cNvSpPr>
          <p:nvPr>
            <p:ph type="body" sz="quarter" idx="10" hasCustomPrompt="1"/>
          </p:nvPr>
        </p:nvSpPr>
        <p:spPr>
          <a:xfrm>
            <a:off x="702738" y="3469192"/>
            <a:ext cx="2302933" cy="331401"/>
          </a:xfrm>
          <a:prstGeom prst="rect">
            <a:avLst/>
          </a:prstGeom>
          <a:solidFill>
            <a:schemeClr val="accent1"/>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702738" y="3958381"/>
            <a:ext cx="2302933"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
        <p:nvSpPr>
          <p:cNvPr id="9" name="Picture Placeholder 2"/>
          <p:cNvSpPr>
            <a:spLocks noGrp="1"/>
          </p:cNvSpPr>
          <p:nvPr>
            <p:ph type="pic" sz="quarter" idx="15"/>
          </p:nvPr>
        </p:nvSpPr>
        <p:spPr>
          <a:xfrm>
            <a:off x="3395139" y="658520"/>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0" name="Text Placeholder 5"/>
          <p:cNvSpPr>
            <a:spLocks noGrp="1"/>
          </p:cNvSpPr>
          <p:nvPr>
            <p:ph type="body" sz="quarter" idx="16" hasCustomPrompt="1"/>
          </p:nvPr>
        </p:nvSpPr>
        <p:spPr>
          <a:xfrm>
            <a:off x="3395139" y="3469192"/>
            <a:ext cx="2302933" cy="331401"/>
          </a:xfrm>
          <a:prstGeom prst="rect">
            <a:avLst/>
          </a:prstGeom>
          <a:solidFill>
            <a:schemeClr val="accent2"/>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11" name="Text Placeholder 5"/>
          <p:cNvSpPr>
            <a:spLocks noGrp="1"/>
          </p:cNvSpPr>
          <p:nvPr>
            <p:ph type="body" sz="quarter" idx="17" hasCustomPrompt="1"/>
          </p:nvPr>
        </p:nvSpPr>
        <p:spPr>
          <a:xfrm>
            <a:off x="3395139" y="3958381"/>
            <a:ext cx="2302933"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
        <p:nvSpPr>
          <p:cNvPr id="12" name="Picture Placeholder 2"/>
          <p:cNvSpPr>
            <a:spLocks noGrp="1"/>
          </p:cNvSpPr>
          <p:nvPr>
            <p:ph type="pic" sz="quarter" idx="18"/>
          </p:nvPr>
        </p:nvSpPr>
        <p:spPr>
          <a:xfrm>
            <a:off x="6087533" y="658520"/>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3" name="Text Placeholder 5"/>
          <p:cNvSpPr>
            <a:spLocks noGrp="1"/>
          </p:cNvSpPr>
          <p:nvPr>
            <p:ph type="body" sz="quarter" idx="19" hasCustomPrompt="1"/>
          </p:nvPr>
        </p:nvSpPr>
        <p:spPr>
          <a:xfrm>
            <a:off x="6087533" y="3469192"/>
            <a:ext cx="2302933" cy="331401"/>
          </a:xfrm>
          <a:prstGeom prst="rect">
            <a:avLst/>
          </a:prstGeom>
          <a:solidFill>
            <a:schemeClr val="accent3"/>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14" name="Text Placeholder 5"/>
          <p:cNvSpPr>
            <a:spLocks noGrp="1"/>
          </p:cNvSpPr>
          <p:nvPr>
            <p:ph type="body" sz="quarter" idx="20" hasCustomPrompt="1"/>
          </p:nvPr>
        </p:nvSpPr>
        <p:spPr>
          <a:xfrm>
            <a:off x="6087533" y="3958381"/>
            <a:ext cx="2302933"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6935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600"/>
                                        <p:tgtEl>
                                          <p:spTgt spid="6">
                                            <p:bg/>
                                          </p:spTgt>
                                        </p:tgtEl>
                                      </p:cBhvr>
                                    </p:animEffect>
                                    <p:anim calcmode="lin" valueType="num">
                                      <p:cBhvr>
                                        <p:cTn id="11" dur="600" fill="hold"/>
                                        <p:tgtEl>
                                          <p:spTgt spid="6">
                                            <p:bg/>
                                          </p:spTgt>
                                        </p:tgtEl>
                                        <p:attrNameLst>
                                          <p:attrName>ppt_x</p:attrName>
                                        </p:attrNameLst>
                                      </p:cBhvr>
                                      <p:tavLst>
                                        <p:tav tm="0">
                                          <p:val>
                                            <p:strVal val="#ppt_x"/>
                                          </p:val>
                                        </p:tav>
                                        <p:tav tm="100000">
                                          <p:val>
                                            <p:strVal val="#ppt_x"/>
                                          </p:val>
                                        </p:tav>
                                      </p:tavLst>
                                    </p:anim>
                                    <p:anim calcmode="lin" valueType="num">
                                      <p:cBhvr>
                                        <p:cTn id="12" dur="540" decel="100000" fill="hold"/>
                                        <p:tgtEl>
                                          <p:spTgt spid="6">
                                            <p:bg/>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3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600"/>
                                        <p:tgtEl>
                                          <p:spTgt spid="6">
                                            <p:txEl>
                                              <p:pRg st="0" end="0"/>
                                            </p:txEl>
                                          </p:spTgt>
                                        </p:tgtEl>
                                      </p:cBhvr>
                                    </p:animEffect>
                                    <p:anim calcmode="lin" valueType="num">
                                      <p:cBhvr>
                                        <p:cTn id="19"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600"/>
                                        <p:tgtEl>
                                          <p:spTgt spid="7">
                                            <p:txEl>
                                              <p:pRg st="0" end="0"/>
                                            </p:txEl>
                                          </p:spTgt>
                                        </p:tgtEl>
                                      </p:cBhvr>
                                    </p:animEffect>
                                    <p:anim calcmode="lin" valueType="num">
                                      <p:cBhvr>
                                        <p:cTn id="25"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7"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28" presetID="10" presetClass="entr" presetSubtype="0" fill="hold" grpId="0" nodeType="withEffect" nodePh="1">
                                  <p:stCondLst>
                                    <p:cond delay="300"/>
                                  </p:stCondLst>
                                  <p:endCondLst>
                                    <p:cond evt="begin" delay="0">
                                      <p:tn val="28"/>
                                    </p:cond>
                                  </p:end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37" presetClass="entr" presetSubtype="0" fill="hold" grpId="0" nodeType="withEffect">
                                  <p:stCondLst>
                                    <p:cond delay="300"/>
                                  </p:stCondLst>
                                  <p:childTnLst>
                                    <p:set>
                                      <p:cBhvr>
                                        <p:cTn id="32" dur="1" fill="hold">
                                          <p:stCondLst>
                                            <p:cond delay="0"/>
                                          </p:stCondLst>
                                        </p:cTn>
                                        <p:tgtEl>
                                          <p:spTgt spid="10">
                                            <p:bg/>
                                          </p:spTgt>
                                        </p:tgtEl>
                                        <p:attrNameLst>
                                          <p:attrName>style.visibility</p:attrName>
                                        </p:attrNameLst>
                                      </p:cBhvr>
                                      <p:to>
                                        <p:strVal val="visible"/>
                                      </p:to>
                                    </p:set>
                                    <p:animEffect transition="in" filter="fade">
                                      <p:cBhvr>
                                        <p:cTn id="33" dur="600"/>
                                        <p:tgtEl>
                                          <p:spTgt spid="10">
                                            <p:bg/>
                                          </p:spTgt>
                                        </p:tgtEl>
                                      </p:cBhvr>
                                    </p:animEffect>
                                    <p:anim calcmode="lin" valueType="num">
                                      <p:cBhvr>
                                        <p:cTn id="34" dur="600" fill="hold"/>
                                        <p:tgtEl>
                                          <p:spTgt spid="10">
                                            <p:bg/>
                                          </p:spTgt>
                                        </p:tgtEl>
                                        <p:attrNameLst>
                                          <p:attrName>ppt_x</p:attrName>
                                        </p:attrNameLst>
                                      </p:cBhvr>
                                      <p:tavLst>
                                        <p:tav tm="0">
                                          <p:val>
                                            <p:strVal val="#ppt_x"/>
                                          </p:val>
                                        </p:tav>
                                        <p:tav tm="100000">
                                          <p:val>
                                            <p:strVal val="#ppt_x"/>
                                          </p:val>
                                        </p:tav>
                                      </p:tavLst>
                                    </p:anim>
                                    <p:anim calcmode="lin" valueType="num">
                                      <p:cBhvr>
                                        <p:cTn id="35" dur="540" decel="100000" fill="hold"/>
                                        <p:tgtEl>
                                          <p:spTgt spid="10">
                                            <p:bg/>
                                          </p:spTgt>
                                        </p:tgtEl>
                                        <p:attrNameLst>
                                          <p:attrName>ppt_y</p:attrName>
                                        </p:attrNameLst>
                                      </p:cBhvr>
                                      <p:tavLst>
                                        <p:tav tm="0">
                                          <p:val>
                                            <p:strVal val="#ppt_y+1"/>
                                          </p:val>
                                        </p:tav>
                                        <p:tav tm="100000">
                                          <p:val>
                                            <p:strVal val="#ppt_y-.03"/>
                                          </p:val>
                                        </p:tav>
                                      </p:tavLst>
                                    </p:anim>
                                    <p:anim calcmode="lin" valueType="num">
                                      <p:cBhvr>
                                        <p:cTn id="36" dur="60" accel="100000" fill="hold">
                                          <p:stCondLst>
                                            <p:cond delay="540"/>
                                          </p:stCondLst>
                                        </p:cTn>
                                        <p:tgtEl>
                                          <p:spTgt spid="10">
                                            <p:bg/>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30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600"/>
                                        <p:tgtEl>
                                          <p:spTgt spid="10">
                                            <p:txEl>
                                              <p:pRg st="0" end="0"/>
                                            </p:txEl>
                                          </p:spTgt>
                                        </p:tgtEl>
                                      </p:cBhvr>
                                    </p:animEffect>
                                    <p:anim calcmode="lin" valueType="num">
                                      <p:cBhvr>
                                        <p:cTn id="42" dur="6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3" dur="540" decel="100000" fill="hold"/>
                                        <p:tgtEl>
                                          <p:spTgt spid="10">
                                            <p:txEl>
                                              <p:pRg st="0" end="0"/>
                                            </p:txEl>
                                          </p:spTgt>
                                        </p:tgtEl>
                                        <p:attrNameLst>
                                          <p:attrName>ppt_y</p:attrName>
                                        </p:attrNameLst>
                                      </p:cBhvr>
                                      <p:tavLst>
                                        <p:tav tm="0">
                                          <p:val>
                                            <p:strVal val="#ppt_y+1"/>
                                          </p:val>
                                        </p:tav>
                                        <p:tav tm="100000">
                                          <p:val>
                                            <p:strVal val="#ppt_y-.03"/>
                                          </p:val>
                                        </p:tav>
                                      </p:tavLst>
                                    </p:anim>
                                    <p:anim calcmode="lin" valueType="num">
                                      <p:cBhvr>
                                        <p:cTn id="44" dur="60" accel="100000" fill="hold">
                                          <p:stCondLst>
                                            <p:cond delay="540"/>
                                          </p:stCondLst>
                                        </p:cTn>
                                        <p:tgtEl>
                                          <p:spTgt spid="10">
                                            <p:txEl>
                                              <p:pRg st="0" end="0"/>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30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600"/>
                                        <p:tgtEl>
                                          <p:spTgt spid="11">
                                            <p:txEl>
                                              <p:pRg st="0" end="0"/>
                                            </p:txEl>
                                          </p:spTgt>
                                        </p:tgtEl>
                                      </p:cBhvr>
                                    </p:animEffect>
                                    <p:anim calcmode="lin" valueType="num">
                                      <p:cBhvr>
                                        <p:cTn id="48"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9" dur="54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50" dur="60" accel="100000" fill="hold">
                                          <p:stCondLst>
                                            <p:cond delay="54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51" presetID="10" presetClass="entr" presetSubtype="0" fill="hold" grpId="0" nodeType="withEffect" nodePh="1">
                                  <p:stCondLst>
                                    <p:cond delay="300"/>
                                  </p:stCondLst>
                                  <p:endCondLst>
                                    <p:cond evt="begin" delay="0">
                                      <p:tn val="51"/>
                                    </p:cond>
                                  </p:end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37" presetClass="entr" presetSubtype="0" fill="hold" grpId="0" nodeType="withEffect">
                                  <p:stCondLst>
                                    <p:cond delay="300"/>
                                  </p:stCondLst>
                                  <p:childTnLst>
                                    <p:set>
                                      <p:cBhvr>
                                        <p:cTn id="55" dur="1" fill="hold">
                                          <p:stCondLst>
                                            <p:cond delay="0"/>
                                          </p:stCondLst>
                                        </p:cTn>
                                        <p:tgtEl>
                                          <p:spTgt spid="13">
                                            <p:bg/>
                                          </p:spTgt>
                                        </p:tgtEl>
                                        <p:attrNameLst>
                                          <p:attrName>style.visibility</p:attrName>
                                        </p:attrNameLst>
                                      </p:cBhvr>
                                      <p:to>
                                        <p:strVal val="visible"/>
                                      </p:to>
                                    </p:set>
                                    <p:animEffect transition="in" filter="fade">
                                      <p:cBhvr>
                                        <p:cTn id="56" dur="600"/>
                                        <p:tgtEl>
                                          <p:spTgt spid="13">
                                            <p:bg/>
                                          </p:spTgt>
                                        </p:tgtEl>
                                      </p:cBhvr>
                                    </p:animEffect>
                                    <p:anim calcmode="lin" valueType="num">
                                      <p:cBhvr>
                                        <p:cTn id="57" dur="600" fill="hold"/>
                                        <p:tgtEl>
                                          <p:spTgt spid="13">
                                            <p:bg/>
                                          </p:spTgt>
                                        </p:tgtEl>
                                        <p:attrNameLst>
                                          <p:attrName>ppt_x</p:attrName>
                                        </p:attrNameLst>
                                      </p:cBhvr>
                                      <p:tavLst>
                                        <p:tav tm="0">
                                          <p:val>
                                            <p:strVal val="#ppt_x"/>
                                          </p:val>
                                        </p:tav>
                                        <p:tav tm="100000">
                                          <p:val>
                                            <p:strVal val="#ppt_x"/>
                                          </p:val>
                                        </p:tav>
                                      </p:tavLst>
                                    </p:anim>
                                    <p:anim calcmode="lin" valueType="num">
                                      <p:cBhvr>
                                        <p:cTn id="58" dur="540" decel="100000" fill="hold"/>
                                        <p:tgtEl>
                                          <p:spTgt spid="13">
                                            <p:bg/>
                                          </p:spTgt>
                                        </p:tgtEl>
                                        <p:attrNameLst>
                                          <p:attrName>ppt_y</p:attrName>
                                        </p:attrNameLst>
                                      </p:cBhvr>
                                      <p:tavLst>
                                        <p:tav tm="0">
                                          <p:val>
                                            <p:strVal val="#ppt_y+1"/>
                                          </p:val>
                                        </p:tav>
                                        <p:tav tm="100000">
                                          <p:val>
                                            <p:strVal val="#ppt_y-.03"/>
                                          </p:val>
                                        </p:tav>
                                      </p:tavLst>
                                    </p:anim>
                                    <p:anim calcmode="lin" valueType="num">
                                      <p:cBhvr>
                                        <p:cTn id="59" dur="60" accel="100000" fill="hold">
                                          <p:stCondLst>
                                            <p:cond delay="540"/>
                                          </p:stCondLst>
                                        </p:cTn>
                                        <p:tgtEl>
                                          <p:spTgt spid="13">
                                            <p:bg/>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300"/>
                                  </p:stCondLst>
                                  <p:childTnLst>
                                    <p:set>
                                      <p:cBhvr>
                                        <p:cTn id="63" dur="1" fill="hold">
                                          <p:stCondLst>
                                            <p:cond delay="0"/>
                                          </p:stCondLst>
                                        </p:cTn>
                                        <p:tgtEl>
                                          <p:spTgt spid="13">
                                            <p:txEl>
                                              <p:pRg st="0" end="0"/>
                                            </p:txEl>
                                          </p:spTgt>
                                        </p:tgtEl>
                                        <p:attrNameLst>
                                          <p:attrName>style.visibility</p:attrName>
                                        </p:attrNameLst>
                                      </p:cBhvr>
                                      <p:to>
                                        <p:strVal val="visible"/>
                                      </p:to>
                                    </p:set>
                                    <p:animEffect transition="in" filter="fade">
                                      <p:cBhvr>
                                        <p:cTn id="64" dur="600"/>
                                        <p:tgtEl>
                                          <p:spTgt spid="13">
                                            <p:txEl>
                                              <p:pRg st="0" end="0"/>
                                            </p:txEl>
                                          </p:spTgt>
                                        </p:tgtEl>
                                      </p:cBhvr>
                                    </p:animEffect>
                                    <p:anim calcmode="lin" valueType="num">
                                      <p:cBhvr>
                                        <p:cTn id="65"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6"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67"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30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600"/>
                                        <p:tgtEl>
                                          <p:spTgt spid="14">
                                            <p:txEl>
                                              <p:pRg st="0" end="0"/>
                                            </p:txEl>
                                          </p:spTgt>
                                        </p:tgtEl>
                                      </p:cBhvr>
                                    </p:animEffect>
                                    <p:anim calcmode="lin" valueType="num">
                                      <p:cBhvr>
                                        <p:cTn id="71"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73"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tmplLst>
          <p:tmpl lvl="1">
            <p:tnLst>
              <p:par>
                <p:cTn presetID="37" presetClass="entr" presetSubtype="0" fill="hold" nodeType="click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9" grpId="0"/>
      <p:bldP spid="10" grpId="0" build="p" animBg="1">
        <p:tmplLst>
          <p:tmpl lvl="1">
            <p:tnLst>
              <p:par>
                <p:cTn presetID="37" presetClass="entr" presetSubtype="0" fill="hold" nodeType="clickEffect">
                  <p:stCondLst>
                    <p:cond delay="300"/>
                  </p:stCondLst>
                  <p:childTnLst>
                    <p:set>
                      <p:cBhvr>
                        <p:cTn dur="1" fill="hold">
                          <p:stCondLst>
                            <p:cond delay="0"/>
                          </p:stCondLst>
                        </p:cTn>
                        <p:tgtEl>
                          <p:spTgt spid="10"/>
                        </p:tgtEl>
                        <p:attrNameLst>
                          <p:attrName>style.visibility</p:attrName>
                        </p:attrNameLst>
                      </p:cBhvr>
                      <p:to>
                        <p:strVal val="visible"/>
                      </p:to>
                    </p:set>
                    <p:animEffect transition="in" filter="fade">
                      <p:cBhvr>
                        <p:cTn dur="600"/>
                        <p:tgtEl>
                          <p:spTgt spid="10"/>
                        </p:tgtEl>
                      </p:cBhvr>
                    </p:animEffect>
                    <p:anim calcmode="lin" valueType="num">
                      <p:cBhvr>
                        <p:cTn dur="600" fill="hold"/>
                        <p:tgtEl>
                          <p:spTgt spid="10"/>
                        </p:tgtEl>
                        <p:attrNameLst>
                          <p:attrName>ppt_x</p:attrName>
                        </p:attrNameLst>
                      </p:cBhvr>
                      <p:tavLst>
                        <p:tav tm="0">
                          <p:val>
                            <p:strVal val="#ppt_x"/>
                          </p:val>
                        </p:tav>
                        <p:tav tm="100000">
                          <p:val>
                            <p:strVal val="#ppt_x"/>
                          </p:val>
                        </p:tav>
                      </p:tavLst>
                    </p:anim>
                    <p:anim calcmode="lin" valueType="num">
                      <p:cBhvr>
                        <p:cTn dur="540" decel="100000" fill="hold"/>
                        <p:tgtEl>
                          <p:spTgt spid="1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0"/>
                        </p:tgtEl>
                        <p:attrNameLst>
                          <p:attrName>ppt_y</p:attrName>
                        </p:attrNameLst>
                      </p:cBhvr>
                      <p:tavLst>
                        <p:tav tm="0">
                          <p:val>
                            <p:strVal val="#ppt_y-.03"/>
                          </p:val>
                        </p:tav>
                        <p:tav tm="100000">
                          <p:val>
                            <p:strVal val="#ppt_y"/>
                          </p:val>
                        </p:tav>
                      </p:tavLst>
                    </p:anim>
                  </p:childTnLst>
                </p:cTn>
              </p:par>
            </p:tnLst>
          </p:tmpl>
        </p:tmplLst>
      </p:bldP>
      <p:bldP spid="11" grpId="0" build="p">
        <p:tmplLst>
          <p:tmpl lvl="1">
            <p:tnLst>
              <p:par>
                <p:cTn presetID="37" presetClass="entr" presetSubtype="0" fill="hold" nodeType="withEffect" nodePh="1">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600"/>
                        <p:tgtEl>
                          <p:spTgt spid="11"/>
                        </p:tgtEl>
                      </p:cBhvr>
                    </p:animEffect>
                    <p:anim calcmode="lin" valueType="num">
                      <p:cBhvr>
                        <p:cTn dur="600" fill="hold"/>
                        <p:tgtEl>
                          <p:spTgt spid="11"/>
                        </p:tgtEl>
                        <p:attrNameLst>
                          <p:attrName>ppt_x</p:attrName>
                        </p:attrNameLst>
                      </p:cBhvr>
                      <p:tavLst>
                        <p:tav tm="0">
                          <p:val>
                            <p:strVal val="#ppt_x"/>
                          </p:val>
                        </p:tav>
                        <p:tav tm="100000">
                          <p:val>
                            <p:strVal val="#ppt_x"/>
                          </p:val>
                        </p:tav>
                      </p:tavLst>
                    </p:anim>
                    <p:anim calcmode="lin" valueType="num">
                      <p:cBhvr>
                        <p:cTn dur="540" decel="100000" fill="hold"/>
                        <p:tgtEl>
                          <p:spTgt spid="1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1"/>
                        </p:tgtEl>
                        <p:attrNameLst>
                          <p:attrName>ppt_y</p:attrName>
                        </p:attrNameLst>
                      </p:cBhvr>
                      <p:tavLst>
                        <p:tav tm="0">
                          <p:val>
                            <p:strVal val="#ppt_y-.03"/>
                          </p:val>
                        </p:tav>
                        <p:tav tm="100000">
                          <p:val>
                            <p:strVal val="#ppt_y"/>
                          </p:val>
                        </p:tav>
                      </p:tavLst>
                    </p:anim>
                  </p:childTnLst>
                </p:cTn>
              </p:par>
            </p:tnLst>
          </p:tmpl>
        </p:tmplLst>
      </p:bldP>
      <p:bldP spid="12" grpId="0"/>
      <p:bldP spid="13" grpId="0" build="p" animBg="1">
        <p:tmplLst>
          <p:tmpl lvl="1">
            <p:tnLst>
              <p:par>
                <p:cTn presetID="37" presetClass="entr" presetSubtype="0" fill="hold" nodeType="click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nodePh="1">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al = Two images">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02739" y="658520"/>
            <a:ext cx="3725329"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Text Placeholder 5"/>
          <p:cNvSpPr>
            <a:spLocks noGrp="1"/>
          </p:cNvSpPr>
          <p:nvPr>
            <p:ph type="body" sz="quarter" idx="10" hasCustomPrompt="1"/>
          </p:nvPr>
        </p:nvSpPr>
        <p:spPr>
          <a:xfrm>
            <a:off x="702739" y="3459784"/>
            <a:ext cx="3739075" cy="331401"/>
          </a:xfrm>
          <a:prstGeom prst="rect">
            <a:avLst/>
          </a:prstGeom>
          <a:solidFill>
            <a:schemeClr val="accent1"/>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702739" y="3958381"/>
            <a:ext cx="3739075"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
        <p:nvSpPr>
          <p:cNvPr id="18" name="Picture Placeholder 2"/>
          <p:cNvSpPr>
            <a:spLocks noGrp="1"/>
          </p:cNvSpPr>
          <p:nvPr>
            <p:ph type="pic" sz="quarter" idx="15"/>
          </p:nvPr>
        </p:nvSpPr>
        <p:spPr>
          <a:xfrm>
            <a:off x="4622805" y="658520"/>
            <a:ext cx="3725329"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9" name="Text Placeholder 5"/>
          <p:cNvSpPr>
            <a:spLocks noGrp="1"/>
          </p:cNvSpPr>
          <p:nvPr>
            <p:ph type="body" sz="quarter" idx="16" hasCustomPrompt="1"/>
          </p:nvPr>
        </p:nvSpPr>
        <p:spPr>
          <a:xfrm>
            <a:off x="4622805" y="3459784"/>
            <a:ext cx="3739075" cy="331401"/>
          </a:xfrm>
          <a:prstGeom prst="rect">
            <a:avLst/>
          </a:prstGeom>
          <a:solidFill>
            <a:schemeClr val="accent2"/>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0" name="Text Placeholder 5"/>
          <p:cNvSpPr>
            <a:spLocks noGrp="1"/>
          </p:cNvSpPr>
          <p:nvPr>
            <p:ph type="body" sz="quarter" idx="17" hasCustomPrompt="1"/>
          </p:nvPr>
        </p:nvSpPr>
        <p:spPr>
          <a:xfrm>
            <a:off x="4622805" y="3958381"/>
            <a:ext cx="3739075"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357830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600"/>
                                        <p:tgtEl>
                                          <p:spTgt spid="6">
                                            <p:bg/>
                                          </p:spTgt>
                                        </p:tgtEl>
                                      </p:cBhvr>
                                    </p:animEffect>
                                    <p:anim calcmode="lin" valueType="num">
                                      <p:cBhvr>
                                        <p:cTn id="11" dur="600" fill="hold"/>
                                        <p:tgtEl>
                                          <p:spTgt spid="6">
                                            <p:bg/>
                                          </p:spTgt>
                                        </p:tgtEl>
                                        <p:attrNameLst>
                                          <p:attrName>ppt_x</p:attrName>
                                        </p:attrNameLst>
                                      </p:cBhvr>
                                      <p:tavLst>
                                        <p:tav tm="0">
                                          <p:val>
                                            <p:strVal val="#ppt_x"/>
                                          </p:val>
                                        </p:tav>
                                        <p:tav tm="100000">
                                          <p:val>
                                            <p:strVal val="#ppt_x"/>
                                          </p:val>
                                        </p:tav>
                                      </p:tavLst>
                                    </p:anim>
                                    <p:anim calcmode="lin" valueType="num">
                                      <p:cBhvr>
                                        <p:cTn id="12" dur="540" decel="100000" fill="hold"/>
                                        <p:tgtEl>
                                          <p:spTgt spid="6">
                                            <p:bg/>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3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600"/>
                                        <p:tgtEl>
                                          <p:spTgt spid="6">
                                            <p:txEl>
                                              <p:pRg st="0" end="0"/>
                                            </p:txEl>
                                          </p:spTgt>
                                        </p:tgtEl>
                                      </p:cBhvr>
                                    </p:animEffect>
                                    <p:anim calcmode="lin" valueType="num">
                                      <p:cBhvr>
                                        <p:cTn id="19"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600"/>
                                        <p:tgtEl>
                                          <p:spTgt spid="7">
                                            <p:txEl>
                                              <p:pRg st="0" end="0"/>
                                            </p:txEl>
                                          </p:spTgt>
                                        </p:tgtEl>
                                      </p:cBhvr>
                                    </p:animEffect>
                                    <p:anim calcmode="lin" valueType="num">
                                      <p:cBhvr>
                                        <p:cTn id="25"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7"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28" presetID="10" presetClass="entr" presetSubtype="0" fill="hold" grpId="0" nodeType="withEffect" nodePh="1">
                                  <p:stCondLst>
                                    <p:cond delay="300"/>
                                  </p:stCondLst>
                                  <p:endCondLst>
                                    <p:cond evt="begin" delay="0">
                                      <p:tn val="28"/>
                                    </p:cond>
                                  </p:end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37" presetClass="entr" presetSubtype="0" fill="hold" grpId="0" nodeType="withEffect">
                                  <p:stCondLst>
                                    <p:cond delay="300"/>
                                  </p:stCondLst>
                                  <p:childTnLst>
                                    <p:set>
                                      <p:cBhvr>
                                        <p:cTn id="32" dur="1" fill="hold">
                                          <p:stCondLst>
                                            <p:cond delay="0"/>
                                          </p:stCondLst>
                                        </p:cTn>
                                        <p:tgtEl>
                                          <p:spTgt spid="19">
                                            <p:bg/>
                                          </p:spTgt>
                                        </p:tgtEl>
                                        <p:attrNameLst>
                                          <p:attrName>style.visibility</p:attrName>
                                        </p:attrNameLst>
                                      </p:cBhvr>
                                      <p:to>
                                        <p:strVal val="visible"/>
                                      </p:to>
                                    </p:set>
                                    <p:animEffect transition="in" filter="fade">
                                      <p:cBhvr>
                                        <p:cTn id="33" dur="600"/>
                                        <p:tgtEl>
                                          <p:spTgt spid="19">
                                            <p:bg/>
                                          </p:spTgt>
                                        </p:tgtEl>
                                      </p:cBhvr>
                                    </p:animEffect>
                                    <p:anim calcmode="lin" valueType="num">
                                      <p:cBhvr>
                                        <p:cTn id="34" dur="600" fill="hold"/>
                                        <p:tgtEl>
                                          <p:spTgt spid="19">
                                            <p:bg/>
                                          </p:spTgt>
                                        </p:tgtEl>
                                        <p:attrNameLst>
                                          <p:attrName>ppt_x</p:attrName>
                                        </p:attrNameLst>
                                      </p:cBhvr>
                                      <p:tavLst>
                                        <p:tav tm="0">
                                          <p:val>
                                            <p:strVal val="#ppt_x"/>
                                          </p:val>
                                        </p:tav>
                                        <p:tav tm="100000">
                                          <p:val>
                                            <p:strVal val="#ppt_x"/>
                                          </p:val>
                                        </p:tav>
                                      </p:tavLst>
                                    </p:anim>
                                    <p:anim calcmode="lin" valueType="num">
                                      <p:cBhvr>
                                        <p:cTn id="35" dur="540" decel="100000" fill="hold"/>
                                        <p:tgtEl>
                                          <p:spTgt spid="19">
                                            <p:bg/>
                                          </p:spTgt>
                                        </p:tgtEl>
                                        <p:attrNameLst>
                                          <p:attrName>ppt_y</p:attrName>
                                        </p:attrNameLst>
                                      </p:cBhvr>
                                      <p:tavLst>
                                        <p:tav tm="0">
                                          <p:val>
                                            <p:strVal val="#ppt_y+1"/>
                                          </p:val>
                                        </p:tav>
                                        <p:tav tm="100000">
                                          <p:val>
                                            <p:strVal val="#ppt_y-.03"/>
                                          </p:val>
                                        </p:tav>
                                      </p:tavLst>
                                    </p:anim>
                                    <p:anim calcmode="lin" valueType="num">
                                      <p:cBhvr>
                                        <p:cTn id="36" dur="60" accel="100000" fill="hold">
                                          <p:stCondLst>
                                            <p:cond delay="540"/>
                                          </p:stCondLst>
                                        </p:cTn>
                                        <p:tgtEl>
                                          <p:spTgt spid="19">
                                            <p:bg/>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30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fade">
                                      <p:cBhvr>
                                        <p:cTn id="41" dur="600"/>
                                        <p:tgtEl>
                                          <p:spTgt spid="19">
                                            <p:txEl>
                                              <p:pRg st="0" end="0"/>
                                            </p:txEl>
                                          </p:spTgt>
                                        </p:tgtEl>
                                      </p:cBhvr>
                                    </p:animEffect>
                                    <p:anim calcmode="lin" valueType="num">
                                      <p:cBhvr>
                                        <p:cTn id="42"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3"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44"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30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fade">
                                      <p:cBhvr>
                                        <p:cTn id="47" dur="600"/>
                                        <p:tgtEl>
                                          <p:spTgt spid="20">
                                            <p:txEl>
                                              <p:pRg st="0" end="0"/>
                                            </p:txEl>
                                          </p:spTgt>
                                        </p:tgtEl>
                                      </p:cBhvr>
                                    </p:animEffect>
                                    <p:anim calcmode="lin" valueType="num">
                                      <p:cBhvr>
                                        <p:cTn id="48"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9"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50"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tmplLst>
          <p:tmpl lvl="1">
            <p:tnLst>
              <p:par>
                <p:cTn presetID="37" presetClass="entr" presetSubtype="0" fill="hold" nodeType="click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18" grpId="0"/>
      <p:bldP spid="19" grpId="0" build="p" animBg="1">
        <p:tmplLst>
          <p:tmpl lvl="1">
            <p:tnLst>
              <p:par>
                <p:cTn presetID="37" presetClass="entr" presetSubtype="0" fill="hold" nodeType="click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0" grpId="0" build="p">
        <p:tmplLst>
          <p:tmpl lvl="1">
            <p:tnLst>
              <p:par>
                <p:cTn presetID="37" presetClass="entr" presetSubtype="0" fill="hold" nodeType="withEffect" nodePh="1">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al = Two images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02739" y="658520"/>
            <a:ext cx="5198529"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Text Placeholder 5"/>
          <p:cNvSpPr>
            <a:spLocks noGrp="1"/>
          </p:cNvSpPr>
          <p:nvPr>
            <p:ph type="body" sz="quarter" idx="10" hasCustomPrompt="1"/>
          </p:nvPr>
        </p:nvSpPr>
        <p:spPr>
          <a:xfrm>
            <a:off x="702738" y="3469192"/>
            <a:ext cx="5217710" cy="331401"/>
          </a:xfrm>
          <a:prstGeom prst="rect">
            <a:avLst/>
          </a:prstGeom>
          <a:solidFill>
            <a:schemeClr val="accent1"/>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702738" y="3958381"/>
            <a:ext cx="5217710"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
        <p:nvSpPr>
          <p:cNvPr id="12" name="Picture Placeholder 2"/>
          <p:cNvSpPr>
            <a:spLocks noGrp="1"/>
          </p:cNvSpPr>
          <p:nvPr>
            <p:ph type="pic" sz="quarter" idx="18"/>
          </p:nvPr>
        </p:nvSpPr>
        <p:spPr>
          <a:xfrm>
            <a:off x="6087533" y="658520"/>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3" name="Text Placeholder 5"/>
          <p:cNvSpPr>
            <a:spLocks noGrp="1"/>
          </p:cNvSpPr>
          <p:nvPr>
            <p:ph type="body" sz="quarter" idx="19" hasCustomPrompt="1"/>
          </p:nvPr>
        </p:nvSpPr>
        <p:spPr>
          <a:xfrm>
            <a:off x="6087533" y="3469192"/>
            <a:ext cx="2302933" cy="331401"/>
          </a:xfrm>
          <a:prstGeom prst="rect">
            <a:avLst/>
          </a:prstGeom>
          <a:solidFill>
            <a:schemeClr val="accent3"/>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14" name="Text Placeholder 5"/>
          <p:cNvSpPr>
            <a:spLocks noGrp="1"/>
          </p:cNvSpPr>
          <p:nvPr>
            <p:ph type="body" sz="quarter" idx="20" hasCustomPrompt="1"/>
          </p:nvPr>
        </p:nvSpPr>
        <p:spPr>
          <a:xfrm>
            <a:off x="6087533" y="3958381"/>
            <a:ext cx="2302933"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6044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600"/>
                                        <p:tgtEl>
                                          <p:spTgt spid="6">
                                            <p:bg/>
                                          </p:spTgt>
                                        </p:tgtEl>
                                      </p:cBhvr>
                                    </p:animEffect>
                                    <p:anim calcmode="lin" valueType="num">
                                      <p:cBhvr>
                                        <p:cTn id="11" dur="600" fill="hold"/>
                                        <p:tgtEl>
                                          <p:spTgt spid="6">
                                            <p:bg/>
                                          </p:spTgt>
                                        </p:tgtEl>
                                        <p:attrNameLst>
                                          <p:attrName>ppt_x</p:attrName>
                                        </p:attrNameLst>
                                      </p:cBhvr>
                                      <p:tavLst>
                                        <p:tav tm="0">
                                          <p:val>
                                            <p:strVal val="#ppt_x"/>
                                          </p:val>
                                        </p:tav>
                                        <p:tav tm="100000">
                                          <p:val>
                                            <p:strVal val="#ppt_x"/>
                                          </p:val>
                                        </p:tav>
                                      </p:tavLst>
                                    </p:anim>
                                    <p:anim calcmode="lin" valueType="num">
                                      <p:cBhvr>
                                        <p:cTn id="12" dur="540" decel="100000" fill="hold"/>
                                        <p:tgtEl>
                                          <p:spTgt spid="6">
                                            <p:bg/>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3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600"/>
                                        <p:tgtEl>
                                          <p:spTgt spid="6">
                                            <p:txEl>
                                              <p:pRg st="0" end="0"/>
                                            </p:txEl>
                                          </p:spTgt>
                                        </p:tgtEl>
                                      </p:cBhvr>
                                    </p:animEffect>
                                    <p:anim calcmode="lin" valueType="num">
                                      <p:cBhvr>
                                        <p:cTn id="19"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600"/>
                                        <p:tgtEl>
                                          <p:spTgt spid="7">
                                            <p:txEl>
                                              <p:pRg st="0" end="0"/>
                                            </p:txEl>
                                          </p:spTgt>
                                        </p:tgtEl>
                                      </p:cBhvr>
                                    </p:animEffect>
                                    <p:anim calcmode="lin" valueType="num">
                                      <p:cBhvr>
                                        <p:cTn id="25"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7"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28" presetID="10" presetClass="entr" presetSubtype="0" fill="hold" grpId="0" nodeType="withEffect" nodePh="1">
                                  <p:stCondLst>
                                    <p:cond delay="300"/>
                                  </p:stCondLst>
                                  <p:endCondLst>
                                    <p:cond evt="begin" delay="0">
                                      <p:tn val="28"/>
                                    </p:cond>
                                  </p:end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37" presetClass="entr" presetSubtype="0" fill="hold" grpId="0" nodeType="withEffect">
                                  <p:stCondLst>
                                    <p:cond delay="300"/>
                                  </p:stCondLst>
                                  <p:childTnLst>
                                    <p:set>
                                      <p:cBhvr>
                                        <p:cTn id="32" dur="1" fill="hold">
                                          <p:stCondLst>
                                            <p:cond delay="0"/>
                                          </p:stCondLst>
                                        </p:cTn>
                                        <p:tgtEl>
                                          <p:spTgt spid="13">
                                            <p:bg/>
                                          </p:spTgt>
                                        </p:tgtEl>
                                        <p:attrNameLst>
                                          <p:attrName>style.visibility</p:attrName>
                                        </p:attrNameLst>
                                      </p:cBhvr>
                                      <p:to>
                                        <p:strVal val="visible"/>
                                      </p:to>
                                    </p:set>
                                    <p:animEffect transition="in" filter="fade">
                                      <p:cBhvr>
                                        <p:cTn id="33" dur="600"/>
                                        <p:tgtEl>
                                          <p:spTgt spid="13">
                                            <p:bg/>
                                          </p:spTgt>
                                        </p:tgtEl>
                                      </p:cBhvr>
                                    </p:animEffect>
                                    <p:anim calcmode="lin" valueType="num">
                                      <p:cBhvr>
                                        <p:cTn id="34" dur="600" fill="hold"/>
                                        <p:tgtEl>
                                          <p:spTgt spid="13">
                                            <p:bg/>
                                          </p:spTgt>
                                        </p:tgtEl>
                                        <p:attrNameLst>
                                          <p:attrName>ppt_x</p:attrName>
                                        </p:attrNameLst>
                                      </p:cBhvr>
                                      <p:tavLst>
                                        <p:tav tm="0">
                                          <p:val>
                                            <p:strVal val="#ppt_x"/>
                                          </p:val>
                                        </p:tav>
                                        <p:tav tm="100000">
                                          <p:val>
                                            <p:strVal val="#ppt_x"/>
                                          </p:val>
                                        </p:tav>
                                      </p:tavLst>
                                    </p:anim>
                                    <p:anim calcmode="lin" valueType="num">
                                      <p:cBhvr>
                                        <p:cTn id="35" dur="540" decel="100000" fill="hold"/>
                                        <p:tgtEl>
                                          <p:spTgt spid="13">
                                            <p:bg/>
                                          </p:spTgt>
                                        </p:tgtEl>
                                        <p:attrNameLst>
                                          <p:attrName>ppt_y</p:attrName>
                                        </p:attrNameLst>
                                      </p:cBhvr>
                                      <p:tavLst>
                                        <p:tav tm="0">
                                          <p:val>
                                            <p:strVal val="#ppt_y+1"/>
                                          </p:val>
                                        </p:tav>
                                        <p:tav tm="100000">
                                          <p:val>
                                            <p:strVal val="#ppt_y-.03"/>
                                          </p:val>
                                        </p:tav>
                                      </p:tavLst>
                                    </p:anim>
                                    <p:anim calcmode="lin" valueType="num">
                                      <p:cBhvr>
                                        <p:cTn id="36" dur="60" accel="100000" fill="hold">
                                          <p:stCondLst>
                                            <p:cond delay="540"/>
                                          </p:stCondLst>
                                        </p:cTn>
                                        <p:tgtEl>
                                          <p:spTgt spid="13">
                                            <p:bg/>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30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600"/>
                                        <p:tgtEl>
                                          <p:spTgt spid="13">
                                            <p:txEl>
                                              <p:pRg st="0" end="0"/>
                                            </p:txEl>
                                          </p:spTgt>
                                        </p:tgtEl>
                                      </p:cBhvr>
                                    </p:animEffect>
                                    <p:anim calcmode="lin" valueType="num">
                                      <p:cBhvr>
                                        <p:cTn id="4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4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30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600"/>
                                        <p:tgtEl>
                                          <p:spTgt spid="14">
                                            <p:txEl>
                                              <p:pRg st="0" end="0"/>
                                            </p:txEl>
                                          </p:spTgt>
                                        </p:tgtEl>
                                      </p:cBhvr>
                                    </p:animEffect>
                                    <p:anim calcmode="lin" valueType="num">
                                      <p:cBhvr>
                                        <p:cTn id="48"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9"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50"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tmplLst>
          <p:tmpl lvl="1">
            <p:tnLst>
              <p:par>
                <p:cTn presetID="37" presetClass="entr" presetSubtype="0" fill="hold" nodeType="click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12" grpId="0"/>
      <p:bldP spid="13" grpId="0" build="p" animBg="1">
        <p:tmplLst>
          <p:tmpl lvl="1">
            <p:tnLst>
              <p:par>
                <p:cTn presetID="37" presetClass="entr" presetSubtype="0" fill="hold" nodeType="click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nodePh="1">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al = Two images 3">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02739" y="658520"/>
            <a:ext cx="22944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6" name="Text Placeholder 5"/>
          <p:cNvSpPr>
            <a:spLocks noGrp="1"/>
          </p:cNvSpPr>
          <p:nvPr>
            <p:ph type="body" sz="quarter" idx="10" hasCustomPrompt="1"/>
          </p:nvPr>
        </p:nvSpPr>
        <p:spPr>
          <a:xfrm>
            <a:off x="702738" y="3469192"/>
            <a:ext cx="2302933" cy="331401"/>
          </a:xfrm>
          <a:prstGeom prst="rect">
            <a:avLst/>
          </a:prstGeom>
          <a:solidFill>
            <a:schemeClr val="accent1"/>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7" name="Text Placeholder 5"/>
          <p:cNvSpPr>
            <a:spLocks noGrp="1"/>
          </p:cNvSpPr>
          <p:nvPr>
            <p:ph type="body" sz="quarter" idx="14" hasCustomPrompt="1"/>
          </p:nvPr>
        </p:nvSpPr>
        <p:spPr>
          <a:xfrm>
            <a:off x="702738" y="3958381"/>
            <a:ext cx="2302933"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
        <p:nvSpPr>
          <p:cNvPr id="12" name="Picture Placeholder 2"/>
          <p:cNvSpPr>
            <a:spLocks noGrp="1"/>
          </p:cNvSpPr>
          <p:nvPr>
            <p:ph type="pic" sz="quarter" idx="18"/>
          </p:nvPr>
        </p:nvSpPr>
        <p:spPr>
          <a:xfrm>
            <a:off x="3141134" y="658520"/>
            <a:ext cx="5240867" cy="2812814"/>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3" name="Text Placeholder 5"/>
          <p:cNvSpPr>
            <a:spLocks noGrp="1"/>
          </p:cNvSpPr>
          <p:nvPr>
            <p:ph type="body" sz="quarter" idx="19" hasCustomPrompt="1"/>
          </p:nvPr>
        </p:nvSpPr>
        <p:spPr>
          <a:xfrm>
            <a:off x="3130262" y="3469192"/>
            <a:ext cx="5260205" cy="331401"/>
          </a:xfrm>
          <a:prstGeom prst="rect">
            <a:avLst/>
          </a:prstGeom>
          <a:solidFill>
            <a:schemeClr val="accent3"/>
          </a:solidFill>
        </p:spPr>
        <p:txBody>
          <a:bodyPr lIns="68580" tIns="34290" rIns="68580" bIns="34290" anchor="ctr">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14" name="Text Placeholder 5"/>
          <p:cNvSpPr>
            <a:spLocks noGrp="1"/>
          </p:cNvSpPr>
          <p:nvPr>
            <p:ph type="body" sz="quarter" idx="20" hasCustomPrompt="1"/>
          </p:nvPr>
        </p:nvSpPr>
        <p:spPr>
          <a:xfrm>
            <a:off x="3130262" y="3958381"/>
            <a:ext cx="5260205" cy="1074582"/>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dap </a:t>
            </a:r>
            <a:r>
              <a:rPr lang="en-US" dirty="0" err="1" smtClean="0"/>
              <a:t>ibus</a:t>
            </a:r>
            <a:r>
              <a:rPr lang="en-US" dirty="0" smtClean="0"/>
              <a:t> vitae, </a:t>
            </a:r>
            <a:r>
              <a:rPr lang="en-US" dirty="0" err="1" smtClean="0"/>
              <a:t>euis</a:t>
            </a:r>
            <a:r>
              <a:rPr lang="en-US" dirty="0" smtClean="0"/>
              <a:t> mod non </a:t>
            </a:r>
            <a:r>
              <a:rPr lang="en-US" dirty="0" err="1" smtClean="0"/>
              <a:t>purus</a:t>
            </a:r>
            <a:r>
              <a:rPr lang="en-US" dirty="0" smtClean="0"/>
              <a:t>. Mae </a:t>
            </a:r>
            <a:r>
              <a:rPr lang="en-US" dirty="0" err="1" smtClean="0"/>
              <a:t>cenas</a:t>
            </a:r>
            <a:r>
              <a:rPr lang="en-US" dirty="0" smtClean="0"/>
              <a:t>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a:t>
            </a:r>
            <a:r>
              <a:rPr lang="en-US" dirty="0" smtClean="0"/>
              <a:t> </a:t>
            </a:r>
            <a:r>
              <a:rPr lang="en-US" dirty="0" err="1" smtClean="0"/>
              <a:t>tique</a:t>
            </a:r>
            <a:r>
              <a:rPr lang="en-US" dirty="0" smtClean="0"/>
              <a:t> et in </a:t>
            </a:r>
            <a:r>
              <a:rPr lang="en-US" dirty="0" err="1" smtClean="0"/>
              <a:t>metus</a:t>
            </a:r>
            <a:r>
              <a:rPr lang="en-US" dirty="0" smtClean="0"/>
              <a:t>. </a:t>
            </a:r>
            <a:endParaRPr lang="en-US" dirty="0"/>
          </a:p>
        </p:txBody>
      </p:sp>
    </p:spTree>
    <p:extLst>
      <p:ext uri="{BB962C8B-B14F-4D97-AF65-F5344CB8AC3E}">
        <p14:creationId xmlns:p14="http://schemas.microsoft.com/office/powerpoint/2010/main" val="23462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600"/>
                                        <p:tgtEl>
                                          <p:spTgt spid="6">
                                            <p:bg/>
                                          </p:spTgt>
                                        </p:tgtEl>
                                      </p:cBhvr>
                                    </p:animEffect>
                                    <p:anim calcmode="lin" valueType="num">
                                      <p:cBhvr>
                                        <p:cTn id="11" dur="600" fill="hold"/>
                                        <p:tgtEl>
                                          <p:spTgt spid="6">
                                            <p:bg/>
                                          </p:spTgt>
                                        </p:tgtEl>
                                        <p:attrNameLst>
                                          <p:attrName>ppt_x</p:attrName>
                                        </p:attrNameLst>
                                      </p:cBhvr>
                                      <p:tavLst>
                                        <p:tav tm="0">
                                          <p:val>
                                            <p:strVal val="#ppt_x"/>
                                          </p:val>
                                        </p:tav>
                                        <p:tav tm="100000">
                                          <p:val>
                                            <p:strVal val="#ppt_x"/>
                                          </p:val>
                                        </p:tav>
                                      </p:tavLst>
                                    </p:anim>
                                    <p:anim calcmode="lin" valueType="num">
                                      <p:cBhvr>
                                        <p:cTn id="12" dur="540" decel="100000" fill="hold"/>
                                        <p:tgtEl>
                                          <p:spTgt spid="6">
                                            <p:bg/>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30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600"/>
                                        <p:tgtEl>
                                          <p:spTgt spid="6">
                                            <p:txEl>
                                              <p:pRg st="0" end="0"/>
                                            </p:txEl>
                                          </p:spTgt>
                                        </p:tgtEl>
                                      </p:cBhvr>
                                    </p:animEffect>
                                    <p:anim calcmode="lin" valueType="num">
                                      <p:cBhvr>
                                        <p:cTn id="19"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30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600"/>
                                        <p:tgtEl>
                                          <p:spTgt spid="7">
                                            <p:txEl>
                                              <p:pRg st="0" end="0"/>
                                            </p:txEl>
                                          </p:spTgt>
                                        </p:tgtEl>
                                      </p:cBhvr>
                                    </p:animEffect>
                                    <p:anim calcmode="lin" valueType="num">
                                      <p:cBhvr>
                                        <p:cTn id="25" dur="6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54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27" dur="60" accel="100000" fill="hold">
                                          <p:stCondLst>
                                            <p:cond delay="54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28" presetID="10" presetClass="entr" presetSubtype="0" fill="hold" grpId="0" nodeType="withEffect" nodePh="1">
                                  <p:stCondLst>
                                    <p:cond delay="300"/>
                                  </p:stCondLst>
                                  <p:endCondLst>
                                    <p:cond evt="begin" delay="0">
                                      <p:tn val="28"/>
                                    </p:cond>
                                  </p:end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37" presetClass="entr" presetSubtype="0" fill="hold" grpId="0" nodeType="withEffect">
                                  <p:stCondLst>
                                    <p:cond delay="300"/>
                                  </p:stCondLst>
                                  <p:childTnLst>
                                    <p:set>
                                      <p:cBhvr>
                                        <p:cTn id="32" dur="1" fill="hold">
                                          <p:stCondLst>
                                            <p:cond delay="0"/>
                                          </p:stCondLst>
                                        </p:cTn>
                                        <p:tgtEl>
                                          <p:spTgt spid="13">
                                            <p:bg/>
                                          </p:spTgt>
                                        </p:tgtEl>
                                        <p:attrNameLst>
                                          <p:attrName>style.visibility</p:attrName>
                                        </p:attrNameLst>
                                      </p:cBhvr>
                                      <p:to>
                                        <p:strVal val="visible"/>
                                      </p:to>
                                    </p:set>
                                    <p:animEffect transition="in" filter="fade">
                                      <p:cBhvr>
                                        <p:cTn id="33" dur="600"/>
                                        <p:tgtEl>
                                          <p:spTgt spid="13">
                                            <p:bg/>
                                          </p:spTgt>
                                        </p:tgtEl>
                                      </p:cBhvr>
                                    </p:animEffect>
                                    <p:anim calcmode="lin" valueType="num">
                                      <p:cBhvr>
                                        <p:cTn id="34" dur="600" fill="hold"/>
                                        <p:tgtEl>
                                          <p:spTgt spid="13">
                                            <p:bg/>
                                          </p:spTgt>
                                        </p:tgtEl>
                                        <p:attrNameLst>
                                          <p:attrName>ppt_x</p:attrName>
                                        </p:attrNameLst>
                                      </p:cBhvr>
                                      <p:tavLst>
                                        <p:tav tm="0">
                                          <p:val>
                                            <p:strVal val="#ppt_x"/>
                                          </p:val>
                                        </p:tav>
                                        <p:tav tm="100000">
                                          <p:val>
                                            <p:strVal val="#ppt_x"/>
                                          </p:val>
                                        </p:tav>
                                      </p:tavLst>
                                    </p:anim>
                                    <p:anim calcmode="lin" valueType="num">
                                      <p:cBhvr>
                                        <p:cTn id="35" dur="540" decel="100000" fill="hold"/>
                                        <p:tgtEl>
                                          <p:spTgt spid="13">
                                            <p:bg/>
                                          </p:spTgt>
                                        </p:tgtEl>
                                        <p:attrNameLst>
                                          <p:attrName>ppt_y</p:attrName>
                                        </p:attrNameLst>
                                      </p:cBhvr>
                                      <p:tavLst>
                                        <p:tav tm="0">
                                          <p:val>
                                            <p:strVal val="#ppt_y+1"/>
                                          </p:val>
                                        </p:tav>
                                        <p:tav tm="100000">
                                          <p:val>
                                            <p:strVal val="#ppt_y-.03"/>
                                          </p:val>
                                        </p:tav>
                                      </p:tavLst>
                                    </p:anim>
                                    <p:anim calcmode="lin" valueType="num">
                                      <p:cBhvr>
                                        <p:cTn id="36" dur="60" accel="100000" fill="hold">
                                          <p:stCondLst>
                                            <p:cond delay="540"/>
                                          </p:stCondLst>
                                        </p:cTn>
                                        <p:tgtEl>
                                          <p:spTgt spid="13">
                                            <p:bg/>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30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600"/>
                                        <p:tgtEl>
                                          <p:spTgt spid="13">
                                            <p:txEl>
                                              <p:pRg st="0" end="0"/>
                                            </p:txEl>
                                          </p:spTgt>
                                        </p:tgtEl>
                                      </p:cBhvr>
                                    </p:animEffect>
                                    <p:anim calcmode="lin" valueType="num">
                                      <p:cBhvr>
                                        <p:cTn id="4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4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30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600"/>
                                        <p:tgtEl>
                                          <p:spTgt spid="14">
                                            <p:txEl>
                                              <p:pRg st="0" end="0"/>
                                            </p:txEl>
                                          </p:spTgt>
                                        </p:tgtEl>
                                      </p:cBhvr>
                                    </p:animEffect>
                                    <p:anim calcmode="lin" valueType="num">
                                      <p:cBhvr>
                                        <p:cTn id="48"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9"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50"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animBg="1">
        <p:tmplLst>
          <p:tmpl lvl="1">
            <p:tnLst>
              <p:par>
                <p:cTn presetID="37" presetClass="entr" presetSubtype="0" fill="hold" nodeType="click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7" grpId="0" build="p">
        <p:tmplLst>
          <p:tmpl lvl="1">
            <p:tnLst>
              <p:par>
                <p:cTn presetID="37" presetClass="entr" presetSubtype="0" fill="hold" nodeType="withEffect" nodePh="1">
                  <p:stCondLst>
                    <p:cond delay="300"/>
                  </p:stCondLst>
                  <p:childTnLst>
                    <p:set>
                      <p:cBhvr>
                        <p:cTn dur="1" fill="hold">
                          <p:stCondLst>
                            <p:cond delay="0"/>
                          </p:stCondLst>
                        </p:cTn>
                        <p:tgtEl>
                          <p:spTgt spid="7"/>
                        </p:tgtEl>
                        <p:attrNameLst>
                          <p:attrName>style.visibility</p:attrName>
                        </p:attrNameLst>
                      </p:cBhvr>
                      <p:to>
                        <p:strVal val="visible"/>
                      </p:to>
                    </p:set>
                    <p:animEffect transition="in" filter="fade">
                      <p:cBhvr>
                        <p:cTn dur="600"/>
                        <p:tgtEl>
                          <p:spTgt spid="7"/>
                        </p:tgtEl>
                      </p:cBhvr>
                    </p:animEffect>
                    <p:anim calcmode="lin" valueType="num">
                      <p:cBhvr>
                        <p:cTn dur="600" fill="hold"/>
                        <p:tgtEl>
                          <p:spTgt spid="7"/>
                        </p:tgtEl>
                        <p:attrNameLst>
                          <p:attrName>ppt_x</p:attrName>
                        </p:attrNameLst>
                      </p:cBhvr>
                      <p:tavLst>
                        <p:tav tm="0">
                          <p:val>
                            <p:strVal val="#ppt_x"/>
                          </p:val>
                        </p:tav>
                        <p:tav tm="100000">
                          <p:val>
                            <p:strVal val="#ppt_x"/>
                          </p:val>
                        </p:tav>
                      </p:tavLst>
                    </p:anim>
                    <p:anim calcmode="lin" valueType="num">
                      <p:cBhvr>
                        <p:cTn dur="540" decel="100000" fill="hold"/>
                        <p:tgtEl>
                          <p:spTgt spid="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7"/>
                        </p:tgtEl>
                        <p:attrNameLst>
                          <p:attrName>ppt_y</p:attrName>
                        </p:attrNameLst>
                      </p:cBhvr>
                      <p:tavLst>
                        <p:tav tm="0">
                          <p:val>
                            <p:strVal val="#ppt_y-.03"/>
                          </p:val>
                        </p:tav>
                        <p:tav tm="100000">
                          <p:val>
                            <p:strVal val="#ppt_y"/>
                          </p:val>
                        </p:tav>
                      </p:tavLst>
                    </p:anim>
                  </p:childTnLst>
                </p:cTn>
              </p:par>
            </p:tnLst>
          </p:tmpl>
        </p:tmplLst>
      </p:bldP>
      <p:bldP spid="12" grpId="0"/>
      <p:bldP spid="13" grpId="0" build="p" animBg="1">
        <p:tmplLst>
          <p:tmpl lvl="1">
            <p:tnLst>
              <p:par>
                <p:cTn presetID="37" presetClass="entr" presetSubtype="0" fill="hold" nodeType="click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nodePh="1">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tile with text">
    <p:spTree>
      <p:nvGrpSpPr>
        <p:cNvPr id="1" name=""/>
        <p:cNvGrpSpPr/>
        <p:nvPr/>
      </p:nvGrpSpPr>
      <p:grpSpPr>
        <a:xfrm>
          <a:off x="0" y="0"/>
          <a:ext cx="0" cy="0"/>
          <a:chOff x="0" y="0"/>
          <a:chExt cx="0" cy="0"/>
        </a:xfrm>
      </p:grpSpPr>
      <p:sp>
        <p:nvSpPr>
          <p:cNvPr id="8" name="Rectangle 7"/>
          <p:cNvSpPr/>
          <p:nvPr userDrawn="1"/>
        </p:nvSpPr>
        <p:spPr>
          <a:xfrm>
            <a:off x="0" y="1"/>
            <a:ext cx="2304000" cy="1909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2"/>
          <p:cNvSpPr>
            <a:spLocks noGrp="1"/>
          </p:cNvSpPr>
          <p:nvPr>
            <p:ph type="pic" sz="quarter" idx="13"/>
          </p:nvPr>
        </p:nvSpPr>
        <p:spPr>
          <a:xfrm>
            <a:off x="2302933" y="0"/>
            <a:ext cx="2304000" cy="190971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25" name="Rectangle 24"/>
          <p:cNvSpPr/>
          <p:nvPr userDrawn="1"/>
        </p:nvSpPr>
        <p:spPr>
          <a:xfrm>
            <a:off x="4605864" y="1"/>
            <a:ext cx="2304000" cy="19097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4"/>
          </p:nvPr>
        </p:nvSpPr>
        <p:spPr>
          <a:xfrm>
            <a:off x="6900334" y="-1"/>
            <a:ext cx="2243666" cy="190971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0" name="Picture Placeholder 2"/>
          <p:cNvSpPr>
            <a:spLocks noGrp="1"/>
          </p:cNvSpPr>
          <p:nvPr>
            <p:ph type="pic" sz="quarter" idx="15"/>
          </p:nvPr>
        </p:nvSpPr>
        <p:spPr>
          <a:xfrm>
            <a:off x="0" y="1895582"/>
            <a:ext cx="2304000" cy="1960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1" name="Rectangle 30"/>
          <p:cNvSpPr/>
          <p:nvPr userDrawn="1"/>
        </p:nvSpPr>
        <p:spPr>
          <a:xfrm>
            <a:off x="2294466" y="1895582"/>
            <a:ext cx="2304000" cy="19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icture Placeholder 2"/>
          <p:cNvSpPr>
            <a:spLocks noGrp="1"/>
          </p:cNvSpPr>
          <p:nvPr>
            <p:ph type="pic" sz="quarter" idx="16"/>
          </p:nvPr>
        </p:nvSpPr>
        <p:spPr>
          <a:xfrm>
            <a:off x="4597399" y="1895582"/>
            <a:ext cx="2304000" cy="1960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3" name="Rectangle 32"/>
          <p:cNvSpPr/>
          <p:nvPr userDrawn="1"/>
        </p:nvSpPr>
        <p:spPr>
          <a:xfrm>
            <a:off x="6900330" y="1895582"/>
            <a:ext cx="2243670" cy="19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userDrawn="1"/>
        </p:nvSpPr>
        <p:spPr>
          <a:xfrm>
            <a:off x="0" y="3852325"/>
            <a:ext cx="2304000" cy="19097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Picture Placeholder 2"/>
          <p:cNvSpPr>
            <a:spLocks noGrp="1"/>
          </p:cNvSpPr>
          <p:nvPr>
            <p:ph type="pic" sz="quarter" idx="17"/>
          </p:nvPr>
        </p:nvSpPr>
        <p:spPr>
          <a:xfrm>
            <a:off x="2294466" y="3852325"/>
            <a:ext cx="2304000" cy="190971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8" name="Rectangle 47"/>
          <p:cNvSpPr/>
          <p:nvPr userDrawn="1"/>
        </p:nvSpPr>
        <p:spPr>
          <a:xfrm>
            <a:off x="4597397" y="3852325"/>
            <a:ext cx="2304000" cy="19097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Picture Placeholder 2"/>
          <p:cNvSpPr>
            <a:spLocks noGrp="1"/>
          </p:cNvSpPr>
          <p:nvPr>
            <p:ph type="pic" sz="quarter" idx="18"/>
          </p:nvPr>
        </p:nvSpPr>
        <p:spPr>
          <a:xfrm>
            <a:off x="6900334" y="3852325"/>
            <a:ext cx="2243666" cy="190971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50" name="Text Placeholder 5"/>
          <p:cNvSpPr>
            <a:spLocks noGrp="1"/>
          </p:cNvSpPr>
          <p:nvPr>
            <p:ph type="body" sz="quarter" idx="10" hasCustomPrompt="1"/>
          </p:nvPr>
        </p:nvSpPr>
        <p:spPr>
          <a:xfrm>
            <a:off x="296337" y="53409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1" name="Text Placeholder 5"/>
          <p:cNvSpPr>
            <a:spLocks noGrp="1"/>
          </p:cNvSpPr>
          <p:nvPr>
            <p:ph type="body" sz="quarter" idx="19" hasCustomPrompt="1"/>
          </p:nvPr>
        </p:nvSpPr>
        <p:spPr>
          <a:xfrm>
            <a:off x="296337" y="77868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52" name="Text Placeholder 5"/>
          <p:cNvSpPr>
            <a:spLocks noGrp="1"/>
          </p:cNvSpPr>
          <p:nvPr>
            <p:ph type="body" sz="quarter" idx="20" hasCustomPrompt="1"/>
          </p:nvPr>
        </p:nvSpPr>
        <p:spPr>
          <a:xfrm>
            <a:off x="4868337" y="53409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3" name="Text Placeholder 5"/>
          <p:cNvSpPr>
            <a:spLocks noGrp="1"/>
          </p:cNvSpPr>
          <p:nvPr>
            <p:ph type="body" sz="quarter" idx="21" hasCustomPrompt="1"/>
          </p:nvPr>
        </p:nvSpPr>
        <p:spPr>
          <a:xfrm>
            <a:off x="4868337" y="77868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54" name="Text Placeholder 5"/>
          <p:cNvSpPr>
            <a:spLocks noGrp="1"/>
          </p:cNvSpPr>
          <p:nvPr>
            <p:ph type="body" sz="quarter" idx="22" hasCustomPrompt="1"/>
          </p:nvPr>
        </p:nvSpPr>
        <p:spPr>
          <a:xfrm>
            <a:off x="2607737" y="2472025"/>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5" name="Text Placeholder 5"/>
          <p:cNvSpPr>
            <a:spLocks noGrp="1"/>
          </p:cNvSpPr>
          <p:nvPr>
            <p:ph type="body" sz="quarter" idx="23" hasCustomPrompt="1"/>
          </p:nvPr>
        </p:nvSpPr>
        <p:spPr>
          <a:xfrm>
            <a:off x="2607737" y="2716612"/>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56" name="Text Placeholder 5"/>
          <p:cNvSpPr>
            <a:spLocks noGrp="1"/>
          </p:cNvSpPr>
          <p:nvPr>
            <p:ph type="body" sz="quarter" idx="24" hasCustomPrompt="1"/>
          </p:nvPr>
        </p:nvSpPr>
        <p:spPr>
          <a:xfrm>
            <a:off x="7179737" y="2472025"/>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7" name="Text Placeholder 5"/>
          <p:cNvSpPr>
            <a:spLocks noGrp="1"/>
          </p:cNvSpPr>
          <p:nvPr>
            <p:ph type="body" sz="quarter" idx="25" hasCustomPrompt="1"/>
          </p:nvPr>
        </p:nvSpPr>
        <p:spPr>
          <a:xfrm>
            <a:off x="7179737" y="2716612"/>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58" name="Text Placeholder 5"/>
          <p:cNvSpPr>
            <a:spLocks noGrp="1"/>
          </p:cNvSpPr>
          <p:nvPr>
            <p:ph type="body" sz="quarter" idx="26" hasCustomPrompt="1"/>
          </p:nvPr>
        </p:nvSpPr>
        <p:spPr>
          <a:xfrm>
            <a:off x="296337" y="438172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9" name="Text Placeholder 5"/>
          <p:cNvSpPr>
            <a:spLocks noGrp="1"/>
          </p:cNvSpPr>
          <p:nvPr>
            <p:ph type="body" sz="quarter" idx="27" hasCustomPrompt="1"/>
          </p:nvPr>
        </p:nvSpPr>
        <p:spPr>
          <a:xfrm>
            <a:off x="296337" y="462631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60" name="Text Placeholder 5"/>
          <p:cNvSpPr>
            <a:spLocks noGrp="1"/>
          </p:cNvSpPr>
          <p:nvPr>
            <p:ph type="body" sz="quarter" idx="28" hasCustomPrompt="1"/>
          </p:nvPr>
        </p:nvSpPr>
        <p:spPr>
          <a:xfrm>
            <a:off x="4859870" y="438172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61" name="Text Placeholder 5"/>
          <p:cNvSpPr>
            <a:spLocks noGrp="1"/>
          </p:cNvSpPr>
          <p:nvPr>
            <p:ph type="body" sz="quarter" idx="29" hasCustomPrompt="1"/>
          </p:nvPr>
        </p:nvSpPr>
        <p:spPr>
          <a:xfrm>
            <a:off x="4859870" y="462631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Tree>
    <p:extLst>
      <p:ext uri="{BB962C8B-B14F-4D97-AF65-F5344CB8AC3E}">
        <p14:creationId xmlns:p14="http://schemas.microsoft.com/office/powerpoint/2010/main" val="381714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nodePh="1">
                                  <p:stCondLst>
                                    <p:cond delay="300"/>
                                  </p:stCondLst>
                                  <p:endCondLst>
                                    <p:cond evt="begin" delay="0">
                                      <p:tn val="8"/>
                                    </p:cond>
                                  </p:end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nodePh="1">
                                  <p:stCondLst>
                                    <p:cond delay="30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nodePh="1">
                                  <p:stCondLst>
                                    <p:cond delay="300"/>
                                  </p:stCondLst>
                                  <p:endCondLst>
                                    <p:cond evt="begin" delay="0">
                                      <p:tn val="14"/>
                                    </p:cond>
                                  </p:end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nodePh="1">
                                  <p:stCondLst>
                                    <p:cond delay="300"/>
                                  </p:stCondLst>
                                  <p:endCondLst>
                                    <p:cond evt="begin" delay="0">
                                      <p:tn val="20"/>
                                    </p:cond>
                                  </p:end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par>
                                <p:cTn id="23" presetID="37" presetClass="entr" presetSubtype="0" fill="hold" grpId="0" nodeType="withEffect">
                                  <p:stCondLst>
                                    <p:cond delay="300"/>
                                  </p:stCondLst>
                                  <p:childTnLst>
                                    <p:set>
                                      <p:cBhvr>
                                        <p:cTn id="24" dur="1" fill="hold">
                                          <p:stCondLst>
                                            <p:cond delay="0"/>
                                          </p:stCondLst>
                                        </p:cTn>
                                        <p:tgtEl>
                                          <p:spTgt spid="50">
                                            <p:txEl>
                                              <p:pRg st="0" end="0"/>
                                            </p:txEl>
                                          </p:spTgt>
                                        </p:tgtEl>
                                        <p:attrNameLst>
                                          <p:attrName>style.visibility</p:attrName>
                                        </p:attrNameLst>
                                      </p:cBhvr>
                                      <p:to>
                                        <p:strVal val="visible"/>
                                      </p:to>
                                    </p:set>
                                    <p:animEffect transition="in" filter="fade">
                                      <p:cBhvr>
                                        <p:cTn id="25" dur="600"/>
                                        <p:tgtEl>
                                          <p:spTgt spid="50">
                                            <p:txEl>
                                              <p:pRg st="0" end="0"/>
                                            </p:txEl>
                                          </p:spTgt>
                                        </p:tgtEl>
                                      </p:cBhvr>
                                    </p:animEffect>
                                    <p:anim calcmode="lin" valueType="num">
                                      <p:cBhvr>
                                        <p:cTn id="26" dur="6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50">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50">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600"/>
                                        <p:tgtEl>
                                          <p:spTgt spid="51">
                                            <p:txEl>
                                              <p:pRg st="0" end="0"/>
                                            </p:txEl>
                                          </p:spTgt>
                                        </p:tgtEl>
                                      </p:cBhvr>
                                    </p:animEffect>
                                    <p:anim calcmode="lin" valueType="num">
                                      <p:cBhvr>
                                        <p:cTn id="32" dur="6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51">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51">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300"/>
                                  </p:stCondLst>
                                  <p:childTnLst>
                                    <p:set>
                                      <p:cBhvr>
                                        <p:cTn id="36" dur="1" fill="hold">
                                          <p:stCondLst>
                                            <p:cond delay="0"/>
                                          </p:stCondLst>
                                        </p:cTn>
                                        <p:tgtEl>
                                          <p:spTgt spid="52">
                                            <p:txEl>
                                              <p:pRg st="0" end="0"/>
                                            </p:txEl>
                                          </p:spTgt>
                                        </p:tgtEl>
                                        <p:attrNameLst>
                                          <p:attrName>style.visibility</p:attrName>
                                        </p:attrNameLst>
                                      </p:cBhvr>
                                      <p:to>
                                        <p:strVal val="visible"/>
                                      </p:to>
                                    </p:set>
                                    <p:animEffect transition="in" filter="fade">
                                      <p:cBhvr>
                                        <p:cTn id="37" dur="600"/>
                                        <p:tgtEl>
                                          <p:spTgt spid="52">
                                            <p:txEl>
                                              <p:pRg st="0" end="0"/>
                                            </p:txEl>
                                          </p:spTgt>
                                        </p:tgtEl>
                                      </p:cBhvr>
                                    </p:animEffect>
                                    <p:anim calcmode="lin" valueType="num">
                                      <p:cBhvr>
                                        <p:cTn id="38" dur="6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52">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52">
                                            <p:txEl>
                                              <p:pRg st="0" end="0"/>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00"/>
                                  </p:stCondLst>
                                  <p:childTnLst>
                                    <p:set>
                                      <p:cBhvr>
                                        <p:cTn id="42" dur="1" fill="hold">
                                          <p:stCondLst>
                                            <p:cond delay="0"/>
                                          </p:stCondLst>
                                        </p:cTn>
                                        <p:tgtEl>
                                          <p:spTgt spid="53">
                                            <p:txEl>
                                              <p:pRg st="0" end="0"/>
                                            </p:txEl>
                                          </p:spTgt>
                                        </p:tgtEl>
                                        <p:attrNameLst>
                                          <p:attrName>style.visibility</p:attrName>
                                        </p:attrNameLst>
                                      </p:cBhvr>
                                      <p:to>
                                        <p:strVal val="visible"/>
                                      </p:to>
                                    </p:set>
                                    <p:animEffect transition="in" filter="fade">
                                      <p:cBhvr>
                                        <p:cTn id="43" dur="600"/>
                                        <p:tgtEl>
                                          <p:spTgt spid="53">
                                            <p:txEl>
                                              <p:pRg st="0" end="0"/>
                                            </p:txEl>
                                          </p:spTgt>
                                        </p:tgtEl>
                                      </p:cBhvr>
                                    </p:animEffect>
                                    <p:anim calcmode="lin" valueType="num">
                                      <p:cBhvr>
                                        <p:cTn id="44" dur="6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5" dur="540" decel="100000" fill="hold"/>
                                        <p:tgtEl>
                                          <p:spTgt spid="53">
                                            <p:txEl>
                                              <p:pRg st="0" end="0"/>
                                            </p:txEl>
                                          </p:spTgt>
                                        </p:tgtEl>
                                        <p:attrNameLst>
                                          <p:attrName>ppt_y</p:attrName>
                                        </p:attrNameLst>
                                      </p:cBhvr>
                                      <p:tavLst>
                                        <p:tav tm="0">
                                          <p:val>
                                            <p:strVal val="#ppt_y+1"/>
                                          </p:val>
                                        </p:tav>
                                        <p:tav tm="100000">
                                          <p:val>
                                            <p:strVal val="#ppt_y-.03"/>
                                          </p:val>
                                        </p:tav>
                                      </p:tavLst>
                                    </p:anim>
                                    <p:anim calcmode="lin" valueType="num">
                                      <p:cBhvr>
                                        <p:cTn id="46" dur="60" accel="100000" fill="hold">
                                          <p:stCondLst>
                                            <p:cond delay="540"/>
                                          </p:stCondLst>
                                        </p:cTn>
                                        <p:tgtEl>
                                          <p:spTgt spid="53">
                                            <p:txEl>
                                              <p:pRg st="0" end="0"/>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300"/>
                                  </p:stCondLst>
                                  <p:childTnLst>
                                    <p:set>
                                      <p:cBhvr>
                                        <p:cTn id="48" dur="1" fill="hold">
                                          <p:stCondLst>
                                            <p:cond delay="0"/>
                                          </p:stCondLst>
                                        </p:cTn>
                                        <p:tgtEl>
                                          <p:spTgt spid="54">
                                            <p:txEl>
                                              <p:pRg st="0" end="0"/>
                                            </p:txEl>
                                          </p:spTgt>
                                        </p:tgtEl>
                                        <p:attrNameLst>
                                          <p:attrName>style.visibility</p:attrName>
                                        </p:attrNameLst>
                                      </p:cBhvr>
                                      <p:to>
                                        <p:strVal val="visible"/>
                                      </p:to>
                                    </p:set>
                                    <p:animEffect transition="in" filter="fade">
                                      <p:cBhvr>
                                        <p:cTn id="49" dur="600"/>
                                        <p:tgtEl>
                                          <p:spTgt spid="54">
                                            <p:txEl>
                                              <p:pRg st="0" end="0"/>
                                            </p:txEl>
                                          </p:spTgt>
                                        </p:tgtEl>
                                      </p:cBhvr>
                                    </p:animEffect>
                                    <p:anim calcmode="lin" valueType="num">
                                      <p:cBhvr>
                                        <p:cTn id="50" dur="6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51" dur="540" decel="100000" fill="hold"/>
                                        <p:tgtEl>
                                          <p:spTgt spid="54">
                                            <p:txEl>
                                              <p:pRg st="0" end="0"/>
                                            </p:txEl>
                                          </p:spTgt>
                                        </p:tgtEl>
                                        <p:attrNameLst>
                                          <p:attrName>ppt_y</p:attrName>
                                        </p:attrNameLst>
                                      </p:cBhvr>
                                      <p:tavLst>
                                        <p:tav tm="0">
                                          <p:val>
                                            <p:strVal val="#ppt_y+1"/>
                                          </p:val>
                                        </p:tav>
                                        <p:tav tm="100000">
                                          <p:val>
                                            <p:strVal val="#ppt_y-.03"/>
                                          </p:val>
                                        </p:tav>
                                      </p:tavLst>
                                    </p:anim>
                                    <p:anim calcmode="lin" valueType="num">
                                      <p:cBhvr>
                                        <p:cTn id="52" dur="60" accel="100000" fill="hold">
                                          <p:stCondLst>
                                            <p:cond delay="540"/>
                                          </p:stCondLst>
                                        </p:cTn>
                                        <p:tgtEl>
                                          <p:spTgt spid="54">
                                            <p:txEl>
                                              <p:pRg st="0" end="0"/>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300"/>
                                  </p:stCondLst>
                                  <p:childTnLst>
                                    <p:set>
                                      <p:cBhvr>
                                        <p:cTn id="54" dur="1" fill="hold">
                                          <p:stCondLst>
                                            <p:cond delay="0"/>
                                          </p:stCondLst>
                                        </p:cTn>
                                        <p:tgtEl>
                                          <p:spTgt spid="55">
                                            <p:txEl>
                                              <p:pRg st="0" end="0"/>
                                            </p:txEl>
                                          </p:spTgt>
                                        </p:tgtEl>
                                        <p:attrNameLst>
                                          <p:attrName>style.visibility</p:attrName>
                                        </p:attrNameLst>
                                      </p:cBhvr>
                                      <p:to>
                                        <p:strVal val="visible"/>
                                      </p:to>
                                    </p:set>
                                    <p:animEffect transition="in" filter="fade">
                                      <p:cBhvr>
                                        <p:cTn id="55" dur="600"/>
                                        <p:tgtEl>
                                          <p:spTgt spid="55">
                                            <p:txEl>
                                              <p:pRg st="0" end="0"/>
                                            </p:txEl>
                                          </p:spTgt>
                                        </p:tgtEl>
                                      </p:cBhvr>
                                    </p:animEffect>
                                    <p:anim calcmode="lin" valueType="num">
                                      <p:cBhvr>
                                        <p:cTn id="56" dur="6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57" dur="540" decel="100000" fill="hold"/>
                                        <p:tgtEl>
                                          <p:spTgt spid="55">
                                            <p:txEl>
                                              <p:pRg st="0" end="0"/>
                                            </p:txEl>
                                          </p:spTgt>
                                        </p:tgtEl>
                                        <p:attrNameLst>
                                          <p:attrName>ppt_y</p:attrName>
                                        </p:attrNameLst>
                                      </p:cBhvr>
                                      <p:tavLst>
                                        <p:tav tm="0">
                                          <p:val>
                                            <p:strVal val="#ppt_y+1"/>
                                          </p:val>
                                        </p:tav>
                                        <p:tav tm="100000">
                                          <p:val>
                                            <p:strVal val="#ppt_y-.03"/>
                                          </p:val>
                                        </p:tav>
                                      </p:tavLst>
                                    </p:anim>
                                    <p:anim calcmode="lin" valueType="num">
                                      <p:cBhvr>
                                        <p:cTn id="58" dur="60" accel="100000" fill="hold">
                                          <p:stCondLst>
                                            <p:cond delay="540"/>
                                          </p:stCondLst>
                                        </p:cTn>
                                        <p:tgtEl>
                                          <p:spTgt spid="55">
                                            <p:txEl>
                                              <p:pRg st="0" end="0"/>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300"/>
                                  </p:stCondLst>
                                  <p:childTnLst>
                                    <p:set>
                                      <p:cBhvr>
                                        <p:cTn id="60" dur="1" fill="hold">
                                          <p:stCondLst>
                                            <p:cond delay="0"/>
                                          </p:stCondLst>
                                        </p:cTn>
                                        <p:tgtEl>
                                          <p:spTgt spid="56">
                                            <p:txEl>
                                              <p:pRg st="0" end="0"/>
                                            </p:txEl>
                                          </p:spTgt>
                                        </p:tgtEl>
                                        <p:attrNameLst>
                                          <p:attrName>style.visibility</p:attrName>
                                        </p:attrNameLst>
                                      </p:cBhvr>
                                      <p:to>
                                        <p:strVal val="visible"/>
                                      </p:to>
                                    </p:set>
                                    <p:animEffect transition="in" filter="fade">
                                      <p:cBhvr>
                                        <p:cTn id="61" dur="600"/>
                                        <p:tgtEl>
                                          <p:spTgt spid="56">
                                            <p:txEl>
                                              <p:pRg st="0" end="0"/>
                                            </p:txEl>
                                          </p:spTgt>
                                        </p:tgtEl>
                                      </p:cBhvr>
                                    </p:animEffect>
                                    <p:anim calcmode="lin" valueType="num">
                                      <p:cBhvr>
                                        <p:cTn id="62" dur="6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63" dur="540" decel="100000" fill="hold"/>
                                        <p:tgtEl>
                                          <p:spTgt spid="56">
                                            <p:txEl>
                                              <p:pRg st="0" end="0"/>
                                            </p:txEl>
                                          </p:spTgt>
                                        </p:tgtEl>
                                        <p:attrNameLst>
                                          <p:attrName>ppt_y</p:attrName>
                                        </p:attrNameLst>
                                      </p:cBhvr>
                                      <p:tavLst>
                                        <p:tav tm="0">
                                          <p:val>
                                            <p:strVal val="#ppt_y+1"/>
                                          </p:val>
                                        </p:tav>
                                        <p:tav tm="100000">
                                          <p:val>
                                            <p:strVal val="#ppt_y-.03"/>
                                          </p:val>
                                        </p:tav>
                                      </p:tavLst>
                                    </p:anim>
                                    <p:anim calcmode="lin" valueType="num">
                                      <p:cBhvr>
                                        <p:cTn id="64" dur="60" accel="100000" fill="hold">
                                          <p:stCondLst>
                                            <p:cond delay="540"/>
                                          </p:stCondLst>
                                        </p:cTn>
                                        <p:tgtEl>
                                          <p:spTgt spid="56">
                                            <p:txEl>
                                              <p:pRg st="0" end="0"/>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300"/>
                                  </p:stCondLst>
                                  <p:childTnLst>
                                    <p:set>
                                      <p:cBhvr>
                                        <p:cTn id="66" dur="1" fill="hold">
                                          <p:stCondLst>
                                            <p:cond delay="0"/>
                                          </p:stCondLst>
                                        </p:cTn>
                                        <p:tgtEl>
                                          <p:spTgt spid="57">
                                            <p:txEl>
                                              <p:pRg st="0" end="0"/>
                                            </p:txEl>
                                          </p:spTgt>
                                        </p:tgtEl>
                                        <p:attrNameLst>
                                          <p:attrName>style.visibility</p:attrName>
                                        </p:attrNameLst>
                                      </p:cBhvr>
                                      <p:to>
                                        <p:strVal val="visible"/>
                                      </p:to>
                                    </p:set>
                                    <p:animEffect transition="in" filter="fade">
                                      <p:cBhvr>
                                        <p:cTn id="67" dur="600"/>
                                        <p:tgtEl>
                                          <p:spTgt spid="57">
                                            <p:txEl>
                                              <p:pRg st="0" end="0"/>
                                            </p:txEl>
                                          </p:spTgt>
                                        </p:tgtEl>
                                      </p:cBhvr>
                                    </p:animEffect>
                                    <p:anim calcmode="lin" valueType="num">
                                      <p:cBhvr>
                                        <p:cTn id="68" dur="6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69" dur="540" decel="100000" fill="hold"/>
                                        <p:tgtEl>
                                          <p:spTgt spid="57">
                                            <p:txEl>
                                              <p:pRg st="0" end="0"/>
                                            </p:txEl>
                                          </p:spTgt>
                                        </p:tgtEl>
                                        <p:attrNameLst>
                                          <p:attrName>ppt_y</p:attrName>
                                        </p:attrNameLst>
                                      </p:cBhvr>
                                      <p:tavLst>
                                        <p:tav tm="0">
                                          <p:val>
                                            <p:strVal val="#ppt_y+1"/>
                                          </p:val>
                                        </p:tav>
                                        <p:tav tm="100000">
                                          <p:val>
                                            <p:strVal val="#ppt_y-.03"/>
                                          </p:val>
                                        </p:tav>
                                      </p:tavLst>
                                    </p:anim>
                                    <p:anim calcmode="lin" valueType="num">
                                      <p:cBhvr>
                                        <p:cTn id="70" dur="60" accel="100000" fill="hold">
                                          <p:stCondLst>
                                            <p:cond delay="540"/>
                                          </p:stCondLst>
                                        </p:cTn>
                                        <p:tgtEl>
                                          <p:spTgt spid="57">
                                            <p:txEl>
                                              <p:pRg st="0" end="0"/>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300"/>
                                  </p:stCondLst>
                                  <p:childTnLst>
                                    <p:set>
                                      <p:cBhvr>
                                        <p:cTn id="72" dur="1" fill="hold">
                                          <p:stCondLst>
                                            <p:cond delay="0"/>
                                          </p:stCondLst>
                                        </p:cTn>
                                        <p:tgtEl>
                                          <p:spTgt spid="58">
                                            <p:txEl>
                                              <p:pRg st="0" end="0"/>
                                            </p:txEl>
                                          </p:spTgt>
                                        </p:tgtEl>
                                        <p:attrNameLst>
                                          <p:attrName>style.visibility</p:attrName>
                                        </p:attrNameLst>
                                      </p:cBhvr>
                                      <p:to>
                                        <p:strVal val="visible"/>
                                      </p:to>
                                    </p:set>
                                    <p:animEffect transition="in" filter="fade">
                                      <p:cBhvr>
                                        <p:cTn id="73" dur="600"/>
                                        <p:tgtEl>
                                          <p:spTgt spid="58">
                                            <p:txEl>
                                              <p:pRg st="0" end="0"/>
                                            </p:txEl>
                                          </p:spTgt>
                                        </p:tgtEl>
                                      </p:cBhvr>
                                    </p:animEffect>
                                    <p:anim calcmode="lin" valueType="num">
                                      <p:cBhvr>
                                        <p:cTn id="74" dur="6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75" dur="540" decel="100000" fill="hold"/>
                                        <p:tgtEl>
                                          <p:spTgt spid="58">
                                            <p:txEl>
                                              <p:pRg st="0" end="0"/>
                                            </p:txEl>
                                          </p:spTgt>
                                        </p:tgtEl>
                                        <p:attrNameLst>
                                          <p:attrName>ppt_y</p:attrName>
                                        </p:attrNameLst>
                                      </p:cBhvr>
                                      <p:tavLst>
                                        <p:tav tm="0">
                                          <p:val>
                                            <p:strVal val="#ppt_y+1"/>
                                          </p:val>
                                        </p:tav>
                                        <p:tav tm="100000">
                                          <p:val>
                                            <p:strVal val="#ppt_y-.03"/>
                                          </p:val>
                                        </p:tav>
                                      </p:tavLst>
                                    </p:anim>
                                    <p:anim calcmode="lin" valueType="num">
                                      <p:cBhvr>
                                        <p:cTn id="76" dur="60" accel="100000" fill="hold">
                                          <p:stCondLst>
                                            <p:cond delay="540"/>
                                          </p:stCondLst>
                                        </p:cTn>
                                        <p:tgtEl>
                                          <p:spTgt spid="58">
                                            <p:txEl>
                                              <p:pRg st="0" end="0"/>
                                            </p:tx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300"/>
                                  </p:stCondLst>
                                  <p:childTnLst>
                                    <p:set>
                                      <p:cBhvr>
                                        <p:cTn id="78" dur="1" fill="hold">
                                          <p:stCondLst>
                                            <p:cond delay="0"/>
                                          </p:stCondLst>
                                        </p:cTn>
                                        <p:tgtEl>
                                          <p:spTgt spid="59">
                                            <p:txEl>
                                              <p:pRg st="0" end="0"/>
                                            </p:txEl>
                                          </p:spTgt>
                                        </p:tgtEl>
                                        <p:attrNameLst>
                                          <p:attrName>style.visibility</p:attrName>
                                        </p:attrNameLst>
                                      </p:cBhvr>
                                      <p:to>
                                        <p:strVal val="visible"/>
                                      </p:to>
                                    </p:set>
                                    <p:animEffect transition="in" filter="fade">
                                      <p:cBhvr>
                                        <p:cTn id="79" dur="600"/>
                                        <p:tgtEl>
                                          <p:spTgt spid="59">
                                            <p:txEl>
                                              <p:pRg st="0" end="0"/>
                                            </p:txEl>
                                          </p:spTgt>
                                        </p:tgtEl>
                                      </p:cBhvr>
                                    </p:animEffect>
                                    <p:anim calcmode="lin" valueType="num">
                                      <p:cBhvr>
                                        <p:cTn id="80" dur="6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81" dur="540" decel="100000" fill="hold"/>
                                        <p:tgtEl>
                                          <p:spTgt spid="59">
                                            <p:txEl>
                                              <p:pRg st="0" end="0"/>
                                            </p:txEl>
                                          </p:spTgt>
                                        </p:tgtEl>
                                        <p:attrNameLst>
                                          <p:attrName>ppt_y</p:attrName>
                                        </p:attrNameLst>
                                      </p:cBhvr>
                                      <p:tavLst>
                                        <p:tav tm="0">
                                          <p:val>
                                            <p:strVal val="#ppt_y+1"/>
                                          </p:val>
                                        </p:tav>
                                        <p:tav tm="100000">
                                          <p:val>
                                            <p:strVal val="#ppt_y-.03"/>
                                          </p:val>
                                        </p:tav>
                                      </p:tavLst>
                                    </p:anim>
                                    <p:anim calcmode="lin" valueType="num">
                                      <p:cBhvr>
                                        <p:cTn id="82" dur="60" accel="100000" fill="hold">
                                          <p:stCondLst>
                                            <p:cond delay="540"/>
                                          </p:stCondLst>
                                        </p:cTn>
                                        <p:tgtEl>
                                          <p:spTgt spid="59">
                                            <p:txEl>
                                              <p:pRg st="0" end="0"/>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300"/>
                                  </p:stCondLst>
                                  <p:childTnLst>
                                    <p:set>
                                      <p:cBhvr>
                                        <p:cTn id="84" dur="1" fill="hold">
                                          <p:stCondLst>
                                            <p:cond delay="0"/>
                                          </p:stCondLst>
                                        </p:cTn>
                                        <p:tgtEl>
                                          <p:spTgt spid="60">
                                            <p:txEl>
                                              <p:pRg st="0" end="0"/>
                                            </p:txEl>
                                          </p:spTgt>
                                        </p:tgtEl>
                                        <p:attrNameLst>
                                          <p:attrName>style.visibility</p:attrName>
                                        </p:attrNameLst>
                                      </p:cBhvr>
                                      <p:to>
                                        <p:strVal val="visible"/>
                                      </p:to>
                                    </p:set>
                                    <p:animEffect transition="in" filter="fade">
                                      <p:cBhvr>
                                        <p:cTn id="85" dur="600"/>
                                        <p:tgtEl>
                                          <p:spTgt spid="60">
                                            <p:txEl>
                                              <p:pRg st="0" end="0"/>
                                            </p:txEl>
                                          </p:spTgt>
                                        </p:tgtEl>
                                      </p:cBhvr>
                                    </p:animEffect>
                                    <p:anim calcmode="lin" valueType="num">
                                      <p:cBhvr>
                                        <p:cTn id="86" dur="6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87" dur="540" decel="100000" fill="hold"/>
                                        <p:tgtEl>
                                          <p:spTgt spid="60">
                                            <p:txEl>
                                              <p:pRg st="0" end="0"/>
                                            </p:txEl>
                                          </p:spTgt>
                                        </p:tgtEl>
                                        <p:attrNameLst>
                                          <p:attrName>ppt_y</p:attrName>
                                        </p:attrNameLst>
                                      </p:cBhvr>
                                      <p:tavLst>
                                        <p:tav tm="0">
                                          <p:val>
                                            <p:strVal val="#ppt_y+1"/>
                                          </p:val>
                                        </p:tav>
                                        <p:tav tm="100000">
                                          <p:val>
                                            <p:strVal val="#ppt_y-.03"/>
                                          </p:val>
                                        </p:tav>
                                      </p:tavLst>
                                    </p:anim>
                                    <p:anim calcmode="lin" valueType="num">
                                      <p:cBhvr>
                                        <p:cTn id="88" dur="60" accel="100000" fill="hold">
                                          <p:stCondLst>
                                            <p:cond delay="540"/>
                                          </p:stCondLst>
                                        </p:cTn>
                                        <p:tgtEl>
                                          <p:spTgt spid="60">
                                            <p:txEl>
                                              <p:pRg st="0" end="0"/>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300"/>
                                  </p:stCondLst>
                                  <p:childTnLst>
                                    <p:set>
                                      <p:cBhvr>
                                        <p:cTn id="90" dur="1" fill="hold">
                                          <p:stCondLst>
                                            <p:cond delay="0"/>
                                          </p:stCondLst>
                                        </p:cTn>
                                        <p:tgtEl>
                                          <p:spTgt spid="61">
                                            <p:txEl>
                                              <p:pRg st="0" end="0"/>
                                            </p:txEl>
                                          </p:spTgt>
                                        </p:tgtEl>
                                        <p:attrNameLst>
                                          <p:attrName>style.visibility</p:attrName>
                                        </p:attrNameLst>
                                      </p:cBhvr>
                                      <p:to>
                                        <p:strVal val="visible"/>
                                      </p:to>
                                    </p:set>
                                    <p:animEffect transition="in" filter="fade">
                                      <p:cBhvr>
                                        <p:cTn id="91" dur="600"/>
                                        <p:tgtEl>
                                          <p:spTgt spid="61">
                                            <p:txEl>
                                              <p:pRg st="0" end="0"/>
                                            </p:txEl>
                                          </p:spTgt>
                                        </p:tgtEl>
                                      </p:cBhvr>
                                    </p:animEffect>
                                    <p:anim calcmode="lin" valueType="num">
                                      <p:cBhvr>
                                        <p:cTn id="92" dur="6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3" dur="540" decel="100000" fill="hold"/>
                                        <p:tgtEl>
                                          <p:spTgt spid="61">
                                            <p:txEl>
                                              <p:pRg st="0" end="0"/>
                                            </p:txEl>
                                          </p:spTgt>
                                        </p:tgtEl>
                                        <p:attrNameLst>
                                          <p:attrName>ppt_y</p:attrName>
                                        </p:attrNameLst>
                                      </p:cBhvr>
                                      <p:tavLst>
                                        <p:tav tm="0">
                                          <p:val>
                                            <p:strVal val="#ppt_y+1"/>
                                          </p:val>
                                        </p:tav>
                                        <p:tav tm="100000">
                                          <p:val>
                                            <p:strVal val="#ppt_y-.03"/>
                                          </p:val>
                                        </p:tav>
                                      </p:tavLst>
                                    </p:anim>
                                    <p:anim calcmode="lin" valueType="num">
                                      <p:cBhvr>
                                        <p:cTn id="94" dur="60" accel="100000" fill="hold">
                                          <p:stCondLst>
                                            <p:cond delay="540"/>
                                          </p:stCondLst>
                                        </p:cTn>
                                        <p:tgtEl>
                                          <p:spTgt spid="6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30" grpId="0"/>
      <p:bldP spid="32" grpId="0"/>
      <p:bldP spid="47" grpId="0"/>
      <p:bldP spid="49" grpId="0"/>
      <p:bldP spid="50" grpId="0" build="p">
        <p:tmplLst>
          <p:tmpl lvl="1">
            <p:tnLst>
              <p:par>
                <p:cTn presetID="37" presetClass="entr" presetSubtype="0" fill="hold" nodeType="withEffect">
                  <p:stCondLst>
                    <p:cond delay="300"/>
                  </p:stCondLst>
                  <p:childTnLst>
                    <p:set>
                      <p:cBhvr>
                        <p:cTn dur="1" fill="hold">
                          <p:stCondLst>
                            <p:cond delay="0"/>
                          </p:stCondLst>
                        </p:cTn>
                        <p:tgtEl>
                          <p:spTgt spid="50"/>
                        </p:tgtEl>
                        <p:attrNameLst>
                          <p:attrName>style.visibility</p:attrName>
                        </p:attrNameLst>
                      </p:cBhvr>
                      <p:to>
                        <p:strVal val="visible"/>
                      </p:to>
                    </p:set>
                    <p:animEffect transition="in" filter="fade">
                      <p:cBhvr>
                        <p:cTn dur="600"/>
                        <p:tgtEl>
                          <p:spTgt spid="50"/>
                        </p:tgtEl>
                      </p:cBhvr>
                    </p:animEffect>
                    <p:anim calcmode="lin" valueType="num">
                      <p:cBhvr>
                        <p:cTn dur="600" fill="hold"/>
                        <p:tgtEl>
                          <p:spTgt spid="50"/>
                        </p:tgtEl>
                        <p:attrNameLst>
                          <p:attrName>ppt_x</p:attrName>
                        </p:attrNameLst>
                      </p:cBhvr>
                      <p:tavLst>
                        <p:tav tm="0">
                          <p:val>
                            <p:strVal val="#ppt_x"/>
                          </p:val>
                        </p:tav>
                        <p:tav tm="100000">
                          <p:val>
                            <p:strVal val="#ppt_x"/>
                          </p:val>
                        </p:tav>
                      </p:tavLst>
                    </p:anim>
                    <p:anim calcmode="lin" valueType="num">
                      <p:cBhvr>
                        <p:cTn dur="540" decel="100000" fill="hold"/>
                        <p:tgtEl>
                          <p:spTgt spid="5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0"/>
                        </p:tgtEl>
                        <p:attrNameLst>
                          <p:attrName>ppt_y</p:attrName>
                        </p:attrNameLst>
                      </p:cBhvr>
                      <p:tavLst>
                        <p:tav tm="0">
                          <p:val>
                            <p:strVal val="#ppt_y-.03"/>
                          </p:val>
                        </p:tav>
                        <p:tav tm="100000">
                          <p:val>
                            <p:strVal val="#ppt_y"/>
                          </p:val>
                        </p:tav>
                      </p:tavLst>
                    </p:anim>
                  </p:childTnLst>
                </p:cTn>
              </p:par>
            </p:tnLst>
          </p:tmpl>
        </p:tmplLst>
      </p:bldP>
      <p:bldP spid="51" grpId="0" build="p">
        <p:tmplLst>
          <p:tmpl lvl="1">
            <p:tnLst>
              <p:par>
                <p:cTn presetID="37" presetClass="entr" presetSubtype="0" fill="hold" nodeType="withEffect" nodePh="1">
                  <p:stCondLst>
                    <p:cond delay="300"/>
                  </p:stCondLst>
                  <p:childTnLst>
                    <p:set>
                      <p:cBhvr>
                        <p:cTn dur="1" fill="hold">
                          <p:stCondLst>
                            <p:cond delay="0"/>
                          </p:stCondLst>
                        </p:cTn>
                        <p:tgtEl>
                          <p:spTgt spid="51"/>
                        </p:tgtEl>
                        <p:attrNameLst>
                          <p:attrName>style.visibility</p:attrName>
                        </p:attrNameLst>
                      </p:cBhvr>
                      <p:to>
                        <p:strVal val="visible"/>
                      </p:to>
                    </p:set>
                    <p:animEffect transition="in" filter="fade">
                      <p:cBhvr>
                        <p:cTn dur="600"/>
                        <p:tgtEl>
                          <p:spTgt spid="51"/>
                        </p:tgtEl>
                      </p:cBhvr>
                    </p:animEffect>
                    <p:anim calcmode="lin" valueType="num">
                      <p:cBhvr>
                        <p:cTn dur="600" fill="hold"/>
                        <p:tgtEl>
                          <p:spTgt spid="51"/>
                        </p:tgtEl>
                        <p:attrNameLst>
                          <p:attrName>ppt_x</p:attrName>
                        </p:attrNameLst>
                      </p:cBhvr>
                      <p:tavLst>
                        <p:tav tm="0">
                          <p:val>
                            <p:strVal val="#ppt_x"/>
                          </p:val>
                        </p:tav>
                        <p:tav tm="100000">
                          <p:val>
                            <p:strVal val="#ppt_x"/>
                          </p:val>
                        </p:tav>
                      </p:tavLst>
                    </p:anim>
                    <p:anim calcmode="lin" valueType="num">
                      <p:cBhvr>
                        <p:cTn dur="540" decel="100000" fill="hold"/>
                        <p:tgtEl>
                          <p:spTgt spid="5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1"/>
                        </p:tgtEl>
                        <p:attrNameLst>
                          <p:attrName>ppt_y</p:attrName>
                        </p:attrNameLst>
                      </p:cBhvr>
                      <p:tavLst>
                        <p:tav tm="0">
                          <p:val>
                            <p:strVal val="#ppt_y-.03"/>
                          </p:val>
                        </p:tav>
                        <p:tav tm="100000">
                          <p:val>
                            <p:strVal val="#ppt_y"/>
                          </p:val>
                        </p:tav>
                      </p:tavLst>
                    </p:anim>
                  </p:childTnLst>
                </p:cTn>
              </p:par>
            </p:tnLst>
          </p:tmpl>
        </p:tmplLst>
      </p:bldP>
      <p:bldP spid="52" grpId="0" build="p">
        <p:tmplLst>
          <p:tmpl lvl="1">
            <p:tnLst>
              <p:par>
                <p:cTn presetID="37" presetClass="entr" presetSubtype="0" fill="hold" nodeType="withEffect">
                  <p:stCondLst>
                    <p:cond delay="300"/>
                  </p:stCondLst>
                  <p:childTnLst>
                    <p:set>
                      <p:cBhvr>
                        <p:cTn dur="1" fill="hold">
                          <p:stCondLst>
                            <p:cond delay="0"/>
                          </p:stCondLst>
                        </p:cTn>
                        <p:tgtEl>
                          <p:spTgt spid="52"/>
                        </p:tgtEl>
                        <p:attrNameLst>
                          <p:attrName>style.visibility</p:attrName>
                        </p:attrNameLst>
                      </p:cBhvr>
                      <p:to>
                        <p:strVal val="visible"/>
                      </p:to>
                    </p:set>
                    <p:animEffect transition="in" filter="fade">
                      <p:cBhvr>
                        <p:cTn dur="600"/>
                        <p:tgtEl>
                          <p:spTgt spid="52"/>
                        </p:tgtEl>
                      </p:cBhvr>
                    </p:animEffect>
                    <p:anim calcmode="lin" valueType="num">
                      <p:cBhvr>
                        <p:cTn dur="600" fill="hold"/>
                        <p:tgtEl>
                          <p:spTgt spid="52"/>
                        </p:tgtEl>
                        <p:attrNameLst>
                          <p:attrName>ppt_x</p:attrName>
                        </p:attrNameLst>
                      </p:cBhvr>
                      <p:tavLst>
                        <p:tav tm="0">
                          <p:val>
                            <p:strVal val="#ppt_x"/>
                          </p:val>
                        </p:tav>
                        <p:tav tm="100000">
                          <p:val>
                            <p:strVal val="#ppt_x"/>
                          </p:val>
                        </p:tav>
                      </p:tavLst>
                    </p:anim>
                    <p:anim calcmode="lin" valueType="num">
                      <p:cBhvr>
                        <p:cTn dur="540" decel="100000" fill="hold"/>
                        <p:tgtEl>
                          <p:spTgt spid="5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2"/>
                        </p:tgtEl>
                        <p:attrNameLst>
                          <p:attrName>ppt_y</p:attrName>
                        </p:attrNameLst>
                      </p:cBhvr>
                      <p:tavLst>
                        <p:tav tm="0">
                          <p:val>
                            <p:strVal val="#ppt_y-.03"/>
                          </p:val>
                        </p:tav>
                        <p:tav tm="100000">
                          <p:val>
                            <p:strVal val="#ppt_y"/>
                          </p:val>
                        </p:tav>
                      </p:tavLst>
                    </p:anim>
                  </p:childTnLst>
                </p:cTn>
              </p:par>
            </p:tnLst>
          </p:tmpl>
        </p:tmplLst>
      </p:bldP>
      <p:bldP spid="53" grpId="0" build="p">
        <p:tmplLst>
          <p:tmpl lvl="1">
            <p:tnLst>
              <p:par>
                <p:cTn presetID="37" presetClass="entr" presetSubtype="0" fill="hold" nodeType="withEffect" nodePh="1">
                  <p:stCondLst>
                    <p:cond delay="300"/>
                  </p:stCondLst>
                  <p:childTnLst>
                    <p:set>
                      <p:cBhvr>
                        <p:cTn dur="1" fill="hold">
                          <p:stCondLst>
                            <p:cond delay="0"/>
                          </p:stCondLst>
                        </p:cTn>
                        <p:tgtEl>
                          <p:spTgt spid="53"/>
                        </p:tgtEl>
                        <p:attrNameLst>
                          <p:attrName>style.visibility</p:attrName>
                        </p:attrNameLst>
                      </p:cBhvr>
                      <p:to>
                        <p:strVal val="visible"/>
                      </p:to>
                    </p:set>
                    <p:animEffect transition="in" filter="fade">
                      <p:cBhvr>
                        <p:cTn dur="600"/>
                        <p:tgtEl>
                          <p:spTgt spid="53"/>
                        </p:tgtEl>
                      </p:cBhvr>
                    </p:animEffect>
                    <p:anim calcmode="lin" valueType="num">
                      <p:cBhvr>
                        <p:cTn dur="600" fill="hold"/>
                        <p:tgtEl>
                          <p:spTgt spid="53"/>
                        </p:tgtEl>
                        <p:attrNameLst>
                          <p:attrName>ppt_x</p:attrName>
                        </p:attrNameLst>
                      </p:cBhvr>
                      <p:tavLst>
                        <p:tav tm="0">
                          <p:val>
                            <p:strVal val="#ppt_x"/>
                          </p:val>
                        </p:tav>
                        <p:tav tm="100000">
                          <p:val>
                            <p:strVal val="#ppt_x"/>
                          </p:val>
                        </p:tav>
                      </p:tavLst>
                    </p:anim>
                    <p:anim calcmode="lin" valueType="num">
                      <p:cBhvr>
                        <p:cTn dur="540" decel="100000" fill="hold"/>
                        <p:tgtEl>
                          <p:spTgt spid="5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3"/>
                        </p:tgtEl>
                        <p:attrNameLst>
                          <p:attrName>ppt_y</p:attrName>
                        </p:attrNameLst>
                      </p:cBhvr>
                      <p:tavLst>
                        <p:tav tm="0">
                          <p:val>
                            <p:strVal val="#ppt_y-.03"/>
                          </p:val>
                        </p:tav>
                        <p:tav tm="100000">
                          <p:val>
                            <p:strVal val="#ppt_y"/>
                          </p:val>
                        </p:tav>
                      </p:tavLst>
                    </p:anim>
                  </p:childTnLst>
                </p:cTn>
              </p:par>
            </p:tnLst>
          </p:tmpl>
        </p:tmplLst>
      </p:bldP>
      <p:bldP spid="54" grpId="0" build="p">
        <p:tmplLst>
          <p:tmpl lvl="1">
            <p:tnLst>
              <p:par>
                <p:cTn presetID="37" presetClass="entr" presetSubtype="0" fill="hold" nodeType="withEffect">
                  <p:stCondLst>
                    <p:cond delay="300"/>
                  </p:stCondLst>
                  <p:childTnLst>
                    <p:set>
                      <p:cBhvr>
                        <p:cTn dur="1" fill="hold">
                          <p:stCondLst>
                            <p:cond delay="0"/>
                          </p:stCondLst>
                        </p:cTn>
                        <p:tgtEl>
                          <p:spTgt spid="54"/>
                        </p:tgtEl>
                        <p:attrNameLst>
                          <p:attrName>style.visibility</p:attrName>
                        </p:attrNameLst>
                      </p:cBhvr>
                      <p:to>
                        <p:strVal val="visible"/>
                      </p:to>
                    </p:set>
                    <p:animEffect transition="in" filter="fade">
                      <p:cBhvr>
                        <p:cTn dur="600"/>
                        <p:tgtEl>
                          <p:spTgt spid="54"/>
                        </p:tgtEl>
                      </p:cBhvr>
                    </p:animEffect>
                    <p:anim calcmode="lin" valueType="num">
                      <p:cBhvr>
                        <p:cTn dur="600" fill="hold"/>
                        <p:tgtEl>
                          <p:spTgt spid="54"/>
                        </p:tgtEl>
                        <p:attrNameLst>
                          <p:attrName>ppt_x</p:attrName>
                        </p:attrNameLst>
                      </p:cBhvr>
                      <p:tavLst>
                        <p:tav tm="0">
                          <p:val>
                            <p:strVal val="#ppt_x"/>
                          </p:val>
                        </p:tav>
                        <p:tav tm="100000">
                          <p:val>
                            <p:strVal val="#ppt_x"/>
                          </p:val>
                        </p:tav>
                      </p:tavLst>
                    </p:anim>
                    <p:anim calcmode="lin" valueType="num">
                      <p:cBhvr>
                        <p:cTn dur="540" decel="100000" fill="hold"/>
                        <p:tgtEl>
                          <p:spTgt spid="5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4"/>
                        </p:tgtEl>
                        <p:attrNameLst>
                          <p:attrName>ppt_y</p:attrName>
                        </p:attrNameLst>
                      </p:cBhvr>
                      <p:tavLst>
                        <p:tav tm="0">
                          <p:val>
                            <p:strVal val="#ppt_y-.03"/>
                          </p:val>
                        </p:tav>
                        <p:tav tm="100000">
                          <p:val>
                            <p:strVal val="#ppt_y"/>
                          </p:val>
                        </p:tav>
                      </p:tavLst>
                    </p:anim>
                  </p:childTnLst>
                </p:cTn>
              </p:par>
            </p:tnLst>
          </p:tmpl>
        </p:tmplLst>
      </p:bldP>
      <p:bldP spid="55" grpId="0" build="p">
        <p:tmplLst>
          <p:tmpl lvl="1">
            <p:tnLst>
              <p:par>
                <p:cTn presetID="37" presetClass="entr" presetSubtype="0" fill="hold" nodeType="withEffect" nodePh="1">
                  <p:stCondLst>
                    <p:cond delay="300"/>
                  </p:stCondLst>
                  <p:childTnLst>
                    <p:set>
                      <p:cBhvr>
                        <p:cTn dur="1" fill="hold">
                          <p:stCondLst>
                            <p:cond delay="0"/>
                          </p:stCondLst>
                        </p:cTn>
                        <p:tgtEl>
                          <p:spTgt spid="55"/>
                        </p:tgtEl>
                        <p:attrNameLst>
                          <p:attrName>style.visibility</p:attrName>
                        </p:attrNameLst>
                      </p:cBhvr>
                      <p:to>
                        <p:strVal val="visible"/>
                      </p:to>
                    </p:set>
                    <p:animEffect transition="in" filter="fade">
                      <p:cBhvr>
                        <p:cTn dur="600"/>
                        <p:tgtEl>
                          <p:spTgt spid="55"/>
                        </p:tgtEl>
                      </p:cBhvr>
                    </p:animEffect>
                    <p:anim calcmode="lin" valueType="num">
                      <p:cBhvr>
                        <p:cTn dur="600" fill="hold"/>
                        <p:tgtEl>
                          <p:spTgt spid="55"/>
                        </p:tgtEl>
                        <p:attrNameLst>
                          <p:attrName>ppt_x</p:attrName>
                        </p:attrNameLst>
                      </p:cBhvr>
                      <p:tavLst>
                        <p:tav tm="0">
                          <p:val>
                            <p:strVal val="#ppt_x"/>
                          </p:val>
                        </p:tav>
                        <p:tav tm="100000">
                          <p:val>
                            <p:strVal val="#ppt_x"/>
                          </p:val>
                        </p:tav>
                      </p:tavLst>
                    </p:anim>
                    <p:anim calcmode="lin" valueType="num">
                      <p:cBhvr>
                        <p:cTn dur="540" decel="100000" fill="hold"/>
                        <p:tgtEl>
                          <p:spTgt spid="5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5"/>
                        </p:tgtEl>
                        <p:attrNameLst>
                          <p:attrName>ppt_y</p:attrName>
                        </p:attrNameLst>
                      </p:cBhvr>
                      <p:tavLst>
                        <p:tav tm="0">
                          <p:val>
                            <p:strVal val="#ppt_y-.03"/>
                          </p:val>
                        </p:tav>
                        <p:tav tm="100000">
                          <p:val>
                            <p:strVal val="#ppt_y"/>
                          </p:val>
                        </p:tav>
                      </p:tavLst>
                    </p:anim>
                  </p:childTnLst>
                </p:cTn>
              </p:par>
            </p:tnLst>
          </p:tmpl>
        </p:tmplLst>
      </p:bldP>
      <p:bldP spid="56" grpId="0" build="p">
        <p:tmplLst>
          <p:tmpl lvl="1">
            <p:tnLst>
              <p:par>
                <p:cTn presetID="37" presetClass="entr" presetSubtype="0" fill="hold" nodeType="withEffect">
                  <p:stCondLst>
                    <p:cond delay="300"/>
                  </p:stCondLst>
                  <p:childTnLst>
                    <p:set>
                      <p:cBhvr>
                        <p:cTn dur="1" fill="hold">
                          <p:stCondLst>
                            <p:cond delay="0"/>
                          </p:stCondLst>
                        </p:cTn>
                        <p:tgtEl>
                          <p:spTgt spid="56"/>
                        </p:tgtEl>
                        <p:attrNameLst>
                          <p:attrName>style.visibility</p:attrName>
                        </p:attrNameLst>
                      </p:cBhvr>
                      <p:to>
                        <p:strVal val="visible"/>
                      </p:to>
                    </p:set>
                    <p:animEffect transition="in" filter="fade">
                      <p:cBhvr>
                        <p:cTn dur="600"/>
                        <p:tgtEl>
                          <p:spTgt spid="56"/>
                        </p:tgtEl>
                      </p:cBhvr>
                    </p:animEffect>
                    <p:anim calcmode="lin" valueType="num">
                      <p:cBhvr>
                        <p:cTn dur="600" fill="hold"/>
                        <p:tgtEl>
                          <p:spTgt spid="56"/>
                        </p:tgtEl>
                        <p:attrNameLst>
                          <p:attrName>ppt_x</p:attrName>
                        </p:attrNameLst>
                      </p:cBhvr>
                      <p:tavLst>
                        <p:tav tm="0">
                          <p:val>
                            <p:strVal val="#ppt_x"/>
                          </p:val>
                        </p:tav>
                        <p:tav tm="100000">
                          <p:val>
                            <p:strVal val="#ppt_x"/>
                          </p:val>
                        </p:tav>
                      </p:tavLst>
                    </p:anim>
                    <p:anim calcmode="lin" valueType="num">
                      <p:cBhvr>
                        <p:cTn dur="540" decel="100000" fill="hold"/>
                        <p:tgtEl>
                          <p:spTgt spid="5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6"/>
                        </p:tgtEl>
                        <p:attrNameLst>
                          <p:attrName>ppt_y</p:attrName>
                        </p:attrNameLst>
                      </p:cBhvr>
                      <p:tavLst>
                        <p:tav tm="0">
                          <p:val>
                            <p:strVal val="#ppt_y-.03"/>
                          </p:val>
                        </p:tav>
                        <p:tav tm="100000">
                          <p:val>
                            <p:strVal val="#ppt_y"/>
                          </p:val>
                        </p:tav>
                      </p:tavLst>
                    </p:anim>
                  </p:childTnLst>
                </p:cTn>
              </p:par>
            </p:tnLst>
          </p:tmpl>
        </p:tmplLst>
      </p:bldP>
      <p:bldP spid="57" grpId="0" build="p">
        <p:tmplLst>
          <p:tmpl lvl="1">
            <p:tnLst>
              <p:par>
                <p:cTn presetID="37" presetClass="entr" presetSubtype="0" fill="hold" nodeType="withEffect" nodePh="1">
                  <p:stCondLst>
                    <p:cond delay="300"/>
                  </p:stCondLst>
                  <p:childTnLst>
                    <p:set>
                      <p:cBhvr>
                        <p:cTn dur="1" fill="hold">
                          <p:stCondLst>
                            <p:cond delay="0"/>
                          </p:stCondLst>
                        </p:cTn>
                        <p:tgtEl>
                          <p:spTgt spid="57"/>
                        </p:tgtEl>
                        <p:attrNameLst>
                          <p:attrName>style.visibility</p:attrName>
                        </p:attrNameLst>
                      </p:cBhvr>
                      <p:to>
                        <p:strVal val="visible"/>
                      </p:to>
                    </p:set>
                    <p:animEffect transition="in" filter="fade">
                      <p:cBhvr>
                        <p:cTn dur="600"/>
                        <p:tgtEl>
                          <p:spTgt spid="57"/>
                        </p:tgtEl>
                      </p:cBhvr>
                    </p:animEffect>
                    <p:anim calcmode="lin" valueType="num">
                      <p:cBhvr>
                        <p:cTn dur="600" fill="hold"/>
                        <p:tgtEl>
                          <p:spTgt spid="57"/>
                        </p:tgtEl>
                        <p:attrNameLst>
                          <p:attrName>ppt_x</p:attrName>
                        </p:attrNameLst>
                      </p:cBhvr>
                      <p:tavLst>
                        <p:tav tm="0">
                          <p:val>
                            <p:strVal val="#ppt_x"/>
                          </p:val>
                        </p:tav>
                        <p:tav tm="100000">
                          <p:val>
                            <p:strVal val="#ppt_x"/>
                          </p:val>
                        </p:tav>
                      </p:tavLst>
                    </p:anim>
                    <p:anim calcmode="lin" valueType="num">
                      <p:cBhvr>
                        <p:cTn dur="540" decel="100000" fill="hold"/>
                        <p:tgtEl>
                          <p:spTgt spid="5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7"/>
                        </p:tgtEl>
                        <p:attrNameLst>
                          <p:attrName>ppt_y</p:attrName>
                        </p:attrNameLst>
                      </p:cBhvr>
                      <p:tavLst>
                        <p:tav tm="0">
                          <p:val>
                            <p:strVal val="#ppt_y-.03"/>
                          </p:val>
                        </p:tav>
                        <p:tav tm="100000">
                          <p:val>
                            <p:strVal val="#ppt_y"/>
                          </p:val>
                        </p:tav>
                      </p:tavLst>
                    </p:anim>
                  </p:childTnLst>
                </p:cTn>
              </p:par>
            </p:tnLst>
          </p:tmpl>
        </p:tmplLst>
      </p:bldP>
      <p:bldP spid="58" grpId="0" build="p">
        <p:tmplLst>
          <p:tmpl lvl="1">
            <p:tnLst>
              <p:par>
                <p:cTn presetID="37" presetClass="entr" presetSubtype="0" fill="hold" nodeType="withEffect">
                  <p:stCondLst>
                    <p:cond delay="300"/>
                  </p:stCondLst>
                  <p:childTnLst>
                    <p:set>
                      <p:cBhvr>
                        <p:cTn dur="1" fill="hold">
                          <p:stCondLst>
                            <p:cond delay="0"/>
                          </p:stCondLst>
                        </p:cTn>
                        <p:tgtEl>
                          <p:spTgt spid="58"/>
                        </p:tgtEl>
                        <p:attrNameLst>
                          <p:attrName>style.visibility</p:attrName>
                        </p:attrNameLst>
                      </p:cBhvr>
                      <p:to>
                        <p:strVal val="visible"/>
                      </p:to>
                    </p:set>
                    <p:animEffect transition="in" filter="fade">
                      <p:cBhvr>
                        <p:cTn dur="600"/>
                        <p:tgtEl>
                          <p:spTgt spid="58"/>
                        </p:tgtEl>
                      </p:cBhvr>
                    </p:animEffect>
                    <p:anim calcmode="lin" valueType="num">
                      <p:cBhvr>
                        <p:cTn dur="600" fill="hold"/>
                        <p:tgtEl>
                          <p:spTgt spid="58"/>
                        </p:tgtEl>
                        <p:attrNameLst>
                          <p:attrName>ppt_x</p:attrName>
                        </p:attrNameLst>
                      </p:cBhvr>
                      <p:tavLst>
                        <p:tav tm="0">
                          <p:val>
                            <p:strVal val="#ppt_x"/>
                          </p:val>
                        </p:tav>
                        <p:tav tm="100000">
                          <p:val>
                            <p:strVal val="#ppt_x"/>
                          </p:val>
                        </p:tav>
                      </p:tavLst>
                    </p:anim>
                    <p:anim calcmode="lin" valueType="num">
                      <p:cBhvr>
                        <p:cTn dur="540" decel="100000" fill="hold"/>
                        <p:tgtEl>
                          <p:spTgt spid="5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8"/>
                        </p:tgtEl>
                        <p:attrNameLst>
                          <p:attrName>ppt_y</p:attrName>
                        </p:attrNameLst>
                      </p:cBhvr>
                      <p:tavLst>
                        <p:tav tm="0">
                          <p:val>
                            <p:strVal val="#ppt_y-.03"/>
                          </p:val>
                        </p:tav>
                        <p:tav tm="100000">
                          <p:val>
                            <p:strVal val="#ppt_y"/>
                          </p:val>
                        </p:tav>
                      </p:tavLst>
                    </p:anim>
                  </p:childTnLst>
                </p:cTn>
              </p:par>
            </p:tnLst>
          </p:tmpl>
        </p:tmplLst>
      </p:bldP>
      <p:bldP spid="59" grpId="0" build="p">
        <p:tmplLst>
          <p:tmpl lvl="1">
            <p:tnLst>
              <p:par>
                <p:cTn presetID="37" presetClass="entr" presetSubtype="0" fill="hold" nodeType="withEffect" nodePh="1">
                  <p:stCondLst>
                    <p:cond delay="300"/>
                  </p:stCondLst>
                  <p:childTnLst>
                    <p:set>
                      <p:cBhvr>
                        <p:cTn dur="1" fill="hold">
                          <p:stCondLst>
                            <p:cond delay="0"/>
                          </p:stCondLst>
                        </p:cTn>
                        <p:tgtEl>
                          <p:spTgt spid="59"/>
                        </p:tgtEl>
                        <p:attrNameLst>
                          <p:attrName>style.visibility</p:attrName>
                        </p:attrNameLst>
                      </p:cBhvr>
                      <p:to>
                        <p:strVal val="visible"/>
                      </p:to>
                    </p:set>
                    <p:animEffect transition="in" filter="fade">
                      <p:cBhvr>
                        <p:cTn dur="600"/>
                        <p:tgtEl>
                          <p:spTgt spid="59"/>
                        </p:tgtEl>
                      </p:cBhvr>
                    </p:animEffect>
                    <p:anim calcmode="lin" valueType="num">
                      <p:cBhvr>
                        <p:cTn dur="600" fill="hold"/>
                        <p:tgtEl>
                          <p:spTgt spid="59"/>
                        </p:tgtEl>
                        <p:attrNameLst>
                          <p:attrName>ppt_x</p:attrName>
                        </p:attrNameLst>
                      </p:cBhvr>
                      <p:tavLst>
                        <p:tav tm="0">
                          <p:val>
                            <p:strVal val="#ppt_x"/>
                          </p:val>
                        </p:tav>
                        <p:tav tm="100000">
                          <p:val>
                            <p:strVal val="#ppt_x"/>
                          </p:val>
                        </p:tav>
                      </p:tavLst>
                    </p:anim>
                    <p:anim calcmode="lin" valueType="num">
                      <p:cBhvr>
                        <p:cTn dur="540" decel="100000" fill="hold"/>
                        <p:tgtEl>
                          <p:spTgt spid="5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9"/>
                        </p:tgtEl>
                        <p:attrNameLst>
                          <p:attrName>ppt_y</p:attrName>
                        </p:attrNameLst>
                      </p:cBhvr>
                      <p:tavLst>
                        <p:tav tm="0">
                          <p:val>
                            <p:strVal val="#ppt_y-.03"/>
                          </p:val>
                        </p:tav>
                        <p:tav tm="100000">
                          <p:val>
                            <p:strVal val="#ppt_y"/>
                          </p:val>
                        </p:tav>
                      </p:tavLst>
                    </p:anim>
                  </p:childTnLst>
                </p:cTn>
              </p:par>
            </p:tnLst>
          </p:tmpl>
        </p:tmplLst>
      </p:bldP>
      <p:bldP spid="60" grpId="0" build="p">
        <p:tmplLst>
          <p:tmpl lvl="1">
            <p:tnLst>
              <p:par>
                <p:cTn presetID="37" presetClass="entr" presetSubtype="0" fill="hold" nodeType="withEffect">
                  <p:stCondLst>
                    <p:cond delay="300"/>
                  </p:stCondLst>
                  <p:childTnLst>
                    <p:set>
                      <p:cBhvr>
                        <p:cTn dur="1" fill="hold">
                          <p:stCondLst>
                            <p:cond delay="0"/>
                          </p:stCondLst>
                        </p:cTn>
                        <p:tgtEl>
                          <p:spTgt spid="60"/>
                        </p:tgtEl>
                        <p:attrNameLst>
                          <p:attrName>style.visibility</p:attrName>
                        </p:attrNameLst>
                      </p:cBhvr>
                      <p:to>
                        <p:strVal val="visible"/>
                      </p:to>
                    </p:set>
                    <p:animEffect transition="in" filter="fade">
                      <p:cBhvr>
                        <p:cTn dur="600"/>
                        <p:tgtEl>
                          <p:spTgt spid="60"/>
                        </p:tgtEl>
                      </p:cBhvr>
                    </p:animEffect>
                    <p:anim calcmode="lin" valueType="num">
                      <p:cBhvr>
                        <p:cTn dur="600" fill="hold"/>
                        <p:tgtEl>
                          <p:spTgt spid="60"/>
                        </p:tgtEl>
                        <p:attrNameLst>
                          <p:attrName>ppt_x</p:attrName>
                        </p:attrNameLst>
                      </p:cBhvr>
                      <p:tavLst>
                        <p:tav tm="0">
                          <p:val>
                            <p:strVal val="#ppt_x"/>
                          </p:val>
                        </p:tav>
                        <p:tav tm="100000">
                          <p:val>
                            <p:strVal val="#ppt_x"/>
                          </p:val>
                        </p:tav>
                      </p:tavLst>
                    </p:anim>
                    <p:anim calcmode="lin" valueType="num">
                      <p:cBhvr>
                        <p:cTn dur="540" decel="100000" fill="hold"/>
                        <p:tgtEl>
                          <p:spTgt spid="6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0"/>
                        </p:tgtEl>
                        <p:attrNameLst>
                          <p:attrName>ppt_y</p:attrName>
                        </p:attrNameLst>
                      </p:cBhvr>
                      <p:tavLst>
                        <p:tav tm="0">
                          <p:val>
                            <p:strVal val="#ppt_y-.03"/>
                          </p:val>
                        </p:tav>
                        <p:tav tm="100000">
                          <p:val>
                            <p:strVal val="#ppt_y"/>
                          </p:val>
                        </p:tav>
                      </p:tavLst>
                    </p:anim>
                  </p:childTnLst>
                </p:cTn>
              </p:par>
            </p:tnLst>
          </p:tmpl>
        </p:tmplLst>
      </p:bldP>
      <p:bldP spid="61" grpId="0" build="p">
        <p:tmplLst>
          <p:tmpl lvl="1">
            <p:tnLst>
              <p:par>
                <p:cTn presetID="37" presetClass="entr" presetSubtype="0" fill="hold" nodeType="withEffect" nodePh="1">
                  <p:stCondLst>
                    <p:cond delay="300"/>
                  </p:stCondLst>
                  <p:childTnLst>
                    <p:set>
                      <p:cBhvr>
                        <p:cTn dur="1" fill="hold">
                          <p:stCondLst>
                            <p:cond delay="0"/>
                          </p:stCondLst>
                        </p:cTn>
                        <p:tgtEl>
                          <p:spTgt spid="61"/>
                        </p:tgtEl>
                        <p:attrNameLst>
                          <p:attrName>style.visibility</p:attrName>
                        </p:attrNameLst>
                      </p:cBhvr>
                      <p:to>
                        <p:strVal val="visible"/>
                      </p:to>
                    </p:set>
                    <p:animEffect transition="in" filter="fade">
                      <p:cBhvr>
                        <p:cTn dur="600"/>
                        <p:tgtEl>
                          <p:spTgt spid="61"/>
                        </p:tgtEl>
                      </p:cBhvr>
                    </p:animEffect>
                    <p:anim calcmode="lin" valueType="num">
                      <p:cBhvr>
                        <p:cTn dur="600" fill="hold"/>
                        <p:tgtEl>
                          <p:spTgt spid="61"/>
                        </p:tgtEl>
                        <p:attrNameLst>
                          <p:attrName>ppt_x</p:attrName>
                        </p:attrNameLst>
                      </p:cBhvr>
                      <p:tavLst>
                        <p:tav tm="0">
                          <p:val>
                            <p:strVal val="#ppt_x"/>
                          </p:val>
                        </p:tav>
                        <p:tav tm="100000">
                          <p:val>
                            <p:strVal val="#ppt_x"/>
                          </p:val>
                        </p:tav>
                      </p:tavLst>
                    </p:anim>
                    <p:anim calcmode="lin" valueType="num">
                      <p:cBhvr>
                        <p:cTn dur="540" decel="100000" fill="hold"/>
                        <p:tgtEl>
                          <p:spTgt spid="6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1"/>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0"/>
            <a:ext cx="91440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Title 3"/>
          <p:cNvSpPr>
            <a:spLocks noGrp="1"/>
          </p:cNvSpPr>
          <p:nvPr>
            <p:ph type="title" hasCustomPrompt="1"/>
          </p:nvPr>
        </p:nvSpPr>
        <p:spPr>
          <a:xfrm>
            <a:off x="685801" y="1230707"/>
            <a:ext cx="2717800" cy="1572700"/>
          </a:xfrm>
          <a:prstGeom prst="rect">
            <a:avLst/>
          </a:prstGeom>
        </p:spPr>
        <p:txBody>
          <a:bodyPr lIns="68580" tIns="34290" rIns="68580" bIns="34290">
            <a:noAutofit/>
          </a:bodyPr>
          <a:lstStyle>
            <a:lvl1pPr algn="l">
              <a:defRPr sz="3300" cap="all">
                <a:solidFill>
                  <a:schemeClr val="bg1">
                    <a:lumMod val="8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685801" y="2857693"/>
            <a:ext cx="2048933" cy="237328"/>
          </a:xfrm>
          <a:prstGeom prst="rect">
            <a:avLst/>
          </a:prstGeom>
        </p:spPr>
        <p:txBody>
          <a:bodyPr lIns="68580" tIns="34290" rIns="68580" bIns="34290">
            <a:noAutofit/>
          </a:bodyPr>
          <a:lstStyle>
            <a:lvl1pPr marL="0" indent="0" algn="l">
              <a:buNone/>
              <a:defRPr sz="1200" cap="all">
                <a:solidFill>
                  <a:schemeClr val="bg1">
                    <a:lumMod val="85000"/>
                  </a:schemeClr>
                </a:solidFill>
                <a:latin typeface="Lato Light"/>
                <a:cs typeface="Lato Light"/>
              </a:defRPr>
            </a:lvl1pPr>
          </a:lstStyle>
          <a:p>
            <a:pPr lvl="0"/>
            <a:r>
              <a:rPr lang="en-US" dirty="0" err="1" smtClean="0"/>
              <a:t>Subitle</a:t>
            </a:r>
            <a:r>
              <a:rPr lang="en-US" dirty="0" smtClean="0"/>
              <a:t> Example here</a:t>
            </a:r>
          </a:p>
        </p:txBody>
      </p:sp>
      <p:cxnSp>
        <p:nvCxnSpPr>
          <p:cNvPr id="3" name="Straight Connector 2"/>
          <p:cNvCxnSpPr/>
          <p:nvPr userDrawn="1"/>
        </p:nvCxnSpPr>
        <p:spPr>
          <a:xfrm>
            <a:off x="685801" y="2803392"/>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99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tile with text">
    <p:spTree>
      <p:nvGrpSpPr>
        <p:cNvPr id="1" name=""/>
        <p:cNvGrpSpPr/>
        <p:nvPr/>
      </p:nvGrpSpPr>
      <p:grpSpPr>
        <a:xfrm>
          <a:off x="0" y="0"/>
          <a:ext cx="0" cy="0"/>
          <a:chOff x="0" y="0"/>
          <a:chExt cx="0" cy="0"/>
        </a:xfrm>
      </p:grpSpPr>
      <p:sp>
        <p:nvSpPr>
          <p:cNvPr id="8" name="Rectangle 7"/>
          <p:cNvSpPr/>
          <p:nvPr userDrawn="1"/>
        </p:nvSpPr>
        <p:spPr>
          <a:xfrm>
            <a:off x="0" y="1"/>
            <a:ext cx="4597400" cy="1909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4"/>
          </p:nvPr>
        </p:nvSpPr>
        <p:spPr>
          <a:xfrm>
            <a:off x="4588934" y="0"/>
            <a:ext cx="4555067" cy="190971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0" name="Picture Placeholder 2"/>
          <p:cNvSpPr>
            <a:spLocks noGrp="1"/>
          </p:cNvSpPr>
          <p:nvPr>
            <p:ph type="pic" sz="quarter" idx="15"/>
          </p:nvPr>
        </p:nvSpPr>
        <p:spPr>
          <a:xfrm>
            <a:off x="0" y="1895582"/>
            <a:ext cx="2304000" cy="1960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1" name="Rectangle 30"/>
          <p:cNvSpPr/>
          <p:nvPr userDrawn="1"/>
        </p:nvSpPr>
        <p:spPr>
          <a:xfrm>
            <a:off x="2294466" y="1895582"/>
            <a:ext cx="4614334" cy="19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 Placeholder 5"/>
          <p:cNvSpPr>
            <a:spLocks noGrp="1"/>
          </p:cNvSpPr>
          <p:nvPr>
            <p:ph type="body" sz="quarter" idx="10" hasCustomPrompt="1"/>
          </p:nvPr>
        </p:nvSpPr>
        <p:spPr>
          <a:xfrm>
            <a:off x="296337" y="505876"/>
            <a:ext cx="396239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1" name="Text Placeholder 5"/>
          <p:cNvSpPr>
            <a:spLocks noGrp="1"/>
          </p:cNvSpPr>
          <p:nvPr>
            <p:ph type="body" sz="quarter" idx="19" hasCustomPrompt="1"/>
          </p:nvPr>
        </p:nvSpPr>
        <p:spPr>
          <a:xfrm>
            <a:off x="296337" y="750463"/>
            <a:ext cx="396239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35" name="Rectangle 34"/>
          <p:cNvSpPr/>
          <p:nvPr userDrawn="1"/>
        </p:nvSpPr>
        <p:spPr>
          <a:xfrm>
            <a:off x="0" y="3852327"/>
            <a:ext cx="4597400" cy="19097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icture Placeholder 2"/>
          <p:cNvSpPr>
            <a:spLocks noGrp="1"/>
          </p:cNvSpPr>
          <p:nvPr>
            <p:ph type="pic" sz="quarter" idx="26"/>
          </p:nvPr>
        </p:nvSpPr>
        <p:spPr>
          <a:xfrm>
            <a:off x="4588934" y="3852326"/>
            <a:ext cx="4555067" cy="190971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37" name="Text Placeholder 5"/>
          <p:cNvSpPr>
            <a:spLocks noGrp="1"/>
          </p:cNvSpPr>
          <p:nvPr>
            <p:ph type="body" sz="quarter" idx="27" hasCustomPrompt="1"/>
          </p:nvPr>
        </p:nvSpPr>
        <p:spPr>
          <a:xfrm>
            <a:off x="1219200" y="4358202"/>
            <a:ext cx="3039533" cy="237328"/>
          </a:xfrm>
          <a:prstGeom prst="rect">
            <a:avLst/>
          </a:prstGeom>
        </p:spPr>
        <p:txBody>
          <a:bodyPr lIns="68580" tIns="34290" rIns="68580" bIns="34290">
            <a:noAutofit/>
          </a:bodyPr>
          <a:lstStyle>
            <a:lvl1pPr marL="0" indent="0" algn="l">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38" name="Text Placeholder 5"/>
          <p:cNvSpPr>
            <a:spLocks noGrp="1"/>
          </p:cNvSpPr>
          <p:nvPr>
            <p:ph type="body" sz="quarter" idx="28" hasCustomPrompt="1"/>
          </p:nvPr>
        </p:nvSpPr>
        <p:spPr>
          <a:xfrm>
            <a:off x="1219200" y="4602789"/>
            <a:ext cx="3039533" cy="717096"/>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39" name="Picture Placeholder 2"/>
          <p:cNvSpPr>
            <a:spLocks noGrp="1"/>
          </p:cNvSpPr>
          <p:nvPr>
            <p:ph type="pic" sz="quarter" idx="29"/>
          </p:nvPr>
        </p:nvSpPr>
        <p:spPr>
          <a:xfrm>
            <a:off x="6899270" y="1895582"/>
            <a:ext cx="2244731" cy="1960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16978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nodePh="1">
                                  <p:stCondLst>
                                    <p:cond delay="300"/>
                                  </p:stCondLst>
                                  <p:endCondLst>
                                    <p:cond evt="begin" delay="0">
                                      <p:tn val="8"/>
                                    </p:cond>
                                  </p:end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37" presetClass="entr" presetSubtype="0" fill="hold" grpId="0" nodeType="withEffect">
                                  <p:stCondLst>
                                    <p:cond delay="300"/>
                                  </p:stCondLst>
                                  <p:childTnLst>
                                    <p:set>
                                      <p:cBhvr>
                                        <p:cTn id="12" dur="1" fill="hold">
                                          <p:stCondLst>
                                            <p:cond delay="0"/>
                                          </p:stCondLst>
                                        </p:cTn>
                                        <p:tgtEl>
                                          <p:spTgt spid="50">
                                            <p:txEl>
                                              <p:pRg st="0" end="0"/>
                                            </p:txEl>
                                          </p:spTgt>
                                        </p:tgtEl>
                                        <p:attrNameLst>
                                          <p:attrName>style.visibility</p:attrName>
                                        </p:attrNameLst>
                                      </p:cBhvr>
                                      <p:to>
                                        <p:strVal val="visible"/>
                                      </p:to>
                                    </p:set>
                                    <p:animEffect transition="in" filter="fade">
                                      <p:cBhvr>
                                        <p:cTn id="13" dur="600"/>
                                        <p:tgtEl>
                                          <p:spTgt spid="50">
                                            <p:txEl>
                                              <p:pRg st="0" end="0"/>
                                            </p:txEl>
                                          </p:spTgt>
                                        </p:tgtEl>
                                      </p:cBhvr>
                                    </p:animEffect>
                                    <p:anim calcmode="lin" valueType="num">
                                      <p:cBhvr>
                                        <p:cTn id="14" dur="6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fade">
                                      <p:cBhvr>
                                        <p:cTn id="19" dur="600"/>
                                        <p:tgtEl>
                                          <p:spTgt spid="51">
                                            <p:txEl>
                                              <p:pRg st="0" end="0"/>
                                            </p:txEl>
                                          </p:spTgt>
                                        </p:tgtEl>
                                      </p:cBhvr>
                                    </p:animEffect>
                                    <p:anim calcmode="lin" valueType="num">
                                      <p:cBhvr>
                                        <p:cTn id="20" dur="6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51">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51">
                                            <p:txEl>
                                              <p:pRg st="0" end="0"/>
                                            </p:txEl>
                                          </p:spTgt>
                                        </p:tgtEl>
                                        <p:attrNameLst>
                                          <p:attrName>ppt_y</p:attrName>
                                        </p:attrNameLst>
                                      </p:cBhvr>
                                      <p:tavLst>
                                        <p:tav tm="0">
                                          <p:val>
                                            <p:strVal val="#ppt_y-.03"/>
                                          </p:val>
                                        </p:tav>
                                        <p:tav tm="100000">
                                          <p:val>
                                            <p:strVal val="#ppt_y"/>
                                          </p:val>
                                        </p:tav>
                                      </p:tavLst>
                                    </p:anim>
                                  </p:childTnLst>
                                </p:cTn>
                              </p:par>
                              <p:par>
                                <p:cTn id="23" presetID="10" presetClass="entr" presetSubtype="0" fill="hold" grpId="0" nodeType="withEffect" nodePh="1">
                                  <p:stCondLst>
                                    <p:cond delay="300"/>
                                  </p:stCondLst>
                                  <p:endCondLst>
                                    <p:cond evt="begin" delay="0">
                                      <p:tn val="23"/>
                                    </p:cond>
                                  </p:end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37" presetClass="entr" presetSubtype="0" fill="hold" grpId="0" nodeType="withEffect">
                                  <p:stCondLst>
                                    <p:cond delay="30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fade">
                                      <p:cBhvr>
                                        <p:cTn id="28" dur="600"/>
                                        <p:tgtEl>
                                          <p:spTgt spid="37">
                                            <p:txEl>
                                              <p:pRg st="0" end="0"/>
                                            </p:txEl>
                                          </p:spTgt>
                                        </p:tgtEl>
                                      </p:cBhvr>
                                    </p:animEffect>
                                    <p:anim calcmode="lin" valueType="num">
                                      <p:cBhvr>
                                        <p:cTn id="29" dur="6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0" dur="540" decel="100000" fill="hold"/>
                                        <p:tgtEl>
                                          <p:spTgt spid="37">
                                            <p:txEl>
                                              <p:pRg st="0" end="0"/>
                                            </p:txEl>
                                          </p:spTgt>
                                        </p:tgtEl>
                                        <p:attrNameLst>
                                          <p:attrName>ppt_y</p:attrName>
                                        </p:attrNameLst>
                                      </p:cBhvr>
                                      <p:tavLst>
                                        <p:tav tm="0">
                                          <p:val>
                                            <p:strVal val="#ppt_y+1"/>
                                          </p:val>
                                        </p:tav>
                                        <p:tav tm="100000">
                                          <p:val>
                                            <p:strVal val="#ppt_y-.03"/>
                                          </p:val>
                                        </p:tav>
                                      </p:tavLst>
                                    </p:anim>
                                    <p:anim calcmode="lin" valueType="num">
                                      <p:cBhvr>
                                        <p:cTn id="31" dur="60" accel="100000" fill="hold">
                                          <p:stCondLst>
                                            <p:cond delay="540"/>
                                          </p:stCondLst>
                                        </p:cTn>
                                        <p:tgtEl>
                                          <p:spTgt spid="37">
                                            <p:txEl>
                                              <p:pRg st="0" end="0"/>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300"/>
                                  </p:stCondLst>
                                  <p:childTnLst>
                                    <p:set>
                                      <p:cBhvr>
                                        <p:cTn id="33" dur="1" fill="hold">
                                          <p:stCondLst>
                                            <p:cond delay="0"/>
                                          </p:stCondLst>
                                        </p:cTn>
                                        <p:tgtEl>
                                          <p:spTgt spid="38">
                                            <p:txEl>
                                              <p:pRg st="0" end="0"/>
                                            </p:txEl>
                                          </p:spTgt>
                                        </p:tgtEl>
                                        <p:attrNameLst>
                                          <p:attrName>style.visibility</p:attrName>
                                        </p:attrNameLst>
                                      </p:cBhvr>
                                      <p:to>
                                        <p:strVal val="visible"/>
                                      </p:to>
                                    </p:set>
                                    <p:animEffect transition="in" filter="fade">
                                      <p:cBhvr>
                                        <p:cTn id="34" dur="600"/>
                                        <p:tgtEl>
                                          <p:spTgt spid="38">
                                            <p:txEl>
                                              <p:pRg st="0" end="0"/>
                                            </p:txEl>
                                          </p:spTgt>
                                        </p:tgtEl>
                                      </p:cBhvr>
                                    </p:animEffect>
                                    <p:anim calcmode="lin" valueType="num">
                                      <p:cBhvr>
                                        <p:cTn id="35" dur="6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6" dur="540" decel="100000" fill="hold"/>
                                        <p:tgtEl>
                                          <p:spTgt spid="38">
                                            <p:txEl>
                                              <p:pRg st="0" end="0"/>
                                            </p:txEl>
                                          </p:spTgt>
                                        </p:tgtEl>
                                        <p:attrNameLst>
                                          <p:attrName>ppt_y</p:attrName>
                                        </p:attrNameLst>
                                      </p:cBhvr>
                                      <p:tavLst>
                                        <p:tav tm="0">
                                          <p:val>
                                            <p:strVal val="#ppt_y+1"/>
                                          </p:val>
                                        </p:tav>
                                        <p:tav tm="100000">
                                          <p:val>
                                            <p:strVal val="#ppt_y-.03"/>
                                          </p:val>
                                        </p:tav>
                                      </p:tavLst>
                                    </p:anim>
                                    <p:anim calcmode="lin" valueType="num">
                                      <p:cBhvr>
                                        <p:cTn id="37" dur="60" accel="100000" fill="hold">
                                          <p:stCondLst>
                                            <p:cond delay="540"/>
                                          </p:stCondLst>
                                        </p:cTn>
                                        <p:tgtEl>
                                          <p:spTgt spid="38">
                                            <p:txEl>
                                              <p:pRg st="0" end="0"/>
                                            </p:txEl>
                                          </p:spTgt>
                                        </p:tgtEl>
                                        <p:attrNameLst>
                                          <p:attrName>ppt_y</p:attrName>
                                        </p:attrNameLst>
                                      </p:cBhvr>
                                      <p:tavLst>
                                        <p:tav tm="0">
                                          <p:val>
                                            <p:strVal val="#ppt_y-.03"/>
                                          </p:val>
                                        </p:tav>
                                        <p:tav tm="100000">
                                          <p:val>
                                            <p:strVal val="#ppt_y"/>
                                          </p:val>
                                        </p:tav>
                                      </p:tavLst>
                                    </p:anim>
                                  </p:childTnLst>
                                </p:cTn>
                              </p:par>
                              <p:par>
                                <p:cTn id="38" presetID="10" presetClass="entr" presetSubtype="0" fill="hold" grpId="0" nodeType="withEffect" nodePh="1">
                                  <p:stCondLst>
                                    <p:cond delay="300"/>
                                  </p:stCondLst>
                                  <p:endCondLst>
                                    <p:cond evt="begin" delay="0">
                                      <p:tn val="38"/>
                                    </p:cond>
                                  </p:end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50" grpId="0" build="p">
        <p:tmplLst>
          <p:tmpl lvl="1">
            <p:tnLst>
              <p:par>
                <p:cTn presetID="37" presetClass="entr" presetSubtype="0" fill="hold" nodeType="withEffect">
                  <p:stCondLst>
                    <p:cond delay="300"/>
                  </p:stCondLst>
                  <p:childTnLst>
                    <p:set>
                      <p:cBhvr>
                        <p:cTn dur="1" fill="hold">
                          <p:stCondLst>
                            <p:cond delay="0"/>
                          </p:stCondLst>
                        </p:cTn>
                        <p:tgtEl>
                          <p:spTgt spid="50"/>
                        </p:tgtEl>
                        <p:attrNameLst>
                          <p:attrName>style.visibility</p:attrName>
                        </p:attrNameLst>
                      </p:cBhvr>
                      <p:to>
                        <p:strVal val="visible"/>
                      </p:to>
                    </p:set>
                    <p:animEffect transition="in" filter="fade">
                      <p:cBhvr>
                        <p:cTn dur="600"/>
                        <p:tgtEl>
                          <p:spTgt spid="50"/>
                        </p:tgtEl>
                      </p:cBhvr>
                    </p:animEffect>
                    <p:anim calcmode="lin" valueType="num">
                      <p:cBhvr>
                        <p:cTn dur="600" fill="hold"/>
                        <p:tgtEl>
                          <p:spTgt spid="50"/>
                        </p:tgtEl>
                        <p:attrNameLst>
                          <p:attrName>ppt_x</p:attrName>
                        </p:attrNameLst>
                      </p:cBhvr>
                      <p:tavLst>
                        <p:tav tm="0">
                          <p:val>
                            <p:strVal val="#ppt_x"/>
                          </p:val>
                        </p:tav>
                        <p:tav tm="100000">
                          <p:val>
                            <p:strVal val="#ppt_x"/>
                          </p:val>
                        </p:tav>
                      </p:tavLst>
                    </p:anim>
                    <p:anim calcmode="lin" valueType="num">
                      <p:cBhvr>
                        <p:cTn dur="540" decel="100000" fill="hold"/>
                        <p:tgtEl>
                          <p:spTgt spid="5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0"/>
                        </p:tgtEl>
                        <p:attrNameLst>
                          <p:attrName>ppt_y</p:attrName>
                        </p:attrNameLst>
                      </p:cBhvr>
                      <p:tavLst>
                        <p:tav tm="0">
                          <p:val>
                            <p:strVal val="#ppt_y-.03"/>
                          </p:val>
                        </p:tav>
                        <p:tav tm="100000">
                          <p:val>
                            <p:strVal val="#ppt_y"/>
                          </p:val>
                        </p:tav>
                      </p:tavLst>
                    </p:anim>
                  </p:childTnLst>
                </p:cTn>
              </p:par>
            </p:tnLst>
          </p:tmpl>
        </p:tmplLst>
      </p:bldP>
      <p:bldP spid="51" grpId="0" build="p">
        <p:tmplLst>
          <p:tmpl lvl="1">
            <p:tnLst>
              <p:par>
                <p:cTn presetID="37" presetClass="entr" presetSubtype="0" fill="hold" nodeType="withEffect" nodePh="1">
                  <p:stCondLst>
                    <p:cond delay="300"/>
                  </p:stCondLst>
                  <p:childTnLst>
                    <p:set>
                      <p:cBhvr>
                        <p:cTn dur="1" fill="hold">
                          <p:stCondLst>
                            <p:cond delay="0"/>
                          </p:stCondLst>
                        </p:cTn>
                        <p:tgtEl>
                          <p:spTgt spid="51"/>
                        </p:tgtEl>
                        <p:attrNameLst>
                          <p:attrName>style.visibility</p:attrName>
                        </p:attrNameLst>
                      </p:cBhvr>
                      <p:to>
                        <p:strVal val="visible"/>
                      </p:to>
                    </p:set>
                    <p:animEffect transition="in" filter="fade">
                      <p:cBhvr>
                        <p:cTn dur="600"/>
                        <p:tgtEl>
                          <p:spTgt spid="51"/>
                        </p:tgtEl>
                      </p:cBhvr>
                    </p:animEffect>
                    <p:anim calcmode="lin" valueType="num">
                      <p:cBhvr>
                        <p:cTn dur="600" fill="hold"/>
                        <p:tgtEl>
                          <p:spTgt spid="51"/>
                        </p:tgtEl>
                        <p:attrNameLst>
                          <p:attrName>ppt_x</p:attrName>
                        </p:attrNameLst>
                      </p:cBhvr>
                      <p:tavLst>
                        <p:tav tm="0">
                          <p:val>
                            <p:strVal val="#ppt_x"/>
                          </p:val>
                        </p:tav>
                        <p:tav tm="100000">
                          <p:val>
                            <p:strVal val="#ppt_x"/>
                          </p:val>
                        </p:tav>
                      </p:tavLst>
                    </p:anim>
                    <p:anim calcmode="lin" valueType="num">
                      <p:cBhvr>
                        <p:cTn dur="540" decel="100000" fill="hold"/>
                        <p:tgtEl>
                          <p:spTgt spid="5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1"/>
                        </p:tgtEl>
                        <p:attrNameLst>
                          <p:attrName>ppt_y</p:attrName>
                        </p:attrNameLst>
                      </p:cBhvr>
                      <p:tavLst>
                        <p:tav tm="0">
                          <p:val>
                            <p:strVal val="#ppt_y-.03"/>
                          </p:val>
                        </p:tav>
                        <p:tav tm="100000">
                          <p:val>
                            <p:strVal val="#ppt_y"/>
                          </p:val>
                        </p:tav>
                      </p:tavLst>
                    </p:anim>
                  </p:childTnLst>
                </p:cTn>
              </p:par>
            </p:tnLst>
          </p:tmpl>
        </p:tmplLst>
      </p:bldP>
      <p:bldP spid="36" grpId="0"/>
      <p:bldP spid="37" grpId="0" build="p">
        <p:tmplLst>
          <p:tmpl lvl="1">
            <p:tnLst>
              <p:par>
                <p:cTn presetID="37" presetClass="entr" presetSubtype="0" fill="hold" nodeType="withEffect">
                  <p:stCondLst>
                    <p:cond delay="300"/>
                  </p:stCondLst>
                  <p:childTnLst>
                    <p:set>
                      <p:cBhvr>
                        <p:cTn dur="1" fill="hold">
                          <p:stCondLst>
                            <p:cond delay="0"/>
                          </p:stCondLst>
                        </p:cTn>
                        <p:tgtEl>
                          <p:spTgt spid="37"/>
                        </p:tgtEl>
                        <p:attrNameLst>
                          <p:attrName>style.visibility</p:attrName>
                        </p:attrNameLst>
                      </p:cBhvr>
                      <p:to>
                        <p:strVal val="visible"/>
                      </p:to>
                    </p:set>
                    <p:animEffect transition="in" filter="fade">
                      <p:cBhvr>
                        <p:cTn dur="600"/>
                        <p:tgtEl>
                          <p:spTgt spid="37"/>
                        </p:tgtEl>
                      </p:cBhvr>
                    </p:animEffect>
                    <p:anim calcmode="lin" valueType="num">
                      <p:cBhvr>
                        <p:cTn dur="600" fill="hold"/>
                        <p:tgtEl>
                          <p:spTgt spid="37"/>
                        </p:tgtEl>
                        <p:attrNameLst>
                          <p:attrName>ppt_x</p:attrName>
                        </p:attrNameLst>
                      </p:cBhvr>
                      <p:tavLst>
                        <p:tav tm="0">
                          <p:val>
                            <p:strVal val="#ppt_x"/>
                          </p:val>
                        </p:tav>
                        <p:tav tm="100000">
                          <p:val>
                            <p:strVal val="#ppt_x"/>
                          </p:val>
                        </p:tav>
                      </p:tavLst>
                    </p:anim>
                    <p:anim calcmode="lin" valueType="num">
                      <p:cBhvr>
                        <p:cTn dur="540" decel="100000" fill="hold"/>
                        <p:tgtEl>
                          <p:spTgt spid="3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7"/>
                        </p:tgtEl>
                        <p:attrNameLst>
                          <p:attrName>ppt_y</p:attrName>
                        </p:attrNameLst>
                      </p:cBhvr>
                      <p:tavLst>
                        <p:tav tm="0">
                          <p:val>
                            <p:strVal val="#ppt_y-.03"/>
                          </p:val>
                        </p:tav>
                        <p:tav tm="100000">
                          <p:val>
                            <p:strVal val="#ppt_y"/>
                          </p:val>
                        </p:tav>
                      </p:tavLst>
                    </p:anim>
                  </p:childTnLst>
                </p:cTn>
              </p:par>
            </p:tnLst>
          </p:tmpl>
        </p:tmplLst>
      </p:bldP>
      <p:bldP spid="38" grpId="0" build="p">
        <p:tmplLst>
          <p:tmpl lvl="1">
            <p:tnLst>
              <p:par>
                <p:cTn presetID="37" presetClass="entr" presetSubtype="0" fill="hold" nodeType="withEffect" nodePh="1">
                  <p:stCondLst>
                    <p:cond delay="300"/>
                  </p:stCondLst>
                  <p:childTnLst>
                    <p:set>
                      <p:cBhvr>
                        <p:cTn dur="1" fill="hold">
                          <p:stCondLst>
                            <p:cond delay="0"/>
                          </p:stCondLst>
                        </p:cTn>
                        <p:tgtEl>
                          <p:spTgt spid="38"/>
                        </p:tgtEl>
                        <p:attrNameLst>
                          <p:attrName>style.visibility</p:attrName>
                        </p:attrNameLst>
                      </p:cBhvr>
                      <p:to>
                        <p:strVal val="visible"/>
                      </p:to>
                    </p:set>
                    <p:animEffect transition="in" filter="fade">
                      <p:cBhvr>
                        <p:cTn dur="600"/>
                        <p:tgtEl>
                          <p:spTgt spid="38"/>
                        </p:tgtEl>
                      </p:cBhvr>
                    </p:animEffect>
                    <p:anim calcmode="lin" valueType="num">
                      <p:cBhvr>
                        <p:cTn dur="600" fill="hold"/>
                        <p:tgtEl>
                          <p:spTgt spid="38"/>
                        </p:tgtEl>
                        <p:attrNameLst>
                          <p:attrName>ppt_x</p:attrName>
                        </p:attrNameLst>
                      </p:cBhvr>
                      <p:tavLst>
                        <p:tav tm="0">
                          <p:val>
                            <p:strVal val="#ppt_x"/>
                          </p:val>
                        </p:tav>
                        <p:tav tm="100000">
                          <p:val>
                            <p:strVal val="#ppt_x"/>
                          </p:val>
                        </p:tav>
                      </p:tavLst>
                    </p:anim>
                    <p:anim calcmode="lin" valueType="num">
                      <p:cBhvr>
                        <p:cTn dur="540" decel="100000" fill="hold"/>
                        <p:tgtEl>
                          <p:spTgt spid="3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8"/>
                        </p:tgtEl>
                        <p:attrNameLst>
                          <p:attrName>ppt_y</p:attrName>
                        </p:attrNameLst>
                      </p:cBhvr>
                      <p:tavLst>
                        <p:tav tm="0">
                          <p:val>
                            <p:strVal val="#ppt_y-.03"/>
                          </p:val>
                        </p:tav>
                        <p:tav tm="100000">
                          <p:val>
                            <p:strVal val="#ppt_y"/>
                          </p:val>
                        </p:tav>
                      </p:tavLst>
                    </p:anim>
                  </p:childTnLst>
                </p:cTn>
              </p:par>
            </p:tnLst>
          </p:tmpl>
        </p:tmplLst>
      </p:bldP>
      <p:bldP spid="39"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iple icon left">
    <p:spTree>
      <p:nvGrpSpPr>
        <p:cNvPr id="1" name=""/>
        <p:cNvGrpSpPr/>
        <p:nvPr/>
      </p:nvGrpSpPr>
      <p:grpSpPr>
        <a:xfrm>
          <a:off x="0" y="0"/>
          <a:ext cx="0" cy="0"/>
          <a:chOff x="0" y="0"/>
          <a:chExt cx="0" cy="0"/>
        </a:xfrm>
      </p:grpSpPr>
      <p:sp>
        <p:nvSpPr>
          <p:cNvPr id="6" name="Rectangle 5"/>
          <p:cNvSpPr/>
          <p:nvPr userDrawn="1"/>
        </p:nvSpPr>
        <p:spPr>
          <a:xfrm>
            <a:off x="1" y="0"/>
            <a:ext cx="2472267" cy="5733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
          <p:cNvSpPr>
            <a:spLocks noGrp="1"/>
          </p:cNvSpPr>
          <p:nvPr>
            <p:ph type="title" hasCustomPrompt="1"/>
          </p:nvPr>
        </p:nvSpPr>
        <p:spPr>
          <a:xfrm>
            <a:off x="5579534" y="1324805"/>
            <a:ext cx="2717800" cy="377937"/>
          </a:xfrm>
          <a:prstGeom prst="rect">
            <a:avLst/>
          </a:prstGeom>
        </p:spPr>
        <p:txBody>
          <a:bodyPr lIns="68580" tIns="34290" rIns="68580" bIns="34290">
            <a:noAutofit/>
          </a:bodyPr>
          <a:lstStyle>
            <a:lvl1pPr algn="l">
              <a:defRPr sz="2000" cap="all">
                <a:solidFill>
                  <a:schemeClr val="bg1">
                    <a:lumMod val="95000"/>
                  </a:schemeClr>
                </a:solidFill>
                <a:latin typeface="Lemon/Milk"/>
                <a:cs typeface="Lemon/Milk"/>
              </a:defRPr>
            </a:lvl1pPr>
          </a:lstStyle>
          <a:p>
            <a:r>
              <a:rPr lang="en-US" dirty="0" smtClean="0"/>
              <a:t>title example here</a:t>
            </a:r>
            <a:endParaRPr lang="en-US" dirty="0"/>
          </a:p>
        </p:txBody>
      </p:sp>
      <p:sp>
        <p:nvSpPr>
          <p:cNvPr id="20" name="Text Placeholder 5"/>
          <p:cNvSpPr>
            <a:spLocks noGrp="1"/>
          </p:cNvSpPr>
          <p:nvPr>
            <p:ph type="body" sz="quarter" idx="10" hasCustomPrompt="1"/>
          </p:nvPr>
        </p:nvSpPr>
        <p:spPr>
          <a:xfrm>
            <a:off x="5579533"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21" name="Text Placeholder 5"/>
          <p:cNvSpPr>
            <a:spLocks noGrp="1"/>
          </p:cNvSpPr>
          <p:nvPr>
            <p:ph type="body" sz="quarter" idx="14" hasCustomPrompt="1"/>
          </p:nvPr>
        </p:nvSpPr>
        <p:spPr>
          <a:xfrm>
            <a:off x="5579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22" name="Text Placeholder 5"/>
          <p:cNvSpPr>
            <a:spLocks noGrp="1"/>
          </p:cNvSpPr>
          <p:nvPr>
            <p:ph type="body" sz="quarter" idx="15" hasCustomPrompt="1"/>
          </p:nvPr>
        </p:nvSpPr>
        <p:spPr>
          <a:xfrm>
            <a:off x="5579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23" name="Picture Placeholder 2"/>
          <p:cNvSpPr>
            <a:spLocks noGrp="1"/>
          </p:cNvSpPr>
          <p:nvPr>
            <p:ph type="pic" sz="quarter" idx="11"/>
          </p:nvPr>
        </p:nvSpPr>
        <p:spPr>
          <a:xfrm>
            <a:off x="2463801" y="0"/>
            <a:ext cx="21336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249332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600"/>
                                        <p:tgtEl>
                                          <p:spTgt spid="19"/>
                                        </p:tgtEl>
                                      </p:cBhvr>
                                    </p:animEffect>
                                    <p:anim calcmode="lin" valueType="num">
                                      <p:cBhvr>
                                        <p:cTn id="8" dur="600" fill="hold"/>
                                        <p:tgtEl>
                                          <p:spTgt spid="19"/>
                                        </p:tgtEl>
                                        <p:attrNameLst>
                                          <p:attrName>ppt_x</p:attrName>
                                        </p:attrNameLst>
                                      </p:cBhvr>
                                      <p:tavLst>
                                        <p:tav tm="0">
                                          <p:val>
                                            <p:strVal val="#ppt_x"/>
                                          </p:val>
                                        </p:tav>
                                        <p:tav tm="100000">
                                          <p:val>
                                            <p:strVal val="#ppt_x"/>
                                          </p:val>
                                        </p:tav>
                                      </p:tavLst>
                                    </p:anim>
                                    <p:anim calcmode="lin" valueType="num">
                                      <p:cBhvr>
                                        <p:cTn id="9" dur="540" decel="100000" fill="hold"/>
                                        <p:tgtEl>
                                          <p:spTgt spid="1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600"/>
                                        <p:tgtEl>
                                          <p:spTgt spid="20">
                                            <p:txEl>
                                              <p:pRg st="0" end="0"/>
                                            </p:txEl>
                                          </p:spTgt>
                                        </p:tgtEl>
                                      </p:cBhvr>
                                    </p:animEffect>
                                    <p:anim calcmode="lin" valueType="num">
                                      <p:cBhvr>
                                        <p:cTn id="14"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600"/>
                                        <p:tgtEl>
                                          <p:spTgt spid="21">
                                            <p:txEl>
                                              <p:pRg st="0" end="0"/>
                                            </p:txEl>
                                          </p:spTgt>
                                        </p:tgtEl>
                                      </p:cBhvr>
                                    </p:animEffect>
                                    <p:anim calcmode="lin" valueType="num">
                                      <p:cBhvr>
                                        <p:cTn id="20" dur="6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600"/>
                                        <p:tgtEl>
                                          <p:spTgt spid="22">
                                            <p:txEl>
                                              <p:pRg st="0" end="0"/>
                                            </p:txEl>
                                          </p:spTgt>
                                        </p:tgtEl>
                                      </p:cBhvr>
                                    </p:animEffect>
                                    <p:anim calcmode="lin" valueType="num">
                                      <p:cBhvr>
                                        <p:cTn id="26"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37"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nodePh="1">
                  <p:stCondLst>
                    <p:cond delay="300"/>
                  </p:stCondLst>
                  <p:childTnLst>
                    <p:set>
                      <p:cBhvr>
                        <p:cTn dur="1" fill="hold">
                          <p:stCondLst>
                            <p:cond delay="0"/>
                          </p:stCondLst>
                        </p:cTn>
                        <p:tgtEl>
                          <p:spTgt spid="21"/>
                        </p:tgtEl>
                        <p:attrNameLst>
                          <p:attrName>style.visibility</p:attrName>
                        </p:attrNameLst>
                      </p:cBhvr>
                      <p:to>
                        <p:strVal val="visible"/>
                      </p:to>
                    </p:set>
                    <p:animEffect transition="in" filter="fade">
                      <p:cBhvr>
                        <p:cTn dur="600"/>
                        <p:tgtEl>
                          <p:spTgt spid="21"/>
                        </p:tgtEl>
                      </p:cBhvr>
                    </p:animEffect>
                    <p:anim calcmode="lin" valueType="num">
                      <p:cBhvr>
                        <p:cTn dur="600" fill="hold"/>
                        <p:tgtEl>
                          <p:spTgt spid="21"/>
                        </p:tgtEl>
                        <p:attrNameLst>
                          <p:attrName>ppt_x</p:attrName>
                        </p:attrNameLst>
                      </p:cBhvr>
                      <p:tavLst>
                        <p:tav tm="0">
                          <p:val>
                            <p:strVal val="#ppt_x"/>
                          </p:val>
                        </p:tav>
                        <p:tav tm="100000">
                          <p:val>
                            <p:strVal val="#ppt_x"/>
                          </p:val>
                        </p:tav>
                      </p:tavLst>
                    </p:anim>
                    <p:anim calcmode="lin" valueType="num">
                      <p:cBhvr>
                        <p:cTn dur="540" decel="100000" fill="hold"/>
                        <p:tgtEl>
                          <p:spTgt spid="2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nodePh="1">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P spid="23"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frame with text right">
    <p:spTree>
      <p:nvGrpSpPr>
        <p:cNvPr id="1" name=""/>
        <p:cNvGrpSpPr/>
        <p:nvPr/>
      </p:nvGrpSpPr>
      <p:grpSpPr>
        <a:xfrm>
          <a:off x="0" y="0"/>
          <a:ext cx="0" cy="0"/>
          <a:chOff x="0" y="0"/>
          <a:chExt cx="0" cy="0"/>
        </a:xfrm>
      </p:grpSpPr>
      <p:sp>
        <p:nvSpPr>
          <p:cNvPr id="6" name="Rectangle 5"/>
          <p:cNvSpPr/>
          <p:nvPr userDrawn="1"/>
        </p:nvSpPr>
        <p:spPr>
          <a:xfrm>
            <a:off x="1" y="0"/>
            <a:ext cx="4605867" cy="5733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
          <p:cNvSpPr>
            <a:spLocks noGrp="1"/>
          </p:cNvSpPr>
          <p:nvPr>
            <p:ph type="title" hasCustomPrompt="1"/>
          </p:nvPr>
        </p:nvSpPr>
        <p:spPr>
          <a:xfrm>
            <a:off x="5579534" y="1324805"/>
            <a:ext cx="2717800" cy="377937"/>
          </a:xfrm>
          <a:prstGeom prst="rect">
            <a:avLst/>
          </a:prstGeom>
        </p:spPr>
        <p:txBody>
          <a:bodyPr lIns="68580" tIns="34290" rIns="68580" bIns="34290">
            <a:noAutofit/>
          </a:bodyPr>
          <a:lstStyle>
            <a:lvl1pPr algn="l">
              <a:defRPr sz="2000" cap="all">
                <a:solidFill>
                  <a:schemeClr val="bg1">
                    <a:lumMod val="95000"/>
                  </a:schemeClr>
                </a:solidFill>
                <a:latin typeface="Lemon/Milk"/>
                <a:cs typeface="Lemon/Milk"/>
              </a:defRPr>
            </a:lvl1pPr>
          </a:lstStyle>
          <a:p>
            <a:r>
              <a:rPr lang="en-US" dirty="0" smtClean="0"/>
              <a:t>title example here</a:t>
            </a:r>
            <a:endParaRPr lang="en-US" dirty="0"/>
          </a:p>
        </p:txBody>
      </p:sp>
      <p:sp>
        <p:nvSpPr>
          <p:cNvPr id="20" name="Text Placeholder 5"/>
          <p:cNvSpPr>
            <a:spLocks noGrp="1"/>
          </p:cNvSpPr>
          <p:nvPr>
            <p:ph type="body" sz="quarter" idx="10" hasCustomPrompt="1"/>
          </p:nvPr>
        </p:nvSpPr>
        <p:spPr>
          <a:xfrm>
            <a:off x="5579533"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21" name="Text Placeholder 5"/>
          <p:cNvSpPr>
            <a:spLocks noGrp="1"/>
          </p:cNvSpPr>
          <p:nvPr>
            <p:ph type="body" sz="quarter" idx="14" hasCustomPrompt="1"/>
          </p:nvPr>
        </p:nvSpPr>
        <p:spPr>
          <a:xfrm>
            <a:off x="5579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22" name="Text Placeholder 5"/>
          <p:cNvSpPr>
            <a:spLocks noGrp="1"/>
          </p:cNvSpPr>
          <p:nvPr>
            <p:ph type="body" sz="quarter" idx="15" hasCustomPrompt="1"/>
          </p:nvPr>
        </p:nvSpPr>
        <p:spPr>
          <a:xfrm>
            <a:off x="5579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Tree>
    <p:extLst>
      <p:ext uri="{BB962C8B-B14F-4D97-AF65-F5344CB8AC3E}">
        <p14:creationId xmlns:p14="http://schemas.microsoft.com/office/powerpoint/2010/main" val="102609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600"/>
                                        <p:tgtEl>
                                          <p:spTgt spid="19"/>
                                        </p:tgtEl>
                                      </p:cBhvr>
                                    </p:animEffect>
                                    <p:anim calcmode="lin" valueType="num">
                                      <p:cBhvr>
                                        <p:cTn id="8" dur="600" fill="hold"/>
                                        <p:tgtEl>
                                          <p:spTgt spid="19"/>
                                        </p:tgtEl>
                                        <p:attrNameLst>
                                          <p:attrName>ppt_x</p:attrName>
                                        </p:attrNameLst>
                                      </p:cBhvr>
                                      <p:tavLst>
                                        <p:tav tm="0">
                                          <p:val>
                                            <p:strVal val="#ppt_x"/>
                                          </p:val>
                                        </p:tav>
                                        <p:tav tm="100000">
                                          <p:val>
                                            <p:strVal val="#ppt_x"/>
                                          </p:val>
                                        </p:tav>
                                      </p:tavLst>
                                    </p:anim>
                                    <p:anim calcmode="lin" valueType="num">
                                      <p:cBhvr>
                                        <p:cTn id="9" dur="540" decel="100000" fill="hold"/>
                                        <p:tgtEl>
                                          <p:spTgt spid="1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600"/>
                                        <p:tgtEl>
                                          <p:spTgt spid="20">
                                            <p:txEl>
                                              <p:pRg st="0" end="0"/>
                                            </p:txEl>
                                          </p:spTgt>
                                        </p:tgtEl>
                                      </p:cBhvr>
                                    </p:animEffect>
                                    <p:anim calcmode="lin" valueType="num">
                                      <p:cBhvr>
                                        <p:cTn id="14"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600"/>
                                        <p:tgtEl>
                                          <p:spTgt spid="21">
                                            <p:txEl>
                                              <p:pRg st="0" end="0"/>
                                            </p:txEl>
                                          </p:spTgt>
                                        </p:tgtEl>
                                      </p:cBhvr>
                                    </p:animEffect>
                                    <p:anim calcmode="lin" valueType="num">
                                      <p:cBhvr>
                                        <p:cTn id="20" dur="6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600"/>
                                        <p:tgtEl>
                                          <p:spTgt spid="22">
                                            <p:txEl>
                                              <p:pRg st="0" end="0"/>
                                            </p:txEl>
                                          </p:spTgt>
                                        </p:tgtEl>
                                      </p:cBhvr>
                                    </p:animEffect>
                                    <p:anim calcmode="lin" valueType="num">
                                      <p:cBhvr>
                                        <p:cTn id="26"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37"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nodePh="1">
                  <p:stCondLst>
                    <p:cond delay="300"/>
                  </p:stCondLst>
                  <p:childTnLst>
                    <p:set>
                      <p:cBhvr>
                        <p:cTn dur="1" fill="hold">
                          <p:stCondLst>
                            <p:cond delay="0"/>
                          </p:stCondLst>
                        </p:cTn>
                        <p:tgtEl>
                          <p:spTgt spid="21"/>
                        </p:tgtEl>
                        <p:attrNameLst>
                          <p:attrName>style.visibility</p:attrName>
                        </p:attrNameLst>
                      </p:cBhvr>
                      <p:to>
                        <p:strVal val="visible"/>
                      </p:to>
                    </p:set>
                    <p:animEffect transition="in" filter="fade">
                      <p:cBhvr>
                        <p:cTn dur="600"/>
                        <p:tgtEl>
                          <p:spTgt spid="21"/>
                        </p:tgtEl>
                      </p:cBhvr>
                    </p:animEffect>
                    <p:anim calcmode="lin" valueType="num">
                      <p:cBhvr>
                        <p:cTn dur="600" fill="hold"/>
                        <p:tgtEl>
                          <p:spTgt spid="21"/>
                        </p:tgtEl>
                        <p:attrNameLst>
                          <p:attrName>ppt_x</p:attrName>
                        </p:attrNameLst>
                      </p:cBhvr>
                      <p:tavLst>
                        <p:tav tm="0">
                          <p:val>
                            <p:strVal val="#ppt_x"/>
                          </p:val>
                        </p:tav>
                        <p:tav tm="100000">
                          <p:val>
                            <p:strVal val="#ppt_x"/>
                          </p:val>
                        </p:tav>
                      </p:tavLst>
                    </p:anim>
                    <p:anim calcmode="lin" valueType="num">
                      <p:cBhvr>
                        <p:cTn dur="540" decel="100000" fill="hold"/>
                        <p:tgtEl>
                          <p:spTgt spid="2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nodePh="1">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frame with text left 2">
    <p:spTree>
      <p:nvGrpSpPr>
        <p:cNvPr id="1" name=""/>
        <p:cNvGrpSpPr/>
        <p:nvPr/>
      </p:nvGrpSpPr>
      <p:grpSpPr>
        <a:xfrm>
          <a:off x="0" y="0"/>
          <a:ext cx="0" cy="0"/>
          <a:chOff x="0" y="0"/>
          <a:chExt cx="0" cy="0"/>
        </a:xfrm>
      </p:grpSpPr>
      <p:sp>
        <p:nvSpPr>
          <p:cNvPr id="6" name="Rectangle 5"/>
          <p:cNvSpPr/>
          <p:nvPr userDrawn="1"/>
        </p:nvSpPr>
        <p:spPr>
          <a:xfrm>
            <a:off x="4538134" y="0"/>
            <a:ext cx="4605867" cy="5733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
          <p:cNvSpPr>
            <a:spLocks noGrp="1"/>
          </p:cNvSpPr>
          <p:nvPr>
            <p:ph type="title" hasCustomPrompt="1"/>
          </p:nvPr>
        </p:nvSpPr>
        <p:spPr>
          <a:xfrm>
            <a:off x="880534" y="1324805"/>
            <a:ext cx="2717800" cy="377937"/>
          </a:xfrm>
          <a:prstGeom prst="rect">
            <a:avLst/>
          </a:prstGeom>
        </p:spPr>
        <p:txBody>
          <a:bodyPr lIns="68580" tIns="34290" rIns="68580" bIns="34290">
            <a:noAutofit/>
          </a:bodyPr>
          <a:lstStyle>
            <a:lvl1pPr algn="l">
              <a:defRPr sz="2000" cap="all">
                <a:solidFill>
                  <a:schemeClr val="bg1">
                    <a:lumMod val="95000"/>
                  </a:schemeClr>
                </a:solidFill>
                <a:latin typeface="Lemon/Milk"/>
                <a:cs typeface="Lemon/Milk"/>
              </a:defRPr>
            </a:lvl1pPr>
          </a:lstStyle>
          <a:p>
            <a:r>
              <a:rPr lang="en-US" dirty="0" smtClean="0"/>
              <a:t>title example here</a:t>
            </a:r>
            <a:endParaRPr lang="en-US" dirty="0"/>
          </a:p>
        </p:txBody>
      </p:sp>
      <p:sp>
        <p:nvSpPr>
          <p:cNvPr id="20" name="Text Placeholder 5"/>
          <p:cNvSpPr>
            <a:spLocks noGrp="1"/>
          </p:cNvSpPr>
          <p:nvPr>
            <p:ph type="body" sz="quarter" idx="10" hasCustomPrompt="1"/>
          </p:nvPr>
        </p:nvSpPr>
        <p:spPr>
          <a:xfrm>
            <a:off x="880533"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21" name="Text Placeholder 5"/>
          <p:cNvSpPr>
            <a:spLocks noGrp="1"/>
          </p:cNvSpPr>
          <p:nvPr>
            <p:ph type="body" sz="quarter" idx="14" hasCustomPrompt="1"/>
          </p:nvPr>
        </p:nvSpPr>
        <p:spPr>
          <a:xfrm>
            <a:off x="880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22" name="Text Placeholder 5"/>
          <p:cNvSpPr>
            <a:spLocks noGrp="1"/>
          </p:cNvSpPr>
          <p:nvPr>
            <p:ph type="body" sz="quarter" idx="15" hasCustomPrompt="1"/>
          </p:nvPr>
        </p:nvSpPr>
        <p:spPr>
          <a:xfrm>
            <a:off x="880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Tree>
    <p:extLst>
      <p:ext uri="{BB962C8B-B14F-4D97-AF65-F5344CB8AC3E}">
        <p14:creationId xmlns:p14="http://schemas.microsoft.com/office/powerpoint/2010/main" val="2354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600"/>
                                        <p:tgtEl>
                                          <p:spTgt spid="19"/>
                                        </p:tgtEl>
                                      </p:cBhvr>
                                    </p:animEffect>
                                    <p:anim calcmode="lin" valueType="num">
                                      <p:cBhvr>
                                        <p:cTn id="8" dur="600" fill="hold"/>
                                        <p:tgtEl>
                                          <p:spTgt spid="19"/>
                                        </p:tgtEl>
                                        <p:attrNameLst>
                                          <p:attrName>ppt_x</p:attrName>
                                        </p:attrNameLst>
                                      </p:cBhvr>
                                      <p:tavLst>
                                        <p:tav tm="0">
                                          <p:val>
                                            <p:strVal val="#ppt_x"/>
                                          </p:val>
                                        </p:tav>
                                        <p:tav tm="100000">
                                          <p:val>
                                            <p:strVal val="#ppt_x"/>
                                          </p:val>
                                        </p:tav>
                                      </p:tavLst>
                                    </p:anim>
                                    <p:anim calcmode="lin" valueType="num">
                                      <p:cBhvr>
                                        <p:cTn id="9" dur="540" decel="100000" fill="hold"/>
                                        <p:tgtEl>
                                          <p:spTgt spid="1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600"/>
                                        <p:tgtEl>
                                          <p:spTgt spid="20">
                                            <p:txEl>
                                              <p:pRg st="0" end="0"/>
                                            </p:txEl>
                                          </p:spTgt>
                                        </p:tgtEl>
                                      </p:cBhvr>
                                    </p:animEffect>
                                    <p:anim calcmode="lin" valueType="num">
                                      <p:cBhvr>
                                        <p:cTn id="14"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600"/>
                                        <p:tgtEl>
                                          <p:spTgt spid="21">
                                            <p:txEl>
                                              <p:pRg st="0" end="0"/>
                                            </p:txEl>
                                          </p:spTgt>
                                        </p:tgtEl>
                                      </p:cBhvr>
                                    </p:animEffect>
                                    <p:anim calcmode="lin" valueType="num">
                                      <p:cBhvr>
                                        <p:cTn id="20" dur="6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600"/>
                                        <p:tgtEl>
                                          <p:spTgt spid="22">
                                            <p:txEl>
                                              <p:pRg st="0" end="0"/>
                                            </p:txEl>
                                          </p:spTgt>
                                        </p:tgtEl>
                                      </p:cBhvr>
                                    </p:animEffect>
                                    <p:anim calcmode="lin" valueType="num">
                                      <p:cBhvr>
                                        <p:cTn id="26"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37"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nodePh="1">
                  <p:stCondLst>
                    <p:cond delay="300"/>
                  </p:stCondLst>
                  <p:childTnLst>
                    <p:set>
                      <p:cBhvr>
                        <p:cTn dur="1" fill="hold">
                          <p:stCondLst>
                            <p:cond delay="0"/>
                          </p:stCondLst>
                        </p:cTn>
                        <p:tgtEl>
                          <p:spTgt spid="21"/>
                        </p:tgtEl>
                        <p:attrNameLst>
                          <p:attrName>style.visibility</p:attrName>
                        </p:attrNameLst>
                      </p:cBhvr>
                      <p:to>
                        <p:strVal val="visible"/>
                      </p:to>
                    </p:set>
                    <p:animEffect transition="in" filter="fade">
                      <p:cBhvr>
                        <p:cTn dur="600"/>
                        <p:tgtEl>
                          <p:spTgt spid="21"/>
                        </p:tgtEl>
                      </p:cBhvr>
                    </p:animEffect>
                    <p:anim calcmode="lin" valueType="num">
                      <p:cBhvr>
                        <p:cTn dur="600" fill="hold"/>
                        <p:tgtEl>
                          <p:spTgt spid="21"/>
                        </p:tgtEl>
                        <p:attrNameLst>
                          <p:attrName>ppt_x</p:attrName>
                        </p:attrNameLst>
                      </p:cBhvr>
                      <p:tavLst>
                        <p:tav tm="0">
                          <p:val>
                            <p:strVal val="#ppt_x"/>
                          </p:val>
                        </p:tav>
                        <p:tav tm="100000">
                          <p:val>
                            <p:strVal val="#ppt_x"/>
                          </p:val>
                        </p:tav>
                      </p:tavLst>
                    </p:anim>
                    <p:anim calcmode="lin" valueType="num">
                      <p:cBhvr>
                        <p:cTn dur="540" decel="100000" fill="hold"/>
                        <p:tgtEl>
                          <p:spTgt spid="2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nodePh="1">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image with text right">
    <p:spTree>
      <p:nvGrpSpPr>
        <p:cNvPr id="1" name=""/>
        <p:cNvGrpSpPr/>
        <p:nvPr/>
      </p:nvGrpSpPr>
      <p:grpSpPr>
        <a:xfrm>
          <a:off x="0" y="0"/>
          <a:ext cx="0" cy="0"/>
          <a:chOff x="0" y="0"/>
          <a:chExt cx="0" cy="0"/>
        </a:xfrm>
      </p:grpSpPr>
      <p:sp>
        <p:nvSpPr>
          <p:cNvPr id="19" name="Title 3"/>
          <p:cNvSpPr>
            <a:spLocks noGrp="1"/>
          </p:cNvSpPr>
          <p:nvPr>
            <p:ph type="title" hasCustomPrompt="1"/>
          </p:nvPr>
        </p:nvSpPr>
        <p:spPr>
          <a:xfrm>
            <a:off x="5579534" y="1204149"/>
            <a:ext cx="2717800" cy="498593"/>
          </a:xfrm>
          <a:prstGeom prst="rect">
            <a:avLst/>
          </a:prstGeom>
        </p:spPr>
        <p:txBody>
          <a:bodyPr lIns="68580" tIns="34290" rIns="68580" bIns="34290">
            <a:noAutofit/>
          </a:bodyPr>
          <a:lstStyle>
            <a:lvl1pPr algn="l">
              <a:defRPr sz="3000" cap="all">
                <a:solidFill>
                  <a:schemeClr val="bg1">
                    <a:lumMod val="95000"/>
                  </a:schemeClr>
                </a:solidFill>
                <a:latin typeface="Lemon/Milk"/>
                <a:cs typeface="Lemon/Milk"/>
              </a:defRPr>
            </a:lvl1pPr>
          </a:lstStyle>
          <a:p>
            <a:r>
              <a:rPr lang="en-US" dirty="0" smtClean="0"/>
              <a:t>TITLE</a:t>
            </a:r>
            <a:endParaRPr lang="en-US" dirty="0"/>
          </a:p>
        </p:txBody>
      </p:sp>
      <p:sp>
        <p:nvSpPr>
          <p:cNvPr id="20" name="Text Placeholder 5"/>
          <p:cNvSpPr>
            <a:spLocks noGrp="1"/>
          </p:cNvSpPr>
          <p:nvPr>
            <p:ph type="body" sz="quarter" idx="10" hasCustomPrompt="1"/>
          </p:nvPr>
        </p:nvSpPr>
        <p:spPr>
          <a:xfrm>
            <a:off x="5579533"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21" name="Text Placeholder 5"/>
          <p:cNvSpPr>
            <a:spLocks noGrp="1"/>
          </p:cNvSpPr>
          <p:nvPr>
            <p:ph type="body" sz="quarter" idx="14" hasCustomPrompt="1"/>
          </p:nvPr>
        </p:nvSpPr>
        <p:spPr>
          <a:xfrm>
            <a:off x="5579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22" name="Text Placeholder 5"/>
          <p:cNvSpPr>
            <a:spLocks noGrp="1"/>
          </p:cNvSpPr>
          <p:nvPr>
            <p:ph type="body" sz="quarter" idx="15" hasCustomPrompt="1"/>
          </p:nvPr>
        </p:nvSpPr>
        <p:spPr>
          <a:xfrm>
            <a:off x="5579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8" name="Picture Placeholder 2"/>
          <p:cNvSpPr>
            <a:spLocks noGrp="1"/>
          </p:cNvSpPr>
          <p:nvPr>
            <p:ph type="pic" sz="quarter" idx="11"/>
          </p:nvPr>
        </p:nvSpPr>
        <p:spPr>
          <a:xfrm>
            <a:off x="0" y="0"/>
            <a:ext cx="4580466"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107556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600"/>
                                        <p:tgtEl>
                                          <p:spTgt spid="19"/>
                                        </p:tgtEl>
                                      </p:cBhvr>
                                    </p:animEffect>
                                    <p:anim calcmode="lin" valueType="num">
                                      <p:cBhvr>
                                        <p:cTn id="8" dur="600" fill="hold"/>
                                        <p:tgtEl>
                                          <p:spTgt spid="19"/>
                                        </p:tgtEl>
                                        <p:attrNameLst>
                                          <p:attrName>ppt_x</p:attrName>
                                        </p:attrNameLst>
                                      </p:cBhvr>
                                      <p:tavLst>
                                        <p:tav tm="0">
                                          <p:val>
                                            <p:strVal val="#ppt_x"/>
                                          </p:val>
                                        </p:tav>
                                        <p:tav tm="100000">
                                          <p:val>
                                            <p:strVal val="#ppt_x"/>
                                          </p:val>
                                        </p:tav>
                                      </p:tavLst>
                                    </p:anim>
                                    <p:anim calcmode="lin" valueType="num">
                                      <p:cBhvr>
                                        <p:cTn id="9" dur="540" decel="100000" fill="hold"/>
                                        <p:tgtEl>
                                          <p:spTgt spid="1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600"/>
                                        <p:tgtEl>
                                          <p:spTgt spid="20">
                                            <p:txEl>
                                              <p:pRg st="0" end="0"/>
                                            </p:txEl>
                                          </p:spTgt>
                                        </p:tgtEl>
                                      </p:cBhvr>
                                    </p:animEffect>
                                    <p:anim calcmode="lin" valueType="num">
                                      <p:cBhvr>
                                        <p:cTn id="14"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600"/>
                                        <p:tgtEl>
                                          <p:spTgt spid="21">
                                            <p:txEl>
                                              <p:pRg st="0" end="0"/>
                                            </p:txEl>
                                          </p:spTgt>
                                        </p:tgtEl>
                                      </p:cBhvr>
                                    </p:animEffect>
                                    <p:anim calcmode="lin" valueType="num">
                                      <p:cBhvr>
                                        <p:cTn id="20" dur="6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600"/>
                                        <p:tgtEl>
                                          <p:spTgt spid="22">
                                            <p:txEl>
                                              <p:pRg st="0" end="0"/>
                                            </p:txEl>
                                          </p:spTgt>
                                        </p:tgtEl>
                                      </p:cBhvr>
                                    </p:animEffect>
                                    <p:anim calcmode="lin" valueType="num">
                                      <p:cBhvr>
                                        <p:cTn id="26"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37"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nodePh="1">
                  <p:stCondLst>
                    <p:cond delay="300"/>
                  </p:stCondLst>
                  <p:childTnLst>
                    <p:set>
                      <p:cBhvr>
                        <p:cTn dur="1" fill="hold">
                          <p:stCondLst>
                            <p:cond delay="0"/>
                          </p:stCondLst>
                        </p:cTn>
                        <p:tgtEl>
                          <p:spTgt spid="21"/>
                        </p:tgtEl>
                        <p:attrNameLst>
                          <p:attrName>style.visibility</p:attrName>
                        </p:attrNameLst>
                      </p:cBhvr>
                      <p:to>
                        <p:strVal val="visible"/>
                      </p:to>
                    </p:set>
                    <p:animEffect transition="in" filter="fade">
                      <p:cBhvr>
                        <p:cTn dur="600"/>
                        <p:tgtEl>
                          <p:spTgt spid="21"/>
                        </p:tgtEl>
                      </p:cBhvr>
                    </p:animEffect>
                    <p:anim calcmode="lin" valueType="num">
                      <p:cBhvr>
                        <p:cTn dur="600" fill="hold"/>
                        <p:tgtEl>
                          <p:spTgt spid="21"/>
                        </p:tgtEl>
                        <p:attrNameLst>
                          <p:attrName>ppt_x</p:attrName>
                        </p:attrNameLst>
                      </p:cBhvr>
                      <p:tavLst>
                        <p:tav tm="0">
                          <p:val>
                            <p:strVal val="#ppt_x"/>
                          </p:val>
                        </p:tav>
                        <p:tav tm="100000">
                          <p:val>
                            <p:strVal val="#ppt_x"/>
                          </p:val>
                        </p:tav>
                      </p:tavLst>
                    </p:anim>
                    <p:anim calcmode="lin" valueType="num">
                      <p:cBhvr>
                        <p:cTn dur="540" decel="100000" fill="hold"/>
                        <p:tgtEl>
                          <p:spTgt spid="2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nodePh="1">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P spid="8"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image with text left">
    <p:spTree>
      <p:nvGrpSpPr>
        <p:cNvPr id="1" name=""/>
        <p:cNvGrpSpPr/>
        <p:nvPr/>
      </p:nvGrpSpPr>
      <p:grpSpPr>
        <a:xfrm>
          <a:off x="0" y="0"/>
          <a:ext cx="0" cy="0"/>
          <a:chOff x="0" y="0"/>
          <a:chExt cx="0" cy="0"/>
        </a:xfrm>
      </p:grpSpPr>
      <p:sp>
        <p:nvSpPr>
          <p:cNvPr id="19" name="Title 3"/>
          <p:cNvSpPr>
            <a:spLocks noGrp="1"/>
          </p:cNvSpPr>
          <p:nvPr>
            <p:ph type="title" hasCustomPrompt="1"/>
          </p:nvPr>
        </p:nvSpPr>
        <p:spPr>
          <a:xfrm>
            <a:off x="880534" y="1157112"/>
            <a:ext cx="2717800" cy="545630"/>
          </a:xfrm>
          <a:prstGeom prst="rect">
            <a:avLst/>
          </a:prstGeom>
        </p:spPr>
        <p:txBody>
          <a:bodyPr lIns="68580" tIns="34290" rIns="68580" bIns="34290">
            <a:noAutofit/>
          </a:bodyPr>
          <a:lstStyle>
            <a:lvl1pPr algn="l">
              <a:defRPr sz="3000" cap="all">
                <a:solidFill>
                  <a:schemeClr val="bg1">
                    <a:lumMod val="95000"/>
                  </a:schemeClr>
                </a:solidFill>
                <a:latin typeface="Lemon/Milk"/>
                <a:cs typeface="Lemon/Milk"/>
              </a:defRPr>
            </a:lvl1pPr>
          </a:lstStyle>
          <a:p>
            <a:r>
              <a:rPr lang="en-US" dirty="0" smtClean="0"/>
              <a:t>title</a:t>
            </a:r>
            <a:endParaRPr lang="en-US" dirty="0"/>
          </a:p>
        </p:txBody>
      </p:sp>
      <p:sp>
        <p:nvSpPr>
          <p:cNvPr id="20" name="Text Placeholder 5"/>
          <p:cNvSpPr>
            <a:spLocks noGrp="1"/>
          </p:cNvSpPr>
          <p:nvPr>
            <p:ph type="body" sz="quarter" idx="10" hasCustomPrompt="1"/>
          </p:nvPr>
        </p:nvSpPr>
        <p:spPr>
          <a:xfrm>
            <a:off x="880533" y="3299865"/>
            <a:ext cx="2717800" cy="237328"/>
          </a:xfrm>
          <a:prstGeom prst="rect">
            <a:avLst/>
          </a:prstGeom>
        </p:spPr>
        <p:txBody>
          <a:bodyPr lIns="68580" tIns="34290" rIns="68580" bIns="34290">
            <a:noAutofit/>
          </a:bodyPr>
          <a:lstStyle>
            <a:lvl1pPr marL="0" indent="0" algn="l">
              <a:buNone/>
              <a:defRPr sz="900" cap="all">
                <a:solidFill>
                  <a:schemeClr val="bg1">
                    <a:lumMod val="95000"/>
                  </a:schemeClr>
                </a:solidFill>
                <a:latin typeface="Lato Black"/>
                <a:cs typeface="Lato Black"/>
              </a:defRPr>
            </a:lvl1pPr>
          </a:lstStyle>
          <a:p>
            <a:pPr lvl="0"/>
            <a:r>
              <a:rPr lang="en-US" dirty="0" err="1" smtClean="0"/>
              <a:t>Subitle</a:t>
            </a:r>
            <a:r>
              <a:rPr lang="en-US" dirty="0" smtClean="0"/>
              <a:t> Example here</a:t>
            </a:r>
          </a:p>
        </p:txBody>
      </p:sp>
      <p:sp>
        <p:nvSpPr>
          <p:cNvPr id="21" name="Text Placeholder 5"/>
          <p:cNvSpPr>
            <a:spLocks noGrp="1"/>
          </p:cNvSpPr>
          <p:nvPr>
            <p:ph type="body" sz="quarter" idx="14" hasCustomPrompt="1"/>
          </p:nvPr>
        </p:nvSpPr>
        <p:spPr>
          <a:xfrm>
            <a:off x="880533" y="3638529"/>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22" name="Text Placeholder 5"/>
          <p:cNvSpPr>
            <a:spLocks noGrp="1"/>
          </p:cNvSpPr>
          <p:nvPr>
            <p:ph type="body" sz="quarter" idx="15" hasCustomPrompt="1"/>
          </p:nvPr>
        </p:nvSpPr>
        <p:spPr>
          <a:xfrm>
            <a:off x="880533" y="1804085"/>
            <a:ext cx="2717800" cy="1187490"/>
          </a:xfrm>
          <a:prstGeom prst="rect">
            <a:avLst/>
          </a:prstGeom>
        </p:spPr>
        <p:txBody>
          <a:bodyPr lIns="68580" tIns="34290" rIns="68580" bIns="34290">
            <a:noAutofit/>
          </a:bodyPr>
          <a:lstStyle>
            <a:lvl1pPr marL="0" indent="0" algn="l">
              <a:lnSpc>
                <a:spcPct val="120000"/>
              </a:lnSpc>
              <a:buNone/>
              <a:defRPr lang="en-US" sz="900" smtClean="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endParaRPr lang="en-US" dirty="0"/>
          </a:p>
        </p:txBody>
      </p:sp>
      <p:sp>
        <p:nvSpPr>
          <p:cNvPr id="8" name="Picture Placeholder 2"/>
          <p:cNvSpPr>
            <a:spLocks noGrp="1"/>
          </p:cNvSpPr>
          <p:nvPr>
            <p:ph type="pic" sz="quarter" idx="11"/>
          </p:nvPr>
        </p:nvSpPr>
        <p:spPr>
          <a:xfrm>
            <a:off x="4563534" y="0"/>
            <a:ext cx="4580466"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35522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600"/>
                                        <p:tgtEl>
                                          <p:spTgt spid="19"/>
                                        </p:tgtEl>
                                      </p:cBhvr>
                                    </p:animEffect>
                                    <p:anim calcmode="lin" valueType="num">
                                      <p:cBhvr>
                                        <p:cTn id="8" dur="600" fill="hold"/>
                                        <p:tgtEl>
                                          <p:spTgt spid="19"/>
                                        </p:tgtEl>
                                        <p:attrNameLst>
                                          <p:attrName>ppt_x</p:attrName>
                                        </p:attrNameLst>
                                      </p:cBhvr>
                                      <p:tavLst>
                                        <p:tav tm="0">
                                          <p:val>
                                            <p:strVal val="#ppt_x"/>
                                          </p:val>
                                        </p:tav>
                                        <p:tav tm="100000">
                                          <p:val>
                                            <p:strVal val="#ppt_x"/>
                                          </p:val>
                                        </p:tav>
                                      </p:tavLst>
                                    </p:anim>
                                    <p:anim calcmode="lin" valueType="num">
                                      <p:cBhvr>
                                        <p:cTn id="9" dur="540" decel="100000" fill="hold"/>
                                        <p:tgtEl>
                                          <p:spTgt spid="1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600"/>
                                        <p:tgtEl>
                                          <p:spTgt spid="20">
                                            <p:txEl>
                                              <p:pRg st="0" end="0"/>
                                            </p:txEl>
                                          </p:spTgt>
                                        </p:tgtEl>
                                      </p:cBhvr>
                                    </p:animEffect>
                                    <p:anim calcmode="lin" valueType="num">
                                      <p:cBhvr>
                                        <p:cTn id="14"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600"/>
                                        <p:tgtEl>
                                          <p:spTgt spid="21">
                                            <p:txEl>
                                              <p:pRg st="0" end="0"/>
                                            </p:txEl>
                                          </p:spTgt>
                                        </p:tgtEl>
                                      </p:cBhvr>
                                    </p:animEffect>
                                    <p:anim calcmode="lin" valueType="num">
                                      <p:cBhvr>
                                        <p:cTn id="20" dur="6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1">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1">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600"/>
                                        <p:tgtEl>
                                          <p:spTgt spid="22">
                                            <p:txEl>
                                              <p:pRg st="0" end="0"/>
                                            </p:txEl>
                                          </p:spTgt>
                                        </p:tgtEl>
                                      </p:cBhvr>
                                    </p:animEffect>
                                    <p:anim calcmode="lin" valueType="num">
                                      <p:cBhvr>
                                        <p:cTn id="26"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37" presetClass="entr" presetSubtype="0" fill="hold" nodeType="withEffect">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37" presetClass="entr" presetSubtype="0" fill="hold" nodeType="withEffect" nodePh="1">
                  <p:stCondLst>
                    <p:cond delay="300"/>
                  </p:stCondLst>
                  <p:childTnLst>
                    <p:set>
                      <p:cBhvr>
                        <p:cTn dur="1" fill="hold">
                          <p:stCondLst>
                            <p:cond delay="0"/>
                          </p:stCondLst>
                        </p:cTn>
                        <p:tgtEl>
                          <p:spTgt spid="21"/>
                        </p:tgtEl>
                        <p:attrNameLst>
                          <p:attrName>style.visibility</p:attrName>
                        </p:attrNameLst>
                      </p:cBhvr>
                      <p:to>
                        <p:strVal val="visible"/>
                      </p:to>
                    </p:set>
                    <p:animEffect transition="in" filter="fade">
                      <p:cBhvr>
                        <p:cTn dur="600"/>
                        <p:tgtEl>
                          <p:spTgt spid="21"/>
                        </p:tgtEl>
                      </p:cBhvr>
                    </p:animEffect>
                    <p:anim calcmode="lin" valueType="num">
                      <p:cBhvr>
                        <p:cTn dur="600" fill="hold"/>
                        <p:tgtEl>
                          <p:spTgt spid="21"/>
                        </p:tgtEl>
                        <p:attrNameLst>
                          <p:attrName>ppt_x</p:attrName>
                        </p:attrNameLst>
                      </p:cBhvr>
                      <p:tavLst>
                        <p:tav tm="0">
                          <p:val>
                            <p:strVal val="#ppt_x"/>
                          </p:val>
                        </p:tav>
                        <p:tav tm="100000">
                          <p:val>
                            <p:strVal val="#ppt_x"/>
                          </p:val>
                        </p:tav>
                      </p:tavLst>
                    </p:anim>
                    <p:anim calcmode="lin" valueType="num">
                      <p:cBhvr>
                        <p:cTn dur="540" decel="100000" fill="hold"/>
                        <p:tgtEl>
                          <p:spTgt spid="2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1"/>
                        </p:tgtEl>
                        <p:attrNameLst>
                          <p:attrName>ppt_y</p:attrName>
                        </p:attrNameLst>
                      </p:cBhvr>
                      <p:tavLst>
                        <p:tav tm="0">
                          <p:val>
                            <p:strVal val="#ppt_y-.03"/>
                          </p:val>
                        </p:tav>
                        <p:tav tm="100000">
                          <p:val>
                            <p:strVal val="#ppt_y"/>
                          </p:val>
                        </p:tav>
                      </p:tavLst>
                    </p:anim>
                  </p:childTnLst>
                </p:cTn>
              </p:par>
            </p:tnLst>
          </p:tmpl>
        </p:tmplLst>
      </p:bldP>
      <p:bldP spid="22" grpId="0" build="p">
        <p:tmplLst>
          <p:tmpl lvl="1">
            <p:tnLst>
              <p:par>
                <p:cTn presetID="37" presetClass="entr" presetSubtype="0" fill="hold" nodeType="withEffect" nodePh="1">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P spid="8"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frame with text right 2">
    <p:spTree>
      <p:nvGrpSpPr>
        <p:cNvPr id="1" name=""/>
        <p:cNvGrpSpPr/>
        <p:nvPr/>
      </p:nvGrpSpPr>
      <p:grpSpPr>
        <a:xfrm>
          <a:off x="0" y="0"/>
          <a:ext cx="0" cy="0"/>
          <a:chOff x="0" y="0"/>
          <a:chExt cx="0" cy="0"/>
        </a:xfrm>
      </p:grpSpPr>
      <p:sp>
        <p:nvSpPr>
          <p:cNvPr id="6" name="Rectangle 5"/>
          <p:cNvSpPr/>
          <p:nvPr userDrawn="1"/>
        </p:nvSpPr>
        <p:spPr>
          <a:xfrm>
            <a:off x="1" y="0"/>
            <a:ext cx="4605867" cy="5733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6440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frame with text left">
    <p:spTree>
      <p:nvGrpSpPr>
        <p:cNvPr id="1" name=""/>
        <p:cNvGrpSpPr/>
        <p:nvPr/>
      </p:nvGrpSpPr>
      <p:grpSpPr>
        <a:xfrm>
          <a:off x="0" y="0"/>
          <a:ext cx="0" cy="0"/>
          <a:chOff x="0" y="0"/>
          <a:chExt cx="0" cy="0"/>
        </a:xfrm>
      </p:grpSpPr>
      <p:sp>
        <p:nvSpPr>
          <p:cNvPr id="6" name="Rectangle 5"/>
          <p:cNvSpPr/>
          <p:nvPr userDrawn="1"/>
        </p:nvSpPr>
        <p:spPr>
          <a:xfrm>
            <a:off x="4538134" y="0"/>
            <a:ext cx="4605867" cy="57338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29044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file team 1">
    <p:spTree>
      <p:nvGrpSpPr>
        <p:cNvPr id="1" name=""/>
        <p:cNvGrpSpPr/>
        <p:nvPr/>
      </p:nvGrpSpPr>
      <p:grpSpPr>
        <a:xfrm>
          <a:off x="0" y="0"/>
          <a:ext cx="0" cy="0"/>
          <a:chOff x="0" y="0"/>
          <a:chExt cx="0" cy="0"/>
        </a:xfrm>
      </p:grpSpPr>
      <p:sp>
        <p:nvSpPr>
          <p:cNvPr id="6" name="Rectangle 5"/>
          <p:cNvSpPr/>
          <p:nvPr userDrawn="1"/>
        </p:nvSpPr>
        <p:spPr>
          <a:xfrm>
            <a:off x="0" y="0"/>
            <a:ext cx="2304000" cy="57338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icture Placeholder 2"/>
          <p:cNvSpPr>
            <a:spLocks noGrp="1"/>
          </p:cNvSpPr>
          <p:nvPr>
            <p:ph type="pic" sz="quarter" idx="11"/>
          </p:nvPr>
        </p:nvSpPr>
        <p:spPr>
          <a:xfrm>
            <a:off x="2286000" y="1"/>
            <a:ext cx="2287067" cy="5733816"/>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1" name="Rectangle 10"/>
          <p:cNvSpPr/>
          <p:nvPr userDrawn="1"/>
        </p:nvSpPr>
        <p:spPr>
          <a:xfrm>
            <a:off x="4553998" y="0"/>
            <a:ext cx="2304000" cy="573381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sz="quarter" idx="12"/>
          </p:nvPr>
        </p:nvSpPr>
        <p:spPr>
          <a:xfrm>
            <a:off x="6849531" y="1"/>
            <a:ext cx="2340000" cy="5733816"/>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5" name="Title 3"/>
          <p:cNvSpPr>
            <a:spLocks noGrp="1"/>
          </p:cNvSpPr>
          <p:nvPr>
            <p:ph type="title" hasCustomPrompt="1"/>
          </p:nvPr>
        </p:nvSpPr>
        <p:spPr>
          <a:xfrm>
            <a:off x="211668" y="1806222"/>
            <a:ext cx="1879600" cy="667917"/>
          </a:xfrm>
          <a:prstGeom prst="rect">
            <a:avLst/>
          </a:prstGeom>
        </p:spPr>
        <p:txBody>
          <a:bodyPr lIns="68580" tIns="34290" rIns="68580" bIns="34290">
            <a:noAutofit/>
          </a:bodyPr>
          <a:lstStyle>
            <a:lvl1pPr algn="l">
              <a:defRPr sz="2000" cap="all" baseline="0">
                <a:solidFill>
                  <a:schemeClr val="bg1"/>
                </a:solidFill>
                <a:latin typeface="Lemon/Milk"/>
                <a:cs typeface="Lemon/Milk"/>
              </a:defRPr>
            </a:lvl1pPr>
          </a:lstStyle>
          <a:p>
            <a:r>
              <a:rPr lang="en-US" dirty="0" smtClean="0"/>
              <a:t>NAME EXAMPLE</a:t>
            </a:r>
            <a:endParaRPr lang="en-US" dirty="0"/>
          </a:p>
        </p:txBody>
      </p:sp>
      <p:cxnSp>
        <p:nvCxnSpPr>
          <p:cNvPr id="26" name="Straight Connector 25"/>
          <p:cNvCxnSpPr/>
          <p:nvPr userDrawn="1"/>
        </p:nvCxnSpPr>
        <p:spPr>
          <a:xfrm>
            <a:off x="203202" y="2464711"/>
            <a:ext cx="1888067"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7" name="Text Placeholder 5"/>
          <p:cNvSpPr>
            <a:spLocks noGrp="1"/>
          </p:cNvSpPr>
          <p:nvPr>
            <p:ph type="body" sz="quarter" idx="10" hasCustomPrompt="1"/>
          </p:nvPr>
        </p:nvSpPr>
        <p:spPr>
          <a:xfrm>
            <a:off x="203202" y="2547268"/>
            <a:ext cx="1888067" cy="237328"/>
          </a:xfrm>
          <a:prstGeom prst="rect">
            <a:avLst/>
          </a:prstGeom>
        </p:spPr>
        <p:txBody>
          <a:bodyPr lIns="68580" tIns="34290" rIns="68580" bIns="34290">
            <a:noAutofit/>
          </a:bodyPr>
          <a:lstStyle>
            <a:lvl1pPr marL="0" indent="0" algn="l">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8" name="Text Placeholder 5"/>
          <p:cNvSpPr>
            <a:spLocks noGrp="1"/>
          </p:cNvSpPr>
          <p:nvPr>
            <p:ph type="body" sz="quarter" idx="14" hasCustomPrompt="1"/>
          </p:nvPr>
        </p:nvSpPr>
        <p:spPr>
          <a:xfrm>
            <a:off x="203202" y="2885934"/>
            <a:ext cx="1888067" cy="924064"/>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a:t>
            </a:r>
            <a:endParaRPr lang="en-US" dirty="0"/>
          </a:p>
        </p:txBody>
      </p:sp>
      <p:sp>
        <p:nvSpPr>
          <p:cNvPr id="3" name="Text Placeholder 2"/>
          <p:cNvSpPr>
            <a:spLocks noGrp="1"/>
          </p:cNvSpPr>
          <p:nvPr>
            <p:ph type="body" sz="quarter" idx="15" hasCustomPrompt="1"/>
          </p:nvPr>
        </p:nvSpPr>
        <p:spPr>
          <a:xfrm>
            <a:off x="321209"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13" name="Text Placeholder 2"/>
          <p:cNvSpPr>
            <a:spLocks noGrp="1"/>
          </p:cNvSpPr>
          <p:nvPr>
            <p:ph type="body" sz="quarter" idx="16" hasCustomPrompt="1"/>
          </p:nvPr>
        </p:nvSpPr>
        <p:spPr>
          <a:xfrm>
            <a:off x="769943"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14" name="Text Placeholder 2"/>
          <p:cNvSpPr>
            <a:spLocks noGrp="1"/>
          </p:cNvSpPr>
          <p:nvPr>
            <p:ph type="body" sz="quarter" idx="17" hasCustomPrompt="1"/>
          </p:nvPr>
        </p:nvSpPr>
        <p:spPr>
          <a:xfrm>
            <a:off x="1210209"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16" name="Text Placeholder 2"/>
          <p:cNvSpPr>
            <a:spLocks noGrp="1"/>
          </p:cNvSpPr>
          <p:nvPr>
            <p:ph type="body" sz="quarter" idx="18" hasCustomPrompt="1"/>
          </p:nvPr>
        </p:nvSpPr>
        <p:spPr>
          <a:xfrm>
            <a:off x="1658943"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cxnSp>
        <p:nvCxnSpPr>
          <p:cNvPr id="18" name="Straight Connector 17"/>
          <p:cNvCxnSpPr/>
          <p:nvPr userDrawn="1"/>
        </p:nvCxnSpPr>
        <p:spPr>
          <a:xfrm>
            <a:off x="4749802" y="2464711"/>
            <a:ext cx="1888067"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9" hasCustomPrompt="1"/>
          </p:nvPr>
        </p:nvSpPr>
        <p:spPr>
          <a:xfrm>
            <a:off x="4749802" y="2547268"/>
            <a:ext cx="1888067" cy="237328"/>
          </a:xfrm>
          <a:prstGeom prst="rect">
            <a:avLst/>
          </a:prstGeom>
        </p:spPr>
        <p:txBody>
          <a:bodyPr lIns="68580" tIns="34290" rIns="68580" bIns="34290">
            <a:noAutofit/>
          </a:bodyPr>
          <a:lstStyle>
            <a:lvl1pPr marL="0" indent="0" algn="l">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0" name="Text Placeholder 5"/>
          <p:cNvSpPr>
            <a:spLocks noGrp="1"/>
          </p:cNvSpPr>
          <p:nvPr>
            <p:ph type="body" sz="quarter" idx="20" hasCustomPrompt="1"/>
          </p:nvPr>
        </p:nvSpPr>
        <p:spPr>
          <a:xfrm>
            <a:off x="4749802" y="2885934"/>
            <a:ext cx="1888067" cy="924064"/>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a:t>
            </a:r>
            <a:endParaRPr lang="en-US" dirty="0"/>
          </a:p>
        </p:txBody>
      </p:sp>
      <p:sp>
        <p:nvSpPr>
          <p:cNvPr id="21" name="Text Placeholder 2"/>
          <p:cNvSpPr>
            <a:spLocks noGrp="1"/>
          </p:cNvSpPr>
          <p:nvPr>
            <p:ph type="body" sz="quarter" idx="21" hasCustomPrompt="1"/>
          </p:nvPr>
        </p:nvSpPr>
        <p:spPr>
          <a:xfrm>
            <a:off x="4867809"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22" name="Text Placeholder 2"/>
          <p:cNvSpPr>
            <a:spLocks noGrp="1"/>
          </p:cNvSpPr>
          <p:nvPr>
            <p:ph type="body" sz="quarter" idx="22" hasCustomPrompt="1"/>
          </p:nvPr>
        </p:nvSpPr>
        <p:spPr>
          <a:xfrm>
            <a:off x="5316543"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24" name="Text Placeholder 2"/>
          <p:cNvSpPr>
            <a:spLocks noGrp="1"/>
          </p:cNvSpPr>
          <p:nvPr>
            <p:ph type="body" sz="quarter" idx="23" hasCustomPrompt="1"/>
          </p:nvPr>
        </p:nvSpPr>
        <p:spPr>
          <a:xfrm>
            <a:off x="5756809"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25" name="Text Placeholder 2"/>
          <p:cNvSpPr>
            <a:spLocks noGrp="1"/>
          </p:cNvSpPr>
          <p:nvPr>
            <p:ph type="body" sz="quarter" idx="24" hasCustomPrompt="1"/>
          </p:nvPr>
        </p:nvSpPr>
        <p:spPr>
          <a:xfrm>
            <a:off x="6205543"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4" name="Text Placeholder 3"/>
          <p:cNvSpPr>
            <a:spLocks noGrp="1"/>
          </p:cNvSpPr>
          <p:nvPr>
            <p:ph type="body" sz="quarter" idx="25" hasCustomPrompt="1"/>
          </p:nvPr>
        </p:nvSpPr>
        <p:spPr>
          <a:xfrm>
            <a:off x="4758797" y="1825036"/>
            <a:ext cx="1879070" cy="639703"/>
          </a:xfrm>
          <a:prstGeom prst="rect">
            <a:avLst/>
          </a:prstGeom>
        </p:spPr>
        <p:txBody>
          <a:bodyPr vert="horz"/>
          <a:lstStyle>
            <a:lvl1pPr marL="0" indent="0">
              <a:buNone/>
              <a:defRPr>
                <a:solidFill>
                  <a:schemeClr val="bg1"/>
                </a:solidFill>
                <a:latin typeface="Lemon/Milk"/>
                <a:cs typeface="Lemon/Milk"/>
              </a:defRPr>
            </a:lvl1pPr>
            <a:lvl2pPr marL="342891" indent="0">
              <a:buNone/>
              <a:defRPr>
                <a:solidFill>
                  <a:schemeClr val="bg1"/>
                </a:solidFill>
                <a:latin typeface="Lemon/Milk"/>
                <a:cs typeface="Lemon/Milk"/>
              </a:defRPr>
            </a:lvl2pPr>
            <a:lvl3pPr marL="685782" indent="0">
              <a:buNone/>
              <a:defRPr>
                <a:solidFill>
                  <a:schemeClr val="bg1"/>
                </a:solidFill>
                <a:latin typeface="Lemon/Milk"/>
                <a:cs typeface="Lemon/Milk"/>
              </a:defRPr>
            </a:lvl3pPr>
            <a:lvl4pPr marL="1028674" indent="0">
              <a:buNone/>
              <a:defRPr>
                <a:solidFill>
                  <a:schemeClr val="bg1"/>
                </a:solidFill>
                <a:latin typeface="Lemon/Milk"/>
                <a:cs typeface="Lemon/Milk"/>
              </a:defRPr>
            </a:lvl4pPr>
            <a:lvl5pPr marL="1371566" indent="0">
              <a:buNone/>
              <a:defRPr>
                <a:solidFill>
                  <a:schemeClr val="bg1"/>
                </a:solidFill>
                <a:latin typeface="Lemon/Milk"/>
                <a:cs typeface="Lemon/Milk"/>
              </a:defRPr>
            </a:lvl5pPr>
          </a:lstStyle>
          <a:p>
            <a:pPr lvl="0"/>
            <a:r>
              <a:rPr lang="es-ES_tradnl" dirty="0" smtClean="0"/>
              <a:t>NAME EXAMPLE</a:t>
            </a:r>
            <a:endParaRPr lang="en-US" dirty="0"/>
          </a:p>
        </p:txBody>
      </p:sp>
    </p:spTree>
    <p:extLst>
      <p:ext uri="{BB962C8B-B14F-4D97-AF65-F5344CB8AC3E}">
        <p14:creationId xmlns:p14="http://schemas.microsoft.com/office/powerpoint/2010/main" val="39585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600"/>
                                        <p:tgtEl>
                                          <p:spTgt spid="15"/>
                                        </p:tgtEl>
                                      </p:cBhvr>
                                    </p:animEffect>
                                    <p:anim calcmode="lin" valueType="num">
                                      <p:cBhvr>
                                        <p:cTn id="14" dur="600" fill="hold"/>
                                        <p:tgtEl>
                                          <p:spTgt spid="15"/>
                                        </p:tgtEl>
                                        <p:attrNameLst>
                                          <p:attrName>ppt_x</p:attrName>
                                        </p:attrNameLst>
                                      </p:cBhvr>
                                      <p:tavLst>
                                        <p:tav tm="0">
                                          <p:val>
                                            <p:strVal val="#ppt_x"/>
                                          </p:val>
                                        </p:tav>
                                        <p:tav tm="100000">
                                          <p:val>
                                            <p:strVal val="#ppt_x"/>
                                          </p:val>
                                        </p:tav>
                                      </p:tavLst>
                                    </p:anim>
                                    <p:anim calcmode="lin" valueType="num">
                                      <p:cBhvr>
                                        <p:cTn id="15" dur="540" decel="100000" fill="hold"/>
                                        <p:tgtEl>
                                          <p:spTgt spid="15"/>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600"/>
                                        <p:tgtEl>
                                          <p:spTgt spid="27">
                                            <p:txEl>
                                              <p:pRg st="0" end="0"/>
                                            </p:txEl>
                                          </p:spTgt>
                                        </p:tgtEl>
                                      </p:cBhvr>
                                    </p:animEffect>
                                    <p:anim calcmode="lin" valueType="num">
                                      <p:cBhvr>
                                        <p:cTn id="20" dur="6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7">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7">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600"/>
                                        <p:tgtEl>
                                          <p:spTgt spid="28">
                                            <p:txEl>
                                              <p:pRg st="0" end="0"/>
                                            </p:txEl>
                                          </p:spTgt>
                                        </p:tgtEl>
                                      </p:cBhvr>
                                    </p:animEffect>
                                    <p:anim calcmode="lin" valueType="num">
                                      <p:cBhvr>
                                        <p:cTn id="26"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29" presetID="22" presetClass="entr" presetSubtype="4" fill="hold" nodeType="withEffect">
                                  <p:stCondLst>
                                    <p:cond delay="30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4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4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6" dur="400"/>
                                        <p:tgtEl>
                                          <p:spTgt spid="3">
                                            <p:txEl>
                                              <p:pRg st="0" end="0"/>
                                            </p:txEl>
                                          </p:spTgt>
                                        </p:tgtEl>
                                      </p:cBhvr>
                                    </p:animEffect>
                                  </p:childTnLst>
                                </p:cTn>
                              </p:par>
                              <p:par>
                                <p:cTn id="37" presetID="53" presetClass="entr" presetSubtype="16" fill="hold" grpId="0" nodeType="withEffect">
                                  <p:stCondLst>
                                    <p:cond delay="30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p:cTn id="39" dur="4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0" dur="4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1" dur="400"/>
                                        <p:tgtEl>
                                          <p:spTgt spid="13">
                                            <p:txEl>
                                              <p:pRg st="0" end="0"/>
                                            </p:txEl>
                                          </p:spTgt>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p:cTn id="44" dur="4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5" dur="4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6" dur="400"/>
                                        <p:tgtEl>
                                          <p:spTgt spid="14">
                                            <p:txEl>
                                              <p:pRg st="0" end="0"/>
                                            </p:txEl>
                                          </p:spTgt>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p:cTn id="49" dur="4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0" dur="4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1" dur="400"/>
                                        <p:tgtEl>
                                          <p:spTgt spid="16">
                                            <p:txEl>
                                              <p:pRg st="0" end="0"/>
                                            </p:txEl>
                                          </p:spTgt>
                                        </p:tgtEl>
                                      </p:cBhvr>
                                    </p:animEffect>
                                  </p:childTnLst>
                                </p:cTn>
                              </p:par>
                              <p:par>
                                <p:cTn id="52" presetID="37" presetClass="entr" presetSubtype="0" fill="hold" grpId="0" nodeType="withEffect">
                                  <p:stCondLst>
                                    <p:cond delay="30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fade">
                                      <p:cBhvr>
                                        <p:cTn id="54" dur="600"/>
                                        <p:tgtEl>
                                          <p:spTgt spid="19">
                                            <p:txEl>
                                              <p:pRg st="0" end="0"/>
                                            </p:txEl>
                                          </p:spTgt>
                                        </p:tgtEl>
                                      </p:cBhvr>
                                    </p:animEffect>
                                    <p:anim calcmode="lin" valueType="num">
                                      <p:cBhvr>
                                        <p:cTn id="55"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6"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57"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30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fade">
                                      <p:cBhvr>
                                        <p:cTn id="60" dur="600"/>
                                        <p:tgtEl>
                                          <p:spTgt spid="20">
                                            <p:txEl>
                                              <p:pRg st="0" end="0"/>
                                            </p:txEl>
                                          </p:spTgt>
                                        </p:tgtEl>
                                      </p:cBhvr>
                                    </p:animEffect>
                                    <p:anim calcmode="lin" valueType="num">
                                      <p:cBhvr>
                                        <p:cTn id="61"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2"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63"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64" presetID="22" presetClass="entr" presetSubtype="4"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21">
                                            <p:txEl>
                                              <p:pRg st="0" end="0"/>
                                            </p:txEl>
                                          </p:spTgt>
                                        </p:tgtEl>
                                        <p:attrNameLst>
                                          <p:attrName>style.visibility</p:attrName>
                                        </p:attrNameLst>
                                      </p:cBhvr>
                                      <p:to>
                                        <p:strVal val="visible"/>
                                      </p:to>
                                    </p:set>
                                    <p:anim calcmode="lin" valueType="num">
                                      <p:cBhvr>
                                        <p:cTn id="69" dur="4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21">
                                            <p:txEl>
                                              <p:pRg st="0" end="0"/>
                                            </p:txEl>
                                          </p:spTgt>
                                        </p:tgtEl>
                                      </p:cBhvr>
                                    </p:animEffect>
                                  </p:childTnLst>
                                </p:cTn>
                              </p:par>
                              <p:par>
                                <p:cTn id="72" presetID="53" presetClass="entr" presetSubtype="16" fill="hold" grpId="0" nodeType="withEffect">
                                  <p:stCondLst>
                                    <p:cond delay="300"/>
                                  </p:stCondLst>
                                  <p:childTnLst>
                                    <p:set>
                                      <p:cBhvr>
                                        <p:cTn id="73" dur="1" fill="hold">
                                          <p:stCondLst>
                                            <p:cond delay="0"/>
                                          </p:stCondLst>
                                        </p:cTn>
                                        <p:tgtEl>
                                          <p:spTgt spid="22">
                                            <p:txEl>
                                              <p:pRg st="0" end="0"/>
                                            </p:txEl>
                                          </p:spTgt>
                                        </p:tgtEl>
                                        <p:attrNameLst>
                                          <p:attrName>style.visibility</p:attrName>
                                        </p:attrNameLst>
                                      </p:cBhvr>
                                      <p:to>
                                        <p:strVal val="visible"/>
                                      </p:to>
                                    </p:set>
                                    <p:anim calcmode="lin" valueType="num">
                                      <p:cBhvr>
                                        <p:cTn id="74" dur="4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5" dur="4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6" dur="400"/>
                                        <p:tgtEl>
                                          <p:spTgt spid="22">
                                            <p:txEl>
                                              <p:pRg st="0" end="0"/>
                                            </p:txEl>
                                          </p:spTgt>
                                        </p:tgtEl>
                                      </p:cBhvr>
                                    </p:animEffect>
                                  </p:childTnLst>
                                </p:cTn>
                              </p:par>
                              <p:par>
                                <p:cTn id="77" presetID="53" presetClass="entr" presetSubtype="16" fill="hold" grpId="0" nodeType="withEffect">
                                  <p:stCondLst>
                                    <p:cond delay="300"/>
                                  </p:stCondLst>
                                  <p:childTnLst>
                                    <p:set>
                                      <p:cBhvr>
                                        <p:cTn id="78" dur="1" fill="hold">
                                          <p:stCondLst>
                                            <p:cond delay="0"/>
                                          </p:stCondLst>
                                        </p:cTn>
                                        <p:tgtEl>
                                          <p:spTgt spid="24">
                                            <p:txEl>
                                              <p:pRg st="0" end="0"/>
                                            </p:txEl>
                                          </p:spTgt>
                                        </p:tgtEl>
                                        <p:attrNameLst>
                                          <p:attrName>style.visibility</p:attrName>
                                        </p:attrNameLst>
                                      </p:cBhvr>
                                      <p:to>
                                        <p:strVal val="visible"/>
                                      </p:to>
                                    </p:set>
                                    <p:anim calcmode="lin" valueType="num">
                                      <p:cBhvr>
                                        <p:cTn id="79" dur="4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0" dur="4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81" dur="400"/>
                                        <p:tgtEl>
                                          <p:spTgt spid="24">
                                            <p:txEl>
                                              <p:pRg st="0" end="0"/>
                                            </p:txEl>
                                          </p:spTgt>
                                        </p:tgtEl>
                                      </p:cBhvr>
                                    </p:animEffect>
                                  </p:childTnLst>
                                </p:cTn>
                              </p:par>
                              <p:par>
                                <p:cTn id="82" presetID="53" presetClass="entr" presetSubtype="16" fill="hold" grpId="0" nodeType="withEffect">
                                  <p:stCondLst>
                                    <p:cond delay="300"/>
                                  </p:stCondLst>
                                  <p:childTnLst>
                                    <p:set>
                                      <p:cBhvr>
                                        <p:cTn id="83" dur="1" fill="hold">
                                          <p:stCondLst>
                                            <p:cond delay="0"/>
                                          </p:stCondLst>
                                        </p:cTn>
                                        <p:tgtEl>
                                          <p:spTgt spid="25">
                                            <p:txEl>
                                              <p:pRg st="0" end="0"/>
                                            </p:txEl>
                                          </p:spTgt>
                                        </p:tgtEl>
                                        <p:attrNameLst>
                                          <p:attrName>style.visibility</p:attrName>
                                        </p:attrNameLst>
                                      </p:cBhvr>
                                      <p:to>
                                        <p:strVal val="visible"/>
                                      </p:to>
                                    </p:set>
                                    <p:anim calcmode="lin" valueType="num">
                                      <p:cBhvr>
                                        <p:cTn id="84" dur="4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85" dur="4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86" dur="400"/>
                                        <p:tgtEl>
                                          <p:spTgt spid="25">
                                            <p:txEl>
                                              <p:pRg st="0" end="0"/>
                                            </p:txEl>
                                          </p:spTgt>
                                        </p:tgtEl>
                                      </p:cBhvr>
                                    </p:animEffect>
                                  </p:childTnLst>
                                </p:cTn>
                              </p:par>
                              <p:par>
                                <p:cTn id="87" presetID="37" presetClass="entr" presetSubtype="0" fill="hold" grpId="0" nodeType="withEffect">
                                  <p:stCondLst>
                                    <p:cond delay="30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fade">
                                      <p:cBhvr>
                                        <p:cTn id="89" dur="600"/>
                                        <p:tgtEl>
                                          <p:spTgt spid="4">
                                            <p:txEl>
                                              <p:pRg st="0" end="0"/>
                                            </p:txEl>
                                          </p:spTgt>
                                        </p:tgtEl>
                                      </p:cBhvr>
                                    </p:animEffect>
                                    <p:anim calcmode="lin" valueType="num">
                                      <p:cBhvr>
                                        <p:cTn id="90"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1"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92"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15" grpId="0"/>
      <p:bldP spid="27" grpId="0" build="p">
        <p:tmplLst>
          <p:tmpl lvl="1">
            <p:tnLst>
              <p:par>
                <p:cTn presetID="37"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600"/>
                        <p:tgtEl>
                          <p:spTgt spid="27"/>
                        </p:tgtEl>
                      </p:cBhvr>
                    </p:animEffect>
                    <p:anim calcmode="lin" valueType="num">
                      <p:cBhvr>
                        <p:cTn dur="600" fill="hold"/>
                        <p:tgtEl>
                          <p:spTgt spid="27"/>
                        </p:tgtEl>
                        <p:attrNameLst>
                          <p:attrName>ppt_x</p:attrName>
                        </p:attrNameLst>
                      </p:cBhvr>
                      <p:tavLst>
                        <p:tav tm="0">
                          <p:val>
                            <p:strVal val="#ppt_x"/>
                          </p:val>
                        </p:tav>
                        <p:tav tm="100000">
                          <p:val>
                            <p:strVal val="#ppt_x"/>
                          </p:val>
                        </p:tav>
                      </p:tavLst>
                    </p:anim>
                    <p:anim calcmode="lin" valueType="num">
                      <p:cBhvr>
                        <p:cTn dur="540" decel="100000" fill="hold"/>
                        <p:tgtEl>
                          <p:spTgt spid="2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7"/>
                        </p:tgtEl>
                        <p:attrNameLst>
                          <p:attrName>ppt_y</p:attrName>
                        </p:attrNameLst>
                      </p:cBhvr>
                      <p:tavLst>
                        <p:tav tm="0">
                          <p:val>
                            <p:strVal val="#ppt_y-.03"/>
                          </p:val>
                        </p:tav>
                        <p:tav tm="100000">
                          <p:val>
                            <p:strVal val="#ppt_y"/>
                          </p:val>
                        </p:tav>
                      </p:tavLst>
                    </p:anim>
                  </p:childTnLst>
                </p:cTn>
              </p:par>
            </p:tnLst>
          </p:tmpl>
        </p:tmplLst>
      </p:bldP>
      <p:bldP spid="28" grpId="0" build="p">
        <p:tmplLst>
          <p:tmpl lvl="1">
            <p:tnLst>
              <p:par>
                <p:cTn presetID="37" presetClass="entr" presetSubtype="0" fill="hold" nodeType="withEffect" nodePh="1">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P spid="3" grpId="0" build="p">
        <p:tmplLst>
          <p:tmpl lvl="1">
            <p:tnLst>
              <p:par>
                <p:cTn presetID="53" presetClass="entr" presetSubtype="16"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 calcmode="lin" valueType="num">
                      <p:cBhvr>
                        <p:cTn dur="400" fill="hold"/>
                        <p:tgtEl>
                          <p:spTgt spid="3"/>
                        </p:tgtEl>
                        <p:attrNameLst>
                          <p:attrName>ppt_w</p:attrName>
                        </p:attrNameLst>
                      </p:cBhvr>
                      <p:tavLst>
                        <p:tav tm="0">
                          <p:val>
                            <p:fltVal val="0"/>
                          </p:val>
                        </p:tav>
                        <p:tav tm="100000">
                          <p:val>
                            <p:strVal val="#ppt_w"/>
                          </p:val>
                        </p:tav>
                      </p:tavLst>
                    </p:anim>
                    <p:anim calcmode="lin" valueType="num">
                      <p:cBhvr>
                        <p:cTn dur="400" fill="hold"/>
                        <p:tgtEl>
                          <p:spTgt spid="3"/>
                        </p:tgtEl>
                        <p:attrNameLst>
                          <p:attrName>ppt_h</p:attrName>
                        </p:attrNameLst>
                      </p:cBhvr>
                      <p:tavLst>
                        <p:tav tm="0">
                          <p:val>
                            <p:fltVal val="0"/>
                          </p:val>
                        </p:tav>
                        <p:tav tm="100000">
                          <p:val>
                            <p:strVal val="#ppt_h"/>
                          </p:val>
                        </p:tav>
                      </p:tavLst>
                    </p:anim>
                    <p:animEffect transition="in" filter="fade">
                      <p:cBhvr>
                        <p:cTn dur="400"/>
                        <p:tgtEl>
                          <p:spTgt spid="3"/>
                        </p:tgtEl>
                      </p:cBhvr>
                    </p:animEffect>
                  </p:childTnLst>
                </p:cTn>
              </p:par>
            </p:tnLst>
          </p:tmpl>
        </p:tmplLst>
      </p:bldP>
      <p:bldP spid="13" grpId="0" build="p">
        <p:tmplLst>
          <p:tmpl lvl="1">
            <p:tnLst>
              <p:par>
                <p:cTn presetID="53" presetClass="entr" presetSubtype="16"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p:cTn dur="400" fill="hold"/>
                        <p:tgtEl>
                          <p:spTgt spid="13"/>
                        </p:tgtEl>
                        <p:attrNameLst>
                          <p:attrName>ppt_w</p:attrName>
                        </p:attrNameLst>
                      </p:cBhvr>
                      <p:tavLst>
                        <p:tav tm="0">
                          <p:val>
                            <p:fltVal val="0"/>
                          </p:val>
                        </p:tav>
                        <p:tav tm="100000">
                          <p:val>
                            <p:strVal val="#ppt_w"/>
                          </p:val>
                        </p:tav>
                      </p:tavLst>
                    </p:anim>
                    <p:anim calcmode="lin" valueType="num">
                      <p:cBhvr>
                        <p:cTn dur="400" fill="hold"/>
                        <p:tgtEl>
                          <p:spTgt spid="13"/>
                        </p:tgtEl>
                        <p:attrNameLst>
                          <p:attrName>ppt_h</p:attrName>
                        </p:attrNameLst>
                      </p:cBhvr>
                      <p:tavLst>
                        <p:tav tm="0">
                          <p:val>
                            <p:fltVal val="0"/>
                          </p:val>
                        </p:tav>
                        <p:tav tm="100000">
                          <p:val>
                            <p:strVal val="#ppt_h"/>
                          </p:val>
                        </p:tav>
                      </p:tavLst>
                    </p:anim>
                    <p:animEffect transition="in" filter="fade">
                      <p:cBhvr>
                        <p:cTn dur="400"/>
                        <p:tgtEl>
                          <p:spTgt spid="13"/>
                        </p:tgtEl>
                      </p:cBhvr>
                    </p:animEffect>
                  </p:childTnLst>
                </p:cTn>
              </p:par>
            </p:tnLst>
          </p:tmpl>
        </p:tmplLst>
      </p:bldP>
      <p:bldP spid="14" grpId="0" build="p">
        <p:tmplLst>
          <p:tmpl lvl="1">
            <p:tnLst>
              <p:par>
                <p:cTn presetID="53" presetClass="entr" presetSubtype="16"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 calcmode="lin" valueType="num">
                      <p:cBhvr>
                        <p:cTn dur="400" fill="hold"/>
                        <p:tgtEl>
                          <p:spTgt spid="14"/>
                        </p:tgtEl>
                        <p:attrNameLst>
                          <p:attrName>ppt_w</p:attrName>
                        </p:attrNameLst>
                      </p:cBhvr>
                      <p:tavLst>
                        <p:tav tm="0">
                          <p:val>
                            <p:fltVal val="0"/>
                          </p:val>
                        </p:tav>
                        <p:tav tm="100000">
                          <p:val>
                            <p:strVal val="#ppt_w"/>
                          </p:val>
                        </p:tav>
                      </p:tavLst>
                    </p:anim>
                    <p:anim calcmode="lin" valueType="num">
                      <p:cBhvr>
                        <p:cTn dur="400" fill="hold"/>
                        <p:tgtEl>
                          <p:spTgt spid="14"/>
                        </p:tgtEl>
                        <p:attrNameLst>
                          <p:attrName>ppt_h</p:attrName>
                        </p:attrNameLst>
                      </p:cBhvr>
                      <p:tavLst>
                        <p:tav tm="0">
                          <p:val>
                            <p:fltVal val="0"/>
                          </p:val>
                        </p:tav>
                        <p:tav tm="100000">
                          <p:val>
                            <p:strVal val="#ppt_h"/>
                          </p:val>
                        </p:tav>
                      </p:tavLst>
                    </p:anim>
                    <p:animEffect transition="in" filter="fade">
                      <p:cBhvr>
                        <p:cTn dur="400"/>
                        <p:tgtEl>
                          <p:spTgt spid="14"/>
                        </p:tgtEl>
                      </p:cBhvr>
                    </p:animEffect>
                  </p:childTnLst>
                </p:cTn>
              </p:par>
            </p:tnLst>
          </p:tmpl>
        </p:tmplLst>
      </p:bldP>
      <p:bldP spid="16" grpId="0" build="p">
        <p:tmplLst>
          <p:tmpl lvl="1">
            <p:tnLst>
              <p:par>
                <p:cTn presetID="53" presetClass="entr" presetSubtype="16"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 calcmode="lin" valueType="num">
                      <p:cBhvr>
                        <p:cTn dur="400" fill="hold"/>
                        <p:tgtEl>
                          <p:spTgt spid="16"/>
                        </p:tgtEl>
                        <p:attrNameLst>
                          <p:attrName>ppt_w</p:attrName>
                        </p:attrNameLst>
                      </p:cBhvr>
                      <p:tavLst>
                        <p:tav tm="0">
                          <p:val>
                            <p:fltVal val="0"/>
                          </p:val>
                        </p:tav>
                        <p:tav tm="100000">
                          <p:val>
                            <p:strVal val="#ppt_w"/>
                          </p:val>
                        </p:tav>
                      </p:tavLst>
                    </p:anim>
                    <p:anim calcmode="lin" valueType="num">
                      <p:cBhvr>
                        <p:cTn dur="400" fill="hold"/>
                        <p:tgtEl>
                          <p:spTgt spid="16"/>
                        </p:tgtEl>
                        <p:attrNameLst>
                          <p:attrName>ppt_h</p:attrName>
                        </p:attrNameLst>
                      </p:cBhvr>
                      <p:tavLst>
                        <p:tav tm="0">
                          <p:val>
                            <p:fltVal val="0"/>
                          </p:val>
                        </p:tav>
                        <p:tav tm="100000">
                          <p:val>
                            <p:strVal val="#ppt_h"/>
                          </p:val>
                        </p:tav>
                      </p:tavLst>
                    </p:anim>
                    <p:animEffect transition="in" filter="fade">
                      <p:cBhvr>
                        <p:cTn dur="400"/>
                        <p:tgtEl>
                          <p:spTgt spid="16"/>
                        </p:tgtEl>
                      </p:cBhvr>
                    </p:animEffect>
                  </p:childTnLst>
                </p:cTn>
              </p:par>
            </p:tnLst>
          </p:tmpl>
        </p:tmplLst>
      </p:bldP>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0" grpId="0" build="p">
        <p:tmplLst>
          <p:tmpl lvl="1">
            <p:tnLst>
              <p:par>
                <p:cTn presetID="37" presetClass="entr" presetSubtype="0" fill="hold" nodeType="withEffect" nodePh="1">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53" presetClass="entr" presetSubtype="16" fill="hold" nodeType="withEffect">
                  <p:stCondLst>
                    <p:cond delay="300"/>
                  </p:stCondLst>
                  <p:childTnLst>
                    <p:set>
                      <p:cBhvr>
                        <p:cTn dur="1" fill="hold">
                          <p:stCondLst>
                            <p:cond delay="0"/>
                          </p:stCondLst>
                        </p:cTn>
                        <p:tgtEl>
                          <p:spTgt spid="21"/>
                        </p:tgtEl>
                        <p:attrNameLst>
                          <p:attrName>style.visibility</p:attrName>
                        </p:attrNameLst>
                      </p:cBhvr>
                      <p:to>
                        <p:strVal val="visible"/>
                      </p:to>
                    </p:set>
                    <p:anim calcmode="lin" valueType="num">
                      <p:cBhvr>
                        <p:cTn dur="400" fill="hold"/>
                        <p:tgtEl>
                          <p:spTgt spid="21"/>
                        </p:tgtEl>
                        <p:attrNameLst>
                          <p:attrName>ppt_w</p:attrName>
                        </p:attrNameLst>
                      </p:cBhvr>
                      <p:tavLst>
                        <p:tav tm="0">
                          <p:val>
                            <p:fltVal val="0"/>
                          </p:val>
                        </p:tav>
                        <p:tav tm="100000">
                          <p:val>
                            <p:strVal val="#ppt_w"/>
                          </p:val>
                        </p:tav>
                      </p:tavLst>
                    </p:anim>
                    <p:anim calcmode="lin" valueType="num">
                      <p:cBhvr>
                        <p:cTn dur="400" fill="hold"/>
                        <p:tgtEl>
                          <p:spTgt spid="21"/>
                        </p:tgtEl>
                        <p:attrNameLst>
                          <p:attrName>ppt_h</p:attrName>
                        </p:attrNameLst>
                      </p:cBhvr>
                      <p:tavLst>
                        <p:tav tm="0">
                          <p:val>
                            <p:fltVal val="0"/>
                          </p:val>
                        </p:tav>
                        <p:tav tm="100000">
                          <p:val>
                            <p:strVal val="#ppt_h"/>
                          </p:val>
                        </p:tav>
                      </p:tavLst>
                    </p:anim>
                    <p:animEffect transition="in" filter="fade">
                      <p:cBhvr>
                        <p:cTn dur="400"/>
                        <p:tgtEl>
                          <p:spTgt spid="21"/>
                        </p:tgtEl>
                      </p:cBhvr>
                    </p:animEffect>
                  </p:childTnLst>
                </p:cTn>
              </p:par>
            </p:tnLst>
          </p:tmpl>
        </p:tmplLst>
      </p:bldP>
      <p:bldP spid="22" grpId="0" build="p">
        <p:tmplLst>
          <p:tmpl lvl="1">
            <p:tnLst>
              <p:par>
                <p:cTn presetID="53" presetClass="entr" presetSubtype="16" fill="hold" nodeType="withEffect">
                  <p:stCondLst>
                    <p:cond delay="300"/>
                  </p:stCondLst>
                  <p:childTnLst>
                    <p:set>
                      <p:cBhvr>
                        <p:cTn dur="1" fill="hold">
                          <p:stCondLst>
                            <p:cond delay="0"/>
                          </p:stCondLst>
                        </p:cTn>
                        <p:tgtEl>
                          <p:spTgt spid="22"/>
                        </p:tgtEl>
                        <p:attrNameLst>
                          <p:attrName>style.visibility</p:attrName>
                        </p:attrNameLst>
                      </p:cBhvr>
                      <p:to>
                        <p:strVal val="visible"/>
                      </p:to>
                    </p:set>
                    <p:anim calcmode="lin" valueType="num">
                      <p:cBhvr>
                        <p:cTn dur="400" fill="hold"/>
                        <p:tgtEl>
                          <p:spTgt spid="22"/>
                        </p:tgtEl>
                        <p:attrNameLst>
                          <p:attrName>ppt_w</p:attrName>
                        </p:attrNameLst>
                      </p:cBhvr>
                      <p:tavLst>
                        <p:tav tm="0">
                          <p:val>
                            <p:fltVal val="0"/>
                          </p:val>
                        </p:tav>
                        <p:tav tm="100000">
                          <p:val>
                            <p:strVal val="#ppt_w"/>
                          </p:val>
                        </p:tav>
                      </p:tavLst>
                    </p:anim>
                    <p:anim calcmode="lin" valueType="num">
                      <p:cBhvr>
                        <p:cTn dur="400" fill="hold"/>
                        <p:tgtEl>
                          <p:spTgt spid="22"/>
                        </p:tgtEl>
                        <p:attrNameLst>
                          <p:attrName>ppt_h</p:attrName>
                        </p:attrNameLst>
                      </p:cBhvr>
                      <p:tavLst>
                        <p:tav tm="0">
                          <p:val>
                            <p:fltVal val="0"/>
                          </p:val>
                        </p:tav>
                        <p:tav tm="100000">
                          <p:val>
                            <p:strVal val="#ppt_h"/>
                          </p:val>
                        </p:tav>
                      </p:tavLst>
                    </p:anim>
                    <p:animEffect transition="in" filter="fade">
                      <p:cBhvr>
                        <p:cTn dur="400"/>
                        <p:tgtEl>
                          <p:spTgt spid="22"/>
                        </p:tgtEl>
                      </p:cBhvr>
                    </p:animEffect>
                  </p:childTnLst>
                </p:cTn>
              </p:par>
            </p:tnLst>
          </p:tmpl>
        </p:tmplLst>
      </p:bldP>
      <p:bldP spid="24" grpId="0" build="p">
        <p:tmplLst>
          <p:tmpl lvl="1">
            <p:tnLst>
              <p:par>
                <p:cTn presetID="53" presetClass="entr" presetSubtype="16" fill="hold" nodeType="withEffect">
                  <p:stCondLst>
                    <p:cond delay="300"/>
                  </p:stCondLst>
                  <p:childTnLst>
                    <p:set>
                      <p:cBhvr>
                        <p:cTn dur="1" fill="hold">
                          <p:stCondLst>
                            <p:cond delay="0"/>
                          </p:stCondLst>
                        </p:cTn>
                        <p:tgtEl>
                          <p:spTgt spid="24"/>
                        </p:tgtEl>
                        <p:attrNameLst>
                          <p:attrName>style.visibility</p:attrName>
                        </p:attrNameLst>
                      </p:cBhvr>
                      <p:to>
                        <p:strVal val="visible"/>
                      </p:to>
                    </p:set>
                    <p:anim calcmode="lin" valueType="num">
                      <p:cBhvr>
                        <p:cTn dur="400" fill="hold"/>
                        <p:tgtEl>
                          <p:spTgt spid="24"/>
                        </p:tgtEl>
                        <p:attrNameLst>
                          <p:attrName>ppt_w</p:attrName>
                        </p:attrNameLst>
                      </p:cBhvr>
                      <p:tavLst>
                        <p:tav tm="0">
                          <p:val>
                            <p:fltVal val="0"/>
                          </p:val>
                        </p:tav>
                        <p:tav tm="100000">
                          <p:val>
                            <p:strVal val="#ppt_w"/>
                          </p:val>
                        </p:tav>
                      </p:tavLst>
                    </p:anim>
                    <p:anim calcmode="lin" valueType="num">
                      <p:cBhvr>
                        <p:cTn dur="400" fill="hold"/>
                        <p:tgtEl>
                          <p:spTgt spid="24"/>
                        </p:tgtEl>
                        <p:attrNameLst>
                          <p:attrName>ppt_h</p:attrName>
                        </p:attrNameLst>
                      </p:cBhvr>
                      <p:tavLst>
                        <p:tav tm="0">
                          <p:val>
                            <p:fltVal val="0"/>
                          </p:val>
                        </p:tav>
                        <p:tav tm="100000">
                          <p:val>
                            <p:strVal val="#ppt_h"/>
                          </p:val>
                        </p:tav>
                      </p:tavLst>
                    </p:anim>
                    <p:animEffect transition="in" filter="fade">
                      <p:cBhvr>
                        <p:cTn dur="400"/>
                        <p:tgtEl>
                          <p:spTgt spid="24"/>
                        </p:tgtEl>
                      </p:cBhvr>
                    </p:animEffect>
                  </p:childTnLst>
                </p:cTn>
              </p:par>
            </p:tnLst>
          </p:tmpl>
        </p:tmplLst>
      </p:bldP>
      <p:bldP spid="25" grpId="0" build="p">
        <p:tmplLst>
          <p:tmpl lvl="1">
            <p:tnLst>
              <p:par>
                <p:cTn presetID="53" presetClass="entr" presetSubtype="16"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 calcmode="lin" valueType="num">
                      <p:cBhvr>
                        <p:cTn dur="400" fill="hold"/>
                        <p:tgtEl>
                          <p:spTgt spid="25"/>
                        </p:tgtEl>
                        <p:attrNameLst>
                          <p:attrName>ppt_w</p:attrName>
                        </p:attrNameLst>
                      </p:cBhvr>
                      <p:tavLst>
                        <p:tav tm="0">
                          <p:val>
                            <p:fltVal val="0"/>
                          </p:val>
                        </p:tav>
                        <p:tav tm="100000">
                          <p:val>
                            <p:strVal val="#ppt_w"/>
                          </p:val>
                        </p:tav>
                      </p:tavLst>
                    </p:anim>
                    <p:anim calcmode="lin" valueType="num">
                      <p:cBhvr>
                        <p:cTn dur="400" fill="hold"/>
                        <p:tgtEl>
                          <p:spTgt spid="25"/>
                        </p:tgtEl>
                        <p:attrNameLst>
                          <p:attrName>ppt_h</p:attrName>
                        </p:attrNameLst>
                      </p:cBhvr>
                      <p:tavLst>
                        <p:tav tm="0">
                          <p:val>
                            <p:fltVal val="0"/>
                          </p:val>
                        </p:tav>
                        <p:tav tm="100000">
                          <p:val>
                            <p:strVal val="#ppt_h"/>
                          </p:val>
                        </p:tav>
                      </p:tavLst>
                    </p:anim>
                    <p:animEffect transition="in" filter="fade">
                      <p:cBhvr>
                        <p:cTn dur="400"/>
                        <p:tgtEl>
                          <p:spTgt spid="25"/>
                        </p:tgtEl>
                      </p:cBhvr>
                    </p:animEffect>
                  </p:childTnLst>
                </p:cTn>
              </p:par>
            </p:tnLst>
          </p:tmpl>
        </p:tmplLst>
      </p:bldP>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file team 2">
    <p:spTree>
      <p:nvGrpSpPr>
        <p:cNvPr id="1" name=""/>
        <p:cNvGrpSpPr/>
        <p:nvPr/>
      </p:nvGrpSpPr>
      <p:grpSpPr>
        <a:xfrm>
          <a:off x="0" y="0"/>
          <a:ext cx="0" cy="0"/>
          <a:chOff x="0" y="0"/>
          <a:chExt cx="0" cy="0"/>
        </a:xfrm>
      </p:grpSpPr>
      <p:sp>
        <p:nvSpPr>
          <p:cNvPr id="6" name="Rectangle 5"/>
          <p:cNvSpPr/>
          <p:nvPr userDrawn="1"/>
        </p:nvSpPr>
        <p:spPr>
          <a:xfrm>
            <a:off x="2252133" y="0"/>
            <a:ext cx="2304000" cy="573381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icture Placeholder 2"/>
          <p:cNvSpPr>
            <a:spLocks noGrp="1"/>
          </p:cNvSpPr>
          <p:nvPr>
            <p:ph type="pic" sz="quarter" idx="11"/>
          </p:nvPr>
        </p:nvSpPr>
        <p:spPr>
          <a:xfrm>
            <a:off x="-25401" y="-1"/>
            <a:ext cx="2287067" cy="5733817"/>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1" name="Rectangle 10"/>
          <p:cNvSpPr/>
          <p:nvPr userDrawn="1"/>
        </p:nvSpPr>
        <p:spPr>
          <a:xfrm>
            <a:off x="4553998" y="0"/>
            <a:ext cx="2304000" cy="5733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sz="quarter" idx="12"/>
          </p:nvPr>
        </p:nvSpPr>
        <p:spPr>
          <a:xfrm>
            <a:off x="6849531" y="1"/>
            <a:ext cx="2340000" cy="5733816"/>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5" name="Title 3"/>
          <p:cNvSpPr>
            <a:spLocks noGrp="1"/>
          </p:cNvSpPr>
          <p:nvPr>
            <p:ph type="title" hasCustomPrompt="1"/>
          </p:nvPr>
        </p:nvSpPr>
        <p:spPr>
          <a:xfrm>
            <a:off x="2463801" y="1806222"/>
            <a:ext cx="1879600" cy="667917"/>
          </a:xfrm>
          <a:prstGeom prst="rect">
            <a:avLst/>
          </a:prstGeom>
        </p:spPr>
        <p:txBody>
          <a:bodyPr lIns="68580" tIns="34290" rIns="68580" bIns="34290">
            <a:noAutofit/>
          </a:bodyPr>
          <a:lstStyle>
            <a:lvl1pPr algn="l">
              <a:defRPr sz="2000" cap="all" baseline="0">
                <a:solidFill>
                  <a:schemeClr val="bg1"/>
                </a:solidFill>
                <a:latin typeface="Lemon/Milk"/>
                <a:cs typeface="Lemon/Milk"/>
              </a:defRPr>
            </a:lvl1pPr>
          </a:lstStyle>
          <a:p>
            <a:r>
              <a:rPr lang="en-US" dirty="0" smtClean="0"/>
              <a:t>NAME EXAMPLE</a:t>
            </a:r>
            <a:endParaRPr lang="en-US" dirty="0"/>
          </a:p>
        </p:txBody>
      </p:sp>
      <p:cxnSp>
        <p:nvCxnSpPr>
          <p:cNvPr id="26" name="Straight Connector 25"/>
          <p:cNvCxnSpPr/>
          <p:nvPr userDrawn="1"/>
        </p:nvCxnSpPr>
        <p:spPr>
          <a:xfrm>
            <a:off x="2455335" y="2464711"/>
            <a:ext cx="1888067"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7" name="Text Placeholder 5"/>
          <p:cNvSpPr>
            <a:spLocks noGrp="1"/>
          </p:cNvSpPr>
          <p:nvPr>
            <p:ph type="body" sz="quarter" idx="10" hasCustomPrompt="1"/>
          </p:nvPr>
        </p:nvSpPr>
        <p:spPr>
          <a:xfrm>
            <a:off x="2455335" y="2547268"/>
            <a:ext cx="1888067" cy="237328"/>
          </a:xfrm>
          <a:prstGeom prst="rect">
            <a:avLst/>
          </a:prstGeom>
        </p:spPr>
        <p:txBody>
          <a:bodyPr lIns="68580" tIns="34290" rIns="68580" bIns="34290">
            <a:noAutofit/>
          </a:bodyPr>
          <a:lstStyle>
            <a:lvl1pPr marL="0" indent="0" algn="l">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8" name="Text Placeholder 5"/>
          <p:cNvSpPr>
            <a:spLocks noGrp="1"/>
          </p:cNvSpPr>
          <p:nvPr>
            <p:ph type="body" sz="quarter" idx="14" hasCustomPrompt="1"/>
          </p:nvPr>
        </p:nvSpPr>
        <p:spPr>
          <a:xfrm>
            <a:off x="2455335" y="2885934"/>
            <a:ext cx="1888067" cy="924064"/>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a:t>
            </a:r>
            <a:endParaRPr lang="en-US" dirty="0"/>
          </a:p>
        </p:txBody>
      </p:sp>
      <p:sp>
        <p:nvSpPr>
          <p:cNvPr id="3" name="Text Placeholder 2"/>
          <p:cNvSpPr>
            <a:spLocks noGrp="1"/>
          </p:cNvSpPr>
          <p:nvPr>
            <p:ph type="body" sz="quarter" idx="15" hasCustomPrompt="1"/>
          </p:nvPr>
        </p:nvSpPr>
        <p:spPr>
          <a:xfrm>
            <a:off x="2573342"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13" name="Text Placeholder 2"/>
          <p:cNvSpPr>
            <a:spLocks noGrp="1"/>
          </p:cNvSpPr>
          <p:nvPr>
            <p:ph type="body" sz="quarter" idx="16" hasCustomPrompt="1"/>
          </p:nvPr>
        </p:nvSpPr>
        <p:spPr>
          <a:xfrm>
            <a:off x="3022076"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14" name="Text Placeholder 2"/>
          <p:cNvSpPr>
            <a:spLocks noGrp="1"/>
          </p:cNvSpPr>
          <p:nvPr>
            <p:ph type="body" sz="quarter" idx="17" hasCustomPrompt="1"/>
          </p:nvPr>
        </p:nvSpPr>
        <p:spPr>
          <a:xfrm>
            <a:off x="3462341"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16" name="Text Placeholder 2"/>
          <p:cNvSpPr>
            <a:spLocks noGrp="1"/>
          </p:cNvSpPr>
          <p:nvPr>
            <p:ph type="body" sz="quarter" idx="18" hasCustomPrompt="1"/>
          </p:nvPr>
        </p:nvSpPr>
        <p:spPr>
          <a:xfrm>
            <a:off x="3911076"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cxnSp>
        <p:nvCxnSpPr>
          <p:cNvPr id="18" name="Straight Connector 17"/>
          <p:cNvCxnSpPr/>
          <p:nvPr userDrawn="1"/>
        </p:nvCxnSpPr>
        <p:spPr>
          <a:xfrm>
            <a:off x="4749802" y="2464711"/>
            <a:ext cx="1888067"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9" name="Text Placeholder 5"/>
          <p:cNvSpPr>
            <a:spLocks noGrp="1"/>
          </p:cNvSpPr>
          <p:nvPr>
            <p:ph type="body" sz="quarter" idx="19" hasCustomPrompt="1"/>
          </p:nvPr>
        </p:nvSpPr>
        <p:spPr>
          <a:xfrm>
            <a:off x="4749802" y="2547268"/>
            <a:ext cx="1888067" cy="237328"/>
          </a:xfrm>
          <a:prstGeom prst="rect">
            <a:avLst/>
          </a:prstGeom>
        </p:spPr>
        <p:txBody>
          <a:bodyPr lIns="68580" tIns="34290" rIns="68580" bIns="34290">
            <a:noAutofit/>
          </a:bodyPr>
          <a:lstStyle>
            <a:lvl1pPr marL="0" indent="0" algn="l">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0" name="Text Placeholder 5"/>
          <p:cNvSpPr>
            <a:spLocks noGrp="1"/>
          </p:cNvSpPr>
          <p:nvPr>
            <p:ph type="body" sz="quarter" idx="20" hasCustomPrompt="1"/>
          </p:nvPr>
        </p:nvSpPr>
        <p:spPr>
          <a:xfrm>
            <a:off x="4749802" y="2885934"/>
            <a:ext cx="1888067" cy="924064"/>
          </a:xfrm>
          <a:prstGeom prst="rect">
            <a:avLst/>
          </a:prstGeom>
        </p:spPr>
        <p:txBody>
          <a:bodyPr lIns="68580" tIns="34290" rIns="68580" bIns="34290">
            <a:noAutofit/>
          </a:bodyPr>
          <a:lstStyle>
            <a:lvl1pPr marL="0" indent="0" algn="l">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a:t>
            </a:r>
            <a:endParaRPr lang="en-US" dirty="0"/>
          </a:p>
        </p:txBody>
      </p:sp>
      <p:sp>
        <p:nvSpPr>
          <p:cNvPr id="21" name="Text Placeholder 2"/>
          <p:cNvSpPr>
            <a:spLocks noGrp="1"/>
          </p:cNvSpPr>
          <p:nvPr>
            <p:ph type="body" sz="quarter" idx="21" hasCustomPrompt="1"/>
          </p:nvPr>
        </p:nvSpPr>
        <p:spPr>
          <a:xfrm>
            <a:off x="4867809"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22" name="Text Placeholder 2"/>
          <p:cNvSpPr>
            <a:spLocks noGrp="1"/>
          </p:cNvSpPr>
          <p:nvPr>
            <p:ph type="body" sz="quarter" idx="22" hasCustomPrompt="1"/>
          </p:nvPr>
        </p:nvSpPr>
        <p:spPr>
          <a:xfrm>
            <a:off x="5316543"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24" name="Text Placeholder 2"/>
          <p:cNvSpPr>
            <a:spLocks noGrp="1"/>
          </p:cNvSpPr>
          <p:nvPr>
            <p:ph type="body" sz="quarter" idx="23" hasCustomPrompt="1"/>
          </p:nvPr>
        </p:nvSpPr>
        <p:spPr>
          <a:xfrm>
            <a:off x="5756809"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25" name="Text Placeholder 2"/>
          <p:cNvSpPr>
            <a:spLocks noGrp="1"/>
          </p:cNvSpPr>
          <p:nvPr>
            <p:ph type="body" sz="quarter" idx="24" hasCustomPrompt="1"/>
          </p:nvPr>
        </p:nvSpPr>
        <p:spPr>
          <a:xfrm>
            <a:off x="6205543" y="3857607"/>
            <a:ext cx="381529" cy="423921"/>
          </a:xfrm>
          <a:prstGeom prst="rect">
            <a:avLst/>
          </a:prstGeom>
        </p:spPr>
        <p:txBody>
          <a:bodyPr vert="horz" anchor="ctr"/>
          <a:lstStyle>
            <a:lvl1pPr marL="0" indent="0" algn="ctr">
              <a:buNone/>
              <a:defRPr sz="1600">
                <a:solidFill>
                  <a:schemeClr val="bg1"/>
                </a:solidFill>
                <a:latin typeface="FontAwesome Regular"/>
                <a:cs typeface="FontAwesome Regular"/>
              </a:defRPr>
            </a:lvl1pPr>
            <a:lvl2pPr marL="342891" indent="0">
              <a:buNone/>
              <a:defRPr sz="1200">
                <a:latin typeface="FontAwesome Regular"/>
                <a:cs typeface="FontAwesome Regular"/>
              </a:defRPr>
            </a:lvl2pPr>
            <a:lvl3pPr marL="685782" indent="0">
              <a:buNone/>
              <a:defRPr sz="1200">
                <a:latin typeface="FontAwesome Regular"/>
                <a:cs typeface="FontAwesome Regular"/>
              </a:defRPr>
            </a:lvl3pPr>
            <a:lvl4pPr marL="1028674" indent="0">
              <a:buNone/>
              <a:defRPr sz="1200">
                <a:latin typeface="FontAwesome Regular"/>
                <a:cs typeface="FontAwesome Regular"/>
              </a:defRPr>
            </a:lvl4pPr>
            <a:lvl5pPr marL="1371566" indent="0">
              <a:buNone/>
              <a:defRPr sz="1200">
                <a:latin typeface="FontAwesome Regular"/>
                <a:cs typeface="FontAwesome Regular"/>
              </a:defRPr>
            </a:lvl5pPr>
          </a:lstStyle>
          <a:p>
            <a:pPr lvl="0"/>
            <a:r>
              <a:rPr lang="en-US" dirty="0" smtClean="0"/>
              <a:t>IC</a:t>
            </a:r>
            <a:endParaRPr lang="en-US" dirty="0"/>
          </a:p>
        </p:txBody>
      </p:sp>
      <p:sp>
        <p:nvSpPr>
          <p:cNvPr id="4" name="Text Placeholder 3"/>
          <p:cNvSpPr>
            <a:spLocks noGrp="1"/>
          </p:cNvSpPr>
          <p:nvPr>
            <p:ph type="body" sz="quarter" idx="25" hasCustomPrompt="1"/>
          </p:nvPr>
        </p:nvSpPr>
        <p:spPr>
          <a:xfrm>
            <a:off x="4758797" y="1825036"/>
            <a:ext cx="1879070" cy="639703"/>
          </a:xfrm>
          <a:prstGeom prst="rect">
            <a:avLst/>
          </a:prstGeom>
        </p:spPr>
        <p:txBody>
          <a:bodyPr vert="horz"/>
          <a:lstStyle>
            <a:lvl1pPr marL="0" indent="0">
              <a:buNone/>
              <a:defRPr>
                <a:solidFill>
                  <a:schemeClr val="bg1"/>
                </a:solidFill>
                <a:latin typeface="Lemon/Milk"/>
                <a:cs typeface="Lemon/Milk"/>
              </a:defRPr>
            </a:lvl1pPr>
            <a:lvl2pPr marL="342891" indent="0">
              <a:buNone/>
              <a:defRPr>
                <a:solidFill>
                  <a:schemeClr val="bg1"/>
                </a:solidFill>
                <a:latin typeface="Lemon/Milk"/>
                <a:cs typeface="Lemon/Milk"/>
              </a:defRPr>
            </a:lvl2pPr>
            <a:lvl3pPr marL="685782" indent="0">
              <a:buNone/>
              <a:defRPr>
                <a:solidFill>
                  <a:schemeClr val="bg1"/>
                </a:solidFill>
                <a:latin typeface="Lemon/Milk"/>
                <a:cs typeface="Lemon/Milk"/>
              </a:defRPr>
            </a:lvl3pPr>
            <a:lvl4pPr marL="1028674" indent="0">
              <a:buNone/>
              <a:defRPr>
                <a:solidFill>
                  <a:schemeClr val="bg1"/>
                </a:solidFill>
                <a:latin typeface="Lemon/Milk"/>
                <a:cs typeface="Lemon/Milk"/>
              </a:defRPr>
            </a:lvl4pPr>
            <a:lvl5pPr marL="1371566" indent="0">
              <a:buNone/>
              <a:defRPr>
                <a:solidFill>
                  <a:schemeClr val="bg1"/>
                </a:solidFill>
                <a:latin typeface="Lemon/Milk"/>
                <a:cs typeface="Lemon/Milk"/>
              </a:defRPr>
            </a:lvl5pPr>
          </a:lstStyle>
          <a:p>
            <a:pPr lvl="0"/>
            <a:r>
              <a:rPr lang="es-ES_tradnl" dirty="0" smtClean="0"/>
              <a:t>NAME EXAMPLE</a:t>
            </a:r>
            <a:endParaRPr lang="en-US" dirty="0"/>
          </a:p>
        </p:txBody>
      </p:sp>
    </p:spTree>
    <p:extLst>
      <p:ext uri="{BB962C8B-B14F-4D97-AF65-F5344CB8AC3E}">
        <p14:creationId xmlns:p14="http://schemas.microsoft.com/office/powerpoint/2010/main" val="412814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600"/>
                                        <p:tgtEl>
                                          <p:spTgt spid="15"/>
                                        </p:tgtEl>
                                      </p:cBhvr>
                                    </p:animEffect>
                                    <p:anim calcmode="lin" valueType="num">
                                      <p:cBhvr>
                                        <p:cTn id="14" dur="600" fill="hold"/>
                                        <p:tgtEl>
                                          <p:spTgt spid="15"/>
                                        </p:tgtEl>
                                        <p:attrNameLst>
                                          <p:attrName>ppt_x</p:attrName>
                                        </p:attrNameLst>
                                      </p:cBhvr>
                                      <p:tavLst>
                                        <p:tav tm="0">
                                          <p:val>
                                            <p:strVal val="#ppt_x"/>
                                          </p:val>
                                        </p:tav>
                                        <p:tav tm="100000">
                                          <p:val>
                                            <p:strVal val="#ppt_x"/>
                                          </p:val>
                                        </p:tav>
                                      </p:tavLst>
                                    </p:anim>
                                    <p:anim calcmode="lin" valueType="num">
                                      <p:cBhvr>
                                        <p:cTn id="15" dur="540" decel="100000" fill="hold"/>
                                        <p:tgtEl>
                                          <p:spTgt spid="15"/>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fade">
                                      <p:cBhvr>
                                        <p:cTn id="19" dur="600"/>
                                        <p:tgtEl>
                                          <p:spTgt spid="27">
                                            <p:txEl>
                                              <p:pRg st="0" end="0"/>
                                            </p:txEl>
                                          </p:spTgt>
                                        </p:tgtEl>
                                      </p:cBhvr>
                                    </p:animEffect>
                                    <p:anim calcmode="lin" valueType="num">
                                      <p:cBhvr>
                                        <p:cTn id="20" dur="6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27">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7">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fade">
                                      <p:cBhvr>
                                        <p:cTn id="25" dur="600"/>
                                        <p:tgtEl>
                                          <p:spTgt spid="28">
                                            <p:txEl>
                                              <p:pRg st="0" end="0"/>
                                            </p:txEl>
                                          </p:spTgt>
                                        </p:tgtEl>
                                      </p:cBhvr>
                                    </p:animEffect>
                                    <p:anim calcmode="lin" valueType="num">
                                      <p:cBhvr>
                                        <p:cTn id="26"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29" presetID="22" presetClass="entr" presetSubtype="4" fill="hold" nodeType="withEffect">
                                  <p:stCondLst>
                                    <p:cond delay="30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4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5" dur="4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6" dur="400"/>
                                        <p:tgtEl>
                                          <p:spTgt spid="3">
                                            <p:txEl>
                                              <p:pRg st="0" end="0"/>
                                            </p:txEl>
                                          </p:spTgt>
                                        </p:tgtEl>
                                      </p:cBhvr>
                                    </p:animEffect>
                                  </p:childTnLst>
                                </p:cTn>
                              </p:par>
                              <p:par>
                                <p:cTn id="37" presetID="53" presetClass="entr" presetSubtype="16" fill="hold" grpId="0" nodeType="withEffect">
                                  <p:stCondLst>
                                    <p:cond delay="30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p:cTn id="39" dur="4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0" dur="4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1" dur="400"/>
                                        <p:tgtEl>
                                          <p:spTgt spid="13">
                                            <p:txEl>
                                              <p:pRg st="0" end="0"/>
                                            </p:txEl>
                                          </p:spTgt>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4">
                                            <p:txEl>
                                              <p:pRg st="0" end="0"/>
                                            </p:txEl>
                                          </p:spTgt>
                                        </p:tgtEl>
                                        <p:attrNameLst>
                                          <p:attrName>style.visibility</p:attrName>
                                        </p:attrNameLst>
                                      </p:cBhvr>
                                      <p:to>
                                        <p:strVal val="visible"/>
                                      </p:to>
                                    </p:set>
                                    <p:anim calcmode="lin" valueType="num">
                                      <p:cBhvr>
                                        <p:cTn id="44" dur="4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45" dur="4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46" dur="400"/>
                                        <p:tgtEl>
                                          <p:spTgt spid="14">
                                            <p:txEl>
                                              <p:pRg st="0" end="0"/>
                                            </p:txEl>
                                          </p:spTgt>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p:cTn id="49" dur="4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0" dur="4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51" dur="400"/>
                                        <p:tgtEl>
                                          <p:spTgt spid="16">
                                            <p:txEl>
                                              <p:pRg st="0" end="0"/>
                                            </p:txEl>
                                          </p:spTgt>
                                        </p:tgtEl>
                                      </p:cBhvr>
                                    </p:animEffect>
                                  </p:childTnLst>
                                </p:cTn>
                              </p:par>
                              <p:par>
                                <p:cTn id="52" presetID="37" presetClass="entr" presetSubtype="0" fill="hold" grpId="0" nodeType="withEffect">
                                  <p:stCondLst>
                                    <p:cond delay="30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fade">
                                      <p:cBhvr>
                                        <p:cTn id="54" dur="600"/>
                                        <p:tgtEl>
                                          <p:spTgt spid="19">
                                            <p:txEl>
                                              <p:pRg st="0" end="0"/>
                                            </p:txEl>
                                          </p:spTgt>
                                        </p:tgtEl>
                                      </p:cBhvr>
                                    </p:animEffect>
                                    <p:anim calcmode="lin" valueType="num">
                                      <p:cBhvr>
                                        <p:cTn id="55"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6"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57"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30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fade">
                                      <p:cBhvr>
                                        <p:cTn id="60" dur="600"/>
                                        <p:tgtEl>
                                          <p:spTgt spid="20">
                                            <p:txEl>
                                              <p:pRg st="0" end="0"/>
                                            </p:txEl>
                                          </p:spTgt>
                                        </p:tgtEl>
                                      </p:cBhvr>
                                    </p:animEffect>
                                    <p:anim calcmode="lin" valueType="num">
                                      <p:cBhvr>
                                        <p:cTn id="61"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62"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63"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par>
                                <p:cTn id="64" presetID="22" presetClass="entr" presetSubtype="4" fill="hold" nodeType="withEffect">
                                  <p:stCondLst>
                                    <p:cond delay="30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21">
                                            <p:txEl>
                                              <p:pRg st="0" end="0"/>
                                            </p:txEl>
                                          </p:spTgt>
                                        </p:tgtEl>
                                        <p:attrNameLst>
                                          <p:attrName>style.visibility</p:attrName>
                                        </p:attrNameLst>
                                      </p:cBhvr>
                                      <p:to>
                                        <p:strVal val="visible"/>
                                      </p:to>
                                    </p:set>
                                    <p:anim calcmode="lin" valueType="num">
                                      <p:cBhvr>
                                        <p:cTn id="69" dur="4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21">
                                            <p:txEl>
                                              <p:pRg st="0" end="0"/>
                                            </p:txEl>
                                          </p:spTgt>
                                        </p:tgtEl>
                                      </p:cBhvr>
                                    </p:animEffect>
                                  </p:childTnLst>
                                </p:cTn>
                              </p:par>
                              <p:par>
                                <p:cTn id="72" presetID="53" presetClass="entr" presetSubtype="16" fill="hold" grpId="0" nodeType="withEffect">
                                  <p:stCondLst>
                                    <p:cond delay="300"/>
                                  </p:stCondLst>
                                  <p:childTnLst>
                                    <p:set>
                                      <p:cBhvr>
                                        <p:cTn id="73" dur="1" fill="hold">
                                          <p:stCondLst>
                                            <p:cond delay="0"/>
                                          </p:stCondLst>
                                        </p:cTn>
                                        <p:tgtEl>
                                          <p:spTgt spid="22">
                                            <p:txEl>
                                              <p:pRg st="0" end="0"/>
                                            </p:txEl>
                                          </p:spTgt>
                                        </p:tgtEl>
                                        <p:attrNameLst>
                                          <p:attrName>style.visibility</p:attrName>
                                        </p:attrNameLst>
                                      </p:cBhvr>
                                      <p:to>
                                        <p:strVal val="visible"/>
                                      </p:to>
                                    </p:set>
                                    <p:anim calcmode="lin" valueType="num">
                                      <p:cBhvr>
                                        <p:cTn id="74" dur="4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5" dur="4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6" dur="400"/>
                                        <p:tgtEl>
                                          <p:spTgt spid="22">
                                            <p:txEl>
                                              <p:pRg st="0" end="0"/>
                                            </p:txEl>
                                          </p:spTgt>
                                        </p:tgtEl>
                                      </p:cBhvr>
                                    </p:animEffect>
                                  </p:childTnLst>
                                </p:cTn>
                              </p:par>
                              <p:par>
                                <p:cTn id="77" presetID="53" presetClass="entr" presetSubtype="16" fill="hold" grpId="0" nodeType="withEffect">
                                  <p:stCondLst>
                                    <p:cond delay="300"/>
                                  </p:stCondLst>
                                  <p:childTnLst>
                                    <p:set>
                                      <p:cBhvr>
                                        <p:cTn id="78" dur="1" fill="hold">
                                          <p:stCondLst>
                                            <p:cond delay="0"/>
                                          </p:stCondLst>
                                        </p:cTn>
                                        <p:tgtEl>
                                          <p:spTgt spid="24">
                                            <p:txEl>
                                              <p:pRg st="0" end="0"/>
                                            </p:txEl>
                                          </p:spTgt>
                                        </p:tgtEl>
                                        <p:attrNameLst>
                                          <p:attrName>style.visibility</p:attrName>
                                        </p:attrNameLst>
                                      </p:cBhvr>
                                      <p:to>
                                        <p:strVal val="visible"/>
                                      </p:to>
                                    </p:set>
                                    <p:anim calcmode="lin" valueType="num">
                                      <p:cBhvr>
                                        <p:cTn id="79" dur="4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80" dur="4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81" dur="400"/>
                                        <p:tgtEl>
                                          <p:spTgt spid="24">
                                            <p:txEl>
                                              <p:pRg st="0" end="0"/>
                                            </p:txEl>
                                          </p:spTgt>
                                        </p:tgtEl>
                                      </p:cBhvr>
                                    </p:animEffect>
                                  </p:childTnLst>
                                </p:cTn>
                              </p:par>
                              <p:par>
                                <p:cTn id="82" presetID="53" presetClass="entr" presetSubtype="16" fill="hold" grpId="0" nodeType="withEffect">
                                  <p:stCondLst>
                                    <p:cond delay="300"/>
                                  </p:stCondLst>
                                  <p:childTnLst>
                                    <p:set>
                                      <p:cBhvr>
                                        <p:cTn id="83" dur="1" fill="hold">
                                          <p:stCondLst>
                                            <p:cond delay="0"/>
                                          </p:stCondLst>
                                        </p:cTn>
                                        <p:tgtEl>
                                          <p:spTgt spid="25">
                                            <p:txEl>
                                              <p:pRg st="0" end="0"/>
                                            </p:txEl>
                                          </p:spTgt>
                                        </p:tgtEl>
                                        <p:attrNameLst>
                                          <p:attrName>style.visibility</p:attrName>
                                        </p:attrNameLst>
                                      </p:cBhvr>
                                      <p:to>
                                        <p:strVal val="visible"/>
                                      </p:to>
                                    </p:set>
                                    <p:anim calcmode="lin" valueType="num">
                                      <p:cBhvr>
                                        <p:cTn id="84" dur="4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85" dur="4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86" dur="400"/>
                                        <p:tgtEl>
                                          <p:spTgt spid="25">
                                            <p:txEl>
                                              <p:pRg st="0" end="0"/>
                                            </p:txEl>
                                          </p:spTgt>
                                        </p:tgtEl>
                                      </p:cBhvr>
                                    </p:animEffect>
                                  </p:childTnLst>
                                </p:cTn>
                              </p:par>
                              <p:par>
                                <p:cTn id="87" presetID="37" presetClass="entr" presetSubtype="0" fill="hold" grpId="0" nodeType="withEffect">
                                  <p:stCondLst>
                                    <p:cond delay="30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fade">
                                      <p:cBhvr>
                                        <p:cTn id="89" dur="600"/>
                                        <p:tgtEl>
                                          <p:spTgt spid="4">
                                            <p:txEl>
                                              <p:pRg st="0" end="0"/>
                                            </p:txEl>
                                          </p:spTgt>
                                        </p:tgtEl>
                                      </p:cBhvr>
                                    </p:animEffect>
                                    <p:anim calcmode="lin" valueType="num">
                                      <p:cBhvr>
                                        <p:cTn id="90"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1"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92"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p:bldP spid="15" grpId="0"/>
      <p:bldP spid="27" grpId="0" build="p">
        <p:tmplLst>
          <p:tmpl lvl="1">
            <p:tnLst>
              <p:par>
                <p:cTn presetID="37"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600"/>
                        <p:tgtEl>
                          <p:spTgt spid="27"/>
                        </p:tgtEl>
                      </p:cBhvr>
                    </p:animEffect>
                    <p:anim calcmode="lin" valueType="num">
                      <p:cBhvr>
                        <p:cTn dur="600" fill="hold"/>
                        <p:tgtEl>
                          <p:spTgt spid="27"/>
                        </p:tgtEl>
                        <p:attrNameLst>
                          <p:attrName>ppt_x</p:attrName>
                        </p:attrNameLst>
                      </p:cBhvr>
                      <p:tavLst>
                        <p:tav tm="0">
                          <p:val>
                            <p:strVal val="#ppt_x"/>
                          </p:val>
                        </p:tav>
                        <p:tav tm="100000">
                          <p:val>
                            <p:strVal val="#ppt_x"/>
                          </p:val>
                        </p:tav>
                      </p:tavLst>
                    </p:anim>
                    <p:anim calcmode="lin" valueType="num">
                      <p:cBhvr>
                        <p:cTn dur="540" decel="100000" fill="hold"/>
                        <p:tgtEl>
                          <p:spTgt spid="2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7"/>
                        </p:tgtEl>
                        <p:attrNameLst>
                          <p:attrName>ppt_y</p:attrName>
                        </p:attrNameLst>
                      </p:cBhvr>
                      <p:tavLst>
                        <p:tav tm="0">
                          <p:val>
                            <p:strVal val="#ppt_y-.03"/>
                          </p:val>
                        </p:tav>
                        <p:tav tm="100000">
                          <p:val>
                            <p:strVal val="#ppt_y"/>
                          </p:val>
                        </p:tav>
                      </p:tavLst>
                    </p:anim>
                  </p:childTnLst>
                </p:cTn>
              </p:par>
            </p:tnLst>
          </p:tmpl>
        </p:tmplLst>
      </p:bldP>
      <p:bldP spid="28" grpId="0" build="p">
        <p:tmplLst>
          <p:tmpl lvl="1">
            <p:tnLst>
              <p:par>
                <p:cTn presetID="37" presetClass="entr" presetSubtype="0" fill="hold" nodeType="withEffect" nodePh="1">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P spid="3" grpId="0" build="p">
        <p:tmplLst>
          <p:tmpl lvl="1">
            <p:tnLst>
              <p:par>
                <p:cTn presetID="53" presetClass="entr" presetSubtype="16"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 calcmode="lin" valueType="num">
                      <p:cBhvr>
                        <p:cTn dur="400" fill="hold"/>
                        <p:tgtEl>
                          <p:spTgt spid="3"/>
                        </p:tgtEl>
                        <p:attrNameLst>
                          <p:attrName>ppt_w</p:attrName>
                        </p:attrNameLst>
                      </p:cBhvr>
                      <p:tavLst>
                        <p:tav tm="0">
                          <p:val>
                            <p:fltVal val="0"/>
                          </p:val>
                        </p:tav>
                        <p:tav tm="100000">
                          <p:val>
                            <p:strVal val="#ppt_w"/>
                          </p:val>
                        </p:tav>
                      </p:tavLst>
                    </p:anim>
                    <p:anim calcmode="lin" valueType="num">
                      <p:cBhvr>
                        <p:cTn dur="400" fill="hold"/>
                        <p:tgtEl>
                          <p:spTgt spid="3"/>
                        </p:tgtEl>
                        <p:attrNameLst>
                          <p:attrName>ppt_h</p:attrName>
                        </p:attrNameLst>
                      </p:cBhvr>
                      <p:tavLst>
                        <p:tav tm="0">
                          <p:val>
                            <p:fltVal val="0"/>
                          </p:val>
                        </p:tav>
                        <p:tav tm="100000">
                          <p:val>
                            <p:strVal val="#ppt_h"/>
                          </p:val>
                        </p:tav>
                      </p:tavLst>
                    </p:anim>
                    <p:animEffect transition="in" filter="fade">
                      <p:cBhvr>
                        <p:cTn dur="400"/>
                        <p:tgtEl>
                          <p:spTgt spid="3"/>
                        </p:tgtEl>
                      </p:cBhvr>
                    </p:animEffect>
                  </p:childTnLst>
                </p:cTn>
              </p:par>
            </p:tnLst>
          </p:tmpl>
        </p:tmplLst>
      </p:bldP>
      <p:bldP spid="13" grpId="0" build="p">
        <p:tmplLst>
          <p:tmpl lvl="1">
            <p:tnLst>
              <p:par>
                <p:cTn presetID="53" presetClass="entr" presetSubtype="16"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 calcmode="lin" valueType="num">
                      <p:cBhvr>
                        <p:cTn dur="400" fill="hold"/>
                        <p:tgtEl>
                          <p:spTgt spid="13"/>
                        </p:tgtEl>
                        <p:attrNameLst>
                          <p:attrName>ppt_w</p:attrName>
                        </p:attrNameLst>
                      </p:cBhvr>
                      <p:tavLst>
                        <p:tav tm="0">
                          <p:val>
                            <p:fltVal val="0"/>
                          </p:val>
                        </p:tav>
                        <p:tav tm="100000">
                          <p:val>
                            <p:strVal val="#ppt_w"/>
                          </p:val>
                        </p:tav>
                      </p:tavLst>
                    </p:anim>
                    <p:anim calcmode="lin" valueType="num">
                      <p:cBhvr>
                        <p:cTn dur="400" fill="hold"/>
                        <p:tgtEl>
                          <p:spTgt spid="13"/>
                        </p:tgtEl>
                        <p:attrNameLst>
                          <p:attrName>ppt_h</p:attrName>
                        </p:attrNameLst>
                      </p:cBhvr>
                      <p:tavLst>
                        <p:tav tm="0">
                          <p:val>
                            <p:fltVal val="0"/>
                          </p:val>
                        </p:tav>
                        <p:tav tm="100000">
                          <p:val>
                            <p:strVal val="#ppt_h"/>
                          </p:val>
                        </p:tav>
                      </p:tavLst>
                    </p:anim>
                    <p:animEffect transition="in" filter="fade">
                      <p:cBhvr>
                        <p:cTn dur="400"/>
                        <p:tgtEl>
                          <p:spTgt spid="13"/>
                        </p:tgtEl>
                      </p:cBhvr>
                    </p:animEffect>
                  </p:childTnLst>
                </p:cTn>
              </p:par>
            </p:tnLst>
          </p:tmpl>
        </p:tmplLst>
      </p:bldP>
      <p:bldP spid="14" grpId="0" build="p">
        <p:tmplLst>
          <p:tmpl lvl="1">
            <p:tnLst>
              <p:par>
                <p:cTn presetID="53" presetClass="entr" presetSubtype="16"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 calcmode="lin" valueType="num">
                      <p:cBhvr>
                        <p:cTn dur="400" fill="hold"/>
                        <p:tgtEl>
                          <p:spTgt spid="14"/>
                        </p:tgtEl>
                        <p:attrNameLst>
                          <p:attrName>ppt_w</p:attrName>
                        </p:attrNameLst>
                      </p:cBhvr>
                      <p:tavLst>
                        <p:tav tm="0">
                          <p:val>
                            <p:fltVal val="0"/>
                          </p:val>
                        </p:tav>
                        <p:tav tm="100000">
                          <p:val>
                            <p:strVal val="#ppt_w"/>
                          </p:val>
                        </p:tav>
                      </p:tavLst>
                    </p:anim>
                    <p:anim calcmode="lin" valueType="num">
                      <p:cBhvr>
                        <p:cTn dur="400" fill="hold"/>
                        <p:tgtEl>
                          <p:spTgt spid="14"/>
                        </p:tgtEl>
                        <p:attrNameLst>
                          <p:attrName>ppt_h</p:attrName>
                        </p:attrNameLst>
                      </p:cBhvr>
                      <p:tavLst>
                        <p:tav tm="0">
                          <p:val>
                            <p:fltVal val="0"/>
                          </p:val>
                        </p:tav>
                        <p:tav tm="100000">
                          <p:val>
                            <p:strVal val="#ppt_h"/>
                          </p:val>
                        </p:tav>
                      </p:tavLst>
                    </p:anim>
                    <p:animEffect transition="in" filter="fade">
                      <p:cBhvr>
                        <p:cTn dur="400"/>
                        <p:tgtEl>
                          <p:spTgt spid="14"/>
                        </p:tgtEl>
                      </p:cBhvr>
                    </p:animEffect>
                  </p:childTnLst>
                </p:cTn>
              </p:par>
            </p:tnLst>
          </p:tmpl>
        </p:tmplLst>
      </p:bldP>
      <p:bldP spid="16" grpId="0" build="p">
        <p:tmplLst>
          <p:tmpl lvl="1">
            <p:tnLst>
              <p:par>
                <p:cTn presetID="53" presetClass="entr" presetSubtype="16"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 calcmode="lin" valueType="num">
                      <p:cBhvr>
                        <p:cTn dur="400" fill="hold"/>
                        <p:tgtEl>
                          <p:spTgt spid="16"/>
                        </p:tgtEl>
                        <p:attrNameLst>
                          <p:attrName>ppt_w</p:attrName>
                        </p:attrNameLst>
                      </p:cBhvr>
                      <p:tavLst>
                        <p:tav tm="0">
                          <p:val>
                            <p:fltVal val="0"/>
                          </p:val>
                        </p:tav>
                        <p:tav tm="100000">
                          <p:val>
                            <p:strVal val="#ppt_w"/>
                          </p:val>
                        </p:tav>
                      </p:tavLst>
                    </p:anim>
                    <p:anim calcmode="lin" valueType="num">
                      <p:cBhvr>
                        <p:cTn dur="400" fill="hold"/>
                        <p:tgtEl>
                          <p:spTgt spid="16"/>
                        </p:tgtEl>
                        <p:attrNameLst>
                          <p:attrName>ppt_h</p:attrName>
                        </p:attrNameLst>
                      </p:cBhvr>
                      <p:tavLst>
                        <p:tav tm="0">
                          <p:val>
                            <p:fltVal val="0"/>
                          </p:val>
                        </p:tav>
                        <p:tav tm="100000">
                          <p:val>
                            <p:strVal val="#ppt_h"/>
                          </p:val>
                        </p:tav>
                      </p:tavLst>
                    </p:anim>
                    <p:animEffect transition="in" filter="fade">
                      <p:cBhvr>
                        <p:cTn dur="400"/>
                        <p:tgtEl>
                          <p:spTgt spid="16"/>
                        </p:tgtEl>
                      </p:cBhvr>
                    </p:animEffect>
                  </p:childTnLst>
                </p:cTn>
              </p:par>
            </p:tnLst>
          </p:tmpl>
        </p:tmplLst>
      </p:bldP>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0" grpId="0" build="p">
        <p:tmplLst>
          <p:tmpl lvl="1">
            <p:tnLst>
              <p:par>
                <p:cTn presetID="37" presetClass="entr" presetSubtype="0" fill="hold" nodeType="withEffect" nodePh="1">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P spid="21" grpId="0" build="p">
        <p:tmplLst>
          <p:tmpl lvl="1">
            <p:tnLst>
              <p:par>
                <p:cTn presetID="53" presetClass="entr" presetSubtype="16" fill="hold" nodeType="withEffect">
                  <p:stCondLst>
                    <p:cond delay="300"/>
                  </p:stCondLst>
                  <p:childTnLst>
                    <p:set>
                      <p:cBhvr>
                        <p:cTn dur="1" fill="hold">
                          <p:stCondLst>
                            <p:cond delay="0"/>
                          </p:stCondLst>
                        </p:cTn>
                        <p:tgtEl>
                          <p:spTgt spid="21"/>
                        </p:tgtEl>
                        <p:attrNameLst>
                          <p:attrName>style.visibility</p:attrName>
                        </p:attrNameLst>
                      </p:cBhvr>
                      <p:to>
                        <p:strVal val="visible"/>
                      </p:to>
                    </p:set>
                    <p:anim calcmode="lin" valueType="num">
                      <p:cBhvr>
                        <p:cTn dur="400" fill="hold"/>
                        <p:tgtEl>
                          <p:spTgt spid="21"/>
                        </p:tgtEl>
                        <p:attrNameLst>
                          <p:attrName>ppt_w</p:attrName>
                        </p:attrNameLst>
                      </p:cBhvr>
                      <p:tavLst>
                        <p:tav tm="0">
                          <p:val>
                            <p:fltVal val="0"/>
                          </p:val>
                        </p:tav>
                        <p:tav tm="100000">
                          <p:val>
                            <p:strVal val="#ppt_w"/>
                          </p:val>
                        </p:tav>
                      </p:tavLst>
                    </p:anim>
                    <p:anim calcmode="lin" valueType="num">
                      <p:cBhvr>
                        <p:cTn dur="400" fill="hold"/>
                        <p:tgtEl>
                          <p:spTgt spid="21"/>
                        </p:tgtEl>
                        <p:attrNameLst>
                          <p:attrName>ppt_h</p:attrName>
                        </p:attrNameLst>
                      </p:cBhvr>
                      <p:tavLst>
                        <p:tav tm="0">
                          <p:val>
                            <p:fltVal val="0"/>
                          </p:val>
                        </p:tav>
                        <p:tav tm="100000">
                          <p:val>
                            <p:strVal val="#ppt_h"/>
                          </p:val>
                        </p:tav>
                      </p:tavLst>
                    </p:anim>
                    <p:animEffect transition="in" filter="fade">
                      <p:cBhvr>
                        <p:cTn dur="400"/>
                        <p:tgtEl>
                          <p:spTgt spid="21"/>
                        </p:tgtEl>
                      </p:cBhvr>
                    </p:animEffect>
                  </p:childTnLst>
                </p:cTn>
              </p:par>
            </p:tnLst>
          </p:tmpl>
        </p:tmplLst>
      </p:bldP>
      <p:bldP spid="22" grpId="0" build="p">
        <p:tmplLst>
          <p:tmpl lvl="1">
            <p:tnLst>
              <p:par>
                <p:cTn presetID="53" presetClass="entr" presetSubtype="16" fill="hold" nodeType="withEffect">
                  <p:stCondLst>
                    <p:cond delay="300"/>
                  </p:stCondLst>
                  <p:childTnLst>
                    <p:set>
                      <p:cBhvr>
                        <p:cTn dur="1" fill="hold">
                          <p:stCondLst>
                            <p:cond delay="0"/>
                          </p:stCondLst>
                        </p:cTn>
                        <p:tgtEl>
                          <p:spTgt spid="22"/>
                        </p:tgtEl>
                        <p:attrNameLst>
                          <p:attrName>style.visibility</p:attrName>
                        </p:attrNameLst>
                      </p:cBhvr>
                      <p:to>
                        <p:strVal val="visible"/>
                      </p:to>
                    </p:set>
                    <p:anim calcmode="lin" valueType="num">
                      <p:cBhvr>
                        <p:cTn dur="400" fill="hold"/>
                        <p:tgtEl>
                          <p:spTgt spid="22"/>
                        </p:tgtEl>
                        <p:attrNameLst>
                          <p:attrName>ppt_w</p:attrName>
                        </p:attrNameLst>
                      </p:cBhvr>
                      <p:tavLst>
                        <p:tav tm="0">
                          <p:val>
                            <p:fltVal val="0"/>
                          </p:val>
                        </p:tav>
                        <p:tav tm="100000">
                          <p:val>
                            <p:strVal val="#ppt_w"/>
                          </p:val>
                        </p:tav>
                      </p:tavLst>
                    </p:anim>
                    <p:anim calcmode="lin" valueType="num">
                      <p:cBhvr>
                        <p:cTn dur="400" fill="hold"/>
                        <p:tgtEl>
                          <p:spTgt spid="22"/>
                        </p:tgtEl>
                        <p:attrNameLst>
                          <p:attrName>ppt_h</p:attrName>
                        </p:attrNameLst>
                      </p:cBhvr>
                      <p:tavLst>
                        <p:tav tm="0">
                          <p:val>
                            <p:fltVal val="0"/>
                          </p:val>
                        </p:tav>
                        <p:tav tm="100000">
                          <p:val>
                            <p:strVal val="#ppt_h"/>
                          </p:val>
                        </p:tav>
                      </p:tavLst>
                    </p:anim>
                    <p:animEffect transition="in" filter="fade">
                      <p:cBhvr>
                        <p:cTn dur="400"/>
                        <p:tgtEl>
                          <p:spTgt spid="22"/>
                        </p:tgtEl>
                      </p:cBhvr>
                    </p:animEffect>
                  </p:childTnLst>
                </p:cTn>
              </p:par>
            </p:tnLst>
          </p:tmpl>
        </p:tmplLst>
      </p:bldP>
      <p:bldP spid="24" grpId="0" build="p">
        <p:tmplLst>
          <p:tmpl lvl="1">
            <p:tnLst>
              <p:par>
                <p:cTn presetID="53" presetClass="entr" presetSubtype="16" fill="hold" nodeType="withEffect">
                  <p:stCondLst>
                    <p:cond delay="300"/>
                  </p:stCondLst>
                  <p:childTnLst>
                    <p:set>
                      <p:cBhvr>
                        <p:cTn dur="1" fill="hold">
                          <p:stCondLst>
                            <p:cond delay="0"/>
                          </p:stCondLst>
                        </p:cTn>
                        <p:tgtEl>
                          <p:spTgt spid="24"/>
                        </p:tgtEl>
                        <p:attrNameLst>
                          <p:attrName>style.visibility</p:attrName>
                        </p:attrNameLst>
                      </p:cBhvr>
                      <p:to>
                        <p:strVal val="visible"/>
                      </p:to>
                    </p:set>
                    <p:anim calcmode="lin" valueType="num">
                      <p:cBhvr>
                        <p:cTn dur="400" fill="hold"/>
                        <p:tgtEl>
                          <p:spTgt spid="24"/>
                        </p:tgtEl>
                        <p:attrNameLst>
                          <p:attrName>ppt_w</p:attrName>
                        </p:attrNameLst>
                      </p:cBhvr>
                      <p:tavLst>
                        <p:tav tm="0">
                          <p:val>
                            <p:fltVal val="0"/>
                          </p:val>
                        </p:tav>
                        <p:tav tm="100000">
                          <p:val>
                            <p:strVal val="#ppt_w"/>
                          </p:val>
                        </p:tav>
                      </p:tavLst>
                    </p:anim>
                    <p:anim calcmode="lin" valueType="num">
                      <p:cBhvr>
                        <p:cTn dur="400" fill="hold"/>
                        <p:tgtEl>
                          <p:spTgt spid="24"/>
                        </p:tgtEl>
                        <p:attrNameLst>
                          <p:attrName>ppt_h</p:attrName>
                        </p:attrNameLst>
                      </p:cBhvr>
                      <p:tavLst>
                        <p:tav tm="0">
                          <p:val>
                            <p:fltVal val="0"/>
                          </p:val>
                        </p:tav>
                        <p:tav tm="100000">
                          <p:val>
                            <p:strVal val="#ppt_h"/>
                          </p:val>
                        </p:tav>
                      </p:tavLst>
                    </p:anim>
                    <p:animEffect transition="in" filter="fade">
                      <p:cBhvr>
                        <p:cTn dur="400"/>
                        <p:tgtEl>
                          <p:spTgt spid="24"/>
                        </p:tgtEl>
                      </p:cBhvr>
                    </p:animEffect>
                  </p:childTnLst>
                </p:cTn>
              </p:par>
            </p:tnLst>
          </p:tmpl>
        </p:tmplLst>
      </p:bldP>
      <p:bldP spid="25" grpId="0" build="p">
        <p:tmplLst>
          <p:tmpl lvl="1">
            <p:tnLst>
              <p:par>
                <p:cTn presetID="53" presetClass="entr" presetSubtype="16"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 calcmode="lin" valueType="num">
                      <p:cBhvr>
                        <p:cTn dur="400" fill="hold"/>
                        <p:tgtEl>
                          <p:spTgt spid="25"/>
                        </p:tgtEl>
                        <p:attrNameLst>
                          <p:attrName>ppt_w</p:attrName>
                        </p:attrNameLst>
                      </p:cBhvr>
                      <p:tavLst>
                        <p:tav tm="0">
                          <p:val>
                            <p:fltVal val="0"/>
                          </p:val>
                        </p:tav>
                        <p:tav tm="100000">
                          <p:val>
                            <p:strVal val="#ppt_w"/>
                          </p:val>
                        </p:tav>
                      </p:tavLst>
                    </p:anim>
                    <p:anim calcmode="lin" valueType="num">
                      <p:cBhvr>
                        <p:cTn dur="400" fill="hold"/>
                        <p:tgtEl>
                          <p:spTgt spid="25"/>
                        </p:tgtEl>
                        <p:attrNameLst>
                          <p:attrName>ppt_h</p:attrName>
                        </p:attrNameLst>
                      </p:cBhvr>
                      <p:tavLst>
                        <p:tav tm="0">
                          <p:val>
                            <p:fltVal val="0"/>
                          </p:val>
                        </p:tav>
                        <p:tav tm="100000">
                          <p:val>
                            <p:strVal val="#ppt_h"/>
                          </p:val>
                        </p:tav>
                      </p:tavLst>
                    </p:anim>
                    <p:animEffect transition="in" filter="fade">
                      <p:cBhvr>
                        <p:cTn dur="400"/>
                        <p:tgtEl>
                          <p:spTgt spid="25"/>
                        </p:tgtEl>
                      </p:cBhvr>
                    </p:animEffect>
                  </p:childTnLst>
                </p:cTn>
              </p:par>
            </p:tnLst>
          </p:tmpl>
        </p:tmplLst>
      </p:bldP>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cept image 1">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2401918" y="718848"/>
            <a:ext cx="5959095" cy="2519259"/>
          </a:xfrm>
          <a:custGeom>
            <a:avLst/>
            <a:gdLst/>
            <a:ahLst/>
            <a:cxnLst/>
            <a:rect l="l" t="t" r="r" b="b"/>
            <a:pathLst>
              <a:path w="5959095" h="2267333">
                <a:moveTo>
                  <a:pt x="3854053" y="956"/>
                </a:moveTo>
                <a:cubicBezTo>
                  <a:pt x="4216422" y="10827"/>
                  <a:pt x="4569709" y="96467"/>
                  <a:pt x="4903563" y="224341"/>
                </a:cubicBezTo>
                <a:cubicBezTo>
                  <a:pt x="5279041" y="368144"/>
                  <a:pt x="5635208" y="567214"/>
                  <a:pt x="5959095" y="818471"/>
                </a:cubicBezTo>
                <a:cubicBezTo>
                  <a:pt x="5516853" y="816239"/>
                  <a:pt x="5082060" y="932514"/>
                  <a:pt x="4699961" y="1155287"/>
                </a:cubicBezTo>
                <a:cubicBezTo>
                  <a:pt x="4405041" y="1327255"/>
                  <a:pt x="4149848" y="1558317"/>
                  <a:pt x="3863756" y="1744315"/>
                </a:cubicBezTo>
                <a:cubicBezTo>
                  <a:pt x="3314195" y="2101431"/>
                  <a:pt x="2668902" y="2282965"/>
                  <a:pt x="2013678" y="2266278"/>
                </a:cubicBezTo>
                <a:cubicBezTo>
                  <a:pt x="1275964" y="2247466"/>
                  <a:pt x="566114" y="1979629"/>
                  <a:pt x="0" y="1506238"/>
                </a:cubicBezTo>
                <a:cubicBezTo>
                  <a:pt x="322233" y="1488276"/>
                  <a:pt x="638120" y="1416746"/>
                  <a:pt x="935247" y="1295582"/>
                </a:cubicBezTo>
                <a:cubicBezTo>
                  <a:pt x="1226581" y="1176756"/>
                  <a:pt x="1496395" y="1011590"/>
                  <a:pt x="1756554" y="831757"/>
                </a:cubicBezTo>
                <a:cubicBezTo>
                  <a:pt x="1979192" y="677750"/>
                  <a:pt x="2194658" y="513009"/>
                  <a:pt x="2429435" y="378028"/>
                </a:cubicBezTo>
                <a:cubicBezTo>
                  <a:pt x="2817604" y="154937"/>
                  <a:pt x="3250742" y="16661"/>
                  <a:pt x="3698226" y="1462"/>
                </a:cubicBezTo>
                <a:cubicBezTo>
                  <a:pt x="3750333" y="-318"/>
                  <a:pt x="3802286" y="-454"/>
                  <a:pt x="3854053" y="956"/>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 name="Title 3"/>
          <p:cNvSpPr>
            <a:spLocks noGrp="1"/>
          </p:cNvSpPr>
          <p:nvPr>
            <p:ph type="title" hasCustomPrompt="1"/>
          </p:nvPr>
        </p:nvSpPr>
        <p:spPr>
          <a:xfrm>
            <a:off x="685801" y="2115038"/>
            <a:ext cx="2717800" cy="1572700"/>
          </a:xfrm>
          <a:prstGeom prst="rect">
            <a:avLst/>
          </a:prstGeom>
        </p:spPr>
        <p:txBody>
          <a:bodyPr lIns="68580" tIns="34290" rIns="68580" bIns="34290">
            <a:noAutofit/>
          </a:bodyPr>
          <a:lstStyle>
            <a:lvl1pPr algn="l">
              <a:lnSpc>
                <a:spcPct val="90000"/>
              </a:lnSpc>
              <a:defRPr sz="3300" cap="all">
                <a:solidFill>
                  <a:schemeClr val="tx1">
                    <a:lumMod val="50000"/>
                    <a:lumOff val="50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685801" y="3732616"/>
            <a:ext cx="2048933"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cxnSp>
        <p:nvCxnSpPr>
          <p:cNvPr id="3" name="Straight Connector 2"/>
          <p:cNvCxnSpPr/>
          <p:nvPr userDrawn="1"/>
        </p:nvCxnSpPr>
        <p:spPr>
          <a:xfrm>
            <a:off x="685801" y="3678316"/>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4" name="Shape 33"/>
          <p:cNvSpPr/>
          <p:nvPr userDrawn="1"/>
        </p:nvSpPr>
        <p:spPr>
          <a:xfrm>
            <a:off x="1778727" y="649343"/>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0" tIns="0" rIns="0" bIns="0" anchor="ctr"/>
          <a:lstStyle/>
          <a:p>
            <a:pPr lvl="0">
              <a:defRPr sz="2400"/>
            </a:pPr>
            <a:endParaRPr/>
          </a:p>
        </p:txBody>
      </p:sp>
      <p:sp>
        <p:nvSpPr>
          <p:cNvPr id="15" name="Shape 34"/>
          <p:cNvSpPr/>
          <p:nvPr userDrawn="1"/>
        </p:nvSpPr>
        <p:spPr>
          <a:xfrm>
            <a:off x="4745749" y="1769379"/>
            <a:ext cx="5959095" cy="2519297"/>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0" tIns="0" rIns="0" bIns="0" anchor="ctr"/>
          <a:lstStyle/>
          <a:p>
            <a:pPr lvl="0">
              <a:defRPr sz="2400"/>
            </a:pPr>
            <a:endParaRPr/>
          </a:p>
        </p:txBody>
      </p:sp>
      <p:cxnSp>
        <p:nvCxnSpPr>
          <p:cNvPr id="19" name="Straight Connector 18"/>
          <p:cNvCxnSpPr/>
          <p:nvPr userDrawn="1"/>
        </p:nvCxnSpPr>
        <p:spPr>
          <a:xfrm>
            <a:off x="685801" y="3687683"/>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49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p:stCondLst>
                                    <p:cond delay="3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nodePh="1">
                                  <p:stCondLst>
                                    <p:cond delay="40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22" presetClass="entr" presetSubtype="8" fill="hold" grpId="1" nodeType="with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14" grpId="0" animBg="1"/>
      <p:bldP spid="15" grpId="0" animBg="1"/>
      <p:bldP spid="15" grpId="1"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file team 3">
    <p:spTree>
      <p:nvGrpSpPr>
        <p:cNvPr id="1" name=""/>
        <p:cNvGrpSpPr/>
        <p:nvPr/>
      </p:nvGrpSpPr>
      <p:grpSpPr>
        <a:xfrm>
          <a:off x="0" y="0"/>
          <a:ext cx="0" cy="0"/>
          <a:chOff x="0" y="0"/>
          <a:chExt cx="0" cy="0"/>
        </a:xfrm>
      </p:grpSpPr>
      <p:sp>
        <p:nvSpPr>
          <p:cNvPr id="18" name="Picture Placeholder 2"/>
          <p:cNvSpPr>
            <a:spLocks noGrp="1"/>
          </p:cNvSpPr>
          <p:nvPr>
            <p:ph type="pic" sz="quarter" idx="13"/>
          </p:nvPr>
        </p:nvSpPr>
        <p:spPr>
          <a:xfrm>
            <a:off x="0" y="0"/>
            <a:ext cx="2286000" cy="3857047"/>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6" name="Rectangle 45"/>
          <p:cNvSpPr/>
          <p:nvPr userDrawn="1"/>
        </p:nvSpPr>
        <p:spPr>
          <a:xfrm>
            <a:off x="0" y="3852325"/>
            <a:ext cx="2304000" cy="19097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 Placeholder 5"/>
          <p:cNvSpPr>
            <a:spLocks noGrp="1"/>
          </p:cNvSpPr>
          <p:nvPr>
            <p:ph type="body" sz="quarter" idx="26" hasCustomPrompt="1"/>
          </p:nvPr>
        </p:nvSpPr>
        <p:spPr>
          <a:xfrm>
            <a:off x="296337" y="438172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59" name="Text Placeholder 5"/>
          <p:cNvSpPr>
            <a:spLocks noGrp="1"/>
          </p:cNvSpPr>
          <p:nvPr>
            <p:ph type="body" sz="quarter" idx="27" hasCustomPrompt="1"/>
          </p:nvPr>
        </p:nvSpPr>
        <p:spPr>
          <a:xfrm>
            <a:off x="296337" y="462631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27" name="Rectangle 26"/>
          <p:cNvSpPr/>
          <p:nvPr userDrawn="1"/>
        </p:nvSpPr>
        <p:spPr>
          <a:xfrm>
            <a:off x="2294466" y="3852325"/>
            <a:ext cx="2304000" cy="19097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Placeholder 5"/>
          <p:cNvSpPr>
            <a:spLocks noGrp="1"/>
          </p:cNvSpPr>
          <p:nvPr>
            <p:ph type="body" sz="quarter" idx="28" hasCustomPrompt="1"/>
          </p:nvPr>
        </p:nvSpPr>
        <p:spPr>
          <a:xfrm>
            <a:off x="2590803" y="438172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29" name="Text Placeholder 5"/>
          <p:cNvSpPr>
            <a:spLocks noGrp="1"/>
          </p:cNvSpPr>
          <p:nvPr>
            <p:ph type="body" sz="quarter" idx="29" hasCustomPrompt="1"/>
          </p:nvPr>
        </p:nvSpPr>
        <p:spPr>
          <a:xfrm>
            <a:off x="2590803" y="462631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34" name="Rectangle 33"/>
          <p:cNvSpPr/>
          <p:nvPr userDrawn="1"/>
        </p:nvSpPr>
        <p:spPr>
          <a:xfrm>
            <a:off x="4597400" y="3852325"/>
            <a:ext cx="2304000" cy="19097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 Placeholder 5"/>
          <p:cNvSpPr>
            <a:spLocks noGrp="1"/>
          </p:cNvSpPr>
          <p:nvPr>
            <p:ph type="body" sz="quarter" idx="30" hasCustomPrompt="1"/>
          </p:nvPr>
        </p:nvSpPr>
        <p:spPr>
          <a:xfrm>
            <a:off x="4893737" y="438172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36" name="Text Placeholder 5"/>
          <p:cNvSpPr>
            <a:spLocks noGrp="1"/>
          </p:cNvSpPr>
          <p:nvPr>
            <p:ph type="body" sz="quarter" idx="31" hasCustomPrompt="1"/>
          </p:nvPr>
        </p:nvSpPr>
        <p:spPr>
          <a:xfrm>
            <a:off x="4893737" y="462631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37" name="Rectangle 36"/>
          <p:cNvSpPr/>
          <p:nvPr userDrawn="1"/>
        </p:nvSpPr>
        <p:spPr>
          <a:xfrm>
            <a:off x="6840000" y="3852325"/>
            <a:ext cx="2304000" cy="19097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Placeholder 5"/>
          <p:cNvSpPr>
            <a:spLocks noGrp="1"/>
          </p:cNvSpPr>
          <p:nvPr>
            <p:ph type="body" sz="quarter" idx="32" hasCustomPrompt="1"/>
          </p:nvPr>
        </p:nvSpPr>
        <p:spPr>
          <a:xfrm>
            <a:off x="7136337" y="4381728"/>
            <a:ext cx="1761067" cy="237328"/>
          </a:xfrm>
          <a:prstGeom prst="rect">
            <a:avLst/>
          </a:prstGeom>
        </p:spPr>
        <p:txBody>
          <a:bodyPr lIns="68580" tIns="34290" rIns="68580" bIns="34290">
            <a:noAutofit/>
          </a:bodyPr>
          <a:lstStyle>
            <a:lvl1pPr marL="0" indent="0" algn="ctr">
              <a:buNone/>
              <a:defRPr sz="900" cap="all">
                <a:solidFill>
                  <a:schemeClr val="bg1"/>
                </a:solidFill>
                <a:latin typeface="Lato Black"/>
                <a:cs typeface="Lato Black"/>
              </a:defRPr>
            </a:lvl1pPr>
          </a:lstStyle>
          <a:p>
            <a:pPr lvl="0"/>
            <a:r>
              <a:rPr lang="en-US" dirty="0" err="1" smtClean="0"/>
              <a:t>Subitle</a:t>
            </a:r>
            <a:r>
              <a:rPr lang="en-US" dirty="0" smtClean="0"/>
              <a:t> Example here</a:t>
            </a:r>
          </a:p>
        </p:txBody>
      </p:sp>
      <p:sp>
        <p:nvSpPr>
          <p:cNvPr id="39" name="Text Placeholder 5"/>
          <p:cNvSpPr>
            <a:spLocks noGrp="1"/>
          </p:cNvSpPr>
          <p:nvPr>
            <p:ph type="body" sz="quarter" idx="33" hasCustomPrompt="1"/>
          </p:nvPr>
        </p:nvSpPr>
        <p:spPr>
          <a:xfrm>
            <a:off x="7136337" y="4626315"/>
            <a:ext cx="1761067" cy="717096"/>
          </a:xfrm>
          <a:prstGeom prst="rect">
            <a:avLst/>
          </a:prstGeom>
        </p:spPr>
        <p:txBody>
          <a:bodyPr lIns="68580" tIns="34290" rIns="68580" bIns="34290">
            <a:noAutofit/>
          </a:bodyPr>
          <a:lstStyle>
            <a:lvl1pPr marL="0" indent="0" algn="ctr">
              <a:lnSpc>
                <a:spcPct val="120000"/>
              </a:lnSpc>
              <a:buNone/>
              <a:defRPr lang="en-US" sz="900" smtClean="0">
                <a:solidFill>
                  <a:schemeClr val="bg1"/>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a:t>
            </a:r>
            <a:endParaRPr lang="en-US" dirty="0"/>
          </a:p>
        </p:txBody>
      </p:sp>
      <p:sp>
        <p:nvSpPr>
          <p:cNvPr id="40" name="Picture Placeholder 2"/>
          <p:cNvSpPr>
            <a:spLocks noGrp="1"/>
          </p:cNvSpPr>
          <p:nvPr>
            <p:ph type="pic" sz="quarter" idx="34"/>
          </p:nvPr>
        </p:nvSpPr>
        <p:spPr>
          <a:xfrm>
            <a:off x="2285999" y="0"/>
            <a:ext cx="2311401" cy="3857047"/>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1" name="Picture Placeholder 2"/>
          <p:cNvSpPr>
            <a:spLocks noGrp="1"/>
          </p:cNvSpPr>
          <p:nvPr>
            <p:ph type="pic" sz="quarter" idx="35"/>
          </p:nvPr>
        </p:nvSpPr>
        <p:spPr>
          <a:xfrm>
            <a:off x="4597401" y="0"/>
            <a:ext cx="2252133" cy="3857047"/>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42" name="Picture Placeholder 2"/>
          <p:cNvSpPr>
            <a:spLocks noGrp="1"/>
          </p:cNvSpPr>
          <p:nvPr>
            <p:ph type="pic" sz="quarter" idx="36"/>
          </p:nvPr>
        </p:nvSpPr>
        <p:spPr>
          <a:xfrm>
            <a:off x="6849533" y="0"/>
            <a:ext cx="2302934" cy="3857047"/>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Tree>
    <p:extLst>
      <p:ext uri="{BB962C8B-B14F-4D97-AF65-F5344CB8AC3E}">
        <p14:creationId xmlns:p14="http://schemas.microsoft.com/office/powerpoint/2010/main" val="10318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30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7" presetClass="entr" presetSubtype="0" fill="hold" grpId="0" nodeType="withEffect">
                                  <p:stCondLst>
                                    <p:cond delay="30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600"/>
                                        <p:tgtEl>
                                          <p:spTgt spid="58">
                                            <p:txEl>
                                              <p:pRg st="0" end="0"/>
                                            </p:txEl>
                                          </p:spTgt>
                                        </p:tgtEl>
                                      </p:cBhvr>
                                    </p:animEffect>
                                    <p:anim calcmode="lin" valueType="num">
                                      <p:cBhvr>
                                        <p:cTn id="11" dur="6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12" dur="540" decel="100000" fill="hold"/>
                                        <p:tgtEl>
                                          <p:spTgt spid="58">
                                            <p:txEl>
                                              <p:pRg st="0" end="0"/>
                                            </p:txEl>
                                          </p:spTgt>
                                        </p:tgtEl>
                                        <p:attrNameLst>
                                          <p:attrName>ppt_y</p:attrName>
                                        </p:attrNameLst>
                                      </p:cBhvr>
                                      <p:tavLst>
                                        <p:tav tm="0">
                                          <p:val>
                                            <p:strVal val="#ppt_y+1"/>
                                          </p:val>
                                        </p:tav>
                                        <p:tav tm="100000">
                                          <p:val>
                                            <p:strVal val="#ppt_y-.03"/>
                                          </p:val>
                                        </p:tav>
                                      </p:tavLst>
                                    </p:anim>
                                    <p:anim calcmode="lin" valueType="num">
                                      <p:cBhvr>
                                        <p:cTn id="13" dur="60" accel="100000" fill="hold">
                                          <p:stCondLst>
                                            <p:cond delay="540"/>
                                          </p:stCondLst>
                                        </p:cTn>
                                        <p:tgtEl>
                                          <p:spTgt spid="58">
                                            <p:txEl>
                                              <p:pRg st="0" end="0"/>
                                            </p:txEl>
                                          </p:spTgt>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300"/>
                                  </p:stCondLst>
                                  <p:childTnLst>
                                    <p:set>
                                      <p:cBhvr>
                                        <p:cTn id="15" dur="1" fill="hold">
                                          <p:stCondLst>
                                            <p:cond delay="0"/>
                                          </p:stCondLst>
                                        </p:cTn>
                                        <p:tgtEl>
                                          <p:spTgt spid="59">
                                            <p:txEl>
                                              <p:pRg st="0" end="0"/>
                                            </p:txEl>
                                          </p:spTgt>
                                        </p:tgtEl>
                                        <p:attrNameLst>
                                          <p:attrName>style.visibility</p:attrName>
                                        </p:attrNameLst>
                                      </p:cBhvr>
                                      <p:to>
                                        <p:strVal val="visible"/>
                                      </p:to>
                                    </p:set>
                                    <p:animEffect transition="in" filter="fade">
                                      <p:cBhvr>
                                        <p:cTn id="16" dur="600"/>
                                        <p:tgtEl>
                                          <p:spTgt spid="59">
                                            <p:txEl>
                                              <p:pRg st="0" end="0"/>
                                            </p:txEl>
                                          </p:spTgt>
                                        </p:tgtEl>
                                      </p:cBhvr>
                                    </p:animEffect>
                                    <p:anim calcmode="lin" valueType="num">
                                      <p:cBhvr>
                                        <p:cTn id="17" dur="6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8" dur="540" decel="100000" fill="hold"/>
                                        <p:tgtEl>
                                          <p:spTgt spid="59">
                                            <p:txEl>
                                              <p:pRg st="0" end="0"/>
                                            </p:txEl>
                                          </p:spTgt>
                                        </p:tgtEl>
                                        <p:attrNameLst>
                                          <p:attrName>ppt_y</p:attrName>
                                        </p:attrNameLst>
                                      </p:cBhvr>
                                      <p:tavLst>
                                        <p:tav tm="0">
                                          <p:val>
                                            <p:strVal val="#ppt_y+1"/>
                                          </p:val>
                                        </p:tav>
                                        <p:tav tm="100000">
                                          <p:val>
                                            <p:strVal val="#ppt_y-.03"/>
                                          </p:val>
                                        </p:tav>
                                      </p:tavLst>
                                    </p:anim>
                                    <p:anim calcmode="lin" valueType="num">
                                      <p:cBhvr>
                                        <p:cTn id="19" dur="60" accel="100000" fill="hold">
                                          <p:stCondLst>
                                            <p:cond delay="540"/>
                                          </p:stCondLst>
                                        </p:cTn>
                                        <p:tgtEl>
                                          <p:spTgt spid="59">
                                            <p:txEl>
                                              <p:pRg st="0" end="0"/>
                                            </p:txEl>
                                          </p:spTgt>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30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600"/>
                                        <p:tgtEl>
                                          <p:spTgt spid="28">
                                            <p:txEl>
                                              <p:pRg st="0" end="0"/>
                                            </p:txEl>
                                          </p:spTgt>
                                        </p:tgtEl>
                                      </p:cBhvr>
                                    </p:animEffect>
                                    <p:anim calcmode="lin" valueType="num">
                                      <p:cBhvr>
                                        <p:cTn id="23"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4"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25"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30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600"/>
                                        <p:tgtEl>
                                          <p:spTgt spid="29">
                                            <p:txEl>
                                              <p:pRg st="0" end="0"/>
                                            </p:txEl>
                                          </p:spTgt>
                                        </p:tgtEl>
                                      </p:cBhvr>
                                    </p:animEffect>
                                    <p:anim calcmode="lin" valueType="num">
                                      <p:cBhvr>
                                        <p:cTn id="29" dur="6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540" decel="100000" fill="hold"/>
                                        <p:tgtEl>
                                          <p:spTgt spid="29">
                                            <p:txEl>
                                              <p:pRg st="0" end="0"/>
                                            </p:txEl>
                                          </p:spTgt>
                                        </p:tgtEl>
                                        <p:attrNameLst>
                                          <p:attrName>ppt_y</p:attrName>
                                        </p:attrNameLst>
                                      </p:cBhvr>
                                      <p:tavLst>
                                        <p:tav tm="0">
                                          <p:val>
                                            <p:strVal val="#ppt_y+1"/>
                                          </p:val>
                                        </p:tav>
                                        <p:tav tm="100000">
                                          <p:val>
                                            <p:strVal val="#ppt_y-.03"/>
                                          </p:val>
                                        </p:tav>
                                      </p:tavLst>
                                    </p:anim>
                                    <p:anim calcmode="lin" valueType="num">
                                      <p:cBhvr>
                                        <p:cTn id="31" dur="60" accel="100000" fill="hold">
                                          <p:stCondLst>
                                            <p:cond delay="540"/>
                                          </p:stCondLst>
                                        </p:cTn>
                                        <p:tgtEl>
                                          <p:spTgt spid="29">
                                            <p:txEl>
                                              <p:pRg st="0" end="0"/>
                                            </p:txEl>
                                          </p:spTgt>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30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600"/>
                                        <p:tgtEl>
                                          <p:spTgt spid="35">
                                            <p:txEl>
                                              <p:pRg st="0" end="0"/>
                                            </p:txEl>
                                          </p:spTgt>
                                        </p:tgtEl>
                                      </p:cBhvr>
                                    </p:animEffect>
                                    <p:anim calcmode="lin" valueType="num">
                                      <p:cBhvr>
                                        <p:cTn id="35" dur="6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540" decel="100000" fill="hold"/>
                                        <p:tgtEl>
                                          <p:spTgt spid="35">
                                            <p:txEl>
                                              <p:pRg st="0" end="0"/>
                                            </p:txEl>
                                          </p:spTgt>
                                        </p:tgtEl>
                                        <p:attrNameLst>
                                          <p:attrName>ppt_y</p:attrName>
                                        </p:attrNameLst>
                                      </p:cBhvr>
                                      <p:tavLst>
                                        <p:tav tm="0">
                                          <p:val>
                                            <p:strVal val="#ppt_y+1"/>
                                          </p:val>
                                        </p:tav>
                                        <p:tav tm="100000">
                                          <p:val>
                                            <p:strVal val="#ppt_y-.03"/>
                                          </p:val>
                                        </p:tav>
                                      </p:tavLst>
                                    </p:anim>
                                    <p:anim calcmode="lin" valueType="num">
                                      <p:cBhvr>
                                        <p:cTn id="37" dur="60" accel="100000" fill="hold">
                                          <p:stCondLst>
                                            <p:cond delay="540"/>
                                          </p:stCondLst>
                                        </p:cTn>
                                        <p:tgtEl>
                                          <p:spTgt spid="35">
                                            <p:txEl>
                                              <p:pRg st="0" end="0"/>
                                            </p:tx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30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600"/>
                                        <p:tgtEl>
                                          <p:spTgt spid="36">
                                            <p:txEl>
                                              <p:pRg st="0" end="0"/>
                                            </p:txEl>
                                          </p:spTgt>
                                        </p:tgtEl>
                                      </p:cBhvr>
                                    </p:animEffect>
                                    <p:anim calcmode="lin" valueType="num">
                                      <p:cBhvr>
                                        <p:cTn id="41" dur="6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2" dur="540" decel="100000" fill="hold"/>
                                        <p:tgtEl>
                                          <p:spTgt spid="36">
                                            <p:txEl>
                                              <p:pRg st="0" end="0"/>
                                            </p:txEl>
                                          </p:spTgt>
                                        </p:tgtEl>
                                        <p:attrNameLst>
                                          <p:attrName>ppt_y</p:attrName>
                                        </p:attrNameLst>
                                      </p:cBhvr>
                                      <p:tavLst>
                                        <p:tav tm="0">
                                          <p:val>
                                            <p:strVal val="#ppt_y+1"/>
                                          </p:val>
                                        </p:tav>
                                        <p:tav tm="100000">
                                          <p:val>
                                            <p:strVal val="#ppt_y-.03"/>
                                          </p:val>
                                        </p:tav>
                                      </p:tavLst>
                                    </p:anim>
                                    <p:anim calcmode="lin" valueType="num">
                                      <p:cBhvr>
                                        <p:cTn id="43" dur="60" accel="100000" fill="hold">
                                          <p:stCondLst>
                                            <p:cond delay="540"/>
                                          </p:stCondLst>
                                        </p:cTn>
                                        <p:tgtEl>
                                          <p:spTgt spid="36">
                                            <p:txEl>
                                              <p:pRg st="0" end="0"/>
                                            </p:tx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300"/>
                                  </p:stCondLst>
                                  <p:childTnLst>
                                    <p:set>
                                      <p:cBhvr>
                                        <p:cTn id="45" dur="1" fill="hold">
                                          <p:stCondLst>
                                            <p:cond delay="0"/>
                                          </p:stCondLst>
                                        </p:cTn>
                                        <p:tgtEl>
                                          <p:spTgt spid="38">
                                            <p:txEl>
                                              <p:pRg st="0" end="0"/>
                                            </p:txEl>
                                          </p:spTgt>
                                        </p:tgtEl>
                                        <p:attrNameLst>
                                          <p:attrName>style.visibility</p:attrName>
                                        </p:attrNameLst>
                                      </p:cBhvr>
                                      <p:to>
                                        <p:strVal val="visible"/>
                                      </p:to>
                                    </p:set>
                                    <p:animEffect transition="in" filter="fade">
                                      <p:cBhvr>
                                        <p:cTn id="46" dur="600"/>
                                        <p:tgtEl>
                                          <p:spTgt spid="38">
                                            <p:txEl>
                                              <p:pRg st="0" end="0"/>
                                            </p:txEl>
                                          </p:spTgt>
                                        </p:tgtEl>
                                      </p:cBhvr>
                                    </p:animEffect>
                                    <p:anim calcmode="lin" valueType="num">
                                      <p:cBhvr>
                                        <p:cTn id="47" dur="6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48" dur="540" decel="100000" fill="hold"/>
                                        <p:tgtEl>
                                          <p:spTgt spid="38">
                                            <p:txEl>
                                              <p:pRg st="0" end="0"/>
                                            </p:txEl>
                                          </p:spTgt>
                                        </p:tgtEl>
                                        <p:attrNameLst>
                                          <p:attrName>ppt_y</p:attrName>
                                        </p:attrNameLst>
                                      </p:cBhvr>
                                      <p:tavLst>
                                        <p:tav tm="0">
                                          <p:val>
                                            <p:strVal val="#ppt_y+1"/>
                                          </p:val>
                                        </p:tav>
                                        <p:tav tm="100000">
                                          <p:val>
                                            <p:strVal val="#ppt_y-.03"/>
                                          </p:val>
                                        </p:tav>
                                      </p:tavLst>
                                    </p:anim>
                                    <p:anim calcmode="lin" valueType="num">
                                      <p:cBhvr>
                                        <p:cTn id="49" dur="60" accel="100000" fill="hold">
                                          <p:stCondLst>
                                            <p:cond delay="540"/>
                                          </p:stCondLst>
                                        </p:cTn>
                                        <p:tgtEl>
                                          <p:spTgt spid="38">
                                            <p:txEl>
                                              <p:pRg st="0" end="0"/>
                                            </p:txEl>
                                          </p:spTgt>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30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600"/>
                                        <p:tgtEl>
                                          <p:spTgt spid="39">
                                            <p:txEl>
                                              <p:pRg st="0" end="0"/>
                                            </p:txEl>
                                          </p:spTgt>
                                        </p:tgtEl>
                                      </p:cBhvr>
                                    </p:animEffect>
                                    <p:anim calcmode="lin" valueType="num">
                                      <p:cBhvr>
                                        <p:cTn id="53" dur="6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54" dur="540" decel="100000" fill="hold"/>
                                        <p:tgtEl>
                                          <p:spTgt spid="39">
                                            <p:txEl>
                                              <p:pRg st="0" end="0"/>
                                            </p:txEl>
                                          </p:spTgt>
                                        </p:tgtEl>
                                        <p:attrNameLst>
                                          <p:attrName>ppt_y</p:attrName>
                                        </p:attrNameLst>
                                      </p:cBhvr>
                                      <p:tavLst>
                                        <p:tav tm="0">
                                          <p:val>
                                            <p:strVal val="#ppt_y+1"/>
                                          </p:val>
                                        </p:tav>
                                        <p:tav tm="100000">
                                          <p:val>
                                            <p:strVal val="#ppt_y-.03"/>
                                          </p:val>
                                        </p:tav>
                                      </p:tavLst>
                                    </p:anim>
                                    <p:anim calcmode="lin" valueType="num">
                                      <p:cBhvr>
                                        <p:cTn id="55" dur="60" accel="100000" fill="hold">
                                          <p:stCondLst>
                                            <p:cond delay="540"/>
                                          </p:stCondLst>
                                        </p:cTn>
                                        <p:tgtEl>
                                          <p:spTgt spid="39">
                                            <p:txEl>
                                              <p:pRg st="0" end="0"/>
                                            </p:txEl>
                                          </p:spTgt>
                                        </p:tgtEl>
                                        <p:attrNameLst>
                                          <p:attrName>ppt_y</p:attrName>
                                        </p:attrNameLst>
                                      </p:cBhvr>
                                      <p:tavLst>
                                        <p:tav tm="0">
                                          <p:val>
                                            <p:strVal val="#ppt_y-.03"/>
                                          </p:val>
                                        </p:tav>
                                        <p:tav tm="100000">
                                          <p:val>
                                            <p:strVal val="#ppt_y"/>
                                          </p:val>
                                        </p:tav>
                                      </p:tavLst>
                                    </p:anim>
                                  </p:childTnLst>
                                </p:cTn>
                              </p:par>
                              <p:par>
                                <p:cTn id="56" presetID="10" presetClass="entr" presetSubtype="0" fill="hold" grpId="0" nodeType="withEffect" nodePh="1">
                                  <p:stCondLst>
                                    <p:cond delay="300"/>
                                  </p:stCondLst>
                                  <p:endCondLst>
                                    <p:cond evt="begin" delay="0">
                                      <p:tn val="56"/>
                                    </p:cond>
                                  </p:end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grpId="0" nodeType="withEffect" nodePh="1">
                                  <p:stCondLst>
                                    <p:cond delay="300"/>
                                  </p:stCondLst>
                                  <p:endCondLst>
                                    <p:cond evt="begin" delay="0">
                                      <p:tn val="59"/>
                                    </p:cond>
                                  </p:end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nodePh="1">
                                  <p:stCondLst>
                                    <p:cond delay="300"/>
                                  </p:stCondLst>
                                  <p:endCondLst>
                                    <p:cond evt="begin" delay="0">
                                      <p:tn val="62"/>
                                    </p:cond>
                                  </p:end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8" grpId="0" build="p">
        <p:tmplLst>
          <p:tmpl lvl="1">
            <p:tnLst>
              <p:par>
                <p:cTn presetID="37" presetClass="entr" presetSubtype="0" fill="hold" nodeType="withEffect">
                  <p:stCondLst>
                    <p:cond delay="300"/>
                  </p:stCondLst>
                  <p:childTnLst>
                    <p:set>
                      <p:cBhvr>
                        <p:cTn dur="1" fill="hold">
                          <p:stCondLst>
                            <p:cond delay="0"/>
                          </p:stCondLst>
                        </p:cTn>
                        <p:tgtEl>
                          <p:spTgt spid="58"/>
                        </p:tgtEl>
                        <p:attrNameLst>
                          <p:attrName>style.visibility</p:attrName>
                        </p:attrNameLst>
                      </p:cBhvr>
                      <p:to>
                        <p:strVal val="visible"/>
                      </p:to>
                    </p:set>
                    <p:animEffect transition="in" filter="fade">
                      <p:cBhvr>
                        <p:cTn dur="600"/>
                        <p:tgtEl>
                          <p:spTgt spid="58"/>
                        </p:tgtEl>
                      </p:cBhvr>
                    </p:animEffect>
                    <p:anim calcmode="lin" valueType="num">
                      <p:cBhvr>
                        <p:cTn dur="600" fill="hold"/>
                        <p:tgtEl>
                          <p:spTgt spid="58"/>
                        </p:tgtEl>
                        <p:attrNameLst>
                          <p:attrName>ppt_x</p:attrName>
                        </p:attrNameLst>
                      </p:cBhvr>
                      <p:tavLst>
                        <p:tav tm="0">
                          <p:val>
                            <p:strVal val="#ppt_x"/>
                          </p:val>
                        </p:tav>
                        <p:tav tm="100000">
                          <p:val>
                            <p:strVal val="#ppt_x"/>
                          </p:val>
                        </p:tav>
                      </p:tavLst>
                    </p:anim>
                    <p:anim calcmode="lin" valueType="num">
                      <p:cBhvr>
                        <p:cTn dur="540" decel="100000" fill="hold"/>
                        <p:tgtEl>
                          <p:spTgt spid="5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8"/>
                        </p:tgtEl>
                        <p:attrNameLst>
                          <p:attrName>ppt_y</p:attrName>
                        </p:attrNameLst>
                      </p:cBhvr>
                      <p:tavLst>
                        <p:tav tm="0">
                          <p:val>
                            <p:strVal val="#ppt_y-.03"/>
                          </p:val>
                        </p:tav>
                        <p:tav tm="100000">
                          <p:val>
                            <p:strVal val="#ppt_y"/>
                          </p:val>
                        </p:tav>
                      </p:tavLst>
                    </p:anim>
                  </p:childTnLst>
                </p:cTn>
              </p:par>
            </p:tnLst>
          </p:tmpl>
        </p:tmplLst>
      </p:bldP>
      <p:bldP spid="59" grpId="0" build="p">
        <p:tmplLst>
          <p:tmpl lvl="1">
            <p:tnLst>
              <p:par>
                <p:cTn presetID="37" presetClass="entr" presetSubtype="0" fill="hold" nodeType="withEffect" nodePh="1">
                  <p:stCondLst>
                    <p:cond delay="300"/>
                  </p:stCondLst>
                  <p:childTnLst>
                    <p:set>
                      <p:cBhvr>
                        <p:cTn dur="1" fill="hold">
                          <p:stCondLst>
                            <p:cond delay="0"/>
                          </p:stCondLst>
                        </p:cTn>
                        <p:tgtEl>
                          <p:spTgt spid="59"/>
                        </p:tgtEl>
                        <p:attrNameLst>
                          <p:attrName>style.visibility</p:attrName>
                        </p:attrNameLst>
                      </p:cBhvr>
                      <p:to>
                        <p:strVal val="visible"/>
                      </p:to>
                    </p:set>
                    <p:animEffect transition="in" filter="fade">
                      <p:cBhvr>
                        <p:cTn dur="600"/>
                        <p:tgtEl>
                          <p:spTgt spid="59"/>
                        </p:tgtEl>
                      </p:cBhvr>
                    </p:animEffect>
                    <p:anim calcmode="lin" valueType="num">
                      <p:cBhvr>
                        <p:cTn dur="600" fill="hold"/>
                        <p:tgtEl>
                          <p:spTgt spid="59"/>
                        </p:tgtEl>
                        <p:attrNameLst>
                          <p:attrName>ppt_x</p:attrName>
                        </p:attrNameLst>
                      </p:cBhvr>
                      <p:tavLst>
                        <p:tav tm="0">
                          <p:val>
                            <p:strVal val="#ppt_x"/>
                          </p:val>
                        </p:tav>
                        <p:tav tm="100000">
                          <p:val>
                            <p:strVal val="#ppt_x"/>
                          </p:val>
                        </p:tav>
                      </p:tavLst>
                    </p:anim>
                    <p:anim calcmode="lin" valueType="num">
                      <p:cBhvr>
                        <p:cTn dur="540" decel="100000" fill="hold"/>
                        <p:tgtEl>
                          <p:spTgt spid="5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9"/>
                        </p:tgtEl>
                        <p:attrNameLst>
                          <p:attrName>ppt_y</p:attrName>
                        </p:attrNameLst>
                      </p:cBhvr>
                      <p:tavLst>
                        <p:tav tm="0">
                          <p:val>
                            <p:strVal val="#ppt_y-.03"/>
                          </p:val>
                        </p:tav>
                        <p:tav tm="100000">
                          <p:val>
                            <p:strVal val="#ppt_y"/>
                          </p:val>
                        </p:tav>
                      </p:tavLst>
                    </p:anim>
                  </p:childTnLst>
                </p:cTn>
              </p:par>
            </p:tnLst>
          </p:tmpl>
        </p:tmplLst>
      </p:bldP>
      <p:bldP spid="28" grpId="0" build="p">
        <p:tmplLst>
          <p:tmpl lvl="1">
            <p:tnLst>
              <p:par>
                <p:cTn presetID="37" presetClass="entr" presetSubtype="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P spid="29" grpId="0" build="p">
        <p:tmplLst>
          <p:tmpl lvl="1">
            <p:tnLst>
              <p:par>
                <p:cTn presetID="37" presetClass="entr" presetSubtype="0" fill="hold" nodeType="withEffect" nodePh="1">
                  <p:stCondLst>
                    <p:cond delay="300"/>
                  </p:stCondLst>
                  <p:childTnLst>
                    <p:set>
                      <p:cBhvr>
                        <p:cTn dur="1" fill="hold">
                          <p:stCondLst>
                            <p:cond delay="0"/>
                          </p:stCondLst>
                        </p:cTn>
                        <p:tgtEl>
                          <p:spTgt spid="29"/>
                        </p:tgtEl>
                        <p:attrNameLst>
                          <p:attrName>style.visibility</p:attrName>
                        </p:attrNameLst>
                      </p:cBhvr>
                      <p:to>
                        <p:strVal val="visible"/>
                      </p:to>
                    </p:set>
                    <p:animEffect transition="in" filter="fade">
                      <p:cBhvr>
                        <p:cTn dur="600"/>
                        <p:tgtEl>
                          <p:spTgt spid="29"/>
                        </p:tgtEl>
                      </p:cBhvr>
                    </p:animEffect>
                    <p:anim calcmode="lin" valueType="num">
                      <p:cBhvr>
                        <p:cTn dur="600" fill="hold"/>
                        <p:tgtEl>
                          <p:spTgt spid="29"/>
                        </p:tgtEl>
                        <p:attrNameLst>
                          <p:attrName>ppt_x</p:attrName>
                        </p:attrNameLst>
                      </p:cBhvr>
                      <p:tavLst>
                        <p:tav tm="0">
                          <p:val>
                            <p:strVal val="#ppt_x"/>
                          </p:val>
                        </p:tav>
                        <p:tav tm="100000">
                          <p:val>
                            <p:strVal val="#ppt_x"/>
                          </p:val>
                        </p:tav>
                      </p:tavLst>
                    </p:anim>
                    <p:anim calcmode="lin" valueType="num">
                      <p:cBhvr>
                        <p:cTn dur="540" decel="100000" fill="hold"/>
                        <p:tgtEl>
                          <p:spTgt spid="2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9"/>
                        </p:tgtEl>
                        <p:attrNameLst>
                          <p:attrName>ppt_y</p:attrName>
                        </p:attrNameLst>
                      </p:cBhvr>
                      <p:tavLst>
                        <p:tav tm="0">
                          <p:val>
                            <p:strVal val="#ppt_y-.03"/>
                          </p:val>
                        </p:tav>
                        <p:tav tm="100000">
                          <p:val>
                            <p:strVal val="#ppt_y"/>
                          </p:val>
                        </p:tav>
                      </p:tavLst>
                    </p:anim>
                  </p:childTnLst>
                </p:cTn>
              </p:par>
            </p:tnLst>
          </p:tmpl>
        </p:tmplLst>
      </p:bldP>
      <p:bldP spid="35" grpId="0" build="p">
        <p:tmplLst>
          <p:tmpl lvl="1">
            <p:tnLst>
              <p:par>
                <p:cTn presetID="37" presetClass="entr" presetSubtype="0" fill="hold" nodeType="withEffect">
                  <p:stCondLst>
                    <p:cond delay="300"/>
                  </p:stCondLst>
                  <p:childTnLst>
                    <p:set>
                      <p:cBhvr>
                        <p:cTn dur="1" fill="hold">
                          <p:stCondLst>
                            <p:cond delay="0"/>
                          </p:stCondLst>
                        </p:cTn>
                        <p:tgtEl>
                          <p:spTgt spid="35"/>
                        </p:tgtEl>
                        <p:attrNameLst>
                          <p:attrName>style.visibility</p:attrName>
                        </p:attrNameLst>
                      </p:cBhvr>
                      <p:to>
                        <p:strVal val="visible"/>
                      </p:to>
                    </p:set>
                    <p:animEffect transition="in" filter="fade">
                      <p:cBhvr>
                        <p:cTn dur="600"/>
                        <p:tgtEl>
                          <p:spTgt spid="35"/>
                        </p:tgtEl>
                      </p:cBhvr>
                    </p:animEffect>
                    <p:anim calcmode="lin" valueType="num">
                      <p:cBhvr>
                        <p:cTn dur="600" fill="hold"/>
                        <p:tgtEl>
                          <p:spTgt spid="35"/>
                        </p:tgtEl>
                        <p:attrNameLst>
                          <p:attrName>ppt_x</p:attrName>
                        </p:attrNameLst>
                      </p:cBhvr>
                      <p:tavLst>
                        <p:tav tm="0">
                          <p:val>
                            <p:strVal val="#ppt_x"/>
                          </p:val>
                        </p:tav>
                        <p:tav tm="100000">
                          <p:val>
                            <p:strVal val="#ppt_x"/>
                          </p:val>
                        </p:tav>
                      </p:tavLst>
                    </p:anim>
                    <p:anim calcmode="lin" valueType="num">
                      <p:cBhvr>
                        <p:cTn dur="540" decel="100000" fill="hold"/>
                        <p:tgtEl>
                          <p:spTgt spid="3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5"/>
                        </p:tgtEl>
                        <p:attrNameLst>
                          <p:attrName>ppt_y</p:attrName>
                        </p:attrNameLst>
                      </p:cBhvr>
                      <p:tavLst>
                        <p:tav tm="0">
                          <p:val>
                            <p:strVal val="#ppt_y-.03"/>
                          </p:val>
                        </p:tav>
                        <p:tav tm="100000">
                          <p:val>
                            <p:strVal val="#ppt_y"/>
                          </p:val>
                        </p:tav>
                      </p:tavLst>
                    </p:anim>
                  </p:childTnLst>
                </p:cTn>
              </p:par>
            </p:tnLst>
          </p:tmpl>
        </p:tmplLst>
      </p:bldP>
      <p:bldP spid="36" grpId="0" build="p">
        <p:tmplLst>
          <p:tmpl lvl="1">
            <p:tnLst>
              <p:par>
                <p:cTn presetID="37" presetClass="entr" presetSubtype="0" fill="hold" nodeType="withEffect" nodePh="1">
                  <p:stCondLst>
                    <p:cond delay="300"/>
                  </p:stCondLst>
                  <p:childTnLst>
                    <p:set>
                      <p:cBhvr>
                        <p:cTn dur="1" fill="hold">
                          <p:stCondLst>
                            <p:cond delay="0"/>
                          </p:stCondLst>
                        </p:cTn>
                        <p:tgtEl>
                          <p:spTgt spid="36"/>
                        </p:tgtEl>
                        <p:attrNameLst>
                          <p:attrName>style.visibility</p:attrName>
                        </p:attrNameLst>
                      </p:cBhvr>
                      <p:to>
                        <p:strVal val="visible"/>
                      </p:to>
                    </p:set>
                    <p:animEffect transition="in" filter="fade">
                      <p:cBhvr>
                        <p:cTn dur="600"/>
                        <p:tgtEl>
                          <p:spTgt spid="36"/>
                        </p:tgtEl>
                      </p:cBhvr>
                    </p:animEffect>
                    <p:anim calcmode="lin" valueType="num">
                      <p:cBhvr>
                        <p:cTn dur="600" fill="hold"/>
                        <p:tgtEl>
                          <p:spTgt spid="36"/>
                        </p:tgtEl>
                        <p:attrNameLst>
                          <p:attrName>ppt_x</p:attrName>
                        </p:attrNameLst>
                      </p:cBhvr>
                      <p:tavLst>
                        <p:tav tm="0">
                          <p:val>
                            <p:strVal val="#ppt_x"/>
                          </p:val>
                        </p:tav>
                        <p:tav tm="100000">
                          <p:val>
                            <p:strVal val="#ppt_x"/>
                          </p:val>
                        </p:tav>
                      </p:tavLst>
                    </p:anim>
                    <p:anim calcmode="lin" valueType="num">
                      <p:cBhvr>
                        <p:cTn dur="540" decel="100000" fill="hold"/>
                        <p:tgtEl>
                          <p:spTgt spid="3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6"/>
                        </p:tgtEl>
                        <p:attrNameLst>
                          <p:attrName>ppt_y</p:attrName>
                        </p:attrNameLst>
                      </p:cBhvr>
                      <p:tavLst>
                        <p:tav tm="0">
                          <p:val>
                            <p:strVal val="#ppt_y-.03"/>
                          </p:val>
                        </p:tav>
                        <p:tav tm="100000">
                          <p:val>
                            <p:strVal val="#ppt_y"/>
                          </p:val>
                        </p:tav>
                      </p:tavLst>
                    </p:anim>
                  </p:childTnLst>
                </p:cTn>
              </p:par>
            </p:tnLst>
          </p:tmpl>
        </p:tmplLst>
      </p:bldP>
      <p:bldP spid="38" grpId="0" build="p">
        <p:tmplLst>
          <p:tmpl lvl="1">
            <p:tnLst>
              <p:par>
                <p:cTn presetID="37" presetClass="entr" presetSubtype="0" fill="hold" nodeType="withEffect">
                  <p:stCondLst>
                    <p:cond delay="300"/>
                  </p:stCondLst>
                  <p:childTnLst>
                    <p:set>
                      <p:cBhvr>
                        <p:cTn dur="1" fill="hold">
                          <p:stCondLst>
                            <p:cond delay="0"/>
                          </p:stCondLst>
                        </p:cTn>
                        <p:tgtEl>
                          <p:spTgt spid="38"/>
                        </p:tgtEl>
                        <p:attrNameLst>
                          <p:attrName>style.visibility</p:attrName>
                        </p:attrNameLst>
                      </p:cBhvr>
                      <p:to>
                        <p:strVal val="visible"/>
                      </p:to>
                    </p:set>
                    <p:animEffect transition="in" filter="fade">
                      <p:cBhvr>
                        <p:cTn dur="600"/>
                        <p:tgtEl>
                          <p:spTgt spid="38"/>
                        </p:tgtEl>
                      </p:cBhvr>
                    </p:animEffect>
                    <p:anim calcmode="lin" valueType="num">
                      <p:cBhvr>
                        <p:cTn dur="600" fill="hold"/>
                        <p:tgtEl>
                          <p:spTgt spid="38"/>
                        </p:tgtEl>
                        <p:attrNameLst>
                          <p:attrName>ppt_x</p:attrName>
                        </p:attrNameLst>
                      </p:cBhvr>
                      <p:tavLst>
                        <p:tav tm="0">
                          <p:val>
                            <p:strVal val="#ppt_x"/>
                          </p:val>
                        </p:tav>
                        <p:tav tm="100000">
                          <p:val>
                            <p:strVal val="#ppt_x"/>
                          </p:val>
                        </p:tav>
                      </p:tavLst>
                    </p:anim>
                    <p:anim calcmode="lin" valueType="num">
                      <p:cBhvr>
                        <p:cTn dur="540" decel="100000" fill="hold"/>
                        <p:tgtEl>
                          <p:spTgt spid="3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8"/>
                        </p:tgtEl>
                        <p:attrNameLst>
                          <p:attrName>ppt_y</p:attrName>
                        </p:attrNameLst>
                      </p:cBhvr>
                      <p:tavLst>
                        <p:tav tm="0">
                          <p:val>
                            <p:strVal val="#ppt_y-.03"/>
                          </p:val>
                        </p:tav>
                        <p:tav tm="100000">
                          <p:val>
                            <p:strVal val="#ppt_y"/>
                          </p:val>
                        </p:tav>
                      </p:tavLst>
                    </p:anim>
                  </p:childTnLst>
                </p:cTn>
              </p:par>
            </p:tnLst>
          </p:tmpl>
        </p:tmplLst>
      </p:bldP>
      <p:bldP spid="39" grpId="0" build="p">
        <p:tmplLst>
          <p:tmpl lvl="1">
            <p:tnLst>
              <p:par>
                <p:cTn presetID="37" presetClass="entr" presetSubtype="0" fill="hold" nodeType="withEffect" nodePh="1">
                  <p:stCondLst>
                    <p:cond delay="300"/>
                  </p:stCondLst>
                  <p:childTnLst>
                    <p:set>
                      <p:cBhvr>
                        <p:cTn dur="1" fill="hold">
                          <p:stCondLst>
                            <p:cond delay="0"/>
                          </p:stCondLst>
                        </p:cTn>
                        <p:tgtEl>
                          <p:spTgt spid="39"/>
                        </p:tgtEl>
                        <p:attrNameLst>
                          <p:attrName>style.visibility</p:attrName>
                        </p:attrNameLst>
                      </p:cBhvr>
                      <p:to>
                        <p:strVal val="visible"/>
                      </p:to>
                    </p:set>
                    <p:animEffect transition="in" filter="fade">
                      <p:cBhvr>
                        <p:cTn dur="600"/>
                        <p:tgtEl>
                          <p:spTgt spid="39"/>
                        </p:tgtEl>
                      </p:cBhvr>
                    </p:animEffect>
                    <p:anim calcmode="lin" valueType="num">
                      <p:cBhvr>
                        <p:cTn dur="600" fill="hold"/>
                        <p:tgtEl>
                          <p:spTgt spid="39"/>
                        </p:tgtEl>
                        <p:attrNameLst>
                          <p:attrName>ppt_x</p:attrName>
                        </p:attrNameLst>
                      </p:cBhvr>
                      <p:tavLst>
                        <p:tav tm="0">
                          <p:val>
                            <p:strVal val="#ppt_x"/>
                          </p:val>
                        </p:tav>
                        <p:tav tm="100000">
                          <p:val>
                            <p:strVal val="#ppt_x"/>
                          </p:val>
                        </p:tav>
                      </p:tavLst>
                    </p:anim>
                    <p:anim calcmode="lin" valueType="num">
                      <p:cBhvr>
                        <p:cTn dur="540" decel="100000" fill="hold"/>
                        <p:tgtEl>
                          <p:spTgt spid="3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9"/>
                        </p:tgtEl>
                        <p:attrNameLst>
                          <p:attrName>ppt_y</p:attrName>
                        </p:attrNameLst>
                      </p:cBhvr>
                      <p:tavLst>
                        <p:tav tm="0">
                          <p:val>
                            <p:strVal val="#ppt_y-.03"/>
                          </p:val>
                        </p:tav>
                        <p:tav tm="100000">
                          <p:val>
                            <p:strVal val="#ppt_y"/>
                          </p:val>
                        </p:tav>
                      </p:tavLst>
                    </p:anim>
                  </p:childTnLst>
                </p:cTn>
              </p:par>
            </p:tnLst>
          </p:tmpl>
        </p:tmplLst>
      </p:bldP>
      <p:bldP spid="40" grpId="0"/>
      <p:bldP spid="41" grpId="0"/>
      <p:bldP spid="4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 phon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6701" y="564445"/>
            <a:ext cx="5142498" cy="6500114"/>
          </a:xfrm>
          <a:prstGeom prst="rect">
            <a:avLst/>
          </a:prstGeom>
        </p:spPr>
      </p:pic>
      <p:sp>
        <p:nvSpPr>
          <p:cNvPr id="4" name="Picture Placeholder 1"/>
          <p:cNvSpPr>
            <a:spLocks noGrp="1"/>
          </p:cNvSpPr>
          <p:nvPr>
            <p:ph type="pic" sz="quarter" idx="15"/>
          </p:nvPr>
        </p:nvSpPr>
        <p:spPr>
          <a:xfrm>
            <a:off x="5433919" y="1221459"/>
            <a:ext cx="1720415" cy="3350541"/>
          </a:xfrm>
          <a:prstGeom prst="rect">
            <a:avLst/>
          </a:prstGeom>
        </p:spPr>
      </p:sp>
      <p:sp>
        <p:nvSpPr>
          <p:cNvPr id="5" name="Text Placeholder 7"/>
          <p:cNvSpPr>
            <a:spLocks noGrp="1"/>
          </p:cNvSpPr>
          <p:nvPr>
            <p:ph type="body" sz="quarter" idx="79" hasCustomPrompt="1"/>
          </p:nvPr>
        </p:nvSpPr>
        <p:spPr>
          <a:xfrm>
            <a:off x="3403651" y="2333746"/>
            <a:ext cx="550284" cy="640000"/>
          </a:xfrm>
          <a:prstGeom prst="rect">
            <a:avLst/>
          </a:prstGeom>
          <a:ln>
            <a:solidFill>
              <a:schemeClr val="accent1"/>
            </a:solidFill>
          </a:ln>
        </p:spPr>
        <p:txBody>
          <a:bodyPr vert="horz" lIns="0" tIns="103884" rIns="0" bIns="103884" anchor="ctr"/>
          <a:lstStyle>
            <a:lvl1pPr marL="0" indent="0" algn="ctr">
              <a:lnSpc>
                <a:spcPct val="100000"/>
              </a:lnSpc>
              <a:spcBef>
                <a:spcPts val="0"/>
              </a:spcBef>
              <a:buNone/>
              <a:defRPr sz="1500" b="1">
                <a:solidFill>
                  <a:schemeClr val="accent1">
                    <a:lumMod val="10000"/>
                    <a:lumOff val="90000"/>
                  </a:schemeClr>
                </a:solidFill>
                <a:latin typeface="FontAwesome"/>
                <a:cs typeface="FontAwesome"/>
              </a:defRPr>
            </a:lvl1pPr>
          </a:lstStyle>
          <a:p>
            <a:pPr lvl="0"/>
            <a:r>
              <a:rPr lang="es-ES_tradnl" dirty="0" err="1" smtClean="0"/>
              <a:t>icon</a:t>
            </a:r>
            <a:endParaRPr lang="es-ES_tradnl" dirty="0" smtClean="0"/>
          </a:p>
        </p:txBody>
      </p:sp>
      <p:sp>
        <p:nvSpPr>
          <p:cNvPr id="6" name="Text Placeholder 7"/>
          <p:cNvSpPr>
            <a:spLocks noGrp="1"/>
          </p:cNvSpPr>
          <p:nvPr>
            <p:ph type="body" sz="quarter" idx="80" hasCustomPrompt="1"/>
          </p:nvPr>
        </p:nvSpPr>
        <p:spPr>
          <a:xfrm>
            <a:off x="1095931" y="2218154"/>
            <a:ext cx="2091813" cy="400000"/>
          </a:xfrm>
          <a:prstGeom prst="rect">
            <a:avLst/>
          </a:prstGeom>
        </p:spPr>
        <p:txBody>
          <a:bodyPr vert="horz" lIns="0" tIns="0" rIns="0" bIns="0" anchor="ctr" anchorCtr="0">
            <a:noAutofit/>
          </a:bodyPr>
          <a:lstStyle>
            <a:lvl1pPr marL="0" indent="0" algn="r">
              <a:lnSpc>
                <a:spcPct val="100000"/>
              </a:lnSpc>
              <a:spcBef>
                <a:spcPts val="0"/>
              </a:spcBef>
              <a:buNone/>
              <a:defRPr sz="900" b="1" baseline="0">
                <a:solidFill>
                  <a:schemeClr val="accent1">
                    <a:lumMod val="10000"/>
                    <a:lumOff val="90000"/>
                  </a:schemeClr>
                </a:solidFill>
                <a:latin typeface="Lato Black"/>
                <a:cs typeface="Lato Black"/>
              </a:defRPr>
            </a:lvl1pPr>
          </a:lstStyle>
          <a:p>
            <a:pPr lvl="0"/>
            <a:r>
              <a:rPr lang="es-ES_tradnl" dirty="0" smtClean="0"/>
              <a:t>GRAPHIC DESIGN</a:t>
            </a:r>
          </a:p>
        </p:txBody>
      </p:sp>
      <p:sp>
        <p:nvSpPr>
          <p:cNvPr id="7" name="Text Placeholder 2"/>
          <p:cNvSpPr>
            <a:spLocks noGrp="1"/>
          </p:cNvSpPr>
          <p:nvPr>
            <p:ph type="body" sz="quarter" idx="81" hasCustomPrompt="1"/>
          </p:nvPr>
        </p:nvSpPr>
        <p:spPr>
          <a:xfrm>
            <a:off x="1085684" y="2562753"/>
            <a:ext cx="2102060" cy="551112"/>
          </a:xfrm>
          <a:prstGeom prst="rect">
            <a:avLst/>
          </a:prstGeom>
        </p:spPr>
        <p:txBody>
          <a:bodyPr vert="horz" lIns="0" tIns="0" rIns="0" bIns="0"/>
          <a:lstStyle>
            <a:lvl1pPr marL="0" indent="0" algn="r">
              <a:lnSpc>
                <a:spcPct val="130000"/>
              </a:lnSpc>
              <a:buNone/>
              <a:defRPr sz="900" baseline="0">
                <a:solidFill>
                  <a:schemeClr val="bg1">
                    <a:lumMod val="95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8" name="Text Placeholder 7"/>
          <p:cNvSpPr>
            <a:spLocks noGrp="1"/>
          </p:cNvSpPr>
          <p:nvPr>
            <p:ph type="body" sz="quarter" idx="85" hasCustomPrompt="1"/>
          </p:nvPr>
        </p:nvSpPr>
        <p:spPr>
          <a:xfrm>
            <a:off x="3403651" y="3321516"/>
            <a:ext cx="550284" cy="640000"/>
          </a:xfrm>
          <a:prstGeom prst="rect">
            <a:avLst/>
          </a:prstGeom>
          <a:ln>
            <a:solidFill>
              <a:schemeClr val="accent3"/>
            </a:solidFill>
          </a:ln>
        </p:spPr>
        <p:txBody>
          <a:bodyPr vert="horz" lIns="0" tIns="103884" rIns="0" bIns="103884" anchor="ctr"/>
          <a:lstStyle>
            <a:lvl1pPr marL="0" indent="0" algn="ctr">
              <a:lnSpc>
                <a:spcPct val="100000"/>
              </a:lnSpc>
              <a:spcBef>
                <a:spcPts val="0"/>
              </a:spcBef>
              <a:buNone/>
              <a:defRPr sz="1500" b="1">
                <a:solidFill>
                  <a:schemeClr val="accent3"/>
                </a:solidFill>
                <a:latin typeface="FontAwesome"/>
                <a:cs typeface="FontAwesome"/>
              </a:defRPr>
            </a:lvl1pPr>
          </a:lstStyle>
          <a:p>
            <a:pPr lvl="0"/>
            <a:r>
              <a:rPr lang="es-ES_tradnl" dirty="0" err="1" smtClean="0"/>
              <a:t>icon</a:t>
            </a:r>
            <a:endParaRPr lang="es-ES_tradnl" dirty="0" smtClean="0"/>
          </a:p>
        </p:txBody>
      </p:sp>
      <p:sp>
        <p:nvSpPr>
          <p:cNvPr id="9" name="Text Placeholder 7"/>
          <p:cNvSpPr>
            <a:spLocks noGrp="1"/>
          </p:cNvSpPr>
          <p:nvPr>
            <p:ph type="body" sz="quarter" idx="86" hasCustomPrompt="1"/>
          </p:nvPr>
        </p:nvSpPr>
        <p:spPr>
          <a:xfrm>
            <a:off x="1095931" y="3205924"/>
            <a:ext cx="2091813" cy="400000"/>
          </a:xfrm>
          <a:prstGeom prst="rect">
            <a:avLst/>
          </a:prstGeom>
        </p:spPr>
        <p:txBody>
          <a:bodyPr vert="horz" lIns="0" tIns="0" rIns="0" bIns="0" anchor="ctr" anchorCtr="0">
            <a:noAutofit/>
          </a:bodyPr>
          <a:lstStyle>
            <a:lvl1pPr marL="0" indent="0" algn="r">
              <a:lnSpc>
                <a:spcPct val="100000"/>
              </a:lnSpc>
              <a:spcBef>
                <a:spcPts val="0"/>
              </a:spcBef>
              <a:buNone/>
              <a:defRPr sz="900" b="1" baseline="0">
                <a:solidFill>
                  <a:schemeClr val="accent3"/>
                </a:solidFill>
                <a:latin typeface="Lato Black"/>
                <a:cs typeface="Lato Black"/>
              </a:defRPr>
            </a:lvl1pPr>
          </a:lstStyle>
          <a:p>
            <a:pPr lvl="0"/>
            <a:r>
              <a:rPr lang="es-ES_tradnl" dirty="0" smtClean="0"/>
              <a:t>GRAPHIC DESIGN</a:t>
            </a:r>
          </a:p>
        </p:txBody>
      </p:sp>
      <p:sp>
        <p:nvSpPr>
          <p:cNvPr id="10" name="Text Placeholder 2"/>
          <p:cNvSpPr>
            <a:spLocks noGrp="1"/>
          </p:cNvSpPr>
          <p:nvPr>
            <p:ph type="body" sz="quarter" idx="87" hasCustomPrompt="1"/>
          </p:nvPr>
        </p:nvSpPr>
        <p:spPr>
          <a:xfrm>
            <a:off x="1085684" y="3550523"/>
            <a:ext cx="2102060" cy="551112"/>
          </a:xfrm>
          <a:prstGeom prst="rect">
            <a:avLst/>
          </a:prstGeom>
        </p:spPr>
        <p:txBody>
          <a:bodyPr vert="horz" lIns="0" tIns="0" rIns="0" bIns="0"/>
          <a:lstStyle>
            <a:lvl1pPr marL="0" indent="0" algn="r">
              <a:lnSpc>
                <a:spcPct val="130000"/>
              </a:lnSpc>
              <a:buNone/>
              <a:defRPr sz="900" baseline="0">
                <a:solidFill>
                  <a:schemeClr val="bg1">
                    <a:lumMod val="95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1" name="Text Placeholder 7"/>
          <p:cNvSpPr>
            <a:spLocks noGrp="1"/>
          </p:cNvSpPr>
          <p:nvPr>
            <p:ph type="body" sz="quarter" idx="91" hasCustomPrompt="1"/>
          </p:nvPr>
        </p:nvSpPr>
        <p:spPr>
          <a:xfrm>
            <a:off x="3403651" y="4318693"/>
            <a:ext cx="550284" cy="640000"/>
          </a:xfrm>
          <a:prstGeom prst="rect">
            <a:avLst/>
          </a:prstGeom>
          <a:ln>
            <a:solidFill>
              <a:schemeClr val="accent4"/>
            </a:solidFill>
          </a:ln>
        </p:spPr>
        <p:txBody>
          <a:bodyPr vert="horz" lIns="0" tIns="103884" rIns="0" bIns="103884" anchor="ctr"/>
          <a:lstStyle>
            <a:lvl1pPr marL="0" indent="0" algn="ctr">
              <a:lnSpc>
                <a:spcPct val="100000"/>
              </a:lnSpc>
              <a:spcBef>
                <a:spcPts val="0"/>
              </a:spcBef>
              <a:buNone/>
              <a:defRPr sz="1500" b="1">
                <a:solidFill>
                  <a:schemeClr val="accent5">
                    <a:lumMod val="20000"/>
                    <a:lumOff val="80000"/>
                  </a:schemeClr>
                </a:solidFill>
                <a:latin typeface="FontAwesome"/>
                <a:cs typeface="FontAwesome"/>
              </a:defRPr>
            </a:lvl1pPr>
          </a:lstStyle>
          <a:p>
            <a:pPr lvl="0"/>
            <a:r>
              <a:rPr lang="es-ES_tradnl" dirty="0" err="1" smtClean="0"/>
              <a:t>icon</a:t>
            </a:r>
            <a:endParaRPr lang="es-ES_tradnl" dirty="0" smtClean="0"/>
          </a:p>
        </p:txBody>
      </p:sp>
      <p:sp>
        <p:nvSpPr>
          <p:cNvPr id="12" name="Text Placeholder 7"/>
          <p:cNvSpPr>
            <a:spLocks noGrp="1"/>
          </p:cNvSpPr>
          <p:nvPr>
            <p:ph type="body" sz="quarter" idx="92" hasCustomPrompt="1"/>
          </p:nvPr>
        </p:nvSpPr>
        <p:spPr>
          <a:xfrm>
            <a:off x="1095931" y="4203102"/>
            <a:ext cx="2091813" cy="400000"/>
          </a:xfrm>
          <a:prstGeom prst="rect">
            <a:avLst/>
          </a:prstGeom>
        </p:spPr>
        <p:txBody>
          <a:bodyPr vert="horz" lIns="0" tIns="0" rIns="0" bIns="0" anchor="ctr" anchorCtr="0">
            <a:noAutofit/>
          </a:bodyPr>
          <a:lstStyle>
            <a:lvl1pPr marL="0" indent="0" algn="r">
              <a:lnSpc>
                <a:spcPct val="100000"/>
              </a:lnSpc>
              <a:spcBef>
                <a:spcPts val="0"/>
              </a:spcBef>
              <a:buNone/>
              <a:defRPr sz="900" b="1" baseline="0">
                <a:solidFill>
                  <a:schemeClr val="accent5">
                    <a:lumMod val="20000"/>
                    <a:lumOff val="80000"/>
                  </a:schemeClr>
                </a:solidFill>
                <a:latin typeface="Lato Black"/>
                <a:cs typeface="Lato Black"/>
              </a:defRPr>
            </a:lvl1pPr>
          </a:lstStyle>
          <a:p>
            <a:pPr lvl="0"/>
            <a:r>
              <a:rPr lang="es-ES_tradnl" dirty="0" smtClean="0"/>
              <a:t>GRAPHIC DESIGN</a:t>
            </a:r>
          </a:p>
        </p:txBody>
      </p:sp>
      <p:sp>
        <p:nvSpPr>
          <p:cNvPr id="13" name="Text Placeholder 2"/>
          <p:cNvSpPr>
            <a:spLocks noGrp="1"/>
          </p:cNvSpPr>
          <p:nvPr>
            <p:ph type="body" sz="quarter" idx="93" hasCustomPrompt="1"/>
          </p:nvPr>
        </p:nvSpPr>
        <p:spPr>
          <a:xfrm>
            <a:off x="1085684" y="4547701"/>
            <a:ext cx="2102060" cy="551112"/>
          </a:xfrm>
          <a:prstGeom prst="rect">
            <a:avLst/>
          </a:prstGeom>
        </p:spPr>
        <p:txBody>
          <a:bodyPr vert="horz" lIns="0" tIns="0" rIns="0" bIns="0"/>
          <a:lstStyle>
            <a:lvl1pPr marL="0" indent="0" algn="r">
              <a:lnSpc>
                <a:spcPct val="130000"/>
              </a:lnSpc>
              <a:buNone/>
              <a:defRPr sz="900" baseline="0">
                <a:solidFill>
                  <a:schemeClr val="bg1">
                    <a:lumMod val="95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4" name="Text Placeholder 7"/>
          <p:cNvSpPr>
            <a:spLocks noGrp="1"/>
          </p:cNvSpPr>
          <p:nvPr>
            <p:ph type="body" sz="quarter" idx="10" hasCustomPrompt="1"/>
          </p:nvPr>
        </p:nvSpPr>
        <p:spPr>
          <a:xfrm>
            <a:off x="1219200" y="678784"/>
            <a:ext cx="2768600" cy="953250"/>
          </a:xfrm>
          <a:prstGeom prst="rect">
            <a:avLst/>
          </a:prstGeom>
        </p:spPr>
        <p:txBody>
          <a:bodyPr vert="horz" lIns="0" tIns="0" rIns="0" bIns="0" anchor="t" anchorCtr="0">
            <a:noAutofit/>
          </a:bodyPr>
          <a:lstStyle>
            <a:lvl1pPr marL="0" indent="0" algn="r">
              <a:lnSpc>
                <a:spcPct val="90000"/>
              </a:lnSpc>
              <a:spcBef>
                <a:spcPts val="0"/>
              </a:spcBef>
              <a:buNone/>
              <a:defRPr sz="3300" b="1" baseline="0">
                <a:solidFill>
                  <a:schemeClr val="bg1">
                    <a:lumMod val="95000"/>
                  </a:schemeClr>
                </a:solidFill>
                <a:latin typeface="Lemon/Milk"/>
                <a:cs typeface="Lemon/Milk"/>
              </a:defRPr>
            </a:lvl1pPr>
          </a:lstStyle>
          <a:p>
            <a:pPr lvl="0"/>
            <a:r>
              <a:rPr lang="es-ES_tradnl" dirty="0" smtClean="0"/>
              <a:t>SUBTITLE</a:t>
            </a:r>
          </a:p>
          <a:p>
            <a:pPr lvl="0"/>
            <a:r>
              <a:rPr lang="es-ES_tradnl" dirty="0" smtClean="0"/>
              <a:t>IN THIS AREA</a:t>
            </a:r>
          </a:p>
        </p:txBody>
      </p:sp>
      <p:sp>
        <p:nvSpPr>
          <p:cNvPr id="15" name="Text Placeholder 7"/>
          <p:cNvSpPr>
            <a:spLocks noGrp="1"/>
          </p:cNvSpPr>
          <p:nvPr>
            <p:ph type="body" sz="quarter" idx="61" hasCustomPrompt="1"/>
          </p:nvPr>
        </p:nvSpPr>
        <p:spPr>
          <a:xfrm>
            <a:off x="1237683" y="1671929"/>
            <a:ext cx="2750117" cy="400000"/>
          </a:xfrm>
          <a:prstGeom prst="rect">
            <a:avLst/>
          </a:prstGeom>
        </p:spPr>
        <p:txBody>
          <a:bodyPr vert="horz" lIns="0" tIns="0" rIns="0" bIns="0" anchor="ctr" anchorCtr="0">
            <a:noAutofit/>
          </a:bodyPr>
          <a:lstStyle>
            <a:lvl1pPr marL="0" indent="0" algn="r">
              <a:lnSpc>
                <a:spcPct val="100000"/>
              </a:lnSpc>
              <a:spcBef>
                <a:spcPts val="0"/>
              </a:spcBef>
              <a:buNone/>
              <a:defRPr sz="1200" b="1" baseline="0">
                <a:solidFill>
                  <a:schemeClr val="accent2"/>
                </a:solidFill>
                <a:latin typeface="Lato Light"/>
                <a:cs typeface="Lato Light"/>
              </a:defRPr>
            </a:lvl1pPr>
          </a:lstStyle>
          <a:p>
            <a:pPr lvl="0"/>
            <a:r>
              <a:rPr lang="es-ES_tradnl" dirty="0" smtClean="0"/>
              <a:t>NEW DESIGN PROPOSSAL</a:t>
            </a:r>
          </a:p>
        </p:txBody>
      </p:sp>
    </p:spTree>
    <p:extLst>
      <p:ext uri="{BB962C8B-B14F-4D97-AF65-F5344CB8AC3E}">
        <p14:creationId xmlns:p14="http://schemas.microsoft.com/office/powerpoint/2010/main" val="45421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300" fill="hold"/>
                                        <p:tgtEl>
                                          <p:spTgt spid="5">
                                            <p:bg/>
                                          </p:spTgt>
                                        </p:tgtEl>
                                        <p:attrNameLst>
                                          <p:attrName>ppt_w</p:attrName>
                                        </p:attrNameLst>
                                      </p:cBhvr>
                                      <p:tavLst>
                                        <p:tav tm="0">
                                          <p:val>
                                            <p:fltVal val="0"/>
                                          </p:val>
                                        </p:tav>
                                        <p:tav tm="100000">
                                          <p:val>
                                            <p:strVal val="#ppt_w"/>
                                          </p:val>
                                        </p:tav>
                                      </p:tavLst>
                                    </p:anim>
                                    <p:anim calcmode="lin" valueType="num">
                                      <p:cBhvr>
                                        <p:cTn id="13" dur="300" fill="hold"/>
                                        <p:tgtEl>
                                          <p:spTgt spid="5">
                                            <p:bg/>
                                          </p:spTgt>
                                        </p:tgtEl>
                                        <p:attrNameLst>
                                          <p:attrName>ppt_h</p:attrName>
                                        </p:attrNameLst>
                                      </p:cBhvr>
                                      <p:tavLst>
                                        <p:tav tm="0">
                                          <p:val>
                                            <p:fltVal val="0"/>
                                          </p:val>
                                        </p:tav>
                                        <p:tav tm="100000">
                                          <p:val>
                                            <p:strVal val="#ppt_h"/>
                                          </p:val>
                                        </p:tav>
                                      </p:tavLst>
                                    </p:anim>
                                    <p:animEffect transition="in" filter="fade">
                                      <p:cBhvr>
                                        <p:cTn id="14" dur="3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3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3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300"/>
                                        <p:tgtEl>
                                          <p:spTgt spid="5">
                                            <p:txEl>
                                              <p:pRg st="0" end="0"/>
                                            </p:txEl>
                                          </p:spTgt>
                                        </p:tgtEl>
                                      </p:cBhvr>
                                    </p:animEffect>
                                  </p:childTnLst>
                                </p:cTn>
                              </p:par>
                              <p:par>
                                <p:cTn id="22" presetID="2" presetClass="entr" presetSubtype="8" fill="hold" grpId="0" nodeType="withEffect">
                                  <p:stCondLst>
                                    <p:cond delay="10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par>
                          <p:cTn id="29" fill="hold">
                            <p:stCondLst>
                              <p:cond delay="1300"/>
                            </p:stCondLst>
                            <p:childTnLst>
                              <p:par>
                                <p:cTn id="30" presetID="53" presetClass="entr" presetSubtype="16" fill="hold" grpId="0" nodeType="after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p:cTn id="32" dur="300" fill="hold"/>
                                        <p:tgtEl>
                                          <p:spTgt spid="8">
                                            <p:bg/>
                                          </p:spTgt>
                                        </p:tgtEl>
                                        <p:attrNameLst>
                                          <p:attrName>ppt_w</p:attrName>
                                        </p:attrNameLst>
                                      </p:cBhvr>
                                      <p:tavLst>
                                        <p:tav tm="0">
                                          <p:val>
                                            <p:fltVal val="0"/>
                                          </p:val>
                                        </p:tav>
                                        <p:tav tm="100000">
                                          <p:val>
                                            <p:strVal val="#ppt_w"/>
                                          </p:val>
                                        </p:tav>
                                      </p:tavLst>
                                    </p:anim>
                                    <p:anim calcmode="lin" valueType="num">
                                      <p:cBhvr>
                                        <p:cTn id="33" dur="300" fill="hold"/>
                                        <p:tgtEl>
                                          <p:spTgt spid="8">
                                            <p:bg/>
                                          </p:spTgt>
                                        </p:tgtEl>
                                        <p:attrNameLst>
                                          <p:attrName>ppt_h</p:attrName>
                                        </p:attrNameLst>
                                      </p:cBhvr>
                                      <p:tavLst>
                                        <p:tav tm="0">
                                          <p:val>
                                            <p:fltVal val="0"/>
                                          </p:val>
                                        </p:tav>
                                        <p:tav tm="100000">
                                          <p:val>
                                            <p:strVal val="#ppt_h"/>
                                          </p:val>
                                        </p:tav>
                                      </p:tavLst>
                                    </p:anim>
                                    <p:animEffect transition="in" filter="fade">
                                      <p:cBhvr>
                                        <p:cTn id="34" dur="300"/>
                                        <p:tgtEl>
                                          <p:spTgt spid="8">
                                            <p:bg/>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p:cTn id="39" dur="3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0" dur="3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1" dur="300"/>
                                        <p:tgtEl>
                                          <p:spTgt spid="8">
                                            <p:txEl>
                                              <p:pRg st="0" end="0"/>
                                            </p:txEl>
                                          </p:spTgt>
                                        </p:tgtEl>
                                      </p:cBhvr>
                                    </p:animEffect>
                                  </p:childTnLst>
                                </p:cTn>
                              </p:par>
                              <p:par>
                                <p:cTn id="42" presetID="2" presetClass="entr" presetSubtype="8" fill="hold" grpId="0" nodeType="withEffect">
                                  <p:stCondLst>
                                    <p:cond delay="100"/>
                                  </p:stCondLst>
                                  <p:childTnLst>
                                    <p:set>
                                      <p:cBhvr>
                                        <p:cTn id="43" dur="1" fill="hold">
                                          <p:stCondLst>
                                            <p:cond delay="0"/>
                                          </p:stCondLst>
                                        </p:cTn>
                                        <p:tgtEl>
                                          <p:spTgt spid="9">
                                            <p:txEl>
                                              <p:pRg st="0" end="0"/>
                                            </p:txEl>
                                          </p:spTgt>
                                        </p:tgtEl>
                                        <p:attrNameLst>
                                          <p:attrName>style.visibility</p:attrName>
                                        </p:attrNameLst>
                                      </p:cBhvr>
                                      <p:to>
                                        <p:strVal val="visible"/>
                                      </p:to>
                                    </p:set>
                                    <p:anim calcmode="lin" valueType="num">
                                      <p:cBhvr additive="base">
                                        <p:cTn id="44"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9">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0" nodeType="withEffect">
                                  <p:stCondLst>
                                    <p:cond delay="80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par>
                          <p:cTn id="49" fill="hold">
                            <p:stCondLst>
                              <p:cond delay="1300"/>
                            </p:stCondLst>
                            <p:childTnLst>
                              <p:par>
                                <p:cTn id="50" presetID="53" presetClass="entr" presetSubtype="16" fill="hold" grpId="0" nodeType="afterEffect">
                                  <p:stCondLst>
                                    <p:cond delay="0"/>
                                  </p:stCondLst>
                                  <p:childTnLst>
                                    <p:set>
                                      <p:cBhvr>
                                        <p:cTn id="51" dur="1" fill="hold">
                                          <p:stCondLst>
                                            <p:cond delay="0"/>
                                          </p:stCondLst>
                                        </p:cTn>
                                        <p:tgtEl>
                                          <p:spTgt spid="11">
                                            <p:bg/>
                                          </p:spTgt>
                                        </p:tgtEl>
                                        <p:attrNameLst>
                                          <p:attrName>style.visibility</p:attrName>
                                        </p:attrNameLst>
                                      </p:cBhvr>
                                      <p:to>
                                        <p:strVal val="visible"/>
                                      </p:to>
                                    </p:set>
                                    <p:anim calcmode="lin" valueType="num">
                                      <p:cBhvr>
                                        <p:cTn id="52" dur="300" fill="hold"/>
                                        <p:tgtEl>
                                          <p:spTgt spid="11">
                                            <p:bg/>
                                          </p:spTgt>
                                        </p:tgtEl>
                                        <p:attrNameLst>
                                          <p:attrName>ppt_w</p:attrName>
                                        </p:attrNameLst>
                                      </p:cBhvr>
                                      <p:tavLst>
                                        <p:tav tm="0">
                                          <p:val>
                                            <p:fltVal val="0"/>
                                          </p:val>
                                        </p:tav>
                                        <p:tav tm="100000">
                                          <p:val>
                                            <p:strVal val="#ppt_w"/>
                                          </p:val>
                                        </p:tav>
                                      </p:tavLst>
                                    </p:anim>
                                    <p:anim calcmode="lin" valueType="num">
                                      <p:cBhvr>
                                        <p:cTn id="53" dur="300" fill="hold"/>
                                        <p:tgtEl>
                                          <p:spTgt spid="11">
                                            <p:bg/>
                                          </p:spTgt>
                                        </p:tgtEl>
                                        <p:attrNameLst>
                                          <p:attrName>ppt_h</p:attrName>
                                        </p:attrNameLst>
                                      </p:cBhvr>
                                      <p:tavLst>
                                        <p:tav tm="0">
                                          <p:val>
                                            <p:fltVal val="0"/>
                                          </p:val>
                                        </p:tav>
                                        <p:tav tm="100000">
                                          <p:val>
                                            <p:strVal val="#ppt_h"/>
                                          </p:val>
                                        </p:tav>
                                      </p:tavLst>
                                    </p:anim>
                                    <p:animEffect transition="in" filter="fade">
                                      <p:cBhvr>
                                        <p:cTn id="54" dur="300"/>
                                        <p:tgtEl>
                                          <p:spTgt spid="11">
                                            <p:bg/>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 calcmode="lin" valueType="num">
                                      <p:cBhvr>
                                        <p:cTn id="59" dur="3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0" dur="3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1" dur="300"/>
                                        <p:tgtEl>
                                          <p:spTgt spid="11">
                                            <p:txEl>
                                              <p:pRg st="0" end="0"/>
                                            </p:txEl>
                                          </p:spTgt>
                                        </p:tgtEl>
                                      </p:cBhvr>
                                    </p:animEffect>
                                  </p:childTnLst>
                                </p:cTn>
                              </p:par>
                              <p:par>
                                <p:cTn id="62" presetID="2" presetClass="entr" presetSubtype="8" fill="hold" grpId="0" nodeType="withEffect">
                                  <p:stCondLst>
                                    <p:cond delay="100"/>
                                  </p:stCondLst>
                                  <p:childTnLst>
                                    <p:set>
                                      <p:cBhvr>
                                        <p:cTn id="63" dur="1" fill="hold">
                                          <p:stCondLst>
                                            <p:cond delay="0"/>
                                          </p:stCondLst>
                                        </p:cTn>
                                        <p:tgtEl>
                                          <p:spTgt spid="12">
                                            <p:txEl>
                                              <p:pRg st="0" end="0"/>
                                            </p:txEl>
                                          </p:spTgt>
                                        </p:tgtEl>
                                        <p:attrNameLst>
                                          <p:attrName>style.visibility</p:attrName>
                                        </p:attrNameLst>
                                      </p:cBhvr>
                                      <p:to>
                                        <p:strVal val="visible"/>
                                      </p:to>
                                    </p:set>
                                    <p:anim calcmode="lin" valueType="num">
                                      <p:cBhvr additive="base">
                                        <p:cTn id="64"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12">
                                            <p:txEl>
                                              <p:pRg st="0" end="0"/>
                                            </p:txEl>
                                          </p:spTgt>
                                        </p:tgtEl>
                                        <p:attrNameLst>
                                          <p:attrName>ppt_y</p:attrName>
                                        </p:attrNameLst>
                                      </p:cBhvr>
                                      <p:tavLst>
                                        <p:tav tm="0">
                                          <p:val>
                                            <p:strVal val="#ppt_y"/>
                                          </p:val>
                                        </p:tav>
                                        <p:tav tm="100000">
                                          <p:val>
                                            <p:strVal val="#ppt_y"/>
                                          </p:val>
                                        </p:tav>
                                      </p:tavLst>
                                    </p:anim>
                                  </p:childTnLst>
                                </p:cTn>
                              </p:par>
                              <p:par>
                                <p:cTn id="66" presetID="10" presetClass="entr" presetSubtype="0" fill="hold" grpId="0" nodeType="withEffect">
                                  <p:stCondLst>
                                    <p:cond delay="80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Effect transition="in" filter="fade">
                                      <p:cBhvr>
                                        <p:cTn id="71" dur="400"/>
                                        <p:tgtEl>
                                          <p:spTgt spid="14">
                                            <p:txEl>
                                              <p:pRg st="0" end="0"/>
                                            </p:txEl>
                                          </p:spTgt>
                                        </p:tgtEl>
                                      </p:cBhvr>
                                    </p:animEffect>
                                    <p:anim calcmode="lin" valueType="num">
                                      <p:cBhvr>
                                        <p:cTn id="72"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3" dur="400" fill="hold"/>
                                        <p:tgtEl>
                                          <p:spTgt spid="14">
                                            <p:txEl>
                                              <p:pRg st="0" end="0"/>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400"/>
                                        <p:tgtEl>
                                          <p:spTgt spid="14">
                                            <p:txEl>
                                              <p:pRg st="1" end="1"/>
                                            </p:txEl>
                                          </p:spTgt>
                                        </p:tgtEl>
                                      </p:cBhvr>
                                    </p:animEffect>
                                    <p:anim calcmode="lin" valueType="num">
                                      <p:cBhvr>
                                        <p:cTn id="77" dur="4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400" fill="hold"/>
                                        <p:tgtEl>
                                          <p:spTgt spid="14">
                                            <p:txEl>
                                              <p:pRg st="1" end="1"/>
                                            </p:txEl>
                                          </p:spTgt>
                                        </p:tgtEl>
                                        <p:attrNameLst>
                                          <p:attrName>ppt_y</p:attrName>
                                        </p:attrNameLst>
                                      </p:cBhvr>
                                      <p:tavLst>
                                        <p:tav tm="0">
                                          <p:val>
                                            <p:strVal val="#ppt_y+.1"/>
                                          </p:val>
                                        </p:tav>
                                        <p:tav tm="100000">
                                          <p:val>
                                            <p:strVal val="#ppt_y"/>
                                          </p:val>
                                        </p:tav>
                                      </p:tavLst>
                                    </p:anim>
                                  </p:childTnLst>
                                </p:cTn>
                              </p:par>
                              <p:par>
                                <p:cTn id="79" presetID="2" presetClass="entr" presetSubtype="8" fill="hold" grpId="0" nodeType="withEffect">
                                  <p:stCondLst>
                                    <p:cond delay="100"/>
                                  </p:stCondLst>
                                  <p:childTnLst>
                                    <p:set>
                                      <p:cBhvr>
                                        <p:cTn id="80" dur="1" fill="hold">
                                          <p:stCondLst>
                                            <p:cond delay="0"/>
                                          </p:stCondLst>
                                        </p:cTn>
                                        <p:tgtEl>
                                          <p:spTgt spid="15">
                                            <p:txEl>
                                              <p:pRg st="0" end="0"/>
                                            </p:txEl>
                                          </p:spTgt>
                                        </p:tgtEl>
                                        <p:attrNameLst>
                                          <p:attrName>style.visibility</p:attrName>
                                        </p:attrNameLst>
                                      </p:cBhvr>
                                      <p:to>
                                        <p:strVal val="visible"/>
                                      </p:to>
                                    </p:set>
                                    <p:anim calcmode="lin" valueType="num">
                                      <p:cBhvr additive="base">
                                        <p:cTn id="8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lvl="1">
            <p:tnLst>
              <p:par>
                <p:cTn presetID="53" presetClass="entr" presetSubtype="16"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300" fill="hold"/>
                        <p:tgtEl>
                          <p:spTgt spid="5"/>
                        </p:tgtEl>
                        <p:attrNameLst>
                          <p:attrName>ppt_w</p:attrName>
                        </p:attrNameLst>
                      </p:cBhvr>
                      <p:tavLst>
                        <p:tav tm="0">
                          <p:val>
                            <p:fltVal val="0"/>
                          </p:val>
                        </p:tav>
                        <p:tav tm="100000">
                          <p:val>
                            <p:strVal val="#ppt_w"/>
                          </p:val>
                        </p:tav>
                      </p:tavLst>
                    </p:anim>
                    <p:anim calcmode="lin" valueType="num">
                      <p:cBhvr>
                        <p:cTn dur="300" fill="hold"/>
                        <p:tgtEl>
                          <p:spTgt spid="5"/>
                        </p:tgtEl>
                        <p:attrNameLst>
                          <p:attrName>ppt_h</p:attrName>
                        </p:attrNameLst>
                      </p:cBhvr>
                      <p:tavLst>
                        <p:tav tm="0">
                          <p:val>
                            <p:fltVal val="0"/>
                          </p:val>
                        </p:tav>
                        <p:tav tm="100000">
                          <p:val>
                            <p:strVal val="#ppt_h"/>
                          </p:val>
                        </p:tav>
                      </p:tavLst>
                    </p:anim>
                    <p:animEffect transition="in" filter="fade">
                      <p:cBhvr>
                        <p:cTn dur="300"/>
                        <p:tgtEl>
                          <p:spTgt spid="5"/>
                        </p:tgtEl>
                      </p:cBhvr>
                    </p:animEffect>
                  </p:childTnLst>
                </p:cTn>
              </p:par>
            </p:tnLst>
          </p:tmpl>
        </p:tmplLst>
      </p:bldP>
      <p:bldP spid="6" grpId="0" build="p">
        <p:tmplLst>
          <p:tmpl lvl="1">
            <p:tnLst>
              <p:par>
                <p:cTn presetID="2" presetClass="entr" presetSubtype="8"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animBg="1">
        <p:tmplLst>
          <p:tmpl lvl="1">
            <p:tnLst>
              <p:par>
                <p:cTn presetID="53" presetClass="entr" presetSubtype="16"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300" fill="hold"/>
                        <p:tgtEl>
                          <p:spTgt spid="8"/>
                        </p:tgtEl>
                        <p:attrNameLst>
                          <p:attrName>ppt_w</p:attrName>
                        </p:attrNameLst>
                      </p:cBhvr>
                      <p:tavLst>
                        <p:tav tm="0">
                          <p:val>
                            <p:fltVal val="0"/>
                          </p:val>
                        </p:tav>
                        <p:tav tm="100000">
                          <p:val>
                            <p:strVal val="#ppt_w"/>
                          </p:val>
                        </p:tav>
                      </p:tavLst>
                    </p:anim>
                    <p:anim calcmode="lin" valueType="num">
                      <p:cBhvr>
                        <p:cTn dur="300" fill="hold"/>
                        <p:tgtEl>
                          <p:spTgt spid="8"/>
                        </p:tgtEl>
                        <p:attrNameLst>
                          <p:attrName>ppt_h</p:attrName>
                        </p:attrNameLst>
                      </p:cBhvr>
                      <p:tavLst>
                        <p:tav tm="0">
                          <p:val>
                            <p:fltVal val="0"/>
                          </p:val>
                        </p:tav>
                        <p:tav tm="100000">
                          <p:val>
                            <p:strVal val="#ppt_h"/>
                          </p:val>
                        </p:tav>
                      </p:tavLst>
                    </p:anim>
                    <p:animEffect transition="in" filter="fade">
                      <p:cBhvr>
                        <p:cTn dur="300"/>
                        <p:tgtEl>
                          <p:spTgt spid="8"/>
                        </p:tgtEl>
                      </p:cBhvr>
                    </p:animEffect>
                  </p:childTnLst>
                </p:cTn>
              </p:par>
            </p:tnLst>
          </p:tmpl>
        </p:tmplLst>
      </p:bldP>
      <p:bldP spid="9" grpId="0" build="p">
        <p:tmplLst>
          <p:tmpl lvl="1">
            <p:tnLst>
              <p:par>
                <p:cTn presetID="2" presetClass="entr" presetSubtype="8"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animBg="1">
        <p:tmplLst>
          <p:tmpl lvl="1">
            <p:tnLst>
              <p:par>
                <p:cTn presetID="53" presetClass="entr" presetSubtype="16"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300" fill="hold"/>
                        <p:tgtEl>
                          <p:spTgt spid="11"/>
                        </p:tgtEl>
                        <p:attrNameLst>
                          <p:attrName>ppt_w</p:attrName>
                        </p:attrNameLst>
                      </p:cBhvr>
                      <p:tavLst>
                        <p:tav tm="0">
                          <p:val>
                            <p:fltVal val="0"/>
                          </p:val>
                        </p:tav>
                        <p:tav tm="100000">
                          <p:val>
                            <p:strVal val="#ppt_w"/>
                          </p:val>
                        </p:tav>
                      </p:tavLst>
                    </p:anim>
                    <p:anim calcmode="lin" valueType="num">
                      <p:cBhvr>
                        <p:cTn dur="300" fill="hold"/>
                        <p:tgtEl>
                          <p:spTgt spid="11"/>
                        </p:tgtEl>
                        <p:attrNameLst>
                          <p:attrName>ppt_h</p:attrName>
                        </p:attrNameLst>
                      </p:cBhvr>
                      <p:tavLst>
                        <p:tav tm="0">
                          <p:val>
                            <p:fltVal val="0"/>
                          </p:val>
                        </p:tav>
                        <p:tav tm="100000">
                          <p:val>
                            <p:strVal val="#ppt_h"/>
                          </p:val>
                        </p:tav>
                      </p:tavLst>
                    </p:anim>
                    <p:animEffect transition="in" filter="fade">
                      <p:cBhvr>
                        <p:cTn dur="300"/>
                        <p:tgtEl>
                          <p:spTgt spid="11"/>
                        </p:tgtEl>
                      </p:cBhvr>
                    </p:animEffect>
                  </p:childTnLst>
                </p:cTn>
              </p:par>
            </p:tnLst>
          </p:tmpl>
        </p:tmplLst>
      </p:bldP>
      <p:bldP spid="12" grpId="0" build="p">
        <p:tmplLst>
          <p:tmpl lvl="1">
            <p:tnLst>
              <p:par>
                <p:cTn presetID="2" presetClass="entr" presetSubtype="8"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10" presetClass="entr" presetSubtype="0" fill="hold" nodeType="withEffect">
                  <p:stCondLst>
                    <p:cond delay="8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2" presetClass="entr" presetSubtype="8"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 tablet 2">
    <p:bg>
      <p:bgPr>
        <a:solidFill>
          <a:schemeClr val="accent1"/>
        </a:solidFill>
        <a:effectLst/>
      </p:bgPr>
    </p:bg>
    <p:spTree>
      <p:nvGrpSpPr>
        <p:cNvPr id="1" name=""/>
        <p:cNvGrpSpPr/>
        <p:nvPr/>
      </p:nvGrpSpPr>
      <p:grpSpPr>
        <a:xfrm>
          <a:off x="0" y="0"/>
          <a:ext cx="0" cy="0"/>
          <a:chOff x="0" y="0"/>
          <a:chExt cx="0" cy="0"/>
        </a:xfrm>
      </p:grpSpPr>
      <p:sp>
        <p:nvSpPr>
          <p:cNvPr id="14" name="Text Placeholder 7"/>
          <p:cNvSpPr>
            <a:spLocks noGrp="1"/>
          </p:cNvSpPr>
          <p:nvPr>
            <p:ph type="body" sz="quarter" idx="10" hasCustomPrompt="1"/>
          </p:nvPr>
        </p:nvSpPr>
        <p:spPr>
          <a:xfrm>
            <a:off x="1693333" y="678784"/>
            <a:ext cx="2768600" cy="953250"/>
          </a:xfrm>
          <a:prstGeom prst="rect">
            <a:avLst/>
          </a:prstGeom>
        </p:spPr>
        <p:txBody>
          <a:bodyPr vert="horz" lIns="0" tIns="0" rIns="0" bIns="0" anchor="t" anchorCtr="0">
            <a:noAutofit/>
          </a:bodyPr>
          <a:lstStyle>
            <a:lvl1pPr marL="0" indent="0" algn="r">
              <a:lnSpc>
                <a:spcPct val="90000"/>
              </a:lnSpc>
              <a:spcBef>
                <a:spcPts val="0"/>
              </a:spcBef>
              <a:buNone/>
              <a:defRPr sz="3300" b="1" baseline="0">
                <a:solidFill>
                  <a:schemeClr val="bg1">
                    <a:lumMod val="95000"/>
                  </a:schemeClr>
                </a:solidFill>
                <a:latin typeface="Lemon/Milk"/>
                <a:cs typeface="Lemon/Milk"/>
              </a:defRPr>
            </a:lvl1pPr>
          </a:lstStyle>
          <a:p>
            <a:pPr lvl="0"/>
            <a:r>
              <a:rPr lang="es-ES_tradnl" dirty="0" smtClean="0"/>
              <a:t>SUBTITLE</a:t>
            </a:r>
          </a:p>
          <a:p>
            <a:pPr lvl="0"/>
            <a:r>
              <a:rPr lang="es-ES_tradnl" dirty="0" smtClean="0"/>
              <a:t>IN THIS AREA</a:t>
            </a:r>
          </a:p>
        </p:txBody>
      </p:sp>
      <p:sp>
        <p:nvSpPr>
          <p:cNvPr id="15" name="Text Placeholder 7"/>
          <p:cNvSpPr>
            <a:spLocks noGrp="1"/>
          </p:cNvSpPr>
          <p:nvPr>
            <p:ph type="body" sz="quarter" idx="61" hasCustomPrompt="1"/>
          </p:nvPr>
        </p:nvSpPr>
        <p:spPr>
          <a:xfrm>
            <a:off x="1711816" y="1671929"/>
            <a:ext cx="2750117" cy="400000"/>
          </a:xfrm>
          <a:prstGeom prst="rect">
            <a:avLst/>
          </a:prstGeom>
        </p:spPr>
        <p:txBody>
          <a:bodyPr vert="horz" lIns="0" tIns="0" rIns="0" bIns="0" anchor="ctr" anchorCtr="0">
            <a:noAutofit/>
          </a:bodyPr>
          <a:lstStyle>
            <a:lvl1pPr marL="0" indent="0" algn="r">
              <a:lnSpc>
                <a:spcPct val="100000"/>
              </a:lnSpc>
              <a:spcBef>
                <a:spcPts val="0"/>
              </a:spcBef>
              <a:buNone/>
              <a:defRPr sz="1200" b="1" baseline="0">
                <a:solidFill>
                  <a:schemeClr val="tx1">
                    <a:lumMod val="50000"/>
                    <a:lumOff val="50000"/>
                  </a:schemeClr>
                </a:solidFill>
                <a:latin typeface="Lato Light"/>
                <a:cs typeface="Lato Light"/>
              </a:defRPr>
            </a:lvl1pPr>
          </a:lstStyle>
          <a:p>
            <a:pPr lvl="0"/>
            <a:r>
              <a:rPr lang="es-ES_tradnl" dirty="0" smtClean="0"/>
              <a:t>NEW DESIGN PROPOSSAL</a:t>
            </a:r>
          </a:p>
        </p:txBody>
      </p:sp>
      <p:grpSp>
        <p:nvGrpSpPr>
          <p:cNvPr id="16" name="Group 15"/>
          <p:cNvGrpSpPr/>
          <p:nvPr userDrawn="1"/>
        </p:nvGrpSpPr>
        <p:grpSpPr>
          <a:xfrm>
            <a:off x="5150592" y="639704"/>
            <a:ext cx="3136689" cy="4534370"/>
            <a:chOff x="14427200" y="12090400"/>
            <a:chExt cx="15590475" cy="20283713"/>
          </a:xfrm>
        </p:grpSpPr>
        <p:sp>
          <p:nvSpPr>
            <p:cNvPr id="17"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12"/>
            <p:cNvSpPr/>
            <p:nvPr/>
          </p:nvSpPr>
          <p:spPr>
            <a:xfrm>
              <a:off x="20485100" y="12192000"/>
              <a:ext cx="9430388" cy="1436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Freeform 23"/>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0" name="Picture Placeholder 35"/>
          <p:cNvSpPr>
            <a:spLocks noGrp="1"/>
          </p:cNvSpPr>
          <p:nvPr>
            <p:ph type="pic" sz="quarter" idx="12"/>
          </p:nvPr>
        </p:nvSpPr>
        <p:spPr>
          <a:xfrm>
            <a:off x="5514349" y="1176222"/>
            <a:ext cx="2461008" cy="3597697"/>
          </a:xfrm>
          <a:prstGeom prst="rect">
            <a:avLst/>
          </a:prstGeom>
        </p:spPr>
      </p:sp>
    </p:spTree>
    <p:extLst>
      <p:ext uri="{BB962C8B-B14F-4D97-AF65-F5344CB8AC3E}">
        <p14:creationId xmlns:p14="http://schemas.microsoft.com/office/powerpoint/2010/main" val="318363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anim calcmode="lin" valueType="num">
                                      <p:cBhvr>
                                        <p:cTn id="8"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400"/>
                                        <p:tgtEl>
                                          <p:spTgt spid="14">
                                            <p:txEl>
                                              <p:pRg st="1" end="1"/>
                                            </p:txEl>
                                          </p:spTgt>
                                        </p:tgtEl>
                                      </p:cBhvr>
                                    </p:animEffect>
                                    <p:anim calcmode="lin" valueType="num">
                                      <p:cBhvr>
                                        <p:cTn id="13" dur="4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400" fill="hold"/>
                                        <p:tgtEl>
                                          <p:spTgt spid="14">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10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txEl>
                                              <p:pRg st="0" end="0"/>
                                            </p:txEl>
                                          </p:spTgt>
                                        </p:tgtEl>
                                        <p:attrNameLst>
                                          <p:attrName>ppt_y</p:attrName>
                                        </p:attrNameLst>
                                      </p:cBhvr>
                                      <p:tavLst>
                                        <p:tav tm="0">
                                          <p:val>
                                            <p:strVal val="#ppt_y"/>
                                          </p:val>
                                        </p:tav>
                                        <p:tav tm="100000">
                                          <p:val>
                                            <p:strVal val="#ppt_y"/>
                                          </p:val>
                                        </p:tav>
                                      </p:tavLst>
                                    </p:anim>
                                  </p:childTnLst>
                                </p:cTn>
                              </p:par>
                              <p:par>
                                <p:cTn id="19" presetID="1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ppt_x</p:attrName>
                                        </p:attrNameLst>
                                      </p:cBhvr>
                                      <p:tavLst>
                                        <p:tav tm="0">
                                          <p:val>
                                            <p:strVal val="#ppt_x-#ppt_w*1.125000"/>
                                          </p:val>
                                        </p:tav>
                                        <p:tav tm="100000">
                                          <p:val>
                                            <p:strVal val="#ppt_x"/>
                                          </p:val>
                                        </p:tav>
                                      </p:tavLst>
                                    </p:anim>
                                    <p:animEffect transition="in" filter="wipe(righ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2" presetClass="entr" presetSubtype="8"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bil compu 3">
    <p:spTree>
      <p:nvGrpSpPr>
        <p:cNvPr id="1" name=""/>
        <p:cNvGrpSpPr/>
        <p:nvPr/>
      </p:nvGrpSpPr>
      <p:grpSpPr>
        <a:xfrm>
          <a:off x="0" y="0"/>
          <a:ext cx="0" cy="0"/>
          <a:chOff x="0" y="0"/>
          <a:chExt cx="0" cy="0"/>
        </a:xfrm>
      </p:grpSpPr>
      <p:grpSp>
        <p:nvGrpSpPr>
          <p:cNvPr id="31" name="Group 30"/>
          <p:cNvGrpSpPr/>
          <p:nvPr userDrawn="1"/>
        </p:nvGrpSpPr>
        <p:grpSpPr>
          <a:xfrm>
            <a:off x="4351868" y="936865"/>
            <a:ext cx="4296304" cy="4167452"/>
            <a:chOff x="9715500" y="2806700"/>
            <a:chExt cx="17149750" cy="14971881"/>
          </a:xfrm>
          <a:effectLst>
            <a:reflection blurRad="6350" stA="12000" endPos="13000" dir="5400000" sy="-100000" algn="bl" rotWithShape="0"/>
          </a:effectLst>
        </p:grpSpPr>
        <p:sp>
          <p:nvSpPr>
            <p:cNvPr id="32" name="Shape 6"/>
            <p:cNvSpPr/>
            <p:nvPr/>
          </p:nvSpPr>
          <p:spPr>
            <a:xfrm>
              <a:off x="15359688" y="17508255"/>
              <a:ext cx="5845248" cy="270326"/>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6"/>
            <p:cNvSpPr/>
            <p:nvPr/>
          </p:nvSpPr>
          <p:spPr>
            <a:xfrm>
              <a:off x="15328900" y="17437100"/>
              <a:ext cx="5906824" cy="270326"/>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7"/>
            <p:cNvSpPr/>
            <p:nvPr/>
          </p:nvSpPr>
          <p:spPr>
            <a:xfrm>
              <a:off x="9715500" y="13195300"/>
              <a:ext cx="17149658" cy="1938694"/>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8"/>
            <p:cNvSpPr/>
            <p:nvPr/>
          </p:nvSpPr>
          <p:spPr>
            <a:xfrm>
              <a:off x="9715500" y="2806700"/>
              <a:ext cx="17149664" cy="10409063"/>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9"/>
            <p:cNvSpPr/>
            <p:nvPr/>
          </p:nvSpPr>
          <p:spPr>
            <a:xfrm>
              <a:off x="15354299" y="17487900"/>
              <a:ext cx="5862725" cy="18021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10"/>
            <p:cNvSpPr/>
            <p:nvPr/>
          </p:nvSpPr>
          <p:spPr>
            <a:xfrm>
              <a:off x="15328899" y="15125700"/>
              <a:ext cx="5908375" cy="2437965"/>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1"/>
            <p:cNvSpPr/>
            <p:nvPr/>
          </p:nvSpPr>
          <p:spPr>
            <a:xfrm>
              <a:off x="15328899" y="15125700"/>
              <a:ext cx="5908375" cy="2437965"/>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2"/>
            <p:cNvSpPr/>
            <p:nvPr/>
          </p:nvSpPr>
          <p:spPr>
            <a:xfrm>
              <a:off x="15328900" y="17462500"/>
              <a:ext cx="5909232" cy="18021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0" name="Shape 13"/>
            <p:cNvSpPr/>
            <p:nvPr/>
          </p:nvSpPr>
          <p:spPr>
            <a:xfrm>
              <a:off x="15328900" y="16014700"/>
              <a:ext cx="2250215" cy="1550427"/>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14"/>
            <p:cNvSpPr/>
            <p:nvPr/>
          </p:nvSpPr>
          <p:spPr>
            <a:xfrm>
              <a:off x="18986500" y="16014700"/>
              <a:ext cx="2250216" cy="1550427"/>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15"/>
            <p:cNvSpPr/>
            <p:nvPr/>
          </p:nvSpPr>
          <p:spPr>
            <a:xfrm>
              <a:off x="17729200" y="2806700"/>
              <a:ext cx="9136050" cy="10409061"/>
            </a:xfrm>
            <a:custGeom>
              <a:avLst/>
              <a:gdLst/>
              <a:ahLst/>
              <a:cxnLst>
                <a:cxn ang="0">
                  <a:pos x="wd2" y="hd2"/>
                </a:cxn>
                <a:cxn ang="5400000">
                  <a:pos x="wd2" y="hd2"/>
                </a:cxn>
                <a:cxn ang="10800000">
                  <a:pos x="wd2" y="hd2"/>
                </a:cxn>
                <a:cxn ang="16200000">
                  <a:pos x="wd2" y="hd2"/>
                </a:cxn>
              </a:cxnLst>
              <a:rect l="0" t="0" r="r" b="b"/>
              <a:pathLst>
                <a:path w="21600" h="21600"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a:gsLst>
                <a:gs pos="0">
                  <a:srgbClr val="FFFFFF">
                    <a:alpha val="60000"/>
                  </a:srgbClr>
                </a:gs>
                <a:gs pos="91000">
                  <a:srgbClr val="FFFFFF">
                    <a:alpha val="15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16"/>
            <p:cNvSpPr/>
            <p:nvPr/>
          </p:nvSpPr>
          <p:spPr>
            <a:xfrm>
              <a:off x="9715500" y="13220700"/>
              <a:ext cx="17149658" cy="232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7"/>
            <p:cNvSpPr/>
            <p:nvPr/>
          </p:nvSpPr>
          <p:spPr>
            <a:xfrm>
              <a:off x="18173700" y="3009900"/>
              <a:ext cx="222432" cy="222434"/>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8"/>
            <p:cNvSpPr/>
            <p:nvPr/>
          </p:nvSpPr>
          <p:spPr>
            <a:xfrm>
              <a:off x="18199100" y="3035300"/>
              <a:ext cx="175264" cy="1752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19"/>
            <p:cNvSpPr/>
            <p:nvPr/>
          </p:nvSpPr>
          <p:spPr>
            <a:xfrm>
              <a:off x="18262600" y="3098800"/>
              <a:ext cx="43089" cy="430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7" name="Picture Placeholder 1"/>
          <p:cNvSpPr>
            <a:spLocks noGrp="1"/>
          </p:cNvSpPr>
          <p:nvPr>
            <p:ph type="pic" sz="quarter" idx="16"/>
          </p:nvPr>
        </p:nvSpPr>
        <p:spPr>
          <a:xfrm>
            <a:off x="4561930" y="1133388"/>
            <a:ext cx="3926780" cy="2473017"/>
          </a:xfrm>
          <a:prstGeom prst="rect">
            <a:avLst/>
          </a:prstGeom>
        </p:spPr>
      </p:sp>
      <p:sp>
        <p:nvSpPr>
          <p:cNvPr id="48" name="Text Placeholder 7"/>
          <p:cNvSpPr>
            <a:spLocks noGrp="1"/>
          </p:cNvSpPr>
          <p:nvPr>
            <p:ph type="body" sz="quarter" idx="10" hasCustomPrompt="1"/>
          </p:nvPr>
        </p:nvSpPr>
        <p:spPr>
          <a:xfrm>
            <a:off x="474133" y="895154"/>
            <a:ext cx="3505208" cy="953250"/>
          </a:xfrm>
          <a:prstGeom prst="rect">
            <a:avLst/>
          </a:prstGeom>
        </p:spPr>
        <p:txBody>
          <a:bodyPr vert="horz" lIns="0" tIns="0" rIns="0" bIns="0" anchor="t" anchorCtr="0">
            <a:noAutofit/>
          </a:bodyPr>
          <a:lstStyle>
            <a:lvl1pPr marL="0" indent="0" algn="r">
              <a:lnSpc>
                <a:spcPct val="90000"/>
              </a:lnSpc>
              <a:spcBef>
                <a:spcPts val="0"/>
              </a:spcBef>
              <a:buNone/>
              <a:defRPr sz="3300" b="1" baseline="0">
                <a:solidFill>
                  <a:schemeClr val="bg1">
                    <a:lumMod val="95000"/>
                  </a:schemeClr>
                </a:solidFill>
                <a:latin typeface="Lemon/Milk"/>
                <a:cs typeface="Lemon/Milk"/>
              </a:defRPr>
            </a:lvl1pPr>
          </a:lstStyle>
          <a:p>
            <a:pPr lvl="0"/>
            <a:r>
              <a:rPr lang="es-ES_tradnl" dirty="0" smtClean="0"/>
              <a:t>SUBTITLE</a:t>
            </a:r>
          </a:p>
          <a:p>
            <a:pPr lvl="0"/>
            <a:r>
              <a:rPr lang="es-ES_tradnl" dirty="0" smtClean="0"/>
              <a:t>IN THIS AREA</a:t>
            </a:r>
          </a:p>
        </p:txBody>
      </p:sp>
      <p:sp>
        <p:nvSpPr>
          <p:cNvPr id="49" name="Text Placeholder 7"/>
          <p:cNvSpPr>
            <a:spLocks noGrp="1"/>
          </p:cNvSpPr>
          <p:nvPr>
            <p:ph type="body" sz="quarter" idx="61" hasCustomPrompt="1"/>
          </p:nvPr>
        </p:nvSpPr>
        <p:spPr>
          <a:xfrm>
            <a:off x="497534" y="1888299"/>
            <a:ext cx="3481807" cy="400000"/>
          </a:xfrm>
          <a:prstGeom prst="rect">
            <a:avLst/>
          </a:prstGeom>
        </p:spPr>
        <p:txBody>
          <a:bodyPr vert="horz" lIns="0" tIns="0" rIns="0" bIns="0" anchor="ctr" anchorCtr="0">
            <a:noAutofit/>
          </a:bodyPr>
          <a:lstStyle>
            <a:lvl1pPr marL="0" indent="0" algn="r">
              <a:lnSpc>
                <a:spcPct val="100000"/>
              </a:lnSpc>
              <a:spcBef>
                <a:spcPts val="0"/>
              </a:spcBef>
              <a:buNone/>
              <a:defRPr sz="1200" b="1" baseline="0">
                <a:solidFill>
                  <a:schemeClr val="accent2"/>
                </a:solidFill>
                <a:latin typeface="Lato Light"/>
                <a:cs typeface="Lato Light"/>
              </a:defRPr>
            </a:lvl1pPr>
          </a:lstStyle>
          <a:p>
            <a:pPr lvl="0"/>
            <a:r>
              <a:rPr lang="es-ES_tradnl" dirty="0" smtClean="0"/>
              <a:t>NEW DESIGN PROPOSSAL</a:t>
            </a:r>
          </a:p>
        </p:txBody>
      </p:sp>
    </p:spTree>
    <p:extLst>
      <p:ext uri="{BB962C8B-B14F-4D97-AF65-F5344CB8AC3E}">
        <p14:creationId xmlns:p14="http://schemas.microsoft.com/office/powerpoint/2010/main" val="8593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8">
                                            <p:txEl>
                                              <p:pRg st="0" end="0"/>
                                            </p:txEl>
                                          </p:spTgt>
                                        </p:tgtEl>
                                        <p:attrNameLst>
                                          <p:attrName>style.visibility</p:attrName>
                                        </p:attrNameLst>
                                      </p:cBhvr>
                                      <p:to>
                                        <p:strVal val="visible"/>
                                      </p:to>
                                    </p:set>
                                    <p:animEffect transition="in" filter="fade">
                                      <p:cBhvr>
                                        <p:cTn id="10" dur="400"/>
                                        <p:tgtEl>
                                          <p:spTgt spid="48">
                                            <p:txEl>
                                              <p:pRg st="0" end="0"/>
                                            </p:txEl>
                                          </p:spTgt>
                                        </p:tgtEl>
                                      </p:cBhvr>
                                    </p:animEffect>
                                    <p:anim calcmode="lin" valueType="num">
                                      <p:cBhvr>
                                        <p:cTn id="11"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4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48">
                                            <p:txEl>
                                              <p:pRg st="1" end="1"/>
                                            </p:txEl>
                                          </p:spTgt>
                                        </p:tgtEl>
                                        <p:attrNameLst>
                                          <p:attrName>style.visibility</p:attrName>
                                        </p:attrNameLst>
                                      </p:cBhvr>
                                      <p:to>
                                        <p:strVal val="visible"/>
                                      </p:to>
                                    </p:set>
                                    <p:animEffect transition="in" filter="fade">
                                      <p:cBhvr>
                                        <p:cTn id="15" dur="400"/>
                                        <p:tgtEl>
                                          <p:spTgt spid="48">
                                            <p:txEl>
                                              <p:pRg st="1" end="1"/>
                                            </p:txEl>
                                          </p:spTgt>
                                        </p:tgtEl>
                                      </p:cBhvr>
                                    </p:animEffect>
                                    <p:anim calcmode="lin" valueType="num">
                                      <p:cBhvr>
                                        <p:cTn id="16" dur="400" fill="hold"/>
                                        <p:tgtEl>
                                          <p:spTgt spid="48">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48">
                                            <p:txEl>
                                              <p:pRg st="1" end="1"/>
                                            </p:txEl>
                                          </p:spTgt>
                                        </p:tgtEl>
                                        <p:attrNameLst>
                                          <p:attrName>ppt_y</p:attrName>
                                        </p:attrNameLst>
                                      </p:cBhvr>
                                      <p:tavLst>
                                        <p:tav tm="0">
                                          <p:val>
                                            <p:strVal val="#ppt_y+.1"/>
                                          </p:val>
                                        </p:tav>
                                        <p:tav tm="100000">
                                          <p:val>
                                            <p:strVal val="#ppt_y"/>
                                          </p:val>
                                        </p:tav>
                                      </p:tavLst>
                                    </p:anim>
                                  </p:childTnLst>
                                </p:cTn>
                              </p:par>
                              <p:par>
                                <p:cTn id="18" presetID="2" presetClass="entr" presetSubtype="8" fill="hold" grpId="0" nodeType="withEffect">
                                  <p:stCondLst>
                                    <p:cond delay="100"/>
                                  </p:stCondLst>
                                  <p:childTnLst>
                                    <p:set>
                                      <p:cBhvr>
                                        <p:cTn id="19" dur="1" fill="hold">
                                          <p:stCondLst>
                                            <p:cond delay="0"/>
                                          </p:stCondLst>
                                        </p:cTn>
                                        <p:tgtEl>
                                          <p:spTgt spid="49">
                                            <p:txEl>
                                              <p:pRg st="0" end="0"/>
                                            </p:txEl>
                                          </p:spTgt>
                                        </p:tgtEl>
                                        <p:attrNameLst>
                                          <p:attrName>style.visibility</p:attrName>
                                        </p:attrNameLst>
                                      </p:cBhvr>
                                      <p:to>
                                        <p:strVal val="visible"/>
                                      </p:to>
                                    </p:set>
                                    <p:anim calcmode="lin" valueType="num">
                                      <p:cBhvr additive="base">
                                        <p:cTn id="2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presetID="42"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 presetClass="entr" presetSubtype="8" fill="hold" nodeType="withEffect">
                  <p:stCondLst>
                    <p:cond delay="1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center + icons">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85801" y="431078"/>
            <a:ext cx="7840133" cy="566093"/>
          </a:xfrm>
          <a:prstGeom prst="rect">
            <a:avLst/>
          </a:prstGeom>
        </p:spPr>
        <p:txBody>
          <a:bodyPr lIns="68580" tIns="34290" rIns="68580" bIns="34290">
            <a:normAutofit/>
          </a:bodyPr>
          <a:lstStyle>
            <a:lvl1pPr algn="ctr">
              <a:defRPr sz="3300" cap="all">
                <a:solidFill>
                  <a:schemeClr val="bg1">
                    <a:lumMod val="95000"/>
                  </a:schemeClr>
                </a:solidFill>
                <a:latin typeface="Lemon/Milk"/>
                <a:cs typeface="Lemon/Milk"/>
              </a:defRPr>
            </a:lvl1pPr>
          </a:lstStyle>
          <a:p>
            <a:r>
              <a:rPr lang="en-US" dirty="0" smtClean="0"/>
              <a:t>title example here</a:t>
            </a:r>
            <a:endParaRPr lang="en-US" dirty="0"/>
          </a:p>
        </p:txBody>
      </p:sp>
      <p:sp>
        <p:nvSpPr>
          <p:cNvPr id="6" name="Text Placeholder 5"/>
          <p:cNvSpPr>
            <a:spLocks noGrp="1"/>
          </p:cNvSpPr>
          <p:nvPr>
            <p:ph type="body" sz="quarter" idx="10" hasCustomPrompt="1"/>
          </p:nvPr>
        </p:nvSpPr>
        <p:spPr>
          <a:xfrm>
            <a:off x="3547534" y="1089102"/>
            <a:ext cx="2048933" cy="237328"/>
          </a:xfrm>
          <a:prstGeom prst="rect">
            <a:avLst/>
          </a:prstGeom>
        </p:spPr>
        <p:txBody>
          <a:bodyPr lIns="68580" tIns="34290" rIns="68580" bIns="34290">
            <a:noAutofit/>
          </a:bodyPr>
          <a:lstStyle>
            <a:lvl1pPr marL="0" indent="0" algn="ctr">
              <a:buNone/>
              <a:defRPr sz="1200" cap="all">
                <a:solidFill>
                  <a:schemeClr val="bg1">
                    <a:lumMod val="85000"/>
                    <a:alpha val="50000"/>
                  </a:schemeClr>
                </a:solidFill>
                <a:latin typeface="Lato Light"/>
                <a:cs typeface="Lato Light"/>
              </a:defRPr>
            </a:lvl1pPr>
          </a:lstStyle>
          <a:p>
            <a:pPr lvl="0"/>
            <a:r>
              <a:rPr lang="en-US" dirty="0" err="1" smtClean="0"/>
              <a:t>Subitle</a:t>
            </a:r>
            <a:r>
              <a:rPr lang="en-US" dirty="0" smtClean="0"/>
              <a:t> Example here</a:t>
            </a:r>
          </a:p>
        </p:txBody>
      </p:sp>
      <p:cxnSp>
        <p:nvCxnSpPr>
          <p:cNvPr id="8" name="Straight Connector 7"/>
          <p:cNvCxnSpPr/>
          <p:nvPr userDrawn="1"/>
        </p:nvCxnSpPr>
        <p:spPr>
          <a:xfrm>
            <a:off x="3530599" y="1034801"/>
            <a:ext cx="2074333"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75" hasCustomPrompt="1"/>
          </p:nvPr>
        </p:nvSpPr>
        <p:spPr>
          <a:xfrm>
            <a:off x="5943248" y="1788098"/>
            <a:ext cx="636730" cy="640000"/>
          </a:xfrm>
          <a:prstGeom prst="rect">
            <a:avLst/>
          </a:prstGeom>
        </p:spPr>
        <p:txBody>
          <a:bodyPr vert="horz" lIns="0" tIns="103884" rIns="0" bIns="103884" anchor="ctr"/>
          <a:lstStyle>
            <a:lvl1pPr marL="0" indent="0" algn="ctr">
              <a:lnSpc>
                <a:spcPct val="100000"/>
              </a:lnSpc>
              <a:spcBef>
                <a:spcPts val="0"/>
              </a:spcBef>
              <a:buNone/>
              <a:defRPr sz="1800" b="1">
                <a:solidFill>
                  <a:schemeClr val="accent2"/>
                </a:solidFill>
                <a:latin typeface="FontAwesome"/>
                <a:cs typeface="FontAwesome"/>
              </a:defRPr>
            </a:lvl1pPr>
          </a:lstStyle>
          <a:p>
            <a:pPr lvl="0"/>
            <a:r>
              <a:rPr lang="es-ES_tradnl" dirty="0" err="1" smtClean="0"/>
              <a:t>icon</a:t>
            </a:r>
            <a:endParaRPr lang="es-ES_tradnl" dirty="0" smtClean="0"/>
          </a:p>
        </p:txBody>
      </p:sp>
      <p:sp>
        <p:nvSpPr>
          <p:cNvPr id="7" name="Text Placeholder 7"/>
          <p:cNvSpPr>
            <a:spLocks noGrp="1"/>
          </p:cNvSpPr>
          <p:nvPr>
            <p:ph type="body" sz="quarter" idx="76" hasCustomPrompt="1"/>
          </p:nvPr>
        </p:nvSpPr>
        <p:spPr>
          <a:xfrm>
            <a:off x="6590226" y="1794808"/>
            <a:ext cx="2091813" cy="400000"/>
          </a:xfrm>
          <a:prstGeom prst="rect">
            <a:avLst/>
          </a:prstGeom>
        </p:spPr>
        <p:txBody>
          <a:bodyPr vert="horz" lIns="0" tIns="0" rIns="0" bIns="0" anchor="ctr" anchorCtr="0">
            <a:noAutofit/>
          </a:bodyPr>
          <a:lstStyle>
            <a:lvl1pPr marL="0" indent="0" algn="l">
              <a:lnSpc>
                <a:spcPct val="100000"/>
              </a:lnSpc>
              <a:spcBef>
                <a:spcPts val="0"/>
              </a:spcBef>
              <a:buNone/>
              <a:defRPr sz="900" b="1" baseline="0">
                <a:solidFill>
                  <a:schemeClr val="accent2"/>
                </a:solidFill>
                <a:latin typeface="Lato Black"/>
                <a:cs typeface="Lato Black"/>
              </a:defRPr>
            </a:lvl1pPr>
          </a:lstStyle>
          <a:p>
            <a:pPr lvl="0"/>
            <a:r>
              <a:rPr lang="es-ES_tradnl" dirty="0" smtClean="0"/>
              <a:t>GRAPHIC DESIGN</a:t>
            </a:r>
          </a:p>
        </p:txBody>
      </p:sp>
      <p:sp>
        <p:nvSpPr>
          <p:cNvPr id="9" name="Text Placeholder 2"/>
          <p:cNvSpPr>
            <a:spLocks noGrp="1"/>
          </p:cNvSpPr>
          <p:nvPr>
            <p:ph type="body" sz="quarter" idx="78" hasCustomPrompt="1"/>
          </p:nvPr>
        </p:nvSpPr>
        <p:spPr>
          <a:xfrm>
            <a:off x="6579979" y="2139406"/>
            <a:ext cx="2102060" cy="55111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0" name="Text Placeholder 7"/>
          <p:cNvSpPr>
            <a:spLocks noGrp="1"/>
          </p:cNvSpPr>
          <p:nvPr>
            <p:ph type="body" sz="quarter" idx="79" hasCustomPrompt="1"/>
          </p:nvPr>
        </p:nvSpPr>
        <p:spPr>
          <a:xfrm>
            <a:off x="2582352" y="1788098"/>
            <a:ext cx="636730" cy="640000"/>
          </a:xfrm>
          <a:prstGeom prst="rect">
            <a:avLst/>
          </a:prstGeom>
        </p:spPr>
        <p:txBody>
          <a:bodyPr vert="horz" lIns="0" tIns="103884" rIns="0" bIns="103884" anchor="ctr"/>
          <a:lstStyle>
            <a:lvl1pPr marL="0" indent="0" algn="ctr">
              <a:lnSpc>
                <a:spcPct val="100000"/>
              </a:lnSpc>
              <a:spcBef>
                <a:spcPts val="0"/>
              </a:spcBef>
              <a:buNone/>
              <a:defRPr sz="1800" b="1">
                <a:solidFill>
                  <a:schemeClr val="accent1">
                    <a:lumMod val="10000"/>
                    <a:lumOff val="90000"/>
                  </a:schemeClr>
                </a:solidFill>
                <a:latin typeface="FontAwesome"/>
                <a:cs typeface="FontAwesome"/>
              </a:defRPr>
            </a:lvl1pPr>
          </a:lstStyle>
          <a:p>
            <a:pPr lvl="0"/>
            <a:r>
              <a:rPr lang="es-ES_tradnl" dirty="0" err="1" smtClean="0"/>
              <a:t>icon</a:t>
            </a:r>
            <a:endParaRPr lang="es-ES_tradnl" dirty="0" smtClean="0"/>
          </a:p>
        </p:txBody>
      </p:sp>
      <p:sp>
        <p:nvSpPr>
          <p:cNvPr id="11" name="Text Placeholder 7"/>
          <p:cNvSpPr>
            <a:spLocks noGrp="1"/>
          </p:cNvSpPr>
          <p:nvPr>
            <p:ph type="body" sz="quarter" idx="80" hasCustomPrompt="1"/>
          </p:nvPr>
        </p:nvSpPr>
        <p:spPr>
          <a:xfrm>
            <a:off x="452439" y="1794808"/>
            <a:ext cx="2091813" cy="400000"/>
          </a:xfrm>
          <a:prstGeom prst="rect">
            <a:avLst/>
          </a:prstGeom>
        </p:spPr>
        <p:txBody>
          <a:bodyPr vert="horz" lIns="0" tIns="0" rIns="0" bIns="0" anchor="ctr" anchorCtr="0">
            <a:noAutofit/>
          </a:bodyPr>
          <a:lstStyle>
            <a:lvl1pPr marL="0" indent="0" algn="r">
              <a:lnSpc>
                <a:spcPct val="100000"/>
              </a:lnSpc>
              <a:spcBef>
                <a:spcPts val="0"/>
              </a:spcBef>
              <a:buNone/>
              <a:defRPr sz="900" b="1" baseline="0">
                <a:solidFill>
                  <a:schemeClr val="accent1">
                    <a:lumMod val="10000"/>
                    <a:lumOff val="90000"/>
                  </a:schemeClr>
                </a:solidFill>
                <a:latin typeface="Lato Black"/>
                <a:cs typeface="Lato Black"/>
              </a:defRPr>
            </a:lvl1pPr>
          </a:lstStyle>
          <a:p>
            <a:pPr lvl="0"/>
            <a:r>
              <a:rPr lang="es-ES_tradnl" dirty="0" smtClean="0"/>
              <a:t>GRAPHIC DESIGN</a:t>
            </a:r>
          </a:p>
        </p:txBody>
      </p:sp>
      <p:sp>
        <p:nvSpPr>
          <p:cNvPr id="12" name="Text Placeholder 2"/>
          <p:cNvSpPr>
            <a:spLocks noGrp="1"/>
          </p:cNvSpPr>
          <p:nvPr>
            <p:ph type="body" sz="quarter" idx="81" hasCustomPrompt="1"/>
          </p:nvPr>
        </p:nvSpPr>
        <p:spPr>
          <a:xfrm>
            <a:off x="442192" y="2139406"/>
            <a:ext cx="2102060" cy="551112"/>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3" name="Text Placeholder 7"/>
          <p:cNvSpPr>
            <a:spLocks noGrp="1"/>
          </p:cNvSpPr>
          <p:nvPr>
            <p:ph type="body" sz="quarter" idx="82" hasCustomPrompt="1"/>
          </p:nvPr>
        </p:nvSpPr>
        <p:spPr>
          <a:xfrm>
            <a:off x="5943248" y="2973431"/>
            <a:ext cx="636730" cy="640000"/>
          </a:xfrm>
          <a:prstGeom prst="rect">
            <a:avLst/>
          </a:prstGeom>
        </p:spPr>
        <p:txBody>
          <a:bodyPr vert="horz" lIns="0" tIns="103884" rIns="0" bIns="103884" anchor="ctr"/>
          <a:lstStyle>
            <a:lvl1pPr marL="0" indent="0" algn="ctr">
              <a:lnSpc>
                <a:spcPct val="100000"/>
              </a:lnSpc>
              <a:spcBef>
                <a:spcPts val="0"/>
              </a:spcBef>
              <a:buNone/>
              <a:defRPr sz="1800" b="1">
                <a:solidFill>
                  <a:schemeClr val="accent4"/>
                </a:solidFill>
                <a:latin typeface="FontAwesome"/>
                <a:cs typeface="FontAwesome"/>
              </a:defRPr>
            </a:lvl1pPr>
          </a:lstStyle>
          <a:p>
            <a:pPr lvl="0"/>
            <a:r>
              <a:rPr lang="es-ES_tradnl" dirty="0" err="1" smtClean="0"/>
              <a:t>icon</a:t>
            </a:r>
            <a:endParaRPr lang="es-ES_tradnl" dirty="0" smtClean="0"/>
          </a:p>
        </p:txBody>
      </p:sp>
      <p:sp>
        <p:nvSpPr>
          <p:cNvPr id="14" name="Text Placeholder 7"/>
          <p:cNvSpPr>
            <a:spLocks noGrp="1"/>
          </p:cNvSpPr>
          <p:nvPr>
            <p:ph type="body" sz="quarter" idx="83" hasCustomPrompt="1"/>
          </p:nvPr>
        </p:nvSpPr>
        <p:spPr>
          <a:xfrm>
            <a:off x="6590226" y="2980141"/>
            <a:ext cx="2091813" cy="400000"/>
          </a:xfrm>
          <a:prstGeom prst="rect">
            <a:avLst/>
          </a:prstGeom>
        </p:spPr>
        <p:txBody>
          <a:bodyPr vert="horz" lIns="0" tIns="0" rIns="0" bIns="0" anchor="ctr" anchorCtr="0">
            <a:noAutofit/>
          </a:bodyPr>
          <a:lstStyle>
            <a:lvl1pPr marL="0" indent="0" algn="l">
              <a:lnSpc>
                <a:spcPct val="100000"/>
              </a:lnSpc>
              <a:spcBef>
                <a:spcPts val="0"/>
              </a:spcBef>
              <a:buNone/>
              <a:defRPr sz="900" b="1" baseline="0">
                <a:solidFill>
                  <a:schemeClr val="accent4"/>
                </a:solidFill>
                <a:latin typeface="Lato Black"/>
                <a:cs typeface="Lato Black"/>
              </a:defRPr>
            </a:lvl1pPr>
          </a:lstStyle>
          <a:p>
            <a:pPr lvl="0"/>
            <a:r>
              <a:rPr lang="es-ES_tradnl" dirty="0" smtClean="0"/>
              <a:t>GRAPHIC DESIGN</a:t>
            </a:r>
          </a:p>
        </p:txBody>
      </p:sp>
      <p:sp>
        <p:nvSpPr>
          <p:cNvPr id="15" name="Text Placeholder 2"/>
          <p:cNvSpPr>
            <a:spLocks noGrp="1"/>
          </p:cNvSpPr>
          <p:nvPr>
            <p:ph type="body" sz="quarter" idx="84" hasCustomPrompt="1"/>
          </p:nvPr>
        </p:nvSpPr>
        <p:spPr>
          <a:xfrm>
            <a:off x="6579979" y="3324740"/>
            <a:ext cx="2102060" cy="55111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6" name="Text Placeholder 7"/>
          <p:cNvSpPr>
            <a:spLocks noGrp="1"/>
          </p:cNvSpPr>
          <p:nvPr>
            <p:ph type="body" sz="quarter" idx="85" hasCustomPrompt="1"/>
          </p:nvPr>
        </p:nvSpPr>
        <p:spPr>
          <a:xfrm>
            <a:off x="2582352" y="2973431"/>
            <a:ext cx="636730" cy="640000"/>
          </a:xfrm>
          <a:prstGeom prst="rect">
            <a:avLst/>
          </a:prstGeom>
        </p:spPr>
        <p:txBody>
          <a:bodyPr vert="horz" lIns="0" tIns="103884" rIns="0" bIns="103884" anchor="ctr"/>
          <a:lstStyle>
            <a:lvl1pPr marL="0" indent="0" algn="ctr">
              <a:lnSpc>
                <a:spcPct val="100000"/>
              </a:lnSpc>
              <a:spcBef>
                <a:spcPts val="0"/>
              </a:spcBef>
              <a:buNone/>
              <a:defRPr sz="1800" b="1">
                <a:solidFill>
                  <a:schemeClr val="accent3"/>
                </a:solidFill>
                <a:latin typeface="FontAwesome"/>
                <a:cs typeface="FontAwesome"/>
              </a:defRPr>
            </a:lvl1pPr>
          </a:lstStyle>
          <a:p>
            <a:pPr lvl="0"/>
            <a:r>
              <a:rPr lang="es-ES_tradnl" dirty="0" err="1" smtClean="0"/>
              <a:t>icon</a:t>
            </a:r>
            <a:endParaRPr lang="es-ES_tradnl" dirty="0" smtClean="0"/>
          </a:p>
        </p:txBody>
      </p:sp>
      <p:sp>
        <p:nvSpPr>
          <p:cNvPr id="17" name="Text Placeholder 7"/>
          <p:cNvSpPr>
            <a:spLocks noGrp="1"/>
          </p:cNvSpPr>
          <p:nvPr>
            <p:ph type="body" sz="quarter" idx="86" hasCustomPrompt="1"/>
          </p:nvPr>
        </p:nvSpPr>
        <p:spPr>
          <a:xfrm>
            <a:off x="452439" y="2980141"/>
            <a:ext cx="2091813" cy="400000"/>
          </a:xfrm>
          <a:prstGeom prst="rect">
            <a:avLst/>
          </a:prstGeom>
        </p:spPr>
        <p:txBody>
          <a:bodyPr vert="horz" lIns="0" tIns="0" rIns="0" bIns="0" anchor="ctr" anchorCtr="0">
            <a:noAutofit/>
          </a:bodyPr>
          <a:lstStyle>
            <a:lvl1pPr marL="0" indent="0" algn="r">
              <a:lnSpc>
                <a:spcPct val="100000"/>
              </a:lnSpc>
              <a:spcBef>
                <a:spcPts val="0"/>
              </a:spcBef>
              <a:buNone/>
              <a:defRPr sz="900" b="1" baseline="0">
                <a:solidFill>
                  <a:schemeClr val="accent3"/>
                </a:solidFill>
                <a:latin typeface="Lato Black"/>
                <a:cs typeface="Lato Black"/>
              </a:defRPr>
            </a:lvl1pPr>
          </a:lstStyle>
          <a:p>
            <a:pPr lvl="0"/>
            <a:r>
              <a:rPr lang="es-ES_tradnl" dirty="0" smtClean="0"/>
              <a:t>GRAPHIC DESIGN</a:t>
            </a:r>
          </a:p>
        </p:txBody>
      </p:sp>
      <p:sp>
        <p:nvSpPr>
          <p:cNvPr id="18" name="Text Placeholder 2"/>
          <p:cNvSpPr>
            <a:spLocks noGrp="1"/>
          </p:cNvSpPr>
          <p:nvPr>
            <p:ph type="body" sz="quarter" idx="87" hasCustomPrompt="1"/>
          </p:nvPr>
        </p:nvSpPr>
        <p:spPr>
          <a:xfrm>
            <a:off x="442192" y="3324740"/>
            <a:ext cx="2102060" cy="551112"/>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9" name="Text Placeholder 7"/>
          <p:cNvSpPr>
            <a:spLocks noGrp="1"/>
          </p:cNvSpPr>
          <p:nvPr>
            <p:ph type="body" sz="quarter" idx="88" hasCustomPrompt="1"/>
          </p:nvPr>
        </p:nvSpPr>
        <p:spPr>
          <a:xfrm>
            <a:off x="5943248" y="4158764"/>
            <a:ext cx="636730" cy="640000"/>
          </a:xfrm>
          <a:prstGeom prst="rect">
            <a:avLst/>
          </a:prstGeom>
        </p:spPr>
        <p:txBody>
          <a:bodyPr vert="horz" lIns="0" tIns="103884" rIns="0" bIns="103884" anchor="ctr"/>
          <a:lstStyle>
            <a:lvl1pPr marL="0" indent="0" algn="ctr">
              <a:lnSpc>
                <a:spcPct val="100000"/>
              </a:lnSpc>
              <a:spcBef>
                <a:spcPts val="0"/>
              </a:spcBef>
              <a:buNone/>
              <a:defRPr sz="1800" b="1">
                <a:solidFill>
                  <a:schemeClr val="accent6"/>
                </a:solidFill>
                <a:latin typeface="FontAwesome"/>
                <a:cs typeface="FontAwesome"/>
              </a:defRPr>
            </a:lvl1pPr>
          </a:lstStyle>
          <a:p>
            <a:pPr lvl="0"/>
            <a:r>
              <a:rPr lang="es-ES_tradnl" dirty="0" err="1" smtClean="0"/>
              <a:t>icon</a:t>
            </a:r>
            <a:endParaRPr lang="es-ES_tradnl" dirty="0" smtClean="0"/>
          </a:p>
        </p:txBody>
      </p:sp>
      <p:sp>
        <p:nvSpPr>
          <p:cNvPr id="20" name="Text Placeholder 7"/>
          <p:cNvSpPr>
            <a:spLocks noGrp="1"/>
          </p:cNvSpPr>
          <p:nvPr>
            <p:ph type="body" sz="quarter" idx="89" hasCustomPrompt="1"/>
          </p:nvPr>
        </p:nvSpPr>
        <p:spPr>
          <a:xfrm>
            <a:off x="6590226" y="4165474"/>
            <a:ext cx="2091813" cy="400000"/>
          </a:xfrm>
          <a:prstGeom prst="rect">
            <a:avLst/>
          </a:prstGeom>
        </p:spPr>
        <p:txBody>
          <a:bodyPr vert="horz" lIns="0" tIns="0" rIns="0" bIns="0" anchor="ctr" anchorCtr="0">
            <a:noAutofit/>
          </a:bodyPr>
          <a:lstStyle>
            <a:lvl1pPr marL="0" indent="0" algn="l">
              <a:lnSpc>
                <a:spcPct val="100000"/>
              </a:lnSpc>
              <a:spcBef>
                <a:spcPts val="0"/>
              </a:spcBef>
              <a:buNone/>
              <a:defRPr sz="900" b="1" baseline="0">
                <a:solidFill>
                  <a:schemeClr val="accent6"/>
                </a:solidFill>
                <a:latin typeface="Lato Black"/>
                <a:cs typeface="Lato Black"/>
              </a:defRPr>
            </a:lvl1pPr>
          </a:lstStyle>
          <a:p>
            <a:pPr lvl="0"/>
            <a:r>
              <a:rPr lang="es-ES_tradnl" dirty="0" smtClean="0"/>
              <a:t>GRAPHIC DESIGN</a:t>
            </a:r>
          </a:p>
        </p:txBody>
      </p:sp>
      <p:sp>
        <p:nvSpPr>
          <p:cNvPr id="21" name="Text Placeholder 2"/>
          <p:cNvSpPr>
            <a:spLocks noGrp="1"/>
          </p:cNvSpPr>
          <p:nvPr>
            <p:ph type="body" sz="quarter" idx="90" hasCustomPrompt="1"/>
          </p:nvPr>
        </p:nvSpPr>
        <p:spPr>
          <a:xfrm>
            <a:off x="6579979" y="4510073"/>
            <a:ext cx="2102060" cy="551112"/>
          </a:xfrm>
          <a:prstGeom prst="rect">
            <a:avLst/>
          </a:prstGeom>
        </p:spPr>
        <p:txBody>
          <a:bodyPr vert="horz" lIns="0" tIns="0" rIns="0" bIns="0"/>
          <a:lstStyle>
            <a:lvl1pPr marL="0" indent="0" algn="l">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22" name="Text Placeholder 7"/>
          <p:cNvSpPr>
            <a:spLocks noGrp="1"/>
          </p:cNvSpPr>
          <p:nvPr>
            <p:ph type="body" sz="quarter" idx="91" hasCustomPrompt="1"/>
          </p:nvPr>
        </p:nvSpPr>
        <p:spPr>
          <a:xfrm>
            <a:off x="2582352" y="4158764"/>
            <a:ext cx="636730" cy="640000"/>
          </a:xfrm>
          <a:prstGeom prst="rect">
            <a:avLst/>
          </a:prstGeom>
        </p:spPr>
        <p:txBody>
          <a:bodyPr vert="horz" lIns="0" tIns="103884" rIns="0" bIns="103884" anchor="ctr"/>
          <a:lstStyle>
            <a:lvl1pPr marL="0" indent="0" algn="ctr">
              <a:lnSpc>
                <a:spcPct val="100000"/>
              </a:lnSpc>
              <a:spcBef>
                <a:spcPts val="0"/>
              </a:spcBef>
              <a:buNone/>
              <a:defRPr sz="1800" b="1">
                <a:solidFill>
                  <a:schemeClr val="accent5">
                    <a:lumMod val="60000"/>
                    <a:lumOff val="40000"/>
                  </a:schemeClr>
                </a:solidFill>
                <a:latin typeface="FontAwesome"/>
                <a:cs typeface="FontAwesome"/>
              </a:defRPr>
            </a:lvl1pPr>
          </a:lstStyle>
          <a:p>
            <a:pPr lvl="0"/>
            <a:r>
              <a:rPr lang="es-ES_tradnl" dirty="0" err="1" smtClean="0"/>
              <a:t>icon</a:t>
            </a:r>
            <a:endParaRPr lang="es-ES_tradnl" dirty="0" smtClean="0"/>
          </a:p>
        </p:txBody>
      </p:sp>
      <p:sp>
        <p:nvSpPr>
          <p:cNvPr id="23" name="Text Placeholder 7"/>
          <p:cNvSpPr>
            <a:spLocks noGrp="1"/>
          </p:cNvSpPr>
          <p:nvPr>
            <p:ph type="body" sz="quarter" idx="92" hasCustomPrompt="1"/>
          </p:nvPr>
        </p:nvSpPr>
        <p:spPr>
          <a:xfrm>
            <a:off x="452439" y="4165474"/>
            <a:ext cx="2091813" cy="400000"/>
          </a:xfrm>
          <a:prstGeom prst="rect">
            <a:avLst/>
          </a:prstGeom>
        </p:spPr>
        <p:txBody>
          <a:bodyPr vert="horz" lIns="0" tIns="0" rIns="0" bIns="0" anchor="ctr" anchorCtr="0">
            <a:noAutofit/>
          </a:bodyPr>
          <a:lstStyle>
            <a:lvl1pPr marL="0" indent="0" algn="r">
              <a:lnSpc>
                <a:spcPct val="100000"/>
              </a:lnSpc>
              <a:spcBef>
                <a:spcPts val="0"/>
              </a:spcBef>
              <a:buNone/>
              <a:defRPr sz="900" b="1" baseline="0">
                <a:solidFill>
                  <a:schemeClr val="accent5">
                    <a:lumMod val="60000"/>
                    <a:lumOff val="40000"/>
                  </a:schemeClr>
                </a:solidFill>
                <a:latin typeface="Lato Black"/>
                <a:cs typeface="Lato Black"/>
              </a:defRPr>
            </a:lvl1pPr>
          </a:lstStyle>
          <a:p>
            <a:pPr lvl="0"/>
            <a:r>
              <a:rPr lang="es-ES_tradnl" dirty="0" smtClean="0"/>
              <a:t>GRAPHIC DESIGN</a:t>
            </a:r>
          </a:p>
        </p:txBody>
      </p:sp>
      <p:sp>
        <p:nvSpPr>
          <p:cNvPr id="24" name="Text Placeholder 2"/>
          <p:cNvSpPr>
            <a:spLocks noGrp="1"/>
          </p:cNvSpPr>
          <p:nvPr>
            <p:ph type="body" sz="quarter" idx="93" hasCustomPrompt="1"/>
          </p:nvPr>
        </p:nvSpPr>
        <p:spPr>
          <a:xfrm>
            <a:off x="442192" y="4510073"/>
            <a:ext cx="2102060" cy="551112"/>
          </a:xfrm>
          <a:prstGeom prst="rect">
            <a:avLst/>
          </a:prstGeom>
        </p:spPr>
        <p:txBody>
          <a:bodyPr vert="horz" lIns="0" tIns="0" rIns="0" bIns="0"/>
          <a:lstStyle>
            <a:lvl1pPr marL="0" indent="0" algn="r">
              <a:lnSpc>
                <a:spcPct val="130000"/>
              </a:lnSpc>
              <a:buNone/>
              <a:defRPr sz="900" baseline="0">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con </a:t>
            </a:r>
            <a:r>
              <a:rPr lang="en-US" dirty="0" err="1" smtClean="0"/>
              <a:t>sectetur</a:t>
            </a:r>
            <a:r>
              <a:rPr lang="en-US" dirty="0" smtClean="0"/>
              <a:t> </a:t>
            </a:r>
            <a:r>
              <a:rPr lang="en-US" dirty="0" err="1" smtClean="0"/>
              <a:t>adipiscing</a:t>
            </a:r>
            <a:r>
              <a:rPr lang="en-US" dirty="0" smtClean="0"/>
              <a:t> </a:t>
            </a:r>
            <a:r>
              <a:rPr lang="en-US" dirty="0" err="1" smtClean="0"/>
              <a:t>elit</a:t>
            </a:r>
            <a:r>
              <a:rPr lang="en-US" dirty="0" smtClean="0"/>
              <a:t>.</a:t>
            </a:r>
          </a:p>
        </p:txBody>
      </p:sp>
    </p:spTree>
    <p:extLst>
      <p:ext uri="{BB962C8B-B14F-4D97-AF65-F5344CB8AC3E}">
        <p14:creationId xmlns:p14="http://schemas.microsoft.com/office/powerpoint/2010/main" val="30162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600"/>
                                        <p:tgtEl>
                                          <p:spTgt spid="6">
                                            <p:txEl>
                                              <p:pRg st="0" end="0"/>
                                            </p:txEl>
                                          </p:spTgt>
                                        </p:tgtEl>
                                      </p:cBhvr>
                                    </p:animEffect>
                                    <p:anim calcmode="lin" valueType="num">
                                      <p:cBhvr>
                                        <p:cTn id="14" dur="6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53" presetClass="entr" presetSubtype="16"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3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3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300"/>
                                        <p:tgtEl>
                                          <p:spTgt spid="5">
                                            <p:txEl>
                                              <p:pRg st="0" end="0"/>
                                            </p:txEl>
                                          </p:spTgt>
                                        </p:tgtEl>
                                      </p:cBhvr>
                                    </p:animEffect>
                                  </p:childTnLst>
                                </p:cTn>
                              </p:par>
                              <p:par>
                                <p:cTn id="23" presetID="2" presetClass="entr" presetSubtype="8" fill="hold" grpId="0" nodeType="withEffect">
                                  <p:stCondLst>
                                    <p:cond delay="10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80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par>
                          <p:cTn id="30" fill="hold">
                            <p:stCondLst>
                              <p:cond delay="2200"/>
                            </p:stCondLst>
                            <p:childTnLst>
                              <p:par>
                                <p:cTn id="31" presetID="53" presetClass="entr" presetSubtype="16"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3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4" dur="3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5" dur="300"/>
                                        <p:tgtEl>
                                          <p:spTgt spid="10">
                                            <p:txEl>
                                              <p:pRg st="0" end="0"/>
                                            </p:txEl>
                                          </p:spTgt>
                                        </p:tgtEl>
                                      </p:cBhvr>
                                    </p:animEffect>
                                  </p:childTnLst>
                                </p:cTn>
                              </p:par>
                              <p:par>
                                <p:cTn id="36" presetID="2" presetClass="entr" presetSubtype="8" fill="hold" grpId="0" nodeType="withEffect">
                                  <p:stCondLst>
                                    <p:cond delay="100"/>
                                  </p:stCondLst>
                                  <p:childTnLst>
                                    <p:set>
                                      <p:cBhvr>
                                        <p:cTn id="37" dur="1" fill="hold">
                                          <p:stCondLst>
                                            <p:cond delay="0"/>
                                          </p:stCondLst>
                                        </p:cTn>
                                        <p:tgtEl>
                                          <p:spTgt spid="11">
                                            <p:txEl>
                                              <p:pRg st="0" end="0"/>
                                            </p:txEl>
                                          </p:spTgt>
                                        </p:tgtEl>
                                        <p:attrNameLst>
                                          <p:attrName>style.visibility</p:attrName>
                                        </p:attrNameLst>
                                      </p:cBhvr>
                                      <p:to>
                                        <p:strVal val="visible"/>
                                      </p:to>
                                    </p:set>
                                    <p:anim calcmode="lin" valueType="num">
                                      <p:cBhvr additive="base">
                                        <p:cTn id="3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1">
                                            <p:txEl>
                                              <p:pRg st="0" end="0"/>
                                            </p:txEl>
                                          </p:spTgt>
                                        </p:tgtEl>
                                        <p:attrNameLst>
                                          <p:attrName>ppt_y</p:attrName>
                                        </p:attrNameLst>
                                      </p:cBhvr>
                                      <p:tavLst>
                                        <p:tav tm="0">
                                          <p:val>
                                            <p:strVal val="#ppt_y"/>
                                          </p:val>
                                        </p:tav>
                                        <p:tav tm="100000">
                                          <p:val>
                                            <p:strVal val="#ppt_y"/>
                                          </p:val>
                                        </p:tav>
                                      </p:tavLst>
                                    </p:anim>
                                  </p:childTnLst>
                                </p:cTn>
                              </p:par>
                              <p:par>
                                <p:cTn id="40" presetID="10" presetClass="entr" presetSubtype="0" fill="hold" grpId="0" nodeType="withEffect">
                                  <p:stCondLst>
                                    <p:cond delay="80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p:cTn id="46"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7"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48" dur="300"/>
                                        <p:tgtEl>
                                          <p:spTgt spid="13">
                                            <p:txEl>
                                              <p:pRg st="0" end="0"/>
                                            </p:txEl>
                                          </p:spTgt>
                                        </p:tgtEl>
                                      </p:cBhvr>
                                    </p:animEffect>
                                  </p:childTnLst>
                                </p:cTn>
                              </p:par>
                              <p:par>
                                <p:cTn id="49" presetID="2" presetClass="entr" presetSubtype="8" fill="hold" grpId="0" nodeType="withEffect">
                                  <p:stCondLst>
                                    <p:cond delay="100"/>
                                  </p:stCondLst>
                                  <p:childTnLst>
                                    <p:set>
                                      <p:cBhvr>
                                        <p:cTn id="50" dur="1" fill="hold">
                                          <p:stCondLst>
                                            <p:cond delay="0"/>
                                          </p:stCondLst>
                                        </p:cTn>
                                        <p:tgtEl>
                                          <p:spTgt spid="14">
                                            <p:txEl>
                                              <p:pRg st="0" end="0"/>
                                            </p:txEl>
                                          </p:spTgt>
                                        </p:tgtEl>
                                        <p:attrNameLst>
                                          <p:attrName>style.visibility</p:attrName>
                                        </p:attrNameLst>
                                      </p:cBhvr>
                                      <p:to>
                                        <p:strVal val="visible"/>
                                      </p:to>
                                    </p:set>
                                    <p:anim calcmode="lin" valueType="num">
                                      <p:cBhvr additive="base">
                                        <p:cTn id="5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
                                            <p:txEl>
                                              <p:pRg st="0" end="0"/>
                                            </p:txEl>
                                          </p:spTgt>
                                        </p:tgtEl>
                                        <p:attrNameLst>
                                          <p:attrName>ppt_y</p:attrName>
                                        </p:attrNameLst>
                                      </p:cBhvr>
                                      <p:tavLst>
                                        <p:tav tm="0">
                                          <p:val>
                                            <p:strVal val="#ppt_y"/>
                                          </p:val>
                                        </p:tav>
                                        <p:tav tm="100000">
                                          <p:val>
                                            <p:strVal val="#ppt_y"/>
                                          </p:val>
                                        </p:tav>
                                      </p:tavLst>
                                    </p:anim>
                                  </p:childTnLst>
                                </p:cTn>
                              </p:par>
                              <p:par>
                                <p:cTn id="53" presetID="10" presetClass="entr" presetSubtype="0" fill="hold" grpId="0" nodeType="withEffect">
                                  <p:stCondLst>
                                    <p:cond delay="80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4800"/>
                            </p:stCondLst>
                            <p:childTnLst>
                              <p:par>
                                <p:cTn id="57" presetID="53" presetClass="entr" presetSubtype="16"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p:cTn id="59"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0"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1" dur="300"/>
                                        <p:tgtEl>
                                          <p:spTgt spid="16">
                                            <p:txEl>
                                              <p:pRg st="0" end="0"/>
                                            </p:txEl>
                                          </p:spTgt>
                                        </p:tgtEl>
                                      </p:cBhvr>
                                    </p:animEffect>
                                  </p:childTnLst>
                                </p:cTn>
                              </p:par>
                              <p:par>
                                <p:cTn id="62" presetID="2" presetClass="entr" presetSubtype="8" fill="hold" grpId="0" nodeType="withEffect">
                                  <p:stCondLst>
                                    <p:cond delay="100"/>
                                  </p:stCondLst>
                                  <p:childTnLst>
                                    <p:set>
                                      <p:cBhvr>
                                        <p:cTn id="63" dur="1" fill="hold">
                                          <p:stCondLst>
                                            <p:cond delay="0"/>
                                          </p:stCondLst>
                                        </p:cTn>
                                        <p:tgtEl>
                                          <p:spTgt spid="17">
                                            <p:txEl>
                                              <p:pRg st="0" end="0"/>
                                            </p:txEl>
                                          </p:spTgt>
                                        </p:tgtEl>
                                        <p:attrNameLst>
                                          <p:attrName>style.visibility</p:attrName>
                                        </p:attrNameLst>
                                      </p:cBhvr>
                                      <p:to>
                                        <p:strVal val="visible"/>
                                      </p:to>
                                    </p:set>
                                    <p:anim calcmode="lin" valueType="num">
                                      <p:cBhvr additive="base">
                                        <p:cTn id="64"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17">
                                            <p:txEl>
                                              <p:pRg st="0" end="0"/>
                                            </p:txEl>
                                          </p:spTgt>
                                        </p:tgtEl>
                                        <p:attrNameLst>
                                          <p:attrName>ppt_y</p:attrName>
                                        </p:attrNameLst>
                                      </p:cBhvr>
                                      <p:tavLst>
                                        <p:tav tm="0">
                                          <p:val>
                                            <p:strVal val="#ppt_y"/>
                                          </p:val>
                                        </p:tav>
                                        <p:tav tm="100000">
                                          <p:val>
                                            <p:strVal val="#ppt_y"/>
                                          </p:val>
                                        </p:tav>
                                      </p:tavLst>
                                    </p:anim>
                                  </p:childTnLst>
                                </p:cTn>
                              </p:par>
                              <p:par>
                                <p:cTn id="66" presetID="10" presetClass="entr" presetSubtype="0" fill="hold" grpId="0" nodeType="withEffect">
                                  <p:stCondLst>
                                    <p:cond delay="80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fade">
                                      <p:cBhvr>
                                        <p:cTn id="68" dur="500"/>
                                        <p:tgtEl>
                                          <p:spTgt spid="18">
                                            <p:txEl>
                                              <p:pRg st="0" end="0"/>
                                            </p:txEl>
                                          </p:spTgt>
                                        </p:tgtEl>
                                      </p:cBhvr>
                                    </p:animEffect>
                                  </p:childTnLst>
                                </p:cTn>
                              </p:par>
                            </p:childTnLst>
                          </p:cTn>
                        </p:par>
                        <p:par>
                          <p:cTn id="69" fill="hold">
                            <p:stCondLst>
                              <p:cond delay="6100"/>
                            </p:stCondLst>
                            <p:childTnLst>
                              <p:par>
                                <p:cTn id="70" presetID="53" presetClass="entr" presetSubtype="16" fill="hold" grpId="0" nodeType="after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p:cTn id="72"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73"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74" dur="300"/>
                                        <p:tgtEl>
                                          <p:spTgt spid="19">
                                            <p:txEl>
                                              <p:pRg st="0" end="0"/>
                                            </p:txEl>
                                          </p:spTgt>
                                        </p:tgtEl>
                                      </p:cBhvr>
                                    </p:animEffect>
                                  </p:childTnLst>
                                </p:cTn>
                              </p:par>
                              <p:par>
                                <p:cTn id="75" presetID="2" presetClass="entr" presetSubtype="8" fill="hold" grpId="0" nodeType="withEffect">
                                  <p:stCondLst>
                                    <p:cond delay="100"/>
                                  </p:stCondLst>
                                  <p:childTnLst>
                                    <p:set>
                                      <p:cBhvr>
                                        <p:cTn id="76" dur="1" fill="hold">
                                          <p:stCondLst>
                                            <p:cond delay="0"/>
                                          </p:stCondLst>
                                        </p:cTn>
                                        <p:tgtEl>
                                          <p:spTgt spid="20">
                                            <p:txEl>
                                              <p:pRg st="0" end="0"/>
                                            </p:txEl>
                                          </p:spTgt>
                                        </p:tgtEl>
                                        <p:attrNameLst>
                                          <p:attrName>style.visibility</p:attrName>
                                        </p:attrNameLst>
                                      </p:cBhvr>
                                      <p:to>
                                        <p:strVal val="visible"/>
                                      </p:to>
                                    </p:set>
                                    <p:anim calcmode="lin" valueType="num">
                                      <p:cBhvr additive="base">
                                        <p:cTn id="7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0">
                                            <p:txEl>
                                              <p:pRg st="0" end="0"/>
                                            </p:txEl>
                                          </p:spTgt>
                                        </p:tgtEl>
                                        <p:attrNameLst>
                                          <p:attrName>ppt_y</p:attrName>
                                        </p:attrNameLst>
                                      </p:cBhvr>
                                      <p:tavLst>
                                        <p:tav tm="0">
                                          <p:val>
                                            <p:strVal val="#ppt_y"/>
                                          </p:val>
                                        </p:tav>
                                        <p:tav tm="100000">
                                          <p:val>
                                            <p:strVal val="#ppt_y"/>
                                          </p:val>
                                        </p:tav>
                                      </p:tavLst>
                                    </p:anim>
                                  </p:childTnLst>
                                </p:cTn>
                              </p:par>
                              <p:par>
                                <p:cTn id="79" presetID="10" presetClass="entr" presetSubtype="0" fill="hold" grpId="0" nodeType="withEffect">
                                  <p:stCondLst>
                                    <p:cond delay="800"/>
                                  </p:stCondLst>
                                  <p:childTnLst>
                                    <p:set>
                                      <p:cBhvr>
                                        <p:cTn id="80" dur="1" fill="hold">
                                          <p:stCondLst>
                                            <p:cond delay="0"/>
                                          </p:stCondLst>
                                        </p:cTn>
                                        <p:tgtEl>
                                          <p:spTgt spid="21">
                                            <p:txEl>
                                              <p:pRg st="0" end="0"/>
                                            </p:txEl>
                                          </p:spTgt>
                                        </p:tgtEl>
                                        <p:attrNameLst>
                                          <p:attrName>style.visibility</p:attrName>
                                        </p:attrNameLst>
                                      </p:cBhvr>
                                      <p:to>
                                        <p:strVal val="visible"/>
                                      </p:to>
                                    </p:set>
                                    <p:animEffect transition="in" filter="fade">
                                      <p:cBhvr>
                                        <p:cTn id="81" dur="500"/>
                                        <p:tgtEl>
                                          <p:spTgt spid="21">
                                            <p:txEl>
                                              <p:pRg st="0" end="0"/>
                                            </p:txEl>
                                          </p:spTgt>
                                        </p:tgtEl>
                                      </p:cBhvr>
                                    </p:animEffect>
                                  </p:childTnLst>
                                </p:cTn>
                              </p:par>
                            </p:childTnLst>
                          </p:cTn>
                        </p:par>
                        <p:par>
                          <p:cTn id="82" fill="hold">
                            <p:stCondLst>
                              <p:cond delay="7400"/>
                            </p:stCondLst>
                            <p:childTnLst>
                              <p:par>
                                <p:cTn id="83" presetID="53" presetClass="entr" presetSubtype="16" fill="hold" grpId="0" nodeType="afterEffect">
                                  <p:stCondLst>
                                    <p:cond delay="0"/>
                                  </p:stCondLst>
                                  <p:childTnLst>
                                    <p:set>
                                      <p:cBhvr>
                                        <p:cTn id="84" dur="1" fill="hold">
                                          <p:stCondLst>
                                            <p:cond delay="0"/>
                                          </p:stCondLst>
                                        </p:cTn>
                                        <p:tgtEl>
                                          <p:spTgt spid="22">
                                            <p:txEl>
                                              <p:pRg st="0" end="0"/>
                                            </p:txEl>
                                          </p:spTgt>
                                        </p:tgtEl>
                                        <p:attrNameLst>
                                          <p:attrName>style.visibility</p:attrName>
                                        </p:attrNameLst>
                                      </p:cBhvr>
                                      <p:to>
                                        <p:strVal val="visible"/>
                                      </p:to>
                                    </p:set>
                                    <p:anim calcmode="lin" valueType="num">
                                      <p:cBhvr>
                                        <p:cTn id="85"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6"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87" dur="300"/>
                                        <p:tgtEl>
                                          <p:spTgt spid="22">
                                            <p:txEl>
                                              <p:pRg st="0" end="0"/>
                                            </p:txEl>
                                          </p:spTgt>
                                        </p:tgtEl>
                                      </p:cBhvr>
                                    </p:animEffect>
                                  </p:childTnLst>
                                </p:cTn>
                              </p:par>
                              <p:par>
                                <p:cTn id="88" presetID="2" presetClass="entr" presetSubtype="8" fill="hold" grpId="0" nodeType="withEffect">
                                  <p:stCondLst>
                                    <p:cond delay="100"/>
                                  </p:stCondLst>
                                  <p:childTnLst>
                                    <p:set>
                                      <p:cBhvr>
                                        <p:cTn id="89" dur="1" fill="hold">
                                          <p:stCondLst>
                                            <p:cond delay="0"/>
                                          </p:stCondLst>
                                        </p:cTn>
                                        <p:tgtEl>
                                          <p:spTgt spid="23">
                                            <p:txEl>
                                              <p:pRg st="0" end="0"/>
                                            </p:txEl>
                                          </p:spTgt>
                                        </p:tgtEl>
                                        <p:attrNameLst>
                                          <p:attrName>style.visibility</p:attrName>
                                        </p:attrNameLst>
                                      </p:cBhvr>
                                      <p:to>
                                        <p:strVal val="visible"/>
                                      </p:to>
                                    </p:set>
                                    <p:anim calcmode="lin" valueType="num">
                                      <p:cBhvr additive="base">
                                        <p:cTn id="90"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23">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800"/>
                                  </p:stCondLst>
                                  <p:childTnLst>
                                    <p:set>
                                      <p:cBhvr>
                                        <p:cTn id="93" dur="1" fill="hold">
                                          <p:stCondLst>
                                            <p:cond delay="0"/>
                                          </p:stCondLst>
                                        </p:cTn>
                                        <p:tgtEl>
                                          <p:spTgt spid="24">
                                            <p:txEl>
                                              <p:pRg st="0" end="0"/>
                                            </p:txEl>
                                          </p:spTgt>
                                        </p:tgtEl>
                                        <p:attrNameLst>
                                          <p:attrName>style.visibility</p:attrName>
                                        </p:attrNameLst>
                                      </p:cBhvr>
                                      <p:to>
                                        <p:strVal val="visible"/>
                                      </p:to>
                                    </p:set>
                                    <p:animEffect transition="in" filter="fade">
                                      <p:cBhvr>
                                        <p:cTn id="9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tmplLst>
          <p:tmpl lvl="1">
            <p:tnLst>
              <p:par>
                <p:cTn presetID="37" presetClass="entr" presetSubtype="0" fill="hold" nodeType="withEffect">
                  <p:stCondLst>
                    <p:cond delay="300"/>
                  </p:stCondLst>
                  <p:childTnLst>
                    <p:set>
                      <p:cBhvr>
                        <p:cTn dur="1" fill="hold">
                          <p:stCondLst>
                            <p:cond delay="0"/>
                          </p:stCondLst>
                        </p:cTn>
                        <p:tgtEl>
                          <p:spTgt spid="6"/>
                        </p:tgtEl>
                        <p:attrNameLst>
                          <p:attrName>style.visibility</p:attrName>
                        </p:attrNameLst>
                      </p:cBhvr>
                      <p:to>
                        <p:strVal val="visible"/>
                      </p:to>
                    </p:set>
                    <p:animEffect transition="in" filter="fade">
                      <p:cBhvr>
                        <p:cTn dur="600"/>
                        <p:tgtEl>
                          <p:spTgt spid="6"/>
                        </p:tgtEl>
                      </p:cBhvr>
                    </p:animEffect>
                    <p:anim calcmode="lin" valueType="num">
                      <p:cBhvr>
                        <p:cTn dur="600" fill="hold"/>
                        <p:tgtEl>
                          <p:spTgt spid="6"/>
                        </p:tgtEl>
                        <p:attrNameLst>
                          <p:attrName>ppt_x</p:attrName>
                        </p:attrNameLst>
                      </p:cBhvr>
                      <p:tavLst>
                        <p:tav tm="0">
                          <p:val>
                            <p:strVal val="#ppt_x"/>
                          </p:val>
                        </p:tav>
                        <p:tav tm="100000">
                          <p:val>
                            <p:strVal val="#ppt_x"/>
                          </p:val>
                        </p:tav>
                      </p:tavLst>
                    </p:anim>
                    <p:anim calcmode="lin" valueType="num">
                      <p:cBhvr>
                        <p:cTn dur="540" decel="100000" fill="hold"/>
                        <p:tgtEl>
                          <p:spTgt spid="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
                        </p:tgtEl>
                        <p:attrNameLst>
                          <p:attrName>ppt_y</p:attrName>
                        </p:attrNameLst>
                      </p:cBhvr>
                      <p:tavLst>
                        <p:tav tm="0">
                          <p:val>
                            <p:strVal val="#ppt_y-.03"/>
                          </p:val>
                        </p:tav>
                        <p:tav tm="100000">
                          <p:val>
                            <p:strVal val="#ppt_y"/>
                          </p:val>
                        </p:tav>
                      </p:tavLst>
                    </p:anim>
                  </p:childTnLst>
                </p:cTn>
              </p:par>
            </p:tnLst>
          </p:tmpl>
        </p:tmplLst>
      </p:bldP>
      <p:bldP spid="5" grpId="0" build="p">
        <p:tmplLst>
          <p:tmpl lvl="1">
            <p:tnLst>
              <p:par>
                <p:cTn presetID="53" presetClass="entr" presetSubtype="16"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300" fill="hold"/>
                        <p:tgtEl>
                          <p:spTgt spid="5"/>
                        </p:tgtEl>
                        <p:attrNameLst>
                          <p:attrName>ppt_w</p:attrName>
                        </p:attrNameLst>
                      </p:cBhvr>
                      <p:tavLst>
                        <p:tav tm="0">
                          <p:val>
                            <p:fltVal val="0"/>
                          </p:val>
                        </p:tav>
                        <p:tav tm="100000">
                          <p:val>
                            <p:strVal val="#ppt_w"/>
                          </p:val>
                        </p:tav>
                      </p:tavLst>
                    </p:anim>
                    <p:anim calcmode="lin" valueType="num">
                      <p:cBhvr>
                        <p:cTn dur="300" fill="hold"/>
                        <p:tgtEl>
                          <p:spTgt spid="5"/>
                        </p:tgtEl>
                        <p:attrNameLst>
                          <p:attrName>ppt_h</p:attrName>
                        </p:attrNameLst>
                      </p:cBhvr>
                      <p:tavLst>
                        <p:tav tm="0">
                          <p:val>
                            <p:fltVal val="0"/>
                          </p:val>
                        </p:tav>
                        <p:tav tm="100000">
                          <p:val>
                            <p:strVal val="#ppt_h"/>
                          </p:val>
                        </p:tav>
                      </p:tavLst>
                    </p:anim>
                    <p:animEffect transition="in" filter="fade">
                      <p:cBhvr>
                        <p:cTn dur="300"/>
                        <p:tgtEl>
                          <p:spTgt spid="5"/>
                        </p:tgtEl>
                      </p:cBhvr>
                    </p:animEffect>
                  </p:childTnLst>
                </p:cTn>
              </p:par>
            </p:tnLst>
          </p:tmpl>
        </p:tmplLst>
      </p:bldP>
      <p:bldP spid="7" grpId="0" build="p">
        <p:tmplLst>
          <p:tmpl lvl="1">
            <p:tnLst>
              <p:par>
                <p:cTn presetID="2" presetClass="entr" presetSubtype="8"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53" presetClass="entr" presetSubtype="16"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300" fill="hold"/>
                        <p:tgtEl>
                          <p:spTgt spid="10"/>
                        </p:tgtEl>
                        <p:attrNameLst>
                          <p:attrName>ppt_w</p:attrName>
                        </p:attrNameLst>
                      </p:cBhvr>
                      <p:tavLst>
                        <p:tav tm="0">
                          <p:val>
                            <p:fltVal val="0"/>
                          </p:val>
                        </p:tav>
                        <p:tav tm="100000">
                          <p:val>
                            <p:strVal val="#ppt_w"/>
                          </p:val>
                        </p:tav>
                      </p:tavLst>
                    </p:anim>
                    <p:anim calcmode="lin" valueType="num">
                      <p:cBhvr>
                        <p:cTn dur="300" fill="hold"/>
                        <p:tgtEl>
                          <p:spTgt spid="10"/>
                        </p:tgtEl>
                        <p:attrNameLst>
                          <p:attrName>ppt_h</p:attrName>
                        </p:attrNameLst>
                      </p:cBhvr>
                      <p:tavLst>
                        <p:tav tm="0">
                          <p:val>
                            <p:fltVal val="0"/>
                          </p:val>
                        </p:tav>
                        <p:tav tm="100000">
                          <p:val>
                            <p:strVal val="#ppt_h"/>
                          </p:val>
                        </p:tav>
                      </p:tavLst>
                    </p:anim>
                    <p:animEffect transition="in" filter="fade">
                      <p:cBhvr>
                        <p:cTn dur="300"/>
                        <p:tgtEl>
                          <p:spTgt spid="10"/>
                        </p:tgtEl>
                      </p:cBhvr>
                    </p:animEffect>
                  </p:childTnLst>
                </p:cTn>
              </p:par>
            </p:tnLst>
          </p:tmpl>
        </p:tmplLst>
      </p:bldP>
      <p:bldP spid="11" grpId="0" build="p">
        <p:tmplLst>
          <p:tmpl lvl="1">
            <p:tnLst>
              <p:par>
                <p:cTn presetID="2" presetClass="entr" presetSubtype="8"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10" presetClass="entr" presetSubtype="0" fill="hold" nodeType="withEffect">
                  <p:stCondLst>
                    <p:cond delay="8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14" grpId="0" build="p">
        <p:tmplLst>
          <p:tmpl lvl="1">
            <p:tnLst>
              <p:par>
                <p:cTn presetID="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10" presetClass="entr" presetSubtype="0" fill="hold" nodeType="withEffect">
                  <p:stCondLst>
                    <p:cond delay="8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300" fill="hold"/>
                        <p:tgtEl>
                          <p:spTgt spid="16"/>
                        </p:tgtEl>
                        <p:attrNameLst>
                          <p:attrName>ppt_w</p:attrName>
                        </p:attrNameLst>
                      </p:cBhvr>
                      <p:tavLst>
                        <p:tav tm="0">
                          <p:val>
                            <p:fltVal val="0"/>
                          </p:val>
                        </p:tav>
                        <p:tav tm="100000">
                          <p:val>
                            <p:strVal val="#ppt_w"/>
                          </p:val>
                        </p:tav>
                      </p:tavLst>
                    </p:anim>
                    <p:anim calcmode="lin" valueType="num">
                      <p:cBhvr>
                        <p:cTn dur="300" fill="hold"/>
                        <p:tgtEl>
                          <p:spTgt spid="16"/>
                        </p:tgtEl>
                        <p:attrNameLst>
                          <p:attrName>ppt_h</p:attrName>
                        </p:attrNameLst>
                      </p:cBhvr>
                      <p:tavLst>
                        <p:tav tm="0">
                          <p:val>
                            <p:fltVal val="0"/>
                          </p:val>
                        </p:tav>
                        <p:tav tm="100000">
                          <p:val>
                            <p:strVal val="#ppt_h"/>
                          </p:val>
                        </p:tav>
                      </p:tavLst>
                    </p:anim>
                    <p:animEffect transition="in" filter="fade">
                      <p:cBhvr>
                        <p:cTn dur="300"/>
                        <p:tgtEl>
                          <p:spTgt spid="16"/>
                        </p:tgtEl>
                      </p:cBhvr>
                    </p:animEffect>
                  </p:childTnLst>
                </p:cTn>
              </p:par>
            </p:tnLst>
          </p:tmpl>
        </p:tmplLst>
      </p:bldP>
      <p:bldP spid="17" grpId="0" build="p">
        <p:tmplLst>
          <p:tmpl lvl="1">
            <p:tnLst>
              <p:par>
                <p:cTn presetID="2" presetClass="entr" presetSubtype="8" fill="hold" nodeType="withEffect">
                  <p:stCondLst>
                    <p:cond delay="1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10" presetClass="entr" presetSubtype="0" fill="hold" nodeType="withEffect">
                  <p:stCondLst>
                    <p:cond delay="8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300" fill="hold"/>
                        <p:tgtEl>
                          <p:spTgt spid="19"/>
                        </p:tgtEl>
                        <p:attrNameLst>
                          <p:attrName>ppt_w</p:attrName>
                        </p:attrNameLst>
                      </p:cBhvr>
                      <p:tavLst>
                        <p:tav tm="0">
                          <p:val>
                            <p:fltVal val="0"/>
                          </p:val>
                        </p:tav>
                        <p:tav tm="100000">
                          <p:val>
                            <p:strVal val="#ppt_w"/>
                          </p:val>
                        </p:tav>
                      </p:tavLst>
                    </p:anim>
                    <p:anim calcmode="lin" valueType="num">
                      <p:cBhvr>
                        <p:cTn dur="300" fill="hold"/>
                        <p:tgtEl>
                          <p:spTgt spid="19"/>
                        </p:tgtEl>
                        <p:attrNameLst>
                          <p:attrName>ppt_h</p:attrName>
                        </p:attrNameLst>
                      </p:cBhvr>
                      <p:tavLst>
                        <p:tav tm="0">
                          <p:val>
                            <p:fltVal val="0"/>
                          </p:val>
                        </p:tav>
                        <p:tav tm="100000">
                          <p:val>
                            <p:strVal val="#ppt_h"/>
                          </p:val>
                        </p:tav>
                      </p:tavLst>
                    </p:anim>
                    <p:animEffect transition="in" filter="fade">
                      <p:cBhvr>
                        <p:cTn dur="300"/>
                        <p:tgtEl>
                          <p:spTgt spid="19"/>
                        </p:tgtEl>
                      </p:cBhvr>
                    </p:animEffect>
                  </p:childTnLst>
                </p:cTn>
              </p:par>
            </p:tnLst>
          </p:tmpl>
        </p:tmplLst>
      </p:bldP>
      <p:bldP spid="20" grpId="0" build="p">
        <p:tmplLst>
          <p:tmpl lvl="1">
            <p:tnLst>
              <p:par>
                <p:cTn presetID="2" presetClass="entr" presetSubtype="8" fill="hold" nodeType="withEffect">
                  <p:stCondLst>
                    <p:cond delay="1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10" presetClass="entr" presetSubtype="0" fill="hold" nodeType="withEffect">
                  <p:stCondLst>
                    <p:cond delay="8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300" fill="hold"/>
                        <p:tgtEl>
                          <p:spTgt spid="22"/>
                        </p:tgtEl>
                        <p:attrNameLst>
                          <p:attrName>ppt_w</p:attrName>
                        </p:attrNameLst>
                      </p:cBhvr>
                      <p:tavLst>
                        <p:tav tm="0">
                          <p:val>
                            <p:fltVal val="0"/>
                          </p:val>
                        </p:tav>
                        <p:tav tm="100000">
                          <p:val>
                            <p:strVal val="#ppt_w"/>
                          </p:val>
                        </p:tav>
                      </p:tavLst>
                    </p:anim>
                    <p:anim calcmode="lin" valueType="num">
                      <p:cBhvr>
                        <p:cTn dur="300" fill="hold"/>
                        <p:tgtEl>
                          <p:spTgt spid="22"/>
                        </p:tgtEl>
                        <p:attrNameLst>
                          <p:attrName>ppt_h</p:attrName>
                        </p:attrNameLst>
                      </p:cBhvr>
                      <p:tavLst>
                        <p:tav tm="0">
                          <p:val>
                            <p:fltVal val="0"/>
                          </p:val>
                        </p:tav>
                        <p:tav tm="100000">
                          <p:val>
                            <p:strVal val="#ppt_h"/>
                          </p:val>
                        </p:tav>
                      </p:tavLst>
                    </p:anim>
                    <p:animEffect transition="in" filter="fade">
                      <p:cBhvr>
                        <p:cTn dur="300"/>
                        <p:tgtEl>
                          <p:spTgt spid="22"/>
                        </p:tgtEl>
                      </p:cBhvr>
                    </p:animEffect>
                  </p:childTnLst>
                </p:cTn>
              </p:par>
            </p:tnLst>
          </p:tmpl>
        </p:tmplLst>
      </p:bldP>
      <p:bldP spid="23" grpId="0" build="p">
        <p:tmplLst>
          <p:tmpl lvl="1">
            <p:tnLst>
              <p:par>
                <p:cTn presetID="2" presetClass="entr" presetSubtype="8"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0-#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10" presetClass="entr" presetSubtype="0" fill="hold" nodeType="withEffect">
                  <p:stCondLst>
                    <p:cond delay="8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cept image 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0" y="0"/>
            <a:ext cx="91440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0" name="Picture Placeholder 2"/>
          <p:cNvSpPr>
            <a:spLocks noGrp="1"/>
          </p:cNvSpPr>
          <p:nvPr>
            <p:ph type="pic" sz="quarter" idx="11"/>
          </p:nvPr>
        </p:nvSpPr>
        <p:spPr>
          <a:xfrm>
            <a:off x="1756385" y="1"/>
            <a:ext cx="6519961" cy="2756370"/>
          </a:xfrm>
          <a:custGeom>
            <a:avLst/>
            <a:gdLst/>
            <a:ahLst/>
            <a:cxnLst/>
            <a:rect l="l" t="t" r="r" b="b"/>
            <a:pathLst>
              <a:path w="5959095" h="2267333">
                <a:moveTo>
                  <a:pt x="3854053" y="956"/>
                </a:moveTo>
                <a:cubicBezTo>
                  <a:pt x="4216422" y="10827"/>
                  <a:pt x="4569709" y="96467"/>
                  <a:pt x="4903563" y="224341"/>
                </a:cubicBezTo>
                <a:cubicBezTo>
                  <a:pt x="5279041" y="368144"/>
                  <a:pt x="5635208" y="567214"/>
                  <a:pt x="5959095" y="818471"/>
                </a:cubicBezTo>
                <a:cubicBezTo>
                  <a:pt x="5516853" y="816239"/>
                  <a:pt x="5082060" y="932514"/>
                  <a:pt x="4699961" y="1155287"/>
                </a:cubicBezTo>
                <a:cubicBezTo>
                  <a:pt x="4405041" y="1327255"/>
                  <a:pt x="4149848" y="1558317"/>
                  <a:pt x="3863756" y="1744315"/>
                </a:cubicBezTo>
                <a:cubicBezTo>
                  <a:pt x="3314195" y="2101431"/>
                  <a:pt x="2668902" y="2282965"/>
                  <a:pt x="2013678" y="2266278"/>
                </a:cubicBezTo>
                <a:cubicBezTo>
                  <a:pt x="1275964" y="2247466"/>
                  <a:pt x="566114" y="1979629"/>
                  <a:pt x="0" y="1506238"/>
                </a:cubicBezTo>
                <a:cubicBezTo>
                  <a:pt x="322233" y="1488276"/>
                  <a:pt x="638120" y="1416746"/>
                  <a:pt x="935247" y="1295582"/>
                </a:cubicBezTo>
                <a:cubicBezTo>
                  <a:pt x="1226581" y="1176756"/>
                  <a:pt x="1496395" y="1011590"/>
                  <a:pt x="1756554" y="831757"/>
                </a:cubicBezTo>
                <a:cubicBezTo>
                  <a:pt x="1979192" y="677750"/>
                  <a:pt x="2194658" y="513009"/>
                  <a:pt x="2429435" y="378028"/>
                </a:cubicBezTo>
                <a:cubicBezTo>
                  <a:pt x="2817604" y="154937"/>
                  <a:pt x="3250742" y="16661"/>
                  <a:pt x="3698226" y="1462"/>
                </a:cubicBezTo>
                <a:cubicBezTo>
                  <a:pt x="3750333" y="-318"/>
                  <a:pt x="3802286" y="-454"/>
                  <a:pt x="3854053" y="956"/>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9" name="Title 3"/>
          <p:cNvSpPr>
            <a:spLocks noGrp="1"/>
          </p:cNvSpPr>
          <p:nvPr>
            <p:ph type="title" hasCustomPrompt="1"/>
          </p:nvPr>
        </p:nvSpPr>
        <p:spPr>
          <a:xfrm>
            <a:off x="685801" y="3215676"/>
            <a:ext cx="2717800" cy="1572700"/>
          </a:xfrm>
          <a:prstGeom prst="rect">
            <a:avLst/>
          </a:prstGeom>
        </p:spPr>
        <p:txBody>
          <a:bodyPr lIns="68580" tIns="34290" rIns="68580" bIns="34290">
            <a:noAutofit/>
          </a:bodyPr>
          <a:lstStyle>
            <a:lvl1pPr algn="l">
              <a:defRPr sz="3300" cap="all">
                <a:solidFill>
                  <a:schemeClr val="bg1">
                    <a:lumMod val="85000"/>
                  </a:schemeClr>
                </a:solidFill>
                <a:latin typeface="Lemon/Milk"/>
                <a:cs typeface="Lemon/Milk"/>
              </a:defRPr>
            </a:lvl1pPr>
          </a:lstStyle>
          <a:p>
            <a:r>
              <a:rPr lang="en-US" dirty="0" smtClean="0"/>
              <a:t>title example here</a:t>
            </a:r>
            <a:endParaRPr lang="en-US" dirty="0"/>
          </a:p>
        </p:txBody>
      </p:sp>
      <p:sp>
        <p:nvSpPr>
          <p:cNvPr id="11" name="Text Placeholder 5"/>
          <p:cNvSpPr>
            <a:spLocks noGrp="1"/>
          </p:cNvSpPr>
          <p:nvPr>
            <p:ph type="body" sz="quarter" idx="10" hasCustomPrompt="1"/>
          </p:nvPr>
        </p:nvSpPr>
        <p:spPr>
          <a:xfrm>
            <a:off x="685801" y="4842662"/>
            <a:ext cx="2048933" cy="237328"/>
          </a:xfrm>
          <a:prstGeom prst="rect">
            <a:avLst/>
          </a:prstGeom>
        </p:spPr>
        <p:txBody>
          <a:bodyPr lIns="68580" tIns="34290" rIns="68580" bIns="34290">
            <a:noAutofit/>
          </a:bodyPr>
          <a:lstStyle>
            <a:lvl1pPr marL="0" indent="0" algn="l">
              <a:buNone/>
              <a:defRPr sz="1200" cap="all">
                <a:solidFill>
                  <a:schemeClr val="bg1">
                    <a:lumMod val="85000"/>
                  </a:schemeClr>
                </a:solidFill>
                <a:latin typeface="Lato Light"/>
                <a:cs typeface="Lato Light"/>
              </a:defRPr>
            </a:lvl1pPr>
          </a:lstStyle>
          <a:p>
            <a:pPr lvl="0"/>
            <a:r>
              <a:rPr lang="en-US" dirty="0" err="1" smtClean="0"/>
              <a:t>Subitle</a:t>
            </a:r>
            <a:r>
              <a:rPr lang="en-US" dirty="0" smtClean="0"/>
              <a:t> Example here</a:t>
            </a:r>
          </a:p>
        </p:txBody>
      </p:sp>
    </p:spTree>
    <p:extLst>
      <p:ext uri="{BB962C8B-B14F-4D97-AF65-F5344CB8AC3E}">
        <p14:creationId xmlns:p14="http://schemas.microsoft.com/office/powerpoint/2010/main" val="16189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540" decel="100000" fill="hold"/>
                                        <p:tgtEl>
                                          <p:spTgt spid="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600"/>
                                        <p:tgtEl>
                                          <p:spTgt spid="11">
                                            <p:txEl>
                                              <p:pRg st="0" end="0"/>
                                            </p:txEl>
                                          </p:spTgt>
                                        </p:tgtEl>
                                      </p:cBhvr>
                                    </p:animEffect>
                                    <p:anim calcmode="lin" valueType="num">
                                      <p:cBhvr>
                                        <p:cTn id="14"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build="p">
        <p:tmplLst>
          <p:tmpl lvl="1">
            <p:tnLst>
              <p:par>
                <p:cTn presetID="37"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600"/>
                        <p:tgtEl>
                          <p:spTgt spid="11"/>
                        </p:tgtEl>
                      </p:cBhvr>
                    </p:animEffect>
                    <p:anim calcmode="lin" valueType="num">
                      <p:cBhvr>
                        <p:cTn dur="600" fill="hold"/>
                        <p:tgtEl>
                          <p:spTgt spid="11"/>
                        </p:tgtEl>
                        <p:attrNameLst>
                          <p:attrName>ppt_x</p:attrName>
                        </p:attrNameLst>
                      </p:cBhvr>
                      <p:tavLst>
                        <p:tav tm="0">
                          <p:val>
                            <p:strVal val="#ppt_x"/>
                          </p:val>
                        </p:tav>
                        <p:tav tm="100000">
                          <p:val>
                            <p:strVal val="#ppt_x"/>
                          </p:val>
                        </p:tav>
                      </p:tavLst>
                    </p:anim>
                    <p:anim calcmode="lin" valueType="num">
                      <p:cBhvr>
                        <p:cTn dur="540" decel="100000" fill="hold"/>
                        <p:tgtEl>
                          <p:spTgt spid="1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1"/>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cept image 3">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0" y="0"/>
            <a:ext cx="91440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10" name="Picture Placeholder 2"/>
          <p:cNvSpPr>
            <a:spLocks noGrp="1"/>
          </p:cNvSpPr>
          <p:nvPr>
            <p:ph type="pic" sz="quarter" idx="11"/>
          </p:nvPr>
        </p:nvSpPr>
        <p:spPr>
          <a:xfrm>
            <a:off x="-538083" y="2718742"/>
            <a:ext cx="6519961" cy="2756370"/>
          </a:xfrm>
          <a:custGeom>
            <a:avLst/>
            <a:gdLst/>
            <a:ahLst/>
            <a:cxnLst/>
            <a:rect l="l" t="t" r="r" b="b"/>
            <a:pathLst>
              <a:path w="5959095" h="2267333">
                <a:moveTo>
                  <a:pt x="3854053" y="956"/>
                </a:moveTo>
                <a:cubicBezTo>
                  <a:pt x="4216422" y="10827"/>
                  <a:pt x="4569709" y="96467"/>
                  <a:pt x="4903563" y="224341"/>
                </a:cubicBezTo>
                <a:cubicBezTo>
                  <a:pt x="5279041" y="368144"/>
                  <a:pt x="5635208" y="567214"/>
                  <a:pt x="5959095" y="818471"/>
                </a:cubicBezTo>
                <a:cubicBezTo>
                  <a:pt x="5516853" y="816239"/>
                  <a:pt x="5082060" y="932514"/>
                  <a:pt x="4699961" y="1155287"/>
                </a:cubicBezTo>
                <a:cubicBezTo>
                  <a:pt x="4405041" y="1327255"/>
                  <a:pt x="4149848" y="1558317"/>
                  <a:pt x="3863756" y="1744315"/>
                </a:cubicBezTo>
                <a:cubicBezTo>
                  <a:pt x="3314195" y="2101431"/>
                  <a:pt x="2668902" y="2282965"/>
                  <a:pt x="2013678" y="2266278"/>
                </a:cubicBezTo>
                <a:cubicBezTo>
                  <a:pt x="1275964" y="2247466"/>
                  <a:pt x="566114" y="1979629"/>
                  <a:pt x="0" y="1506238"/>
                </a:cubicBezTo>
                <a:cubicBezTo>
                  <a:pt x="322233" y="1488276"/>
                  <a:pt x="638120" y="1416746"/>
                  <a:pt x="935247" y="1295582"/>
                </a:cubicBezTo>
                <a:cubicBezTo>
                  <a:pt x="1226581" y="1176756"/>
                  <a:pt x="1496395" y="1011590"/>
                  <a:pt x="1756554" y="831757"/>
                </a:cubicBezTo>
                <a:cubicBezTo>
                  <a:pt x="1979192" y="677750"/>
                  <a:pt x="2194658" y="513009"/>
                  <a:pt x="2429435" y="378028"/>
                </a:cubicBezTo>
                <a:cubicBezTo>
                  <a:pt x="2817604" y="154937"/>
                  <a:pt x="3250742" y="16661"/>
                  <a:pt x="3698226" y="1462"/>
                </a:cubicBezTo>
                <a:cubicBezTo>
                  <a:pt x="3750333" y="-318"/>
                  <a:pt x="3802286" y="-454"/>
                  <a:pt x="3854053" y="956"/>
                </a:cubicBezTo>
                <a:close/>
              </a:path>
            </a:pathLst>
          </a:cu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9" name="Title 3"/>
          <p:cNvSpPr>
            <a:spLocks noGrp="1"/>
          </p:cNvSpPr>
          <p:nvPr>
            <p:ph type="title" hasCustomPrompt="1"/>
          </p:nvPr>
        </p:nvSpPr>
        <p:spPr>
          <a:xfrm>
            <a:off x="685801" y="863823"/>
            <a:ext cx="2717800" cy="1572700"/>
          </a:xfrm>
          <a:prstGeom prst="rect">
            <a:avLst/>
          </a:prstGeom>
        </p:spPr>
        <p:txBody>
          <a:bodyPr lIns="68580" tIns="34290" rIns="68580" bIns="34290">
            <a:noAutofit/>
          </a:bodyPr>
          <a:lstStyle>
            <a:lvl1pPr algn="l">
              <a:defRPr sz="3300" cap="all">
                <a:solidFill>
                  <a:schemeClr val="bg1">
                    <a:lumMod val="85000"/>
                  </a:schemeClr>
                </a:solidFill>
                <a:latin typeface="Lemon/Milk"/>
                <a:cs typeface="Lemon/Milk"/>
              </a:defRPr>
            </a:lvl1pPr>
          </a:lstStyle>
          <a:p>
            <a:r>
              <a:rPr lang="en-US" dirty="0" smtClean="0"/>
              <a:t>title example here</a:t>
            </a:r>
            <a:endParaRPr lang="en-US" dirty="0"/>
          </a:p>
        </p:txBody>
      </p:sp>
      <p:sp>
        <p:nvSpPr>
          <p:cNvPr id="11" name="Text Placeholder 5"/>
          <p:cNvSpPr>
            <a:spLocks noGrp="1"/>
          </p:cNvSpPr>
          <p:nvPr>
            <p:ph type="body" sz="quarter" idx="10" hasCustomPrompt="1"/>
          </p:nvPr>
        </p:nvSpPr>
        <p:spPr>
          <a:xfrm>
            <a:off x="685801" y="2490809"/>
            <a:ext cx="2048933" cy="237328"/>
          </a:xfrm>
          <a:prstGeom prst="rect">
            <a:avLst/>
          </a:prstGeom>
        </p:spPr>
        <p:txBody>
          <a:bodyPr lIns="68580" tIns="34290" rIns="68580" bIns="34290">
            <a:noAutofit/>
          </a:bodyPr>
          <a:lstStyle>
            <a:lvl1pPr marL="0" indent="0" algn="l">
              <a:buNone/>
              <a:defRPr sz="1200" cap="all">
                <a:solidFill>
                  <a:schemeClr val="bg1">
                    <a:lumMod val="85000"/>
                  </a:schemeClr>
                </a:solidFill>
                <a:latin typeface="Lato Light"/>
                <a:cs typeface="Lato Light"/>
              </a:defRPr>
            </a:lvl1pPr>
          </a:lstStyle>
          <a:p>
            <a:pPr lvl="0"/>
            <a:r>
              <a:rPr lang="en-US" dirty="0" err="1" smtClean="0"/>
              <a:t>Subitle</a:t>
            </a:r>
            <a:r>
              <a:rPr lang="en-US" dirty="0" smtClean="0"/>
              <a:t> Example here</a:t>
            </a:r>
          </a:p>
        </p:txBody>
      </p:sp>
    </p:spTree>
    <p:extLst>
      <p:ext uri="{BB962C8B-B14F-4D97-AF65-F5344CB8AC3E}">
        <p14:creationId xmlns:p14="http://schemas.microsoft.com/office/powerpoint/2010/main" val="33510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540" decel="100000" fill="hold"/>
                                        <p:tgtEl>
                                          <p:spTgt spid="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600"/>
                                        <p:tgtEl>
                                          <p:spTgt spid="11">
                                            <p:txEl>
                                              <p:pRg st="0" end="0"/>
                                            </p:txEl>
                                          </p:spTgt>
                                        </p:tgtEl>
                                      </p:cBhvr>
                                    </p:animEffect>
                                    <p:anim calcmode="lin" valueType="num">
                                      <p:cBhvr>
                                        <p:cTn id="14"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5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build="p">
        <p:tmplLst>
          <p:tmpl lvl="1">
            <p:tnLst>
              <p:par>
                <p:cTn presetID="37"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600"/>
                        <p:tgtEl>
                          <p:spTgt spid="11"/>
                        </p:tgtEl>
                      </p:cBhvr>
                    </p:animEffect>
                    <p:anim calcmode="lin" valueType="num">
                      <p:cBhvr>
                        <p:cTn dur="600" fill="hold"/>
                        <p:tgtEl>
                          <p:spTgt spid="11"/>
                        </p:tgtEl>
                        <p:attrNameLst>
                          <p:attrName>ppt_x</p:attrName>
                        </p:attrNameLst>
                      </p:cBhvr>
                      <p:tavLst>
                        <p:tav tm="0">
                          <p:val>
                            <p:strVal val="#ppt_x"/>
                          </p:val>
                        </p:tav>
                        <p:tav tm="100000">
                          <p:val>
                            <p:strVal val="#ppt_x"/>
                          </p:val>
                        </p:tav>
                      </p:tavLst>
                    </p:anim>
                    <p:anim calcmode="lin" valueType="num">
                      <p:cBhvr>
                        <p:cTn dur="540" decel="100000" fill="hold"/>
                        <p:tgtEl>
                          <p:spTgt spid="1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1"/>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cept image 4">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0" y="0"/>
            <a:ext cx="9144000" cy="5715000"/>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endParaRPr lang="en-US" dirty="0"/>
          </a:p>
        </p:txBody>
      </p:sp>
      <p:sp>
        <p:nvSpPr>
          <p:cNvPr id="9" name="Title 3"/>
          <p:cNvSpPr>
            <a:spLocks noGrp="1"/>
          </p:cNvSpPr>
          <p:nvPr>
            <p:ph type="title" hasCustomPrompt="1"/>
          </p:nvPr>
        </p:nvSpPr>
        <p:spPr>
          <a:xfrm>
            <a:off x="685801" y="863823"/>
            <a:ext cx="2717800" cy="1572700"/>
          </a:xfrm>
          <a:prstGeom prst="rect">
            <a:avLst/>
          </a:prstGeom>
        </p:spPr>
        <p:txBody>
          <a:bodyPr lIns="68580" tIns="34290" rIns="68580" bIns="34290">
            <a:noAutofit/>
          </a:bodyPr>
          <a:lstStyle>
            <a:lvl1pPr algn="l">
              <a:defRPr sz="3300" cap="all">
                <a:solidFill>
                  <a:schemeClr val="tx1">
                    <a:lumMod val="50000"/>
                    <a:lumOff val="50000"/>
                  </a:schemeClr>
                </a:solidFill>
                <a:latin typeface="Lemon/Milk"/>
                <a:cs typeface="Lemon/Milk"/>
              </a:defRPr>
            </a:lvl1pPr>
          </a:lstStyle>
          <a:p>
            <a:r>
              <a:rPr lang="en-US" dirty="0" smtClean="0"/>
              <a:t>title example here</a:t>
            </a:r>
            <a:endParaRPr lang="en-US" dirty="0"/>
          </a:p>
        </p:txBody>
      </p:sp>
      <p:sp>
        <p:nvSpPr>
          <p:cNvPr id="11" name="Text Placeholder 5"/>
          <p:cNvSpPr>
            <a:spLocks noGrp="1"/>
          </p:cNvSpPr>
          <p:nvPr>
            <p:ph type="body" sz="quarter" idx="10" hasCustomPrompt="1"/>
          </p:nvPr>
        </p:nvSpPr>
        <p:spPr>
          <a:xfrm>
            <a:off x="685801" y="2490809"/>
            <a:ext cx="2048933" cy="237328"/>
          </a:xfrm>
          <a:prstGeom prst="rect">
            <a:avLst/>
          </a:prstGeom>
        </p:spPr>
        <p:txBody>
          <a:bodyPr lIns="68580" tIns="34290" rIns="68580" bIns="34290">
            <a:noAutofit/>
          </a:bodyPr>
          <a:lstStyle>
            <a:lvl1pPr marL="0" indent="0" algn="l">
              <a:buNone/>
              <a:defRPr sz="1200" cap="all">
                <a:solidFill>
                  <a:schemeClr val="tx1">
                    <a:lumMod val="50000"/>
                    <a:lumOff val="50000"/>
                  </a:schemeClr>
                </a:solidFill>
                <a:latin typeface="Lato Light"/>
                <a:cs typeface="Lato Light"/>
              </a:defRPr>
            </a:lvl1pPr>
          </a:lstStyle>
          <a:p>
            <a:pPr lvl="0"/>
            <a:r>
              <a:rPr lang="en-US" dirty="0" err="1" smtClean="0"/>
              <a:t>Subitle</a:t>
            </a:r>
            <a:r>
              <a:rPr lang="en-US" dirty="0" smtClean="0"/>
              <a:t> Example here</a:t>
            </a:r>
          </a:p>
        </p:txBody>
      </p:sp>
    </p:spTree>
    <p:extLst>
      <p:ext uri="{BB962C8B-B14F-4D97-AF65-F5344CB8AC3E}">
        <p14:creationId xmlns:p14="http://schemas.microsoft.com/office/powerpoint/2010/main" val="23518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anim calcmode="lin" valueType="num">
                                      <p:cBhvr>
                                        <p:cTn id="8" dur="600" fill="hold"/>
                                        <p:tgtEl>
                                          <p:spTgt spid="9"/>
                                        </p:tgtEl>
                                        <p:attrNameLst>
                                          <p:attrName>ppt_x</p:attrName>
                                        </p:attrNameLst>
                                      </p:cBhvr>
                                      <p:tavLst>
                                        <p:tav tm="0">
                                          <p:val>
                                            <p:strVal val="#ppt_x"/>
                                          </p:val>
                                        </p:tav>
                                        <p:tav tm="100000">
                                          <p:val>
                                            <p:strVal val="#ppt_x"/>
                                          </p:val>
                                        </p:tav>
                                      </p:tavLst>
                                    </p:anim>
                                    <p:anim calcmode="lin" valueType="num">
                                      <p:cBhvr>
                                        <p:cTn id="9" dur="540" decel="100000" fill="hold"/>
                                        <p:tgtEl>
                                          <p:spTgt spid="9"/>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600"/>
                                        <p:tgtEl>
                                          <p:spTgt spid="11">
                                            <p:txEl>
                                              <p:pRg st="0" end="0"/>
                                            </p:txEl>
                                          </p:spTgt>
                                        </p:tgtEl>
                                      </p:cBhvr>
                                    </p:animEffect>
                                    <p:anim calcmode="lin" valueType="num">
                                      <p:cBhvr>
                                        <p:cTn id="14" dur="6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tmplLst>
          <p:tmpl lvl="1">
            <p:tnLst>
              <p:par>
                <p:cTn presetID="37" presetClass="entr" presetSubtype="0" fill="hold" nodeType="withEffect">
                  <p:stCondLst>
                    <p:cond delay="300"/>
                  </p:stCondLst>
                  <p:childTnLst>
                    <p:set>
                      <p:cBhvr>
                        <p:cTn dur="1" fill="hold">
                          <p:stCondLst>
                            <p:cond delay="0"/>
                          </p:stCondLst>
                        </p:cTn>
                        <p:tgtEl>
                          <p:spTgt spid="11"/>
                        </p:tgtEl>
                        <p:attrNameLst>
                          <p:attrName>style.visibility</p:attrName>
                        </p:attrNameLst>
                      </p:cBhvr>
                      <p:to>
                        <p:strVal val="visible"/>
                      </p:to>
                    </p:set>
                    <p:animEffect transition="in" filter="fade">
                      <p:cBhvr>
                        <p:cTn dur="600"/>
                        <p:tgtEl>
                          <p:spTgt spid="11"/>
                        </p:tgtEl>
                      </p:cBhvr>
                    </p:animEffect>
                    <p:anim calcmode="lin" valueType="num">
                      <p:cBhvr>
                        <p:cTn dur="600" fill="hold"/>
                        <p:tgtEl>
                          <p:spTgt spid="11"/>
                        </p:tgtEl>
                        <p:attrNameLst>
                          <p:attrName>ppt_x</p:attrName>
                        </p:attrNameLst>
                      </p:cBhvr>
                      <p:tavLst>
                        <p:tav tm="0">
                          <p:val>
                            <p:strVal val="#ppt_x"/>
                          </p:val>
                        </p:tav>
                        <p:tav tm="100000">
                          <p:val>
                            <p:strVal val="#ppt_x"/>
                          </p:val>
                        </p:tav>
                      </p:tavLst>
                    </p:anim>
                    <p:anim calcmode="lin" valueType="num">
                      <p:cBhvr>
                        <p:cTn dur="540" decel="100000" fill="hold"/>
                        <p:tgtEl>
                          <p:spTgt spid="1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1"/>
                        </p:tgtEl>
                        <p:attrNameLst>
                          <p:attrName>ppt_y</p:attrName>
                        </p:attrNameLst>
                      </p:cBhvr>
                      <p:tavLst>
                        <p:tav tm="0">
                          <p:val>
                            <p:strVal val="#ppt_y-.03"/>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hape 36"/>
          <p:cNvSpPr/>
          <p:nvPr userDrawn="1"/>
        </p:nvSpPr>
        <p:spPr>
          <a:xfrm rot="962435">
            <a:off x="8565094" y="170169"/>
            <a:ext cx="912288" cy="38568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a:effectLst/>
        </p:spPr>
        <p:txBody>
          <a:bodyPr lIns="0" tIns="0" rIns="0" bIns="0" anchor="ctr"/>
          <a:lstStyle/>
          <a:p>
            <a:pPr lvl="0">
              <a:defRPr sz="2400"/>
            </a:pPr>
            <a:endParaRPr/>
          </a:p>
        </p:txBody>
      </p:sp>
      <p:sp>
        <p:nvSpPr>
          <p:cNvPr id="8" name="Slide Number Placeholder 5"/>
          <p:cNvSpPr txBox="1">
            <a:spLocks/>
          </p:cNvSpPr>
          <p:nvPr userDrawn="1"/>
        </p:nvSpPr>
        <p:spPr>
          <a:xfrm>
            <a:off x="8781301" y="208401"/>
            <a:ext cx="280730" cy="273579"/>
          </a:xfrm>
          <a:prstGeom prst="rect">
            <a:avLst/>
          </a:prstGeom>
        </p:spPr>
        <p:txBody>
          <a:bodyPr vert="horz" wrap="none"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chemeClr val="bg1">
                    <a:alpha val="50000"/>
                  </a:schemeClr>
                </a:solidFill>
                <a:latin typeface="Lato Regular"/>
                <a:ea typeface="Open Sans Light" panose="020B0306030504020204" pitchFamily="34" charset="0"/>
                <a:cs typeface="Lato Regular"/>
              </a:rPr>
              <a:pPr algn="l"/>
              <a:t>‹#›</a:t>
            </a:fld>
            <a:endParaRPr lang="en-US" sz="900" dirty="0">
              <a:solidFill>
                <a:schemeClr val="bg1">
                  <a:alpha val="50000"/>
                </a:schemeClr>
              </a:solidFill>
              <a:latin typeface="Lato Regular"/>
              <a:ea typeface="Open Sans Light" panose="020B0306030504020204" pitchFamily="34" charset="0"/>
              <a:cs typeface="Lato Regular"/>
            </a:endParaRPr>
          </a:p>
        </p:txBody>
      </p:sp>
    </p:spTree>
    <p:extLst>
      <p:ext uri="{BB962C8B-B14F-4D97-AF65-F5344CB8AC3E}">
        <p14:creationId xmlns:p14="http://schemas.microsoft.com/office/powerpoint/2010/main" val="536483213"/>
      </p:ext>
    </p:extLst>
  </p:cSld>
  <p:clrMap bg1="lt1" tx1="dk1" bg2="lt2" tx2="dk2" accent1="accent1" accent2="accent2" accent3="accent3" accent4="accent4" accent5="accent5" accent6="accent6" hlink="hlink" folHlink="folHlink"/>
  <p:sldLayoutIdLst>
    <p:sldLayoutId id="2147483694" r:id="rId1"/>
    <p:sldLayoutId id="2147483759" r:id="rId2"/>
    <p:sldLayoutId id="2147483755" r:id="rId3"/>
    <p:sldLayoutId id="2147483766" r:id="rId4"/>
    <p:sldLayoutId id="2147483760" r:id="rId5"/>
    <p:sldLayoutId id="2147483761" r:id="rId6"/>
    <p:sldLayoutId id="2147483762" r:id="rId7"/>
    <p:sldLayoutId id="2147483763" r:id="rId8"/>
    <p:sldLayoutId id="2147483764" r:id="rId9"/>
    <p:sldLayoutId id="2147483692" r:id="rId10"/>
    <p:sldLayoutId id="2147483758" r:id="rId11"/>
    <p:sldLayoutId id="2147483807" r:id="rId12"/>
    <p:sldLayoutId id="2147483799" r:id="rId13"/>
    <p:sldLayoutId id="2147483800" r:id="rId14"/>
    <p:sldLayoutId id="2147483805" r:id="rId15"/>
    <p:sldLayoutId id="2147483806" r:id="rId16"/>
    <p:sldLayoutId id="2147483801" r:id="rId17"/>
    <p:sldLayoutId id="2147483802" r:id="rId18"/>
    <p:sldLayoutId id="2147483809" r:id="rId19"/>
    <p:sldLayoutId id="2147483706" r:id="rId20"/>
    <p:sldLayoutId id="2147483765" r:id="rId21"/>
    <p:sldLayoutId id="2147483769" r:id="rId22"/>
    <p:sldLayoutId id="2147483770" r:id="rId23"/>
    <p:sldLayoutId id="2147483781" r:id="rId24"/>
    <p:sldLayoutId id="2147483785" r:id="rId25"/>
    <p:sldLayoutId id="2147483786" r:id="rId26"/>
    <p:sldLayoutId id="2147483787" r:id="rId27"/>
    <p:sldLayoutId id="2147483788" r:id="rId28"/>
    <p:sldLayoutId id="2147483782" r:id="rId29"/>
    <p:sldLayoutId id="2147483783" r:id="rId30"/>
    <p:sldLayoutId id="2147483771" r:id="rId31"/>
    <p:sldLayoutId id="2147483777" r:id="rId32"/>
    <p:sldLayoutId id="2147483776" r:id="rId33"/>
    <p:sldLayoutId id="2147483778" r:id="rId34"/>
    <p:sldLayoutId id="2147483772" r:id="rId35"/>
    <p:sldLayoutId id="2147483773" r:id="rId36"/>
    <p:sldLayoutId id="2147483774" r:id="rId37"/>
    <p:sldLayoutId id="2147483775" r:id="rId38"/>
    <p:sldLayoutId id="2147483768" r:id="rId39"/>
    <p:sldLayoutId id="2147483767" r:id="rId40"/>
    <p:sldLayoutId id="2147483779" r:id="rId41"/>
    <p:sldLayoutId id="2147483780" r:id="rId42"/>
    <p:sldLayoutId id="2147483820" r:id="rId43"/>
    <p:sldLayoutId id="2147483821" r:id="rId44"/>
    <p:sldLayoutId id="2147483816" r:id="rId45"/>
    <p:sldLayoutId id="2147483817" r:id="rId46"/>
    <p:sldLayoutId id="2147483818" r:id="rId47"/>
    <p:sldLayoutId id="2147483819" r:id="rId48"/>
    <p:sldLayoutId id="2147483791" r:id="rId49"/>
    <p:sldLayoutId id="2147483792" r:id="rId50"/>
    <p:sldLayoutId id="2147483793" r:id="rId51"/>
    <p:sldLayoutId id="2147483797" r:id="rId52"/>
    <p:sldLayoutId id="2147483804" r:id="rId53"/>
    <p:sldLayoutId id="2147483814" r:id="rId54"/>
    <p:sldLayoutId id="2147483815" r:id="rId55"/>
    <p:sldLayoutId id="2147483803" r:id="rId56"/>
    <p:sldLayoutId id="2147483798" r:id="rId57"/>
    <p:sldLayoutId id="2147483794" r:id="rId58"/>
    <p:sldLayoutId id="2147483795" r:id="rId59"/>
    <p:sldLayoutId id="2147483796" r:id="rId60"/>
    <p:sldLayoutId id="2147483810" r:id="rId61"/>
    <p:sldLayoutId id="2147483811" r:id="rId62"/>
    <p:sldLayoutId id="2147483812" r:id="rId63"/>
    <p:sldLayoutId id="2147483813" r:id="rId6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txStyles>
    <p:titleStyle>
      <a:lvl1pPr algn="l" defTabSz="685783" rtl="0" eaLnBrk="1" latinLnBrk="0" hangingPunct="1">
        <a:lnSpc>
          <a:spcPct val="90000"/>
        </a:lnSpc>
        <a:spcBef>
          <a:spcPct val="0"/>
        </a:spcBef>
        <a:buNone/>
        <a:defRPr sz="2100" kern="1200">
          <a:solidFill>
            <a:schemeClr val="tx1"/>
          </a:solidFill>
          <a:latin typeface="+mj-lt"/>
          <a:ea typeface="Open Sans Light" panose="020B0306030504020204" pitchFamily="34" charset="0"/>
          <a:cs typeface="Open Sans Light" panose="020B0306030504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5.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5.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0.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5.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5.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آشنایی با برنامه ریزی کالبدی</a:t>
            </a:r>
            <a:endParaRPr lang="en-US" dirty="0"/>
          </a:p>
        </p:txBody>
      </p:sp>
      <p:sp>
        <p:nvSpPr>
          <p:cNvPr id="3" name="Text Placeholder 2"/>
          <p:cNvSpPr>
            <a:spLocks noGrp="1"/>
          </p:cNvSpPr>
          <p:nvPr>
            <p:ph type="body" sz="quarter" idx="10"/>
          </p:nvPr>
        </p:nvSpPr>
        <p:spPr/>
        <p:txBody>
          <a:bodyPr/>
          <a:lstStyle/>
          <a:p>
            <a:r>
              <a:rPr lang="fa-IR" sz="2000" dirty="0" smtClean="0"/>
              <a:t>مبلمان شهری</a:t>
            </a:r>
            <a:endParaRPr lang="en-US" sz="2000" dirty="0"/>
          </a:p>
        </p:txBody>
      </p:sp>
      <p:sp>
        <p:nvSpPr>
          <p:cNvPr id="45" name="Shape 8065"/>
          <p:cNvSpPr/>
          <p:nvPr/>
        </p:nvSpPr>
        <p:spPr>
          <a:xfrm>
            <a:off x="5117121" y="1952346"/>
            <a:ext cx="891302" cy="3597620"/>
          </a:xfrm>
          <a:custGeom>
            <a:avLst/>
            <a:gdLst/>
            <a:ahLst/>
            <a:cxnLst>
              <a:cxn ang="0">
                <a:pos x="wd2" y="hd2"/>
              </a:cxn>
              <a:cxn ang="5400000">
                <a:pos x="wd2" y="hd2"/>
              </a:cxn>
              <a:cxn ang="10800000">
                <a:pos x="wd2" y="hd2"/>
              </a:cxn>
              <a:cxn ang="16200000">
                <a:pos x="wd2" y="hd2"/>
              </a:cxn>
            </a:cxnLst>
            <a:rect l="0" t="0" r="r" b="b"/>
            <a:pathLst>
              <a:path w="21496" h="21287" extrusionOk="0">
                <a:moveTo>
                  <a:pt x="18898" y="5020"/>
                </a:moveTo>
                <a:cubicBezTo>
                  <a:pt x="17015" y="4295"/>
                  <a:pt x="15605" y="3702"/>
                  <a:pt x="15055" y="3538"/>
                </a:cubicBezTo>
                <a:cubicBezTo>
                  <a:pt x="14505" y="3375"/>
                  <a:pt x="14195" y="3323"/>
                  <a:pt x="13213" y="3273"/>
                </a:cubicBezTo>
                <a:cubicBezTo>
                  <a:pt x="12234" y="3221"/>
                  <a:pt x="10589" y="3212"/>
                  <a:pt x="10431" y="3089"/>
                </a:cubicBezTo>
                <a:cubicBezTo>
                  <a:pt x="10276" y="2967"/>
                  <a:pt x="10349" y="2936"/>
                  <a:pt x="10701" y="2732"/>
                </a:cubicBezTo>
                <a:cubicBezTo>
                  <a:pt x="11059" y="2526"/>
                  <a:pt x="12193" y="1935"/>
                  <a:pt x="12269" y="1741"/>
                </a:cubicBezTo>
                <a:cubicBezTo>
                  <a:pt x="12350" y="1548"/>
                  <a:pt x="14000" y="628"/>
                  <a:pt x="11770" y="280"/>
                </a:cubicBezTo>
                <a:cubicBezTo>
                  <a:pt x="9526" y="-66"/>
                  <a:pt x="6589" y="-200"/>
                  <a:pt x="5096" y="525"/>
                </a:cubicBezTo>
                <a:cubicBezTo>
                  <a:pt x="4356" y="904"/>
                  <a:pt x="4630" y="1189"/>
                  <a:pt x="4589" y="1261"/>
                </a:cubicBezTo>
                <a:cubicBezTo>
                  <a:pt x="4589" y="1261"/>
                  <a:pt x="3805" y="1230"/>
                  <a:pt x="4115" y="1474"/>
                </a:cubicBezTo>
                <a:cubicBezTo>
                  <a:pt x="4429" y="1721"/>
                  <a:pt x="4470" y="1783"/>
                  <a:pt x="4470" y="1873"/>
                </a:cubicBezTo>
                <a:cubicBezTo>
                  <a:pt x="4470" y="1966"/>
                  <a:pt x="4392" y="1956"/>
                  <a:pt x="4705" y="1966"/>
                </a:cubicBezTo>
                <a:cubicBezTo>
                  <a:pt x="5026" y="1976"/>
                  <a:pt x="5728" y="2283"/>
                  <a:pt x="5451" y="2436"/>
                </a:cubicBezTo>
                <a:lnTo>
                  <a:pt x="4630" y="2793"/>
                </a:lnTo>
                <a:cubicBezTo>
                  <a:pt x="4589" y="2936"/>
                  <a:pt x="4276" y="2926"/>
                  <a:pt x="3768" y="3079"/>
                </a:cubicBezTo>
                <a:cubicBezTo>
                  <a:pt x="3258" y="3232"/>
                  <a:pt x="40" y="3640"/>
                  <a:pt x="1" y="4119"/>
                </a:cubicBezTo>
                <a:cubicBezTo>
                  <a:pt x="-35" y="4601"/>
                  <a:pt x="868" y="5347"/>
                  <a:pt x="1842" y="6000"/>
                </a:cubicBezTo>
                <a:cubicBezTo>
                  <a:pt x="2825" y="6654"/>
                  <a:pt x="3691" y="6929"/>
                  <a:pt x="3691" y="7521"/>
                </a:cubicBezTo>
                <a:cubicBezTo>
                  <a:pt x="3691" y="8113"/>
                  <a:pt x="2431" y="9338"/>
                  <a:pt x="2393" y="9554"/>
                </a:cubicBezTo>
                <a:cubicBezTo>
                  <a:pt x="2356" y="9768"/>
                  <a:pt x="2510" y="9727"/>
                  <a:pt x="2860" y="9738"/>
                </a:cubicBezTo>
                <a:cubicBezTo>
                  <a:pt x="3214" y="9748"/>
                  <a:pt x="2548" y="10065"/>
                  <a:pt x="3024" y="10729"/>
                </a:cubicBezTo>
                <a:cubicBezTo>
                  <a:pt x="3491" y="11392"/>
                  <a:pt x="4042" y="12269"/>
                  <a:pt x="4042" y="12853"/>
                </a:cubicBezTo>
                <a:cubicBezTo>
                  <a:pt x="4042" y="13433"/>
                  <a:pt x="3923" y="14108"/>
                  <a:pt x="4861" y="14230"/>
                </a:cubicBezTo>
                <a:cubicBezTo>
                  <a:pt x="5807" y="14353"/>
                  <a:pt x="6980" y="14221"/>
                  <a:pt x="6941" y="14455"/>
                </a:cubicBezTo>
                <a:cubicBezTo>
                  <a:pt x="6899" y="14689"/>
                  <a:pt x="5295" y="15528"/>
                  <a:pt x="5767" y="16273"/>
                </a:cubicBezTo>
                <a:cubicBezTo>
                  <a:pt x="6237" y="17019"/>
                  <a:pt x="6626" y="17775"/>
                  <a:pt x="6152" y="17826"/>
                </a:cubicBezTo>
                <a:cubicBezTo>
                  <a:pt x="5684" y="17876"/>
                  <a:pt x="4001" y="18325"/>
                  <a:pt x="4742" y="18694"/>
                </a:cubicBezTo>
                <a:cubicBezTo>
                  <a:pt x="5139" y="18847"/>
                  <a:pt x="5646" y="18694"/>
                  <a:pt x="5646" y="19010"/>
                </a:cubicBezTo>
                <a:cubicBezTo>
                  <a:pt x="5646" y="19328"/>
                  <a:pt x="5684" y="19520"/>
                  <a:pt x="5684" y="19520"/>
                </a:cubicBezTo>
                <a:lnTo>
                  <a:pt x="5924" y="19531"/>
                </a:lnTo>
                <a:cubicBezTo>
                  <a:pt x="5924" y="19531"/>
                  <a:pt x="5767" y="19562"/>
                  <a:pt x="5728" y="19632"/>
                </a:cubicBezTo>
                <a:cubicBezTo>
                  <a:pt x="5728" y="19632"/>
                  <a:pt x="4356" y="20604"/>
                  <a:pt x="5139" y="20869"/>
                </a:cubicBezTo>
                <a:cubicBezTo>
                  <a:pt x="5924" y="21134"/>
                  <a:pt x="6626" y="21400"/>
                  <a:pt x="7370" y="21237"/>
                </a:cubicBezTo>
                <a:cubicBezTo>
                  <a:pt x="8116" y="21073"/>
                  <a:pt x="9178" y="20848"/>
                  <a:pt x="9178" y="20502"/>
                </a:cubicBezTo>
                <a:cubicBezTo>
                  <a:pt x="9178" y="20153"/>
                  <a:pt x="8979" y="19999"/>
                  <a:pt x="9452" y="20052"/>
                </a:cubicBezTo>
                <a:cubicBezTo>
                  <a:pt x="9920" y="20104"/>
                  <a:pt x="12156" y="20124"/>
                  <a:pt x="13213" y="20124"/>
                </a:cubicBezTo>
                <a:cubicBezTo>
                  <a:pt x="14272" y="20124"/>
                  <a:pt x="14469" y="20072"/>
                  <a:pt x="13918" y="19999"/>
                </a:cubicBezTo>
                <a:cubicBezTo>
                  <a:pt x="13371" y="19930"/>
                  <a:pt x="10818" y="19632"/>
                  <a:pt x="10548" y="19071"/>
                </a:cubicBezTo>
                <a:cubicBezTo>
                  <a:pt x="10276" y="18510"/>
                  <a:pt x="9645" y="17959"/>
                  <a:pt x="10780" y="17049"/>
                </a:cubicBezTo>
                <a:cubicBezTo>
                  <a:pt x="11920" y="16141"/>
                  <a:pt x="12269" y="15579"/>
                  <a:pt x="12586" y="15160"/>
                </a:cubicBezTo>
                <a:cubicBezTo>
                  <a:pt x="13179" y="14077"/>
                  <a:pt x="12980" y="14087"/>
                  <a:pt x="13803" y="13975"/>
                </a:cubicBezTo>
                <a:cubicBezTo>
                  <a:pt x="13803" y="13975"/>
                  <a:pt x="14354" y="13873"/>
                  <a:pt x="14975" y="13833"/>
                </a:cubicBezTo>
                <a:cubicBezTo>
                  <a:pt x="15605" y="13791"/>
                  <a:pt x="16586" y="13731"/>
                  <a:pt x="16623" y="13535"/>
                </a:cubicBezTo>
                <a:cubicBezTo>
                  <a:pt x="16663" y="13342"/>
                  <a:pt x="16701" y="12097"/>
                  <a:pt x="16861" y="11625"/>
                </a:cubicBezTo>
                <a:cubicBezTo>
                  <a:pt x="17015" y="11156"/>
                  <a:pt x="17369" y="10318"/>
                  <a:pt x="17291" y="9961"/>
                </a:cubicBezTo>
                <a:cubicBezTo>
                  <a:pt x="17216" y="9606"/>
                  <a:pt x="16937" y="9410"/>
                  <a:pt x="17328" y="9329"/>
                </a:cubicBezTo>
                <a:cubicBezTo>
                  <a:pt x="17721" y="9248"/>
                  <a:pt x="18116" y="9135"/>
                  <a:pt x="18116" y="9135"/>
                </a:cubicBezTo>
                <a:cubicBezTo>
                  <a:pt x="18116" y="9135"/>
                  <a:pt x="17408" y="8592"/>
                  <a:pt x="17291" y="8389"/>
                </a:cubicBezTo>
                <a:cubicBezTo>
                  <a:pt x="17175" y="8185"/>
                  <a:pt x="16154" y="7613"/>
                  <a:pt x="16586" y="7501"/>
                </a:cubicBezTo>
                <a:cubicBezTo>
                  <a:pt x="17015" y="7388"/>
                  <a:pt x="19566" y="6929"/>
                  <a:pt x="20348" y="6785"/>
                </a:cubicBezTo>
                <a:cubicBezTo>
                  <a:pt x="21135" y="6643"/>
                  <a:pt x="21565" y="6541"/>
                  <a:pt x="21487" y="6287"/>
                </a:cubicBezTo>
                <a:cubicBezTo>
                  <a:pt x="21407" y="6030"/>
                  <a:pt x="20781" y="5745"/>
                  <a:pt x="18898" y="5020"/>
                </a:cubicBezTo>
                <a:close/>
              </a:path>
            </a:pathLst>
          </a:custGeom>
          <a:solidFill>
            <a:schemeClr val="accent4"/>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 name="Shape 8063"/>
          <p:cNvSpPr/>
          <p:nvPr/>
        </p:nvSpPr>
        <p:spPr>
          <a:xfrm>
            <a:off x="3219559" y="1937031"/>
            <a:ext cx="1173921" cy="3630762"/>
          </a:xfrm>
          <a:custGeom>
            <a:avLst/>
            <a:gdLst/>
            <a:ahLst/>
            <a:cxnLst>
              <a:cxn ang="0">
                <a:pos x="wd2" y="hd2"/>
              </a:cxn>
              <a:cxn ang="5400000">
                <a:pos x="wd2" y="hd2"/>
              </a:cxn>
              <a:cxn ang="10800000">
                <a:pos x="wd2" y="hd2"/>
              </a:cxn>
              <a:cxn ang="16200000">
                <a:pos x="wd2" y="hd2"/>
              </a:cxn>
            </a:cxnLst>
            <a:rect l="0" t="0" r="r" b="b"/>
            <a:pathLst>
              <a:path w="21236" h="21571" extrusionOk="0">
                <a:moveTo>
                  <a:pt x="14841" y="7888"/>
                </a:moveTo>
                <a:cubicBezTo>
                  <a:pt x="14700" y="7873"/>
                  <a:pt x="14841" y="7698"/>
                  <a:pt x="14841" y="7495"/>
                </a:cubicBezTo>
                <a:cubicBezTo>
                  <a:pt x="14841" y="7292"/>
                  <a:pt x="14966" y="7268"/>
                  <a:pt x="15047" y="7004"/>
                </a:cubicBezTo>
                <a:cubicBezTo>
                  <a:pt x="15129" y="6741"/>
                  <a:pt x="15216" y="6453"/>
                  <a:pt x="15484" y="6181"/>
                </a:cubicBezTo>
                <a:cubicBezTo>
                  <a:pt x="15753" y="5909"/>
                  <a:pt x="15979" y="5186"/>
                  <a:pt x="15979" y="5186"/>
                </a:cubicBezTo>
                <a:cubicBezTo>
                  <a:pt x="16185" y="5102"/>
                  <a:pt x="16932" y="5388"/>
                  <a:pt x="17366" y="5608"/>
                </a:cubicBezTo>
                <a:cubicBezTo>
                  <a:pt x="17801" y="5827"/>
                  <a:pt x="18420" y="6129"/>
                  <a:pt x="18669" y="6393"/>
                </a:cubicBezTo>
                <a:cubicBezTo>
                  <a:pt x="18917" y="6657"/>
                  <a:pt x="18316" y="6861"/>
                  <a:pt x="17657" y="7231"/>
                </a:cubicBezTo>
                <a:cubicBezTo>
                  <a:pt x="16994" y="7601"/>
                  <a:pt x="16226" y="8046"/>
                  <a:pt x="16043" y="8137"/>
                </a:cubicBezTo>
                <a:cubicBezTo>
                  <a:pt x="15856" y="8227"/>
                  <a:pt x="15628" y="8341"/>
                  <a:pt x="15484" y="8303"/>
                </a:cubicBezTo>
                <a:cubicBezTo>
                  <a:pt x="15339" y="8265"/>
                  <a:pt x="15276" y="8137"/>
                  <a:pt x="15174" y="8031"/>
                </a:cubicBezTo>
                <a:cubicBezTo>
                  <a:pt x="15070" y="7926"/>
                  <a:pt x="14986" y="7903"/>
                  <a:pt x="14841" y="7888"/>
                </a:cubicBezTo>
                <a:close/>
                <a:moveTo>
                  <a:pt x="14078" y="3018"/>
                </a:moveTo>
                <a:cubicBezTo>
                  <a:pt x="14079" y="3011"/>
                  <a:pt x="14082" y="3003"/>
                  <a:pt x="14085" y="2996"/>
                </a:cubicBezTo>
                <a:cubicBezTo>
                  <a:pt x="14095" y="2994"/>
                  <a:pt x="14108" y="2992"/>
                  <a:pt x="14119" y="2989"/>
                </a:cubicBezTo>
                <a:cubicBezTo>
                  <a:pt x="14126" y="3020"/>
                  <a:pt x="14129" y="3050"/>
                  <a:pt x="14131" y="3081"/>
                </a:cubicBezTo>
                <a:cubicBezTo>
                  <a:pt x="14131" y="3050"/>
                  <a:pt x="14129" y="3019"/>
                  <a:pt x="14126" y="2988"/>
                </a:cubicBezTo>
                <a:cubicBezTo>
                  <a:pt x="14126" y="2988"/>
                  <a:pt x="14128" y="2988"/>
                  <a:pt x="14129" y="2988"/>
                </a:cubicBezTo>
                <a:cubicBezTo>
                  <a:pt x="14212" y="3009"/>
                  <a:pt x="14300" y="3027"/>
                  <a:pt x="14398" y="3040"/>
                </a:cubicBezTo>
                <a:cubicBezTo>
                  <a:pt x="14311" y="3078"/>
                  <a:pt x="14211" y="3108"/>
                  <a:pt x="14100" y="3126"/>
                </a:cubicBezTo>
                <a:cubicBezTo>
                  <a:pt x="14079" y="3098"/>
                  <a:pt x="14069" y="3064"/>
                  <a:pt x="14078" y="3018"/>
                </a:cubicBezTo>
                <a:close/>
                <a:moveTo>
                  <a:pt x="13990" y="1583"/>
                </a:moveTo>
                <a:cubicBezTo>
                  <a:pt x="13986" y="1576"/>
                  <a:pt x="13978" y="1569"/>
                  <a:pt x="13972" y="1562"/>
                </a:cubicBezTo>
                <a:cubicBezTo>
                  <a:pt x="13957" y="1545"/>
                  <a:pt x="13946" y="1528"/>
                  <a:pt x="13931" y="1512"/>
                </a:cubicBezTo>
                <a:cubicBezTo>
                  <a:pt x="13936" y="1512"/>
                  <a:pt x="13939" y="1514"/>
                  <a:pt x="13942" y="1515"/>
                </a:cubicBezTo>
                <a:cubicBezTo>
                  <a:pt x="14003" y="1549"/>
                  <a:pt x="14059" y="1586"/>
                  <a:pt x="14114" y="1622"/>
                </a:cubicBezTo>
                <a:cubicBezTo>
                  <a:pt x="14091" y="1616"/>
                  <a:pt x="14069" y="1611"/>
                  <a:pt x="14045" y="1605"/>
                </a:cubicBezTo>
                <a:cubicBezTo>
                  <a:pt x="14026" y="1599"/>
                  <a:pt x="14009" y="1592"/>
                  <a:pt x="13990" y="1583"/>
                </a:cubicBezTo>
                <a:close/>
                <a:moveTo>
                  <a:pt x="13855" y="1421"/>
                </a:moveTo>
                <a:cubicBezTo>
                  <a:pt x="13939" y="1433"/>
                  <a:pt x="14030" y="1441"/>
                  <a:pt x="14119" y="1439"/>
                </a:cubicBezTo>
                <a:cubicBezTo>
                  <a:pt x="14155" y="1479"/>
                  <a:pt x="14183" y="1521"/>
                  <a:pt x="14207" y="1562"/>
                </a:cubicBezTo>
                <a:cubicBezTo>
                  <a:pt x="14145" y="1550"/>
                  <a:pt x="14079" y="1537"/>
                  <a:pt x="14016" y="1524"/>
                </a:cubicBezTo>
                <a:cubicBezTo>
                  <a:pt x="13966" y="1490"/>
                  <a:pt x="13918" y="1459"/>
                  <a:pt x="13862" y="1429"/>
                </a:cubicBezTo>
                <a:cubicBezTo>
                  <a:pt x="13856" y="1426"/>
                  <a:pt x="13855" y="1424"/>
                  <a:pt x="13855" y="1421"/>
                </a:cubicBezTo>
                <a:close/>
                <a:moveTo>
                  <a:pt x="13808" y="1262"/>
                </a:moveTo>
                <a:cubicBezTo>
                  <a:pt x="13832" y="1260"/>
                  <a:pt x="13855" y="1255"/>
                  <a:pt x="13877" y="1252"/>
                </a:cubicBezTo>
                <a:cubicBezTo>
                  <a:pt x="13912" y="1267"/>
                  <a:pt x="13946" y="1282"/>
                  <a:pt x="13978" y="1297"/>
                </a:cubicBezTo>
                <a:cubicBezTo>
                  <a:pt x="14026" y="1338"/>
                  <a:pt x="14069" y="1382"/>
                  <a:pt x="14108" y="1426"/>
                </a:cubicBezTo>
                <a:cubicBezTo>
                  <a:pt x="14000" y="1414"/>
                  <a:pt x="13918" y="1389"/>
                  <a:pt x="13834" y="1361"/>
                </a:cubicBezTo>
                <a:cubicBezTo>
                  <a:pt x="13825" y="1328"/>
                  <a:pt x="13815" y="1296"/>
                  <a:pt x="13808" y="1262"/>
                </a:cubicBezTo>
                <a:close/>
                <a:moveTo>
                  <a:pt x="13789" y="1347"/>
                </a:moveTo>
                <a:cubicBezTo>
                  <a:pt x="13767" y="1322"/>
                  <a:pt x="13743" y="1297"/>
                  <a:pt x="13721" y="1271"/>
                </a:cubicBezTo>
                <a:cubicBezTo>
                  <a:pt x="13742" y="1270"/>
                  <a:pt x="13763" y="1268"/>
                  <a:pt x="13783" y="1265"/>
                </a:cubicBezTo>
                <a:cubicBezTo>
                  <a:pt x="13793" y="1296"/>
                  <a:pt x="13805" y="1325"/>
                  <a:pt x="13813" y="1355"/>
                </a:cubicBezTo>
                <a:cubicBezTo>
                  <a:pt x="13806" y="1352"/>
                  <a:pt x="13798" y="1349"/>
                  <a:pt x="13789" y="1347"/>
                </a:cubicBezTo>
                <a:close/>
                <a:moveTo>
                  <a:pt x="13608" y="1147"/>
                </a:moveTo>
                <a:cubicBezTo>
                  <a:pt x="13658" y="1165"/>
                  <a:pt x="13710" y="1184"/>
                  <a:pt x="13759" y="1203"/>
                </a:cubicBezTo>
                <a:cubicBezTo>
                  <a:pt x="13763" y="1215"/>
                  <a:pt x="13767" y="1225"/>
                  <a:pt x="13773" y="1235"/>
                </a:cubicBezTo>
                <a:cubicBezTo>
                  <a:pt x="13747" y="1237"/>
                  <a:pt x="13720" y="1239"/>
                  <a:pt x="13694" y="1240"/>
                </a:cubicBezTo>
                <a:cubicBezTo>
                  <a:pt x="13663" y="1209"/>
                  <a:pt x="13635" y="1178"/>
                  <a:pt x="13608" y="1147"/>
                </a:cubicBezTo>
                <a:close/>
                <a:moveTo>
                  <a:pt x="13476" y="1013"/>
                </a:moveTo>
                <a:cubicBezTo>
                  <a:pt x="13471" y="1011"/>
                  <a:pt x="13468" y="1008"/>
                  <a:pt x="13466" y="1005"/>
                </a:cubicBezTo>
                <a:cubicBezTo>
                  <a:pt x="13532" y="1027"/>
                  <a:pt x="13598" y="1047"/>
                  <a:pt x="13663" y="1069"/>
                </a:cubicBezTo>
                <a:cubicBezTo>
                  <a:pt x="13678" y="1079"/>
                  <a:pt x="13696" y="1088"/>
                  <a:pt x="13710" y="1096"/>
                </a:cubicBezTo>
                <a:cubicBezTo>
                  <a:pt x="13633" y="1068"/>
                  <a:pt x="13558" y="1039"/>
                  <a:pt x="13476" y="1013"/>
                </a:cubicBezTo>
                <a:close/>
                <a:moveTo>
                  <a:pt x="13217" y="787"/>
                </a:moveTo>
                <a:cubicBezTo>
                  <a:pt x="13200" y="771"/>
                  <a:pt x="13179" y="755"/>
                  <a:pt x="13157" y="739"/>
                </a:cubicBezTo>
                <a:cubicBezTo>
                  <a:pt x="13308" y="775"/>
                  <a:pt x="13448" y="820"/>
                  <a:pt x="13578" y="871"/>
                </a:cubicBezTo>
                <a:cubicBezTo>
                  <a:pt x="13592" y="893"/>
                  <a:pt x="13611" y="915"/>
                  <a:pt x="13626" y="937"/>
                </a:cubicBezTo>
                <a:cubicBezTo>
                  <a:pt x="13554" y="914"/>
                  <a:pt x="13480" y="890"/>
                  <a:pt x="13400" y="869"/>
                </a:cubicBezTo>
                <a:cubicBezTo>
                  <a:pt x="13344" y="841"/>
                  <a:pt x="13277" y="814"/>
                  <a:pt x="13217" y="787"/>
                </a:cubicBezTo>
                <a:close/>
                <a:moveTo>
                  <a:pt x="13001" y="626"/>
                </a:moveTo>
                <a:cubicBezTo>
                  <a:pt x="12945" y="589"/>
                  <a:pt x="12890" y="553"/>
                  <a:pt x="12831" y="520"/>
                </a:cubicBezTo>
                <a:cubicBezTo>
                  <a:pt x="13005" y="551"/>
                  <a:pt x="13174" y="590"/>
                  <a:pt x="13334" y="634"/>
                </a:cubicBezTo>
                <a:cubicBezTo>
                  <a:pt x="13367" y="655"/>
                  <a:pt x="13396" y="677"/>
                  <a:pt x="13421" y="700"/>
                </a:cubicBezTo>
                <a:cubicBezTo>
                  <a:pt x="13360" y="696"/>
                  <a:pt x="13302" y="689"/>
                  <a:pt x="13246" y="682"/>
                </a:cubicBezTo>
                <a:cubicBezTo>
                  <a:pt x="13172" y="659"/>
                  <a:pt x="13091" y="640"/>
                  <a:pt x="13001" y="626"/>
                </a:cubicBezTo>
                <a:close/>
                <a:moveTo>
                  <a:pt x="12630" y="375"/>
                </a:moveTo>
                <a:cubicBezTo>
                  <a:pt x="12795" y="407"/>
                  <a:pt x="12939" y="448"/>
                  <a:pt x="13066" y="497"/>
                </a:cubicBezTo>
                <a:cubicBezTo>
                  <a:pt x="12971" y="470"/>
                  <a:pt x="12874" y="445"/>
                  <a:pt x="12771" y="423"/>
                </a:cubicBezTo>
                <a:cubicBezTo>
                  <a:pt x="12726" y="408"/>
                  <a:pt x="12679" y="392"/>
                  <a:pt x="12630" y="375"/>
                </a:cubicBezTo>
                <a:close/>
                <a:moveTo>
                  <a:pt x="12556" y="381"/>
                </a:moveTo>
                <a:cubicBezTo>
                  <a:pt x="12534" y="372"/>
                  <a:pt x="12511" y="360"/>
                  <a:pt x="12487" y="350"/>
                </a:cubicBezTo>
                <a:cubicBezTo>
                  <a:pt x="12499" y="353"/>
                  <a:pt x="12511" y="354"/>
                  <a:pt x="12523" y="356"/>
                </a:cubicBezTo>
                <a:cubicBezTo>
                  <a:pt x="12596" y="375"/>
                  <a:pt x="12663" y="394"/>
                  <a:pt x="12730" y="414"/>
                </a:cubicBezTo>
                <a:cubicBezTo>
                  <a:pt x="12676" y="402"/>
                  <a:pt x="12617" y="392"/>
                  <a:pt x="12556" y="381"/>
                </a:cubicBezTo>
                <a:close/>
                <a:moveTo>
                  <a:pt x="13498" y="782"/>
                </a:moveTo>
                <a:cubicBezTo>
                  <a:pt x="13434" y="750"/>
                  <a:pt x="13364" y="720"/>
                  <a:pt x="13277" y="693"/>
                </a:cubicBezTo>
                <a:cubicBezTo>
                  <a:pt x="13328" y="697"/>
                  <a:pt x="13374" y="700"/>
                  <a:pt x="13421" y="700"/>
                </a:cubicBezTo>
                <a:cubicBezTo>
                  <a:pt x="13437" y="715"/>
                  <a:pt x="13450" y="729"/>
                  <a:pt x="13463" y="744"/>
                </a:cubicBezTo>
                <a:cubicBezTo>
                  <a:pt x="13478" y="756"/>
                  <a:pt x="13488" y="770"/>
                  <a:pt x="13498" y="782"/>
                </a:cubicBezTo>
                <a:close/>
                <a:moveTo>
                  <a:pt x="13759" y="949"/>
                </a:moveTo>
                <a:cubicBezTo>
                  <a:pt x="13881" y="1005"/>
                  <a:pt x="13993" y="1065"/>
                  <a:pt x="14096" y="1124"/>
                </a:cubicBezTo>
                <a:cubicBezTo>
                  <a:pt x="13966" y="1068"/>
                  <a:pt x="13835" y="1011"/>
                  <a:pt x="13692" y="960"/>
                </a:cubicBezTo>
                <a:cubicBezTo>
                  <a:pt x="13680" y="941"/>
                  <a:pt x="13668" y="923"/>
                  <a:pt x="13657" y="905"/>
                </a:cubicBezTo>
                <a:cubicBezTo>
                  <a:pt x="13714" y="932"/>
                  <a:pt x="13765" y="960"/>
                  <a:pt x="13809" y="988"/>
                </a:cubicBezTo>
                <a:cubicBezTo>
                  <a:pt x="13793" y="976"/>
                  <a:pt x="13779" y="962"/>
                  <a:pt x="13759" y="949"/>
                </a:cubicBezTo>
                <a:close/>
                <a:moveTo>
                  <a:pt x="13827" y="1230"/>
                </a:moveTo>
                <a:cubicBezTo>
                  <a:pt x="13816" y="1230"/>
                  <a:pt x="13809" y="1232"/>
                  <a:pt x="13799" y="1232"/>
                </a:cubicBezTo>
                <a:cubicBezTo>
                  <a:pt x="13798" y="1227"/>
                  <a:pt x="13793" y="1222"/>
                  <a:pt x="13793" y="1217"/>
                </a:cubicBezTo>
                <a:cubicBezTo>
                  <a:pt x="13805" y="1221"/>
                  <a:pt x="13815" y="1225"/>
                  <a:pt x="13827" y="1230"/>
                </a:cubicBezTo>
                <a:close/>
                <a:moveTo>
                  <a:pt x="14096" y="1193"/>
                </a:moveTo>
                <a:cubicBezTo>
                  <a:pt x="13980" y="1146"/>
                  <a:pt x="13859" y="1100"/>
                  <a:pt x="13737" y="1056"/>
                </a:cubicBezTo>
                <a:cubicBezTo>
                  <a:pt x="13735" y="1050"/>
                  <a:pt x="13733" y="1046"/>
                  <a:pt x="13730" y="1042"/>
                </a:cubicBezTo>
                <a:cubicBezTo>
                  <a:pt x="13873" y="1086"/>
                  <a:pt x="14010" y="1135"/>
                  <a:pt x="14145" y="1184"/>
                </a:cubicBezTo>
                <a:cubicBezTo>
                  <a:pt x="14128" y="1187"/>
                  <a:pt x="14112" y="1190"/>
                  <a:pt x="14096" y="1193"/>
                </a:cubicBezTo>
                <a:close/>
                <a:moveTo>
                  <a:pt x="13966" y="1212"/>
                </a:moveTo>
                <a:cubicBezTo>
                  <a:pt x="13947" y="1203"/>
                  <a:pt x="13930" y="1193"/>
                  <a:pt x="13909" y="1184"/>
                </a:cubicBezTo>
                <a:cubicBezTo>
                  <a:pt x="13888" y="1167"/>
                  <a:pt x="13867" y="1149"/>
                  <a:pt x="13841" y="1131"/>
                </a:cubicBezTo>
                <a:cubicBezTo>
                  <a:pt x="13908" y="1155"/>
                  <a:pt x="13972" y="1179"/>
                  <a:pt x="14034" y="1202"/>
                </a:cubicBezTo>
                <a:cubicBezTo>
                  <a:pt x="14016" y="1206"/>
                  <a:pt x="13990" y="1209"/>
                  <a:pt x="13966" y="1212"/>
                </a:cubicBezTo>
                <a:close/>
                <a:moveTo>
                  <a:pt x="14266" y="1669"/>
                </a:moveTo>
                <a:cubicBezTo>
                  <a:pt x="14239" y="1658"/>
                  <a:pt x="14207" y="1650"/>
                  <a:pt x="14180" y="1640"/>
                </a:cubicBezTo>
                <a:cubicBezTo>
                  <a:pt x="14134" y="1604"/>
                  <a:pt x="14085" y="1569"/>
                  <a:pt x="14034" y="1535"/>
                </a:cubicBezTo>
                <a:cubicBezTo>
                  <a:pt x="14095" y="1547"/>
                  <a:pt x="14155" y="1558"/>
                  <a:pt x="14214" y="1568"/>
                </a:cubicBezTo>
                <a:cubicBezTo>
                  <a:pt x="14234" y="1601"/>
                  <a:pt x="14254" y="1635"/>
                  <a:pt x="14266" y="1669"/>
                </a:cubicBezTo>
                <a:close/>
                <a:moveTo>
                  <a:pt x="14277" y="1697"/>
                </a:moveTo>
                <a:cubicBezTo>
                  <a:pt x="14278" y="1698"/>
                  <a:pt x="14278" y="1699"/>
                  <a:pt x="14278" y="1700"/>
                </a:cubicBezTo>
                <a:cubicBezTo>
                  <a:pt x="14277" y="1700"/>
                  <a:pt x="14277" y="1699"/>
                  <a:pt x="14274" y="1698"/>
                </a:cubicBezTo>
                <a:cubicBezTo>
                  <a:pt x="14274" y="1698"/>
                  <a:pt x="14277" y="1697"/>
                  <a:pt x="14277" y="1697"/>
                </a:cubicBezTo>
                <a:close/>
                <a:moveTo>
                  <a:pt x="14291" y="1821"/>
                </a:moveTo>
                <a:cubicBezTo>
                  <a:pt x="14296" y="1825"/>
                  <a:pt x="14297" y="1829"/>
                  <a:pt x="14300" y="1833"/>
                </a:cubicBezTo>
                <a:cubicBezTo>
                  <a:pt x="14297" y="1828"/>
                  <a:pt x="14291" y="1823"/>
                  <a:pt x="14285" y="1818"/>
                </a:cubicBezTo>
                <a:cubicBezTo>
                  <a:pt x="14285" y="1819"/>
                  <a:pt x="14289" y="1820"/>
                  <a:pt x="14291" y="1821"/>
                </a:cubicBezTo>
                <a:close/>
                <a:moveTo>
                  <a:pt x="14323" y="1862"/>
                </a:moveTo>
                <a:cubicBezTo>
                  <a:pt x="14334" y="1872"/>
                  <a:pt x="14347" y="1881"/>
                  <a:pt x="14358" y="1891"/>
                </a:cubicBezTo>
                <a:cubicBezTo>
                  <a:pt x="14398" y="1934"/>
                  <a:pt x="14426" y="1980"/>
                  <a:pt x="14446" y="2026"/>
                </a:cubicBezTo>
                <a:cubicBezTo>
                  <a:pt x="14359" y="1971"/>
                  <a:pt x="14273" y="1914"/>
                  <a:pt x="14180" y="1859"/>
                </a:cubicBezTo>
                <a:cubicBezTo>
                  <a:pt x="14159" y="1823"/>
                  <a:pt x="14134" y="1785"/>
                  <a:pt x="14110" y="1745"/>
                </a:cubicBezTo>
                <a:cubicBezTo>
                  <a:pt x="14155" y="1760"/>
                  <a:pt x="14196" y="1777"/>
                  <a:pt x="14234" y="1793"/>
                </a:cubicBezTo>
                <a:cubicBezTo>
                  <a:pt x="14262" y="1815"/>
                  <a:pt x="14291" y="1838"/>
                  <a:pt x="14319" y="1859"/>
                </a:cubicBezTo>
                <a:cubicBezTo>
                  <a:pt x="14319" y="1871"/>
                  <a:pt x="14323" y="1883"/>
                  <a:pt x="14325" y="1894"/>
                </a:cubicBezTo>
                <a:cubicBezTo>
                  <a:pt x="14325" y="1883"/>
                  <a:pt x="14323" y="1873"/>
                  <a:pt x="14323" y="1862"/>
                </a:cubicBezTo>
                <a:close/>
                <a:moveTo>
                  <a:pt x="14579" y="2056"/>
                </a:moveTo>
                <a:cubicBezTo>
                  <a:pt x="14511" y="2003"/>
                  <a:pt x="14446" y="1948"/>
                  <a:pt x="14380" y="1895"/>
                </a:cubicBezTo>
                <a:cubicBezTo>
                  <a:pt x="14365" y="1877"/>
                  <a:pt x="14348" y="1859"/>
                  <a:pt x="14331" y="1841"/>
                </a:cubicBezTo>
                <a:cubicBezTo>
                  <a:pt x="14446" y="1905"/>
                  <a:pt x="14535" y="1979"/>
                  <a:pt x="14579" y="2056"/>
                </a:cubicBezTo>
                <a:close/>
                <a:moveTo>
                  <a:pt x="14609" y="2126"/>
                </a:moveTo>
                <a:cubicBezTo>
                  <a:pt x="14561" y="2097"/>
                  <a:pt x="14511" y="2068"/>
                  <a:pt x="14465" y="2036"/>
                </a:cubicBezTo>
                <a:cubicBezTo>
                  <a:pt x="14448" y="1999"/>
                  <a:pt x="14428" y="1961"/>
                  <a:pt x="14402" y="1924"/>
                </a:cubicBezTo>
                <a:cubicBezTo>
                  <a:pt x="14461" y="1970"/>
                  <a:pt x="14523" y="2016"/>
                  <a:pt x="14584" y="2062"/>
                </a:cubicBezTo>
                <a:cubicBezTo>
                  <a:pt x="14596" y="2083"/>
                  <a:pt x="14605" y="2105"/>
                  <a:pt x="14609" y="2126"/>
                </a:cubicBezTo>
                <a:close/>
                <a:moveTo>
                  <a:pt x="14494" y="2151"/>
                </a:moveTo>
                <a:cubicBezTo>
                  <a:pt x="14456" y="2119"/>
                  <a:pt x="14416" y="2087"/>
                  <a:pt x="14375" y="2056"/>
                </a:cubicBezTo>
                <a:cubicBezTo>
                  <a:pt x="14411" y="2073"/>
                  <a:pt x="14446" y="2090"/>
                  <a:pt x="14479" y="2108"/>
                </a:cubicBezTo>
                <a:cubicBezTo>
                  <a:pt x="14487" y="2122"/>
                  <a:pt x="14491" y="2136"/>
                  <a:pt x="14494" y="2151"/>
                </a:cubicBezTo>
                <a:close/>
                <a:moveTo>
                  <a:pt x="14514" y="2229"/>
                </a:moveTo>
                <a:cubicBezTo>
                  <a:pt x="14523" y="2273"/>
                  <a:pt x="14530" y="2316"/>
                  <a:pt x="14539" y="2359"/>
                </a:cubicBezTo>
                <a:cubicBezTo>
                  <a:pt x="14500" y="2325"/>
                  <a:pt x="14451" y="2295"/>
                  <a:pt x="14388" y="2268"/>
                </a:cubicBezTo>
                <a:cubicBezTo>
                  <a:pt x="14371" y="2247"/>
                  <a:pt x="14353" y="2228"/>
                  <a:pt x="14338" y="2208"/>
                </a:cubicBezTo>
                <a:cubicBezTo>
                  <a:pt x="14359" y="2210"/>
                  <a:pt x="14382" y="2214"/>
                  <a:pt x="14408" y="2216"/>
                </a:cubicBezTo>
                <a:cubicBezTo>
                  <a:pt x="14382" y="2214"/>
                  <a:pt x="14359" y="2209"/>
                  <a:pt x="14338" y="2206"/>
                </a:cubicBezTo>
                <a:cubicBezTo>
                  <a:pt x="14319" y="2182"/>
                  <a:pt x="14300" y="2158"/>
                  <a:pt x="14283" y="2134"/>
                </a:cubicBezTo>
                <a:cubicBezTo>
                  <a:pt x="14277" y="2102"/>
                  <a:pt x="14268" y="2070"/>
                  <a:pt x="14257" y="2036"/>
                </a:cubicBezTo>
                <a:cubicBezTo>
                  <a:pt x="14347" y="2100"/>
                  <a:pt x="14434" y="2164"/>
                  <a:pt x="14514" y="2229"/>
                </a:cubicBezTo>
                <a:close/>
                <a:moveTo>
                  <a:pt x="14300" y="2236"/>
                </a:moveTo>
                <a:cubicBezTo>
                  <a:pt x="14300" y="2223"/>
                  <a:pt x="14300" y="2214"/>
                  <a:pt x="14297" y="2202"/>
                </a:cubicBezTo>
                <a:cubicBezTo>
                  <a:pt x="14311" y="2204"/>
                  <a:pt x="14316" y="2206"/>
                  <a:pt x="14328" y="2206"/>
                </a:cubicBezTo>
                <a:cubicBezTo>
                  <a:pt x="14342" y="2227"/>
                  <a:pt x="14358" y="2245"/>
                  <a:pt x="14377" y="2264"/>
                </a:cubicBezTo>
                <a:cubicBezTo>
                  <a:pt x="14353" y="2254"/>
                  <a:pt x="14328" y="2245"/>
                  <a:pt x="14300" y="2236"/>
                </a:cubicBezTo>
                <a:close/>
                <a:moveTo>
                  <a:pt x="14291" y="2164"/>
                </a:moveTo>
                <a:cubicBezTo>
                  <a:pt x="14300" y="2178"/>
                  <a:pt x="14312" y="2191"/>
                  <a:pt x="14325" y="2205"/>
                </a:cubicBezTo>
                <a:cubicBezTo>
                  <a:pt x="14316" y="2204"/>
                  <a:pt x="14307" y="2201"/>
                  <a:pt x="14297" y="2200"/>
                </a:cubicBezTo>
                <a:cubicBezTo>
                  <a:pt x="14297" y="2188"/>
                  <a:pt x="14292" y="2176"/>
                  <a:pt x="14291" y="2164"/>
                </a:cubicBezTo>
                <a:close/>
                <a:moveTo>
                  <a:pt x="14297" y="2587"/>
                </a:moveTo>
                <a:cubicBezTo>
                  <a:pt x="14289" y="2581"/>
                  <a:pt x="14280" y="2574"/>
                  <a:pt x="14274" y="2566"/>
                </a:cubicBezTo>
                <a:lnTo>
                  <a:pt x="14274" y="2565"/>
                </a:lnTo>
                <a:cubicBezTo>
                  <a:pt x="14277" y="2566"/>
                  <a:pt x="14280" y="2568"/>
                  <a:pt x="14283" y="2568"/>
                </a:cubicBezTo>
                <a:cubicBezTo>
                  <a:pt x="14289" y="2574"/>
                  <a:pt x="14292" y="2581"/>
                  <a:pt x="14297" y="2587"/>
                </a:cubicBezTo>
                <a:close/>
                <a:moveTo>
                  <a:pt x="14342" y="2658"/>
                </a:moveTo>
                <a:cubicBezTo>
                  <a:pt x="14371" y="2705"/>
                  <a:pt x="14380" y="2753"/>
                  <a:pt x="14359" y="2802"/>
                </a:cubicBezTo>
                <a:cubicBezTo>
                  <a:pt x="14311" y="2783"/>
                  <a:pt x="14257" y="2765"/>
                  <a:pt x="14200" y="2750"/>
                </a:cubicBezTo>
                <a:cubicBezTo>
                  <a:pt x="14224" y="2697"/>
                  <a:pt x="14247" y="2643"/>
                  <a:pt x="14266" y="2583"/>
                </a:cubicBezTo>
                <a:cubicBezTo>
                  <a:pt x="14273" y="2587"/>
                  <a:pt x="14277" y="2592"/>
                  <a:pt x="14283" y="2597"/>
                </a:cubicBezTo>
                <a:cubicBezTo>
                  <a:pt x="14303" y="2617"/>
                  <a:pt x="14325" y="2639"/>
                  <a:pt x="14342" y="2658"/>
                </a:cubicBezTo>
                <a:close/>
                <a:moveTo>
                  <a:pt x="14457" y="2457"/>
                </a:moveTo>
                <a:cubicBezTo>
                  <a:pt x="14422" y="2432"/>
                  <a:pt x="14388" y="2405"/>
                  <a:pt x="14353" y="2379"/>
                </a:cubicBezTo>
                <a:cubicBezTo>
                  <a:pt x="14349" y="2374"/>
                  <a:pt x="14348" y="2371"/>
                  <a:pt x="14347" y="2367"/>
                </a:cubicBezTo>
                <a:cubicBezTo>
                  <a:pt x="14391" y="2396"/>
                  <a:pt x="14426" y="2426"/>
                  <a:pt x="14457" y="2457"/>
                </a:cubicBezTo>
                <a:close/>
                <a:moveTo>
                  <a:pt x="14584" y="2615"/>
                </a:moveTo>
                <a:cubicBezTo>
                  <a:pt x="14530" y="2605"/>
                  <a:pt x="14483" y="2591"/>
                  <a:pt x="14440" y="2578"/>
                </a:cubicBezTo>
                <a:cubicBezTo>
                  <a:pt x="14421" y="2521"/>
                  <a:pt x="14392" y="2463"/>
                  <a:pt x="14366" y="2409"/>
                </a:cubicBezTo>
                <a:cubicBezTo>
                  <a:pt x="14422" y="2454"/>
                  <a:pt x="14479" y="2500"/>
                  <a:pt x="14537" y="2544"/>
                </a:cubicBezTo>
                <a:cubicBezTo>
                  <a:pt x="14555" y="2568"/>
                  <a:pt x="14569" y="2591"/>
                  <a:pt x="14584" y="2615"/>
                </a:cubicBezTo>
                <a:close/>
                <a:moveTo>
                  <a:pt x="14645" y="2809"/>
                </a:moveTo>
                <a:cubicBezTo>
                  <a:pt x="14577" y="2774"/>
                  <a:pt x="14511" y="2738"/>
                  <a:pt x="14454" y="2700"/>
                </a:cubicBezTo>
                <a:cubicBezTo>
                  <a:pt x="14456" y="2668"/>
                  <a:pt x="14454" y="2636"/>
                  <a:pt x="14446" y="2605"/>
                </a:cubicBezTo>
                <a:cubicBezTo>
                  <a:pt x="14494" y="2612"/>
                  <a:pt x="14541" y="2621"/>
                  <a:pt x="14592" y="2628"/>
                </a:cubicBezTo>
                <a:cubicBezTo>
                  <a:pt x="14623" y="2687"/>
                  <a:pt x="14638" y="2749"/>
                  <a:pt x="14645" y="2809"/>
                </a:cubicBezTo>
                <a:close/>
                <a:moveTo>
                  <a:pt x="14658" y="2628"/>
                </a:moveTo>
                <a:cubicBezTo>
                  <a:pt x="14643" y="2626"/>
                  <a:pt x="14629" y="2623"/>
                  <a:pt x="14612" y="2620"/>
                </a:cubicBezTo>
                <a:cubicBezTo>
                  <a:pt x="14606" y="2608"/>
                  <a:pt x="14602" y="2597"/>
                  <a:pt x="14592" y="2585"/>
                </a:cubicBezTo>
                <a:cubicBezTo>
                  <a:pt x="14615" y="2600"/>
                  <a:pt x="14634" y="2615"/>
                  <a:pt x="14658" y="2628"/>
                </a:cubicBezTo>
                <a:close/>
                <a:moveTo>
                  <a:pt x="14645" y="2903"/>
                </a:moveTo>
                <a:cubicBezTo>
                  <a:pt x="14638" y="2907"/>
                  <a:pt x="14632" y="2911"/>
                  <a:pt x="14629" y="2915"/>
                </a:cubicBezTo>
                <a:lnTo>
                  <a:pt x="14592" y="2903"/>
                </a:lnTo>
                <a:cubicBezTo>
                  <a:pt x="14535" y="2873"/>
                  <a:pt x="14472" y="2844"/>
                  <a:pt x="14405" y="2817"/>
                </a:cubicBezTo>
                <a:cubicBezTo>
                  <a:pt x="14418" y="2795"/>
                  <a:pt x="14434" y="2774"/>
                  <a:pt x="14442" y="2751"/>
                </a:cubicBezTo>
                <a:cubicBezTo>
                  <a:pt x="14465" y="2774"/>
                  <a:pt x="14491" y="2798"/>
                  <a:pt x="14517" y="2819"/>
                </a:cubicBezTo>
                <a:cubicBezTo>
                  <a:pt x="14491" y="2795"/>
                  <a:pt x="14465" y="2772"/>
                  <a:pt x="14442" y="2747"/>
                </a:cubicBezTo>
                <a:cubicBezTo>
                  <a:pt x="14446" y="2736"/>
                  <a:pt x="14453" y="2723"/>
                  <a:pt x="14453" y="2711"/>
                </a:cubicBezTo>
                <a:cubicBezTo>
                  <a:pt x="14511" y="2747"/>
                  <a:pt x="14577" y="2781"/>
                  <a:pt x="14645" y="2815"/>
                </a:cubicBezTo>
                <a:cubicBezTo>
                  <a:pt x="14652" y="2844"/>
                  <a:pt x="14652" y="2874"/>
                  <a:pt x="14645" y="2903"/>
                </a:cubicBezTo>
                <a:close/>
                <a:moveTo>
                  <a:pt x="14645" y="2920"/>
                </a:moveTo>
                <a:cubicBezTo>
                  <a:pt x="14638" y="2920"/>
                  <a:pt x="14638" y="2918"/>
                  <a:pt x="14631" y="2916"/>
                </a:cubicBezTo>
                <a:cubicBezTo>
                  <a:pt x="14638" y="2913"/>
                  <a:pt x="14643" y="2910"/>
                  <a:pt x="14645" y="2907"/>
                </a:cubicBezTo>
                <a:cubicBezTo>
                  <a:pt x="14645" y="2912"/>
                  <a:pt x="14645" y="2916"/>
                  <a:pt x="14645" y="2920"/>
                </a:cubicBezTo>
                <a:close/>
                <a:moveTo>
                  <a:pt x="14643" y="2933"/>
                </a:moveTo>
                <a:cubicBezTo>
                  <a:pt x="14638" y="2929"/>
                  <a:pt x="14631" y="2925"/>
                  <a:pt x="14623" y="2922"/>
                </a:cubicBezTo>
                <a:cubicBezTo>
                  <a:pt x="14625" y="2921"/>
                  <a:pt x="14625" y="2920"/>
                  <a:pt x="14629" y="2920"/>
                </a:cubicBezTo>
                <a:cubicBezTo>
                  <a:pt x="14632" y="2921"/>
                  <a:pt x="14638" y="2924"/>
                  <a:pt x="14645" y="2925"/>
                </a:cubicBezTo>
                <a:cubicBezTo>
                  <a:pt x="14645" y="2928"/>
                  <a:pt x="14643" y="2931"/>
                  <a:pt x="14643" y="2933"/>
                </a:cubicBezTo>
                <a:close/>
                <a:moveTo>
                  <a:pt x="14612" y="2915"/>
                </a:moveTo>
                <a:cubicBezTo>
                  <a:pt x="14617" y="2916"/>
                  <a:pt x="14620" y="2917"/>
                  <a:pt x="14623" y="2918"/>
                </a:cubicBezTo>
                <a:cubicBezTo>
                  <a:pt x="14623" y="2919"/>
                  <a:pt x="14620" y="2919"/>
                  <a:pt x="14620" y="2920"/>
                </a:cubicBezTo>
                <a:cubicBezTo>
                  <a:pt x="14620" y="2918"/>
                  <a:pt x="14617" y="2917"/>
                  <a:pt x="14612" y="2915"/>
                </a:cubicBezTo>
                <a:close/>
                <a:moveTo>
                  <a:pt x="14609" y="3056"/>
                </a:moveTo>
                <a:cubicBezTo>
                  <a:pt x="14592" y="3054"/>
                  <a:pt x="14576" y="3052"/>
                  <a:pt x="14558" y="3050"/>
                </a:cubicBezTo>
                <a:cubicBezTo>
                  <a:pt x="14532" y="3037"/>
                  <a:pt x="14508" y="3024"/>
                  <a:pt x="14486" y="3010"/>
                </a:cubicBezTo>
                <a:cubicBezTo>
                  <a:pt x="14530" y="2984"/>
                  <a:pt x="14574" y="2957"/>
                  <a:pt x="14612" y="2929"/>
                </a:cubicBezTo>
                <a:cubicBezTo>
                  <a:pt x="14623" y="2935"/>
                  <a:pt x="14631" y="2940"/>
                  <a:pt x="14638" y="2945"/>
                </a:cubicBezTo>
                <a:cubicBezTo>
                  <a:pt x="14632" y="2983"/>
                  <a:pt x="14623" y="3019"/>
                  <a:pt x="14609" y="3056"/>
                </a:cubicBezTo>
                <a:close/>
                <a:moveTo>
                  <a:pt x="14603" y="3071"/>
                </a:moveTo>
                <a:cubicBezTo>
                  <a:pt x="14595" y="3067"/>
                  <a:pt x="14586" y="3064"/>
                  <a:pt x="14577" y="3059"/>
                </a:cubicBezTo>
                <a:cubicBezTo>
                  <a:pt x="14589" y="3060"/>
                  <a:pt x="14597" y="3060"/>
                  <a:pt x="14609" y="3060"/>
                </a:cubicBezTo>
                <a:cubicBezTo>
                  <a:pt x="14606" y="3064"/>
                  <a:pt x="14605" y="3067"/>
                  <a:pt x="14603" y="3071"/>
                </a:cubicBezTo>
                <a:close/>
                <a:moveTo>
                  <a:pt x="14446" y="3030"/>
                </a:moveTo>
                <a:cubicBezTo>
                  <a:pt x="14456" y="3025"/>
                  <a:pt x="14465" y="3020"/>
                  <a:pt x="14474" y="3015"/>
                </a:cubicBezTo>
                <a:cubicBezTo>
                  <a:pt x="14494" y="3027"/>
                  <a:pt x="14514" y="3036"/>
                  <a:pt x="14532" y="3046"/>
                </a:cubicBezTo>
                <a:cubicBezTo>
                  <a:pt x="14504" y="3040"/>
                  <a:pt x="14474" y="3035"/>
                  <a:pt x="14446" y="3030"/>
                </a:cubicBezTo>
                <a:close/>
                <a:moveTo>
                  <a:pt x="14348" y="2833"/>
                </a:moveTo>
                <a:cubicBezTo>
                  <a:pt x="14338" y="2854"/>
                  <a:pt x="14319" y="2875"/>
                  <a:pt x="14297" y="2897"/>
                </a:cubicBezTo>
                <a:cubicBezTo>
                  <a:pt x="14297" y="2898"/>
                  <a:pt x="14297" y="2898"/>
                  <a:pt x="14297" y="2898"/>
                </a:cubicBezTo>
                <a:cubicBezTo>
                  <a:pt x="14254" y="2869"/>
                  <a:pt x="14211" y="2839"/>
                  <a:pt x="14168" y="2809"/>
                </a:cubicBezTo>
                <a:cubicBezTo>
                  <a:pt x="14176" y="2798"/>
                  <a:pt x="14181" y="2786"/>
                  <a:pt x="14184" y="2774"/>
                </a:cubicBezTo>
                <a:cubicBezTo>
                  <a:pt x="14239" y="2795"/>
                  <a:pt x="14292" y="2813"/>
                  <a:pt x="14348" y="2833"/>
                </a:cubicBezTo>
                <a:close/>
                <a:moveTo>
                  <a:pt x="14353" y="2825"/>
                </a:moveTo>
                <a:cubicBezTo>
                  <a:pt x="14297" y="2805"/>
                  <a:pt x="14243" y="2785"/>
                  <a:pt x="14191" y="2765"/>
                </a:cubicBezTo>
                <a:cubicBezTo>
                  <a:pt x="14249" y="2780"/>
                  <a:pt x="14303" y="2798"/>
                  <a:pt x="14356" y="2816"/>
                </a:cubicBezTo>
                <a:cubicBezTo>
                  <a:pt x="14353" y="2819"/>
                  <a:pt x="14353" y="2821"/>
                  <a:pt x="14353" y="2825"/>
                </a:cubicBezTo>
                <a:close/>
                <a:moveTo>
                  <a:pt x="14388" y="2836"/>
                </a:moveTo>
                <a:cubicBezTo>
                  <a:pt x="14388" y="2834"/>
                  <a:pt x="14391" y="2832"/>
                  <a:pt x="14392" y="2829"/>
                </a:cubicBezTo>
                <a:cubicBezTo>
                  <a:pt x="14434" y="2845"/>
                  <a:pt x="14472" y="2861"/>
                  <a:pt x="14508" y="2877"/>
                </a:cubicBezTo>
                <a:cubicBezTo>
                  <a:pt x="14465" y="2864"/>
                  <a:pt x="14427" y="2850"/>
                  <a:pt x="14388" y="2836"/>
                </a:cubicBezTo>
                <a:close/>
                <a:moveTo>
                  <a:pt x="14548" y="2896"/>
                </a:moveTo>
                <a:cubicBezTo>
                  <a:pt x="14569" y="2906"/>
                  <a:pt x="14589" y="2916"/>
                  <a:pt x="14609" y="2927"/>
                </a:cubicBezTo>
                <a:cubicBezTo>
                  <a:pt x="14565" y="2952"/>
                  <a:pt x="14520" y="2978"/>
                  <a:pt x="14472" y="3004"/>
                </a:cubicBezTo>
                <a:cubicBezTo>
                  <a:pt x="14411" y="2971"/>
                  <a:pt x="14353" y="2936"/>
                  <a:pt x="14300" y="2901"/>
                </a:cubicBezTo>
                <a:cubicBezTo>
                  <a:pt x="14332" y="2882"/>
                  <a:pt x="14359" y="2863"/>
                  <a:pt x="14380" y="2843"/>
                </a:cubicBezTo>
                <a:cubicBezTo>
                  <a:pt x="14435" y="2861"/>
                  <a:pt x="14493" y="2878"/>
                  <a:pt x="14548" y="2896"/>
                </a:cubicBezTo>
                <a:close/>
                <a:moveTo>
                  <a:pt x="14115" y="2984"/>
                </a:moveTo>
                <a:cubicBezTo>
                  <a:pt x="14105" y="2985"/>
                  <a:pt x="14095" y="2986"/>
                  <a:pt x="14085" y="2988"/>
                </a:cubicBezTo>
                <a:cubicBezTo>
                  <a:pt x="14085" y="2984"/>
                  <a:pt x="14086" y="2980"/>
                  <a:pt x="14091" y="2975"/>
                </a:cubicBezTo>
                <a:cubicBezTo>
                  <a:pt x="14099" y="2977"/>
                  <a:pt x="14105" y="2980"/>
                  <a:pt x="14115" y="2984"/>
                </a:cubicBezTo>
                <a:close/>
                <a:moveTo>
                  <a:pt x="14112" y="2924"/>
                </a:moveTo>
                <a:cubicBezTo>
                  <a:pt x="14112" y="2923"/>
                  <a:pt x="14112" y="2921"/>
                  <a:pt x="14110" y="2920"/>
                </a:cubicBezTo>
                <a:cubicBezTo>
                  <a:pt x="14126" y="2892"/>
                  <a:pt x="14142" y="2861"/>
                  <a:pt x="14159" y="2827"/>
                </a:cubicBezTo>
                <a:cubicBezTo>
                  <a:pt x="14200" y="2854"/>
                  <a:pt x="14242" y="2882"/>
                  <a:pt x="14283" y="2908"/>
                </a:cubicBezTo>
                <a:cubicBezTo>
                  <a:pt x="14258" y="2926"/>
                  <a:pt x="14230" y="2943"/>
                  <a:pt x="14196" y="2957"/>
                </a:cubicBezTo>
                <a:cubicBezTo>
                  <a:pt x="14166" y="2947"/>
                  <a:pt x="14142" y="2935"/>
                  <a:pt x="14112" y="2924"/>
                </a:cubicBezTo>
                <a:close/>
                <a:moveTo>
                  <a:pt x="14204" y="2962"/>
                </a:moveTo>
                <a:cubicBezTo>
                  <a:pt x="14237" y="2947"/>
                  <a:pt x="14263" y="2929"/>
                  <a:pt x="14289" y="2912"/>
                </a:cubicBezTo>
                <a:cubicBezTo>
                  <a:pt x="14342" y="2945"/>
                  <a:pt x="14399" y="2977"/>
                  <a:pt x="14461" y="3010"/>
                </a:cubicBezTo>
                <a:cubicBezTo>
                  <a:pt x="14453" y="3014"/>
                  <a:pt x="14440" y="3020"/>
                  <a:pt x="14428" y="3027"/>
                </a:cubicBezTo>
                <a:cubicBezTo>
                  <a:pt x="14347" y="3008"/>
                  <a:pt x="14273" y="2986"/>
                  <a:pt x="14204" y="2962"/>
                </a:cubicBezTo>
                <a:close/>
                <a:moveTo>
                  <a:pt x="11853" y="160"/>
                </a:moveTo>
                <a:cubicBezTo>
                  <a:pt x="11837" y="158"/>
                  <a:pt x="11827" y="155"/>
                  <a:pt x="11811" y="152"/>
                </a:cubicBezTo>
                <a:cubicBezTo>
                  <a:pt x="11837" y="154"/>
                  <a:pt x="11860" y="158"/>
                  <a:pt x="11887" y="161"/>
                </a:cubicBezTo>
                <a:cubicBezTo>
                  <a:pt x="11876" y="161"/>
                  <a:pt x="11863" y="161"/>
                  <a:pt x="11853" y="160"/>
                </a:cubicBezTo>
                <a:close/>
                <a:moveTo>
                  <a:pt x="11478" y="100"/>
                </a:moveTo>
                <a:cubicBezTo>
                  <a:pt x="11304" y="79"/>
                  <a:pt x="11122" y="65"/>
                  <a:pt x="10924" y="60"/>
                </a:cubicBezTo>
                <a:cubicBezTo>
                  <a:pt x="11153" y="48"/>
                  <a:pt x="11392" y="54"/>
                  <a:pt x="11614" y="81"/>
                </a:cubicBezTo>
                <a:cubicBezTo>
                  <a:pt x="11569" y="85"/>
                  <a:pt x="11524" y="92"/>
                  <a:pt x="11478" y="100"/>
                </a:cubicBezTo>
                <a:close/>
                <a:moveTo>
                  <a:pt x="8933" y="246"/>
                </a:moveTo>
                <a:cubicBezTo>
                  <a:pt x="8933" y="246"/>
                  <a:pt x="8933" y="246"/>
                  <a:pt x="8933" y="246"/>
                </a:cubicBezTo>
                <a:cubicBezTo>
                  <a:pt x="8957" y="228"/>
                  <a:pt x="8983" y="210"/>
                  <a:pt x="9009" y="192"/>
                </a:cubicBezTo>
                <a:cubicBezTo>
                  <a:pt x="9113" y="167"/>
                  <a:pt x="9226" y="145"/>
                  <a:pt x="9358" y="133"/>
                </a:cubicBezTo>
                <a:cubicBezTo>
                  <a:pt x="9231" y="144"/>
                  <a:pt x="9121" y="163"/>
                  <a:pt x="9022" y="186"/>
                </a:cubicBezTo>
                <a:cubicBezTo>
                  <a:pt x="9102" y="138"/>
                  <a:pt x="9206" y="98"/>
                  <a:pt x="9361" y="85"/>
                </a:cubicBezTo>
                <a:cubicBezTo>
                  <a:pt x="9506" y="67"/>
                  <a:pt x="9658" y="73"/>
                  <a:pt x="9812" y="83"/>
                </a:cubicBezTo>
                <a:cubicBezTo>
                  <a:pt x="9438" y="115"/>
                  <a:pt x="9159" y="172"/>
                  <a:pt x="8933" y="246"/>
                </a:cubicBezTo>
                <a:close/>
                <a:moveTo>
                  <a:pt x="8759" y="278"/>
                </a:moveTo>
                <a:cubicBezTo>
                  <a:pt x="8825" y="249"/>
                  <a:pt x="8902" y="222"/>
                  <a:pt x="8988" y="199"/>
                </a:cubicBezTo>
                <a:cubicBezTo>
                  <a:pt x="8962" y="215"/>
                  <a:pt x="8945" y="231"/>
                  <a:pt x="8924" y="247"/>
                </a:cubicBezTo>
                <a:cubicBezTo>
                  <a:pt x="8865" y="256"/>
                  <a:pt x="8811" y="266"/>
                  <a:pt x="8759" y="278"/>
                </a:cubicBezTo>
                <a:close/>
                <a:moveTo>
                  <a:pt x="8522" y="425"/>
                </a:moveTo>
                <a:cubicBezTo>
                  <a:pt x="8537" y="411"/>
                  <a:pt x="8554" y="397"/>
                  <a:pt x="8571" y="384"/>
                </a:cubicBezTo>
                <a:cubicBezTo>
                  <a:pt x="8593" y="377"/>
                  <a:pt x="8617" y="372"/>
                  <a:pt x="8638" y="365"/>
                </a:cubicBezTo>
                <a:cubicBezTo>
                  <a:pt x="8600" y="384"/>
                  <a:pt x="8561" y="404"/>
                  <a:pt x="8522" y="425"/>
                </a:cubicBezTo>
                <a:close/>
                <a:moveTo>
                  <a:pt x="8446" y="462"/>
                </a:moveTo>
                <a:cubicBezTo>
                  <a:pt x="8396" y="478"/>
                  <a:pt x="8347" y="494"/>
                  <a:pt x="8297" y="511"/>
                </a:cubicBezTo>
                <a:cubicBezTo>
                  <a:pt x="8361" y="473"/>
                  <a:pt x="8436" y="437"/>
                  <a:pt x="8517" y="406"/>
                </a:cubicBezTo>
                <a:cubicBezTo>
                  <a:pt x="8492" y="424"/>
                  <a:pt x="8469" y="443"/>
                  <a:pt x="8446" y="462"/>
                </a:cubicBezTo>
                <a:close/>
                <a:moveTo>
                  <a:pt x="7771" y="3378"/>
                </a:moveTo>
                <a:cubicBezTo>
                  <a:pt x="7709" y="3420"/>
                  <a:pt x="7637" y="3462"/>
                  <a:pt x="7550" y="3498"/>
                </a:cubicBezTo>
                <a:cubicBezTo>
                  <a:pt x="7530" y="3472"/>
                  <a:pt x="7513" y="3444"/>
                  <a:pt x="7500" y="3417"/>
                </a:cubicBezTo>
                <a:cubicBezTo>
                  <a:pt x="7625" y="3364"/>
                  <a:pt x="7732" y="3304"/>
                  <a:pt x="7821" y="3239"/>
                </a:cubicBezTo>
                <a:cubicBezTo>
                  <a:pt x="7824" y="3287"/>
                  <a:pt x="7810" y="3334"/>
                  <a:pt x="7771" y="3378"/>
                </a:cubicBezTo>
                <a:close/>
                <a:moveTo>
                  <a:pt x="7196" y="3551"/>
                </a:moveTo>
                <a:cubicBezTo>
                  <a:pt x="7273" y="3526"/>
                  <a:pt x="7333" y="3495"/>
                  <a:pt x="7380" y="3462"/>
                </a:cubicBezTo>
                <a:cubicBezTo>
                  <a:pt x="7408" y="3452"/>
                  <a:pt x="7436" y="3441"/>
                  <a:pt x="7463" y="3431"/>
                </a:cubicBezTo>
                <a:cubicBezTo>
                  <a:pt x="7481" y="3456"/>
                  <a:pt x="7504" y="3480"/>
                  <a:pt x="7526" y="3504"/>
                </a:cubicBezTo>
                <a:cubicBezTo>
                  <a:pt x="7442" y="3526"/>
                  <a:pt x="7333" y="3543"/>
                  <a:pt x="7196" y="3551"/>
                </a:cubicBezTo>
                <a:close/>
                <a:moveTo>
                  <a:pt x="7146" y="3555"/>
                </a:moveTo>
                <a:cubicBezTo>
                  <a:pt x="7103" y="3556"/>
                  <a:pt x="7065" y="3558"/>
                  <a:pt x="7026" y="3558"/>
                </a:cubicBezTo>
                <a:cubicBezTo>
                  <a:pt x="7127" y="3537"/>
                  <a:pt x="7224" y="3513"/>
                  <a:pt x="7313" y="3485"/>
                </a:cubicBezTo>
                <a:cubicBezTo>
                  <a:pt x="7278" y="3510"/>
                  <a:pt x="7233" y="3533"/>
                  <a:pt x="7177" y="3552"/>
                </a:cubicBezTo>
                <a:cubicBezTo>
                  <a:pt x="7167" y="3553"/>
                  <a:pt x="7157" y="3554"/>
                  <a:pt x="7146" y="3555"/>
                </a:cubicBezTo>
                <a:close/>
                <a:moveTo>
                  <a:pt x="6878" y="6824"/>
                </a:moveTo>
                <a:cubicBezTo>
                  <a:pt x="6651" y="6830"/>
                  <a:pt x="6401" y="6952"/>
                  <a:pt x="6112" y="7155"/>
                </a:cubicBezTo>
                <a:cubicBezTo>
                  <a:pt x="5822" y="7359"/>
                  <a:pt x="5657" y="7510"/>
                  <a:pt x="5428" y="7645"/>
                </a:cubicBezTo>
                <a:cubicBezTo>
                  <a:pt x="5201" y="7781"/>
                  <a:pt x="4271" y="7404"/>
                  <a:pt x="3897" y="7217"/>
                </a:cubicBezTo>
                <a:cubicBezTo>
                  <a:pt x="3524" y="7027"/>
                  <a:pt x="2763" y="6733"/>
                  <a:pt x="2490" y="6611"/>
                </a:cubicBezTo>
                <a:cubicBezTo>
                  <a:pt x="2222" y="6490"/>
                  <a:pt x="2925" y="6371"/>
                  <a:pt x="3277" y="6219"/>
                </a:cubicBezTo>
                <a:cubicBezTo>
                  <a:pt x="3630" y="6068"/>
                  <a:pt x="4166" y="5902"/>
                  <a:pt x="4870" y="5661"/>
                </a:cubicBezTo>
                <a:cubicBezTo>
                  <a:pt x="5574" y="5419"/>
                  <a:pt x="5532" y="5298"/>
                  <a:pt x="5532" y="5298"/>
                </a:cubicBezTo>
                <a:cubicBezTo>
                  <a:pt x="6091" y="5208"/>
                  <a:pt x="6132" y="5472"/>
                  <a:pt x="6319" y="5683"/>
                </a:cubicBezTo>
                <a:cubicBezTo>
                  <a:pt x="6505" y="5894"/>
                  <a:pt x="6713" y="5932"/>
                  <a:pt x="6981" y="6129"/>
                </a:cubicBezTo>
                <a:cubicBezTo>
                  <a:pt x="7250" y="6325"/>
                  <a:pt x="7023" y="6393"/>
                  <a:pt x="7002" y="6529"/>
                </a:cubicBezTo>
                <a:cubicBezTo>
                  <a:pt x="6981" y="6664"/>
                  <a:pt x="7103" y="6815"/>
                  <a:pt x="6878" y="6824"/>
                </a:cubicBezTo>
                <a:close/>
                <a:moveTo>
                  <a:pt x="7449" y="3411"/>
                </a:moveTo>
                <a:cubicBezTo>
                  <a:pt x="7446" y="3412"/>
                  <a:pt x="7442" y="3415"/>
                  <a:pt x="7436" y="3417"/>
                </a:cubicBezTo>
                <a:cubicBezTo>
                  <a:pt x="7442" y="3413"/>
                  <a:pt x="7445" y="3409"/>
                  <a:pt x="7446" y="3407"/>
                </a:cubicBezTo>
                <a:cubicBezTo>
                  <a:pt x="7446" y="3407"/>
                  <a:pt x="7448" y="3409"/>
                  <a:pt x="7449" y="3411"/>
                </a:cubicBezTo>
                <a:close/>
                <a:moveTo>
                  <a:pt x="7414" y="3153"/>
                </a:moveTo>
                <a:cubicBezTo>
                  <a:pt x="7445" y="3131"/>
                  <a:pt x="7477" y="3109"/>
                  <a:pt x="7521" y="3088"/>
                </a:cubicBezTo>
                <a:cubicBezTo>
                  <a:pt x="7568" y="3055"/>
                  <a:pt x="7619" y="3020"/>
                  <a:pt x="7668" y="2985"/>
                </a:cubicBezTo>
                <a:cubicBezTo>
                  <a:pt x="7675" y="2989"/>
                  <a:pt x="7677" y="2992"/>
                  <a:pt x="7680" y="2996"/>
                </a:cubicBezTo>
                <a:cubicBezTo>
                  <a:pt x="7661" y="3064"/>
                  <a:pt x="7612" y="3132"/>
                  <a:pt x="7551" y="3198"/>
                </a:cubicBezTo>
                <a:cubicBezTo>
                  <a:pt x="7513" y="3239"/>
                  <a:pt x="7485" y="3286"/>
                  <a:pt x="7457" y="3331"/>
                </a:cubicBezTo>
                <a:cubicBezTo>
                  <a:pt x="7431" y="3271"/>
                  <a:pt x="7416" y="3212"/>
                  <a:pt x="7414" y="3153"/>
                </a:cubicBezTo>
                <a:close/>
                <a:moveTo>
                  <a:pt x="7252" y="2869"/>
                </a:moveTo>
                <a:cubicBezTo>
                  <a:pt x="7316" y="2821"/>
                  <a:pt x="7361" y="2768"/>
                  <a:pt x="7375" y="2711"/>
                </a:cubicBezTo>
                <a:cubicBezTo>
                  <a:pt x="7375" y="2709"/>
                  <a:pt x="7375" y="2707"/>
                  <a:pt x="7376" y="2704"/>
                </a:cubicBezTo>
                <a:cubicBezTo>
                  <a:pt x="7386" y="2720"/>
                  <a:pt x="7396" y="2735"/>
                  <a:pt x="7408" y="2750"/>
                </a:cubicBezTo>
                <a:cubicBezTo>
                  <a:pt x="7369" y="2792"/>
                  <a:pt x="7319" y="2833"/>
                  <a:pt x="7252" y="2869"/>
                </a:cubicBezTo>
                <a:close/>
                <a:moveTo>
                  <a:pt x="7252" y="1630"/>
                </a:moveTo>
                <a:cubicBezTo>
                  <a:pt x="7255" y="1624"/>
                  <a:pt x="7259" y="1616"/>
                  <a:pt x="7263" y="1611"/>
                </a:cubicBezTo>
                <a:cubicBezTo>
                  <a:pt x="7269" y="1604"/>
                  <a:pt x="7281" y="1599"/>
                  <a:pt x="7287" y="1592"/>
                </a:cubicBezTo>
                <a:cubicBezTo>
                  <a:pt x="7313" y="1585"/>
                  <a:pt x="7333" y="1576"/>
                  <a:pt x="7358" y="1569"/>
                </a:cubicBezTo>
                <a:cubicBezTo>
                  <a:pt x="7357" y="1572"/>
                  <a:pt x="7357" y="1575"/>
                  <a:pt x="7353" y="1577"/>
                </a:cubicBezTo>
                <a:cubicBezTo>
                  <a:pt x="7319" y="1595"/>
                  <a:pt x="7289" y="1613"/>
                  <a:pt x="7252" y="1630"/>
                </a:cubicBezTo>
                <a:close/>
                <a:moveTo>
                  <a:pt x="7233" y="1912"/>
                </a:moveTo>
                <a:cubicBezTo>
                  <a:pt x="7231" y="1913"/>
                  <a:pt x="7228" y="1914"/>
                  <a:pt x="7226" y="1914"/>
                </a:cubicBezTo>
                <a:cubicBezTo>
                  <a:pt x="7208" y="1843"/>
                  <a:pt x="7211" y="1774"/>
                  <a:pt x="7228" y="1705"/>
                </a:cubicBezTo>
                <a:cubicBezTo>
                  <a:pt x="7263" y="1690"/>
                  <a:pt x="7292" y="1677"/>
                  <a:pt x="7323" y="1663"/>
                </a:cubicBezTo>
                <a:cubicBezTo>
                  <a:pt x="7282" y="1750"/>
                  <a:pt x="7252" y="1833"/>
                  <a:pt x="7233" y="1912"/>
                </a:cubicBezTo>
                <a:close/>
                <a:moveTo>
                  <a:pt x="7067" y="2557"/>
                </a:moveTo>
                <a:cubicBezTo>
                  <a:pt x="7073" y="2519"/>
                  <a:pt x="7075" y="2481"/>
                  <a:pt x="7075" y="2443"/>
                </a:cubicBezTo>
                <a:cubicBezTo>
                  <a:pt x="7082" y="2430"/>
                  <a:pt x="7088" y="2419"/>
                  <a:pt x="7095" y="2406"/>
                </a:cubicBezTo>
                <a:cubicBezTo>
                  <a:pt x="7146" y="2393"/>
                  <a:pt x="7192" y="2378"/>
                  <a:pt x="7228" y="2362"/>
                </a:cubicBezTo>
                <a:cubicBezTo>
                  <a:pt x="7233" y="2381"/>
                  <a:pt x="7238" y="2398"/>
                  <a:pt x="7241" y="2416"/>
                </a:cubicBezTo>
                <a:cubicBezTo>
                  <a:pt x="7172" y="2462"/>
                  <a:pt x="7114" y="2509"/>
                  <a:pt x="7067" y="2557"/>
                </a:cubicBezTo>
                <a:close/>
                <a:moveTo>
                  <a:pt x="7053" y="2176"/>
                </a:moveTo>
                <a:cubicBezTo>
                  <a:pt x="7065" y="2170"/>
                  <a:pt x="7075" y="2164"/>
                  <a:pt x="7082" y="2158"/>
                </a:cubicBezTo>
                <a:cubicBezTo>
                  <a:pt x="7127" y="2143"/>
                  <a:pt x="7167" y="2128"/>
                  <a:pt x="7203" y="2112"/>
                </a:cubicBezTo>
                <a:cubicBezTo>
                  <a:pt x="7203" y="2119"/>
                  <a:pt x="7203" y="2126"/>
                  <a:pt x="7203" y="2133"/>
                </a:cubicBezTo>
                <a:cubicBezTo>
                  <a:pt x="7158" y="2215"/>
                  <a:pt x="7121" y="2299"/>
                  <a:pt x="7079" y="2383"/>
                </a:cubicBezTo>
                <a:cubicBezTo>
                  <a:pt x="7076" y="2384"/>
                  <a:pt x="7075" y="2384"/>
                  <a:pt x="7073" y="2385"/>
                </a:cubicBezTo>
                <a:cubicBezTo>
                  <a:pt x="7068" y="2316"/>
                  <a:pt x="7060" y="2246"/>
                  <a:pt x="7053" y="2176"/>
                </a:cubicBezTo>
                <a:close/>
                <a:moveTo>
                  <a:pt x="6745" y="2435"/>
                </a:moveTo>
                <a:cubicBezTo>
                  <a:pt x="6758" y="2396"/>
                  <a:pt x="6776" y="2358"/>
                  <a:pt x="6800" y="2318"/>
                </a:cubicBezTo>
                <a:cubicBezTo>
                  <a:pt x="6883" y="2277"/>
                  <a:pt x="6956" y="2235"/>
                  <a:pt x="7030" y="2190"/>
                </a:cubicBezTo>
                <a:cubicBezTo>
                  <a:pt x="7037" y="2257"/>
                  <a:pt x="7047" y="2325"/>
                  <a:pt x="7053" y="2391"/>
                </a:cubicBezTo>
                <a:cubicBezTo>
                  <a:pt x="6960" y="2422"/>
                  <a:pt x="6843" y="2443"/>
                  <a:pt x="6745" y="2435"/>
                </a:cubicBezTo>
                <a:close/>
                <a:moveTo>
                  <a:pt x="6733" y="2435"/>
                </a:moveTo>
                <a:cubicBezTo>
                  <a:pt x="6728" y="2435"/>
                  <a:pt x="6724" y="2435"/>
                  <a:pt x="6717" y="2434"/>
                </a:cubicBezTo>
                <a:cubicBezTo>
                  <a:pt x="6713" y="2411"/>
                  <a:pt x="6706" y="2388"/>
                  <a:pt x="6701" y="2364"/>
                </a:cubicBezTo>
                <a:cubicBezTo>
                  <a:pt x="6726" y="2353"/>
                  <a:pt x="6751" y="2341"/>
                  <a:pt x="6774" y="2331"/>
                </a:cubicBezTo>
                <a:cubicBezTo>
                  <a:pt x="6757" y="2364"/>
                  <a:pt x="6744" y="2400"/>
                  <a:pt x="6733" y="2435"/>
                </a:cubicBezTo>
                <a:close/>
                <a:moveTo>
                  <a:pt x="6728" y="2463"/>
                </a:moveTo>
                <a:lnTo>
                  <a:pt x="6720" y="2443"/>
                </a:lnTo>
                <a:cubicBezTo>
                  <a:pt x="6726" y="2443"/>
                  <a:pt x="6728" y="2443"/>
                  <a:pt x="6731" y="2444"/>
                </a:cubicBezTo>
                <a:cubicBezTo>
                  <a:pt x="6728" y="2450"/>
                  <a:pt x="6728" y="2457"/>
                  <a:pt x="6728" y="2463"/>
                </a:cubicBezTo>
                <a:close/>
                <a:moveTo>
                  <a:pt x="6685" y="2260"/>
                </a:moveTo>
                <a:cubicBezTo>
                  <a:pt x="6737" y="2250"/>
                  <a:pt x="6787" y="2240"/>
                  <a:pt x="6838" y="2227"/>
                </a:cubicBezTo>
                <a:cubicBezTo>
                  <a:pt x="6816" y="2256"/>
                  <a:pt x="6797" y="2285"/>
                  <a:pt x="6782" y="2315"/>
                </a:cubicBezTo>
                <a:cubicBezTo>
                  <a:pt x="6757" y="2329"/>
                  <a:pt x="6728" y="2343"/>
                  <a:pt x="6701" y="2355"/>
                </a:cubicBezTo>
                <a:cubicBezTo>
                  <a:pt x="6691" y="2324"/>
                  <a:pt x="6688" y="2292"/>
                  <a:pt x="6685" y="2260"/>
                </a:cubicBezTo>
                <a:close/>
                <a:moveTo>
                  <a:pt x="6612" y="2402"/>
                </a:moveTo>
                <a:cubicBezTo>
                  <a:pt x="6634" y="2393"/>
                  <a:pt x="6652" y="2385"/>
                  <a:pt x="6672" y="2377"/>
                </a:cubicBezTo>
                <a:cubicBezTo>
                  <a:pt x="6681" y="2394"/>
                  <a:pt x="6685" y="2412"/>
                  <a:pt x="6694" y="2430"/>
                </a:cubicBezTo>
                <a:cubicBezTo>
                  <a:pt x="6664" y="2424"/>
                  <a:pt x="6634" y="2415"/>
                  <a:pt x="6612" y="2402"/>
                </a:cubicBezTo>
                <a:close/>
                <a:moveTo>
                  <a:pt x="6989" y="2188"/>
                </a:moveTo>
                <a:cubicBezTo>
                  <a:pt x="6931" y="2226"/>
                  <a:pt x="6872" y="2262"/>
                  <a:pt x="6809" y="2297"/>
                </a:cubicBezTo>
                <a:cubicBezTo>
                  <a:pt x="6828" y="2271"/>
                  <a:pt x="6849" y="2246"/>
                  <a:pt x="6869" y="2219"/>
                </a:cubicBezTo>
                <a:cubicBezTo>
                  <a:pt x="6910" y="2210"/>
                  <a:pt x="6949" y="2200"/>
                  <a:pt x="6989" y="2188"/>
                </a:cubicBezTo>
                <a:close/>
                <a:moveTo>
                  <a:pt x="6883" y="2202"/>
                </a:moveTo>
                <a:cubicBezTo>
                  <a:pt x="6923" y="2158"/>
                  <a:pt x="6966" y="2117"/>
                  <a:pt x="7022" y="2076"/>
                </a:cubicBezTo>
                <a:cubicBezTo>
                  <a:pt x="7023" y="2102"/>
                  <a:pt x="7023" y="2128"/>
                  <a:pt x="7026" y="2154"/>
                </a:cubicBezTo>
                <a:cubicBezTo>
                  <a:pt x="6981" y="2170"/>
                  <a:pt x="6934" y="2186"/>
                  <a:pt x="6883" y="2202"/>
                </a:cubicBezTo>
                <a:close/>
                <a:moveTo>
                  <a:pt x="6787" y="1899"/>
                </a:moveTo>
                <a:cubicBezTo>
                  <a:pt x="6878" y="1853"/>
                  <a:pt x="6980" y="1809"/>
                  <a:pt x="7082" y="1766"/>
                </a:cubicBezTo>
                <a:cubicBezTo>
                  <a:pt x="7033" y="1858"/>
                  <a:pt x="7017" y="1952"/>
                  <a:pt x="7017" y="2048"/>
                </a:cubicBezTo>
                <a:cubicBezTo>
                  <a:pt x="6949" y="2101"/>
                  <a:pt x="6894" y="2156"/>
                  <a:pt x="6849" y="2213"/>
                </a:cubicBezTo>
                <a:cubicBezTo>
                  <a:pt x="6797" y="2228"/>
                  <a:pt x="6741" y="2242"/>
                  <a:pt x="6685" y="2254"/>
                </a:cubicBezTo>
                <a:cubicBezTo>
                  <a:pt x="6676" y="2131"/>
                  <a:pt x="6702" y="2010"/>
                  <a:pt x="6787" y="1899"/>
                </a:cubicBezTo>
                <a:close/>
                <a:moveTo>
                  <a:pt x="6942" y="1754"/>
                </a:moveTo>
                <a:cubicBezTo>
                  <a:pt x="6995" y="1721"/>
                  <a:pt x="7058" y="1689"/>
                  <a:pt x="7116" y="1656"/>
                </a:cubicBezTo>
                <a:lnTo>
                  <a:pt x="7119" y="1656"/>
                </a:lnTo>
                <a:cubicBezTo>
                  <a:pt x="7121" y="1663"/>
                  <a:pt x="7127" y="1671"/>
                  <a:pt x="7127" y="1679"/>
                </a:cubicBezTo>
                <a:cubicBezTo>
                  <a:pt x="7127" y="1684"/>
                  <a:pt x="7127" y="1689"/>
                  <a:pt x="7124" y="1694"/>
                </a:cubicBezTo>
                <a:cubicBezTo>
                  <a:pt x="7033" y="1737"/>
                  <a:pt x="6939" y="1781"/>
                  <a:pt x="6855" y="1825"/>
                </a:cubicBezTo>
                <a:cubicBezTo>
                  <a:pt x="6879" y="1801"/>
                  <a:pt x="6910" y="1777"/>
                  <a:pt x="6942" y="1754"/>
                </a:cubicBezTo>
                <a:close/>
                <a:moveTo>
                  <a:pt x="7158" y="1982"/>
                </a:moveTo>
                <a:cubicBezTo>
                  <a:pt x="7167" y="2004"/>
                  <a:pt x="7181" y="2026"/>
                  <a:pt x="7196" y="2048"/>
                </a:cubicBezTo>
                <a:cubicBezTo>
                  <a:pt x="7149" y="2078"/>
                  <a:pt x="7103" y="2110"/>
                  <a:pt x="7058" y="2141"/>
                </a:cubicBezTo>
                <a:cubicBezTo>
                  <a:pt x="7058" y="2142"/>
                  <a:pt x="7053" y="2143"/>
                  <a:pt x="7051" y="2143"/>
                </a:cubicBezTo>
                <a:cubicBezTo>
                  <a:pt x="7050" y="2114"/>
                  <a:pt x="7050" y="2084"/>
                  <a:pt x="7050" y="2055"/>
                </a:cubicBezTo>
                <a:cubicBezTo>
                  <a:pt x="7082" y="2031"/>
                  <a:pt x="7119" y="2005"/>
                  <a:pt x="7158" y="1982"/>
                </a:cubicBezTo>
                <a:close/>
                <a:moveTo>
                  <a:pt x="7131" y="1651"/>
                </a:moveTo>
                <a:cubicBezTo>
                  <a:pt x="7132" y="1651"/>
                  <a:pt x="7135" y="1650"/>
                  <a:pt x="7135" y="1649"/>
                </a:cubicBezTo>
                <a:cubicBezTo>
                  <a:pt x="7135" y="1652"/>
                  <a:pt x="7135" y="1655"/>
                  <a:pt x="7132" y="1657"/>
                </a:cubicBezTo>
                <a:cubicBezTo>
                  <a:pt x="7132" y="1656"/>
                  <a:pt x="7131" y="1653"/>
                  <a:pt x="7131" y="1651"/>
                </a:cubicBezTo>
                <a:close/>
                <a:moveTo>
                  <a:pt x="7149" y="1958"/>
                </a:moveTo>
                <a:cubicBezTo>
                  <a:pt x="7114" y="1980"/>
                  <a:pt x="7082" y="2001"/>
                  <a:pt x="7051" y="2023"/>
                </a:cubicBezTo>
                <a:cubicBezTo>
                  <a:pt x="7053" y="1942"/>
                  <a:pt x="7073" y="1862"/>
                  <a:pt x="7114" y="1783"/>
                </a:cubicBezTo>
                <a:cubicBezTo>
                  <a:pt x="7114" y="1842"/>
                  <a:pt x="7124" y="1900"/>
                  <a:pt x="7149" y="1958"/>
                </a:cubicBezTo>
                <a:close/>
                <a:moveTo>
                  <a:pt x="7220" y="2315"/>
                </a:moveTo>
                <a:cubicBezTo>
                  <a:pt x="7196" y="2332"/>
                  <a:pt x="7162" y="2350"/>
                  <a:pt x="7119" y="2368"/>
                </a:cubicBezTo>
                <a:cubicBezTo>
                  <a:pt x="7149" y="2315"/>
                  <a:pt x="7177" y="2261"/>
                  <a:pt x="7207" y="2208"/>
                </a:cubicBezTo>
                <a:cubicBezTo>
                  <a:pt x="7208" y="2245"/>
                  <a:pt x="7214" y="2280"/>
                  <a:pt x="7220" y="2315"/>
                </a:cubicBezTo>
                <a:close/>
                <a:moveTo>
                  <a:pt x="7129" y="1427"/>
                </a:moveTo>
                <a:cubicBezTo>
                  <a:pt x="7183" y="1407"/>
                  <a:pt x="7238" y="1389"/>
                  <a:pt x="7293" y="1371"/>
                </a:cubicBezTo>
                <a:cubicBezTo>
                  <a:pt x="7239" y="1437"/>
                  <a:pt x="7196" y="1505"/>
                  <a:pt x="7164" y="1573"/>
                </a:cubicBezTo>
                <a:cubicBezTo>
                  <a:pt x="7149" y="1579"/>
                  <a:pt x="7135" y="1583"/>
                  <a:pt x="7119" y="1590"/>
                </a:cubicBezTo>
                <a:cubicBezTo>
                  <a:pt x="7112" y="1535"/>
                  <a:pt x="7112" y="1480"/>
                  <a:pt x="7129" y="1427"/>
                </a:cubicBezTo>
                <a:close/>
                <a:moveTo>
                  <a:pt x="7494" y="2846"/>
                </a:moveTo>
                <a:cubicBezTo>
                  <a:pt x="7526" y="2878"/>
                  <a:pt x="7560" y="2907"/>
                  <a:pt x="7593" y="2930"/>
                </a:cubicBezTo>
                <a:cubicBezTo>
                  <a:pt x="7541" y="2980"/>
                  <a:pt x="7481" y="3029"/>
                  <a:pt x="7414" y="3075"/>
                </a:cubicBezTo>
                <a:cubicBezTo>
                  <a:pt x="7416" y="2997"/>
                  <a:pt x="7446" y="2920"/>
                  <a:pt x="7494" y="2846"/>
                </a:cubicBezTo>
                <a:close/>
                <a:moveTo>
                  <a:pt x="7530" y="1296"/>
                </a:moveTo>
                <a:cubicBezTo>
                  <a:pt x="7534" y="1295"/>
                  <a:pt x="7537" y="1293"/>
                  <a:pt x="7544" y="1292"/>
                </a:cubicBezTo>
                <a:cubicBezTo>
                  <a:pt x="7510" y="1338"/>
                  <a:pt x="7477" y="1386"/>
                  <a:pt x="7449" y="1433"/>
                </a:cubicBezTo>
                <a:cubicBezTo>
                  <a:pt x="7446" y="1435"/>
                  <a:pt x="7445" y="1437"/>
                  <a:pt x="7442" y="1439"/>
                </a:cubicBezTo>
                <a:cubicBezTo>
                  <a:pt x="7463" y="1390"/>
                  <a:pt x="7489" y="1341"/>
                  <a:pt x="7530" y="1296"/>
                </a:cubicBezTo>
                <a:close/>
                <a:moveTo>
                  <a:pt x="7401" y="1464"/>
                </a:moveTo>
                <a:cubicBezTo>
                  <a:pt x="7371" y="1480"/>
                  <a:pt x="7344" y="1497"/>
                  <a:pt x="7313" y="1512"/>
                </a:cubicBezTo>
                <a:cubicBezTo>
                  <a:pt x="7351" y="1457"/>
                  <a:pt x="7396" y="1404"/>
                  <a:pt x="7446" y="1349"/>
                </a:cubicBezTo>
                <a:cubicBezTo>
                  <a:pt x="7425" y="1386"/>
                  <a:pt x="7412" y="1426"/>
                  <a:pt x="7401" y="1464"/>
                </a:cubicBezTo>
                <a:close/>
                <a:moveTo>
                  <a:pt x="7287" y="1226"/>
                </a:moveTo>
                <a:cubicBezTo>
                  <a:pt x="7326" y="1184"/>
                  <a:pt x="7380" y="1146"/>
                  <a:pt x="7445" y="1112"/>
                </a:cubicBezTo>
                <a:cubicBezTo>
                  <a:pt x="7521" y="1077"/>
                  <a:pt x="7600" y="1043"/>
                  <a:pt x="7682" y="1011"/>
                </a:cubicBezTo>
                <a:cubicBezTo>
                  <a:pt x="7688" y="1009"/>
                  <a:pt x="7689" y="1009"/>
                  <a:pt x="7691" y="1009"/>
                </a:cubicBezTo>
                <a:cubicBezTo>
                  <a:pt x="7550" y="1113"/>
                  <a:pt x="7422" y="1223"/>
                  <a:pt x="7323" y="1335"/>
                </a:cubicBezTo>
                <a:cubicBezTo>
                  <a:pt x="7259" y="1360"/>
                  <a:pt x="7196" y="1384"/>
                  <a:pt x="7135" y="1409"/>
                </a:cubicBezTo>
                <a:cubicBezTo>
                  <a:pt x="7157" y="1347"/>
                  <a:pt x="7203" y="1285"/>
                  <a:pt x="7287" y="1226"/>
                </a:cubicBezTo>
                <a:close/>
                <a:moveTo>
                  <a:pt x="7804" y="3165"/>
                </a:moveTo>
                <a:cubicBezTo>
                  <a:pt x="7728" y="3246"/>
                  <a:pt x="7625" y="3324"/>
                  <a:pt x="7485" y="3394"/>
                </a:cubicBezTo>
                <a:cubicBezTo>
                  <a:pt x="7481" y="3388"/>
                  <a:pt x="7478" y="3381"/>
                  <a:pt x="7476" y="3376"/>
                </a:cubicBezTo>
                <a:cubicBezTo>
                  <a:pt x="7528" y="3318"/>
                  <a:pt x="7572" y="3258"/>
                  <a:pt x="7629" y="3207"/>
                </a:cubicBezTo>
                <a:cubicBezTo>
                  <a:pt x="7675" y="3166"/>
                  <a:pt x="7720" y="3122"/>
                  <a:pt x="7756" y="3076"/>
                </a:cubicBezTo>
                <a:cubicBezTo>
                  <a:pt x="7776" y="3104"/>
                  <a:pt x="7793" y="3134"/>
                  <a:pt x="7804" y="3165"/>
                </a:cubicBezTo>
                <a:close/>
                <a:moveTo>
                  <a:pt x="20034" y="19823"/>
                </a:moveTo>
                <a:cubicBezTo>
                  <a:pt x="20014" y="19619"/>
                  <a:pt x="19993" y="19619"/>
                  <a:pt x="19808" y="19339"/>
                </a:cubicBezTo>
                <a:cubicBezTo>
                  <a:pt x="19620" y="19061"/>
                  <a:pt x="19454" y="18215"/>
                  <a:pt x="19167" y="17724"/>
                </a:cubicBezTo>
                <a:cubicBezTo>
                  <a:pt x="18874" y="17233"/>
                  <a:pt x="18815" y="16773"/>
                  <a:pt x="18213" y="16168"/>
                </a:cubicBezTo>
                <a:cubicBezTo>
                  <a:pt x="17615" y="15565"/>
                  <a:pt x="17098" y="15029"/>
                  <a:pt x="17055" y="14840"/>
                </a:cubicBezTo>
                <a:cubicBezTo>
                  <a:pt x="17014" y="14652"/>
                  <a:pt x="17098" y="14736"/>
                  <a:pt x="17014" y="14320"/>
                </a:cubicBezTo>
                <a:cubicBezTo>
                  <a:pt x="16932" y="13905"/>
                  <a:pt x="16870" y="13821"/>
                  <a:pt x="16725" y="13534"/>
                </a:cubicBezTo>
                <a:cubicBezTo>
                  <a:pt x="16580" y="13248"/>
                  <a:pt x="16394" y="12886"/>
                  <a:pt x="16434" y="12530"/>
                </a:cubicBezTo>
                <a:cubicBezTo>
                  <a:pt x="16476" y="12176"/>
                  <a:pt x="16292" y="11904"/>
                  <a:pt x="16021" y="11202"/>
                </a:cubicBezTo>
                <a:cubicBezTo>
                  <a:pt x="15753" y="10500"/>
                  <a:pt x="15504" y="9971"/>
                  <a:pt x="15464" y="9798"/>
                </a:cubicBezTo>
                <a:cubicBezTo>
                  <a:pt x="15421" y="9624"/>
                  <a:pt x="15153" y="8928"/>
                  <a:pt x="15153" y="8928"/>
                </a:cubicBezTo>
                <a:cubicBezTo>
                  <a:pt x="15153" y="8928"/>
                  <a:pt x="15109" y="8884"/>
                  <a:pt x="15276" y="8922"/>
                </a:cubicBezTo>
                <a:cubicBezTo>
                  <a:pt x="15443" y="8960"/>
                  <a:pt x="15939" y="9095"/>
                  <a:pt x="16185" y="8974"/>
                </a:cubicBezTo>
                <a:cubicBezTo>
                  <a:pt x="16434" y="8854"/>
                  <a:pt x="16973" y="8628"/>
                  <a:pt x="17469" y="8424"/>
                </a:cubicBezTo>
                <a:cubicBezTo>
                  <a:pt x="17964" y="8220"/>
                  <a:pt x="19891" y="7389"/>
                  <a:pt x="20429" y="7065"/>
                </a:cubicBezTo>
                <a:cubicBezTo>
                  <a:pt x="20964" y="6741"/>
                  <a:pt x="21504" y="6605"/>
                  <a:pt x="21088" y="6279"/>
                </a:cubicBezTo>
                <a:cubicBezTo>
                  <a:pt x="20676" y="5955"/>
                  <a:pt x="20097" y="5441"/>
                  <a:pt x="19415" y="4928"/>
                </a:cubicBezTo>
                <a:cubicBezTo>
                  <a:pt x="18730" y="4415"/>
                  <a:pt x="18563" y="4280"/>
                  <a:pt x="18111" y="4022"/>
                </a:cubicBezTo>
                <a:cubicBezTo>
                  <a:pt x="17657" y="3766"/>
                  <a:pt x="17036" y="3457"/>
                  <a:pt x="16496" y="3336"/>
                </a:cubicBezTo>
                <a:cubicBezTo>
                  <a:pt x="15959" y="3215"/>
                  <a:pt x="15421" y="3184"/>
                  <a:pt x="14924" y="3207"/>
                </a:cubicBezTo>
                <a:cubicBezTo>
                  <a:pt x="14543" y="3225"/>
                  <a:pt x="14224" y="3238"/>
                  <a:pt x="14114" y="3139"/>
                </a:cubicBezTo>
                <a:cubicBezTo>
                  <a:pt x="14235" y="3118"/>
                  <a:pt x="14336" y="3084"/>
                  <a:pt x="14418" y="3043"/>
                </a:cubicBezTo>
                <a:cubicBezTo>
                  <a:pt x="14465" y="3049"/>
                  <a:pt x="14511" y="3053"/>
                  <a:pt x="14561" y="3057"/>
                </a:cubicBezTo>
                <a:cubicBezTo>
                  <a:pt x="14574" y="3064"/>
                  <a:pt x="14589" y="3070"/>
                  <a:pt x="14603" y="3075"/>
                </a:cubicBezTo>
                <a:cubicBezTo>
                  <a:pt x="14592" y="3094"/>
                  <a:pt x="14583" y="3113"/>
                  <a:pt x="14572" y="3131"/>
                </a:cubicBezTo>
                <a:cubicBezTo>
                  <a:pt x="14584" y="3113"/>
                  <a:pt x="14595" y="3095"/>
                  <a:pt x="14603" y="3076"/>
                </a:cubicBezTo>
                <a:cubicBezTo>
                  <a:pt x="14671" y="3107"/>
                  <a:pt x="14741" y="3135"/>
                  <a:pt x="14821" y="3161"/>
                </a:cubicBezTo>
                <a:cubicBezTo>
                  <a:pt x="14741" y="3133"/>
                  <a:pt x="14671" y="3103"/>
                  <a:pt x="14606" y="3072"/>
                </a:cubicBezTo>
                <a:cubicBezTo>
                  <a:pt x="14609" y="3068"/>
                  <a:pt x="14609" y="3065"/>
                  <a:pt x="14612" y="3061"/>
                </a:cubicBezTo>
                <a:cubicBezTo>
                  <a:pt x="14632" y="3062"/>
                  <a:pt x="14655" y="3064"/>
                  <a:pt x="14678" y="3064"/>
                </a:cubicBezTo>
                <a:cubicBezTo>
                  <a:pt x="14655" y="3062"/>
                  <a:pt x="14632" y="3060"/>
                  <a:pt x="14612" y="3057"/>
                </a:cubicBezTo>
                <a:cubicBezTo>
                  <a:pt x="14629" y="3022"/>
                  <a:pt x="14638" y="2986"/>
                  <a:pt x="14652" y="2951"/>
                </a:cubicBezTo>
                <a:cubicBezTo>
                  <a:pt x="14754" y="3014"/>
                  <a:pt x="14825" y="3086"/>
                  <a:pt x="14849" y="3161"/>
                </a:cubicBezTo>
                <a:cubicBezTo>
                  <a:pt x="14831" y="3081"/>
                  <a:pt x="14760" y="3006"/>
                  <a:pt x="14653" y="2939"/>
                </a:cubicBezTo>
                <a:cubicBezTo>
                  <a:pt x="14653" y="2935"/>
                  <a:pt x="14655" y="2931"/>
                  <a:pt x="14655" y="2928"/>
                </a:cubicBezTo>
                <a:cubicBezTo>
                  <a:pt x="14740" y="2952"/>
                  <a:pt x="14823" y="2977"/>
                  <a:pt x="14905" y="3001"/>
                </a:cubicBezTo>
                <a:cubicBezTo>
                  <a:pt x="14823" y="2976"/>
                  <a:pt x="14740" y="2951"/>
                  <a:pt x="14658" y="2924"/>
                </a:cubicBezTo>
                <a:cubicBezTo>
                  <a:pt x="14658" y="2915"/>
                  <a:pt x="14658" y="2906"/>
                  <a:pt x="14660" y="2897"/>
                </a:cubicBezTo>
                <a:cubicBezTo>
                  <a:pt x="14678" y="2884"/>
                  <a:pt x="14694" y="2872"/>
                  <a:pt x="14712" y="2860"/>
                </a:cubicBezTo>
                <a:cubicBezTo>
                  <a:pt x="14694" y="2871"/>
                  <a:pt x="14678" y="2882"/>
                  <a:pt x="14660" y="2895"/>
                </a:cubicBezTo>
                <a:cubicBezTo>
                  <a:pt x="14661" y="2871"/>
                  <a:pt x="14665" y="2847"/>
                  <a:pt x="14663" y="2823"/>
                </a:cubicBezTo>
                <a:cubicBezTo>
                  <a:pt x="14760" y="2868"/>
                  <a:pt x="14867" y="2912"/>
                  <a:pt x="14986" y="2951"/>
                </a:cubicBezTo>
                <a:cubicBezTo>
                  <a:pt x="14867" y="2909"/>
                  <a:pt x="14759" y="2864"/>
                  <a:pt x="14663" y="2817"/>
                </a:cubicBezTo>
                <a:cubicBezTo>
                  <a:pt x="14660" y="2756"/>
                  <a:pt x="14646" y="2692"/>
                  <a:pt x="14620" y="2631"/>
                </a:cubicBezTo>
                <a:cubicBezTo>
                  <a:pt x="14634" y="2632"/>
                  <a:pt x="14653" y="2635"/>
                  <a:pt x="14671" y="2636"/>
                </a:cubicBezTo>
                <a:cubicBezTo>
                  <a:pt x="14733" y="2676"/>
                  <a:pt x="14799" y="2715"/>
                  <a:pt x="14878" y="2753"/>
                </a:cubicBezTo>
                <a:lnTo>
                  <a:pt x="14924" y="2743"/>
                </a:lnTo>
                <a:cubicBezTo>
                  <a:pt x="14854" y="2711"/>
                  <a:pt x="14793" y="2678"/>
                  <a:pt x="14733" y="2644"/>
                </a:cubicBezTo>
                <a:cubicBezTo>
                  <a:pt x="14748" y="2645"/>
                  <a:pt x="14762" y="2648"/>
                  <a:pt x="14777" y="2649"/>
                </a:cubicBezTo>
                <a:cubicBezTo>
                  <a:pt x="14760" y="2646"/>
                  <a:pt x="14745" y="2644"/>
                  <a:pt x="14726" y="2640"/>
                </a:cubicBezTo>
                <a:cubicBezTo>
                  <a:pt x="14665" y="2605"/>
                  <a:pt x="14609" y="2566"/>
                  <a:pt x="14555" y="2528"/>
                </a:cubicBezTo>
                <a:cubicBezTo>
                  <a:pt x="14503" y="2459"/>
                  <a:pt x="14428" y="2391"/>
                  <a:pt x="14332" y="2329"/>
                </a:cubicBezTo>
                <a:cubicBezTo>
                  <a:pt x="14328" y="2312"/>
                  <a:pt x="14323" y="2294"/>
                  <a:pt x="14317" y="2277"/>
                </a:cubicBezTo>
                <a:lnTo>
                  <a:pt x="14304" y="2277"/>
                </a:lnTo>
                <a:cubicBezTo>
                  <a:pt x="14304" y="2272"/>
                  <a:pt x="14303" y="2266"/>
                  <a:pt x="14303" y="2261"/>
                </a:cubicBezTo>
                <a:cubicBezTo>
                  <a:pt x="14345" y="2275"/>
                  <a:pt x="14388" y="2289"/>
                  <a:pt x="14422" y="2306"/>
                </a:cubicBezTo>
                <a:cubicBezTo>
                  <a:pt x="14435" y="2316"/>
                  <a:pt x="14448" y="2326"/>
                  <a:pt x="14461" y="2337"/>
                </a:cubicBezTo>
                <a:cubicBezTo>
                  <a:pt x="14453" y="2328"/>
                  <a:pt x="14440" y="2318"/>
                  <a:pt x="14428" y="2310"/>
                </a:cubicBezTo>
                <a:cubicBezTo>
                  <a:pt x="14472" y="2329"/>
                  <a:pt x="14508" y="2351"/>
                  <a:pt x="14541" y="2377"/>
                </a:cubicBezTo>
                <a:cubicBezTo>
                  <a:pt x="14543" y="2383"/>
                  <a:pt x="14543" y="2390"/>
                  <a:pt x="14545" y="2397"/>
                </a:cubicBezTo>
                <a:cubicBezTo>
                  <a:pt x="14543" y="2391"/>
                  <a:pt x="14543" y="2383"/>
                  <a:pt x="14543" y="2377"/>
                </a:cubicBezTo>
                <a:cubicBezTo>
                  <a:pt x="14556" y="2388"/>
                  <a:pt x="14576" y="2398"/>
                  <a:pt x="14589" y="2409"/>
                </a:cubicBezTo>
                <a:cubicBezTo>
                  <a:pt x="14576" y="2392"/>
                  <a:pt x="14558" y="2377"/>
                  <a:pt x="14541" y="2360"/>
                </a:cubicBezTo>
                <a:cubicBezTo>
                  <a:pt x="14535" y="2318"/>
                  <a:pt x="14529" y="2276"/>
                  <a:pt x="14520" y="2233"/>
                </a:cubicBezTo>
                <a:cubicBezTo>
                  <a:pt x="14793" y="2453"/>
                  <a:pt x="14995" y="2680"/>
                  <a:pt x="15070" y="2920"/>
                </a:cubicBezTo>
                <a:cubicBezTo>
                  <a:pt x="15015" y="2655"/>
                  <a:pt x="14797" y="2402"/>
                  <a:pt x="14506" y="2159"/>
                </a:cubicBezTo>
                <a:cubicBezTo>
                  <a:pt x="14501" y="2143"/>
                  <a:pt x="14496" y="2129"/>
                  <a:pt x="14493" y="2114"/>
                </a:cubicBezTo>
                <a:cubicBezTo>
                  <a:pt x="14658" y="2195"/>
                  <a:pt x="14825" y="2274"/>
                  <a:pt x="15015" y="2346"/>
                </a:cubicBezTo>
                <a:cubicBezTo>
                  <a:pt x="14867" y="2277"/>
                  <a:pt x="14736" y="2205"/>
                  <a:pt x="14615" y="2129"/>
                </a:cubicBezTo>
                <a:cubicBezTo>
                  <a:pt x="14615" y="2114"/>
                  <a:pt x="14612" y="2097"/>
                  <a:pt x="14609" y="2082"/>
                </a:cubicBezTo>
                <a:cubicBezTo>
                  <a:pt x="14632" y="2100"/>
                  <a:pt x="14658" y="2117"/>
                  <a:pt x="14684" y="2135"/>
                </a:cubicBezTo>
                <a:cubicBezTo>
                  <a:pt x="14658" y="2115"/>
                  <a:pt x="14632" y="2097"/>
                  <a:pt x="14609" y="2078"/>
                </a:cubicBezTo>
                <a:cubicBezTo>
                  <a:pt x="14592" y="1973"/>
                  <a:pt x="14517" y="1864"/>
                  <a:pt x="14371" y="1771"/>
                </a:cubicBezTo>
                <a:cubicBezTo>
                  <a:pt x="14724" y="1913"/>
                  <a:pt x="15033" y="2065"/>
                  <a:pt x="15178" y="2256"/>
                </a:cubicBezTo>
                <a:cubicBezTo>
                  <a:pt x="15040" y="2043"/>
                  <a:pt x="14690" y="1870"/>
                  <a:pt x="14299" y="1708"/>
                </a:cubicBezTo>
                <a:cubicBezTo>
                  <a:pt x="14297" y="1703"/>
                  <a:pt x="14297" y="1698"/>
                  <a:pt x="14296" y="1691"/>
                </a:cubicBezTo>
                <a:lnTo>
                  <a:pt x="14317" y="1686"/>
                </a:lnTo>
                <a:cubicBezTo>
                  <a:pt x="14307" y="1682"/>
                  <a:pt x="14297" y="1679"/>
                  <a:pt x="14289" y="1676"/>
                </a:cubicBezTo>
                <a:cubicBezTo>
                  <a:pt x="14278" y="1642"/>
                  <a:pt x="14263" y="1607"/>
                  <a:pt x="14245" y="1573"/>
                </a:cubicBezTo>
                <a:cubicBezTo>
                  <a:pt x="14336" y="1587"/>
                  <a:pt x="14427" y="1601"/>
                  <a:pt x="14517" y="1613"/>
                </a:cubicBezTo>
                <a:cubicBezTo>
                  <a:pt x="14426" y="1599"/>
                  <a:pt x="14332" y="1585"/>
                  <a:pt x="14243" y="1569"/>
                </a:cubicBezTo>
                <a:cubicBezTo>
                  <a:pt x="14219" y="1524"/>
                  <a:pt x="14194" y="1480"/>
                  <a:pt x="14162" y="1436"/>
                </a:cubicBezTo>
                <a:cubicBezTo>
                  <a:pt x="14181" y="1436"/>
                  <a:pt x="14200" y="1436"/>
                  <a:pt x="14221" y="1433"/>
                </a:cubicBezTo>
                <a:cubicBezTo>
                  <a:pt x="14196" y="1433"/>
                  <a:pt x="14176" y="1431"/>
                  <a:pt x="14157" y="1429"/>
                </a:cubicBezTo>
                <a:cubicBezTo>
                  <a:pt x="14134" y="1402"/>
                  <a:pt x="14110" y="1375"/>
                  <a:pt x="14085" y="1347"/>
                </a:cubicBezTo>
                <a:cubicBezTo>
                  <a:pt x="14338" y="1473"/>
                  <a:pt x="14556" y="1613"/>
                  <a:pt x="14740" y="1743"/>
                </a:cubicBezTo>
                <a:cubicBezTo>
                  <a:pt x="14532" y="1575"/>
                  <a:pt x="14311" y="1391"/>
                  <a:pt x="14004" y="1232"/>
                </a:cubicBezTo>
                <a:cubicBezTo>
                  <a:pt x="14030" y="1227"/>
                  <a:pt x="14053" y="1223"/>
                  <a:pt x="14078" y="1219"/>
                </a:cubicBezTo>
                <a:cubicBezTo>
                  <a:pt x="14529" y="1395"/>
                  <a:pt x="14904" y="1594"/>
                  <a:pt x="15070" y="1834"/>
                </a:cubicBezTo>
                <a:cubicBezTo>
                  <a:pt x="14924" y="1593"/>
                  <a:pt x="14565" y="1390"/>
                  <a:pt x="14131" y="1207"/>
                </a:cubicBezTo>
                <a:cubicBezTo>
                  <a:pt x="14147" y="1204"/>
                  <a:pt x="14162" y="1200"/>
                  <a:pt x="14180" y="1197"/>
                </a:cubicBezTo>
                <a:cubicBezTo>
                  <a:pt x="14216" y="1210"/>
                  <a:pt x="14254" y="1223"/>
                  <a:pt x="14289" y="1236"/>
                </a:cubicBezTo>
                <a:cubicBezTo>
                  <a:pt x="14328" y="1262"/>
                  <a:pt x="14371" y="1286"/>
                  <a:pt x="14408" y="1310"/>
                </a:cubicBezTo>
                <a:cubicBezTo>
                  <a:pt x="14373" y="1288"/>
                  <a:pt x="14342" y="1266"/>
                  <a:pt x="14307" y="1244"/>
                </a:cubicBezTo>
                <a:cubicBezTo>
                  <a:pt x="14435" y="1291"/>
                  <a:pt x="14560" y="1338"/>
                  <a:pt x="14684" y="1380"/>
                </a:cubicBezTo>
                <a:cubicBezTo>
                  <a:pt x="14529" y="1320"/>
                  <a:pt x="14382" y="1252"/>
                  <a:pt x="14234" y="1185"/>
                </a:cubicBezTo>
                <a:cubicBezTo>
                  <a:pt x="14365" y="1153"/>
                  <a:pt x="14487" y="1116"/>
                  <a:pt x="14603" y="1078"/>
                </a:cubicBezTo>
                <a:cubicBezTo>
                  <a:pt x="14475" y="1113"/>
                  <a:pt x="14345" y="1146"/>
                  <a:pt x="14207" y="1173"/>
                </a:cubicBezTo>
                <a:cubicBezTo>
                  <a:pt x="14200" y="1169"/>
                  <a:pt x="14194" y="1167"/>
                  <a:pt x="14184" y="1163"/>
                </a:cubicBezTo>
                <a:cubicBezTo>
                  <a:pt x="14024" y="1060"/>
                  <a:pt x="13851" y="956"/>
                  <a:pt x="13642" y="865"/>
                </a:cubicBezTo>
                <a:cubicBezTo>
                  <a:pt x="13635" y="860"/>
                  <a:pt x="13629" y="857"/>
                  <a:pt x="13623" y="852"/>
                </a:cubicBezTo>
                <a:cubicBezTo>
                  <a:pt x="13594" y="812"/>
                  <a:pt x="13563" y="773"/>
                  <a:pt x="13526" y="734"/>
                </a:cubicBezTo>
                <a:cubicBezTo>
                  <a:pt x="13510" y="713"/>
                  <a:pt x="13492" y="691"/>
                  <a:pt x="13468" y="670"/>
                </a:cubicBezTo>
                <a:cubicBezTo>
                  <a:pt x="13696" y="736"/>
                  <a:pt x="13908" y="810"/>
                  <a:pt x="14105" y="887"/>
                </a:cubicBezTo>
                <a:cubicBezTo>
                  <a:pt x="14016" y="845"/>
                  <a:pt x="13918" y="803"/>
                  <a:pt x="13821" y="762"/>
                </a:cubicBezTo>
                <a:cubicBezTo>
                  <a:pt x="13908" y="791"/>
                  <a:pt x="13990" y="819"/>
                  <a:pt x="14078" y="847"/>
                </a:cubicBezTo>
                <a:cubicBezTo>
                  <a:pt x="13839" y="762"/>
                  <a:pt x="13609" y="670"/>
                  <a:pt x="13360" y="587"/>
                </a:cubicBezTo>
                <a:cubicBezTo>
                  <a:pt x="13203" y="485"/>
                  <a:pt x="12964" y="399"/>
                  <a:pt x="12682" y="340"/>
                </a:cubicBezTo>
                <a:cubicBezTo>
                  <a:pt x="12804" y="361"/>
                  <a:pt x="12917" y="387"/>
                  <a:pt x="13019" y="414"/>
                </a:cubicBezTo>
                <a:cubicBezTo>
                  <a:pt x="12900" y="366"/>
                  <a:pt x="12768" y="316"/>
                  <a:pt x="12616" y="277"/>
                </a:cubicBezTo>
                <a:cubicBezTo>
                  <a:pt x="12498" y="231"/>
                  <a:pt x="12342" y="199"/>
                  <a:pt x="12171" y="180"/>
                </a:cubicBezTo>
                <a:cubicBezTo>
                  <a:pt x="12041" y="116"/>
                  <a:pt x="11868" y="63"/>
                  <a:pt x="11628" y="80"/>
                </a:cubicBezTo>
                <a:cubicBezTo>
                  <a:pt x="11324" y="34"/>
                  <a:pt x="10976" y="23"/>
                  <a:pt x="10651" y="55"/>
                </a:cubicBezTo>
                <a:cubicBezTo>
                  <a:pt x="10620" y="55"/>
                  <a:pt x="10589" y="55"/>
                  <a:pt x="10559" y="55"/>
                </a:cubicBezTo>
                <a:cubicBezTo>
                  <a:pt x="10717" y="23"/>
                  <a:pt x="10885" y="1"/>
                  <a:pt x="11070" y="1"/>
                </a:cubicBezTo>
                <a:cubicBezTo>
                  <a:pt x="10864" y="-3"/>
                  <a:pt x="10667" y="20"/>
                  <a:pt x="10486" y="56"/>
                </a:cubicBezTo>
                <a:cubicBezTo>
                  <a:pt x="10286" y="57"/>
                  <a:pt x="10105" y="63"/>
                  <a:pt x="9941" y="74"/>
                </a:cubicBezTo>
                <a:cubicBezTo>
                  <a:pt x="9746" y="63"/>
                  <a:pt x="9545" y="50"/>
                  <a:pt x="9352" y="77"/>
                </a:cubicBezTo>
                <a:cubicBezTo>
                  <a:pt x="9182" y="93"/>
                  <a:pt x="9076" y="139"/>
                  <a:pt x="8998" y="191"/>
                </a:cubicBezTo>
                <a:cubicBezTo>
                  <a:pt x="8884" y="220"/>
                  <a:pt x="8789" y="253"/>
                  <a:pt x="8708" y="292"/>
                </a:cubicBezTo>
                <a:cubicBezTo>
                  <a:pt x="8468" y="354"/>
                  <a:pt x="8304" y="449"/>
                  <a:pt x="8196" y="550"/>
                </a:cubicBezTo>
                <a:cubicBezTo>
                  <a:pt x="7978" y="621"/>
                  <a:pt x="7756" y="692"/>
                  <a:pt x="7599" y="779"/>
                </a:cubicBezTo>
                <a:cubicBezTo>
                  <a:pt x="7519" y="805"/>
                  <a:pt x="7434" y="828"/>
                  <a:pt x="7348" y="847"/>
                </a:cubicBezTo>
                <a:cubicBezTo>
                  <a:pt x="7427" y="832"/>
                  <a:pt x="7500" y="814"/>
                  <a:pt x="7572" y="794"/>
                </a:cubicBezTo>
                <a:cubicBezTo>
                  <a:pt x="7511" y="831"/>
                  <a:pt x="7461" y="871"/>
                  <a:pt x="7428" y="915"/>
                </a:cubicBezTo>
                <a:cubicBezTo>
                  <a:pt x="7470" y="869"/>
                  <a:pt x="7528" y="826"/>
                  <a:pt x="7600" y="787"/>
                </a:cubicBezTo>
                <a:cubicBezTo>
                  <a:pt x="7799" y="731"/>
                  <a:pt x="7974" y="663"/>
                  <a:pt x="8153" y="598"/>
                </a:cubicBezTo>
                <a:cubicBezTo>
                  <a:pt x="8120" y="634"/>
                  <a:pt x="8095" y="672"/>
                  <a:pt x="8079" y="708"/>
                </a:cubicBezTo>
                <a:cubicBezTo>
                  <a:pt x="8106" y="665"/>
                  <a:pt x="8147" y="621"/>
                  <a:pt x="8199" y="580"/>
                </a:cubicBezTo>
                <a:cubicBezTo>
                  <a:pt x="8248" y="562"/>
                  <a:pt x="8296" y="547"/>
                  <a:pt x="8343" y="531"/>
                </a:cubicBezTo>
                <a:cubicBezTo>
                  <a:pt x="8296" y="562"/>
                  <a:pt x="8248" y="594"/>
                  <a:pt x="8199" y="626"/>
                </a:cubicBezTo>
                <a:cubicBezTo>
                  <a:pt x="8159" y="655"/>
                  <a:pt x="8116" y="689"/>
                  <a:pt x="8070" y="723"/>
                </a:cubicBezTo>
                <a:cubicBezTo>
                  <a:pt x="7830" y="782"/>
                  <a:pt x="7649" y="862"/>
                  <a:pt x="7423" y="919"/>
                </a:cubicBezTo>
                <a:cubicBezTo>
                  <a:pt x="7423" y="920"/>
                  <a:pt x="7422" y="920"/>
                  <a:pt x="7422" y="920"/>
                </a:cubicBezTo>
                <a:cubicBezTo>
                  <a:pt x="7369" y="935"/>
                  <a:pt x="7313" y="947"/>
                  <a:pt x="7250" y="957"/>
                </a:cubicBezTo>
                <a:cubicBezTo>
                  <a:pt x="7306" y="950"/>
                  <a:pt x="7361" y="941"/>
                  <a:pt x="7414" y="931"/>
                </a:cubicBezTo>
                <a:cubicBezTo>
                  <a:pt x="7616" y="893"/>
                  <a:pt x="7796" y="837"/>
                  <a:pt x="7981" y="792"/>
                </a:cubicBezTo>
                <a:cubicBezTo>
                  <a:pt x="7840" y="860"/>
                  <a:pt x="7680" y="921"/>
                  <a:pt x="7511" y="978"/>
                </a:cubicBezTo>
                <a:cubicBezTo>
                  <a:pt x="7675" y="928"/>
                  <a:pt x="7827" y="873"/>
                  <a:pt x="7965" y="812"/>
                </a:cubicBezTo>
                <a:cubicBezTo>
                  <a:pt x="7957" y="822"/>
                  <a:pt x="7945" y="831"/>
                  <a:pt x="7936" y="841"/>
                </a:cubicBezTo>
                <a:cubicBezTo>
                  <a:pt x="7927" y="846"/>
                  <a:pt x="7921" y="851"/>
                  <a:pt x="7912" y="855"/>
                </a:cubicBezTo>
                <a:cubicBezTo>
                  <a:pt x="7815" y="896"/>
                  <a:pt x="7722" y="937"/>
                  <a:pt x="7629" y="979"/>
                </a:cubicBezTo>
                <a:cubicBezTo>
                  <a:pt x="7158" y="1095"/>
                  <a:pt x="6757" y="1255"/>
                  <a:pt x="6795" y="1470"/>
                </a:cubicBezTo>
                <a:cubicBezTo>
                  <a:pt x="6797" y="1295"/>
                  <a:pt x="7075" y="1167"/>
                  <a:pt x="7434" y="1069"/>
                </a:cubicBezTo>
                <a:cubicBezTo>
                  <a:pt x="7140" y="1213"/>
                  <a:pt x="6888" y="1365"/>
                  <a:pt x="6739" y="1531"/>
                </a:cubicBezTo>
                <a:cubicBezTo>
                  <a:pt x="6883" y="1397"/>
                  <a:pt x="7088" y="1277"/>
                  <a:pt x="7326" y="1166"/>
                </a:cubicBezTo>
                <a:cubicBezTo>
                  <a:pt x="7301" y="1183"/>
                  <a:pt x="7281" y="1202"/>
                  <a:pt x="7263" y="1221"/>
                </a:cubicBezTo>
                <a:cubicBezTo>
                  <a:pt x="7177" y="1286"/>
                  <a:pt x="7131" y="1352"/>
                  <a:pt x="7112" y="1418"/>
                </a:cubicBezTo>
                <a:cubicBezTo>
                  <a:pt x="7029" y="1452"/>
                  <a:pt x="6949" y="1485"/>
                  <a:pt x="6878" y="1521"/>
                </a:cubicBezTo>
                <a:cubicBezTo>
                  <a:pt x="6949" y="1490"/>
                  <a:pt x="7027" y="1462"/>
                  <a:pt x="7106" y="1435"/>
                </a:cubicBezTo>
                <a:cubicBezTo>
                  <a:pt x="7093" y="1488"/>
                  <a:pt x="7095" y="1542"/>
                  <a:pt x="7106" y="1596"/>
                </a:cubicBezTo>
                <a:cubicBezTo>
                  <a:pt x="6914" y="1676"/>
                  <a:pt x="6793" y="1770"/>
                  <a:pt x="6720" y="1871"/>
                </a:cubicBezTo>
                <a:cubicBezTo>
                  <a:pt x="6709" y="1886"/>
                  <a:pt x="6701" y="1901"/>
                  <a:pt x="6691" y="1914"/>
                </a:cubicBezTo>
                <a:cubicBezTo>
                  <a:pt x="6553" y="2002"/>
                  <a:pt x="6457" y="2096"/>
                  <a:pt x="6463" y="2206"/>
                </a:cubicBezTo>
                <a:cubicBezTo>
                  <a:pt x="6474" y="2114"/>
                  <a:pt x="6553" y="2036"/>
                  <a:pt x="6669" y="1965"/>
                </a:cubicBezTo>
                <a:cubicBezTo>
                  <a:pt x="6627" y="2062"/>
                  <a:pt x="6624" y="2164"/>
                  <a:pt x="6643" y="2263"/>
                </a:cubicBezTo>
                <a:cubicBezTo>
                  <a:pt x="6584" y="2274"/>
                  <a:pt x="6526" y="2285"/>
                  <a:pt x="6463" y="2294"/>
                </a:cubicBezTo>
                <a:cubicBezTo>
                  <a:pt x="6525" y="2286"/>
                  <a:pt x="6584" y="2277"/>
                  <a:pt x="6643" y="2267"/>
                </a:cubicBezTo>
                <a:cubicBezTo>
                  <a:pt x="6652" y="2301"/>
                  <a:pt x="6659" y="2336"/>
                  <a:pt x="6671" y="2370"/>
                </a:cubicBezTo>
                <a:cubicBezTo>
                  <a:pt x="6652" y="2380"/>
                  <a:pt x="6629" y="2390"/>
                  <a:pt x="6606" y="2400"/>
                </a:cubicBezTo>
                <a:cubicBezTo>
                  <a:pt x="6591" y="2391"/>
                  <a:pt x="6577" y="2381"/>
                  <a:pt x="6568" y="2370"/>
                </a:cubicBezTo>
                <a:cubicBezTo>
                  <a:pt x="6575" y="2382"/>
                  <a:pt x="6587" y="2392"/>
                  <a:pt x="6598" y="2402"/>
                </a:cubicBezTo>
                <a:cubicBezTo>
                  <a:pt x="6564" y="2418"/>
                  <a:pt x="6530" y="2433"/>
                  <a:pt x="6489" y="2447"/>
                </a:cubicBezTo>
                <a:cubicBezTo>
                  <a:pt x="6530" y="2434"/>
                  <a:pt x="6568" y="2420"/>
                  <a:pt x="6603" y="2404"/>
                </a:cubicBezTo>
                <a:cubicBezTo>
                  <a:pt x="6629" y="2420"/>
                  <a:pt x="6659" y="2433"/>
                  <a:pt x="6697" y="2439"/>
                </a:cubicBezTo>
                <a:cubicBezTo>
                  <a:pt x="6706" y="2457"/>
                  <a:pt x="6713" y="2476"/>
                  <a:pt x="6720" y="2494"/>
                </a:cubicBezTo>
                <a:cubicBezTo>
                  <a:pt x="6713" y="2536"/>
                  <a:pt x="6709" y="2577"/>
                  <a:pt x="6713" y="2618"/>
                </a:cubicBezTo>
                <a:cubicBezTo>
                  <a:pt x="6713" y="2580"/>
                  <a:pt x="6717" y="2542"/>
                  <a:pt x="6726" y="2504"/>
                </a:cubicBezTo>
                <a:cubicBezTo>
                  <a:pt x="6747" y="2550"/>
                  <a:pt x="6770" y="2595"/>
                  <a:pt x="6795" y="2639"/>
                </a:cubicBezTo>
                <a:cubicBezTo>
                  <a:pt x="6771" y="2587"/>
                  <a:pt x="6750" y="2534"/>
                  <a:pt x="6731" y="2479"/>
                </a:cubicBezTo>
                <a:cubicBezTo>
                  <a:pt x="6737" y="2468"/>
                  <a:pt x="6739" y="2457"/>
                  <a:pt x="6741" y="2445"/>
                </a:cubicBezTo>
                <a:cubicBezTo>
                  <a:pt x="6838" y="2453"/>
                  <a:pt x="6952" y="2439"/>
                  <a:pt x="7058" y="2416"/>
                </a:cubicBezTo>
                <a:cubicBezTo>
                  <a:pt x="7058" y="2418"/>
                  <a:pt x="7058" y="2420"/>
                  <a:pt x="7058" y="2422"/>
                </a:cubicBezTo>
                <a:cubicBezTo>
                  <a:pt x="6964" y="2587"/>
                  <a:pt x="6826" y="2745"/>
                  <a:pt x="6489" y="2869"/>
                </a:cubicBezTo>
                <a:cubicBezTo>
                  <a:pt x="6806" y="2758"/>
                  <a:pt x="6956" y="2615"/>
                  <a:pt x="7058" y="2465"/>
                </a:cubicBezTo>
                <a:cubicBezTo>
                  <a:pt x="7060" y="2500"/>
                  <a:pt x="7058" y="2536"/>
                  <a:pt x="7053" y="2570"/>
                </a:cubicBezTo>
                <a:cubicBezTo>
                  <a:pt x="6928" y="2704"/>
                  <a:pt x="6863" y="2844"/>
                  <a:pt x="6731" y="2973"/>
                </a:cubicBezTo>
                <a:cubicBezTo>
                  <a:pt x="6843" y="2883"/>
                  <a:pt x="6931" y="2786"/>
                  <a:pt x="7026" y="2692"/>
                </a:cubicBezTo>
                <a:cubicBezTo>
                  <a:pt x="7006" y="2745"/>
                  <a:pt x="6976" y="2798"/>
                  <a:pt x="6931" y="2849"/>
                </a:cubicBezTo>
                <a:cubicBezTo>
                  <a:pt x="6981" y="2795"/>
                  <a:pt x="7014" y="2738"/>
                  <a:pt x="7036" y="2681"/>
                </a:cubicBezTo>
                <a:cubicBezTo>
                  <a:pt x="7103" y="2616"/>
                  <a:pt x="7177" y="2553"/>
                  <a:pt x="7269" y="2495"/>
                </a:cubicBezTo>
                <a:cubicBezTo>
                  <a:pt x="7291" y="2550"/>
                  <a:pt x="7313" y="2602"/>
                  <a:pt x="7343" y="2650"/>
                </a:cubicBezTo>
                <a:cubicBezTo>
                  <a:pt x="7313" y="2753"/>
                  <a:pt x="7239" y="2849"/>
                  <a:pt x="7108" y="2933"/>
                </a:cubicBezTo>
                <a:cubicBezTo>
                  <a:pt x="7040" y="2957"/>
                  <a:pt x="6964" y="2977"/>
                  <a:pt x="6878" y="2994"/>
                </a:cubicBezTo>
                <a:cubicBezTo>
                  <a:pt x="6956" y="2980"/>
                  <a:pt x="7027" y="2964"/>
                  <a:pt x="7088" y="2945"/>
                </a:cubicBezTo>
                <a:cubicBezTo>
                  <a:pt x="6995" y="2999"/>
                  <a:pt x="6879" y="3046"/>
                  <a:pt x="6726" y="3084"/>
                </a:cubicBezTo>
                <a:cubicBezTo>
                  <a:pt x="6915" y="3038"/>
                  <a:pt x="7079" y="2978"/>
                  <a:pt x="7196" y="2907"/>
                </a:cubicBezTo>
                <a:cubicBezTo>
                  <a:pt x="7267" y="2878"/>
                  <a:pt x="7323" y="2847"/>
                  <a:pt x="7369" y="2813"/>
                </a:cubicBezTo>
                <a:cubicBezTo>
                  <a:pt x="7313" y="2918"/>
                  <a:pt x="7300" y="3025"/>
                  <a:pt x="7319" y="3131"/>
                </a:cubicBezTo>
                <a:cubicBezTo>
                  <a:pt x="7135" y="3233"/>
                  <a:pt x="6900" y="3321"/>
                  <a:pt x="6603" y="3383"/>
                </a:cubicBezTo>
                <a:cubicBezTo>
                  <a:pt x="6887" y="3331"/>
                  <a:pt x="7127" y="3254"/>
                  <a:pt x="7323" y="3165"/>
                </a:cubicBezTo>
                <a:cubicBezTo>
                  <a:pt x="7167" y="3303"/>
                  <a:pt x="7116" y="3461"/>
                  <a:pt x="6815" y="3562"/>
                </a:cubicBezTo>
                <a:cubicBezTo>
                  <a:pt x="7109" y="3472"/>
                  <a:pt x="7196" y="3332"/>
                  <a:pt x="7342" y="3208"/>
                </a:cubicBezTo>
                <a:cubicBezTo>
                  <a:pt x="7361" y="3264"/>
                  <a:pt x="7388" y="3321"/>
                  <a:pt x="7425" y="3376"/>
                </a:cubicBezTo>
                <a:cubicBezTo>
                  <a:pt x="7407" y="3402"/>
                  <a:pt x="7385" y="3427"/>
                  <a:pt x="7357" y="3452"/>
                </a:cubicBezTo>
                <a:cubicBezTo>
                  <a:pt x="7255" y="3492"/>
                  <a:pt x="7138" y="3528"/>
                  <a:pt x="7008" y="3560"/>
                </a:cubicBezTo>
                <a:cubicBezTo>
                  <a:pt x="6161" y="3588"/>
                  <a:pt x="5835" y="3556"/>
                  <a:pt x="4891" y="3872"/>
                </a:cubicBezTo>
                <a:cubicBezTo>
                  <a:pt x="3897" y="4204"/>
                  <a:pt x="3462" y="4408"/>
                  <a:pt x="2825" y="4770"/>
                </a:cubicBezTo>
                <a:cubicBezTo>
                  <a:pt x="2181" y="5132"/>
                  <a:pt x="1850" y="5359"/>
                  <a:pt x="1416" y="5593"/>
                </a:cubicBezTo>
                <a:cubicBezTo>
                  <a:pt x="980" y="5827"/>
                  <a:pt x="237" y="6091"/>
                  <a:pt x="70" y="6339"/>
                </a:cubicBezTo>
                <a:cubicBezTo>
                  <a:pt x="-96" y="6590"/>
                  <a:pt x="8" y="6824"/>
                  <a:pt x="629" y="7042"/>
                </a:cubicBezTo>
                <a:cubicBezTo>
                  <a:pt x="1249" y="7260"/>
                  <a:pt x="2842" y="7752"/>
                  <a:pt x="3484" y="7903"/>
                </a:cubicBezTo>
                <a:cubicBezTo>
                  <a:pt x="4127" y="8054"/>
                  <a:pt x="4393" y="8182"/>
                  <a:pt x="4786" y="8205"/>
                </a:cubicBezTo>
                <a:cubicBezTo>
                  <a:pt x="5182" y="8227"/>
                  <a:pt x="5510" y="8243"/>
                  <a:pt x="5347" y="8280"/>
                </a:cubicBezTo>
                <a:cubicBezTo>
                  <a:pt x="5182" y="8319"/>
                  <a:pt x="4561" y="8687"/>
                  <a:pt x="4186" y="9095"/>
                </a:cubicBezTo>
                <a:cubicBezTo>
                  <a:pt x="3816" y="9503"/>
                  <a:pt x="3484" y="9722"/>
                  <a:pt x="3380" y="10349"/>
                </a:cubicBezTo>
                <a:cubicBezTo>
                  <a:pt x="3277" y="10976"/>
                  <a:pt x="2947" y="11648"/>
                  <a:pt x="2906" y="12123"/>
                </a:cubicBezTo>
                <a:cubicBezTo>
                  <a:pt x="2862" y="12599"/>
                  <a:pt x="2925" y="13036"/>
                  <a:pt x="2780" y="13414"/>
                </a:cubicBezTo>
                <a:cubicBezTo>
                  <a:pt x="2637" y="13792"/>
                  <a:pt x="2389" y="14411"/>
                  <a:pt x="2553" y="14501"/>
                </a:cubicBezTo>
                <a:cubicBezTo>
                  <a:pt x="2721" y="14592"/>
                  <a:pt x="2947" y="14681"/>
                  <a:pt x="3361" y="14681"/>
                </a:cubicBezTo>
                <a:cubicBezTo>
                  <a:pt x="3772" y="14681"/>
                  <a:pt x="4373" y="14681"/>
                  <a:pt x="4373" y="14681"/>
                </a:cubicBezTo>
                <a:cubicBezTo>
                  <a:pt x="4373" y="14681"/>
                  <a:pt x="3919" y="15860"/>
                  <a:pt x="4001" y="16236"/>
                </a:cubicBezTo>
                <a:cubicBezTo>
                  <a:pt x="4084" y="16614"/>
                  <a:pt x="4084" y="17195"/>
                  <a:pt x="4332" y="17687"/>
                </a:cubicBezTo>
                <a:cubicBezTo>
                  <a:pt x="4581" y="18177"/>
                  <a:pt x="4952" y="18933"/>
                  <a:pt x="4911" y="19190"/>
                </a:cubicBezTo>
                <a:cubicBezTo>
                  <a:pt x="4870" y="19445"/>
                  <a:pt x="4808" y="19529"/>
                  <a:pt x="4829" y="19657"/>
                </a:cubicBezTo>
                <a:cubicBezTo>
                  <a:pt x="4851" y="19785"/>
                  <a:pt x="4933" y="19815"/>
                  <a:pt x="4786" y="19883"/>
                </a:cubicBezTo>
                <a:cubicBezTo>
                  <a:pt x="4644" y="19952"/>
                  <a:pt x="4497" y="20050"/>
                  <a:pt x="4622" y="20201"/>
                </a:cubicBezTo>
                <a:cubicBezTo>
                  <a:pt x="4747" y="20351"/>
                  <a:pt x="4747" y="20397"/>
                  <a:pt x="4769" y="20533"/>
                </a:cubicBezTo>
                <a:cubicBezTo>
                  <a:pt x="4786" y="20667"/>
                  <a:pt x="4684" y="21122"/>
                  <a:pt x="4829" y="21249"/>
                </a:cubicBezTo>
                <a:cubicBezTo>
                  <a:pt x="4973" y="21378"/>
                  <a:pt x="5491" y="21544"/>
                  <a:pt x="6237" y="21566"/>
                </a:cubicBezTo>
                <a:cubicBezTo>
                  <a:pt x="6981" y="21589"/>
                  <a:pt x="7539" y="21537"/>
                  <a:pt x="7600" y="21363"/>
                </a:cubicBezTo>
                <a:cubicBezTo>
                  <a:pt x="7666" y="21189"/>
                  <a:pt x="7396" y="20887"/>
                  <a:pt x="7269" y="20699"/>
                </a:cubicBezTo>
                <a:cubicBezTo>
                  <a:pt x="7146" y="20510"/>
                  <a:pt x="7082" y="20428"/>
                  <a:pt x="6878" y="20103"/>
                </a:cubicBezTo>
                <a:cubicBezTo>
                  <a:pt x="6669" y="19778"/>
                  <a:pt x="6855" y="19688"/>
                  <a:pt x="6752" y="19491"/>
                </a:cubicBezTo>
                <a:cubicBezTo>
                  <a:pt x="6651" y="19295"/>
                  <a:pt x="6564" y="18834"/>
                  <a:pt x="6669" y="18501"/>
                </a:cubicBezTo>
                <a:cubicBezTo>
                  <a:pt x="6774" y="18170"/>
                  <a:pt x="7082" y="17385"/>
                  <a:pt x="7127" y="16900"/>
                </a:cubicBezTo>
                <a:cubicBezTo>
                  <a:pt x="7167" y="16418"/>
                  <a:pt x="7167" y="15694"/>
                  <a:pt x="7291" y="15542"/>
                </a:cubicBezTo>
                <a:cubicBezTo>
                  <a:pt x="7414" y="15392"/>
                  <a:pt x="7622" y="14969"/>
                  <a:pt x="7622" y="14969"/>
                </a:cubicBezTo>
                <a:cubicBezTo>
                  <a:pt x="7622" y="14969"/>
                  <a:pt x="8181" y="15006"/>
                  <a:pt x="8345" y="14909"/>
                </a:cubicBezTo>
                <a:cubicBezTo>
                  <a:pt x="8511" y="14810"/>
                  <a:pt x="8824" y="14840"/>
                  <a:pt x="9318" y="14870"/>
                </a:cubicBezTo>
                <a:cubicBezTo>
                  <a:pt x="9815" y="14901"/>
                  <a:pt x="9733" y="14833"/>
                  <a:pt x="10022" y="14886"/>
                </a:cubicBezTo>
                <a:cubicBezTo>
                  <a:pt x="10314" y="14938"/>
                  <a:pt x="10292" y="15006"/>
                  <a:pt x="10871" y="15006"/>
                </a:cubicBezTo>
                <a:cubicBezTo>
                  <a:pt x="11448" y="15006"/>
                  <a:pt x="11261" y="14999"/>
                  <a:pt x="11636" y="14984"/>
                </a:cubicBezTo>
                <a:cubicBezTo>
                  <a:pt x="12008" y="14969"/>
                  <a:pt x="12255" y="14991"/>
                  <a:pt x="12505" y="15014"/>
                </a:cubicBezTo>
                <a:cubicBezTo>
                  <a:pt x="12753" y="15036"/>
                  <a:pt x="13496" y="15022"/>
                  <a:pt x="13496" y="15022"/>
                </a:cubicBezTo>
                <a:cubicBezTo>
                  <a:pt x="13496" y="15022"/>
                  <a:pt x="14181" y="15452"/>
                  <a:pt x="14303" y="15610"/>
                </a:cubicBezTo>
                <a:cubicBezTo>
                  <a:pt x="14428" y="15770"/>
                  <a:pt x="14986" y="16525"/>
                  <a:pt x="15876" y="17287"/>
                </a:cubicBezTo>
                <a:cubicBezTo>
                  <a:pt x="16765" y="18048"/>
                  <a:pt x="17302" y="18706"/>
                  <a:pt x="17533" y="18850"/>
                </a:cubicBezTo>
                <a:cubicBezTo>
                  <a:pt x="17757" y="18993"/>
                  <a:pt x="18194" y="19272"/>
                  <a:pt x="18194" y="19385"/>
                </a:cubicBezTo>
                <a:cubicBezTo>
                  <a:pt x="18194" y="19499"/>
                  <a:pt x="18173" y="19513"/>
                  <a:pt x="17924" y="19597"/>
                </a:cubicBezTo>
                <a:cubicBezTo>
                  <a:pt x="17677" y="19679"/>
                  <a:pt x="17697" y="19860"/>
                  <a:pt x="17757" y="20041"/>
                </a:cubicBezTo>
                <a:cubicBezTo>
                  <a:pt x="17820" y="20223"/>
                  <a:pt x="18091" y="20359"/>
                  <a:pt x="18133" y="20488"/>
                </a:cubicBezTo>
                <a:cubicBezTo>
                  <a:pt x="18173" y="20617"/>
                  <a:pt x="18091" y="20721"/>
                  <a:pt x="18091" y="20895"/>
                </a:cubicBezTo>
                <a:cubicBezTo>
                  <a:pt x="18091" y="21068"/>
                  <a:pt x="17945" y="21446"/>
                  <a:pt x="18794" y="21521"/>
                </a:cubicBezTo>
                <a:cubicBezTo>
                  <a:pt x="19643" y="21597"/>
                  <a:pt x="20571" y="21574"/>
                  <a:pt x="20699" y="21309"/>
                </a:cubicBezTo>
                <a:cubicBezTo>
                  <a:pt x="20821" y="21046"/>
                  <a:pt x="20591" y="20865"/>
                  <a:pt x="20429" y="20555"/>
                </a:cubicBezTo>
                <a:cubicBezTo>
                  <a:pt x="20261" y="20246"/>
                  <a:pt x="20056" y="20027"/>
                  <a:pt x="20034" y="19823"/>
                </a:cubicBezTo>
                <a:close/>
              </a:path>
            </a:pathLst>
          </a:custGeom>
          <a:solidFill>
            <a:schemeClr val="accent1"/>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 name="Shape 8064"/>
          <p:cNvSpPr/>
          <p:nvPr/>
        </p:nvSpPr>
        <p:spPr>
          <a:xfrm>
            <a:off x="4393480" y="1737928"/>
            <a:ext cx="1085305" cy="3792564"/>
          </a:xfrm>
          <a:custGeom>
            <a:avLst/>
            <a:gdLst/>
            <a:ahLst/>
            <a:cxnLst>
              <a:cxn ang="0">
                <a:pos x="wd2" y="hd2"/>
              </a:cxn>
              <a:cxn ang="5400000">
                <a:pos x="wd2" y="hd2"/>
              </a:cxn>
              <a:cxn ang="10800000">
                <a:pos x="wd2" y="hd2"/>
              </a:cxn>
              <a:cxn ang="16200000">
                <a:pos x="wd2" y="hd2"/>
              </a:cxn>
            </a:cxnLst>
            <a:rect l="0" t="0" r="r" b="b"/>
            <a:pathLst>
              <a:path w="21162" h="21572" extrusionOk="0">
                <a:moveTo>
                  <a:pt x="16893" y="7961"/>
                </a:moveTo>
                <a:cubicBezTo>
                  <a:pt x="16893" y="7961"/>
                  <a:pt x="17145" y="7159"/>
                  <a:pt x="17145" y="7375"/>
                </a:cubicBezTo>
                <a:cubicBezTo>
                  <a:pt x="17145" y="7591"/>
                  <a:pt x="17145" y="7786"/>
                  <a:pt x="17114" y="8105"/>
                </a:cubicBezTo>
                <a:cubicBezTo>
                  <a:pt x="17085" y="8423"/>
                  <a:pt x="17239" y="9236"/>
                  <a:pt x="17239" y="9236"/>
                </a:cubicBezTo>
                <a:cubicBezTo>
                  <a:pt x="17239" y="9236"/>
                  <a:pt x="17145" y="8978"/>
                  <a:pt x="16984" y="8659"/>
                </a:cubicBezTo>
                <a:cubicBezTo>
                  <a:pt x="16827" y="8340"/>
                  <a:pt x="16893" y="7961"/>
                  <a:pt x="16893" y="7961"/>
                </a:cubicBezTo>
                <a:close/>
                <a:moveTo>
                  <a:pt x="13348" y="317"/>
                </a:moveTo>
                <a:cubicBezTo>
                  <a:pt x="13303" y="306"/>
                  <a:pt x="13255" y="297"/>
                  <a:pt x="13208" y="287"/>
                </a:cubicBezTo>
                <a:cubicBezTo>
                  <a:pt x="13209" y="283"/>
                  <a:pt x="13208" y="280"/>
                  <a:pt x="13209" y="276"/>
                </a:cubicBezTo>
                <a:cubicBezTo>
                  <a:pt x="13319" y="281"/>
                  <a:pt x="13426" y="291"/>
                  <a:pt x="13535" y="306"/>
                </a:cubicBezTo>
                <a:cubicBezTo>
                  <a:pt x="13474" y="306"/>
                  <a:pt x="13412" y="311"/>
                  <a:pt x="13351" y="317"/>
                </a:cubicBezTo>
                <a:cubicBezTo>
                  <a:pt x="13351" y="317"/>
                  <a:pt x="13351" y="317"/>
                  <a:pt x="13348" y="317"/>
                </a:cubicBezTo>
                <a:close/>
                <a:moveTo>
                  <a:pt x="13165" y="280"/>
                </a:moveTo>
                <a:cubicBezTo>
                  <a:pt x="13161" y="279"/>
                  <a:pt x="13151" y="277"/>
                  <a:pt x="13146" y="276"/>
                </a:cubicBezTo>
                <a:cubicBezTo>
                  <a:pt x="13151" y="276"/>
                  <a:pt x="13161" y="276"/>
                  <a:pt x="13169" y="276"/>
                </a:cubicBezTo>
                <a:cubicBezTo>
                  <a:pt x="13169" y="277"/>
                  <a:pt x="13169" y="279"/>
                  <a:pt x="13165" y="280"/>
                </a:cubicBezTo>
                <a:close/>
                <a:moveTo>
                  <a:pt x="12118" y="151"/>
                </a:moveTo>
                <a:cubicBezTo>
                  <a:pt x="12149" y="146"/>
                  <a:pt x="12184" y="142"/>
                  <a:pt x="12222" y="139"/>
                </a:cubicBezTo>
                <a:cubicBezTo>
                  <a:pt x="12227" y="146"/>
                  <a:pt x="12232" y="153"/>
                  <a:pt x="12239" y="161"/>
                </a:cubicBezTo>
                <a:cubicBezTo>
                  <a:pt x="12197" y="158"/>
                  <a:pt x="12157" y="153"/>
                  <a:pt x="12118" y="151"/>
                </a:cubicBezTo>
                <a:close/>
                <a:moveTo>
                  <a:pt x="11649" y="139"/>
                </a:moveTo>
                <a:cubicBezTo>
                  <a:pt x="11794" y="109"/>
                  <a:pt x="11984" y="92"/>
                  <a:pt x="12170" y="88"/>
                </a:cubicBezTo>
                <a:cubicBezTo>
                  <a:pt x="12184" y="101"/>
                  <a:pt x="12196" y="114"/>
                  <a:pt x="12208" y="126"/>
                </a:cubicBezTo>
                <a:cubicBezTo>
                  <a:pt x="12141" y="128"/>
                  <a:pt x="12077" y="135"/>
                  <a:pt x="12015" y="147"/>
                </a:cubicBezTo>
                <a:cubicBezTo>
                  <a:pt x="11892" y="142"/>
                  <a:pt x="11768" y="139"/>
                  <a:pt x="11649" y="139"/>
                </a:cubicBezTo>
                <a:close/>
                <a:moveTo>
                  <a:pt x="11184" y="149"/>
                </a:moveTo>
                <a:cubicBezTo>
                  <a:pt x="11218" y="136"/>
                  <a:pt x="11258" y="125"/>
                  <a:pt x="11296" y="114"/>
                </a:cubicBezTo>
                <a:cubicBezTo>
                  <a:pt x="11343" y="121"/>
                  <a:pt x="11384" y="129"/>
                  <a:pt x="11425" y="141"/>
                </a:cubicBezTo>
                <a:cubicBezTo>
                  <a:pt x="11343" y="142"/>
                  <a:pt x="11262" y="146"/>
                  <a:pt x="11184" y="149"/>
                </a:cubicBezTo>
                <a:close/>
                <a:moveTo>
                  <a:pt x="10735" y="179"/>
                </a:moveTo>
                <a:cubicBezTo>
                  <a:pt x="10770" y="174"/>
                  <a:pt x="10803" y="169"/>
                  <a:pt x="10838" y="163"/>
                </a:cubicBezTo>
                <a:cubicBezTo>
                  <a:pt x="10848" y="166"/>
                  <a:pt x="10858" y="167"/>
                  <a:pt x="10866" y="169"/>
                </a:cubicBezTo>
                <a:cubicBezTo>
                  <a:pt x="10824" y="172"/>
                  <a:pt x="10778" y="175"/>
                  <a:pt x="10735" y="179"/>
                </a:cubicBezTo>
                <a:close/>
                <a:moveTo>
                  <a:pt x="10520" y="176"/>
                </a:moveTo>
                <a:cubicBezTo>
                  <a:pt x="10442" y="166"/>
                  <a:pt x="10361" y="161"/>
                  <a:pt x="10276" y="161"/>
                </a:cubicBezTo>
                <a:cubicBezTo>
                  <a:pt x="10433" y="116"/>
                  <a:pt x="10611" y="122"/>
                  <a:pt x="10772" y="151"/>
                </a:cubicBezTo>
                <a:cubicBezTo>
                  <a:pt x="10687" y="157"/>
                  <a:pt x="10603" y="166"/>
                  <a:pt x="10520" y="176"/>
                </a:cubicBezTo>
                <a:close/>
                <a:moveTo>
                  <a:pt x="10116" y="256"/>
                </a:moveTo>
                <a:cubicBezTo>
                  <a:pt x="10084" y="262"/>
                  <a:pt x="10052" y="267"/>
                  <a:pt x="10020" y="273"/>
                </a:cubicBezTo>
                <a:cubicBezTo>
                  <a:pt x="9978" y="256"/>
                  <a:pt x="9930" y="243"/>
                  <a:pt x="9872" y="234"/>
                </a:cubicBezTo>
                <a:cubicBezTo>
                  <a:pt x="9998" y="219"/>
                  <a:pt x="10140" y="213"/>
                  <a:pt x="10268" y="219"/>
                </a:cubicBezTo>
                <a:cubicBezTo>
                  <a:pt x="10216" y="230"/>
                  <a:pt x="10166" y="243"/>
                  <a:pt x="10116" y="256"/>
                </a:cubicBezTo>
                <a:close/>
                <a:moveTo>
                  <a:pt x="9302" y="356"/>
                </a:moveTo>
                <a:cubicBezTo>
                  <a:pt x="9258" y="357"/>
                  <a:pt x="9215" y="360"/>
                  <a:pt x="9176" y="363"/>
                </a:cubicBezTo>
                <a:cubicBezTo>
                  <a:pt x="9297" y="270"/>
                  <a:pt x="9504" y="288"/>
                  <a:pt x="9724" y="327"/>
                </a:cubicBezTo>
                <a:cubicBezTo>
                  <a:pt x="9573" y="325"/>
                  <a:pt x="9432" y="335"/>
                  <a:pt x="9302" y="356"/>
                </a:cubicBezTo>
                <a:close/>
                <a:moveTo>
                  <a:pt x="9564" y="365"/>
                </a:moveTo>
                <a:cubicBezTo>
                  <a:pt x="9529" y="360"/>
                  <a:pt x="9489" y="358"/>
                  <a:pt x="9448" y="356"/>
                </a:cubicBezTo>
                <a:cubicBezTo>
                  <a:pt x="9495" y="356"/>
                  <a:pt x="9539" y="357"/>
                  <a:pt x="9585" y="359"/>
                </a:cubicBezTo>
                <a:cubicBezTo>
                  <a:pt x="9577" y="361"/>
                  <a:pt x="9570" y="363"/>
                  <a:pt x="9564" y="365"/>
                </a:cubicBezTo>
                <a:close/>
                <a:moveTo>
                  <a:pt x="9230" y="483"/>
                </a:moveTo>
                <a:cubicBezTo>
                  <a:pt x="9180" y="490"/>
                  <a:pt x="9141" y="500"/>
                  <a:pt x="9101" y="508"/>
                </a:cubicBezTo>
                <a:cubicBezTo>
                  <a:pt x="8998" y="500"/>
                  <a:pt x="8894" y="505"/>
                  <a:pt x="8816" y="524"/>
                </a:cubicBezTo>
                <a:cubicBezTo>
                  <a:pt x="8958" y="460"/>
                  <a:pt x="9140" y="442"/>
                  <a:pt x="9342" y="440"/>
                </a:cubicBezTo>
                <a:cubicBezTo>
                  <a:pt x="9306" y="454"/>
                  <a:pt x="9261" y="468"/>
                  <a:pt x="9230" y="483"/>
                </a:cubicBezTo>
                <a:close/>
                <a:moveTo>
                  <a:pt x="8905" y="645"/>
                </a:moveTo>
                <a:cubicBezTo>
                  <a:pt x="8894" y="646"/>
                  <a:pt x="8884" y="648"/>
                  <a:pt x="8873" y="650"/>
                </a:cubicBezTo>
                <a:cubicBezTo>
                  <a:pt x="8846" y="649"/>
                  <a:pt x="8820" y="646"/>
                  <a:pt x="8796" y="646"/>
                </a:cubicBezTo>
                <a:cubicBezTo>
                  <a:pt x="8862" y="611"/>
                  <a:pt x="8950" y="584"/>
                  <a:pt x="9050" y="565"/>
                </a:cubicBezTo>
                <a:cubicBezTo>
                  <a:pt x="8998" y="591"/>
                  <a:pt x="8946" y="617"/>
                  <a:pt x="8905" y="645"/>
                </a:cubicBezTo>
                <a:close/>
                <a:moveTo>
                  <a:pt x="8757" y="671"/>
                </a:moveTo>
                <a:cubicBezTo>
                  <a:pt x="8763" y="668"/>
                  <a:pt x="8765" y="666"/>
                  <a:pt x="8771" y="662"/>
                </a:cubicBezTo>
                <a:cubicBezTo>
                  <a:pt x="8780" y="663"/>
                  <a:pt x="8788" y="663"/>
                  <a:pt x="8798" y="664"/>
                </a:cubicBezTo>
                <a:cubicBezTo>
                  <a:pt x="8785" y="667"/>
                  <a:pt x="8771" y="668"/>
                  <a:pt x="8757" y="671"/>
                </a:cubicBezTo>
                <a:close/>
                <a:moveTo>
                  <a:pt x="5414" y="9081"/>
                </a:moveTo>
                <a:cubicBezTo>
                  <a:pt x="5161" y="9194"/>
                  <a:pt x="5001" y="9430"/>
                  <a:pt x="5001" y="9430"/>
                </a:cubicBezTo>
                <a:lnTo>
                  <a:pt x="4747" y="9451"/>
                </a:lnTo>
                <a:cubicBezTo>
                  <a:pt x="4747" y="9451"/>
                  <a:pt x="4492" y="9142"/>
                  <a:pt x="4367" y="8804"/>
                </a:cubicBezTo>
                <a:cubicBezTo>
                  <a:pt x="4241" y="8464"/>
                  <a:pt x="3923" y="8013"/>
                  <a:pt x="3763" y="7827"/>
                </a:cubicBezTo>
                <a:cubicBezTo>
                  <a:pt x="3605" y="7641"/>
                  <a:pt x="3795" y="7560"/>
                  <a:pt x="4050" y="7333"/>
                </a:cubicBezTo>
                <a:cubicBezTo>
                  <a:pt x="4304" y="7108"/>
                  <a:pt x="3891" y="6861"/>
                  <a:pt x="4146" y="6779"/>
                </a:cubicBezTo>
                <a:cubicBezTo>
                  <a:pt x="4401" y="6697"/>
                  <a:pt x="4874" y="6378"/>
                  <a:pt x="4874" y="6378"/>
                </a:cubicBezTo>
                <a:cubicBezTo>
                  <a:pt x="4874" y="6378"/>
                  <a:pt x="5223" y="6502"/>
                  <a:pt x="5505" y="6809"/>
                </a:cubicBezTo>
                <a:cubicBezTo>
                  <a:pt x="5792" y="7117"/>
                  <a:pt x="5984" y="8114"/>
                  <a:pt x="5984" y="8516"/>
                </a:cubicBezTo>
                <a:cubicBezTo>
                  <a:pt x="5984" y="8917"/>
                  <a:pt x="5667" y="8968"/>
                  <a:pt x="5414" y="9081"/>
                </a:cubicBezTo>
                <a:close/>
                <a:moveTo>
                  <a:pt x="8640" y="840"/>
                </a:moveTo>
                <a:cubicBezTo>
                  <a:pt x="8622" y="843"/>
                  <a:pt x="8602" y="845"/>
                  <a:pt x="8586" y="848"/>
                </a:cubicBezTo>
                <a:cubicBezTo>
                  <a:pt x="8610" y="837"/>
                  <a:pt x="8635" y="826"/>
                  <a:pt x="8665" y="816"/>
                </a:cubicBezTo>
                <a:cubicBezTo>
                  <a:pt x="8655" y="825"/>
                  <a:pt x="8646" y="833"/>
                  <a:pt x="8640" y="840"/>
                </a:cubicBezTo>
                <a:close/>
                <a:moveTo>
                  <a:pt x="8496" y="1025"/>
                </a:moveTo>
                <a:cubicBezTo>
                  <a:pt x="8458" y="1059"/>
                  <a:pt x="8450" y="1097"/>
                  <a:pt x="8439" y="1134"/>
                </a:cubicBezTo>
                <a:cubicBezTo>
                  <a:pt x="8419" y="1136"/>
                  <a:pt x="8401" y="1138"/>
                  <a:pt x="8384" y="1140"/>
                </a:cubicBezTo>
                <a:cubicBezTo>
                  <a:pt x="8347" y="1064"/>
                  <a:pt x="8390" y="976"/>
                  <a:pt x="8491" y="902"/>
                </a:cubicBezTo>
                <a:cubicBezTo>
                  <a:pt x="8529" y="891"/>
                  <a:pt x="8565" y="881"/>
                  <a:pt x="8607" y="873"/>
                </a:cubicBezTo>
                <a:cubicBezTo>
                  <a:pt x="8557" y="925"/>
                  <a:pt x="8523" y="976"/>
                  <a:pt x="8496" y="1025"/>
                </a:cubicBezTo>
                <a:close/>
                <a:moveTo>
                  <a:pt x="8432" y="1543"/>
                </a:moveTo>
                <a:lnTo>
                  <a:pt x="8496" y="1489"/>
                </a:lnTo>
                <a:cubicBezTo>
                  <a:pt x="8510" y="1513"/>
                  <a:pt x="8522" y="1532"/>
                  <a:pt x="8534" y="1548"/>
                </a:cubicBezTo>
                <a:cubicBezTo>
                  <a:pt x="8496" y="1550"/>
                  <a:pt x="8464" y="1545"/>
                  <a:pt x="8432" y="1543"/>
                </a:cubicBezTo>
                <a:close/>
                <a:moveTo>
                  <a:pt x="8401" y="1540"/>
                </a:moveTo>
                <a:cubicBezTo>
                  <a:pt x="8350" y="1532"/>
                  <a:pt x="8306" y="1518"/>
                  <a:pt x="8283" y="1494"/>
                </a:cubicBezTo>
                <a:cubicBezTo>
                  <a:pt x="8296" y="1484"/>
                  <a:pt x="8306" y="1477"/>
                  <a:pt x="8318" y="1468"/>
                </a:cubicBezTo>
                <a:cubicBezTo>
                  <a:pt x="8323" y="1484"/>
                  <a:pt x="8323" y="1498"/>
                  <a:pt x="8331" y="1515"/>
                </a:cubicBezTo>
                <a:cubicBezTo>
                  <a:pt x="8326" y="1496"/>
                  <a:pt x="8328" y="1478"/>
                  <a:pt x="8331" y="1459"/>
                </a:cubicBezTo>
                <a:cubicBezTo>
                  <a:pt x="8366" y="1434"/>
                  <a:pt x="8408" y="1409"/>
                  <a:pt x="8458" y="1388"/>
                </a:cubicBezTo>
                <a:cubicBezTo>
                  <a:pt x="8462" y="1404"/>
                  <a:pt x="8468" y="1419"/>
                  <a:pt x="8472" y="1434"/>
                </a:cubicBezTo>
                <a:cubicBezTo>
                  <a:pt x="8472" y="1434"/>
                  <a:pt x="8401" y="1540"/>
                  <a:pt x="8401" y="1540"/>
                </a:cubicBezTo>
                <a:close/>
                <a:moveTo>
                  <a:pt x="8439" y="1276"/>
                </a:moveTo>
                <a:cubicBezTo>
                  <a:pt x="8439" y="1306"/>
                  <a:pt x="8446" y="1334"/>
                  <a:pt x="8450" y="1359"/>
                </a:cubicBezTo>
                <a:cubicBezTo>
                  <a:pt x="8395" y="1382"/>
                  <a:pt x="8356" y="1408"/>
                  <a:pt x="8328" y="1437"/>
                </a:cubicBezTo>
                <a:cubicBezTo>
                  <a:pt x="8340" y="1381"/>
                  <a:pt x="8375" y="1327"/>
                  <a:pt x="8439" y="1276"/>
                </a:cubicBezTo>
                <a:close/>
                <a:moveTo>
                  <a:pt x="14716" y="774"/>
                </a:moveTo>
                <a:cubicBezTo>
                  <a:pt x="14677" y="762"/>
                  <a:pt x="14633" y="750"/>
                  <a:pt x="14588" y="740"/>
                </a:cubicBezTo>
                <a:cubicBezTo>
                  <a:pt x="14525" y="701"/>
                  <a:pt x="14472" y="680"/>
                  <a:pt x="14472" y="680"/>
                </a:cubicBezTo>
                <a:cubicBezTo>
                  <a:pt x="14420" y="656"/>
                  <a:pt x="14365" y="637"/>
                  <a:pt x="14308" y="615"/>
                </a:cubicBezTo>
                <a:cubicBezTo>
                  <a:pt x="14476" y="651"/>
                  <a:pt x="14607" y="713"/>
                  <a:pt x="14716" y="774"/>
                </a:cubicBezTo>
                <a:close/>
                <a:moveTo>
                  <a:pt x="14750" y="1297"/>
                </a:moveTo>
                <a:cubicBezTo>
                  <a:pt x="14764" y="1306"/>
                  <a:pt x="14782" y="1315"/>
                  <a:pt x="14800" y="1322"/>
                </a:cubicBezTo>
                <a:cubicBezTo>
                  <a:pt x="14777" y="1321"/>
                  <a:pt x="14758" y="1321"/>
                  <a:pt x="14739" y="1318"/>
                </a:cubicBezTo>
                <a:cubicBezTo>
                  <a:pt x="14743" y="1310"/>
                  <a:pt x="14747" y="1303"/>
                  <a:pt x="14750" y="1297"/>
                </a:cubicBezTo>
                <a:close/>
                <a:moveTo>
                  <a:pt x="14769" y="1264"/>
                </a:moveTo>
                <a:cubicBezTo>
                  <a:pt x="14776" y="1242"/>
                  <a:pt x="14777" y="1223"/>
                  <a:pt x="14784" y="1203"/>
                </a:cubicBezTo>
                <a:cubicBezTo>
                  <a:pt x="14817" y="1241"/>
                  <a:pt x="14841" y="1283"/>
                  <a:pt x="14856" y="1325"/>
                </a:cubicBezTo>
                <a:cubicBezTo>
                  <a:pt x="14844" y="1325"/>
                  <a:pt x="14835" y="1324"/>
                  <a:pt x="14823" y="1324"/>
                </a:cubicBezTo>
                <a:cubicBezTo>
                  <a:pt x="14797" y="1308"/>
                  <a:pt x="14776" y="1293"/>
                  <a:pt x="14761" y="1275"/>
                </a:cubicBezTo>
                <a:cubicBezTo>
                  <a:pt x="14764" y="1270"/>
                  <a:pt x="14769" y="1264"/>
                  <a:pt x="14769" y="1264"/>
                </a:cubicBezTo>
                <a:close/>
                <a:moveTo>
                  <a:pt x="15104" y="1304"/>
                </a:moveTo>
                <a:cubicBezTo>
                  <a:pt x="15032" y="1320"/>
                  <a:pt x="14958" y="1327"/>
                  <a:pt x="14885" y="1326"/>
                </a:cubicBezTo>
                <a:cubicBezTo>
                  <a:pt x="14878" y="1281"/>
                  <a:pt x="14870" y="1236"/>
                  <a:pt x="14841" y="1193"/>
                </a:cubicBezTo>
                <a:cubicBezTo>
                  <a:pt x="14936" y="1224"/>
                  <a:pt x="15026" y="1264"/>
                  <a:pt x="15104" y="1304"/>
                </a:cubicBezTo>
                <a:close/>
                <a:moveTo>
                  <a:pt x="14862" y="1340"/>
                </a:moveTo>
                <a:cubicBezTo>
                  <a:pt x="14861" y="1340"/>
                  <a:pt x="14856" y="1339"/>
                  <a:pt x="14856" y="1338"/>
                </a:cubicBezTo>
                <a:cubicBezTo>
                  <a:pt x="14856" y="1338"/>
                  <a:pt x="14856" y="1338"/>
                  <a:pt x="14862" y="1338"/>
                </a:cubicBezTo>
                <a:cubicBezTo>
                  <a:pt x="14862" y="1339"/>
                  <a:pt x="14862" y="1340"/>
                  <a:pt x="14862" y="1340"/>
                </a:cubicBezTo>
                <a:close/>
                <a:moveTo>
                  <a:pt x="18067" y="12390"/>
                </a:moveTo>
                <a:cubicBezTo>
                  <a:pt x="18069" y="12384"/>
                  <a:pt x="18073" y="12381"/>
                  <a:pt x="18075" y="12378"/>
                </a:cubicBezTo>
                <a:cubicBezTo>
                  <a:pt x="18073" y="12381"/>
                  <a:pt x="18069" y="12387"/>
                  <a:pt x="18066" y="12393"/>
                </a:cubicBezTo>
                <a:cubicBezTo>
                  <a:pt x="18066" y="12392"/>
                  <a:pt x="18066" y="12390"/>
                  <a:pt x="18067" y="12390"/>
                </a:cubicBezTo>
                <a:close/>
                <a:moveTo>
                  <a:pt x="19080" y="11688"/>
                </a:moveTo>
                <a:cubicBezTo>
                  <a:pt x="19080" y="11688"/>
                  <a:pt x="19124" y="11708"/>
                  <a:pt x="19188" y="11756"/>
                </a:cubicBezTo>
                <a:cubicBezTo>
                  <a:pt x="19249" y="11804"/>
                  <a:pt x="19313" y="11941"/>
                  <a:pt x="19270" y="12010"/>
                </a:cubicBezTo>
                <a:cubicBezTo>
                  <a:pt x="19228" y="12079"/>
                  <a:pt x="18954" y="12038"/>
                  <a:pt x="18954" y="12003"/>
                </a:cubicBezTo>
                <a:cubicBezTo>
                  <a:pt x="18954" y="11969"/>
                  <a:pt x="19080" y="11688"/>
                  <a:pt x="19080" y="11688"/>
                </a:cubicBezTo>
                <a:close/>
                <a:moveTo>
                  <a:pt x="21116" y="20648"/>
                </a:moveTo>
                <a:cubicBezTo>
                  <a:pt x="20833" y="20525"/>
                  <a:pt x="20315" y="20263"/>
                  <a:pt x="19778" y="20140"/>
                </a:cubicBezTo>
                <a:cubicBezTo>
                  <a:pt x="19237" y="20017"/>
                  <a:pt x="18731" y="19955"/>
                  <a:pt x="18605" y="19832"/>
                </a:cubicBezTo>
                <a:cubicBezTo>
                  <a:pt x="18478" y="19708"/>
                  <a:pt x="18446" y="19647"/>
                  <a:pt x="18192" y="19585"/>
                </a:cubicBezTo>
                <a:cubicBezTo>
                  <a:pt x="17940" y="19523"/>
                  <a:pt x="18320" y="19328"/>
                  <a:pt x="18320" y="19195"/>
                </a:cubicBezTo>
                <a:cubicBezTo>
                  <a:pt x="18320" y="19061"/>
                  <a:pt x="18415" y="18907"/>
                  <a:pt x="17970" y="18907"/>
                </a:cubicBezTo>
                <a:cubicBezTo>
                  <a:pt x="17525" y="18907"/>
                  <a:pt x="16893" y="18845"/>
                  <a:pt x="17114" y="18794"/>
                </a:cubicBezTo>
                <a:cubicBezTo>
                  <a:pt x="17335" y="18743"/>
                  <a:pt x="17782" y="18650"/>
                  <a:pt x="17842" y="18527"/>
                </a:cubicBezTo>
                <a:cubicBezTo>
                  <a:pt x="17908" y="18403"/>
                  <a:pt x="17749" y="18094"/>
                  <a:pt x="17749" y="17920"/>
                </a:cubicBezTo>
                <a:cubicBezTo>
                  <a:pt x="17749" y="17746"/>
                  <a:pt x="17303" y="16409"/>
                  <a:pt x="17368" y="15936"/>
                </a:cubicBezTo>
                <a:cubicBezTo>
                  <a:pt x="17431" y="15464"/>
                  <a:pt x="17493" y="14774"/>
                  <a:pt x="17686" y="14086"/>
                </a:cubicBezTo>
                <a:cubicBezTo>
                  <a:pt x="17856" y="13463"/>
                  <a:pt x="17975" y="12639"/>
                  <a:pt x="18046" y="12436"/>
                </a:cubicBezTo>
                <a:cubicBezTo>
                  <a:pt x="18032" y="12477"/>
                  <a:pt x="18048" y="12525"/>
                  <a:pt x="18192" y="12504"/>
                </a:cubicBezTo>
                <a:cubicBezTo>
                  <a:pt x="18478" y="12462"/>
                  <a:pt x="18415" y="12647"/>
                  <a:pt x="18823" y="12585"/>
                </a:cubicBezTo>
                <a:cubicBezTo>
                  <a:pt x="19237" y="12525"/>
                  <a:pt x="20126" y="12452"/>
                  <a:pt x="20380" y="12267"/>
                </a:cubicBezTo>
                <a:cubicBezTo>
                  <a:pt x="20633" y="12082"/>
                  <a:pt x="20918" y="11723"/>
                  <a:pt x="20762" y="11589"/>
                </a:cubicBezTo>
                <a:cubicBezTo>
                  <a:pt x="20602" y="11456"/>
                  <a:pt x="20475" y="11260"/>
                  <a:pt x="20475" y="11260"/>
                </a:cubicBezTo>
                <a:lnTo>
                  <a:pt x="20821" y="11177"/>
                </a:lnTo>
                <a:cubicBezTo>
                  <a:pt x="20821" y="11177"/>
                  <a:pt x="20762" y="10962"/>
                  <a:pt x="20792" y="10838"/>
                </a:cubicBezTo>
                <a:cubicBezTo>
                  <a:pt x="20821" y="10715"/>
                  <a:pt x="20854" y="9308"/>
                  <a:pt x="20663" y="8752"/>
                </a:cubicBezTo>
                <a:cubicBezTo>
                  <a:pt x="20475" y="8196"/>
                  <a:pt x="20444" y="7744"/>
                  <a:pt x="20285" y="7426"/>
                </a:cubicBezTo>
                <a:cubicBezTo>
                  <a:pt x="20126" y="7108"/>
                  <a:pt x="19842" y="6389"/>
                  <a:pt x="19778" y="6079"/>
                </a:cubicBezTo>
                <a:cubicBezTo>
                  <a:pt x="19714" y="5772"/>
                  <a:pt x="19428" y="4456"/>
                  <a:pt x="19270" y="4302"/>
                </a:cubicBezTo>
                <a:cubicBezTo>
                  <a:pt x="19112" y="4147"/>
                  <a:pt x="19208" y="4004"/>
                  <a:pt x="18605" y="3942"/>
                </a:cubicBezTo>
                <a:cubicBezTo>
                  <a:pt x="18003" y="3879"/>
                  <a:pt x="15148" y="3500"/>
                  <a:pt x="14704" y="3397"/>
                </a:cubicBezTo>
                <a:cubicBezTo>
                  <a:pt x="14262" y="3295"/>
                  <a:pt x="13942" y="3340"/>
                  <a:pt x="13942" y="3247"/>
                </a:cubicBezTo>
                <a:cubicBezTo>
                  <a:pt x="13864" y="3193"/>
                  <a:pt x="13935" y="2568"/>
                  <a:pt x="13935" y="2568"/>
                </a:cubicBezTo>
                <a:cubicBezTo>
                  <a:pt x="14286" y="2583"/>
                  <a:pt x="14382" y="2539"/>
                  <a:pt x="14382" y="2539"/>
                </a:cubicBezTo>
                <a:cubicBezTo>
                  <a:pt x="14970" y="2357"/>
                  <a:pt x="15085" y="2148"/>
                  <a:pt x="15166" y="1887"/>
                </a:cubicBezTo>
                <a:cubicBezTo>
                  <a:pt x="15251" y="1625"/>
                  <a:pt x="14436" y="1804"/>
                  <a:pt x="14479" y="1766"/>
                </a:cubicBezTo>
                <a:cubicBezTo>
                  <a:pt x="14484" y="1760"/>
                  <a:pt x="14490" y="1749"/>
                  <a:pt x="14500" y="1738"/>
                </a:cubicBezTo>
                <a:cubicBezTo>
                  <a:pt x="14495" y="1745"/>
                  <a:pt x="14500" y="1751"/>
                  <a:pt x="14495" y="1758"/>
                </a:cubicBezTo>
                <a:cubicBezTo>
                  <a:pt x="14516" y="1737"/>
                  <a:pt x="14520" y="1717"/>
                  <a:pt x="14523" y="1697"/>
                </a:cubicBezTo>
                <a:cubicBezTo>
                  <a:pt x="14535" y="1678"/>
                  <a:pt x="14549" y="1656"/>
                  <a:pt x="14563" y="1632"/>
                </a:cubicBezTo>
                <a:cubicBezTo>
                  <a:pt x="14642" y="1668"/>
                  <a:pt x="14739" y="1698"/>
                  <a:pt x="14885" y="1706"/>
                </a:cubicBezTo>
                <a:cubicBezTo>
                  <a:pt x="14728" y="1691"/>
                  <a:pt x="14640" y="1654"/>
                  <a:pt x="14574" y="1612"/>
                </a:cubicBezTo>
                <a:cubicBezTo>
                  <a:pt x="14596" y="1571"/>
                  <a:pt x="14621" y="1530"/>
                  <a:pt x="14646" y="1487"/>
                </a:cubicBezTo>
                <a:cubicBezTo>
                  <a:pt x="14711" y="1532"/>
                  <a:pt x="14743" y="1583"/>
                  <a:pt x="14728" y="1641"/>
                </a:cubicBezTo>
                <a:cubicBezTo>
                  <a:pt x="14764" y="1574"/>
                  <a:pt x="14755" y="1509"/>
                  <a:pt x="14666" y="1448"/>
                </a:cubicBezTo>
                <a:cubicBezTo>
                  <a:pt x="14677" y="1430"/>
                  <a:pt x="14685" y="1413"/>
                  <a:pt x="14696" y="1396"/>
                </a:cubicBezTo>
                <a:cubicBezTo>
                  <a:pt x="14750" y="1434"/>
                  <a:pt x="14788" y="1475"/>
                  <a:pt x="14825" y="1511"/>
                </a:cubicBezTo>
                <a:cubicBezTo>
                  <a:pt x="14790" y="1468"/>
                  <a:pt x="14774" y="1412"/>
                  <a:pt x="14712" y="1364"/>
                </a:cubicBezTo>
                <a:cubicBezTo>
                  <a:pt x="14719" y="1354"/>
                  <a:pt x="14725" y="1343"/>
                  <a:pt x="14730" y="1334"/>
                </a:cubicBezTo>
                <a:cubicBezTo>
                  <a:pt x="14767" y="1335"/>
                  <a:pt x="14805" y="1336"/>
                  <a:pt x="14842" y="1338"/>
                </a:cubicBezTo>
                <a:cubicBezTo>
                  <a:pt x="14847" y="1340"/>
                  <a:pt x="14856" y="1343"/>
                  <a:pt x="14864" y="1345"/>
                </a:cubicBezTo>
                <a:cubicBezTo>
                  <a:pt x="14878" y="1381"/>
                  <a:pt x="14889" y="1416"/>
                  <a:pt x="14910" y="1448"/>
                </a:cubicBezTo>
                <a:cubicBezTo>
                  <a:pt x="14895" y="1418"/>
                  <a:pt x="14889" y="1386"/>
                  <a:pt x="14886" y="1354"/>
                </a:cubicBezTo>
                <a:cubicBezTo>
                  <a:pt x="14898" y="1356"/>
                  <a:pt x="14902" y="1361"/>
                  <a:pt x="14915" y="1363"/>
                </a:cubicBezTo>
                <a:cubicBezTo>
                  <a:pt x="14902" y="1361"/>
                  <a:pt x="14898" y="1355"/>
                  <a:pt x="14886" y="1351"/>
                </a:cubicBezTo>
                <a:cubicBezTo>
                  <a:pt x="14886" y="1347"/>
                  <a:pt x="14886" y="1342"/>
                  <a:pt x="14886" y="1338"/>
                </a:cubicBezTo>
                <a:cubicBezTo>
                  <a:pt x="14970" y="1338"/>
                  <a:pt x="15049" y="1329"/>
                  <a:pt x="15120" y="1311"/>
                </a:cubicBezTo>
                <a:cubicBezTo>
                  <a:pt x="15174" y="1338"/>
                  <a:pt x="15224" y="1363"/>
                  <a:pt x="15272" y="1384"/>
                </a:cubicBezTo>
                <a:cubicBezTo>
                  <a:pt x="15227" y="1363"/>
                  <a:pt x="15180" y="1337"/>
                  <a:pt x="15135" y="1308"/>
                </a:cubicBezTo>
                <a:cubicBezTo>
                  <a:pt x="15190" y="1295"/>
                  <a:pt x="15238" y="1279"/>
                  <a:pt x="15272" y="1253"/>
                </a:cubicBezTo>
                <a:cubicBezTo>
                  <a:pt x="15224" y="1275"/>
                  <a:pt x="15174" y="1289"/>
                  <a:pt x="15124" y="1301"/>
                </a:cubicBezTo>
                <a:cubicBezTo>
                  <a:pt x="15038" y="1248"/>
                  <a:pt x="14936" y="1192"/>
                  <a:pt x="14805" y="1154"/>
                </a:cubicBezTo>
                <a:cubicBezTo>
                  <a:pt x="14802" y="1153"/>
                  <a:pt x="14800" y="1150"/>
                  <a:pt x="14797" y="1148"/>
                </a:cubicBezTo>
                <a:cubicBezTo>
                  <a:pt x="14805" y="1109"/>
                  <a:pt x="14802" y="1075"/>
                  <a:pt x="14800" y="1041"/>
                </a:cubicBezTo>
                <a:cubicBezTo>
                  <a:pt x="14809" y="1044"/>
                  <a:pt x="14822" y="1046"/>
                  <a:pt x="14831" y="1049"/>
                </a:cubicBezTo>
                <a:cubicBezTo>
                  <a:pt x="14946" y="1090"/>
                  <a:pt x="15009" y="1145"/>
                  <a:pt x="14962" y="1208"/>
                </a:cubicBezTo>
                <a:cubicBezTo>
                  <a:pt x="15017" y="1157"/>
                  <a:pt x="14985" y="1109"/>
                  <a:pt x="14915" y="1067"/>
                </a:cubicBezTo>
                <a:cubicBezTo>
                  <a:pt x="14932" y="1070"/>
                  <a:pt x="14946" y="1073"/>
                  <a:pt x="14962" y="1076"/>
                </a:cubicBezTo>
                <a:cubicBezTo>
                  <a:pt x="14946" y="1071"/>
                  <a:pt x="14928" y="1068"/>
                  <a:pt x="14911" y="1063"/>
                </a:cubicBezTo>
                <a:cubicBezTo>
                  <a:pt x="14880" y="1045"/>
                  <a:pt x="14842" y="1029"/>
                  <a:pt x="14796" y="1013"/>
                </a:cubicBezTo>
                <a:cubicBezTo>
                  <a:pt x="14790" y="983"/>
                  <a:pt x="14780" y="957"/>
                  <a:pt x="14767" y="932"/>
                </a:cubicBezTo>
                <a:cubicBezTo>
                  <a:pt x="14885" y="987"/>
                  <a:pt x="15004" y="1044"/>
                  <a:pt x="15166" y="1086"/>
                </a:cubicBezTo>
                <a:cubicBezTo>
                  <a:pt x="14989" y="1033"/>
                  <a:pt x="14872" y="965"/>
                  <a:pt x="14750" y="897"/>
                </a:cubicBezTo>
                <a:cubicBezTo>
                  <a:pt x="14743" y="886"/>
                  <a:pt x="14736" y="879"/>
                  <a:pt x="14730" y="870"/>
                </a:cubicBezTo>
                <a:cubicBezTo>
                  <a:pt x="14828" y="895"/>
                  <a:pt x="14898" y="933"/>
                  <a:pt x="14936" y="986"/>
                </a:cubicBezTo>
                <a:cubicBezTo>
                  <a:pt x="14915" y="925"/>
                  <a:pt x="14841" y="875"/>
                  <a:pt x="14708" y="843"/>
                </a:cubicBezTo>
                <a:cubicBezTo>
                  <a:pt x="14681" y="815"/>
                  <a:pt x="14657" y="791"/>
                  <a:pt x="14633" y="771"/>
                </a:cubicBezTo>
                <a:cubicBezTo>
                  <a:pt x="14681" y="784"/>
                  <a:pt x="14732" y="797"/>
                  <a:pt x="14780" y="812"/>
                </a:cubicBezTo>
                <a:cubicBezTo>
                  <a:pt x="14788" y="816"/>
                  <a:pt x="14797" y="822"/>
                  <a:pt x="14805" y="826"/>
                </a:cubicBezTo>
                <a:cubicBezTo>
                  <a:pt x="14800" y="822"/>
                  <a:pt x="14795" y="818"/>
                  <a:pt x="14788" y="814"/>
                </a:cubicBezTo>
                <a:cubicBezTo>
                  <a:pt x="14915" y="853"/>
                  <a:pt x="15032" y="897"/>
                  <a:pt x="15135" y="938"/>
                </a:cubicBezTo>
                <a:cubicBezTo>
                  <a:pt x="15028" y="888"/>
                  <a:pt x="14898" y="832"/>
                  <a:pt x="14745" y="782"/>
                </a:cubicBezTo>
                <a:cubicBezTo>
                  <a:pt x="14650" y="718"/>
                  <a:pt x="14530" y="647"/>
                  <a:pt x="14355" y="600"/>
                </a:cubicBezTo>
                <a:cubicBezTo>
                  <a:pt x="14500" y="627"/>
                  <a:pt x="14640" y="661"/>
                  <a:pt x="14755" y="701"/>
                </a:cubicBezTo>
                <a:cubicBezTo>
                  <a:pt x="14579" y="622"/>
                  <a:pt x="14330" y="552"/>
                  <a:pt x="14040" y="511"/>
                </a:cubicBezTo>
                <a:cubicBezTo>
                  <a:pt x="14034" y="508"/>
                  <a:pt x="14030" y="508"/>
                  <a:pt x="14024" y="505"/>
                </a:cubicBezTo>
                <a:cubicBezTo>
                  <a:pt x="14174" y="474"/>
                  <a:pt x="14349" y="474"/>
                  <a:pt x="14476" y="547"/>
                </a:cubicBezTo>
                <a:cubicBezTo>
                  <a:pt x="14361" y="466"/>
                  <a:pt x="14166" y="462"/>
                  <a:pt x="13984" y="493"/>
                </a:cubicBezTo>
                <a:cubicBezTo>
                  <a:pt x="13907" y="467"/>
                  <a:pt x="13832" y="443"/>
                  <a:pt x="13756" y="421"/>
                </a:cubicBezTo>
                <a:cubicBezTo>
                  <a:pt x="13878" y="419"/>
                  <a:pt x="14004" y="423"/>
                  <a:pt x="14133" y="432"/>
                </a:cubicBezTo>
                <a:cubicBezTo>
                  <a:pt x="13994" y="415"/>
                  <a:pt x="13849" y="407"/>
                  <a:pt x="13704" y="404"/>
                </a:cubicBezTo>
                <a:cubicBezTo>
                  <a:pt x="13607" y="377"/>
                  <a:pt x="13508" y="353"/>
                  <a:pt x="13408" y="331"/>
                </a:cubicBezTo>
                <a:cubicBezTo>
                  <a:pt x="13562" y="336"/>
                  <a:pt x="13711" y="351"/>
                  <a:pt x="13849" y="382"/>
                </a:cubicBezTo>
                <a:cubicBezTo>
                  <a:pt x="13725" y="349"/>
                  <a:pt x="13582" y="330"/>
                  <a:pt x="13436" y="321"/>
                </a:cubicBezTo>
                <a:cubicBezTo>
                  <a:pt x="13482" y="316"/>
                  <a:pt x="13534" y="313"/>
                  <a:pt x="13582" y="312"/>
                </a:cubicBezTo>
                <a:cubicBezTo>
                  <a:pt x="13628" y="318"/>
                  <a:pt x="13673" y="323"/>
                  <a:pt x="13719" y="331"/>
                </a:cubicBezTo>
                <a:cubicBezTo>
                  <a:pt x="13685" y="323"/>
                  <a:pt x="13647" y="319"/>
                  <a:pt x="13611" y="312"/>
                </a:cubicBezTo>
                <a:cubicBezTo>
                  <a:pt x="13711" y="311"/>
                  <a:pt x="13811" y="318"/>
                  <a:pt x="13912" y="340"/>
                </a:cubicBezTo>
                <a:cubicBezTo>
                  <a:pt x="13802" y="312"/>
                  <a:pt x="13685" y="302"/>
                  <a:pt x="13567" y="304"/>
                </a:cubicBezTo>
                <a:cubicBezTo>
                  <a:pt x="13452" y="284"/>
                  <a:pt x="13337" y="268"/>
                  <a:pt x="13210" y="260"/>
                </a:cubicBezTo>
                <a:cubicBezTo>
                  <a:pt x="13209" y="229"/>
                  <a:pt x="13200" y="199"/>
                  <a:pt x="13177" y="169"/>
                </a:cubicBezTo>
                <a:cubicBezTo>
                  <a:pt x="13192" y="201"/>
                  <a:pt x="13186" y="230"/>
                  <a:pt x="13177" y="258"/>
                </a:cubicBezTo>
                <a:cubicBezTo>
                  <a:pt x="13119" y="255"/>
                  <a:pt x="13065" y="252"/>
                  <a:pt x="13010" y="252"/>
                </a:cubicBezTo>
                <a:cubicBezTo>
                  <a:pt x="12913" y="235"/>
                  <a:pt x="12813" y="221"/>
                  <a:pt x="12717" y="208"/>
                </a:cubicBezTo>
                <a:lnTo>
                  <a:pt x="12763" y="206"/>
                </a:lnTo>
                <a:lnTo>
                  <a:pt x="12696" y="206"/>
                </a:lnTo>
                <a:cubicBezTo>
                  <a:pt x="12610" y="194"/>
                  <a:pt x="12520" y="183"/>
                  <a:pt x="12437" y="175"/>
                </a:cubicBezTo>
                <a:cubicBezTo>
                  <a:pt x="12634" y="161"/>
                  <a:pt x="12846" y="166"/>
                  <a:pt x="13069" y="197"/>
                </a:cubicBezTo>
                <a:cubicBezTo>
                  <a:pt x="12819" y="153"/>
                  <a:pt x="12557" y="142"/>
                  <a:pt x="12296" y="163"/>
                </a:cubicBezTo>
                <a:cubicBezTo>
                  <a:pt x="12287" y="154"/>
                  <a:pt x="12280" y="146"/>
                  <a:pt x="12266" y="137"/>
                </a:cubicBezTo>
                <a:cubicBezTo>
                  <a:pt x="12337" y="135"/>
                  <a:pt x="12411" y="136"/>
                  <a:pt x="12500" y="146"/>
                </a:cubicBezTo>
                <a:cubicBezTo>
                  <a:pt x="12414" y="133"/>
                  <a:pt x="12333" y="128"/>
                  <a:pt x="12251" y="126"/>
                </a:cubicBezTo>
                <a:cubicBezTo>
                  <a:pt x="12235" y="114"/>
                  <a:pt x="12219" y="100"/>
                  <a:pt x="12202" y="88"/>
                </a:cubicBezTo>
                <a:cubicBezTo>
                  <a:pt x="12249" y="88"/>
                  <a:pt x="12294" y="88"/>
                  <a:pt x="12340" y="88"/>
                </a:cubicBezTo>
                <a:cubicBezTo>
                  <a:pt x="12294" y="86"/>
                  <a:pt x="12245" y="84"/>
                  <a:pt x="12194" y="84"/>
                </a:cubicBezTo>
                <a:cubicBezTo>
                  <a:pt x="12148" y="54"/>
                  <a:pt x="12091" y="27"/>
                  <a:pt x="12027" y="0"/>
                </a:cubicBezTo>
                <a:cubicBezTo>
                  <a:pt x="12084" y="27"/>
                  <a:pt x="12126" y="54"/>
                  <a:pt x="12162" y="84"/>
                </a:cubicBezTo>
                <a:cubicBezTo>
                  <a:pt x="11948" y="83"/>
                  <a:pt x="11714" y="100"/>
                  <a:pt x="11547" y="140"/>
                </a:cubicBezTo>
                <a:cubicBezTo>
                  <a:pt x="11536" y="140"/>
                  <a:pt x="11528" y="140"/>
                  <a:pt x="11518" y="140"/>
                </a:cubicBezTo>
                <a:cubicBezTo>
                  <a:pt x="11464" y="125"/>
                  <a:pt x="11400" y="112"/>
                  <a:pt x="11333" y="105"/>
                </a:cubicBezTo>
                <a:cubicBezTo>
                  <a:pt x="11453" y="71"/>
                  <a:pt x="11579" y="45"/>
                  <a:pt x="11757" y="38"/>
                </a:cubicBezTo>
                <a:cubicBezTo>
                  <a:pt x="11571" y="39"/>
                  <a:pt x="11415" y="63"/>
                  <a:pt x="11280" y="98"/>
                </a:cubicBezTo>
                <a:cubicBezTo>
                  <a:pt x="11151" y="86"/>
                  <a:pt x="11018" y="93"/>
                  <a:pt x="10894" y="138"/>
                </a:cubicBezTo>
                <a:cubicBezTo>
                  <a:pt x="11024" y="102"/>
                  <a:pt x="11143" y="96"/>
                  <a:pt x="11247" y="105"/>
                </a:cubicBezTo>
                <a:cubicBezTo>
                  <a:pt x="11194" y="121"/>
                  <a:pt x="11138" y="137"/>
                  <a:pt x="11088" y="154"/>
                </a:cubicBezTo>
                <a:cubicBezTo>
                  <a:pt x="11043" y="156"/>
                  <a:pt x="11001" y="159"/>
                  <a:pt x="10955" y="162"/>
                </a:cubicBezTo>
                <a:cubicBezTo>
                  <a:pt x="10940" y="158"/>
                  <a:pt x="10923" y="155"/>
                  <a:pt x="10907" y="153"/>
                </a:cubicBezTo>
                <a:cubicBezTo>
                  <a:pt x="10940" y="148"/>
                  <a:pt x="10966" y="142"/>
                  <a:pt x="11001" y="138"/>
                </a:cubicBezTo>
                <a:cubicBezTo>
                  <a:pt x="10955" y="140"/>
                  <a:pt x="10911" y="144"/>
                  <a:pt x="10867" y="146"/>
                </a:cubicBezTo>
                <a:cubicBezTo>
                  <a:pt x="10663" y="111"/>
                  <a:pt x="10440" y="102"/>
                  <a:pt x="10268" y="161"/>
                </a:cubicBezTo>
                <a:cubicBezTo>
                  <a:pt x="10216" y="162"/>
                  <a:pt x="10161" y="163"/>
                  <a:pt x="10107" y="169"/>
                </a:cubicBezTo>
                <a:cubicBezTo>
                  <a:pt x="10157" y="166"/>
                  <a:pt x="10206" y="166"/>
                  <a:pt x="10255" y="166"/>
                </a:cubicBezTo>
                <a:cubicBezTo>
                  <a:pt x="10335" y="167"/>
                  <a:pt x="10405" y="174"/>
                  <a:pt x="10475" y="184"/>
                </a:cubicBezTo>
                <a:cubicBezTo>
                  <a:pt x="10426" y="190"/>
                  <a:pt x="10386" y="197"/>
                  <a:pt x="10341" y="206"/>
                </a:cubicBezTo>
                <a:cubicBezTo>
                  <a:pt x="10184" y="196"/>
                  <a:pt x="9998" y="206"/>
                  <a:pt x="9848" y="229"/>
                </a:cubicBezTo>
                <a:cubicBezTo>
                  <a:pt x="9766" y="219"/>
                  <a:pt x="9671" y="218"/>
                  <a:pt x="9561" y="232"/>
                </a:cubicBezTo>
                <a:cubicBezTo>
                  <a:pt x="9661" y="222"/>
                  <a:pt x="9746" y="225"/>
                  <a:pt x="9819" y="235"/>
                </a:cubicBezTo>
                <a:cubicBezTo>
                  <a:pt x="9753" y="245"/>
                  <a:pt x="9693" y="259"/>
                  <a:pt x="9651" y="273"/>
                </a:cubicBezTo>
                <a:cubicBezTo>
                  <a:pt x="9703" y="258"/>
                  <a:pt x="9769" y="246"/>
                  <a:pt x="9839" y="237"/>
                </a:cubicBezTo>
                <a:cubicBezTo>
                  <a:pt x="9895" y="246"/>
                  <a:pt x="9940" y="262"/>
                  <a:pt x="9980" y="279"/>
                </a:cubicBezTo>
                <a:cubicBezTo>
                  <a:pt x="9909" y="291"/>
                  <a:pt x="9848" y="302"/>
                  <a:pt x="9790" y="314"/>
                </a:cubicBezTo>
                <a:cubicBezTo>
                  <a:pt x="9542" y="277"/>
                  <a:pt x="9271" y="257"/>
                  <a:pt x="9169" y="364"/>
                </a:cubicBezTo>
                <a:cubicBezTo>
                  <a:pt x="9079" y="373"/>
                  <a:pt x="8993" y="387"/>
                  <a:pt x="8939" y="403"/>
                </a:cubicBezTo>
                <a:cubicBezTo>
                  <a:pt x="8998" y="388"/>
                  <a:pt x="9077" y="378"/>
                  <a:pt x="9158" y="373"/>
                </a:cubicBezTo>
                <a:cubicBezTo>
                  <a:pt x="9157" y="375"/>
                  <a:pt x="9153" y="376"/>
                  <a:pt x="9151" y="377"/>
                </a:cubicBezTo>
                <a:cubicBezTo>
                  <a:pt x="9157" y="376"/>
                  <a:pt x="9158" y="375"/>
                  <a:pt x="9161" y="373"/>
                </a:cubicBezTo>
                <a:cubicBezTo>
                  <a:pt x="9278" y="366"/>
                  <a:pt x="9403" y="369"/>
                  <a:pt x="9503" y="381"/>
                </a:cubicBezTo>
                <a:cubicBezTo>
                  <a:pt x="9468" y="393"/>
                  <a:pt x="9437" y="406"/>
                  <a:pt x="9401" y="418"/>
                </a:cubicBezTo>
                <a:cubicBezTo>
                  <a:pt x="9167" y="425"/>
                  <a:pt x="8939" y="449"/>
                  <a:pt x="8809" y="525"/>
                </a:cubicBezTo>
                <a:cubicBezTo>
                  <a:pt x="8797" y="529"/>
                  <a:pt x="8793" y="537"/>
                  <a:pt x="8782" y="541"/>
                </a:cubicBezTo>
                <a:cubicBezTo>
                  <a:pt x="8852" y="518"/>
                  <a:pt x="8950" y="513"/>
                  <a:pt x="9044" y="522"/>
                </a:cubicBezTo>
                <a:cubicBezTo>
                  <a:pt x="8909" y="556"/>
                  <a:pt x="8802" y="597"/>
                  <a:pt x="8738" y="648"/>
                </a:cubicBezTo>
                <a:cubicBezTo>
                  <a:pt x="8562" y="652"/>
                  <a:pt x="8403" y="689"/>
                  <a:pt x="8433" y="755"/>
                </a:cubicBezTo>
                <a:cubicBezTo>
                  <a:pt x="8429" y="689"/>
                  <a:pt x="8574" y="664"/>
                  <a:pt x="8724" y="663"/>
                </a:cubicBezTo>
                <a:cubicBezTo>
                  <a:pt x="8718" y="670"/>
                  <a:pt x="8714" y="677"/>
                  <a:pt x="8707" y="684"/>
                </a:cubicBezTo>
                <a:cubicBezTo>
                  <a:pt x="8493" y="737"/>
                  <a:pt x="8323" y="809"/>
                  <a:pt x="8226" y="886"/>
                </a:cubicBezTo>
                <a:cubicBezTo>
                  <a:pt x="8328" y="815"/>
                  <a:pt x="8495" y="753"/>
                  <a:pt x="8689" y="708"/>
                </a:cubicBezTo>
                <a:cubicBezTo>
                  <a:pt x="8685" y="717"/>
                  <a:pt x="8669" y="725"/>
                  <a:pt x="8667" y="734"/>
                </a:cubicBezTo>
                <a:cubicBezTo>
                  <a:pt x="8678" y="722"/>
                  <a:pt x="8700" y="713"/>
                  <a:pt x="8714" y="702"/>
                </a:cubicBezTo>
                <a:cubicBezTo>
                  <a:pt x="8758" y="692"/>
                  <a:pt x="8806" y="683"/>
                  <a:pt x="8849" y="675"/>
                </a:cubicBezTo>
                <a:cubicBezTo>
                  <a:pt x="8824" y="692"/>
                  <a:pt x="8802" y="710"/>
                  <a:pt x="8778" y="727"/>
                </a:cubicBezTo>
                <a:cubicBezTo>
                  <a:pt x="8552" y="768"/>
                  <a:pt x="8429" y="839"/>
                  <a:pt x="8375" y="918"/>
                </a:cubicBezTo>
                <a:cubicBezTo>
                  <a:pt x="8255" y="979"/>
                  <a:pt x="8204" y="1057"/>
                  <a:pt x="8204" y="1120"/>
                </a:cubicBezTo>
                <a:cubicBezTo>
                  <a:pt x="8214" y="1068"/>
                  <a:pt x="8269" y="1011"/>
                  <a:pt x="8353" y="962"/>
                </a:cubicBezTo>
                <a:cubicBezTo>
                  <a:pt x="8328" y="1026"/>
                  <a:pt x="8342" y="1089"/>
                  <a:pt x="8382" y="1140"/>
                </a:cubicBezTo>
                <a:cubicBezTo>
                  <a:pt x="8272" y="1153"/>
                  <a:pt x="8169" y="1163"/>
                  <a:pt x="8046" y="1152"/>
                </a:cubicBezTo>
                <a:cubicBezTo>
                  <a:pt x="8176" y="1170"/>
                  <a:pt x="8306" y="1162"/>
                  <a:pt x="8433" y="1150"/>
                </a:cubicBezTo>
                <a:cubicBezTo>
                  <a:pt x="8429" y="1160"/>
                  <a:pt x="8429" y="1171"/>
                  <a:pt x="8422" y="1180"/>
                </a:cubicBezTo>
                <a:cubicBezTo>
                  <a:pt x="8262" y="1173"/>
                  <a:pt x="8132" y="1194"/>
                  <a:pt x="8141" y="1278"/>
                </a:cubicBezTo>
                <a:cubicBezTo>
                  <a:pt x="8158" y="1199"/>
                  <a:pt x="8272" y="1182"/>
                  <a:pt x="8412" y="1194"/>
                </a:cubicBezTo>
                <a:cubicBezTo>
                  <a:pt x="8384" y="1234"/>
                  <a:pt x="8326" y="1268"/>
                  <a:pt x="8176" y="1289"/>
                </a:cubicBezTo>
                <a:cubicBezTo>
                  <a:pt x="8328" y="1271"/>
                  <a:pt x="8400" y="1237"/>
                  <a:pt x="8442" y="1197"/>
                </a:cubicBezTo>
                <a:cubicBezTo>
                  <a:pt x="8442" y="1201"/>
                  <a:pt x="8442" y="1205"/>
                  <a:pt x="8439" y="1209"/>
                </a:cubicBezTo>
                <a:cubicBezTo>
                  <a:pt x="8335" y="1287"/>
                  <a:pt x="8300" y="1369"/>
                  <a:pt x="8315" y="1452"/>
                </a:cubicBezTo>
                <a:cubicBezTo>
                  <a:pt x="8296" y="1473"/>
                  <a:pt x="8283" y="1493"/>
                  <a:pt x="8257" y="1511"/>
                </a:cubicBezTo>
                <a:cubicBezTo>
                  <a:pt x="8269" y="1505"/>
                  <a:pt x="8274" y="1500"/>
                  <a:pt x="8283" y="1495"/>
                </a:cubicBezTo>
                <a:cubicBezTo>
                  <a:pt x="8294" y="1522"/>
                  <a:pt x="8340" y="1538"/>
                  <a:pt x="8394" y="1550"/>
                </a:cubicBezTo>
                <a:lnTo>
                  <a:pt x="8357" y="1605"/>
                </a:lnTo>
                <a:lnTo>
                  <a:pt x="8419" y="1552"/>
                </a:lnTo>
                <a:cubicBezTo>
                  <a:pt x="8458" y="1559"/>
                  <a:pt x="8496" y="1564"/>
                  <a:pt x="8542" y="1566"/>
                </a:cubicBezTo>
                <a:cubicBezTo>
                  <a:pt x="8557" y="1585"/>
                  <a:pt x="8569" y="1595"/>
                  <a:pt x="8569" y="1595"/>
                </a:cubicBezTo>
                <a:cubicBezTo>
                  <a:pt x="8569" y="1595"/>
                  <a:pt x="8657" y="1690"/>
                  <a:pt x="8355" y="1618"/>
                </a:cubicBezTo>
                <a:cubicBezTo>
                  <a:pt x="8052" y="1548"/>
                  <a:pt x="7978" y="1668"/>
                  <a:pt x="8076" y="1796"/>
                </a:cubicBezTo>
                <a:cubicBezTo>
                  <a:pt x="8176" y="1925"/>
                  <a:pt x="8172" y="2116"/>
                  <a:pt x="8310" y="2329"/>
                </a:cubicBezTo>
                <a:cubicBezTo>
                  <a:pt x="8454" y="2542"/>
                  <a:pt x="8905" y="2437"/>
                  <a:pt x="8987" y="2492"/>
                </a:cubicBezTo>
                <a:cubicBezTo>
                  <a:pt x="9062" y="2544"/>
                  <a:pt x="9161" y="2880"/>
                  <a:pt x="9197" y="3106"/>
                </a:cubicBezTo>
                <a:cubicBezTo>
                  <a:pt x="9135" y="3106"/>
                  <a:pt x="9087" y="3109"/>
                  <a:pt x="9058" y="3109"/>
                </a:cubicBezTo>
                <a:cubicBezTo>
                  <a:pt x="8646" y="3129"/>
                  <a:pt x="8300" y="3295"/>
                  <a:pt x="7759" y="3356"/>
                </a:cubicBezTo>
                <a:cubicBezTo>
                  <a:pt x="7222" y="3417"/>
                  <a:pt x="4462" y="3654"/>
                  <a:pt x="3985" y="3715"/>
                </a:cubicBezTo>
                <a:cubicBezTo>
                  <a:pt x="3511" y="3777"/>
                  <a:pt x="3193" y="3726"/>
                  <a:pt x="2813" y="4014"/>
                </a:cubicBezTo>
                <a:cubicBezTo>
                  <a:pt x="2433" y="4302"/>
                  <a:pt x="1416" y="5843"/>
                  <a:pt x="1101" y="6049"/>
                </a:cubicBezTo>
                <a:cubicBezTo>
                  <a:pt x="784" y="6254"/>
                  <a:pt x="626" y="6522"/>
                  <a:pt x="467" y="6676"/>
                </a:cubicBezTo>
                <a:cubicBezTo>
                  <a:pt x="308" y="6831"/>
                  <a:pt x="-199" y="7416"/>
                  <a:pt x="85" y="7961"/>
                </a:cubicBezTo>
                <a:cubicBezTo>
                  <a:pt x="372" y="8505"/>
                  <a:pt x="1006" y="9142"/>
                  <a:pt x="1482" y="9543"/>
                </a:cubicBezTo>
                <a:cubicBezTo>
                  <a:pt x="1956" y="9944"/>
                  <a:pt x="2338" y="10541"/>
                  <a:pt x="2780" y="10488"/>
                </a:cubicBezTo>
                <a:cubicBezTo>
                  <a:pt x="3226" y="10438"/>
                  <a:pt x="3540" y="10417"/>
                  <a:pt x="3763" y="10438"/>
                </a:cubicBezTo>
                <a:cubicBezTo>
                  <a:pt x="3985" y="10458"/>
                  <a:pt x="3923" y="10530"/>
                  <a:pt x="4017" y="10643"/>
                </a:cubicBezTo>
                <a:cubicBezTo>
                  <a:pt x="4115" y="10756"/>
                  <a:pt x="4367" y="11177"/>
                  <a:pt x="4654" y="11290"/>
                </a:cubicBezTo>
                <a:cubicBezTo>
                  <a:pt x="4938" y="11403"/>
                  <a:pt x="5001" y="11403"/>
                  <a:pt x="5001" y="11516"/>
                </a:cubicBezTo>
                <a:cubicBezTo>
                  <a:pt x="5001" y="11630"/>
                  <a:pt x="4525" y="13315"/>
                  <a:pt x="4367" y="13912"/>
                </a:cubicBezTo>
                <a:cubicBezTo>
                  <a:pt x="4210" y="14508"/>
                  <a:pt x="4304" y="15464"/>
                  <a:pt x="4081" y="15905"/>
                </a:cubicBezTo>
                <a:cubicBezTo>
                  <a:pt x="3859" y="16347"/>
                  <a:pt x="3573" y="17365"/>
                  <a:pt x="3540" y="17755"/>
                </a:cubicBezTo>
                <a:cubicBezTo>
                  <a:pt x="3511" y="18146"/>
                  <a:pt x="3259" y="18599"/>
                  <a:pt x="3130" y="18783"/>
                </a:cubicBezTo>
                <a:cubicBezTo>
                  <a:pt x="3003" y="18968"/>
                  <a:pt x="2749" y="19256"/>
                  <a:pt x="3193" y="19471"/>
                </a:cubicBezTo>
                <a:cubicBezTo>
                  <a:pt x="3636" y="19688"/>
                  <a:pt x="3733" y="19903"/>
                  <a:pt x="3733" y="20078"/>
                </a:cubicBezTo>
                <a:cubicBezTo>
                  <a:pt x="3733" y="20253"/>
                  <a:pt x="3733" y="20592"/>
                  <a:pt x="3733" y="20592"/>
                </a:cubicBezTo>
                <a:lnTo>
                  <a:pt x="4017" y="20592"/>
                </a:lnTo>
                <a:cubicBezTo>
                  <a:pt x="4017" y="20592"/>
                  <a:pt x="3825" y="21188"/>
                  <a:pt x="4367" y="21312"/>
                </a:cubicBezTo>
                <a:cubicBezTo>
                  <a:pt x="4906" y="21435"/>
                  <a:pt x="5856" y="21600"/>
                  <a:pt x="6966" y="21569"/>
                </a:cubicBezTo>
                <a:cubicBezTo>
                  <a:pt x="8076" y="21537"/>
                  <a:pt x="8172" y="21414"/>
                  <a:pt x="8015" y="21198"/>
                </a:cubicBezTo>
                <a:cubicBezTo>
                  <a:pt x="7855" y="20983"/>
                  <a:pt x="7791" y="20849"/>
                  <a:pt x="7538" y="20489"/>
                </a:cubicBezTo>
                <a:cubicBezTo>
                  <a:pt x="7283" y="20130"/>
                  <a:pt x="6778" y="19760"/>
                  <a:pt x="7063" y="19647"/>
                </a:cubicBezTo>
                <a:cubicBezTo>
                  <a:pt x="7344" y="19533"/>
                  <a:pt x="8235" y="19297"/>
                  <a:pt x="7950" y="18947"/>
                </a:cubicBezTo>
                <a:cubicBezTo>
                  <a:pt x="7663" y="18599"/>
                  <a:pt x="7126" y="18331"/>
                  <a:pt x="7442" y="18218"/>
                </a:cubicBezTo>
                <a:cubicBezTo>
                  <a:pt x="7759" y="18105"/>
                  <a:pt x="8172" y="17313"/>
                  <a:pt x="8552" y="16698"/>
                </a:cubicBezTo>
                <a:cubicBezTo>
                  <a:pt x="8932" y="16080"/>
                  <a:pt x="10073" y="14672"/>
                  <a:pt x="10614" y="14025"/>
                </a:cubicBezTo>
                <a:cubicBezTo>
                  <a:pt x="11151" y="13377"/>
                  <a:pt x="12361" y="12472"/>
                  <a:pt x="12361" y="12472"/>
                </a:cubicBezTo>
                <a:cubicBezTo>
                  <a:pt x="12361" y="12472"/>
                  <a:pt x="12391" y="14374"/>
                  <a:pt x="12548" y="14733"/>
                </a:cubicBezTo>
                <a:cubicBezTo>
                  <a:pt x="12706" y="15093"/>
                  <a:pt x="13056" y="15546"/>
                  <a:pt x="13085" y="15802"/>
                </a:cubicBezTo>
                <a:cubicBezTo>
                  <a:pt x="13119" y="16060"/>
                  <a:pt x="13085" y="16738"/>
                  <a:pt x="13278" y="17129"/>
                </a:cubicBezTo>
                <a:cubicBezTo>
                  <a:pt x="13465" y="17520"/>
                  <a:pt x="13688" y="18073"/>
                  <a:pt x="13626" y="18300"/>
                </a:cubicBezTo>
                <a:cubicBezTo>
                  <a:pt x="13562" y="18527"/>
                  <a:pt x="13436" y="18639"/>
                  <a:pt x="13655" y="18865"/>
                </a:cubicBezTo>
                <a:cubicBezTo>
                  <a:pt x="13881" y="19092"/>
                  <a:pt x="14007" y="19256"/>
                  <a:pt x="13942" y="19482"/>
                </a:cubicBezTo>
                <a:cubicBezTo>
                  <a:pt x="13881" y="19708"/>
                  <a:pt x="13912" y="19903"/>
                  <a:pt x="13881" y="19986"/>
                </a:cubicBezTo>
                <a:cubicBezTo>
                  <a:pt x="13849" y="20068"/>
                  <a:pt x="14227" y="20140"/>
                  <a:pt x="14577" y="20191"/>
                </a:cubicBezTo>
                <a:cubicBezTo>
                  <a:pt x="14926" y="20243"/>
                  <a:pt x="15116" y="20295"/>
                  <a:pt x="15403" y="20253"/>
                </a:cubicBezTo>
                <a:cubicBezTo>
                  <a:pt x="15688" y="20211"/>
                  <a:pt x="15878" y="20170"/>
                  <a:pt x="15878" y="20170"/>
                </a:cubicBezTo>
                <a:cubicBezTo>
                  <a:pt x="15878" y="20170"/>
                  <a:pt x="16640" y="20674"/>
                  <a:pt x="17493" y="20797"/>
                </a:cubicBezTo>
                <a:cubicBezTo>
                  <a:pt x="18351" y="20920"/>
                  <a:pt x="19219" y="20982"/>
                  <a:pt x="19757" y="20971"/>
                </a:cubicBezTo>
                <a:cubicBezTo>
                  <a:pt x="20297" y="20961"/>
                  <a:pt x="21401" y="20772"/>
                  <a:pt x="21116" y="20648"/>
                </a:cubicBezTo>
                <a:close/>
              </a:path>
            </a:pathLst>
          </a:custGeom>
          <a:solidFill>
            <a:schemeClr val="accent3"/>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Shape 8061"/>
          <p:cNvSpPr/>
          <p:nvPr/>
        </p:nvSpPr>
        <p:spPr>
          <a:xfrm>
            <a:off x="3853305" y="1646296"/>
            <a:ext cx="1196082" cy="3967548"/>
          </a:xfrm>
          <a:custGeom>
            <a:avLst/>
            <a:gdLst/>
            <a:ahLst/>
            <a:cxnLst>
              <a:cxn ang="0">
                <a:pos x="wd2" y="hd2"/>
              </a:cxn>
              <a:cxn ang="5400000">
                <a:pos x="wd2" y="hd2"/>
              </a:cxn>
              <a:cxn ang="10800000">
                <a:pos x="wd2" y="hd2"/>
              </a:cxn>
              <a:cxn ang="16200000">
                <a:pos x="wd2" y="hd2"/>
              </a:cxn>
            </a:cxnLst>
            <a:rect l="0" t="0" r="r" b="b"/>
            <a:pathLst>
              <a:path w="21481" h="21410" extrusionOk="0">
                <a:moveTo>
                  <a:pt x="17704" y="8514"/>
                </a:moveTo>
                <a:cubicBezTo>
                  <a:pt x="17704" y="8514"/>
                  <a:pt x="17535" y="8910"/>
                  <a:pt x="17500" y="8774"/>
                </a:cubicBezTo>
                <a:cubicBezTo>
                  <a:pt x="17467" y="8638"/>
                  <a:pt x="17400" y="8525"/>
                  <a:pt x="17400" y="8389"/>
                </a:cubicBezTo>
                <a:cubicBezTo>
                  <a:pt x="17400" y="8253"/>
                  <a:pt x="17500" y="7756"/>
                  <a:pt x="17500" y="7756"/>
                </a:cubicBezTo>
                <a:cubicBezTo>
                  <a:pt x="17500" y="7756"/>
                  <a:pt x="17637" y="7585"/>
                  <a:pt x="17637" y="7687"/>
                </a:cubicBezTo>
                <a:cubicBezTo>
                  <a:pt x="17637" y="7789"/>
                  <a:pt x="17772" y="7970"/>
                  <a:pt x="17739" y="8163"/>
                </a:cubicBezTo>
                <a:cubicBezTo>
                  <a:pt x="17704" y="8355"/>
                  <a:pt x="17704" y="8514"/>
                  <a:pt x="17704" y="8514"/>
                </a:cubicBezTo>
                <a:close/>
                <a:moveTo>
                  <a:pt x="3836" y="8174"/>
                </a:moveTo>
                <a:cubicBezTo>
                  <a:pt x="3871" y="8027"/>
                  <a:pt x="3770" y="7970"/>
                  <a:pt x="3938" y="7823"/>
                </a:cubicBezTo>
                <a:cubicBezTo>
                  <a:pt x="4107" y="7676"/>
                  <a:pt x="4310" y="7597"/>
                  <a:pt x="4310" y="7597"/>
                </a:cubicBezTo>
                <a:cubicBezTo>
                  <a:pt x="4310" y="7597"/>
                  <a:pt x="4346" y="8706"/>
                  <a:pt x="4378" y="8865"/>
                </a:cubicBezTo>
                <a:cubicBezTo>
                  <a:pt x="4413" y="9023"/>
                  <a:pt x="4278" y="9137"/>
                  <a:pt x="4074" y="8887"/>
                </a:cubicBezTo>
                <a:cubicBezTo>
                  <a:pt x="3871" y="8638"/>
                  <a:pt x="3802" y="8321"/>
                  <a:pt x="3836" y="8174"/>
                </a:cubicBezTo>
                <a:close/>
                <a:moveTo>
                  <a:pt x="21265" y="7767"/>
                </a:moveTo>
                <a:cubicBezTo>
                  <a:pt x="21299" y="7710"/>
                  <a:pt x="21229" y="7653"/>
                  <a:pt x="21198" y="7563"/>
                </a:cubicBezTo>
                <a:cubicBezTo>
                  <a:pt x="21198" y="7529"/>
                  <a:pt x="20959" y="7450"/>
                  <a:pt x="20959" y="7314"/>
                </a:cubicBezTo>
                <a:cubicBezTo>
                  <a:pt x="20959" y="7178"/>
                  <a:pt x="20825" y="6668"/>
                  <a:pt x="20520" y="6227"/>
                </a:cubicBezTo>
                <a:cubicBezTo>
                  <a:pt x="20214" y="5785"/>
                  <a:pt x="19604" y="5061"/>
                  <a:pt x="19535" y="4721"/>
                </a:cubicBezTo>
                <a:cubicBezTo>
                  <a:pt x="19470" y="4382"/>
                  <a:pt x="19672" y="4121"/>
                  <a:pt x="19028" y="3975"/>
                </a:cubicBezTo>
                <a:cubicBezTo>
                  <a:pt x="18384" y="3828"/>
                  <a:pt x="15772" y="3532"/>
                  <a:pt x="15061" y="3453"/>
                </a:cubicBezTo>
                <a:cubicBezTo>
                  <a:pt x="14348" y="3374"/>
                  <a:pt x="13602" y="3306"/>
                  <a:pt x="13297" y="3205"/>
                </a:cubicBezTo>
                <a:cubicBezTo>
                  <a:pt x="13252" y="3189"/>
                  <a:pt x="13213" y="3176"/>
                  <a:pt x="13175" y="3164"/>
                </a:cubicBezTo>
                <a:cubicBezTo>
                  <a:pt x="13167" y="3148"/>
                  <a:pt x="13161" y="3137"/>
                  <a:pt x="13161" y="3137"/>
                </a:cubicBezTo>
                <a:lnTo>
                  <a:pt x="12964" y="3059"/>
                </a:lnTo>
                <a:cubicBezTo>
                  <a:pt x="12917" y="3013"/>
                  <a:pt x="12911" y="2953"/>
                  <a:pt x="12959" y="2854"/>
                </a:cubicBezTo>
                <a:cubicBezTo>
                  <a:pt x="13058" y="2638"/>
                  <a:pt x="13161" y="2299"/>
                  <a:pt x="13161" y="2253"/>
                </a:cubicBezTo>
                <a:cubicBezTo>
                  <a:pt x="13161" y="2208"/>
                  <a:pt x="13567" y="2265"/>
                  <a:pt x="13772" y="2049"/>
                </a:cubicBezTo>
                <a:cubicBezTo>
                  <a:pt x="13977" y="1834"/>
                  <a:pt x="14144" y="1631"/>
                  <a:pt x="13977" y="1563"/>
                </a:cubicBezTo>
                <a:cubicBezTo>
                  <a:pt x="13805" y="1495"/>
                  <a:pt x="13669" y="1540"/>
                  <a:pt x="13635" y="1575"/>
                </a:cubicBezTo>
                <a:cubicBezTo>
                  <a:pt x="13602" y="1608"/>
                  <a:pt x="13907" y="1234"/>
                  <a:pt x="13772" y="986"/>
                </a:cubicBezTo>
                <a:cubicBezTo>
                  <a:pt x="13635" y="736"/>
                  <a:pt x="13058" y="46"/>
                  <a:pt x="11092" y="0"/>
                </a:cubicBezTo>
                <a:cubicBezTo>
                  <a:pt x="11092" y="0"/>
                  <a:pt x="9058" y="-22"/>
                  <a:pt x="8075" y="510"/>
                </a:cubicBezTo>
                <a:cubicBezTo>
                  <a:pt x="7498" y="872"/>
                  <a:pt x="7907" y="1167"/>
                  <a:pt x="7938" y="1292"/>
                </a:cubicBezTo>
                <a:cubicBezTo>
                  <a:pt x="7938" y="1292"/>
                  <a:pt x="8143" y="1518"/>
                  <a:pt x="8075" y="1563"/>
                </a:cubicBezTo>
                <a:cubicBezTo>
                  <a:pt x="8007" y="1608"/>
                  <a:pt x="7261" y="1439"/>
                  <a:pt x="7362" y="1631"/>
                </a:cubicBezTo>
                <a:cubicBezTo>
                  <a:pt x="7464" y="1823"/>
                  <a:pt x="7904" y="2220"/>
                  <a:pt x="8143" y="2197"/>
                </a:cubicBezTo>
                <a:cubicBezTo>
                  <a:pt x="8380" y="2174"/>
                  <a:pt x="8516" y="2367"/>
                  <a:pt x="8550" y="2457"/>
                </a:cubicBezTo>
                <a:cubicBezTo>
                  <a:pt x="8581" y="2537"/>
                  <a:pt x="8845" y="2837"/>
                  <a:pt x="8558" y="3015"/>
                </a:cubicBezTo>
                <a:cubicBezTo>
                  <a:pt x="8558" y="3015"/>
                  <a:pt x="8550" y="3012"/>
                  <a:pt x="8550" y="3012"/>
                </a:cubicBezTo>
                <a:lnTo>
                  <a:pt x="8414" y="3080"/>
                </a:lnTo>
                <a:cubicBezTo>
                  <a:pt x="7904" y="3238"/>
                  <a:pt x="6278" y="3600"/>
                  <a:pt x="5564" y="3657"/>
                </a:cubicBezTo>
                <a:cubicBezTo>
                  <a:pt x="4615" y="3816"/>
                  <a:pt x="1937" y="3816"/>
                  <a:pt x="1869" y="4212"/>
                </a:cubicBezTo>
                <a:cubicBezTo>
                  <a:pt x="1869" y="4212"/>
                  <a:pt x="1496" y="5638"/>
                  <a:pt x="1158" y="6352"/>
                </a:cubicBezTo>
                <a:cubicBezTo>
                  <a:pt x="819" y="7064"/>
                  <a:pt x="-63" y="7778"/>
                  <a:pt x="4" y="7880"/>
                </a:cubicBezTo>
                <a:cubicBezTo>
                  <a:pt x="72" y="7982"/>
                  <a:pt x="208" y="8095"/>
                  <a:pt x="174" y="8253"/>
                </a:cubicBezTo>
                <a:cubicBezTo>
                  <a:pt x="141" y="8412"/>
                  <a:pt x="241" y="8412"/>
                  <a:pt x="378" y="8672"/>
                </a:cubicBezTo>
                <a:cubicBezTo>
                  <a:pt x="513" y="8933"/>
                  <a:pt x="1837" y="10053"/>
                  <a:pt x="2005" y="10223"/>
                </a:cubicBezTo>
                <a:lnTo>
                  <a:pt x="1972" y="10246"/>
                </a:lnTo>
                <a:cubicBezTo>
                  <a:pt x="1985" y="10240"/>
                  <a:pt x="1999" y="10235"/>
                  <a:pt x="2013" y="10230"/>
                </a:cubicBezTo>
                <a:cubicBezTo>
                  <a:pt x="2187" y="10398"/>
                  <a:pt x="2620" y="10608"/>
                  <a:pt x="2921" y="10630"/>
                </a:cubicBezTo>
                <a:cubicBezTo>
                  <a:pt x="3226" y="10653"/>
                  <a:pt x="3124" y="10642"/>
                  <a:pt x="2989" y="10868"/>
                </a:cubicBezTo>
                <a:cubicBezTo>
                  <a:pt x="2851" y="11094"/>
                  <a:pt x="2140" y="12113"/>
                  <a:pt x="2309" y="12125"/>
                </a:cubicBezTo>
                <a:cubicBezTo>
                  <a:pt x="2480" y="12136"/>
                  <a:pt x="4074" y="12159"/>
                  <a:pt x="4074" y="12159"/>
                </a:cubicBezTo>
                <a:cubicBezTo>
                  <a:pt x="4074" y="12159"/>
                  <a:pt x="4413" y="14231"/>
                  <a:pt x="4378" y="14537"/>
                </a:cubicBezTo>
                <a:cubicBezTo>
                  <a:pt x="4378" y="14537"/>
                  <a:pt x="4514" y="15917"/>
                  <a:pt x="4650" y="16540"/>
                </a:cubicBezTo>
                <a:cubicBezTo>
                  <a:pt x="4785" y="17164"/>
                  <a:pt x="5261" y="18035"/>
                  <a:pt x="5327" y="18295"/>
                </a:cubicBezTo>
                <a:cubicBezTo>
                  <a:pt x="5396" y="18555"/>
                  <a:pt x="5803" y="19438"/>
                  <a:pt x="5939" y="19801"/>
                </a:cubicBezTo>
                <a:cubicBezTo>
                  <a:pt x="6073" y="20163"/>
                  <a:pt x="6379" y="20333"/>
                  <a:pt x="6278" y="20457"/>
                </a:cubicBezTo>
                <a:cubicBezTo>
                  <a:pt x="6175" y="20582"/>
                  <a:pt x="4956" y="21057"/>
                  <a:pt x="6108" y="21374"/>
                </a:cubicBezTo>
                <a:cubicBezTo>
                  <a:pt x="6108" y="21374"/>
                  <a:pt x="7397" y="21578"/>
                  <a:pt x="9227" y="21023"/>
                </a:cubicBezTo>
                <a:cubicBezTo>
                  <a:pt x="9227" y="21023"/>
                  <a:pt x="9440" y="21002"/>
                  <a:pt x="9711" y="20911"/>
                </a:cubicBezTo>
                <a:cubicBezTo>
                  <a:pt x="9984" y="20821"/>
                  <a:pt x="9670" y="20672"/>
                  <a:pt x="9601" y="20525"/>
                </a:cubicBezTo>
                <a:cubicBezTo>
                  <a:pt x="9533" y="20378"/>
                  <a:pt x="9737" y="20173"/>
                  <a:pt x="9804" y="20049"/>
                </a:cubicBezTo>
                <a:cubicBezTo>
                  <a:pt x="9873" y="19926"/>
                  <a:pt x="10076" y="19041"/>
                  <a:pt x="9770" y="18669"/>
                </a:cubicBezTo>
                <a:cubicBezTo>
                  <a:pt x="9466" y="18295"/>
                  <a:pt x="9194" y="17548"/>
                  <a:pt x="9227" y="17231"/>
                </a:cubicBezTo>
                <a:cubicBezTo>
                  <a:pt x="9262" y="16913"/>
                  <a:pt x="9125" y="15895"/>
                  <a:pt x="9227" y="15396"/>
                </a:cubicBezTo>
                <a:cubicBezTo>
                  <a:pt x="9330" y="14898"/>
                  <a:pt x="9262" y="13642"/>
                  <a:pt x="9601" y="13393"/>
                </a:cubicBezTo>
                <a:cubicBezTo>
                  <a:pt x="9940" y="13144"/>
                  <a:pt x="10550" y="12442"/>
                  <a:pt x="10618" y="12306"/>
                </a:cubicBezTo>
                <a:cubicBezTo>
                  <a:pt x="10685" y="12170"/>
                  <a:pt x="10821" y="11899"/>
                  <a:pt x="10821" y="11899"/>
                </a:cubicBezTo>
                <a:cubicBezTo>
                  <a:pt x="10821" y="11899"/>
                  <a:pt x="10889" y="12295"/>
                  <a:pt x="11058" y="12431"/>
                </a:cubicBezTo>
                <a:cubicBezTo>
                  <a:pt x="11228" y="12567"/>
                  <a:pt x="12179" y="13710"/>
                  <a:pt x="12449" y="14050"/>
                </a:cubicBezTo>
                <a:cubicBezTo>
                  <a:pt x="12721" y="14389"/>
                  <a:pt x="12857" y="15001"/>
                  <a:pt x="13195" y="15623"/>
                </a:cubicBezTo>
                <a:cubicBezTo>
                  <a:pt x="13533" y="16246"/>
                  <a:pt x="13941" y="16721"/>
                  <a:pt x="14042" y="16994"/>
                </a:cubicBezTo>
                <a:cubicBezTo>
                  <a:pt x="14144" y="17265"/>
                  <a:pt x="14824" y="17977"/>
                  <a:pt x="15026" y="18261"/>
                </a:cubicBezTo>
                <a:cubicBezTo>
                  <a:pt x="15231" y="18543"/>
                  <a:pt x="15467" y="18827"/>
                  <a:pt x="15603" y="19008"/>
                </a:cubicBezTo>
                <a:cubicBezTo>
                  <a:pt x="15739" y="19190"/>
                  <a:pt x="16009" y="19245"/>
                  <a:pt x="15839" y="19381"/>
                </a:cubicBezTo>
                <a:cubicBezTo>
                  <a:pt x="15671" y="19517"/>
                  <a:pt x="15365" y="19699"/>
                  <a:pt x="15671" y="19902"/>
                </a:cubicBezTo>
                <a:cubicBezTo>
                  <a:pt x="15975" y="20106"/>
                  <a:pt x="16518" y="20333"/>
                  <a:pt x="16518" y="20468"/>
                </a:cubicBezTo>
                <a:cubicBezTo>
                  <a:pt x="16518" y="20605"/>
                  <a:pt x="16214" y="20955"/>
                  <a:pt x="16619" y="21023"/>
                </a:cubicBezTo>
                <a:cubicBezTo>
                  <a:pt x="17027" y="21091"/>
                  <a:pt x="17739" y="21148"/>
                  <a:pt x="17977" y="21216"/>
                </a:cubicBezTo>
                <a:cubicBezTo>
                  <a:pt x="18213" y="21283"/>
                  <a:pt x="19298" y="21385"/>
                  <a:pt x="19773" y="21374"/>
                </a:cubicBezTo>
                <a:cubicBezTo>
                  <a:pt x="20350" y="21385"/>
                  <a:pt x="21028" y="21181"/>
                  <a:pt x="20791" y="21057"/>
                </a:cubicBezTo>
                <a:cubicBezTo>
                  <a:pt x="20791" y="21057"/>
                  <a:pt x="20011" y="20694"/>
                  <a:pt x="19807" y="20661"/>
                </a:cubicBezTo>
                <a:cubicBezTo>
                  <a:pt x="19604" y="20627"/>
                  <a:pt x="19535" y="20514"/>
                  <a:pt x="19535" y="20412"/>
                </a:cubicBezTo>
                <a:cubicBezTo>
                  <a:pt x="19535" y="20310"/>
                  <a:pt x="19672" y="20027"/>
                  <a:pt x="19909" y="19777"/>
                </a:cubicBezTo>
                <a:cubicBezTo>
                  <a:pt x="20147" y="19529"/>
                  <a:pt x="20315" y="19370"/>
                  <a:pt x="20180" y="19167"/>
                </a:cubicBezTo>
                <a:cubicBezTo>
                  <a:pt x="20045" y="18964"/>
                  <a:pt x="19502" y="16913"/>
                  <a:pt x="19400" y="16563"/>
                </a:cubicBezTo>
                <a:cubicBezTo>
                  <a:pt x="19298" y="16212"/>
                  <a:pt x="18857" y="14797"/>
                  <a:pt x="18757" y="14321"/>
                </a:cubicBezTo>
                <a:cubicBezTo>
                  <a:pt x="18654" y="13845"/>
                  <a:pt x="18213" y="12125"/>
                  <a:pt x="18315" y="12103"/>
                </a:cubicBezTo>
                <a:cubicBezTo>
                  <a:pt x="18417" y="12079"/>
                  <a:pt x="18417" y="12079"/>
                  <a:pt x="18417" y="12079"/>
                </a:cubicBezTo>
                <a:cubicBezTo>
                  <a:pt x="18417" y="12079"/>
                  <a:pt x="19061" y="12170"/>
                  <a:pt x="19841" y="11820"/>
                </a:cubicBezTo>
                <a:cubicBezTo>
                  <a:pt x="20620" y="11469"/>
                  <a:pt x="21096" y="11503"/>
                  <a:pt x="20655" y="11355"/>
                </a:cubicBezTo>
                <a:cubicBezTo>
                  <a:pt x="20214" y="11208"/>
                  <a:pt x="18757" y="10528"/>
                  <a:pt x="18757" y="10528"/>
                </a:cubicBezTo>
                <a:lnTo>
                  <a:pt x="19095" y="10291"/>
                </a:lnTo>
                <a:cubicBezTo>
                  <a:pt x="19095" y="10291"/>
                  <a:pt x="19318" y="10317"/>
                  <a:pt x="19566" y="10330"/>
                </a:cubicBezTo>
                <a:lnTo>
                  <a:pt x="19705" y="10348"/>
                </a:lnTo>
                <a:cubicBezTo>
                  <a:pt x="19705" y="10348"/>
                  <a:pt x="20247" y="10360"/>
                  <a:pt x="20247" y="10234"/>
                </a:cubicBezTo>
                <a:cubicBezTo>
                  <a:pt x="20282" y="10042"/>
                  <a:pt x="20147" y="9759"/>
                  <a:pt x="20315" y="9600"/>
                </a:cubicBezTo>
                <a:cubicBezTo>
                  <a:pt x="20486" y="9442"/>
                  <a:pt x="20689" y="9012"/>
                  <a:pt x="20927" y="8910"/>
                </a:cubicBezTo>
                <a:cubicBezTo>
                  <a:pt x="21163" y="8809"/>
                  <a:pt x="21468" y="8537"/>
                  <a:pt x="21434" y="8344"/>
                </a:cubicBezTo>
                <a:cubicBezTo>
                  <a:pt x="21400" y="8151"/>
                  <a:pt x="21163" y="8106"/>
                  <a:pt x="21163" y="8106"/>
                </a:cubicBezTo>
                <a:cubicBezTo>
                  <a:pt x="21163" y="8106"/>
                  <a:pt x="21333" y="8005"/>
                  <a:pt x="21434" y="7960"/>
                </a:cubicBezTo>
                <a:cubicBezTo>
                  <a:pt x="21537" y="7914"/>
                  <a:pt x="21468" y="7823"/>
                  <a:pt x="21265" y="7767"/>
                </a:cubicBezTo>
                <a:close/>
              </a:path>
            </a:pathLst>
          </a:custGeom>
          <a:solidFill>
            <a:schemeClr val="accent2"/>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Shape 8064"/>
          <p:cNvSpPr/>
          <p:nvPr/>
        </p:nvSpPr>
        <p:spPr>
          <a:xfrm>
            <a:off x="3403985" y="1794808"/>
            <a:ext cx="1085305" cy="3792564"/>
          </a:xfrm>
          <a:custGeom>
            <a:avLst/>
            <a:gdLst/>
            <a:ahLst/>
            <a:cxnLst>
              <a:cxn ang="0">
                <a:pos x="wd2" y="hd2"/>
              </a:cxn>
              <a:cxn ang="5400000">
                <a:pos x="wd2" y="hd2"/>
              </a:cxn>
              <a:cxn ang="10800000">
                <a:pos x="wd2" y="hd2"/>
              </a:cxn>
              <a:cxn ang="16200000">
                <a:pos x="wd2" y="hd2"/>
              </a:cxn>
            </a:cxnLst>
            <a:rect l="0" t="0" r="r" b="b"/>
            <a:pathLst>
              <a:path w="21162" h="21572" extrusionOk="0">
                <a:moveTo>
                  <a:pt x="16893" y="7961"/>
                </a:moveTo>
                <a:cubicBezTo>
                  <a:pt x="16893" y="7961"/>
                  <a:pt x="17145" y="7159"/>
                  <a:pt x="17145" y="7375"/>
                </a:cubicBezTo>
                <a:cubicBezTo>
                  <a:pt x="17145" y="7591"/>
                  <a:pt x="17145" y="7786"/>
                  <a:pt x="17114" y="8105"/>
                </a:cubicBezTo>
                <a:cubicBezTo>
                  <a:pt x="17085" y="8423"/>
                  <a:pt x="17239" y="9236"/>
                  <a:pt x="17239" y="9236"/>
                </a:cubicBezTo>
                <a:cubicBezTo>
                  <a:pt x="17239" y="9236"/>
                  <a:pt x="17145" y="8978"/>
                  <a:pt x="16984" y="8659"/>
                </a:cubicBezTo>
                <a:cubicBezTo>
                  <a:pt x="16827" y="8340"/>
                  <a:pt x="16893" y="7961"/>
                  <a:pt x="16893" y="7961"/>
                </a:cubicBezTo>
                <a:close/>
                <a:moveTo>
                  <a:pt x="13348" y="317"/>
                </a:moveTo>
                <a:cubicBezTo>
                  <a:pt x="13303" y="306"/>
                  <a:pt x="13255" y="297"/>
                  <a:pt x="13208" y="287"/>
                </a:cubicBezTo>
                <a:cubicBezTo>
                  <a:pt x="13209" y="283"/>
                  <a:pt x="13208" y="280"/>
                  <a:pt x="13209" y="276"/>
                </a:cubicBezTo>
                <a:cubicBezTo>
                  <a:pt x="13319" y="281"/>
                  <a:pt x="13426" y="291"/>
                  <a:pt x="13535" y="306"/>
                </a:cubicBezTo>
                <a:cubicBezTo>
                  <a:pt x="13474" y="306"/>
                  <a:pt x="13412" y="311"/>
                  <a:pt x="13351" y="317"/>
                </a:cubicBezTo>
                <a:cubicBezTo>
                  <a:pt x="13351" y="317"/>
                  <a:pt x="13351" y="317"/>
                  <a:pt x="13348" y="317"/>
                </a:cubicBezTo>
                <a:close/>
                <a:moveTo>
                  <a:pt x="13165" y="280"/>
                </a:moveTo>
                <a:cubicBezTo>
                  <a:pt x="13161" y="279"/>
                  <a:pt x="13151" y="277"/>
                  <a:pt x="13146" y="276"/>
                </a:cubicBezTo>
                <a:cubicBezTo>
                  <a:pt x="13151" y="276"/>
                  <a:pt x="13161" y="276"/>
                  <a:pt x="13169" y="276"/>
                </a:cubicBezTo>
                <a:cubicBezTo>
                  <a:pt x="13169" y="277"/>
                  <a:pt x="13169" y="279"/>
                  <a:pt x="13165" y="280"/>
                </a:cubicBezTo>
                <a:close/>
                <a:moveTo>
                  <a:pt x="12118" y="151"/>
                </a:moveTo>
                <a:cubicBezTo>
                  <a:pt x="12149" y="146"/>
                  <a:pt x="12184" y="142"/>
                  <a:pt x="12222" y="139"/>
                </a:cubicBezTo>
                <a:cubicBezTo>
                  <a:pt x="12227" y="146"/>
                  <a:pt x="12232" y="153"/>
                  <a:pt x="12239" y="161"/>
                </a:cubicBezTo>
                <a:cubicBezTo>
                  <a:pt x="12197" y="158"/>
                  <a:pt x="12157" y="153"/>
                  <a:pt x="12118" y="151"/>
                </a:cubicBezTo>
                <a:close/>
                <a:moveTo>
                  <a:pt x="11649" y="139"/>
                </a:moveTo>
                <a:cubicBezTo>
                  <a:pt x="11794" y="109"/>
                  <a:pt x="11984" y="92"/>
                  <a:pt x="12170" y="88"/>
                </a:cubicBezTo>
                <a:cubicBezTo>
                  <a:pt x="12184" y="101"/>
                  <a:pt x="12196" y="114"/>
                  <a:pt x="12208" y="126"/>
                </a:cubicBezTo>
                <a:cubicBezTo>
                  <a:pt x="12141" y="128"/>
                  <a:pt x="12077" y="135"/>
                  <a:pt x="12015" y="147"/>
                </a:cubicBezTo>
                <a:cubicBezTo>
                  <a:pt x="11892" y="142"/>
                  <a:pt x="11768" y="139"/>
                  <a:pt x="11649" y="139"/>
                </a:cubicBezTo>
                <a:close/>
                <a:moveTo>
                  <a:pt x="11184" y="149"/>
                </a:moveTo>
                <a:cubicBezTo>
                  <a:pt x="11218" y="136"/>
                  <a:pt x="11258" y="125"/>
                  <a:pt x="11296" y="114"/>
                </a:cubicBezTo>
                <a:cubicBezTo>
                  <a:pt x="11343" y="121"/>
                  <a:pt x="11384" y="129"/>
                  <a:pt x="11425" y="141"/>
                </a:cubicBezTo>
                <a:cubicBezTo>
                  <a:pt x="11343" y="142"/>
                  <a:pt x="11262" y="146"/>
                  <a:pt x="11184" y="149"/>
                </a:cubicBezTo>
                <a:close/>
                <a:moveTo>
                  <a:pt x="10735" y="179"/>
                </a:moveTo>
                <a:cubicBezTo>
                  <a:pt x="10770" y="174"/>
                  <a:pt x="10803" y="169"/>
                  <a:pt x="10838" y="163"/>
                </a:cubicBezTo>
                <a:cubicBezTo>
                  <a:pt x="10848" y="166"/>
                  <a:pt x="10858" y="167"/>
                  <a:pt x="10866" y="169"/>
                </a:cubicBezTo>
                <a:cubicBezTo>
                  <a:pt x="10824" y="172"/>
                  <a:pt x="10778" y="175"/>
                  <a:pt x="10735" y="179"/>
                </a:cubicBezTo>
                <a:close/>
                <a:moveTo>
                  <a:pt x="10520" y="176"/>
                </a:moveTo>
                <a:cubicBezTo>
                  <a:pt x="10442" y="166"/>
                  <a:pt x="10361" y="161"/>
                  <a:pt x="10276" y="161"/>
                </a:cubicBezTo>
                <a:cubicBezTo>
                  <a:pt x="10433" y="116"/>
                  <a:pt x="10611" y="122"/>
                  <a:pt x="10772" y="151"/>
                </a:cubicBezTo>
                <a:cubicBezTo>
                  <a:pt x="10687" y="157"/>
                  <a:pt x="10603" y="166"/>
                  <a:pt x="10520" y="176"/>
                </a:cubicBezTo>
                <a:close/>
                <a:moveTo>
                  <a:pt x="10116" y="256"/>
                </a:moveTo>
                <a:cubicBezTo>
                  <a:pt x="10084" y="262"/>
                  <a:pt x="10052" y="267"/>
                  <a:pt x="10020" y="273"/>
                </a:cubicBezTo>
                <a:cubicBezTo>
                  <a:pt x="9978" y="256"/>
                  <a:pt x="9930" y="243"/>
                  <a:pt x="9872" y="234"/>
                </a:cubicBezTo>
                <a:cubicBezTo>
                  <a:pt x="9998" y="219"/>
                  <a:pt x="10140" y="213"/>
                  <a:pt x="10268" y="219"/>
                </a:cubicBezTo>
                <a:cubicBezTo>
                  <a:pt x="10216" y="230"/>
                  <a:pt x="10166" y="243"/>
                  <a:pt x="10116" y="256"/>
                </a:cubicBezTo>
                <a:close/>
                <a:moveTo>
                  <a:pt x="9302" y="356"/>
                </a:moveTo>
                <a:cubicBezTo>
                  <a:pt x="9258" y="357"/>
                  <a:pt x="9215" y="360"/>
                  <a:pt x="9176" y="363"/>
                </a:cubicBezTo>
                <a:cubicBezTo>
                  <a:pt x="9297" y="270"/>
                  <a:pt x="9504" y="288"/>
                  <a:pt x="9724" y="327"/>
                </a:cubicBezTo>
                <a:cubicBezTo>
                  <a:pt x="9573" y="325"/>
                  <a:pt x="9432" y="335"/>
                  <a:pt x="9302" y="356"/>
                </a:cubicBezTo>
                <a:close/>
                <a:moveTo>
                  <a:pt x="9564" y="365"/>
                </a:moveTo>
                <a:cubicBezTo>
                  <a:pt x="9529" y="360"/>
                  <a:pt x="9489" y="358"/>
                  <a:pt x="9448" y="356"/>
                </a:cubicBezTo>
                <a:cubicBezTo>
                  <a:pt x="9495" y="356"/>
                  <a:pt x="9539" y="357"/>
                  <a:pt x="9585" y="359"/>
                </a:cubicBezTo>
                <a:cubicBezTo>
                  <a:pt x="9577" y="361"/>
                  <a:pt x="9570" y="363"/>
                  <a:pt x="9564" y="365"/>
                </a:cubicBezTo>
                <a:close/>
                <a:moveTo>
                  <a:pt x="9230" y="483"/>
                </a:moveTo>
                <a:cubicBezTo>
                  <a:pt x="9180" y="490"/>
                  <a:pt x="9141" y="500"/>
                  <a:pt x="9101" y="508"/>
                </a:cubicBezTo>
                <a:cubicBezTo>
                  <a:pt x="8998" y="500"/>
                  <a:pt x="8894" y="505"/>
                  <a:pt x="8816" y="524"/>
                </a:cubicBezTo>
                <a:cubicBezTo>
                  <a:pt x="8958" y="460"/>
                  <a:pt x="9140" y="442"/>
                  <a:pt x="9342" y="440"/>
                </a:cubicBezTo>
                <a:cubicBezTo>
                  <a:pt x="9306" y="454"/>
                  <a:pt x="9261" y="468"/>
                  <a:pt x="9230" y="483"/>
                </a:cubicBezTo>
                <a:close/>
                <a:moveTo>
                  <a:pt x="8905" y="645"/>
                </a:moveTo>
                <a:cubicBezTo>
                  <a:pt x="8894" y="646"/>
                  <a:pt x="8884" y="648"/>
                  <a:pt x="8873" y="650"/>
                </a:cubicBezTo>
                <a:cubicBezTo>
                  <a:pt x="8846" y="649"/>
                  <a:pt x="8820" y="646"/>
                  <a:pt x="8796" y="646"/>
                </a:cubicBezTo>
                <a:cubicBezTo>
                  <a:pt x="8862" y="611"/>
                  <a:pt x="8950" y="584"/>
                  <a:pt x="9050" y="565"/>
                </a:cubicBezTo>
                <a:cubicBezTo>
                  <a:pt x="8998" y="591"/>
                  <a:pt x="8946" y="617"/>
                  <a:pt x="8905" y="645"/>
                </a:cubicBezTo>
                <a:close/>
                <a:moveTo>
                  <a:pt x="8757" y="671"/>
                </a:moveTo>
                <a:cubicBezTo>
                  <a:pt x="8763" y="668"/>
                  <a:pt x="8765" y="666"/>
                  <a:pt x="8771" y="662"/>
                </a:cubicBezTo>
                <a:cubicBezTo>
                  <a:pt x="8780" y="663"/>
                  <a:pt x="8788" y="663"/>
                  <a:pt x="8798" y="664"/>
                </a:cubicBezTo>
                <a:cubicBezTo>
                  <a:pt x="8785" y="667"/>
                  <a:pt x="8771" y="668"/>
                  <a:pt x="8757" y="671"/>
                </a:cubicBezTo>
                <a:close/>
                <a:moveTo>
                  <a:pt x="5414" y="9081"/>
                </a:moveTo>
                <a:cubicBezTo>
                  <a:pt x="5161" y="9194"/>
                  <a:pt x="5001" y="9430"/>
                  <a:pt x="5001" y="9430"/>
                </a:cubicBezTo>
                <a:lnTo>
                  <a:pt x="4747" y="9451"/>
                </a:lnTo>
                <a:cubicBezTo>
                  <a:pt x="4747" y="9451"/>
                  <a:pt x="4492" y="9142"/>
                  <a:pt x="4367" y="8804"/>
                </a:cubicBezTo>
                <a:cubicBezTo>
                  <a:pt x="4241" y="8464"/>
                  <a:pt x="3923" y="8013"/>
                  <a:pt x="3763" y="7827"/>
                </a:cubicBezTo>
                <a:cubicBezTo>
                  <a:pt x="3605" y="7641"/>
                  <a:pt x="3795" y="7560"/>
                  <a:pt x="4050" y="7333"/>
                </a:cubicBezTo>
                <a:cubicBezTo>
                  <a:pt x="4304" y="7108"/>
                  <a:pt x="3891" y="6861"/>
                  <a:pt x="4146" y="6779"/>
                </a:cubicBezTo>
                <a:cubicBezTo>
                  <a:pt x="4401" y="6697"/>
                  <a:pt x="4874" y="6378"/>
                  <a:pt x="4874" y="6378"/>
                </a:cubicBezTo>
                <a:cubicBezTo>
                  <a:pt x="4874" y="6378"/>
                  <a:pt x="5223" y="6502"/>
                  <a:pt x="5505" y="6809"/>
                </a:cubicBezTo>
                <a:cubicBezTo>
                  <a:pt x="5792" y="7117"/>
                  <a:pt x="5984" y="8114"/>
                  <a:pt x="5984" y="8516"/>
                </a:cubicBezTo>
                <a:cubicBezTo>
                  <a:pt x="5984" y="8917"/>
                  <a:pt x="5667" y="8968"/>
                  <a:pt x="5414" y="9081"/>
                </a:cubicBezTo>
                <a:close/>
                <a:moveTo>
                  <a:pt x="8640" y="840"/>
                </a:moveTo>
                <a:cubicBezTo>
                  <a:pt x="8622" y="843"/>
                  <a:pt x="8602" y="845"/>
                  <a:pt x="8586" y="848"/>
                </a:cubicBezTo>
                <a:cubicBezTo>
                  <a:pt x="8610" y="837"/>
                  <a:pt x="8635" y="826"/>
                  <a:pt x="8665" y="816"/>
                </a:cubicBezTo>
                <a:cubicBezTo>
                  <a:pt x="8655" y="825"/>
                  <a:pt x="8646" y="833"/>
                  <a:pt x="8640" y="840"/>
                </a:cubicBezTo>
                <a:close/>
                <a:moveTo>
                  <a:pt x="8496" y="1025"/>
                </a:moveTo>
                <a:cubicBezTo>
                  <a:pt x="8458" y="1059"/>
                  <a:pt x="8450" y="1097"/>
                  <a:pt x="8439" y="1134"/>
                </a:cubicBezTo>
                <a:cubicBezTo>
                  <a:pt x="8419" y="1136"/>
                  <a:pt x="8401" y="1138"/>
                  <a:pt x="8384" y="1140"/>
                </a:cubicBezTo>
                <a:cubicBezTo>
                  <a:pt x="8347" y="1064"/>
                  <a:pt x="8390" y="976"/>
                  <a:pt x="8491" y="902"/>
                </a:cubicBezTo>
                <a:cubicBezTo>
                  <a:pt x="8529" y="891"/>
                  <a:pt x="8565" y="881"/>
                  <a:pt x="8607" y="873"/>
                </a:cubicBezTo>
                <a:cubicBezTo>
                  <a:pt x="8557" y="925"/>
                  <a:pt x="8523" y="976"/>
                  <a:pt x="8496" y="1025"/>
                </a:cubicBezTo>
                <a:close/>
                <a:moveTo>
                  <a:pt x="8432" y="1543"/>
                </a:moveTo>
                <a:lnTo>
                  <a:pt x="8496" y="1489"/>
                </a:lnTo>
                <a:cubicBezTo>
                  <a:pt x="8510" y="1513"/>
                  <a:pt x="8522" y="1532"/>
                  <a:pt x="8534" y="1548"/>
                </a:cubicBezTo>
                <a:cubicBezTo>
                  <a:pt x="8496" y="1550"/>
                  <a:pt x="8464" y="1545"/>
                  <a:pt x="8432" y="1543"/>
                </a:cubicBezTo>
                <a:close/>
                <a:moveTo>
                  <a:pt x="8401" y="1540"/>
                </a:moveTo>
                <a:cubicBezTo>
                  <a:pt x="8350" y="1532"/>
                  <a:pt x="8306" y="1518"/>
                  <a:pt x="8283" y="1494"/>
                </a:cubicBezTo>
                <a:cubicBezTo>
                  <a:pt x="8296" y="1484"/>
                  <a:pt x="8306" y="1477"/>
                  <a:pt x="8318" y="1468"/>
                </a:cubicBezTo>
                <a:cubicBezTo>
                  <a:pt x="8323" y="1484"/>
                  <a:pt x="8323" y="1498"/>
                  <a:pt x="8331" y="1515"/>
                </a:cubicBezTo>
                <a:cubicBezTo>
                  <a:pt x="8326" y="1496"/>
                  <a:pt x="8328" y="1478"/>
                  <a:pt x="8331" y="1459"/>
                </a:cubicBezTo>
                <a:cubicBezTo>
                  <a:pt x="8366" y="1434"/>
                  <a:pt x="8408" y="1409"/>
                  <a:pt x="8458" y="1388"/>
                </a:cubicBezTo>
                <a:cubicBezTo>
                  <a:pt x="8462" y="1404"/>
                  <a:pt x="8468" y="1419"/>
                  <a:pt x="8472" y="1434"/>
                </a:cubicBezTo>
                <a:cubicBezTo>
                  <a:pt x="8472" y="1434"/>
                  <a:pt x="8401" y="1540"/>
                  <a:pt x="8401" y="1540"/>
                </a:cubicBezTo>
                <a:close/>
                <a:moveTo>
                  <a:pt x="8439" y="1276"/>
                </a:moveTo>
                <a:cubicBezTo>
                  <a:pt x="8439" y="1306"/>
                  <a:pt x="8446" y="1334"/>
                  <a:pt x="8450" y="1359"/>
                </a:cubicBezTo>
                <a:cubicBezTo>
                  <a:pt x="8395" y="1382"/>
                  <a:pt x="8356" y="1408"/>
                  <a:pt x="8328" y="1437"/>
                </a:cubicBezTo>
                <a:cubicBezTo>
                  <a:pt x="8340" y="1381"/>
                  <a:pt x="8375" y="1327"/>
                  <a:pt x="8439" y="1276"/>
                </a:cubicBezTo>
                <a:close/>
                <a:moveTo>
                  <a:pt x="14716" y="774"/>
                </a:moveTo>
                <a:cubicBezTo>
                  <a:pt x="14677" y="762"/>
                  <a:pt x="14633" y="750"/>
                  <a:pt x="14588" y="740"/>
                </a:cubicBezTo>
                <a:cubicBezTo>
                  <a:pt x="14525" y="701"/>
                  <a:pt x="14472" y="680"/>
                  <a:pt x="14472" y="680"/>
                </a:cubicBezTo>
                <a:cubicBezTo>
                  <a:pt x="14420" y="656"/>
                  <a:pt x="14365" y="637"/>
                  <a:pt x="14308" y="615"/>
                </a:cubicBezTo>
                <a:cubicBezTo>
                  <a:pt x="14476" y="651"/>
                  <a:pt x="14607" y="713"/>
                  <a:pt x="14716" y="774"/>
                </a:cubicBezTo>
                <a:close/>
                <a:moveTo>
                  <a:pt x="14750" y="1297"/>
                </a:moveTo>
                <a:cubicBezTo>
                  <a:pt x="14764" y="1306"/>
                  <a:pt x="14782" y="1315"/>
                  <a:pt x="14800" y="1322"/>
                </a:cubicBezTo>
                <a:cubicBezTo>
                  <a:pt x="14777" y="1321"/>
                  <a:pt x="14758" y="1321"/>
                  <a:pt x="14739" y="1318"/>
                </a:cubicBezTo>
                <a:cubicBezTo>
                  <a:pt x="14743" y="1310"/>
                  <a:pt x="14747" y="1303"/>
                  <a:pt x="14750" y="1297"/>
                </a:cubicBezTo>
                <a:close/>
                <a:moveTo>
                  <a:pt x="14769" y="1264"/>
                </a:moveTo>
                <a:cubicBezTo>
                  <a:pt x="14776" y="1242"/>
                  <a:pt x="14777" y="1223"/>
                  <a:pt x="14784" y="1203"/>
                </a:cubicBezTo>
                <a:cubicBezTo>
                  <a:pt x="14817" y="1241"/>
                  <a:pt x="14841" y="1283"/>
                  <a:pt x="14856" y="1325"/>
                </a:cubicBezTo>
                <a:cubicBezTo>
                  <a:pt x="14844" y="1325"/>
                  <a:pt x="14835" y="1324"/>
                  <a:pt x="14823" y="1324"/>
                </a:cubicBezTo>
                <a:cubicBezTo>
                  <a:pt x="14797" y="1308"/>
                  <a:pt x="14776" y="1293"/>
                  <a:pt x="14761" y="1275"/>
                </a:cubicBezTo>
                <a:cubicBezTo>
                  <a:pt x="14764" y="1270"/>
                  <a:pt x="14769" y="1264"/>
                  <a:pt x="14769" y="1264"/>
                </a:cubicBezTo>
                <a:close/>
                <a:moveTo>
                  <a:pt x="15104" y="1304"/>
                </a:moveTo>
                <a:cubicBezTo>
                  <a:pt x="15032" y="1320"/>
                  <a:pt x="14958" y="1327"/>
                  <a:pt x="14885" y="1326"/>
                </a:cubicBezTo>
                <a:cubicBezTo>
                  <a:pt x="14878" y="1281"/>
                  <a:pt x="14870" y="1236"/>
                  <a:pt x="14841" y="1193"/>
                </a:cubicBezTo>
                <a:cubicBezTo>
                  <a:pt x="14936" y="1224"/>
                  <a:pt x="15026" y="1264"/>
                  <a:pt x="15104" y="1304"/>
                </a:cubicBezTo>
                <a:close/>
                <a:moveTo>
                  <a:pt x="14862" y="1340"/>
                </a:moveTo>
                <a:cubicBezTo>
                  <a:pt x="14861" y="1340"/>
                  <a:pt x="14856" y="1339"/>
                  <a:pt x="14856" y="1338"/>
                </a:cubicBezTo>
                <a:cubicBezTo>
                  <a:pt x="14856" y="1338"/>
                  <a:pt x="14856" y="1338"/>
                  <a:pt x="14862" y="1338"/>
                </a:cubicBezTo>
                <a:cubicBezTo>
                  <a:pt x="14862" y="1339"/>
                  <a:pt x="14862" y="1340"/>
                  <a:pt x="14862" y="1340"/>
                </a:cubicBezTo>
                <a:close/>
                <a:moveTo>
                  <a:pt x="18067" y="12390"/>
                </a:moveTo>
                <a:cubicBezTo>
                  <a:pt x="18069" y="12384"/>
                  <a:pt x="18073" y="12381"/>
                  <a:pt x="18075" y="12378"/>
                </a:cubicBezTo>
                <a:cubicBezTo>
                  <a:pt x="18073" y="12381"/>
                  <a:pt x="18069" y="12387"/>
                  <a:pt x="18066" y="12393"/>
                </a:cubicBezTo>
                <a:cubicBezTo>
                  <a:pt x="18066" y="12392"/>
                  <a:pt x="18066" y="12390"/>
                  <a:pt x="18067" y="12390"/>
                </a:cubicBezTo>
                <a:close/>
                <a:moveTo>
                  <a:pt x="19080" y="11688"/>
                </a:moveTo>
                <a:cubicBezTo>
                  <a:pt x="19080" y="11688"/>
                  <a:pt x="19124" y="11708"/>
                  <a:pt x="19188" y="11756"/>
                </a:cubicBezTo>
                <a:cubicBezTo>
                  <a:pt x="19249" y="11804"/>
                  <a:pt x="19313" y="11941"/>
                  <a:pt x="19270" y="12010"/>
                </a:cubicBezTo>
                <a:cubicBezTo>
                  <a:pt x="19228" y="12079"/>
                  <a:pt x="18954" y="12038"/>
                  <a:pt x="18954" y="12003"/>
                </a:cubicBezTo>
                <a:cubicBezTo>
                  <a:pt x="18954" y="11969"/>
                  <a:pt x="19080" y="11688"/>
                  <a:pt x="19080" y="11688"/>
                </a:cubicBezTo>
                <a:close/>
                <a:moveTo>
                  <a:pt x="21116" y="20648"/>
                </a:moveTo>
                <a:cubicBezTo>
                  <a:pt x="20833" y="20525"/>
                  <a:pt x="20315" y="20263"/>
                  <a:pt x="19778" y="20140"/>
                </a:cubicBezTo>
                <a:cubicBezTo>
                  <a:pt x="19237" y="20017"/>
                  <a:pt x="18731" y="19955"/>
                  <a:pt x="18605" y="19832"/>
                </a:cubicBezTo>
                <a:cubicBezTo>
                  <a:pt x="18478" y="19708"/>
                  <a:pt x="18446" y="19647"/>
                  <a:pt x="18192" y="19585"/>
                </a:cubicBezTo>
                <a:cubicBezTo>
                  <a:pt x="17940" y="19523"/>
                  <a:pt x="18320" y="19328"/>
                  <a:pt x="18320" y="19195"/>
                </a:cubicBezTo>
                <a:cubicBezTo>
                  <a:pt x="18320" y="19061"/>
                  <a:pt x="18415" y="18907"/>
                  <a:pt x="17970" y="18907"/>
                </a:cubicBezTo>
                <a:cubicBezTo>
                  <a:pt x="17525" y="18907"/>
                  <a:pt x="16893" y="18845"/>
                  <a:pt x="17114" y="18794"/>
                </a:cubicBezTo>
                <a:cubicBezTo>
                  <a:pt x="17335" y="18743"/>
                  <a:pt x="17782" y="18650"/>
                  <a:pt x="17842" y="18527"/>
                </a:cubicBezTo>
                <a:cubicBezTo>
                  <a:pt x="17908" y="18403"/>
                  <a:pt x="17749" y="18094"/>
                  <a:pt x="17749" y="17920"/>
                </a:cubicBezTo>
                <a:cubicBezTo>
                  <a:pt x="17749" y="17746"/>
                  <a:pt x="17303" y="16409"/>
                  <a:pt x="17368" y="15936"/>
                </a:cubicBezTo>
                <a:cubicBezTo>
                  <a:pt x="17431" y="15464"/>
                  <a:pt x="17493" y="14774"/>
                  <a:pt x="17686" y="14086"/>
                </a:cubicBezTo>
                <a:cubicBezTo>
                  <a:pt x="17856" y="13463"/>
                  <a:pt x="17975" y="12639"/>
                  <a:pt x="18046" y="12436"/>
                </a:cubicBezTo>
                <a:cubicBezTo>
                  <a:pt x="18032" y="12477"/>
                  <a:pt x="18048" y="12525"/>
                  <a:pt x="18192" y="12504"/>
                </a:cubicBezTo>
                <a:cubicBezTo>
                  <a:pt x="18478" y="12462"/>
                  <a:pt x="18415" y="12647"/>
                  <a:pt x="18823" y="12585"/>
                </a:cubicBezTo>
                <a:cubicBezTo>
                  <a:pt x="19237" y="12525"/>
                  <a:pt x="20126" y="12452"/>
                  <a:pt x="20380" y="12267"/>
                </a:cubicBezTo>
                <a:cubicBezTo>
                  <a:pt x="20633" y="12082"/>
                  <a:pt x="20918" y="11723"/>
                  <a:pt x="20762" y="11589"/>
                </a:cubicBezTo>
                <a:cubicBezTo>
                  <a:pt x="20602" y="11456"/>
                  <a:pt x="20475" y="11260"/>
                  <a:pt x="20475" y="11260"/>
                </a:cubicBezTo>
                <a:lnTo>
                  <a:pt x="20821" y="11177"/>
                </a:lnTo>
                <a:cubicBezTo>
                  <a:pt x="20821" y="11177"/>
                  <a:pt x="20762" y="10962"/>
                  <a:pt x="20792" y="10838"/>
                </a:cubicBezTo>
                <a:cubicBezTo>
                  <a:pt x="20821" y="10715"/>
                  <a:pt x="20854" y="9308"/>
                  <a:pt x="20663" y="8752"/>
                </a:cubicBezTo>
                <a:cubicBezTo>
                  <a:pt x="20475" y="8196"/>
                  <a:pt x="20444" y="7744"/>
                  <a:pt x="20285" y="7426"/>
                </a:cubicBezTo>
                <a:cubicBezTo>
                  <a:pt x="20126" y="7108"/>
                  <a:pt x="19842" y="6389"/>
                  <a:pt x="19778" y="6079"/>
                </a:cubicBezTo>
                <a:cubicBezTo>
                  <a:pt x="19714" y="5772"/>
                  <a:pt x="19428" y="4456"/>
                  <a:pt x="19270" y="4302"/>
                </a:cubicBezTo>
                <a:cubicBezTo>
                  <a:pt x="19112" y="4147"/>
                  <a:pt x="19208" y="4004"/>
                  <a:pt x="18605" y="3942"/>
                </a:cubicBezTo>
                <a:cubicBezTo>
                  <a:pt x="18003" y="3879"/>
                  <a:pt x="15148" y="3500"/>
                  <a:pt x="14704" y="3397"/>
                </a:cubicBezTo>
                <a:cubicBezTo>
                  <a:pt x="14262" y="3295"/>
                  <a:pt x="13942" y="3340"/>
                  <a:pt x="13942" y="3247"/>
                </a:cubicBezTo>
                <a:cubicBezTo>
                  <a:pt x="13864" y="3193"/>
                  <a:pt x="13935" y="2568"/>
                  <a:pt x="13935" y="2568"/>
                </a:cubicBezTo>
                <a:cubicBezTo>
                  <a:pt x="14286" y="2583"/>
                  <a:pt x="14382" y="2539"/>
                  <a:pt x="14382" y="2539"/>
                </a:cubicBezTo>
                <a:cubicBezTo>
                  <a:pt x="14970" y="2357"/>
                  <a:pt x="15085" y="2148"/>
                  <a:pt x="15166" y="1887"/>
                </a:cubicBezTo>
                <a:cubicBezTo>
                  <a:pt x="15251" y="1625"/>
                  <a:pt x="14436" y="1804"/>
                  <a:pt x="14479" y="1766"/>
                </a:cubicBezTo>
                <a:cubicBezTo>
                  <a:pt x="14484" y="1760"/>
                  <a:pt x="14490" y="1749"/>
                  <a:pt x="14500" y="1738"/>
                </a:cubicBezTo>
                <a:cubicBezTo>
                  <a:pt x="14495" y="1745"/>
                  <a:pt x="14500" y="1751"/>
                  <a:pt x="14495" y="1758"/>
                </a:cubicBezTo>
                <a:cubicBezTo>
                  <a:pt x="14516" y="1737"/>
                  <a:pt x="14520" y="1717"/>
                  <a:pt x="14523" y="1697"/>
                </a:cubicBezTo>
                <a:cubicBezTo>
                  <a:pt x="14535" y="1678"/>
                  <a:pt x="14549" y="1656"/>
                  <a:pt x="14563" y="1632"/>
                </a:cubicBezTo>
                <a:cubicBezTo>
                  <a:pt x="14642" y="1668"/>
                  <a:pt x="14739" y="1698"/>
                  <a:pt x="14885" y="1706"/>
                </a:cubicBezTo>
                <a:cubicBezTo>
                  <a:pt x="14728" y="1691"/>
                  <a:pt x="14640" y="1654"/>
                  <a:pt x="14574" y="1612"/>
                </a:cubicBezTo>
                <a:cubicBezTo>
                  <a:pt x="14596" y="1571"/>
                  <a:pt x="14621" y="1530"/>
                  <a:pt x="14646" y="1487"/>
                </a:cubicBezTo>
                <a:cubicBezTo>
                  <a:pt x="14711" y="1532"/>
                  <a:pt x="14743" y="1583"/>
                  <a:pt x="14728" y="1641"/>
                </a:cubicBezTo>
                <a:cubicBezTo>
                  <a:pt x="14764" y="1574"/>
                  <a:pt x="14755" y="1509"/>
                  <a:pt x="14666" y="1448"/>
                </a:cubicBezTo>
                <a:cubicBezTo>
                  <a:pt x="14677" y="1430"/>
                  <a:pt x="14685" y="1413"/>
                  <a:pt x="14696" y="1396"/>
                </a:cubicBezTo>
                <a:cubicBezTo>
                  <a:pt x="14750" y="1434"/>
                  <a:pt x="14788" y="1475"/>
                  <a:pt x="14825" y="1511"/>
                </a:cubicBezTo>
                <a:cubicBezTo>
                  <a:pt x="14790" y="1468"/>
                  <a:pt x="14774" y="1412"/>
                  <a:pt x="14712" y="1364"/>
                </a:cubicBezTo>
                <a:cubicBezTo>
                  <a:pt x="14719" y="1354"/>
                  <a:pt x="14725" y="1343"/>
                  <a:pt x="14730" y="1334"/>
                </a:cubicBezTo>
                <a:cubicBezTo>
                  <a:pt x="14767" y="1335"/>
                  <a:pt x="14805" y="1336"/>
                  <a:pt x="14842" y="1338"/>
                </a:cubicBezTo>
                <a:cubicBezTo>
                  <a:pt x="14847" y="1340"/>
                  <a:pt x="14856" y="1343"/>
                  <a:pt x="14864" y="1345"/>
                </a:cubicBezTo>
                <a:cubicBezTo>
                  <a:pt x="14878" y="1381"/>
                  <a:pt x="14889" y="1416"/>
                  <a:pt x="14910" y="1448"/>
                </a:cubicBezTo>
                <a:cubicBezTo>
                  <a:pt x="14895" y="1418"/>
                  <a:pt x="14889" y="1386"/>
                  <a:pt x="14886" y="1354"/>
                </a:cubicBezTo>
                <a:cubicBezTo>
                  <a:pt x="14898" y="1356"/>
                  <a:pt x="14902" y="1361"/>
                  <a:pt x="14915" y="1363"/>
                </a:cubicBezTo>
                <a:cubicBezTo>
                  <a:pt x="14902" y="1361"/>
                  <a:pt x="14898" y="1355"/>
                  <a:pt x="14886" y="1351"/>
                </a:cubicBezTo>
                <a:cubicBezTo>
                  <a:pt x="14886" y="1347"/>
                  <a:pt x="14886" y="1342"/>
                  <a:pt x="14886" y="1338"/>
                </a:cubicBezTo>
                <a:cubicBezTo>
                  <a:pt x="14970" y="1338"/>
                  <a:pt x="15049" y="1329"/>
                  <a:pt x="15120" y="1311"/>
                </a:cubicBezTo>
                <a:cubicBezTo>
                  <a:pt x="15174" y="1338"/>
                  <a:pt x="15224" y="1363"/>
                  <a:pt x="15272" y="1384"/>
                </a:cubicBezTo>
                <a:cubicBezTo>
                  <a:pt x="15227" y="1363"/>
                  <a:pt x="15180" y="1337"/>
                  <a:pt x="15135" y="1308"/>
                </a:cubicBezTo>
                <a:cubicBezTo>
                  <a:pt x="15190" y="1295"/>
                  <a:pt x="15238" y="1279"/>
                  <a:pt x="15272" y="1253"/>
                </a:cubicBezTo>
                <a:cubicBezTo>
                  <a:pt x="15224" y="1275"/>
                  <a:pt x="15174" y="1289"/>
                  <a:pt x="15124" y="1301"/>
                </a:cubicBezTo>
                <a:cubicBezTo>
                  <a:pt x="15038" y="1248"/>
                  <a:pt x="14936" y="1192"/>
                  <a:pt x="14805" y="1154"/>
                </a:cubicBezTo>
                <a:cubicBezTo>
                  <a:pt x="14802" y="1153"/>
                  <a:pt x="14800" y="1150"/>
                  <a:pt x="14797" y="1148"/>
                </a:cubicBezTo>
                <a:cubicBezTo>
                  <a:pt x="14805" y="1109"/>
                  <a:pt x="14802" y="1075"/>
                  <a:pt x="14800" y="1041"/>
                </a:cubicBezTo>
                <a:cubicBezTo>
                  <a:pt x="14809" y="1044"/>
                  <a:pt x="14822" y="1046"/>
                  <a:pt x="14831" y="1049"/>
                </a:cubicBezTo>
                <a:cubicBezTo>
                  <a:pt x="14946" y="1090"/>
                  <a:pt x="15009" y="1145"/>
                  <a:pt x="14962" y="1208"/>
                </a:cubicBezTo>
                <a:cubicBezTo>
                  <a:pt x="15017" y="1157"/>
                  <a:pt x="14985" y="1109"/>
                  <a:pt x="14915" y="1067"/>
                </a:cubicBezTo>
                <a:cubicBezTo>
                  <a:pt x="14932" y="1070"/>
                  <a:pt x="14946" y="1073"/>
                  <a:pt x="14962" y="1076"/>
                </a:cubicBezTo>
                <a:cubicBezTo>
                  <a:pt x="14946" y="1071"/>
                  <a:pt x="14928" y="1068"/>
                  <a:pt x="14911" y="1063"/>
                </a:cubicBezTo>
                <a:cubicBezTo>
                  <a:pt x="14880" y="1045"/>
                  <a:pt x="14842" y="1029"/>
                  <a:pt x="14796" y="1013"/>
                </a:cubicBezTo>
                <a:cubicBezTo>
                  <a:pt x="14790" y="983"/>
                  <a:pt x="14780" y="957"/>
                  <a:pt x="14767" y="932"/>
                </a:cubicBezTo>
                <a:cubicBezTo>
                  <a:pt x="14885" y="987"/>
                  <a:pt x="15004" y="1044"/>
                  <a:pt x="15166" y="1086"/>
                </a:cubicBezTo>
                <a:cubicBezTo>
                  <a:pt x="14989" y="1033"/>
                  <a:pt x="14872" y="965"/>
                  <a:pt x="14750" y="897"/>
                </a:cubicBezTo>
                <a:cubicBezTo>
                  <a:pt x="14743" y="886"/>
                  <a:pt x="14736" y="879"/>
                  <a:pt x="14730" y="870"/>
                </a:cubicBezTo>
                <a:cubicBezTo>
                  <a:pt x="14828" y="895"/>
                  <a:pt x="14898" y="933"/>
                  <a:pt x="14936" y="986"/>
                </a:cubicBezTo>
                <a:cubicBezTo>
                  <a:pt x="14915" y="925"/>
                  <a:pt x="14841" y="875"/>
                  <a:pt x="14708" y="843"/>
                </a:cubicBezTo>
                <a:cubicBezTo>
                  <a:pt x="14681" y="815"/>
                  <a:pt x="14657" y="791"/>
                  <a:pt x="14633" y="771"/>
                </a:cubicBezTo>
                <a:cubicBezTo>
                  <a:pt x="14681" y="784"/>
                  <a:pt x="14732" y="797"/>
                  <a:pt x="14780" y="812"/>
                </a:cubicBezTo>
                <a:cubicBezTo>
                  <a:pt x="14788" y="816"/>
                  <a:pt x="14797" y="822"/>
                  <a:pt x="14805" y="826"/>
                </a:cubicBezTo>
                <a:cubicBezTo>
                  <a:pt x="14800" y="822"/>
                  <a:pt x="14795" y="818"/>
                  <a:pt x="14788" y="814"/>
                </a:cubicBezTo>
                <a:cubicBezTo>
                  <a:pt x="14915" y="853"/>
                  <a:pt x="15032" y="897"/>
                  <a:pt x="15135" y="938"/>
                </a:cubicBezTo>
                <a:cubicBezTo>
                  <a:pt x="15028" y="888"/>
                  <a:pt x="14898" y="832"/>
                  <a:pt x="14745" y="782"/>
                </a:cubicBezTo>
                <a:cubicBezTo>
                  <a:pt x="14650" y="718"/>
                  <a:pt x="14530" y="647"/>
                  <a:pt x="14355" y="600"/>
                </a:cubicBezTo>
                <a:cubicBezTo>
                  <a:pt x="14500" y="627"/>
                  <a:pt x="14640" y="661"/>
                  <a:pt x="14755" y="701"/>
                </a:cubicBezTo>
                <a:cubicBezTo>
                  <a:pt x="14579" y="622"/>
                  <a:pt x="14330" y="552"/>
                  <a:pt x="14040" y="511"/>
                </a:cubicBezTo>
                <a:cubicBezTo>
                  <a:pt x="14034" y="508"/>
                  <a:pt x="14030" y="508"/>
                  <a:pt x="14024" y="505"/>
                </a:cubicBezTo>
                <a:cubicBezTo>
                  <a:pt x="14174" y="474"/>
                  <a:pt x="14349" y="474"/>
                  <a:pt x="14476" y="547"/>
                </a:cubicBezTo>
                <a:cubicBezTo>
                  <a:pt x="14361" y="466"/>
                  <a:pt x="14166" y="462"/>
                  <a:pt x="13984" y="493"/>
                </a:cubicBezTo>
                <a:cubicBezTo>
                  <a:pt x="13907" y="467"/>
                  <a:pt x="13832" y="443"/>
                  <a:pt x="13756" y="421"/>
                </a:cubicBezTo>
                <a:cubicBezTo>
                  <a:pt x="13878" y="419"/>
                  <a:pt x="14004" y="423"/>
                  <a:pt x="14133" y="432"/>
                </a:cubicBezTo>
                <a:cubicBezTo>
                  <a:pt x="13994" y="415"/>
                  <a:pt x="13849" y="407"/>
                  <a:pt x="13704" y="404"/>
                </a:cubicBezTo>
                <a:cubicBezTo>
                  <a:pt x="13607" y="377"/>
                  <a:pt x="13508" y="353"/>
                  <a:pt x="13408" y="331"/>
                </a:cubicBezTo>
                <a:cubicBezTo>
                  <a:pt x="13562" y="336"/>
                  <a:pt x="13711" y="351"/>
                  <a:pt x="13849" y="382"/>
                </a:cubicBezTo>
                <a:cubicBezTo>
                  <a:pt x="13725" y="349"/>
                  <a:pt x="13582" y="330"/>
                  <a:pt x="13436" y="321"/>
                </a:cubicBezTo>
                <a:cubicBezTo>
                  <a:pt x="13482" y="316"/>
                  <a:pt x="13534" y="313"/>
                  <a:pt x="13582" y="312"/>
                </a:cubicBezTo>
                <a:cubicBezTo>
                  <a:pt x="13628" y="318"/>
                  <a:pt x="13673" y="323"/>
                  <a:pt x="13719" y="331"/>
                </a:cubicBezTo>
                <a:cubicBezTo>
                  <a:pt x="13685" y="323"/>
                  <a:pt x="13647" y="319"/>
                  <a:pt x="13611" y="312"/>
                </a:cubicBezTo>
                <a:cubicBezTo>
                  <a:pt x="13711" y="311"/>
                  <a:pt x="13811" y="318"/>
                  <a:pt x="13912" y="340"/>
                </a:cubicBezTo>
                <a:cubicBezTo>
                  <a:pt x="13802" y="312"/>
                  <a:pt x="13685" y="302"/>
                  <a:pt x="13567" y="304"/>
                </a:cubicBezTo>
                <a:cubicBezTo>
                  <a:pt x="13452" y="284"/>
                  <a:pt x="13337" y="268"/>
                  <a:pt x="13210" y="260"/>
                </a:cubicBezTo>
                <a:cubicBezTo>
                  <a:pt x="13209" y="229"/>
                  <a:pt x="13200" y="199"/>
                  <a:pt x="13177" y="169"/>
                </a:cubicBezTo>
                <a:cubicBezTo>
                  <a:pt x="13192" y="201"/>
                  <a:pt x="13186" y="230"/>
                  <a:pt x="13177" y="258"/>
                </a:cubicBezTo>
                <a:cubicBezTo>
                  <a:pt x="13119" y="255"/>
                  <a:pt x="13065" y="252"/>
                  <a:pt x="13010" y="252"/>
                </a:cubicBezTo>
                <a:cubicBezTo>
                  <a:pt x="12913" y="235"/>
                  <a:pt x="12813" y="221"/>
                  <a:pt x="12717" y="208"/>
                </a:cubicBezTo>
                <a:lnTo>
                  <a:pt x="12763" y="206"/>
                </a:lnTo>
                <a:lnTo>
                  <a:pt x="12696" y="206"/>
                </a:lnTo>
                <a:cubicBezTo>
                  <a:pt x="12610" y="194"/>
                  <a:pt x="12520" y="183"/>
                  <a:pt x="12437" y="175"/>
                </a:cubicBezTo>
                <a:cubicBezTo>
                  <a:pt x="12634" y="161"/>
                  <a:pt x="12846" y="166"/>
                  <a:pt x="13069" y="197"/>
                </a:cubicBezTo>
                <a:cubicBezTo>
                  <a:pt x="12819" y="153"/>
                  <a:pt x="12557" y="142"/>
                  <a:pt x="12296" y="163"/>
                </a:cubicBezTo>
                <a:cubicBezTo>
                  <a:pt x="12287" y="154"/>
                  <a:pt x="12280" y="146"/>
                  <a:pt x="12266" y="137"/>
                </a:cubicBezTo>
                <a:cubicBezTo>
                  <a:pt x="12337" y="135"/>
                  <a:pt x="12411" y="136"/>
                  <a:pt x="12500" y="146"/>
                </a:cubicBezTo>
                <a:cubicBezTo>
                  <a:pt x="12414" y="133"/>
                  <a:pt x="12333" y="128"/>
                  <a:pt x="12251" y="126"/>
                </a:cubicBezTo>
                <a:cubicBezTo>
                  <a:pt x="12235" y="114"/>
                  <a:pt x="12219" y="100"/>
                  <a:pt x="12202" y="88"/>
                </a:cubicBezTo>
                <a:cubicBezTo>
                  <a:pt x="12249" y="88"/>
                  <a:pt x="12294" y="88"/>
                  <a:pt x="12340" y="88"/>
                </a:cubicBezTo>
                <a:cubicBezTo>
                  <a:pt x="12294" y="86"/>
                  <a:pt x="12245" y="84"/>
                  <a:pt x="12194" y="84"/>
                </a:cubicBezTo>
                <a:cubicBezTo>
                  <a:pt x="12148" y="54"/>
                  <a:pt x="12091" y="27"/>
                  <a:pt x="12027" y="0"/>
                </a:cubicBezTo>
                <a:cubicBezTo>
                  <a:pt x="12084" y="27"/>
                  <a:pt x="12126" y="54"/>
                  <a:pt x="12162" y="84"/>
                </a:cubicBezTo>
                <a:cubicBezTo>
                  <a:pt x="11948" y="83"/>
                  <a:pt x="11714" y="100"/>
                  <a:pt x="11547" y="140"/>
                </a:cubicBezTo>
                <a:cubicBezTo>
                  <a:pt x="11536" y="140"/>
                  <a:pt x="11528" y="140"/>
                  <a:pt x="11518" y="140"/>
                </a:cubicBezTo>
                <a:cubicBezTo>
                  <a:pt x="11464" y="125"/>
                  <a:pt x="11400" y="112"/>
                  <a:pt x="11333" y="105"/>
                </a:cubicBezTo>
                <a:cubicBezTo>
                  <a:pt x="11453" y="71"/>
                  <a:pt x="11579" y="45"/>
                  <a:pt x="11757" y="38"/>
                </a:cubicBezTo>
                <a:cubicBezTo>
                  <a:pt x="11571" y="39"/>
                  <a:pt x="11415" y="63"/>
                  <a:pt x="11280" y="98"/>
                </a:cubicBezTo>
                <a:cubicBezTo>
                  <a:pt x="11151" y="86"/>
                  <a:pt x="11018" y="93"/>
                  <a:pt x="10894" y="138"/>
                </a:cubicBezTo>
                <a:cubicBezTo>
                  <a:pt x="11024" y="102"/>
                  <a:pt x="11143" y="96"/>
                  <a:pt x="11247" y="105"/>
                </a:cubicBezTo>
                <a:cubicBezTo>
                  <a:pt x="11194" y="121"/>
                  <a:pt x="11138" y="137"/>
                  <a:pt x="11088" y="154"/>
                </a:cubicBezTo>
                <a:cubicBezTo>
                  <a:pt x="11043" y="156"/>
                  <a:pt x="11001" y="159"/>
                  <a:pt x="10955" y="162"/>
                </a:cubicBezTo>
                <a:cubicBezTo>
                  <a:pt x="10940" y="158"/>
                  <a:pt x="10923" y="155"/>
                  <a:pt x="10907" y="153"/>
                </a:cubicBezTo>
                <a:cubicBezTo>
                  <a:pt x="10940" y="148"/>
                  <a:pt x="10966" y="142"/>
                  <a:pt x="11001" y="138"/>
                </a:cubicBezTo>
                <a:cubicBezTo>
                  <a:pt x="10955" y="140"/>
                  <a:pt x="10911" y="144"/>
                  <a:pt x="10867" y="146"/>
                </a:cubicBezTo>
                <a:cubicBezTo>
                  <a:pt x="10663" y="111"/>
                  <a:pt x="10440" y="102"/>
                  <a:pt x="10268" y="161"/>
                </a:cubicBezTo>
                <a:cubicBezTo>
                  <a:pt x="10216" y="162"/>
                  <a:pt x="10161" y="163"/>
                  <a:pt x="10107" y="169"/>
                </a:cubicBezTo>
                <a:cubicBezTo>
                  <a:pt x="10157" y="166"/>
                  <a:pt x="10206" y="166"/>
                  <a:pt x="10255" y="166"/>
                </a:cubicBezTo>
                <a:cubicBezTo>
                  <a:pt x="10335" y="167"/>
                  <a:pt x="10405" y="174"/>
                  <a:pt x="10475" y="184"/>
                </a:cubicBezTo>
                <a:cubicBezTo>
                  <a:pt x="10426" y="190"/>
                  <a:pt x="10386" y="197"/>
                  <a:pt x="10341" y="206"/>
                </a:cubicBezTo>
                <a:cubicBezTo>
                  <a:pt x="10184" y="196"/>
                  <a:pt x="9998" y="206"/>
                  <a:pt x="9848" y="229"/>
                </a:cubicBezTo>
                <a:cubicBezTo>
                  <a:pt x="9766" y="219"/>
                  <a:pt x="9671" y="218"/>
                  <a:pt x="9561" y="232"/>
                </a:cubicBezTo>
                <a:cubicBezTo>
                  <a:pt x="9661" y="222"/>
                  <a:pt x="9746" y="225"/>
                  <a:pt x="9819" y="235"/>
                </a:cubicBezTo>
                <a:cubicBezTo>
                  <a:pt x="9753" y="245"/>
                  <a:pt x="9693" y="259"/>
                  <a:pt x="9651" y="273"/>
                </a:cubicBezTo>
                <a:cubicBezTo>
                  <a:pt x="9703" y="258"/>
                  <a:pt x="9769" y="246"/>
                  <a:pt x="9839" y="237"/>
                </a:cubicBezTo>
                <a:cubicBezTo>
                  <a:pt x="9895" y="246"/>
                  <a:pt x="9940" y="262"/>
                  <a:pt x="9980" y="279"/>
                </a:cubicBezTo>
                <a:cubicBezTo>
                  <a:pt x="9909" y="291"/>
                  <a:pt x="9848" y="302"/>
                  <a:pt x="9790" y="314"/>
                </a:cubicBezTo>
                <a:cubicBezTo>
                  <a:pt x="9542" y="277"/>
                  <a:pt x="9271" y="257"/>
                  <a:pt x="9169" y="364"/>
                </a:cubicBezTo>
                <a:cubicBezTo>
                  <a:pt x="9079" y="373"/>
                  <a:pt x="8993" y="387"/>
                  <a:pt x="8939" y="403"/>
                </a:cubicBezTo>
                <a:cubicBezTo>
                  <a:pt x="8998" y="388"/>
                  <a:pt x="9077" y="378"/>
                  <a:pt x="9158" y="373"/>
                </a:cubicBezTo>
                <a:cubicBezTo>
                  <a:pt x="9157" y="375"/>
                  <a:pt x="9153" y="376"/>
                  <a:pt x="9151" y="377"/>
                </a:cubicBezTo>
                <a:cubicBezTo>
                  <a:pt x="9157" y="376"/>
                  <a:pt x="9158" y="375"/>
                  <a:pt x="9161" y="373"/>
                </a:cubicBezTo>
                <a:cubicBezTo>
                  <a:pt x="9278" y="366"/>
                  <a:pt x="9403" y="369"/>
                  <a:pt x="9503" y="381"/>
                </a:cubicBezTo>
                <a:cubicBezTo>
                  <a:pt x="9468" y="393"/>
                  <a:pt x="9437" y="406"/>
                  <a:pt x="9401" y="418"/>
                </a:cubicBezTo>
                <a:cubicBezTo>
                  <a:pt x="9167" y="425"/>
                  <a:pt x="8939" y="449"/>
                  <a:pt x="8809" y="525"/>
                </a:cubicBezTo>
                <a:cubicBezTo>
                  <a:pt x="8797" y="529"/>
                  <a:pt x="8793" y="537"/>
                  <a:pt x="8782" y="541"/>
                </a:cubicBezTo>
                <a:cubicBezTo>
                  <a:pt x="8852" y="518"/>
                  <a:pt x="8950" y="513"/>
                  <a:pt x="9044" y="522"/>
                </a:cubicBezTo>
                <a:cubicBezTo>
                  <a:pt x="8909" y="556"/>
                  <a:pt x="8802" y="597"/>
                  <a:pt x="8738" y="648"/>
                </a:cubicBezTo>
                <a:cubicBezTo>
                  <a:pt x="8562" y="652"/>
                  <a:pt x="8403" y="689"/>
                  <a:pt x="8433" y="755"/>
                </a:cubicBezTo>
                <a:cubicBezTo>
                  <a:pt x="8429" y="689"/>
                  <a:pt x="8574" y="664"/>
                  <a:pt x="8724" y="663"/>
                </a:cubicBezTo>
                <a:cubicBezTo>
                  <a:pt x="8718" y="670"/>
                  <a:pt x="8714" y="677"/>
                  <a:pt x="8707" y="684"/>
                </a:cubicBezTo>
                <a:cubicBezTo>
                  <a:pt x="8493" y="737"/>
                  <a:pt x="8323" y="809"/>
                  <a:pt x="8226" y="886"/>
                </a:cubicBezTo>
                <a:cubicBezTo>
                  <a:pt x="8328" y="815"/>
                  <a:pt x="8495" y="753"/>
                  <a:pt x="8689" y="708"/>
                </a:cubicBezTo>
                <a:cubicBezTo>
                  <a:pt x="8685" y="717"/>
                  <a:pt x="8669" y="725"/>
                  <a:pt x="8667" y="734"/>
                </a:cubicBezTo>
                <a:cubicBezTo>
                  <a:pt x="8678" y="722"/>
                  <a:pt x="8700" y="713"/>
                  <a:pt x="8714" y="702"/>
                </a:cubicBezTo>
                <a:cubicBezTo>
                  <a:pt x="8758" y="692"/>
                  <a:pt x="8806" y="683"/>
                  <a:pt x="8849" y="675"/>
                </a:cubicBezTo>
                <a:cubicBezTo>
                  <a:pt x="8824" y="692"/>
                  <a:pt x="8802" y="710"/>
                  <a:pt x="8778" y="727"/>
                </a:cubicBezTo>
                <a:cubicBezTo>
                  <a:pt x="8552" y="768"/>
                  <a:pt x="8429" y="839"/>
                  <a:pt x="8375" y="918"/>
                </a:cubicBezTo>
                <a:cubicBezTo>
                  <a:pt x="8255" y="979"/>
                  <a:pt x="8204" y="1057"/>
                  <a:pt x="8204" y="1120"/>
                </a:cubicBezTo>
                <a:cubicBezTo>
                  <a:pt x="8214" y="1068"/>
                  <a:pt x="8269" y="1011"/>
                  <a:pt x="8353" y="962"/>
                </a:cubicBezTo>
                <a:cubicBezTo>
                  <a:pt x="8328" y="1026"/>
                  <a:pt x="8342" y="1089"/>
                  <a:pt x="8382" y="1140"/>
                </a:cubicBezTo>
                <a:cubicBezTo>
                  <a:pt x="8272" y="1153"/>
                  <a:pt x="8169" y="1163"/>
                  <a:pt x="8046" y="1152"/>
                </a:cubicBezTo>
                <a:cubicBezTo>
                  <a:pt x="8176" y="1170"/>
                  <a:pt x="8306" y="1162"/>
                  <a:pt x="8433" y="1150"/>
                </a:cubicBezTo>
                <a:cubicBezTo>
                  <a:pt x="8429" y="1160"/>
                  <a:pt x="8429" y="1171"/>
                  <a:pt x="8422" y="1180"/>
                </a:cubicBezTo>
                <a:cubicBezTo>
                  <a:pt x="8262" y="1173"/>
                  <a:pt x="8132" y="1194"/>
                  <a:pt x="8141" y="1278"/>
                </a:cubicBezTo>
                <a:cubicBezTo>
                  <a:pt x="8158" y="1199"/>
                  <a:pt x="8272" y="1182"/>
                  <a:pt x="8412" y="1194"/>
                </a:cubicBezTo>
                <a:cubicBezTo>
                  <a:pt x="8384" y="1234"/>
                  <a:pt x="8326" y="1268"/>
                  <a:pt x="8176" y="1289"/>
                </a:cubicBezTo>
                <a:cubicBezTo>
                  <a:pt x="8328" y="1271"/>
                  <a:pt x="8400" y="1237"/>
                  <a:pt x="8442" y="1197"/>
                </a:cubicBezTo>
                <a:cubicBezTo>
                  <a:pt x="8442" y="1201"/>
                  <a:pt x="8442" y="1205"/>
                  <a:pt x="8439" y="1209"/>
                </a:cubicBezTo>
                <a:cubicBezTo>
                  <a:pt x="8335" y="1287"/>
                  <a:pt x="8300" y="1369"/>
                  <a:pt x="8315" y="1452"/>
                </a:cubicBezTo>
                <a:cubicBezTo>
                  <a:pt x="8296" y="1473"/>
                  <a:pt x="8283" y="1493"/>
                  <a:pt x="8257" y="1511"/>
                </a:cubicBezTo>
                <a:cubicBezTo>
                  <a:pt x="8269" y="1505"/>
                  <a:pt x="8274" y="1500"/>
                  <a:pt x="8283" y="1495"/>
                </a:cubicBezTo>
                <a:cubicBezTo>
                  <a:pt x="8294" y="1522"/>
                  <a:pt x="8340" y="1538"/>
                  <a:pt x="8394" y="1550"/>
                </a:cubicBezTo>
                <a:lnTo>
                  <a:pt x="8357" y="1605"/>
                </a:lnTo>
                <a:lnTo>
                  <a:pt x="8419" y="1552"/>
                </a:lnTo>
                <a:cubicBezTo>
                  <a:pt x="8458" y="1559"/>
                  <a:pt x="8496" y="1564"/>
                  <a:pt x="8542" y="1566"/>
                </a:cubicBezTo>
                <a:cubicBezTo>
                  <a:pt x="8557" y="1585"/>
                  <a:pt x="8569" y="1595"/>
                  <a:pt x="8569" y="1595"/>
                </a:cubicBezTo>
                <a:cubicBezTo>
                  <a:pt x="8569" y="1595"/>
                  <a:pt x="8657" y="1690"/>
                  <a:pt x="8355" y="1618"/>
                </a:cubicBezTo>
                <a:cubicBezTo>
                  <a:pt x="8052" y="1548"/>
                  <a:pt x="7978" y="1668"/>
                  <a:pt x="8076" y="1796"/>
                </a:cubicBezTo>
                <a:cubicBezTo>
                  <a:pt x="8176" y="1925"/>
                  <a:pt x="8172" y="2116"/>
                  <a:pt x="8310" y="2329"/>
                </a:cubicBezTo>
                <a:cubicBezTo>
                  <a:pt x="8454" y="2542"/>
                  <a:pt x="8905" y="2437"/>
                  <a:pt x="8987" y="2492"/>
                </a:cubicBezTo>
                <a:cubicBezTo>
                  <a:pt x="9062" y="2544"/>
                  <a:pt x="9161" y="2880"/>
                  <a:pt x="9197" y="3106"/>
                </a:cubicBezTo>
                <a:cubicBezTo>
                  <a:pt x="9135" y="3106"/>
                  <a:pt x="9087" y="3109"/>
                  <a:pt x="9058" y="3109"/>
                </a:cubicBezTo>
                <a:cubicBezTo>
                  <a:pt x="8646" y="3129"/>
                  <a:pt x="8300" y="3295"/>
                  <a:pt x="7759" y="3356"/>
                </a:cubicBezTo>
                <a:cubicBezTo>
                  <a:pt x="7222" y="3417"/>
                  <a:pt x="4462" y="3654"/>
                  <a:pt x="3985" y="3715"/>
                </a:cubicBezTo>
                <a:cubicBezTo>
                  <a:pt x="3511" y="3777"/>
                  <a:pt x="3193" y="3726"/>
                  <a:pt x="2813" y="4014"/>
                </a:cubicBezTo>
                <a:cubicBezTo>
                  <a:pt x="2433" y="4302"/>
                  <a:pt x="1416" y="5843"/>
                  <a:pt x="1101" y="6049"/>
                </a:cubicBezTo>
                <a:cubicBezTo>
                  <a:pt x="784" y="6254"/>
                  <a:pt x="626" y="6522"/>
                  <a:pt x="467" y="6676"/>
                </a:cubicBezTo>
                <a:cubicBezTo>
                  <a:pt x="308" y="6831"/>
                  <a:pt x="-199" y="7416"/>
                  <a:pt x="85" y="7961"/>
                </a:cubicBezTo>
                <a:cubicBezTo>
                  <a:pt x="372" y="8505"/>
                  <a:pt x="1006" y="9142"/>
                  <a:pt x="1482" y="9543"/>
                </a:cubicBezTo>
                <a:cubicBezTo>
                  <a:pt x="1956" y="9944"/>
                  <a:pt x="2338" y="10541"/>
                  <a:pt x="2780" y="10488"/>
                </a:cubicBezTo>
                <a:cubicBezTo>
                  <a:pt x="3226" y="10438"/>
                  <a:pt x="3540" y="10417"/>
                  <a:pt x="3763" y="10438"/>
                </a:cubicBezTo>
                <a:cubicBezTo>
                  <a:pt x="3985" y="10458"/>
                  <a:pt x="3923" y="10530"/>
                  <a:pt x="4017" y="10643"/>
                </a:cubicBezTo>
                <a:cubicBezTo>
                  <a:pt x="4115" y="10756"/>
                  <a:pt x="4367" y="11177"/>
                  <a:pt x="4654" y="11290"/>
                </a:cubicBezTo>
                <a:cubicBezTo>
                  <a:pt x="4938" y="11403"/>
                  <a:pt x="5001" y="11403"/>
                  <a:pt x="5001" y="11516"/>
                </a:cubicBezTo>
                <a:cubicBezTo>
                  <a:pt x="5001" y="11630"/>
                  <a:pt x="4525" y="13315"/>
                  <a:pt x="4367" y="13912"/>
                </a:cubicBezTo>
                <a:cubicBezTo>
                  <a:pt x="4210" y="14508"/>
                  <a:pt x="4304" y="15464"/>
                  <a:pt x="4081" y="15905"/>
                </a:cubicBezTo>
                <a:cubicBezTo>
                  <a:pt x="3859" y="16347"/>
                  <a:pt x="3573" y="17365"/>
                  <a:pt x="3540" y="17755"/>
                </a:cubicBezTo>
                <a:cubicBezTo>
                  <a:pt x="3511" y="18146"/>
                  <a:pt x="3259" y="18599"/>
                  <a:pt x="3130" y="18783"/>
                </a:cubicBezTo>
                <a:cubicBezTo>
                  <a:pt x="3003" y="18968"/>
                  <a:pt x="2749" y="19256"/>
                  <a:pt x="3193" y="19471"/>
                </a:cubicBezTo>
                <a:cubicBezTo>
                  <a:pt x="3636" y="19688"/>
                  <a:pt x="3733" y="19903"/>
                  <a:pt x="3733" y="20078"/>
                </a:cubicBezTo>
                <a:cubicBezTo>
                  <a:pt x="3733" y="20253"/>
                  <a:pt x="3733" y="20592"/>
                  <a:pt x="3733" y="20592"/>
                </a:cubicBezTo>
                <a:lnTo>
                  <a:pt x="4017" y="20592"/>
                </a:lnTo>
                <a:cubicBezTo>
                  <a:pt x="4017" y="20592"/>
                  <a:pt x="3825" y="21188"/>
                  <a:pt x="4367" y="21312"/>
                </a:cubicBezTo>
                <a:cubicBezTo>
                  <a:pt x="4906" y="21435"/>
                  <a:pt x="5856" y="21600"/>
                  <a:pt x="6966" y="21569"/>
                </a:cubicBezTo>
                <a:cubicBezTo>
                  <a:pt x="8076" y="21537"/>
                  <a:pt x="8172" y="21414"/>
                  <a:pt x="8015" y="21198"/>
                </a:cubicBezTo>
                <a:cubicBezTo>
                  <a:pt x="7855" y="20983"/>
                  <a:pt x="7791" y="20849"/>
                  <a:pt x="7538" y="20489"/>
                </a:cubicBezTo>
                <a:cubicBezTo>
                  <a:pt x="7283" y="20130"/>
                  <a:pt x="6778" y="19760"/>
                  <a:pt x="7063" y="19647"/>
                </a:cubicBezTo>
                <a:cubicBezTo>
                  <a:pt x="7344" y="19533"/>
                  <a:pt x="8235" y="19297"/>
                  <a:pt x="7950" y="18947"/>
                </a:cubicBezTo>
                <a:cubicBezTo>
                  <a:pt x="7663" y="18599"/>
                  <a:pt x="7126" y="18331"/>
                  <a:pt x="7442" y="18218"/>
                </a:cubicBezTo>
                <a:cubicBezTo>
                  <a:pt x="7759" y="18105"/>
                  <a:pt x="8172" y="17313"/>
                  <a:pt x="8552" y="16698"/>
                </a:cubicBezTo>
                <a:cubicBezTo>
                  <a:pt x="8932" y="16080"/>
                  <a:pt x="10073" y="14672"/>
                  <a:pt x="10614" y="14025"/>
                </a:cubicBezTo>
                <a:cubicBezTo>
                  <a:pt x="11151" y="13377"/>
                  <a:pt x="12361" y="12472"/>
                  <a:pt x="12361" y="12472"/>
                </a:cubicBezTo>
                <a:cubicBezTo>
                  <a:pt x="12361" y="12472"/>
                  <a:pt x="12391" y="14374"/>
                  <a:pt x="12548" y="14733"/>
                </a:cubicBezTo>
                <a:cubicBezTo>
                  <a:pt x="12706" y="15093"/>
                  <a:pt x="13056" y="15546"/>
                  <a:pt x="13085" y="15802"/>
                </a:cubicBezTo>
                <a:cubicBezTo>
                  <a:pt x="13119" y="16060"/>
                  <a:pt x="13085" y="16738"/>
                  <a:pt x="13278" y="17129"/>
                </a:cubicBezTo>
                <a:cubicBezTo>
                  <a:pt x="13465" y="17520"/>
                  <a:pt x="13688" y="18073"/>
                  <a:pt x="13626" y="18300"/>
                </a:cubicBezTo>
                <a:cubicBezTo>
                  <a:pt x="13562" y="18527"/>
                  <a:pt x="13436" y="18639"/>
                  <a:pt x="13655" y="18865"/>
                </a:cubicBezTo>
                <a:cubicBezTo>
                  <a:pt x="13881" y="19092"/>
                  <a:pt x="14007" y="19256"/>
                  <a:pt x="13942" y="19482"/>
                </a:cubicBezTo>
                <a:cubicBezTo>
                  <a:pt x="13881" y="19708"/>
                  <a:pt x="13912" y="19903"/>
                  <a:pt x="13881" y="19986"/>
                </a:cubicBezTo>
                <a:cubicBezTo>
                  <a:pt x="13849" y="20068"/>
                  <a:pt x="14227" y="20140"/>
                  <a:pt x="14577" y="20191"/>
                </a:cubicBezTo>
                <a:cubicBezTo>
                  <a:pt x="14926" y="20243"/>
                  <a:pt x="15116" y="20295"/>
                  <a:pt x="15403" y="20253"/>
                </a:cubicBezTo>
                <a:cubicBezTo>
                  <a:pt x="15688" y="20211"/>
                  <a:pt x="15878" y="20170"/>
                  <a:pt x="15878" y="20170"/>
                </a:cubicBezTo>
                <a:cubicBezTo>
                  <a:pt x="15878" y="20170"/>
                  <a:pt x="16640" y="20674"/>
                  <a:pt x="17493" y="20797"/>
                </a:cubicBezTo>
                <a:cubicBezTo>
                  <a:pt x="18351" y="20920"/>
                  <a:pt x="19219" y="20982"/>
                  <a:pt x="19757" y="20971"/>
                </a:cubicBezTo>
                <a:cubicBezTo>
                  <a:pt x="20297" y="20961"/>
                  <a:pt x="21401" y="20772"/>
                  <a:pt x="21116" y="20648"/>
                </a:cubicBezTo>
                <a:close/>
              </a:path>
            </a:pathLst>
          </a:custGeom>
          <a:solidFill>
            <a:schemeClr val="accent3"/>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 y="185598"/>
            <a:ext cx="1288191" cy="1385018"/>
          </a:xfrm>
          <a:prstGeom prst="rect">
            <a:avLst/>
          </a:prstGeom>
        </p:spPr>
      </p:pic>
    </p:spTree>
    <p:extLst>
      <p:ext uri="{BB962C8B-B14F-4D97-AF65-F5344CB8AC3E}">
        <p14:creationId xmlns:p14="http://schemas.microsoft.com/office/powerpoint/2010/main" val="4149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861763" y="1036601"/>
            <a:ext cx="3672917" cy="377937"/>
          </a:xfrm>
          <a:prstGeom prst="rect">
            <a:avLst/>
          </a:prstGeom>
        </p:spPr>
        <p:txBody>
          <a:bodyPr/>
          <a:lstStyle/>
          <a:p>
            <a:r>
              <a:rPr lang="fa-IR" sz="4000" dirty="0" smtClean="0">
                <a:solidFill>
                  <a:schemeClr val="accent3"/>
                </a:solidFill>
              </a:rPr>
              <a:t>انواع </a:t>
            </a:r>
            <a:r>
              <a:rPr lang="fa-IR" sz="4000" dirty="0" smtClean="0"/>
              <a:t>مبلمان شهری</a:t>
            </a:r>
            <a:endParaRPr lang="en-US" sz="4000" dirty="0">
              <a:solidFill>
                <a:schemeClr val="accent3"/>
              </a:solidFill>
            </a:endParaRPr>
          </a:p>
        </p:txBody>
      </p:sp>
      <p:sp>
        <p:nvSpPr>
          <p:cNvPr id="5" name="Text Placeholder 5"/>
          <p:cNvSpPr txBox="1">
            <a:spLocks/>
          </p:cNvSpPr>
          <p:nvPr/>
        </p:nvSpPr>
        <p:spPr>
          <a:xfrm>
            <a:off x="4470371" y="1300798"/>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نیمکت ها</a:t>
            </a:r>
            <a:endParaRPr lang="en-US" sz="2000" dirty="0" smtClean="0">
              <a:solidFill>
                <a:schemeClr val="bg1">
                  <a:lumMod val="75000"/>
                </a:schemeClr>
              </a:solidFill>
            </a:endParaRPr>
          </a:p>
        </p:txBody>
      </p:sp>
      <p:sp>
        <p:nvSpPr>
          <p:cNvPr id="7" name="TextBox 6"/>
          <p:cNvSpPr txBox="1"/>
          <p:nvPr/>
        </p:nvSpPr>
        <p:spPr>
          <a:xfrm>
            <a:off x="5013654" y="761629"/>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14" name="Text Placeholder 5"/>
          <p:cNvSpPr txBox="1">
            <a:spLocks/>
          </p:cNvSpPr>
          <p:nvPr/>
        </p:nvSpPr>
        <p:spPr>
          <a:xfrm>
            <a:off x="4470371" y="2787168"/>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راهبند ها</a:t>
            </a:r>
            <a:endParaRPr lang="en-US" sz="2000" dirty="0" smtClean="0">
              <a:solidFill>
                <a:schemeClr val="bg1">
                  <a:lumMod val="75000"/>
                </a:schemeClr>
              </a:solidFill>
            </a:endParaRPr>
          </a:p>
        </p:txBody>
      </p:sp>
      <p:sp>
        <p:nvSpPr>
          <p:cNvPr id="16" name="TextBox 15"/>
          <p:cNvSpPr txBox="1"/>
          <p:nvPr/>
        </p:nvSpPr>
        <p:spPr>
          <a:xfrm>
            <a:off x="5013654" y="2247999"/>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17" name="Text Placeholder 5"/>
          <p:cNvSpPr txBox="1">
            <a:spLocks/>
          </p:cNvSpPr>
          <p:nvPr/>
        </p:nvSpPr>
        <p:spPr>
          <a:xfrm>
            <a:off x="4470371" y="4329983"/>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میله پرچم</a:t>
            </a:r>
            <a:endParaRPr lang="en-US" sz="2000" dirty="0" smtClean="0">
              <a:solidFill>
                <a:schemeClr val="bg1">
                  <a:lumMod val="75000"/>
                </a:schemeClr>
              </a:solidFill>
            </a:endParaRPr>
          </a:p>
        </p:txBody>
      </p:sp>
      <p:sp>
        <p:nvSpPr>
          <p:cNvPr id="19" name="TextBox 18"/>
          <p:cNvSpPr txBox="1"/>
          <p:nvPr/>
        </p:nvSpPr>
        <p:spPr>
          <a:xfrm>
            <a:off x="5013654" y="3790813"/>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22" name="Text Placeholder 5"/>
          <p:cNvSpPr txBox="1">
            <a:spLocks/>
          </p:cNvSpPr>
          <p:nvPr/>
        </p:nvSpPr>
        <p:spPr>
          <a:xfrm>
            <a:off x="6570105" y="1300798"/>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سطل های زباله</a:t>
            </a:r>
            <a:endParaRPr lang="en-US" sz="2000" dirty="0" smtClean="0">
              <a:solidFill>
                <a:schemeClr val="bg1">
                  <a:lumMod val="75000"/>
                </a:schemeClr>
              </a:solidFill>
            </a:endParaRPr>
          </a:p>
        </p:txBody>
      </p:sp>
      <p:sp>
        <p:nvSpPr>
          <p:cNvPr id="26" name="TextBox 25"/>
          <p:cNvSpPr txBox="1"/>
          <p:nvPr/>
        </p:nvSpPr>
        <p:spPr>
          <a:xfrm>
            <a:off x="7113387" y="761629"/>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28" name="Text Placeholder 5"/>
          <p:cNvSpPr txBox="1">
            <a:spLocks/>
          </p:cNvSpPr>
          <p:nvPr/>
        </p:nvSpPr>
        <p:spPr>
          <a:xfrm>
            <a:off x="6570105" y="2787168"/>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ابخوری ها</a:t>
            </a:r>
            <a:endParaRPr lang="en-US" sz="2000" dirty="0" smtClean="0">
              <a:solidFill>
                <a:schemeClr val="bg1">
                  <a:lumMod val="75000"/>
                </a:schemeClr>
              </a:solidFill>
            </a:endParaRPr>
          </a:p>
        </p:txBody>
      </p:sp>
      <p:sp>
        <p:nvSpPr>
          <p:cNvPr id="30" name="TextBox 29"/>
          <p:cNvSpPr txBox="1"/>
          <p:nvPr/>
        </p:nvSpPr>
        <p:spPr>
          <a:xfrm>
            <a:off x="7113387" y="2247999"/>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31" name="Text Placeholder 5"/>
          <p:cNvSpPr txBox="1">
            <a:spLocks/>
          </p:cNvSpPr>
          <p:nvPr/>
        </p:nvSpPr>
        <p:spPr>
          <a:xfrm>
            <a:off x="6570105" y="4329983"/>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گلجای</a:t>
            </a:r>
            <a:endParaRPr lang="en-US" sz="2000" dirty="0" smtClean="0">
              <a:solidFill>
                <a:schemeClr val="bg1">
                  <a:lumMod val="75000"/>
                </a:schemeClr>
              </a:solidFill>
            </a:endParaRPr>
          </a:p>
        </p:txBody>
      </p:sp>
      <p:sp>
        <p:nvSpPr>
          <p:cNvPr id="33" name="TextBox 32"/>
          <p:cNvSpPr txBox="1"/>
          <p:nvPr/>
        </p:nvSpPr>
        <p:spPr>
          <a:xfrm>
            <a:off x="7113387" y="3790813"/>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27" name="Text Placeholder 5"/>
          <p:cNvSpPr txBox="1">
            <a:spLocks/>
          </p:cNvSpPr>
          <p:nvPr/>
        </p:nvSpPr>
        <p:spPr>
          <a:xfrm>
            <a:off x="2261986" y="2799173"/>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گلدان ها</a:t>
            </a:r>
            <a:endParaRPr lang="en-US" sz="2000" dirty="0" smtClean="0">
              <a:solidFill>
                <a:schemeClr val="bg1">
                  <a:lumMod val="75000"/>
                </a:schemeClr>
              </a:solidFill>
            </a:endParaRPr>
          </a:p>
        </p:txBody>
      </p:sp>
      <p:sp>
        <p:nvSpPr>
          <p:cNvPr id="35" name="TextBox 34"/>
          <p:cNvSpPr txBox="1"/>
          <p:nvPr/>
        </p:nvSpPr>
        <p:spPr>
          <a:xfrm>
            <a:off x="2805269" y="2260004"/>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36" name="Text Placeholder 5"/>
          <p:cNvSpPr txBox="1">
            <a:spLocks/>
          </p:cNvSpPr>
          <p:nvPr/>
        </p:nvSpPr>
        <p:spPr>
          <a:xfrm>
            <a:off x="2242935" y="4313312"/>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المان شهری</a:t>
            </a:r>
            <a:endParaRPr lang="en-US" sz="2000" dirty="0" smtClean="0">
              <a:solidFill>
                <a:schemeClr val="bg1">
                  <a:lumMod val="75000"/>
                </a:schemeClr>
              </a:solidFill>
            </a:endParaRPr>
          </a:p>
        </p:txBody>
      </p:sp>
      <p:sp>
        <p:nvSpPr>
          <p:cNvPr id="38" name="TextBox 37"/>
          <p:cNvSpPr txBox="1"/>
          <p:nvPr/>
        </p:nvSpPr>
        <p:spPr>
          <a:xfrm>
            <a:off x="2786218" y="3774143"/>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39" name="Text Placeholder 5"/>
          <p:cNvSpPr txBox="1">
            <a:spLocks/>
          </p:cNvSpPr>
          <p:nvPr/>
        </p:nvSpPr>
        <p:spPr>
          <a:xfrm>
            <a:off x="409201" y="2799173"/>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کیوسک ها</a:t>
            </a:r>
            <a:endParaRPr lang="en-US" sz="2000" dirty="0" smtClean="0">
              <a:solidFill>
                <a:schemeClr val="bg1">
                  <a:lumMod val="75000"/>
                </a:schemeClr>
              </a:solidFill>
            </a:endParaRPr>
          </a:p>
        </p:txBody>
      </p:sp>
      <p:sp>
        <p:nvSpPr>
          <p:cNvPr id="41" name="TextBox 40"/>
          <p:cNvSpPr txBox="1"/>
          <p:nvPr/>
        </p:nvSpPr>
        <p:spPr>
          <a:xfrm>
            <a:off x="952484" y="2260004"/>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42" name="Text Placeholder 5"/>
          <p:cNvSpPr txBox="1">
            <a:spLocks/>
          </p:cNvSpPr>
          <p:nvPr/>
        </p:nvSpPr>
        <p:spPr>
          <a:xfrm>
            <a:off x="409201" y="4313312"/>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گلدان ها</a:t>
            </a:r>
            <a:endParaRPr lang="en-US" sz="2000" dirty="0" smtClean="0">
              <a:solidFill>
                <a:schemeClr val="bg1">
                  <a:lumMod val="75000"/>
                </a:schemeClr>
              </a:solidFill>
            </a:endParaRPr>
          </a:p>
        </p:txBody>
      </p:sp>
      <p:sp>
        <p:nvSpPr>
          <p:cNvPr id="44" name="TextBox 43"/>
          <p:cNvSpPr txBox="1"/>
          <p:nvPr/>
        </p:nvSpPr>
        <p:spPr>
          <a:xfrm>
            <a:off x="952484" y="3774143"/>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45"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6" name="Group 45"/>
          <p:cNvGrpSpPr/>
          <p:nvPr/>
        </p:nvGrpSpPr>
        <p:grpSpPr>
          <a:xfrm>
            <a:off x="6035164" y="3293991"/>
            <a:ext cx="4098865" cy="2513297"/>
            <a:chOff x="7236911" y="1588745"/>
            <a:chExt cx="2435289" cy="1343920"/>
          </a:xfrm>
        </p:grpSpPr>
        <p:sp>
          <p:nvSpPr>
            <p:cNvPr id="47"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48"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49"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spTree>
    <p:extLst>
      <p:ext uri="{BB962C8B-B14F-4D97-AF65-F5344CB8AC3E}">
        <p14:creationId xmlns:p14="http://schemas.microsoft.com/office/powerpoint/2010/main" val="42346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600"/>
                                        <p:tgtEl>
                                          <p:spTgt spid="5">
                                            <p:txEl>
                                              <p:pRg st="0" end="0"/>
                                            </p:txEl>
                                          </p:spTgt>
                                        </p:tgtEl>
                                      </p:cBhvr>
                                    </p:animEffect>
                                    <p:anim calcmode="lin" valueType="num">
                                      <p:cBhvr>
                                        <p:cTn id="8"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 calcmode="lin" valueType="num">
                                      <p:cBhvr>
                                        <p:cTn id="13" dur="400" fill="hold"/>
                                        <p:tgtEl>
                                          <p:spTgt spid="7"/>
                                        </p:tgtEl>
                                        <p:attrNameLst>
                                          <p:attrName>ppt_w</p:attrName>
                                        </p:attrNameLst>
                                      </p:cBhvr>
                                      <p:tavLst>
                                        <p:tav tm="0">
                                          <p:val>
                                            <p:fltVal val="0"/>
                                          </p:val>
                                        </p:tav>
                                        <p:tav tm="100000">
                                          <p:val>
                                            <p:strVal val="#ppt_w"/>
                                          </p:val>
                                        </p:tav>
                                      </p:tavLst>
                                    </p:anim>
                                    <p:anim calcmode="lin" valueType="num">
                                      <p:cBhvr>
                                        <p:cTn id="14" dur="400" fill="hold"/>
                                        <p:tgtEl>
                                          <p:spTgt spid="7"/>
                                        </p:tgtEl>
                                        <p:attrNameLst>
                                          <p:attrName>ppt_h</p:attrName>
                                        </p:attrNameLst>
                                      </p:cBhvr>
                                      <p:tavLst>
                                        <p:tav tm="0">
                                          <p:val>
                                            <p:fltVal val="0"/>
                                          </p:val>
                                        </p:tav>
                                        <p:tav tm="100000">
                                          <p:val>
                                            <p:strVal val="#ppt_h"/>
                                          </p:val>
                                        </p:tav>
                                      </p:tavLst>
                                    </p:anim>
                                    <p:animEffect transition="in" filter="fade">
                                      <p:cBhvr>
                                        <p:cTn id="15" dur="400"/>
                                        <p:tgtEl>
                                          <p:spTgt spid="7"/>
                                        </p:tgtEl>
                                      </p:cBhvr>
                                    </p:animEffect>
                                  </p:childTnLst>
                                </p:cTn>
                              </p:par>
                              <p:par>
                                <p:cTn id="16" presetID="37" presetClass="entr" presetSubtype="0" fill="hold" grpId="0" nodeType="withEffect">
                                  <p:stCondLst>
                                    <p:cond delay="40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600"/>
                                        <p:tgtEl>
                                          <p:spTgt spid="14">
                                            <p:txEl>
                                              <p:pRg st="0" end="0"/>
                                            </p:txEl>
                                          </p:spTgt>
                                        </p:tgtEl>
                                      </p:cBhvr>
                                    </p:animEffect>
                                    <p:anim calcmode="lin" valueType="num">
                                      <p:cBhvr>
                                        <p:cTn id="19"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22" presetID="53" presetClass="entr" presetSubtype="16" fill="hold" grpId="0" nodeType="withEffect">
                                  <p:stCondLst>
                                    <p:cond delay="3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400" fill="hold"/>
                                        <p:tgtEl>
                                          <p:spTgt spid="16"/>
                                        </p:tgtEl>
                                        <p:attrNameLst>
                                          <p:attrName>ppt_w</p:attrName>
                                        </p:attrNameLst>
                                      </p:cBhvr>
                                      <p:tavLst>
                                        <p:tav tm="0">
                                          <p:val>
                                            <p:fltVal val="0"/>
                                          </p:val>
                                        </p:tav>
                                        <p:tav tm="100000">
                                          <p:val>
                                            <p:strVal val="#ppt_w"/>
                                          </p:val>
                                        </p:tav>
                                      </p:tavLst>
                                    </p:anim>
                                    <p:anim calcmode="lin" valueType="num">
                                      <p:cBhvr>
                                        <p:cTn id="25" dur="400" fill="hold"/>
                                        <p:tgtEl>
                                          <p:spTgt spid="16"/>
                                        </p:tgtEl>
                                        <p:attrNameLst>
                                          <p:attrName>ppt_h</p:attrName>
                                        </p:attrNameLst>
                                      </p:cBhvr>
                                      <p:tavLst>
                                        <p:tav tm="0">
                                          <p:val>
                                            <p:fltVal val="0"/>
                                          </p:val>
                                        </p:tav>
                                        <p:tav tm="100000">
                                          <p:val>
                                            <p:strVal val="#ppt_h"/>
                                          </p:val>
                                        </p:tav>
                                      </p:tavLst>
                                    </p:anim>
                                    <p:animEffect transition="in" filter="fade">
                                      <p:cBhvr>
                                        <p:cTn id="26" dur="400"/>
                                        <p:tgtEl>
                                          <p:spTgt spid="16"/>
                                        </p:tgtEl>
                                      </p:cBhvr>
                                    </p:animEffect>
                                  </p:childTnLst>
                                </p:cTn>
                              </p:par>
                              <p:par>
                                <p:cTn id="27" presetID="37" presetClass="entr" presetSubtype="0" fill="hold" grpId="0" nodeType="withEffect">
                                  <p:stCondLst>
                                    <p:cond delay="40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600"/>
                                        <p:tgtEl>
                                          <p:spTgt spid="17">
                                            <p:txEl>
                                              <p:pRg st="0" end="0"/>
                                            </p:txEl>
                                          </p:spTgt>
                                        </p:tgtEl>
                                      </p:cBhvr>
                                    </p:animEffect>
                                    <p:anim calcmode="lin" valueType="num">
                                      <p:cBhvr>
                                        <p:cTn id="30"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1"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32"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33" presetID="53" presetClass="entr" presetSubtype="16" fill="hold" grpId="0" nodeType="withEffect">
                                  <p:stCondLst>
                                    <p:cond delay="3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400" fill="hold"/>
                                        <p:tgtEl>
                                          <p:spTgt spid="19"/>
                                        </p:tgtEl>
                                        <p:attrNameLst>
                                          <p:attrName>ppt_w</p:attrName>
                                        </p:attrNameLst>
                                      </p:cBhvr>
                                      <p:tavLst>
                                        <p:tav tm="0">
                                          <p:val>
                                            <p:fltVal val="0"/>
                                          </p:val>
                                        </p:tav>
                                        <p:tav tm="100000">
                                          <p:val>
                                            <p:strVal val="#ppt_w"/>
                                          </p:val>
                                        </p:tav>
                                      </p:tavLst>
                                    </p:anim>
                                    <p:anim calcmode="lin" valueType="num">
                                      <p:cBhvr>
                                        <p:cTn id="36" dur="400" fill="hold"/>
                                        <p:tgtEl>
                                          <p:spTgt spid="19"/>
                                        </p:tgtEl>
                                        <p:attrNameLst>
                                          <p:attrName>ppt_h</p:attrName>
                                        </p:attrNameLst>
                                      </p:cBhvr>
                                      <p:tavLst>
                                        <p:tav tm="0">
                                          <p:val>
                                            <p:fltVal val="0"/>
                                          </p:val>
                                        </p:tav>
                                        <p:tav tm="100000">
                                          <p:val>
                                            <p:strVal val="#ppt_h"/>
                                          </p:val>
                                        </p:tav>
                                      </p:tavLst>
                                    </p:anim>
                                    <p:animEffect transition="in" filter="fade">
                                      <p:cBhvr>
                                        <p:cTn id="37" dur="400"/>
                                        <p:tgtEl>
                                          <p:spTgt spid="19"/>
                                        </p:tgtEl>
                                      </p:cBhvr>
                                    </p:animEffect>
                                  </p:childTnLst>
                                </p:cTn>
                              </p:par>
                              <p:par>
                                <p:cTn id="38" presetID="37" presetClass="entr" presetSubtype="0" fill="hold" grpId="0" nodeType="withEffect">
                                  <p:stCondLst>
                                    <p:cond delay="400"/>
                                  </p:stCondLst>
                                  <p:childTnLst>
                                    <p:set>
                                      <p:cBhvr>
                                        <p:cTn id="39" dur="1" fill="hold">
                                          <p:stCondLst>
                                            <p:cond delay="0"/>
                                          </p:stCondLst>
                                        </p:cTn>
                                        <p:tgtEl>
                                          <p:spTgt spid="22">
                                            <p:txEl>
                                              <p:pRg st="0" end="0"/>
                                            </p:txEl>
                                          </p:spTgt>
                                        </p:tgtEl>
                                        <p:attrNameLst>
                                          <p:attrName>style.visibility</p:attrName>
                                        </p:attrNameLst>
                                      </p:cBhvr>
                                      <p:to>
                                        <p:strVal val="visible"/>
                                      </p:to>
                                    </p:set>
                                    <p:animEffect transition="in" filter="fade">
                                      <p:cBhvr>
                                        <p:cTn id="40" dur="600"/>
                                        <p:tgtEl>
                                          <p:spTgt spid="22">
                                            <p:txEl>
                                              <p:pRg st="0" end="0"/>
                                            </p:txEl>
                                          </p:spTgt>
                                        </p:tgtEl>
                                      </p:cBhvr>
                                    </p:animEffect>
                                    <p:anim calcmode="lin" valueType="num">
                                      <p:cBhvr>
                                        <p:cTn id="41"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2"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43"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44" presetID="53" presetClass="entr" presetSubtype="16" fill="hold" grpId="0" nodeType="withEffect">
                                  <p:stCondLst>
                                    <p:cond delay="3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400" fill="hold"/>
                                        <p:tgtEl>
                                          <p:spTgt spid="26"/>
                                        </p:tgtEl>
                                        <p:attrNameLst>
                                          <p:attrName>ppt_w</p:attrName>
                                        </p:attrNameLst>
                                      </p:cBhvr>
                                      <p:tavLst>
                                        <p:tav tm="0">
                                          <p:val>
                                            <p:fltVal val="0"/>
                                          </p:val>
                                        </p:tav>
                                        <p:tav tm="100000">
                                          <p:val>
                                            <p:strVal val="#ppt_w"/>
                                          </p:val>
                                        </p:tav>
                                      </p:tavLst>
                                    </p:anim>
                                    <p:anim calcmode="lin" valueType="num">
                                      <p:cBhvr>
                                        <p:cTn id="47" dur="400" fill="hold"/>
                                        <p:tgtEl>
                                          <p:spTgt spid="26"/>
                                        </p:tgtEl>
                                        <p:attrNameLst>
                                          <p:attrName>ppt_h</p:attrName>
                                        </p:attrNameLst>
                                      </p:cBhvr>
                                      <p:tavLst>
                                        <p:tav tm="0">
                                          <p:val>
                                            <p:fltVal val="0"/>
                                          </p:val>
                                        </p:tav>
                                        <p:tav tm="100000">
                                          <p:val>
                                            <p:strVal val="#ppt_h"/>
                                          </p:val>
                                        </p:tav>
                                      </p:tavLst>
                                    </p:anim>
                                    <p:animEffect transition="in" filter="fade">
                                      <p:cBhvr>
                                        <p:cTn id="48" dur="400"/>
                                        <p:tgtEl>
                                          <p:spTgt spid="26"/>
                                        </p:tgtEl>
                                      </p:cBhvr>
                                    </p:animEffect>
                                  </p:childTnLst>
                                </p:cTn>
                              </p:par>
                              <p:par>
                                <p:cTn id="49" presetID="37" presetClass="entr" presetSubtype="0" fill="hold" grpId="0" nodeType="withEffect">
                                  <p:stCondLst>
                                    <p:cond delay="400"/>
                                  </p:st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fade">
                                      <p:cBhvr>
                                        <p:cTn id="51" dur="600"/>
                                        <p:tgtEl>
                                          <p:spTgt spid="28">
                                            <p:txEl>
                                              <p:pRg st="0" end="0"/>
                                            </p:txEl>
                                          </p:spTgt>
                                        </p:tgtEl>
                                      </p:cBhvr>
                                    </p:animEffect>
                                    <p:anim calcmode="lin" valueType="num">
                                      <p:cBhvr>
                                        <p:cTn id="52"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3"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54"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55" presetID="53" presetClass="entr" presetSubtype="16" fill="hold" grpId="0" nodeType="withEffect">
                                  <p:stCondLst>
                                    <p:cond delay="300"/>
                                  </p:stCondLst>
                                  <p:childTnLst>
                                    <p:set>
                                      <p:cBhvr>
                                        <p:cTn id="56" dur="1" fill="hold">
                                          <p:stCondLst>
                                            <p:cond delay="0"/>
                                          </p:stCondLst>
                                        </p:cTn>
                                        <p:tgtEl>
                                          <p:spTgt spid="30"/>
                                        </p:tgtEl>
                                        <p:attrNameLst>
                                          <p:attrName>style.visibility</p:attrName>
                                        </p:attrNameLst>
                                      </p:cBhvr>
                                      <p:to>
                                        <p:strVal val="visible"/>
                                      </p:to>
                                    </p:set>
                                    <p:anim calcmode="lin" valueType="num">
                                      <p:cBhvr>
                                        <p:cTn id="57" dur="400" fill="hold"/>
                                        <p:tgtEl>
                                          <p:spTgt spid="30"/>
                                        </p:tgtEl>
                                        <p:attrNameLst>
                                          <p:attrName>ppt_w</p:attrName>
                                        </p:attrNameLst>
                                      </p:cBhvr>
                                      <p:tavLst>
                                        <p:tav tm="0">
                                          <p:val>
                                            <p:fltVal val="0"/>
                                          </p:val>
                                        </p:tav>
                                        <p:tav tm="100000">
                                          <p:val>
                                            <p:strVal val="#ppt_w"/>
                                          </p:val>
                                        </p:tav>
                                      </p:tavLst>
                                    </p:anim>
                                    <p:anim calcmode="lin" valueType="num">
                                      <p:cBhvr>
                                        <p:cTn id="58" dur="400" fill="hold"/>
                                        <p:tgtEl>
                                          <p:spTgt spid="30"/>
                                        </p:tgtEl>
                                        <p:attrNameLst>
                                          <p:attrName>ppt_h</p:attrName>
                                        </p:attrNameLst>
                                      </p:cBhvr>
                                      <p:tavLst>
                                        <p:tav tm="0">
                                          <p:val>
                                            <p:fltVal val="0"/>
                                          </p:val>
                                        </p:tav>
                                        <p:tav tm="100000">
                                          <p:val>
                                            <p:strVal val="#ppt_h"/>
                                          </p:val>
                                        </p:tav>
                                      </p:tavLst>
                                    </p:anim>
                                    <p:animEffect transition="in" filter="fade">
                                      <p:cBhvr>
                                        <p:cTn id="59" dur="400"/>
                                        <p:tgtEl>
                                          <p:spTgt spid="30"/>
                                        </p:tgtEl>
                                      </p:cBhvr>
                                    </p:animEffect>
                                  </p:childTnLst>
                                </p:cTn>
                              </p:par>
                              <p:par>
                                <p:cTn id="60" presetID="37" presetClass="entr" presetSubtype="0" fill="hold" grpId="0" nodeType="withEffect">
                                  <p:stCondLst>
                                    <p:cond delay="400"/>
                                  </p:stCondLst>
                                  <p:childTnLst>
                                    <p:set>
                                      <p:cBhvr>
                                        <p:cTn id="61" dur="1" fill="hold">
                                          <p:stCondLst>
                                            <p:cond delay="0"/>
                                          </p:stCondLst>
                                        </p:cTn>
                                        <p:tgtEl>
                                          <p:spTgt spid="31">
                                            <p:txEl>
                                              <p:pRg st="0" end="0"/>
                                            </p:txEl>
                                          </p:spTgt>
                                        </p:tgtEl>
                                        <p:attrNameLst>
                                          <p:attrName>style.visibility</p:attrName>
                                        </p:attrNameLst>
                                      </p:cBhvr>
                                      <p:to>
                                        <p:strVal val="visible"/>
                                      </p:to>
                                    </p:set>
                                    <p:animEffect transition="in" filter="fade">
                                      <p:cBhvr>
                                        <p:cTn id="62" dur="600"/>
                                        <p:tgtEl>
                                          <p:spTgt spid="31">
                                            <p:txEl>
                                              <p:pRg st="0" end="0"/>
                                            </p:txEl>
                                          </p:spTgt>
                                        </p:tgtEl>
                                      </p:cBhvr>
                                    </p:animEffect>
                                    <p:anim calcmode="lin" valueType="num">
                                      <p:cBhvr>
                                        <p:cTn id="63" dur="6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64" dur="540" decel="100000" fill="hold"/>
                                        <p:tgtEl>
                                          <p:spTgt spid="31">
                                            <p:txEl>
                                              <p:pRg st="0" end="0"/>
                                            </p:txEl>
                                          </p:spTgt>
                                        </p:tgtEl>
                                        <p:attrNameLst>
                                          <p:attrName>ppt_y</p:attrName>
                                        </p:attrNameLst>
                                      </p:cBhvr>
                                      <p:tavLst>
                                        <p:tav tm="0">
                                          <p:val>
                                            <p:strVal val="#ppt_y+1"/>
                                          </p:val>
                                        </p:tav>
                                        <p:tav tm="100000">
                                          <p:val>
                                            <p:strVal val="#ppt_y-.03"/>
                                          </p:val>
                                        </p:tav>
                                      </p:tavLst>
                                    </p:anim>
                                    <p:anim calcmode="lin" valueType="num">
                                      <p:cBhvr>
                                        <p:cTn id="65" dur="60" accel="100000" fill="hold">
                                          <p:stCondLst>
                                            <p:cond delay="540"/>
                                          </p:stCondLst>
                                        </p:cTn>
                                        <p:tgtEl>
                                          <p:spTgt spid="31">
                                            <p:txEl>
                                              <p:pRg st="0" end="0"/>
                                            </p:txEl>
                                          </p:spTgt>
                                        </p:tgtEl>
                                        <p:attrNameLst>
                                          <p:attrName>ppt_y</p:attrName>
                                        </p:attrNameLst>
                                      </p:cBhvr>
                                      <p:tavLst>
                                        <p:tav tm="0">
                                          <p:val>
                                            <p:strVal val="#ppt_y-.03"/>
                                          </p:val>
                                        </p:tav>
                                        <p:tav tm="100000">
                                          <p:val>
                                            <p:strVal val="#ppt_y"/>
                                          </p:val>
                                        </p:tav>
                                      </p:tavLst>
                                    </p:anim>
                                  </p:childTnLst>
                                </p:cTn>
                              </p:par>
                              <p:par>
                                <p:cTn id="66" presetID="53" presetClass="entr" presetSubtype="16" fill="hold" grpId="0" nodeType="withEffect">
                                  <p:stCondLst>
                                    <p:cond delay="300"/>
                                  </p:stCondLst>
                                  <p:childTnLst>
                                    <p:set>
                                      <p:cBhvr>
                                        <p:cTn id="67" dur="1" fill="hold">
                                          <p:stCondLst>
                                            <p:cond delay="0"/>
                                          </p:stCondLst>
                                        </p:cTn>
                                        <p:tgtEl>
                                          <p:spTgt spid="33"/>
                                        </p:tgtEl>
                                        <p:attrNameLst>
                                          <p:attrName>style.visibility</p:attrName>
                                        </p:attrNameLst>
                                      </p:cBhvr>
                                      <p:to>
                                        <p:strVal val="visible"/>
                                      </p:to>
                                    </p:set>
                                    <p:anim calcmode="lin" valueType="num">
                                      <p:cBhvr>
                                        <p:cTn id="68" dur="400" fill="hold"/>
                                        <p:tgtEl>
                                          <p:spTgt spid="33"/>
                                        </p:tgtEl>
                                        <p:attrNameLst>
                                          <p:attrName>ppt_w</p:attrName>
                                        </p:attrNameLst>
                                      </p:cBhvr>
                                      <p:tavLst>
                                        <p:tav tm="0">
                                          <p:val>
                                            <p:fltVal val="0"/>
                                          </p:val>
                                        </p:tav>
                                        <p:tav tm="100000">
                                          <p:val>
                                            <p:strVal val="#ppt_w"/>
                                          </p:val>
                                        </p:tav>
                                      </p:tavLst>
                                    </p:anim>
                                    <p:anim calcmode="lin" valueType="num">
                                      <p:cBhvr>
                                        <p:cTn id="69" dur="400" fill="hold"/>
                                        <p:tgtEl>
                                          <p:spTgt spid="33"/>
                                        </p:tgtEl>
                                        <p:attrNameLst>
                                          <p:attrName>ppt_h</p:attrName>
                                        </p:attrNameLst>
                                      </p:cBhvr>
                                      <p:tavLst>
                                        <p:tav tm="0">
                                          <p:val>
                                            <p:fltVal val="0"/>
                                          </p:val>
                                        </p:tav>
                                        <p:tav tm="100000">
                                          <p:val>
                                            <p:strVal val="#ppt_h"/>
                                          </p:val>
                                        </p:tav>
                                      </p:tavLst>
                                    </p:anim>
                                    <p:animEffect transition="in" filter="fade">
                                      <p:cBhvr>
                                        <p:cTn id="70" dur="400"/>
                                        <p:tgtEl>
                                          <p:spTgt spid="33"/>
                                        </p:tgtEl>
                                      </p:cBhvr>
                                    </p:animEffect>
                                  </p:childTnLst>
                                </p:cTn>
                              </p:par>
                              <p:par>
                                <p:cTn id="71" presetID="37" presetClass="entr" presetSubtype="0" fill="hold" grpId="0" nodeType="withEffect">
                                  <p:stCondLst>
                                    <p:cond delay="400"/>
                                  </p:stCondLst>
                                  <p:childTnLst>
                                    <p:set>
                                      <p:cBhvr>
                                        <p:cTn id="72" dur="1" fill="hold">
                                          <p:stCondLst>
                                            <p:cond delay="0"/>
                                          </p:stCondLst>
                                        </p:cTn>
                                        <p:tgtEl>
                                          <p:spTgt spid="27">
                                            <p:txEl>
                                              <p:pRg st="0" end="0"/>
                                            </p:txEl>
                                          </p:spTgt>
                                        </p:tgtEl>
                                        <p:attrNameLst>
                                          <p:attrName>style.visibility</p:attrName>
                                        </p:attrNameLst>
                                      </p:cBhvr>
                                      <p:to>
                                        <p:strVal val="visible"/>
                                      </p:to>
                                    </p:set>
                                    <p:animEffect transition="in" filter="fade">
                                      <p:cBhvr>
                                        <p:cTn id="73" dur="600"/>
                                        <p:tgtEl>
                                          <p:spTgt spid="27">
                                            <p:txEl>
                                              <p:pRg st="0" end="0"/>
                                            </p:txEl>
                                          </p:spTgt>
                                        </p:tgtEl>
                                      </p:cBhvr>
                                    </p:animEffect>
                                    <p:anim calcmode="lin" valueType="num">
                                      <p:cBhvr>
                                        <p:cTn id="74" dur="6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75" dur="540" decel="100000" fill="hold"/>
                                        <p:tgtEl>
                                          <p:spTgt spid="27">
                                            <p:txEl>
                                              <p:pRg st="0" end="0"/>
                                            </p:txEl>
                                          </p:spTgt>
                                        </p:tgtEl>
                                        <p:attrNameLst>
                                          <p:attrName>ppt_y</p:attrName>
                                        </p:attrNameLst>
                                      </p:cBhvr>
                                      <p:tavLst>
                                        <p:tav tm="0">
                                          <p:val>
                                            <p:strVal val="#ppt_y+1"/>
                                          </p:val>
                                        </p:tav>
                                        <p:tav tm="100000">
                                          <p:val>
                                            <p:strVal val="#ppt_y-.03"/>
                                          </p:val>
                                        </p:tav>
                                      </p:tavLst>
                                    </p:anim>
                                    <p:anim calcmode="lin" valueType="num">
                                      <p:cBhvr>
                                        <p:cTn id="76" dur="60" accel="100000" fill="hold">
                                          <p:stCondLst>
                                            <p:cond delay="540"/>
                                          </p:stCondLst>
                                        </p:cTn>
                                        <p:tgtEl>
                                          <p:spTgt spid="27">
                                            <p:txEl>
                                              <p:pRg st="0" end="0"/>
                                            </p:txEl>
                                          </p:spTgt>
                                        </p:tgtEl>
                                        <p:attrNameLst>
                                          <p:attrName>ppt_y</p:attrName>
                                        </p:attrNameLst>
                                      </p:cBhvr>
                                      <p:tavLst>
                                        <p:tav tm="0">
                                          <p:val>
                                            <p:strVal val="#ppt_y-.03"/>
                                          </p:val>
                                        </p:tav>
                                        <p:tav tm="100000">
                                          <p:val>
                                            <p:strVal val="#ppt_y"/>
                                          </p:val>
                                        </p:tav>
                                      </p:tavLst>
                                    </p:anim>
                                  </p:childTnLst>
                                </p:cTn>
                              </p:par>
                              <p:par>
                                <p:cTn id="77" presetID="53" presetClass="entr" presetSubtype="16" fill="hold" grpId="0" nodeType="withEffect">
                                  <p:stCondLst>
                                    <p:cond delay="300"/>
                                  </p:stCondLst>
                                  <p:childTnLst>
                                    <p:set>
                                      <p:cBhvr>
                                        <p:cTn id="78" dur="1" fill="hold">
                                          <p:stCondLst>
                                            <p:cond delay="0"/>
                                          </p:stCondLst>
                                        </p:cTn>
                                        <p:tgtEl>
                                          <p:spTgt spid="35"/>
                                        </p:tgtEl>
                                        <p:attrNameLst>
                                          <p:attrName>style.visibility</p:attrName>
                                        </p:attrNameLst>
                                      </p:cBhvr>
                                      <p:to>
                                        <p:strVal val="visible"/>
                                      </p:to>
                                    </p:set>
                                    <p:anim calcmode="lin" valueType="num">
                                      <p:cBhvr>
                                        <p:cTn id="79" dur="400" fill="hold"/>
                                        <p:tgtEl>
                                          <p:spTgt spid="35"/>
                                        </p:tgtEl>
                                        <p:attrNameLst>
                                          <p:attrName>ppt_w</p:attrName>
                                        </p:attrNameLst>
                                      </p:cBhvr>
                                      <p:tavLst>
                                        <p:tav tm="0">
                                          <p:val>
                                            <p:fltVal val="0"/>
                                          </p:val>
                                        </p:tav>
                                        <p:tav tm="100000">
                                          <p:val>
                                            <p:strVal val="#ppt_w"/>
                                          </p:val>
                                        </p:tav>
                                      </p:tavLst>
                                    </p:anim>
                                    <p:anim calcmode="lin" valueType="num">
                                      <p:cBhvr>
                                        <p:cTn id="80" dur="400" fill="hold"/>
                                        <p:tgtEl>
                                          <p:spTgt spid="35"/>
                                        </p:tgtEl>
                                        <p:attrNameLst>
                                          <p:attrName>ppt_h</p:attrName>
                                        </p:attrNameLst>
                                      </p:cBhvr>
                                      <p:tavLst>
                                        <p:tav tm="0">
                                          <p:val>
                                            <p:fltVal val="0"/>
                                          </p:val>
                                        </p:tav>
                                        <p:tav tm="100000">
                                          <p:val>
                                            <p:strVal val="#ppt_h"/>
                                          </p:val>
                                        </p:tav>
                                      </p:tavLst>
                                    </p:anim>
                                    <p:animEffect transition="in" filter="fade">
                                      <p:cBhvr>
                                        <p:cTn id="81" dur="400"/>
                                        <p:tgtEl>
                                          <p:spTgt spid="35"/>
                                        </p:tgtEl>
                                      </p:cBhvr>
                                    </p:animEffect>
                                  </p:childTnLst>
                                </p:cTn>
                              </p:par>
                              <p:par>
                                <p:cTn id="82" presetID="37" presetClass="entr" presetSubtype="0" fill="hold" grpId="0" nodeType="withEffect">
                                  <p:stCondLst>
                                    <p:cond delay="400"/>
                                  </p:stCondLst>
                                  <p:childTnLst>
                                    <p:set>
                                      <p:cBhvr>
                                        <p:cTn id="83" dur="1" fill="hold">
                                          <p:stCondLst>
                                            <p:cond delay="0"/>
                                          </p:stCondLst>
                                        </p:cTn>
                                        <p:tgtEl>
                                          <p:spTgt spid="36">
                                            <p:txEl>
                                              <p:pRg st="0" end="0"/>
                                            </p:txEl>
                                          </p:spTgt>
                                        </p:tgtEl>
                                        <p:attrNameLst>
                                          <p:attrName>style.visibility</p:attrName>
                                        </p:attrNameLst>
                                      </p:cBhvr>
                                      <p:to>
                                        <p:strVal val="visible"/>
                                      </p:to>
                                    </p:set>
                                    <p:animEffect transition="in" filter="fade">
                                      <p:cBhvr>
                                        <p:cTn id="84" dur="600"/>
                                        <p:tgtEl>
                                          <p:spTgt spid="36">
                                            <p:txEl>
                                              <p:pRg st="0" end="0"/>
                                            </p:txEl>
                                          </p:spTgt>
                                        </p:tgtEl>
                                      </p:cBhvr>
                                    </p:animEffect>
                                    <p:anim calcmode="lin" valueType="num">
                                      <p:cBhvr>
                                        <p:cTn id="85" dur="6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86" dur="540" decel="100000" fill="hold"/>
                                        <p:tgtEl>
                                          <p:spTgt spid="36">
                                            <p:txEl>
                                              <p:pRg st="0" end="0"/>
                                            </p:txEl>
                                          </p:spTgt>
                                        </p:tgtEl>
                                        <p:attrNameLst>
                                          <p:attrName>ppt_y</p:attrName>
                                        </p:attrNameLst>
                                      </p:cBhvr>
                                      <p:tavLst>
                                        <p:tav tm="0">
                                          <p:val>
                                            <p:strVal val="#ppt_y+1"/>
                                          </p:val>
                                        </p:tav>
                                        <p:tav tm="100000">
                                          <p:val>
                                            <p:strVal val="#ppt_y-.03"/>
                                          </p:val>
                                        </p:tav>
                                      </p:tavLst>
                                    </p:anim>
                                    <p:anim calcmode="lin" valueType="num">
                                      <p:cBhvr>
                                        <p:cTn id="87" dur="60" accel="100000" fill="hold">
                                          <p:stCondLst>
                                            <p:cond delay="540"/>
                                          </p:stCondLst>
                                        </p:cTn>
                                        <p:tgtEl>
                                          <p:spTgt spid="36">
                                            <p:txEl>
                                              <p:pRg st="0" end="0"/>
                                            </p:txEl>
                                          </p:spTgt>
                                        </p:tgtEl>
                                        <p:attrNameLst>
                                          <p:attrName>ppt_y</p:attrName>
                                        </p:attrNameLst>
                                      </p:cBhvr>
                                      <p:tavLst>
                                        <p:tav tm="0">
                                          <p:val>
                                            <p:strVal val="#ppt_y-.03"/>
                                          </p:val>
                                        </p:tav>
                                        <p:tav tm="100000">
                                          <p:val>
                                            <p:strVal val="#ppt_y"/>
                                          </p:val>
                                        </p:tav>
                                      </p:tavLst>
                                    </p:anim>
                                  </p:childTnLst>
                                </p:cTn>
                              </p:par>
                              <p:par>
                                <p:cTn id="88" presetID="53" presetClass="entr" presetSubtype="16" fill="hold" grpId="0" nodeType="withEffect">
                                  <p:stCondLst>
                                    <p:cond delay="300"/>
                                  </p:stCondLst>
                                  <p:childTnLst>
                                    <p:set>
                                      <p:cBhvr>
                                        <p:cTn id="89" dur="1" fill="hold">
                                          <p:stCondLst>
                                            <p:cond delay="0"/>
                                          </p:stCondLst>
                                        </p:cTn>
                                        <p:tgtEl>
                                          <p:spTgt spid="38"/>
                                        </p:tgtEl>
                                        <p:attrNameLst>
                                          <p:attrName>style.visibility</p:attrName>
                                        </p:attrNameLst>
                                      </p:cBhvr>
                                      <p:to>
                                        <p:strVal val="visible"/>
                                      </p:to>
                                    </p:set>
                                    <p:anim calcmode="lin" valueType="num">
                                      <p:cBhvr>
                                        <p:cTn id="90" dur="400" fill="hold"/>
                                        <p:tgtEl>
                                          <p:spTgt spid="38"/>
                                        </p:tgtEl>
                                        <p:attrNameLst>
                                          <p:attrName>ppt_w</p:attrName>
                                        </p:attrNameLst>
                                      </p:cBhvr>
                                      <p:tavLst>
                                        <p:tav tm="0">
                                          <p:val>
                                            <p:fltVal val="0"/>
                                          </p:val>
                                        </p:tav>
                                        <p:tav tm="100000">
                                          <p:val>
                                            <p:strVal val="#ppt_w"/>
                                          </p:val>
                                        </p:tav>
                                      </p:tavLst>
                                    </p:anim>
                                    <p:anim calcmode="lin" valueType="num">
                                      <p:cBhvr>
                                        <p:cTn id="91" dur="400" fill="hold"/>
                                        <p:tgtEl>
                                          <p:spTgt spid="38"/>
                                        </p:tgtEl>
                                        <p:attrNameLst>
                                          <p:attrName>ppt_h</p:attrName>
                                        </p:attrNameLst>
                                      </p:cBhvr>
                                      <p:tavLst>
                                        <p:tav tm="0">
                                          <p:val>
                                            <p:fltVal val="0"/>
                                          </p:val>
                                        </p:tav>
                                        <p:tav tm="100000">
                                          <p:val>
                                            <p:strVal val="#ppt_h"/>
                                          </p:val>
                                        </p:tav>
                                      </p:tavLst>
                                    </p:anim>
                                    <p:animEffect transition="in" filter="fade">
                                      <p:cBhvr>
                                        <p:cTn id="92" dur="400"/>
                                        <p:tgtEl>
                                          <p:spTgt spid="38"/>
                                        </p:tgtEl>
                                      </p:cBhvr>
                                    </p:animEffect>
                                  </p:childTnLst>
                                </p:cTn>
                              </p:par>
                              <p:par>
                                <p:cTn id="93" presetID="37" presetClass="entr" presetSubtype="0" fill="hold" grpId="0" nodeType="withEffect">
                                  <p:stCondLst>
                                    <p:cond delay="400"/>
                                  </p:stCondLst>
                                  <p:childTnLst>
                                    <p:set>
                                      <p:cBhvr>
                                        <p:cTn id="94" dur="1" fill="hold">
                                          <p:stCondLst>
                                            <p:cond delay="0"/>
                                          </p:stCondLst>
                                        </p:cTn>
                                        <p:tgtEl>
                                          <p:spTgt spid="39">
                                            <p:txEl>
                                              <p:pRg st="0" end="0"/>
                                            </p:txEl>
                                          </p:spTgt>
                                        </p:tgtEl>
                                        <p:attrNameLst>
                                          <p:attrName>style.visibility</p:attrName>
                                        </p:attrNameLst>
                                      </p:cBhvr>
                                      <p:to>
                                        <p:strVal val="visible"/>
                                      </p:to>
                                    </p:set>
                                    <p:animEffect transition="in" filter="fade">
                                      <p:cBhvr>
                                        <p:cTn id="95" dur="600"/>
                                        <p:tgtEl>
                                          <p:spTgt spid="39">
                                            <p:txEl>
                                              <p:pRg st="0" end="0"/>
                                            </p:txEl>
                                          </p:spTgt>
                                        </p:tgtEl>
                                      </p:cBhvr>
                                    </p:animEffect>
                                    <p:anim calcmode="lin" valueType="num">
                                      <p:cBhvr>
                                        <p:cTn id="96" dur="6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7" dur="540" decel="100000" fill="hold"/>
                                        <p:tgtEl>
                                          <p:spTgt spid="39">
                                            <p:txEl>
                                              <p:pRg st="0" end="0"/>
                                            </p:txEl>
                                          </p:spTgt>
                                        </p:tgtEl>
                                        <p:attrNameLst>
                                          <p:attrName>ppt_y</p:attrName>
                                        </p:attrNameLst>
                                      </p:cBhvr>
                                      <p:tavLst>
                                        <p:tav tm="0">
                                          <p:val>
                                            <p:strVal val="#ppt_y+1"/>
                                          </p:val>
                                        </p:tav>
                                        <p:tav tm="100000">
                                          <p:val>
                                            <p:strVal val="#ppt_y-.03"/>
                                          </p:val>
                                        </p:tav>
                                      </p:tavLst>
                                    </p:anim>
                                    <p:anim calcmode="lin" valueType="num">
                                      <p:cBhvr>
                                        <p:cTn id="98" dur="60" accel="100000" fill="hold">
                                          <p:stCondLst>
                                            <p:cond delay="540"/>
                                          </p:stCondLst>
                                        </p:cTn>
                                        <p:tgtEl>
                                          <p:spTgt spid="39">
                                            <p:txEl>
                                              <p:pRg st="0" end="0"/>
                                            </p:txEl>
                                          </p:spTgt>
                                        </p:tgtEl>
                                        <p:attrNameLst>
                                          <p:attrName>ppt_y</p:attrName>
                                        </p:attrNameLst>
                                      </p:cBhvr>
                                      <p:tavLst>
                                        <p:tav tm="0">
                                          <p:val>
                                            <p:strVal val="#ppt_y-.03"/>
                                          </p:val>
                                        </p:tav>
                                        <p:tav tm="100000">
                                          <p:val>
                                            <p:strVal val="#ppt_y"/>
                                          </p:val>
                                        </p:tav>
                                      </p:tavLst>
                                    </p:anim>
                                  </p:childTnLst>
                                </p:cTn>
                              </p:par>
                              <p:par>
                                <p:cTn id="99" presetID="53" presetClass="entr" presetSubtype="16" fill="hold" grpId="0" nodeType="withEffect">
                                  <p:stCondLst>
                                    <p:cond delay="30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400" fill="hold"/>
                                        <p:tgtEl>
                                          <p:spTgt spid="41"/>
                                        </p:tgtEl>
                                        <p:attrNameLst>
                                          <p:attrName>ppt_w</p:attrName>
                                        </p:attrNameLst>
                                      </p:cBhvr>
                                      <p:tavLst>
                                        <p:tav tm="0">
                                          <p:val>
                                            <p:fltVal val="0"/>
                                          </p:val>
                                        </p:tav>
                                        <p:tav tm="100000">
                                          <p:val>
                                            <p:strVal val="#ppt_w"/>
                                          </p:val>
                                        </p:tav>
                                      </p:tavLst>
                                    </p:anim>
                                    <p:anim calcmode="lin" valueType="num">
                                      <p:cBhvr>
                                        <p:cTn id="102" dur="400" fill="hold"/>
                                        <p:tgtEl>
                                          <p:spTgt spid="41"/>
                                        </p:tgtEl>
                                        <p:attrNameLst>
                                          <p:attrName>ppt_h</p:attrName>
                                        </p:attrNameLst>
                                      </p:cBhvr>
                                      <p:tavLst>
                                        <p:tav tm="0">
                                          <p:val>
                                            <p:fltVal val="0"/>
                                          </p:val>
                                        </p:tav>
                                        <p:tav tm="100000">
                                          <p:val>
                                            <p:strVal val="#ppt_h"/>
                                          </p:val>
                                        </p:tav>
                                      </p:tavLst>
                                    </p:anim>
                                    <p:animEffect transition="in" filter="fade">
                                      <p:cBhvr>
                                        <p:cTn id="103" dur="400"/>
                                        <p:tgtEl>
                                          <p:spTgt spid="41"/>
                                        </p:tgtEl>
                                      </p:cBhvr>
                                    </p:animEffect>
                                  </p:childTnLst>
                                </p:cTn>
                              </p:par>
                              <p:par>
                                <p:cTn id="104" presetID="37" presetClass="entr" presetSubtype="0" fill="hold" grpId="0" nodeType="withEffect">
                                  <p:stCondLst>
                                    <p:cond delay="400"/>
                                  </p:stCondLst>
                                  <p:childTnLst>
                                    <p:set>
                                      <p:cBhvr>
                                        <p:cTn id="105" dur="1" fill="hold">
                                          <p:stCondLst>
                                            <p:cond delay="0"/>
                                          </p:stCondLst>
                                        </p:cTn>
                                        <p:tgtEl>
                                          <p:spTgt spid="42">
                                            <p:txEl>
                                              <p:pRg st="0" end="0"/>
                                            </p:txEl>
                                          </p:spTgt>
                                        </p:tgtEl>
                                        <p:attrNameLst>
                                          <p:attrName>style.visibility</p:attrName>
                                        </p:attrNameLst>
                                      </p:cBhvr>
                                      <p:to>
                                        <p:strVal val="visible"/>
                                      </p:to>
                                    </p:set>
                                    <p:animEffect transition="in" filter="fade">
                                      <p:cBhvr>
                                        <p:cTn id="106" dur="600"/>
                                        <p:tgtEl>
                                          <p:spTgt spid="42">
                                            <p:txEl>
                                              <p:pRg st="0" end="0"/>
                                            </p:txEl>
                                          </p:spTgt>
                                        </p:tgtEl>
                                      </p:cBhvr>
                                    </p:animEffect>
                                    <p:anim calcmode="lin" valueType="num">
                                      <p:cBhvr>
                                        <p:cTn id="107" dur="6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108" dur="540" decel="100000" fill="hold"/>
                                        <p:tgtEl>
                                          <p:spTgt spid="42">
                                            <p:txEl>
                                              <p:pRg st="0" end="0"/>
                                            </p:txEl>
                                          </p:spTgt>
                                        </p:tgtEl>
                                        <p:attrNameLst>
                                          <p:attrName>ppt_y</p:attrName>
                                        </p:attrNameLst>
                                      </p:cBhvr>
                                      <p:tavLst>
                                        <p:tav tm="0">
                                          <p:val>
                                            <p:strVal val="#ppt_y+1"/>
                                          </p:val>
                                        </p:tav>
                                        <p:tav tm="100000">
                                          <p:val>
                                            <p:strVal val="#ppt_y-.03"/>
                                          </p:val>
                                        </p:tav>
                                      </p:tavLst>
                                    </p:anim>
                                    <p:anim calcmode="lin" valueType="num">
                                      <p:cBhvr>
                                        <p:cTn id="109" dur="60" accel="100000" fill="hold">
                                          <p:stCondLst>
                                            <p:cond delay="540"/>
                                          </p:stCondLst>
                                        </p:cTn>
                                        <p:tgtEl>
                                          <p:spTgt spid="42">
                                            <p:txEl>
                                              <p:pRg st="0" end="0"/>
                                            </p:txEl>
                                          </p:spTgt>
                                        </p:tgtEl>
                                        <p:attrNameLst>
                                          <p:attrName>ppt_y</p:attrName>
                                        </p:attrNameLst>
                                      </p:cBhvr>
                                      <p:tavLst>
                                        <p:tav tm="0">
                                          <p:val>
                                            <p:strVal val="#ppt_y-.03"/>
                                          </p:val>
                                        </p:tav>
                                        <p:tav tm="100000">
                                          <p:val>
                                            <p:strVal val="#ppt_y"/>
                                          </p:val>
                                        </p:tav>
                                      </p:tavLst>
                                    </p:anim>
                                  </p:childTnLst>
                                </p:cTn>
                              </p:par>
                              <p:par>
                                <p:cTn id="110" presetID="53" presetClass="entr" presetSubtype="16" fill="hold" grpId="0" nodeType="withEffect">
                                  <p:stCondLst>
                                    <p:cond delay="300"/>
                                  </p:stCondLst>
                                  <p:childTnLst>
                                    <p:set>
                                      <p:cBhvr>
                                        <p:cTn id="111" dur="1" fill="hold">
                                          <p:stCondLst>
                                            <p:cond delay="0"/>
                                          </p:stCondLst>
                                        </p:cTn>
                                        <p:tgtEl>
                                          <p:spTgt spid="44"/>
                                        </p:tgtEl>
                                        <p:attrNameLst>
                                          <p:attrName>style.visibility</p:attrName>
                                        </p:attrNameLst>
                                      </p:cBhvr>
                                      <p:to>
                                        <p:strVal val="visible"/>
                                      </p:to>
                                    </p:set>
                                    <p:anim calcmode="lin" valueType="num">
                                      <p:cBhvr>
                                        <p:cTn id="112" dur="400" fill="hold"/>
                                        <p:tgtEl>
                                          <p:spTgt spid="44"/>
                                        </p:tgtEl>
                                        <p:attrNameLst>
                                          <p:attrName>ppt_w</p:attrName>
                                        </p:attrNameLst>
                                      </p:cBhvr>
                                      <p:tavLst>
                                        <p:tav tm="0">
                                          <p:val>
                                            <p:fltVal val="0"/>
                                          </p:val>
                                        </p:tav>
                                        <p:tav tm="100000">
                                          <p:val>
                                            <p:strVal val="#ppt_w"/>
                                          </p:val>
                                        </p:tav>
                                      </p:tavLst>
                                    </p:anim>
                                    <p:anim calcmode="lin" valueType="num">
                                      <p:cBhvr>
                                        <p:cTn id="113" dur="400" fill="hold"/>
                                        <p:tgtEl>
                                          <p:spTgt spid="44"/>
                                        </p:tgtEl>
                                        <p:attrNameLst>
                                          <p:attrName>ppt_h</p:attrName>
                                        </p:attrNameLst>
                                      </p:cBhvr>
                                      <p:tavLst>
                                        <p:tav tm="0">
                                          <p:val>
                                            <p:fltVal val="0"/>
                                          </p:val>
                                        </p:tav>
                                        <p:tav tm="100000">
                                          <p:val>
                                            <p:strVal val="#ppt_h"/>
                                          </p:val>
                                        </p:tav>
                                      </p:tavLst>
                                    </p:anim>
                                    <p:animEffect transition="in" filter="fade">
                                      <p:cBhvr>
                                        <p:cTn id="114" dur="4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9" grpId="0"/>
      <p:bldP spid="22" grpId="0" build="p">
        <p:tmplLst>
          <p:tmpl lvl="1">
            <p:tnLst>
              <p:par>
                <p:cTn presetID="37" presetClass="entr" presetSubtype="0" fill="hold" nodeType="withEffect">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P spid="26" grpId="0"/>
      <p:bldP spid="28" grpId="0" build="p">
        <p:tmplLst>
          <p:tmpl lvl="1">
            <p:tnLst>
              <p:par>
                <p:cTn presetID="37" presetClass="entr" presetSubtype="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P spid="30" grpId="0"/>
      <p:bldP spid="31" grpId="0" build="p">
        <p:tmplLst>
          <p:tmpl lvl="1">
            <p:tnLst>
              <p:par>
                <p:cTn presetID="37" presetClass="entr" presetSubtype="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Effect transition="in" filter="fade">
                      <p:cBhvr>
                        <p:cTn dur="600"/>
                        <p:tgtEl>
                          <p:spTgt spid="31"/>
                        </p:tgtEl>
                      </p:cBhvr>
                    </p:animEffect>
                    <p:anim calcmode="lin" valueType="num">
                      <p:cBhvr>
                        <p:cTn dur="600" fill="hold"/>
                        <p:tgtEl>
                          <p:spTgt spid="31"/>
                        </p:tgtEl>
                        <p:attrNameLst>
                          <p:attrName>ppt_x</p:attrName>
                        </p:attrNameLst>
                      </p:cBhvr>
                      <p:tavLst>
                        <p:tav tm="0">
                          <p:val>
                            <p:strVal val="#ppt_x"/>
                          </p:val>
                        </p:tav>
                        <p:tav tm="100000">
                          <p:val>
                            <p:strVal val="#ppt_x"/>
                          </p:val>
                        </p:tav>
                      </p:tavLst>
                    </p:anim>
                    <p:anim calcmode="lin" valueType="num">
                      <p:cBhvr>
                        <p:cTn dur="540" decel="100000" fill="hold"/>
                        <p:tgtEl>
                          <p:spTgt spid="3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1"/>
                        </p:tgtEl>
                        <p:attrNameLst>
                          <p:attrName>ppt_y</p:attrName>
                        </p:attrNameLst>
                      </p:cBhvr>
                      <p:tavLst>
                        <p:tav tm="0">
                          <p:val>
                            <p:strVal val="#ppt_y-.03"/>
                          </p:val>
                        </p:tav>
                        <p:tav tm="100000">
                          <p:val>
                            <p:strVal val="#ppt_y"/>
                          </p:val>
                        </p:tav>
                      </p:tavLst>
                    </p:anim>
                  </p:childTnLst>
                </p:cTn>
              </p:par>
            </p:tnLst>
          </p:tmpl>
        </p:tmplLst>
      </p:bldP>
      <p:bldP spid="33" grpId="0"/>
      <p:bldP spid="27" grpId="0" build="p">
        <p:tmplLst>
          <p:tmpl lvl="1">
            <p:tnLst>
              <p:par>
                <p:cTn presetID="37"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600"/>
                        <p:tgtEl>
                          <p:spTgt spid="27"/>
                        </p:tgtEl>
                      </p:cBhvr>
                    </p:animEffect>
                    <p:anim calcmode="lin" valueType="num">
                      <p:cBhvr>
                        <p:cTn dur="600" fill="hold"/>
                        <p:tgtEl>
                          <p:spTgt spid="27"/>
                        </p:tgtEl>
                        <p:attrNameLst>
                          <p:attrName>ppt_x</p:attrName>
                        </p:attrNameLst>
                      </p:cBhvr>
                      <p:tavLst>
                        <p:tav tm="0">
                          <p:val>
                            <p:strVal val="#ppt_x"/>
                          </p:val>
                        </p:tav>
                        <p:tav tm="100000">
                          <p:val>
                            <p:strVal val="#ppt_x"/>
                          </p:val>
                        </p:tav>
                      </p:tavLst>
                    </p:anim>
                    <p:anim calcmode="lin" valueType="num">
                      <p:cBhvr>
                        <p:cTn dur="540" decel="100000" fill="hold"/>
                        <p:tgtEl>
                          <p:spTgt spid="2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7"/>
                        </p:tgtEl>
                        <p:attrNameLst>
                          <p:attrName>ppt_y</p:attrName>
                        </p:attrNameLst>
                      </p:cBhvr>
                      <p:tavLst>
                        <p:tav tm="0">
                          <p:val>
                            <p:strVal val="#ppt_y-.03"/>
                          </p:val>
                        </p:tav>
                        <p:tav tm="100000">
                          <p:val>
                            <p:strVal val="#ppt_y"/>
                          </p:val>
                        </p:tav>
                      </p:tavLst>
                    </p:anim>
                  </p:childTnLst>
                </p:cTn>
              </p:par>
            </p:tnLst>
          </p:tmpl>
        </p:tmplLst>
      </p:bldP>
      <p:bldP spid="35" grpId="0"/>
      <p:bldP spid="36" grpId="0" build="p">
        <p:tmplLst>
          <p:tmpl lvl="1">
            <p:tnLst>
              <p:par>
                <p:cTn presetID="37" presetClass="entr" presetSubtype="0"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fade">
                      <p:cBhvr>
                        <p:cTn dur="600"/>
                        <p:tgtEl>
                          <p:spTgt spid="36"/>
                        </p:tgtEl>
                      </p:cBhvr>
                    </p:animEffect>
                    <p:anim calcmode="lin" valueType="num">
                      <p:cBhvr>
                        <p:cTn dur="600" fill="hold"/>
                        <p:tgtEl>
                          <p:spTgt spid="36"/>
                        </p:tgtEl>
                        <p:attrNameLst>
                          <p:attrName>ppt_x</p:attrName>
                        </p:attrNameLst>
                      </p:cBhvr>
                      <p:tavLst>
                        <p:tav tm="0">
                          <p:val>
                            <p:strVal val="#ppt_x"/>
                          </p:val>
                        </p:tav>
                        <p:tav tm="100000">
                          <p:val>
                            <p:strVal val="#ppt_x"/>
                          </p:val>
                        </p:tav>
                      </p:tavLst>
                    </p:anim>
                    <p:anim calcmode="lin" valueType="num">
                      <p:cBhvr>
                        <p:cTn dur="540" decel="100000" fill="hold"/>
                        <p:tgtEl>
                          <p:spTgt spid="36"/>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6"/>
                        </p:tgtEl>
                        <p:attrNameLst>
                          <p:attrName>ppt_y</p:attrName>
                        </p:attrNameLst>
                      </p:cBhvr>
                      <p:tavLst>
                        <p:tav tm="0">
                          <p:val>
                            <p:strVal val="#ppt_y-.03"/>
                          </p:val>
                        </p:tav>
                        <p:tav tm="100000">
                          <p:val>
                            <p:strVal val="#ppt_y"/>
                          </p:val>
                        </p:tav>
                      </p:tavLst>
                    </p:anim>
                  </p:childTnLst>
                </p:cTn>
              </p:par>
            </p:tnLst>
          </p:tmpl>
        </p:tmplLst>
      </p:bldP>
      <p:bldP spid="38" grpId="0"/>
      <p:bldP spid="39" grpId="0" build="p">
        <p:tmplLst>
          <p:tmpl lvl="1">
            <p:tnLst>
              <p:par>
                <p:cTn presetID="37" presetClass="entr" presetSubtype="0" fill="hold" nodeType="withEffect">
                  <p:stCondLst>
                    <p:cond delay="300"/>
                  </p:stCondLst>
                  <p:childTnLst>
                    <p:set>
                      <p:cBhvr>
                        <p:cTn dur="1" fill="hold">
                          <p:stCondLst>
                            <p:cond delay="0"/>
                          </p:stCondLst>
                        </p:cTn>
                        <p:tgtEl>
                          <p:spTgt spid="39"/>
                        </p:tgtEl>
                        <p:attrNameLst>
                          <p:attrName>style.visibility</p:attrName>
                        </p:attrNameLst>
                      </p:cBhvr>
                      <p:to>
                        <p:strVal val="visible"/>
                      </p:to>
                    </p:set>
                    <p:animEffect transition="in" filter="fade">
                      <p:cBhvr>
                        <p:cTn dur="600"/>
                        <p:tgtEl>
                          <p:spTgt spid="39"/>
                        </p:tgtEl>
                      </p:cBhvr>
                    </p:animEffect>
                    <p:anim calcmode="lin" valueType="num">
                      <p:cBhvr>
                        <p:cTn dur="600" fill="hold"/>
                        <p:tgtEl>
                          <p:spTgt spid="39"/>
                        </p:tgtEl>
                        <p:attrNameLst>
                          <p:attrName>ppt_x</p:attrName>
                        </p:attrNameLst>
                      </p:cBhvr>
                      <p:tavLst>
                        <p:tav tm="0">
                          <p:val>
                            <p:strVal val="#ppt_x"/>
                          </p:val>
                        </p:tav>
                        <p:tav tm="100000">
                          <p:val>
                            <p:strVal val="#ppt_x"/>
                          </p:val>
                        </p:tav>
                      </p:tavLst>
                    </p:anim>
                    <p:anim calcmode="lin" valueType="num">
                      <p:cBhvr>
                        <p:cTn dur="540" decel="100000" fill="hold"/>
                        <p:tgtEl>
                          <p:spTgt spid="3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9"/>
                        </p:tgtEl>
                        <p:attrNameLst>
                          <p:attrName>ppt_y</p:attrName>
                        </p:attrNameLst>
                      </p:cBhvr>
                      <p:tavLst>
                        <p:tav tm="0">
                          <p:val>
                            <p:strVal val="#ppt_y-.03"/>
                          </p:val>
                        </p:tav>
                        <p:tav tm="100000">
                          <p:val>
                            <p:strVal val="#ppt_y"/>
                          </p:val>
                        </p:tav>
                      </p:tavLst>
                    </p:anim>
                  </p:childTnLst>
                </p:cTn>
              </p:par>
            </p:tnLst>
          </p:tmpl>
        </p:tmplLst>
      </p:bldP>
      <p:bldP spid="41" grpId="0"/>
      <p:bldP spid="42" grpId="0" build="p">
        <p:tmplLst>
          <p:tmpl lvl="1">
            <p:tnLst>
              <p:par>
                <p:cTn presetID="37" presetClass="entr" presetSubtype="0" fill="hold" nodeType="withEffect">
                  <p:stCondLst>
                    <p:cond delay="300"/>
                  </p:stCondLst>
                  <p:childTnLst>
                    <p:set>
                      <p:cBhvr>
                        <p:cTn dur="1" fill="hold">
                          <p:stCondLst>
                            <p:cond delay="0"/>
                          </p:stCondLst>
                        </p:cTn>
                        <p:tgtEl>
                          <p:spTgt spid="42"/>
                        </p:tgtEl>
                        <p:attrNameLst>
                          <p:attrName>style.visibility</p:attrName>
                        </p:attrNameLst>
                      </p:cBhvr>
                      <p:to>
                        <p:strVal val="visible"/>
                      </p:to>
                    </p:set>
                    <p:animEffect transition="in" filter="fade">
                      <p:cBhvr>
                        <p:cTn dur="600"/>
                        <p:tgtEl>
                          <p:spTgt spid="42"/>
                        </p:tgtEl>
                      </p:cBhvr>
                    </p:animEffect>
                    <p:anim calcmode="lin" valueType="num">
                      <p:cBhvr>
                        <p:cTn dur="600" fill="hold"/>
                        <p:tgtEl>
                          <p:spTgt spid="42"/>
                        </p:tgtEl>
                        <p:attrNameLst>
                          <p:attrName>ppt_x</p:attrName>
                        </p:attrNameLst>
                      </p:cBhvr>
                      <p:tavLst>
                        <p:tav tm="0">
                          <p:val>
                            <p:strVal val="#ppt_x"/>
                          </p:val>
                        </p:tav>
                        <p:tav tm="100000">
                          <p:val>
                            <p:strVal val="#ppt_x"/>
                          </p:val>
                        </p:tav>
                      </p:tavLst>
                    </p:anim>
                    <p:anim calcmode="lin" valueType="num">
                      <p:cBhvr>
                        <p:cTn dur="540" decel="100000" fill="hold"/>
                        <p:tgtEl>
                          <p:spTgt spid="4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2"/>
                        </p:tgtEl>
                        <p:attrNameLst>
                          <p:attrName>ppt_y</p:attrName>
                        </p:attrNameLst>
                      </p:cBhvr>
                      <p:tavLst>
                        <p:tav tm="0">
                          <p:val>
                            <p:strVal val="#ppt_y-.03"/>
                          </p:val>
                        </p:tav>
                        <p:tav tm="100000">
                          <p:val>
                            <p:strVal val="#ppt_y"/>
                          </p:val>
                        </p:tav>
                      </p:tavLst>
                    </p:anim>
                  </p:childTnLst>
                </p:cTn>
              </p:par>
            </p:tnLst>
          </p:tmpl>
        </p:tmplLst>
      </p:b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3587"/>
            <a:ext cx="2717800" cy="1008341"/>
          </a:xfrm>
        </p:spPr>
        <p:txBody>
          <a:bodyPr>
            <a:normAutofit fontScale="90000"/>
          </a:bodyPr>
          <a:lstStyle/>
          <a:p>
            <a:r>
              <a:rPr lang="en-US" dirty="0" smtClean="0"/>
              <a:t>STREET</a:t>
            </a:r>
            <a:r>
              <a:rPr lang="en-US" dirty="0"/>
              <a:t/>
            </a:r>
            <a:br>
              <a:rPr lang="en-US" dirty="0"/>
            </a:br>
            <a:r>
              <a:rPr lang="en-US" dirty="0">
                <a:solidFill>
                  <a:schemeClr val="accent3"/>
                </a:solidFill>
              </a:rPr>
              <a:t>FURNITURE</a:t>
            </a:r>
            <a:br>
              <a:rPr lang="en-US" dirty="0">
                <a:solidFill>
                  <a:schemeClr val="accent3"/>
                </a:solidFill>
              </a:rPr>
            </a:br>
            <a:endParaRPr lang="en-US" dirty="0">
              <a:solidFill>
                <a:schemeClr val="accent6"/>
              </a:solidFill>
            </a:endParaRPr>
          </a:p>
        </p:txBody>
      </p:sp>
      <p:sp>
        <p:nvSpPr>
          <p:cNvPr id="3" name="Text Placeholder 2"/>
          <p:cNvSpPr>
            <a:spLocks noGrp="1"/>
          </p:cNvSpPr>
          <p:nvPr>
            <p:ph type="body" sz="quarter" idx="10"/>
          </p:nvPr>
        </p:nvSpPr>
        <p:spPr/>
        <p:txBody>
          <a:bodyPr/>
          <a:lstStyle/>
          <a:p>
            <a:r>
              <a:rPr lang="en-US" dirty="0" smtClean="0"/>
              <a:t>URBAN</a:t>
            </a:r>
            <a:endParaRPr lang="en-US" dirty="0"/>
          </a:p>
        </p:txBody>
      </p:sp>
      <p:sp>
        <p:nvSpPr>
          <p:cNvPr id="13"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 name="Group 3"/>
          <p:cNvGrpSpPr/>
          <p:nvPr/>
        </p:nvGrpSpPr>
        <p:grpSpPr>
          <a:xfrm>
            <a:off x="6350249" y="-291626"/>
            <a:ext cx="4098865" cy="2513297"/>
            <a:chOff x="7236911" y="1588745"/>
            <a:chExt cx="2435289" cy="1343920"/>
          </a:xfrm>
        </p:grpSpPr>
        <p:sp>
          <p:nvSpPr>
            <p:cNvPr id="8"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0"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cxnSp>
        <p:nvCxnSpPr>
          <p:cNvPr id="12" name="Straight Connector 11"/>
          <p:cNvCxnSpPr/>
          <p:nvPr/>
        </p:nvCxnSpPr>
        <p:spPr>
          <a:xfrm>
            <a:off x="753533" y="473192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53533" y="2075977"/>
            <a:ext cx="7927943" cy="1015663"/>
          </a:xfrm>
          <a:prstGeom prst="rect">
            <a:avLst/>
          </a:prstGeom>
        </p:spPr>
        <p:txBody>
          <a:bodyPr wrap="square">
            <a:spAutoFit/>
          </a:bodyPr>
          <a:lstStyle/>
          <a:p>
            <a:r>
              <a:rPr lang="en-US" sz="6000" dirty="0" smtClean="0">
                <a:solidFill>
                  <a:schemeClr val="accent6">
                    <a:lumMod val="75000"/>
                  </a:schemeClr>
                </a:solidFill>
              </a:rPr>
              <a:t>URBAN SEATING</a:t>
            </a:r>
            <a:endParaRPr lang="en-US" sz="6000" dirty="0">
              <a:solidFill>
                <a:schemeClr val="accent6">
                  <a:lumMod val="75000"/>
                </a:schemeClr>
              </a:solidFill>
            </a:endParaRPr>
          </a:p>
        </p:txBody>
      </p:sp>
      <p:sp>
        <p:nvSpPr>
          <p:cNvPr id="11" name="Title 4"/>
          <p:cNvSpPr txBox="1">
            <a:spLocks/>
          </p:cNvSpPr>
          <p:nvPr/>
        </p:nvSpPr>
        <p:spPr>
          <a:xfrm>
            <a:off x="5353003" y="4609036"/>
            <a:ext cx="3281570"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smtClean="0">
                <a:solidFill>
                  <a:schemeClr val="accent3"/>
                </a:solidFill>
              </a:rPr>
              <a:t>مبلمان شهری : </a:t>
            </a:r>
            <a:r>
              <a:rPr lang="fa-IR" smtClean="0">
                <a:solidFill>
                  <a:schemeClr val="bg2"/>
                </a:solidFill>
              </a:rPr>
              <a:t>نیمکت</a:t>
            </a:r>
            <a:endParaRPr lang="en-US" dirty="0"/>
          </a:p>
        </p:txBody>
      </p:sp>
    </p:spTree>
    <p:extLst>
      <p:ext uri="{BB962C8B-B14F-4D97-AF65-F5344CB8AC3E}">
        <p14:creationId xmlns:p14="http://schemas.microsoft.com/office/powerpoint/2010/main" val="234521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20130" y="246765"/>
            <a:ext cx="3281570" cy="704580"/>
          </a:xfrm>
        </p:spPr>
        <p:txBody>
          <a:bodyPr/>
          <a:lstStyle/>
          <a:p>
            <a:r>
              <a:rPr lang="fa-IR" dirty="0" smtClean="0">
                <a:solidFill>
                  <a:schemeClr val="accent3"/>
                </a:solidFill>
              </a:rPr>
              <a:t>مبلمان شهری : </a:t>
            </a:r>
            <a:r>
              <a:rPr lang="fa-IR" dirty="0" smtClean="0">
                <a:solidFill>
                  <a:schemeClr val="bg2"/>
                </a:solidFill>
              </a:rPr>
              <a:t>نیمکت</a:t>
            </a:r>
            <a:endParaRPr lang="en-US" dirty="0"/>
          </a:p>
        </p:txBody>
      </p:sp>
      <p:sp>
        <p:nvSpPr>
          <p:cNvPr id="3" name="Rectangle 2"/>
          <p:cNvSpPr/>
          <p:nvPr/>
        </p:nvSpPr>
        <p:spPr>
          <a:xfrm>
            <a:off x="1431635" y="951345"/>
            <a:ext cx="7557655" cy="408042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Title 4"/>
          <p:cNvSpPr txBox="1">
            <a:spLocks/>
          </p:cNvSpPr>
          <p:nvPr/>
        </p:nvSpPr>
        <p:spPr>
          <a:xfrm>
            <a:off x="3576238" y="1995570"/>
            <a:ext cx="4856752" cy="1504938"/>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t>طراحی نیمکت و نشیمن مناسب به مردم این امکان میدهد که در فرصت های لازم از نشستن و دیدن فضای شهری لذت برده و ارتباط اجتماعی و کلامی با یکدیگر برقرار نمایند</a:t>
            </a:r>
            <a:endParaRPr lang="en-US" sz="2000" dirty="0"/>
          </a:p>
        </p:txBody>
      </p:sp>
    </p:spTree>
    <p:extLst>
      <p:ext uri="{BB962C8B-B14F-4D97-AF65-F5344CB8AC3E}">
        <p14:creationId xmlns:p14="http://schemas.microsoft.com/office/powerpoint/2010/main" val="24280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5"/>
          <p:cNvSpPr txBox="1">
            <a:spLocks noChangeAspect="1"/>
          </p:cNvSpPr>
          <p:nvPr/>
        </p:nvSpPr>
        <p:spPr>
          <a:xfrm>
            <a:off x="731632" y="2373253"/>
            <a:ext cx="827999" cy="919999"/>
          </a:xfrm>
          <a:prstGeom prst="rect">
            <a:avLst/>
          </a:prstGeom>
          <a:ln>
            <a:solidFill>
              <a:schemeClr val="accent3"/>
            </a:solidFill>
          </a:ln>
        </p:spPr>
        <p:txBody>
          <a:bodyPr wrap="none" lIns="0" tIns="0" rIns="0" bIns="0" anchor="ctr" anchorCtr="0">
            <a:normAutofit fontScale="92500" lnSpcReduction="20000"/>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endParaRPr lang="en-US" sz="6000" dirty="0">
              <a:solidFill>
                <a:schemeClr val="accent3"/>
              </a:solidFill>
              <a:latin typeface="Lemon/Milk"/>
              <a:cs typeface="Lemon/Milk"/>
            </a:endParaRPr>
          </a:p>
        </p:txBody>
      </p:sp>
      <p:sp>
        <p:nvSpPr>
          <p:cNvPr id="20" name="Text Placeholder 5"/>
          <p:cNvSpPr txBox="1">
            <a:spLocks noChangeAspect="1"/>
          </p:cNvSpPr>
          <p:nvPr/>
        </p:nvSpPr>
        <p:spPr>
          <a:xfrm>
            <a:off x="731632" y="3615031"/>
            <a:ext cx="827999" cy="919999"/>
          </a:xfrm>
          <a:prstGeom prst="rect">
            <a:avLst/>
          </a:prstGeom>
          <a:ln>
            <a:solidFill>
              <a:schemeClr val="accent4"/>
            </a:solidFill>
          </a:ln>
        </p:spPr>
        <p:txBody>
          <a:bodyPr wrap="none" lIns="0" tIns="0" rIns="0" bIns="0" anchor="ctr" anchorCtr="0">
            <a:normAutofit fontScale="92500" lnSpcReduction="20000"/>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endParaRPr lang="en-US" sz="6000" dirty="0">
              <a:solidFill>
                <a:schemeClr val="accent4"/>
              </a:solidFill>
              <a:latin typeface="Lemon/Milk"/>
              <a:cs typeface="Lemon/Milk"/>
            </a:endParaRPr>
          </a:p>
        </p:txBody>
      </p:sp>
      <p:sp>
        <p:nvSpPr>
          <p:cNvPr id="12" name="Rectangle 11"/>
          <p:cNvSpPr/>
          <p:nvPr/>
        </p:nvSpPr>
        <p:spPr>
          <a:xfrm>
            <a:off x="264006" y="331167"/>
            <a:ext cx="7927943" cy="1123384"/>
          </a:xfrm>
          <a:prstGeom prst="rect">
            <a:avLst/>
          </a:prstGeom>
        </p:spPr>
        <p:txBody>
          <a:bodyPr wrap="square">
            <a:spAutoFit/>
          </a:bodyPr>
          <a:lstStyle/>
          <a:p>
            <a:r>
              <a:rPr lang="en-US" sz="4000" dirty="0" smtClean="0">
                <a:solidFill>
                  <a:schemeClr val="bg1"/>
                </a:solidFill>
              </a:rPr>
              <a:t>URBAN</a:t>
            </a:r>
            <a:r>
              <a:rPr lang="en-US" sz="4000" dirty="0" smtClean="0">
                <a:solidFill>
                  <a:schemeClr val="accent6">
                    <a:lumMod val="75000"/>
                  </a:schemeClr>
                </a:solidFill>
              </a:rPr>
              <a:t> </a:t>
            </a:r>
            <a:endParaRPr lang="fa-IR" sz="4000" dirty="0" smtClean="0">
              <a:solidFill>
                <a:schemeClr val="accent6">
                  <a:lumMod val="75000"/>
                </a:schemeClr>
              </a:solidFill>
            </a:endParaRPr>
          </a:p>
          <a:p>
            <a:r>
              <a:rPr lang="en-US" sz="2700" dirty="0" smtClean="0">
                <a:solidFill>
                  <a:schemeClr val="accent3"/>
                </a:solidFill>
              </a:rPr>
              <a:t>SEATING</a:t>
            </a:r>
            <a:endParaRPr lang="en-US" sz="2700" dirty="0">
              <a:solidFill>
                <a:schemeClr val="accent3"/>
              </a:solidFill>
            </a:endParaRPr>
          </a:p>
        </p:txBody>
      </p:sp>
      <p:pic>
        <p:nvPicPr>
          <p:cNvPr id="9" name="Picture Placeholder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185" b="2185"/>
          <a:stretch>
            <a:fillRect/>
          </a:stretch>
        </p:blipFill>
        <p:spPr>
          <a:xfrm>
            <a:off x="5486640" y="1191490"/>
            <a:ext cx="2461008" cy="3545484"/>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673" y="1329031"/>
            <a:ext cx="2286000" cy="2286000"/>
          </a:xfrm>
          <a:prstGeom prst="rect">
            <a:avLst/>
          </a:prstGeom>
        </p:spPr>
      </p:pic>
    </p:spTree>
    <p:extLst>
      <p:ext uri="{BB962C8B-B14F-4D97-AF65-F5344CB8AC3E}">
        <p14:creationId xmlns:p14="http://schemas.microsoft.com/office/powerpoint/2010/main" val="409051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7">
                                            <p:bg/>
                                          </p:spTgt>
                                        </p:tgtEl>
                                        <p:attrNameLst>
                                          <p:attrName>style.visibility</p:attrName>
                                        </p:attrNameLst>
                                      </p:cBhvr>
                                      <p:to>
                                        <p:strVal val="visible"/>
                                      </p:to>
                                    </p:set>
                                    <p:animEffect transition="in" filter="fade">
                                      <p:cBhvr>
                                        <p:cTn id="7" dur="600"/>
                                        <p:tgtEl>
                                          <p:spTgt spid="17">
                                            <p:bg/>
                                          </p:spTgt>
                                        </p:tgtEl>
                                      </p:cBhvr>
                                    </p:animEffect>
                                    <p:anim calcmode="lin" valueType="num">
                                      <p:cBhvr>
                                        <p:cTn id="8" dur="600" fill="hold"/>
                                        <p:tgtEl>
                                          <p:spTgt spid="17">
                                            <p:bg/>
                                          </p:spTgt>
                                        </p:tgtEl>
                                        <p:attrNameLst>
                                          <p:attrName>ppt_x</p:attrName>
                                        </p:attrNameLst>
                                      </p:cBhvr>
                                      <p:tavLst>
                                        <p:tav tm="0">
                                          <p:val>
                                            <p:strVal val="#ppt_x"/>
                                          </p:val>
                                        </p:tav>
                                        <p:tav tm="100000">
                                          <p:val>
                                            <p:strVal val="#ppt_x"/>
                                          </p:val>
                                        </p:tav>
                                      </p:tavLst>
                                    </p:anim>
                                    <p:anim calcmode="lin" valueType="num">
                                      <p:cBhvr>
                                        <p:cTn id="9" dur="540" decel="100000" fill="hold"/>
                                        <p:tgtEl>
                                          <p:spTgt spid="17">
                                            <p:bg/>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7">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nodePh="1">
                                  <p:stCondLst>
                                    <p:cond delay="300"/>
                                  </p:stCondLst>
                                  <p:endCondLst>
                                    <p:cond evt="begin" delay="0">
                                      <p:tn val="11"/>
                                    </p:cond>
                                  </p:end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600"/>
                                        <p:tgtEl>
                                          <p:spTgt spid="17">
                                            <p:txEl>
                                              <p:pRg st="0" end="0"/>
                                            </p:txEl>
                                          </p:spTgt>
                                        </p:tgtEl>
                                      </p:cBhvr>
                                    </p:animEffect>
                                    <p:anim calcmode="lin" valueType="num">
                                      <p:cBhvr>
                                        <p:cTn id="14"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20">
                                            <p:bg/>
                                          </p:spTgt>
                                        </p:tgtEl>
                                        <p:attrNameLst>
                                          <p:attrName>style.visibility</p:attrName>
                                        </p:attrNameLst>
                                      </p:cBhvr>
                                      <p:to>
                                        <p:strVal val="visible"/>
                                      </p:to>
                                    </p:set>
                                    <p:animEffect transition="in" filter="fade">
                                      <p:cBhvr>
                                        <p:cTn id="19" dur="600"/>
                                        <p:tgtEl>
                                          <p:spTgt spid="20">
                                            <p:bg/>
                                          </p:spTgt>
                                        </p:tgtEl>
                                      </p:cBhvr>
                                    </p:animEffect>
                                    <p:anim calcmode="lin" valueType="num">
                                      <p:cBhvr>
                                        <p:cTn id="20" dur="600" fill="hold"/>
                                        <p:tgtEl>
                                          <p:spTgt spid="20">
                                            <p:bg/>
                                          </p:spTgt>
                                        </p:tgtEl>
                                        <p:attrNameLst>
                                          <p:attrName>ppt_x</p:attrName>
                                        </p:attrNameLst>
                                      </p:cBhvr>
                                      <p:tavLst>
                                        <p:tav tm="0">
                                          <p:val>
                                            <p:strVal val="#ppt_x"/>
                                          </p:val>
                                        </p:tav>
                                        <p:tav tm="100000">
                                          <p:val>
                                            <p:strVal val="#ppt_x"/>
                                          </p:val>
                                        </p:tav>
                                      </p:tavLst>
                                    </p:anim>
                                    <p:anim calcmode="lin" valueType="num">
                                      <p:cBhvr>
                                        <p:cTn id="21" dur="540" decel="100000" fill="hold"/>
                                        <p:tgtEl>
                                          <p:spTgt spid="20">
                                            <p:bg/>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bg/>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nodePh="1">
                                  <p:stCondLst>
                                    <p:cond delay="300"/>
                                  </p:stCondLst>
                                  <p:endCondLst>
                                    <p:cond evt="begin" delay="0">
                                      <p:tn val="23"/>
                                    </p:cond>
                                  </p:end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600"/>
                                        <p:tgtEl>
                                          <p:spTgt spid="20">
                                            <p:txEl>
                                              <p:pRg st="0" end="0"/>
                                            </p:txEl>
                                          </p:spTgt>
                                        </p:tgtEl>
                                      </p:cBhvr>
                                    </p:animEffect>
                                    <p:anim calcmode="lin" valueType="num">
                                      <p:cBhvr>
                                        <p:cTn id="26" dur="6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20">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tmplLst>
          <p:tmpl lvl="1">
            <p:tnLst>
              <p:par>
                <p:cTn presetID="37" presetClass="entr" presetSubtype="0" fill="hold" nodeType="withEffect" nodePh="1">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20" grpId="0" uiExpand="1" build="p" animBg="1">
        <p:tmplLst>
          <p:tmpl lvl="1">
            <p:tnLst>
              <p:par>
                <p:cTn presetID="37" presetClass="entr" presetSubtype="0" fill="hold" nodeType="withEffect" nodePh="1">
                  <p:stCondLst>
                    <p:cond delay="3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anim calcmode="lin" valueType="num">
                      <p:cBhvr>
                        <p:cTn dur="600" fill="hold"/>
                        <p:tgtEl>
                          <p:spTgt spid="20"/>
                        </p:tgtEl>
                        <p:attrNameLst>
                          <p:attrName>ppt_x</p:attrName>
                        </p:attrNameLst>
                      </p:cBhvr>
                      <p:tavLst>
                        <p:tav tm="0">
                          <p:val>
                            <p:strVal val="#ppt_x"/>
                          </p:val>
                        </p:tav>
                        <p:tav tm="100000">
                          <p:val>
                            <p:strVal val="#ppt_x"/>
                          </p:val>
                        </p:tav>
                      </p:tavLst>
                    </p:anim>
                    <p:anim calcmode="lin" valueType="num">
                      <p:cBhvr>
                        <p:cTn dur="540" decel="100000" fill="hold"/>
                        <p:tgtEl>
                          <p:spTgt spid="20"/>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1099" y="229339"/>
            <a:ext cx="3359631" cy="704580"/>
          </a:xfrm>
        </p:spPr>
        <p:txBody>
          <a:bodyPr/>
          <a:lstStyle/>
          <a:p>
            <a:r>
              <a:rPr lang="fa-IR" sz="2500" dirty="0" smtClean="0">
                <a:solidFill>
                  <a:schemeClr val="bg2"/>
                </a:solidFill>
              </a:rPr>
              <a:t>ملاحظات فرهنگی و اجتماعی</a:t>
            </a:r>
            <a:endParaRPr lang="en-US" sz="2500" dirty="0">
              <a:solidFill>
                <a:schemeClr val="bg2"/>
              </a:solidFill>
            </a:endParaRPr>
          </a:p>
        </p:txBody>
      </p:sp>
      <p:sp>
        <p:nvSpPr>
          <p:cNvPr id="3" name="Rectangle 2"/>
          <p:cNvSpPr/>
          <p:nvPr/>
        </p:nvSpPr>
        <p:spPr>
          <a:xfrm>
            <a:off x="1586345" y="923744"/>
            <a:ext cx="7557655" cy="408042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51" y="1182755"/>
            <a:ext cx="2128977" cy="3045690"/>
          </a:xfrm>
          <a:prstGeom prst="rect">
            <a:avLst/>
          </a:prstGeom>
        </p:spPr>
      </p:pic>
      <p:sp>
        <p:nvSpPr>
          <p:cNvPr id="14" name="Title 4"/>
          <p:cNvSpPr txBox="1">
            <a:spLocks/>
          </p:cNvSpPr>
          <p:nvPr/>
        </p:nvSpPr>
        <p:spPr>
          <a:xfrm>
            <a:off x="2589860" y="1991814"/>
            <a:ext cx="5784614"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توجه به عقاید و اداب و رفتار های استفاده گر با محصول</a:t>
            </a:r>
            <a:endParaRPr lang="en-US" sz="2000" dirty="0">
              <a:solidFill>
                <a:schemeClr val="bg2"/>
              </a:solidFill>
            </a:endParaRPr>
          </a:p>
        </p:txBody>
      </p:sp>
      <p:sp>
        <p:nvSpPr>
          <p:cNvPr id="15" name="Title 4"/>
          <p:cNvSpPr txBox="1">
            <a:spLocks/>
          </p:cNvSpPr>
          <p:nvPr/>
        </p:nvSpPr>
        <p:spPr>
          <a:xfrm>
            <a:off x="3141234" y="2963955"/>
            <a:ext cx="5234194"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توسعه روابط اجتماعی و افزایش صمیمیت در عصر تکنولوژی</a:t>
            </a:r>
            <a:endParaRPr lang="en-US" sz="2000" dirty="0">
              <a:solidFill>
                <a:schemeClr val="bg2"/>
              </a:solidFill>
            </a:endParaRPr>
          </a:p>
        </p:txBody>
      </p:sp>
    </p:spTree>
    <p:extLst>
      <p:ext uri="{BB962C8B-B14F-4D97-AF65-F5344CB8AC3E}">
        <p14:creationId xmlns:p14="http://schemas.microsoft.com/office/powerpoint/2010/main" val="243388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199" y="211913"/>
            <a:ext cx="3892585" cy="704580"/>
          </a:xfrm>
        </p:spPr>
        <p:txBody>
          <a:bodyPr/>
          <a:lstStyle/>
          <a:p>
            <a:r>
              <a:rPr lang="fa-IR" sz="2500" dirty="0" smtClean="0">
                <a:solidFill>
                  <a:schemeClr val="bg2"/>
                </a:solidFill>
              </a:rPr>
              <a:t>ملاحظات زیبا شناختی و عملکردی</a:t>
            </a:r>
            <a:endParaRPr lang="en-US" sz="2500" dirty="0">
              <a:solidFill>
                <a:schemeClr val="bg2"/>
              </a:solidFill>
            </a:endParaRPr>
          </a:p>
        </p:txBody>
      </p:sp>
      <p:sp>
        <p:nvSpPr>
          <p:cNvPr id="3" name="Rectangle 2"/>
          <p:cNvSpPr/>
          <p:nvPr/>
        </p:nvSpPr>
        <p:spPr>
          <a:xfrm>
            <a:off x="1412837" y="1038552"/>
            <a:ext cx="7557655" cy="408042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41" y="1693949"/>
            <a:ext cx="2926935" cy="2532525"/>
          </a:xfrm>
          <a:prstGeom prst="rect">
            <a:avLst/>
          </a:prstGeom>
        </p:spPr>
      </p:pic>
      <p:sp>
        <p:nvSpPr>
          <p:cNvPr id="14" name="Title 4"/>
          <p:cNvSpPr txBox="1">
            <a:spLocks/>
          </p:cNvSpPr>
          <p:nvPr/>
        </p:nvSpPr>
        <p:spPr>
          <a:xfrm>
            <a:off x="3548977" y="2344104"/>
            <a:ext cx="5068924"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تاثیرات بصری و لامسه ای بافت و رویه سطوح محصول</a:t>
            </a:r>
            <a:endParaRPr lang="en-US" sz="2000" dirty="0">
              <a:solidFill>
                <a:schemeClr val="bg2"/>
              </a:solidFill>
            </a:endParaRPr>
          </a:p>
        </p:txBody>
      </p:sp>
      <p:sp>
        <p:nvSpPr>
          <p:cNvPr id="15" name="Title 4"/>
          <p:cNvSpPr txBox="1">
            <a:spLocks/>
          </p:cNvSpPr>
          <p:nvPr/>
        </p:nvSpPr>
        <p:spPr>
          <a:xfrm>
            <a:off x="3413585" y="3151380"/>
            <a:ext cx="5281982"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جلوه های بصری رنگ از نظر استاندارد وارگونومی و زیباشناختی عمومی</a:t>
            </a:r>
            <a:endParaRPr lang="en-US" sz="2000" dirty="0">
              <a:solidFill>
                <a:schemeClr val="bg2"/>
              </a:solidFill>
            </a:endParaRPr>
          </a:p>
        </p:txBody>
      </p:sp>
    </p:spTree>
    <p:extLst>
      <p:ext uri="{BB962C8B-B14F-4D97-AF65-F5344CB8AC3E}">
        <p14:creationId xmlns:p14="http://schemas.microsoft.com/office/powerpoint/2010/main" val="6307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8438" y="338699"/>
            <a:ext cx="4182152" cy="704580"/>
          </a:xfrm>
        </p:spPr>
        <p:txBody>
          <a:bodyPr/>
          <a:lstStyle/>
          <a:p>
            <a:r>
              <a:rPr lang="fa-IR" sz="2500" dirty="0" smtClean="0">
                <a:solidFill>
                  <a:schemeClr val="bg2"/>
                </a:solidFill>
              </a:rPr>
              <a:t>ملاحظات انتخاب مواد و روش ساخت</a:t>
            </a:r>
            <a:endParaRPr lang="en-US" sz="2500" dirty="0">
              <a:solidFill>
                <a:schemeClr val="bg2"/>
              </a:solidFill>
            </a:endParaRPr>
          </a:p>
        </p:txBody>
      </p:sp>
      <p:sp>
        <p:nvSpPr>
          <p:cNvPr id="3" name="Rectangle 2"/>
          <p:cNvSpPr/>
          <p:nvPr/>
        </p:nvSpPr>
        <p:spPr>
          <a:xfrm>
            <a:off x="1431635" y="951345"/>
            <a:ext cx="7557655" cy="408042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68" y="1444846"/>
            <a:ext cx="3491152" cy="2618364"/>
          </a:xfrm>
          <a:prstGeom prst="rect">
            <a:avLst/>
          </a:prstGeom>
        </p:spPr>
      </p:pic>
      <p:sp>
        <p:nvSpPr>
          <p:cNvPr id="14" name="Title 4"/>
          <p:cNvSpPr txBox="1">
            <a:spLocks/>
          </p:cNvSpPr>
          <p:nvPr/>
        </p:nvSpPr>
        <p:spPr>
          <a:xfrm>
            <a:off x="4236359" y="1963387"/>
            <a:ext cx="4289575" cy="1690285"/>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دوام و استواری </a:t>
            </a:r>
          </a:p>
          <a:p>
            <a:r>
              <a:rPr lang="fa-IR" sz="2000" dirty="0" smtClean="0">
                <a:solidFill>
                  <a:schemeClr val="bg2"/>
                </a:solidFill>
              </a:rPr>
              <a:t>به کارگیری مواد قابل شستشو </a:t>
            </a:r>
          </a:p>
          <a:p>
            <a:r>
              <a:rPr lang="fa-IR" sz="2000" dirty="0" smtClean="0">
                <a:solidFill>
                  <a:schemeClr val="bg2"/>
                </a:solidFill>
              </a:rPr>
              <a:t>مقاوم در برار نوسان حرارتی</a:t>
            </a:r>
          </a:p>
          <a:p>
            <a:endParaRPr lang="en-US" sz="2000" dirty="0">
              <a:solidFill>
                <a:schemeClr val="bg2"/>
              </a:solidFill>
            </a:endParaRPr>
          </a:p>
        </p:txBody>
      </p:sp>
    </p:spTree>
    <p:extLst>
      <p:ext uri="{BB962C8B-B14F-4D97-AF65-F5344CB8AC3E}">
        <p14:creationId xmlns:p14="http://schemas.microsoft.com/office/powerpoint/2010/main" val="32183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3587"/>
            <a:ext cx="2717800" cy="1008341"/>
          </a:xfrm>
        </p:spPr>
        <p:txBody>
          <a:bodyPr>
            <a:normAutofit fontScale="90000"/>
          </a:bodyPr>
          <a:lstStyle/>
          <a:p>
            <a:r>
              <a:rPr lang="en-US" dirty="0" smtClean="0"/>
              <a:t>STREET</a:t>
            </a:r>
            <a:r>
              <a:rPr lang="en-US" dirty="0"/>
              <a:t/>
            </a:r>
            <a:br>
              <a:rPr lang="en-US" dirty="0"/>
            </a:br>
            <a:r>
              <a:rPr lang="en-US" dirty="0">
                <a:solidFill>
                  <a:schemeClr val="accent3"/>
                </a:solidFill>
              </a:rPr>
              <a:t>FURNITURE</a:t>
            </a:r>
            <a:br>
              <a:rPr lang="en-US" dirty="0">
                <a:solidFill>
                  <a:schemeClr val="accent3"/>
                </a:solidFill>
              </a:rPr>
            </a:br>
            <a:endParaRPr lang="en-US" dirty="0">
              <a:solidFill>
                <a:schemeClr val="accent6"/>
              </a:solidFill>
            </a:endParaRPr>
          </a:p>
        </p:txBody>
      </p:sp>
      <p:sp>
        <p:nvSpPr>
          <p:cNvPr id="3" name="Text Placeholder 2"/>
          <p:cNvSpPr>
            <a:spLocks noGrp="1"/>
          </p:cNvSpPr>
          <p:nvPr>
            <p:ph type="body" sz="quarter" idx="10"/>
          </p:nvPr>
        </p:nvSpPr>
        <p:spPr/>
        <p:txBody>
          <a:bodyPr/>
          <a:lstStyle/>
          <a:p>
            <a:r>
              <a:rPr lang="en-US" dirty="0" smtClean="0"/>
              <a:t>URBAN</a:t>
            </a:r>
            <a:endParaRPr lang="en-US" dirty="0"/>
          </a:p>
        </p:txBody>
      </p:sp>
      <p:sp>
        <p:nvSpPr>
          <p:cNvPr id="13"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 name="Group 3"/>
          <p:cNvGrpSpPr/>
          <p:nvPr/>
        </p:nvGrpSpPr>
        <p:grpSpPr>
          <a:xfrm>
            <a:off x="6350249" y="-291626"/>
            <a:ext cx="4098865" cy="2513297"/>
            <a:chOff x="7236911" y="1588745"/>
            <a:chExt cx="2435289" cy="1343920"/>
          </a:xfrm>
        </p:grpSpPr>
        <p:sp>
          <p:nvSpPr>
            <p:cNvPr id="8"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0"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cxnSp>
        <p:nvCxnSpPr>
          <p:cNvPr id="12" name="Straight Connector 11"/>
          <p:cNvCxnSpPr/>
          <p:nvPr/>
        </p:nvCxnSpPr>
        <p:spPr>
          <a:xfrm>
            <a:off x="753533" y="473192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603482" y="4103639"/>
            <a:ext cx="4829320" cy="789447"/>
          </a:xfrm>
          <a:prstGeom prst="rect">
            <a:avLst/>
          </a:prstGeom>
          <a:noFill/>
        </p:spPr>
        <p:txBody>
          <a:bodyPr wrap="square" lIns="0" tIns="34290" rIns="0" bIns="34290" rtlCol="0">
            <a:spAutoFit/>
          </a:bodyPr>
          <a:lstStyle/>
          <a:p>
            <a:pPr>
              <a:lnSpc>
                <a:spcPct val="130000"/>
              </a:lnSpc>
            </a:pPr>
            <a:r>
              <a:rPr lang="en-US" sz="900" dirty="0">
                <a:solidFill>
                  <a:schemeClr val="bg1">
                    <a:lumMod val="95000"/>
                  </a:schemeClr>
                </a:solidFill>
                <a:latin typeface="Lato Regular"/>
                <a:cs typeface="Lato Regular"/>
              </a:rPr>
              <a:t>A kiosk (from Turkish </a:t>
            </a:r>
            <a:r>
              <a:rPr lang="en-US" sz="900" dirty="0" err="1">
                <a:solidFill>
                  <a:schemeClr val="bg1">
                    <a:lumMod val="95000"/>
                  </a:schemeClr>
                </a:solidFill>
                <a:latin typeface="Lato Regular"/>
                <a:cs typeface="Lato Regular"/>
              </a:rPr>
              <a:t>köşk</a:t>
            </a:r>
            <a:r>
              <a:rPr lang="en-US" sz="900" dirty="0">
                <a:solidFill>
                  <a:schemeClr val="bg1">
                    <a:lumMod val="95000"/>
                  </a:schemeClr>
                </a:solidFill>
                <a:latin typeface="Lato Regular"/>
                <a:cs typeface="Lato Regular"/>
              </a:rPr>
              <a:t>, from Persian </a:t>
            </a:r>
            <a:r>
              <a:rPr lang="en-US" sz="900" dirty="0" err="1">
                <a:solidFill>
                  <a:schemeClr val="bg1">
                    <a:lumMod val="95000"/>
                  </a:schemeClr>
                </a:solidFill>
                <a:latin typeface="Lato Regular"/>
                <a:cs typeface="Lato Regular"/>
              </a:rPr>
              <a:t>kūshk</a:t>
            </a:r>
            <a:r>
              <a:rPr lang="en-US" sz="900" dirty="0">
                <a:solidFill>
                  <a:schemeClr val="bg1">
                    <a:lumMod val="95000"/>
                  </a:schemeClr>
                </a:solidFill>
                <a:latin typeface="Lato Regular"/>
                <a:cs typeface="Lato Regular"/>
              </a:rPr>
              <a:t>) is a small, separated garden pavilion open on some or all sides. Kiosks were common in Persia, the Indian subcontinent, and in the Ottoman Empire from the 13th century onward. Today, there are many kiosks in and around the </a:t>
            </a:r>
            <a:r>
              <a:rPr lang="en-US" sz="900" dirty="0" err="1">
                <a:solidFill>
                  <a:schemeClr val="bg1">
                    <a:lumMod val="95000"/>
                  </a:schemeClr>
                </a:solidFill>
                <a:latin typeface="Lato Regular"/>
                <a:cs typeface="Lato Regular"/>
              </a:rPr>
              <a:t>Topkapı</a:t>
            </a:r>
            <a:r>
              <a:rPr lang="en-US" sz="900" dirty="0">
                <a:solidFill>
                  <a:schemeClr val="bg1">
                    <a:lumMod val="95000"/>
                  </a:schemeClr>
                </a:solidFill>
                <a:latin typeface="Lato Regular"/>
                <a:cs typeface="Lato Regular"/>
              </a:rPr>
              <a:t> Palace in Istanbul, and they are still a relatively common sight in Balkan states</a:t>
            </a:r>
            <a:endParaRPr lang="en-US" sz="900" dirty="0" smtClean="0">
              <a:solidFill>
                <a:schemeClr val="bg1">
                  <a:lumMod val="95000"/>
                </a:schemeClr>
              </a:solidFill>
              <a:latin typeface="Lato Regular"/>
              <a:cs typeface="Lato Regular"/>
            </a:endParaRPr>
          </a:p>
        </p:txBody>
      </p:sp>
      <p:sp>
        <p:nvSpPr>
          <p:cNvPr id="5" name="Rectangle 4"/>
          <p:cNvSpPr/>
          <p:nvPr/>
        </p:nvSpPr>
        <p:spPr>
          <a:xfrm>
            <a:off x="2565953" y="1937933"/>
            <a:ext cx="2892167" cy="1015663"/>
          </a:xfrm>
          <a:prstGeom prst="rect">
            <a:avLst/>
          </a:prstGeom>
        </p:spPr>
        <p:txBody>
          <a:bodyPr wrap="square">
            <a:spAutoFit/>
          </a:bodyPr>
          <a:lstStyle/>
          <a:p>
            <a:r>
              <a:rPr lang="en-US" sz="6000" dirty="0">
                <a:solidFill>
                  <a:schemeClr val="accent6"/>
                </a:solidFill>
              </a:rPr>
              <a:t>Kiosks</a:t>
            </a:r>
            <a:endParaRPr lang="en-US" sz="6000" dirty="0"/>
          </a:p>
        </p:txBody>
      </p:sp>
    </p:spTree>
    <p:extLst>
      <p:ext uri="{BB962C8B-B14F-4D97-AF65-F5344CB8AC3E}">
        <p14:creationId xmlns:p14="http://schemas.microsoft.com/office/powerpoint/2010/main" val="16617205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2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0656" y="153030"/>
            <a:ext cx="3281570" cy="704580"/>
          </a:xfrm>
        </p:spPr>
        <p:txBody>
          <a:bodyPr/>
          <a:lstStyle/>
          <a:p>
            <a:r>
              <a:rPr lang="fa-IR" dirty="0" smtClean="0">
                <a:solidFill>
                  <a:schemeClr val="accent3"/>
                </a:solidFill>
              </a:rPr>
              <a:t>مبلمان شهری :</a:t>
            </a:r>
            <a:r>
              <a:rPr lang="fa-IR" dirty="0" smtClean="0">
                <a:solidFill>
                  <a:schemeClr val="bg2"/>
                </a:solidFill>
              </a:rPr>
              <a:t>کیوسک</a:t>
            </a:r>
            <a:endParaRPr lang="en-US" dirty="0">
              <a:solidFill>
                <a:schemeClr val="bg2"/>
              </a:solidFill>
            </a:endParaRPr>
          </a:p>
        </p:txBody>
      </p:sp>
      <p:sp>
        <p:nvSpPr>
          <p:cNvPr id="3" name="Rectangle 2"/>
          <p:cNvSpPr/>
          <p:nvPr/>
        </p:nvSpPr>
        <p:spPr>
          <a:xfrm>
            <a:off x="1453150" y="892462"/>
            <a:ext cx="7557655" cy="408042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68" y="1106446"/>
            <a:ext cx="2282132" cy="3423198"/>
          </a:xfrm>
          <a:prstGeom prst="rect">
            <a:avLst/>
          </a:prstGeom>
        </p:spPr>
      </p:pic>
      <p:sp>
        <p:nvSpPr>
          <p:cNvPr id="14" name="Title 4"/>
          <p:cNvSpPr txBox="1">
            <a:spLocks/>
          </p:cNvSpPr>
          <p:nvPr/>
        </p:nvSpPr>
        <p:spPr>
          <a:xfrm>
            <a:off x="3065929" y="1975622"/>
            <a:ext cx="5559894" cy="193743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کیوسک در لغت به معنای دکان کوچک یا الاچق است که در کنار خیابان برای فروش روزنامه ها و مجلات و حتی برخی از مواد غذایی در نظر گرفته میشد</a:t>
            </a:r>
            <a:endParaRPr lang="en-US" sz="2000" dirty="0">
              <a:solidFill>
                <a:schemeClr val="bg2"/>
              </a:solidFill>
            </a:endParaRPr>
          </a:p>
        </p:txBody>
      </p:sp>
    </p:spTree>
    <p:extLst>
      <p:ext uri="{BB962C8B-B14F-4D97-AF65-F5344CB8AC3E}">
        <p14:creationId xmlns:p14="http://schemas.microsoft.com/office/powerpoint/2010/main" val="39085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solidFill>
            <a:schemeClr val="accent1">
              <a:lumMod val="90000"/>
              <a:lumOff val="10000"/>
            </a:schemeClr>
          </a:solidFill>
        </p:spPr>
        <p:txBody>
          <a:bodyPr/>
          <a:lstStyle/>
          <a:p>
            <a:r>
              <a:rPr lang="fa-IR" sz="1500" dirty="0" smtClean="0"/>
              <a:t>کیوسک نگهبانی و پلیس</a:t>
            </a:r>
            <a:endParaRPr lang="en-US" sz="1500" dirty="0"/>
          </a:p>
        </p:txBody>
      </p:sp>
      <p:sp>
        <p:nvSpPr>
          <p:cNvPr id="6" name="Text Placeholder 5"/>
          <p:cNvSpPr>
            <a:spLocks noGrp="1"/>
          </p:cNvSpPr>
          <p:nvPr>
            <p:ph type="body" sz="quarter" idx="16"/>
          </p:nvPr>
        </p:nvSpPr>
        <p:spPr/>
        <p:txBody>
          <a:bodyPr/>
          <a:lstStyle/>
          <a:p>
            <a:r>
              <a:rPr lang="fa-IR" sz="1500" dirty="0" smtClean="0"/>
              <a:t>کیوسک های مدولار</a:t>
            </a:r>
            <a:endParaRPr lang="en-US" sz="1500" dirty="0"/>
          </a:p>
        </p:txBody>
      </p:sp>
      <p:sp>
        <p:nvSpPr>
          <p:cNvPr id="9" name="Text Placeholder 8"/>
          <p:cNvSpPr>
            <a:spLocks noGrp="1"/>
          </p:cNvSpPr>
          <p:nvPr>
            <p:ph type="body" sz="quarter" idx="19"/>
          </p:nvPr>
        </p:nvSpPr>
        <p:spPr>
          <a:solidFill>
            <a:schemeClr val="accent4">
              <a:lumMod val="50000"/>
            </a:schemeClr>
          </a:solidFill>
        </p:spPr>
        <p:txBody>
          <a:bodyPr/>
          <a:lstStyle/>
          <a:p>
            <a:r>
              <a:rPr lang="fa-IR" sz="1500" dirty="0" smtClean="0"/>
              <a:t>کیوسک های خرده فروشی</a:t>
            </a:r>
            <a:endParaRPr lang="en-US" sz="1500" dirty="0"/>
          </a:p>
        </p:txBody>
      </p:sp>
      <p:pic>
        <p:nvPicPr>
          <p:cNvPr id="25" name="Picture Placeholder 2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2875" r="22875"/>
          <a:stretch>
            <a:fillRect/>
          </a:stretch>
        </p:blipFill>
        <p:spPr/>
      </p:pic>
      <p:sp>
        <p:nvSpPr>
          <p:cNvPr id="11" name="Text Placeholder 2"/>
          <p:cNvSpPr txBox="1">
            <a:spLocks/>
          </p:cNvSpPr>
          <p:nvPr/>
        </p:nvSpPr>
        <p:spPr>
          <a:xfrm>
            <a:off x="2918690" y="223634"/>
            <a:ext cx="2989894" cy="237328"/>
          </a:xfrm>
          <a:prstGeom prst="rect">
            <a:avLst/>
          </a:prstGeom>
          <a:solidFill>
            <a:schemeClr val="accent1"/>
          </a:solidFill>
        </p:spPr>
        <p:txBody>
          <a:bodyPr lIns="68580" tIns="34290" rIns="68580" bIns="34290" anchor="ctr">
            <a:noAutofit/>
          </a:bodyPr>
          <a:lstStyle>
            <a:lvl1pPr marL="0" indent="0" algn="ctr" defTabSz="685783" rtl="0" eaLnBrk="1" latinLnBrk="0" hangingPunct="1">
              <a:lnSpc>
                <a:spcPct val="90000"/>
              </a:lnSpc>
              <a:spcBef>
                <a:spcPts val="750"/>
              </a:spcBef>
              <a:buFont typeface="Arial" panose="020B0604020202020204" pitchFamily="34" charset="0"/>
              <a:buNone/>
              <a:defRPr sz="900" kern="1200" cap="all">
                <a:solidFill>
                  <a:schemeClr val="bg1"/>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t>انواع کیوسک ها به لحاظ کارکرد</a:t>
            </a:r>
            <a:endParaRPr lang="en-US" sz="2000" dirty="0"/>
          </a:p>
        </p:txBody>
      </p:sp>
      <p:pic>
        <p:nvPicPr>
          <p:cNvPr id="24" name="Picture Placeholder 23"/>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1867" r="21867"/>
          <a:stretch>
            <a:fillRect/>
          </a:stretch>
        </p:blipFill>
        <p:spPr/>
      </p:pic>
      <p:pic>
        <p:nvPicPr>
          <p:cNvPr id="26" name="Picture Placeholder 2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9420" r="19420"/>
          <a:stretch>
            <a:fillRect/>
          </a:stretch>
        </p:blipFill>
        <p:spPr/>
      </p:pic>
    </p:spTree>
    <p:extLst>
      <p:ext uri="{BB962C8B-B14F-4D97-AF65-F5344CB8AC3E}">
        <p14:creationId xmlns:p14="http://schemas.microsoft.com/office/powerpoint/2010/main" val="3198267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731"/>
            </a:gs>
            <a:gs pos="72000">
              <a:srgbClr val="0B0D1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6" name="Slide Number Placeholder 5"/>
          <p:cNvSpPr txBox="1">
            <a:spLocks/>
          </p:cNvSpPr>
          <p:nvPr/>
        </p:nvSpPr>
        <p:spPr>
          <a:xfrm>
            <a:off x="2175016" y="772891"/>
            <a:ext cx="5216830" cy="861774"/>
          </a:xfrm>
          <a:prstGeom prst="rect">
            <a:avLst/>
          </a:prstGeom>
        </p:spPr>
        <p:txBody>
          <a:bodyPr vert="horz" wrap="square" lIns="0" tIns="45720" rIns="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fa-IR" sz="5000" dirty="0" smtClean="0">
                <a:solidFill>
                  <a:schemeClr val="bg1">
                    <a:alpha val="70000"/>
                  </a:schemeClr>
                </a:solidFill>
                <a:latin typeface="Lato Bold"/>
                <a:ea typeface="Roboto Condensed bold" panose="02000000000000000000" pitchFamily="2" charset="0"/>
                <a:cs typeface="Lato Bold"/>
              </a:rPr>
              <a:t>بسم الله الرحمن الرحیم</a:t>
            </a:r>
            <a:endParaRPr lang="en-US" sz="5000" dirty="0">
              <a:solidFill>
                <a:schemeClr val="bg1">
                  <a:alpha val="70000"/>
                </a:schemeClr>
              </a:solidFill>
              <a:latin typeface="Lato Bold"/>
              <a:ea typeface="Roboto Condensed bold" panose="02000000000000000000" pitchFamily="2" charset="0"/>
              <a:cs typeface="Lato Bold"/>
            </a:endParaRPr>
          </a:p>
        </p:txBody>
      </p:sp>
      <p:sp>
        <p:nvSpPr>
          <p:cNvPr id="37" name="Slide Number Placeholder 5"/>
          <p:cNvSpPr txBox="1">
            <a:spLocks/>
          </p:cNvSpPr>
          <p:nvPr/>
        </p:nvSpPr>
        <p:spPr>
          <a:xfrm>
            <a:off x="1189589" y="2189969"/>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
        <p:nvSpPr>
          <p:cNvPr id="42" name="Shape 34"/>
          <p:cNvSpPr/>
          <p:nvPr/>
        </p:nvSpPr>
        <p:spPr>
          <a:xfrm>
            <a:off x="3815608" y="2282219"/>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43" name="Shape 37"/>
          <p:cNvSpPr/>
          <p:nvPr/>
        </p:nvSpPr>
        <p:spPr>
          <a:xfrm>
            <a:off x="6034644" y="2899347"/>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44" name="Shape 35"/>
          <p:cNvSpPr/>
          <p:nvPr/>
        </p:nvSpPr>
        <p:spPr>
          <a:xfrm>
            <a:off x="6406419" y="2033384"/>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45" name="Shape 34"/>
          <p:cNvSpPr/>
          <p:nvPr/>
        </p:nvSpPr>
        <p:spPr>
          <a:xfrm>
            <a:off x="2651403" y="1797400"/>
            <a:ext cx="3241398" cy="112279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100000">
                <a:schemeClr val="accent6">
                  <a:lumMod val="75000"/>
                  <a:alpha val="2700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46" name="Shape 36"/>
          <p:cNvSpPr/>
          <p:nvPr/>
        </p:nvSpPr>
        <p:spPr>
          <a:xfrm rot="962435">
            <a:off x="7432256" y="2837960"/>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Tree>
    <p:extLst>
      <p:ext uri="{BB962C8B-B14F-4D97-AF65-F5344CB8AC3E}">
        <p14:creationId xmlns:p14="http://schemas.microsoft.com/office/powerpoint/2010/main" val="1190214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9000">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14:bounceEnd="59000">
                                          <p:cBhvr additive="base">
                                            <p:cTn id="7" dur="1250" fill="hold"/>
                                            <p:tgtEl>
                                              <p:spTgt spid="36"/>
                                            </p:tgtEl>
                                            <p:attrNameLst>
                                              <p:attrName>ppt_x</p:attrName>
                                            </p:attrNameLst>
                                          </p:cBhvr>
                                          <p:tavLst>
                                            <p:tav tm="0">
                                              <p:val>
                                                <p:strVal val="1+#ppt_w/2"/>
                                              </p:val>
                                            </p:tav>
                                            <p:tav tm="100000">
                                              <p:val>
                                                <p:strVal val="#ppt_x"/>
                                              </p:val>
                                            </p:tav>
                                          </p:tavLst>
                                        </p:anim>
                                        <p:anim calcmode="lin" valueType="num" p14:bounceEnd="59000">
                                          <p:cBhvr additive="base">
                                            <p:cTn id="8" dur="1250" fill="hold"/>
                                            <p:tgtEl>
                                              <p:spTgt spid="3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nodePh="1">
                                      <p:stCondLst>
                                        <p:cond delay="25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53" presetClass="entr" presetSubtype="16" fill="hold" grpId="0" nodeType="withEffect">
                                      <p:stCondLst>
                                        <p:cond delay="65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grpId="0" nodeType="withEffect">
                                      <p:stCondLst>
                                        <p:cond delay="85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par>
                                    <p:cTn id="27" presetID="53" presetClass="entr" presetSubtype="16" fill="hold" grpId="0" nodeType="withEffect">
                                      <p:stCondLst>
                                        <p:cond delay="95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animBg="1"/>
          <p:bldP spid="43" grpId="0" animBg="1"/>
          <p:bldP spid="44" grpId="0" animBg="1"/>
          <p:bldP spid="45"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250" fill="hold"/>
                                            <p:tgtEl>
                                              <p:spTgt spid="36"/>
                                            </p:tgtEl>
                                            <p:attrNameLst>
                                              <p:attrName>ppt_x</p:attrName>
                                            </p:attrNameLst>
                                          </p:cBhvr>
                                          <p:tavLst>
                                            <p:tav tm="0">
                                              <p:val>
                                                <p:strVal val="1+#ppt_w/2"/>
                                              </p:val>
                                            </p:tav>
                                            <p:tav tm="100000">
                                              <p:val>
                                                <p:strVal val="#ppt_x"/>
                                              </p:val>
                                            </p:tav>
                                          </p:tavLst>
                                        </p:anim>
                                        <p:anim calcmode="lin" valueType="num">
                                          <p:cBhvr additive="base">
                                            <p:cTn id="8" dur="1250" fill="hold"/>
                                            <p:tgtEl>
                                              <p:spTgt spid="3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nodePh="1">
                                      <p:stCondLst>
                                        <p:cond delay="250"/>
                                      </p:stCondLst>
                                      <p:endCondLst>
                                        <p:cond evt="begin" delay="0">
                                          <p:tn val="9"/>
                                        </p:cond>
                                      </p:end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53" presetClass="entr" presetSubtype="16" fill="hold" grpId="0" nodeType="withEffect">
                                      <p:stCondLst>
                                        <p:cond delay="65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par>
                                    <p:cTn id="22" presetID="53" presetClass="entr" presetSubtype="16" fill="hold" grpId="0" nodeType="withEffect">
                                      <p:stCondLst>
                                        <p:cond delay="85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par>
                                    <p:cTn id="27" presetID="53" presetClass="entr" presetSubtype="16" fill="hold" grpId="0" nodeType="withEffect">
                                      <p:stCondLst>
                                        <p:cond delay="95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2" grpId="0" animBg="1"/>
          <p:bldP spid="43" grpId="0" animBg="1"/>
          <p:bldP spid="44" grpId="0" animBg="1"/>
          <p:bldP spid="45" grpId="0" animBg="1"/>
          <p:bldP spid="4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fa-IR" sz="1500" dirty="0" smtClean="0"/>
              <a:t>کیوسک تعاملی</a:t>
            </a:r>
            <a:endParaRPr lang="en-US" sz="1500" dirty="0"/>
          </a:p>
        </p:txBody>
      </p:sp>
      <p:sp>
        <p:nvSpPr>
          <p:cNvPr id="9" name="Text Placeholder 8"/>
          <p:cNvSpPr>
            <a:spLocks noGrp="1"/>
          </p:cNvSpPr>
          <p:nvPr>
            <p:ph type="body" sz="quarter" idx="19"/>
          </p:nvPr>
        </p:nvSpPr>
        <p:spPr>
          <a:solidFill>
            <a:schemeClr val="accent4">
              <a:lumMod val="50000"/>
            </a:schemeClr>
          </a:solidFill>
        </p:spPr>
        <p:txBody>
          <a:bodyPr/>
          <a:lstStyle/>
          <a:p>
            <a:r>
              <a:rPr lang="fa-IR" sz="1500" dirty="0" smtClean="0"/>
              <a:t>کیوسک های چند منظوره</a:t>
            </a:r>
            <a:endParaRPr lang="en-US" sz="1500" dirty="0"/>
          </a:p>
        </p:txBody>
      </p:sp>
      <p:pic>
        <p:nvPicPr>
          <p:cNvPr id="15" name="Picture Placeholder 14"/>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4014" b="4014"/>
          <a:stretch>
            <a:fillRect/>
          </a:stretch>
        </p:blipFill>
        <p:spPr/>
      </p:pic>
      <p:sp>
        <p:nvSpPr>
          <p:cNvPr id="11" name="Text Placeholder 2"/>
          <p:cNvSpPr txBox="1">
            <a:spLocks/>
          </p:cNvSpPr>
          <p:nvPr/>
        </p:nvSpPr>
        <p:spPr>
          <a:xfrm>
            <a:off x="2918690" y="223634"/>
            <a:ext cx="2989894" cy="237328"/>
          </a:xfrm>
          <a:prstGeom prst="rect">
            <a:avLst/>
          </a:prstGeom>
          <a:solidFill>
            <a:schemeClr val="accent1"/>
          </a:solidFill>
        </p:spPr>
        <p:txBody>
          <a:bodyPr lIns="68580" tIns="34290" rIns="68580" bIns="34290" anchor="ctr">
            <a:noAutofit/>
          </a:bodyPr>
          <a:lstStyle>
            <a:lvl1pPr marL="0" indent="0" algn="ctr" defTabSz="685783" rtl="0" eaLnBrk="1" latinLnBrk="0" hangingPunct="1">
              <a:lnSpc>
                <a:spcPct val="90000"/>
              </a:lnSpc>
              <a:spcBef>
                <a:spcPts val="750"/>
              </a:spcBef>
              <a:buFont typeface="Arial" panose="020B0604020202020204" pitchFamily="34" charset="0"/>
              <a:buNone/>
              <a:defRPr sz="900" kern="1200" cap="all">
                <a:solidFill>
                  <a:schemeClr val="bg1"/>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t>انواع کیوسک ها به لحاظ کارکرد</a:t>
            </a:r>
            <a:endParaRPr lang="en-US" sz="2000" dirty="0"/>
          </a:p>
        </p:txBody>
      </p:sp>
      <p:pic>
        <p:nvPicPr>
          <p:cNvPr id="18" name="Picture Placeholder 1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582" r="15582"/>
          <a:stretch>
            <a:fillRect/>
          </a:stretch>
        </p:blipFill>
        <p:spPr/>
      </p:pic>
    </p:spTree>
    <p:extLst>
      <p:ext uri="{BB962C8B-B14F-4D97-AF65-F5344CB8AC3E}">
        <p14:creationId xmlns:p14="http://schemas.microsoft.com/office/powerpoint/2010/main" val="3332601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solidFill>
            <a:schemeClr val="accent1">
              <a:lumMod val="90000"/>
              <a:lumOff val="10000"/>
            </a:schemeClr>
          </a:solidFill>
        </p:spPr>
        <p:txBody>
          <a:bodyPr/>
          <a:lstStyle/>
          <a:p>
            <a:r>
              <a:rPr lang="fa-IR" sz="1500" dirty="0" smtClean="0"/>
              <a:t>کیوسک عکاسی</a:t>
            </a:r>
            <a:endParaRPr lang="en-US" sz="1500" dirty="0"/>
          </a:p>
        </p:txBody>
      </p:sp>
      <p:sp>
        <p:nvSpPr>
          <p:cNvPr id="6" name="Text Placeholder 5"/>
          <p:cNvSpPr>
            <a:spLocks noGrp="1"/>
          </p:cNvSpPr>
          <p:nvPr>
            <p:ph type="body" sz="quarter" idx="16"/>
          </p:nvPr>
        </p:nvSpPr>
        <p:spPr/>
        <p:txBody>
          <a:bodyPr/>
          <a:lstStyle/>
          <a:p>
            <a:r>
              <a:rPr lang="fa-IR" sz="1500" dirty="0" smtClean="0"/>
              <a:t>کیوسک اینترنت</a:t>
            </a:r>
            <a:endParaRPr lang="en-US" sz="1500" dirty="0"/>
          </a:p>
        </p:txBody>
      </p:sp>
      <p:sp>
        <p:nvSpPr>
          <p:cNvPr id="9" name="Text Placeholder 8"/>
          <p:cNvSpPr>
            <a:spLocks noGrp="1"/>
          </p:cNvSpPr>
          <p:nvPr>
            <p:ph type="body" sz="quarter" idx="19"/>
          </p:nvPr>
        </p:nvSpPr>
        <p:spPr>
          <a:solidFill>
            <a:schemeClr val="accent4">
              <a:lumMod val="50000"/>
            </a:schemeClr>
          </a:solidFill>
        </p:spPr>
        <p:txBody>
          <a:bodyPr/>
          <a:lstStyle/>
          <a:p>
            <a:r>
              <a:rPr lang="fa-IR" sz="1500" dirty="0" smtClean="0"/>
              <a:t>تل کیوسک</a:t>
            </a:r>
            <a:endParaRPr lang="en-US" sz="1500" dirty="0"/>
          </a:p>
        </p:txBody>
      </p:sp>
      <p:pic>
        <p:nvPicPr>
          <p:cNvPr id="21" name="Picture Placeholder 20"/>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9360" r="19360"/>
          <a:stretch>
            <a:fillRect/>
          </a:stretch>
        </p:blipFill>
        <p:spPr/>
      </p:pic>
      <p:sp>
        <p:nvSpPr>
          <p:cNvPr id="11" name="Text Placeholder 2"/>
          <p:cNvSpPr txBox="1">
            <a:spLocks/>
          </p:cNvSpPr>
          <p:nvPr/>
        </p:nvSpPr>
        <p:spPr>
          <a:xfrm>
            <a:off x="2918690" y="223634"/>
            <a:ext cx="2989894" cy="237328"/>
          </a:xfrm>
          <a:prstGeom prst="rect">
            <a:avLst/>
          </a:prstGeom>
          <a:solidFill>
            <a:schemeClr val="accent1"/>
          </a:solidFill>
        </p:spPr>
        <p:txBody>
          <a:bodyPr lIns="68580" tIns="34290" rIns="68580" bIns="34290" anchor="ctr">
            <a:noAutofit/>
          </a:bodyPr>
          <a:lstStyle>
            <a:lvl1pPr marL="0" indent="0" algn="ctr" defTabSz="685783" rtl="0" eaLnBrk="1" latinLnBrk="0" hangingPunct="1">
              <a:lnSpc>
                <a:spcPct val="90000"/>
              </a:lnSpc>
              <a:spcBef>
                <a:spcPts val="750"/>
              </a:spcBef>
              <a:buFont typeface="Arial" panose="020B0604020202020204" pitchFamily="34" charset="0"/>
              <a:buNone/>
              <a:defRPr sz="900" kern="1200" cap="all">
                <a:solidFill>
                  <a:schemeClr val="bg1"/>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t>انواع کیوسک های تعاملی</a:t>
            </a:r>
            <a:endParaRPr lang="en-US" sz="2000" dirty="0"/>
          </a:p>
        </p:txBody>
      </p:sp>
      <p:pic>
        <p:nvPicPr>
          <p:cNvPr id="22" name="Picture Placeholder 2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636" r="18636"/>
          <a:stretch>
            <a:fillRect/>
          </a:stretch>
        </p:blipFill>
        <p:spPr/>
      </p:pic>
      <p:pic>
        <p:nvPicPr>
          <p:cNvPr id="20" name="Picture Placeholder 19"/>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3657" b="3657"/>
          <a:stretch>
            <a:fillRect/>
          </a:stretch>
        </p:blipFill>
        <p:spPr/>
      </p:pic>
    </p:spTree>
    <p:extLst>
      <p:ext uri="{BB962C8B-B14F-4D97-AF65-F5344CB8AC3E}">
        <p14:creationId xmlns:p14="http://schemas.microsoft.com/office/powerpoint/2010/main" val="3007098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solidFill>
            <a:schemeClr val="accent1">
              <a:lumMod val="90000"/>
              <a:lumOff val="10000"/>
            </a:schemeClr>
          </a:solidFill>
        </p:spPr>
        <p:txBody>
          <a:bodyPr/>
          <a:lstStyle/>
          <a:p>
            <a:r>
              <a:rPr lang="fa-IR" sz="1500" dirty="0" smtClean="0"/>
              <a:t>کیوسک کرایه</a:t>
            </a:r>
            <a:endParaRPr lang="en-US" sz="1500" dirty="0"/>
          </a:p>
        </p:txBody>
      </p:sp>
      <p:sp>
        <p:nvSpPr>
          <p:cNvPr id="6" name="Text Placeholder 5"/>
          <p:cNvSpPr>
            <a:spLocks noGrp="1"/>
          </p:cNvSpPr>
          <p:nvPr>
            <p:ph type="body" sz="quarter" idx="16"/>
          </p:nvPr>
        </p:nvSpPr>
        <p:spPr/>
        <p:txBody>
          <a:bodyPr/>
          <a:lstStyle/>
          <a:p>
            <a:r>
              <a:rPr lang="fa-IR" sz="1500" dirty="0" smtClean="0"/>
              <a:t>کیوسک خیریه</a:t>
            </a:r>
            <a:endParaRPr lang="en-US" sz="1500" dirty="0"/>
          </a:p>
        </p:txBody>
      </p:sp>
      <p:sp>
        <p:nvSpPr>
          <p:cNvPr id="9" name="Text Placeholder 8"/>
          <p:cNvSpPr>
            <a:spLocks noGrp="1"/>
          </p:cNvSpPr>
          <p:nvPr>
            <p:ph type="body" sz="quarter" idx="19"/>
          </p:nvPr>
        </p:nvSpPr>
        <p:spPr>
          <a:xfrm>
            <a:off x="6087533" y="3496132"/>
            <a:ext cx="2302933" cy="331401"/>
          </a:xfrm>
          <a:solidFill>
            <a:schemeClr val="accent4">
              <a:lumMod val="50000"/>
            </a:schemeClr>
          </a:solidFill>
        </p:spPr>
        <p:txBody>
          <a:bodyPr/>
          <a:lstStyle/>
          <a:p>
            <a:r>
              <a:rPr lang="fa-IR" sz="1500" dirty="0" smtClean="0"/>
              <a:t>کیوسک خدمات بانکی</a:t>
            </a:r>
            <a:endParaRPr lang="en-US" sz="1500" dirty="0"/>
          </a:p>
        </p:txBody>
      </p:sp>
      <p:pic>
        <p:nvPicPr>
          <p:cNvPr id="14" name="Picture Placeholder 1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9420" r="19420"/>
          <a:stretch>
            <a:fillRect/>
          </a:stretch>
        </p:blipFill>
        <p:spPr/>
      </p:pic>
      <p:pic>
        <p:nvPicPr>
          <p:cNvPr id="12" name="Picture Placeholder 11"/>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8524" r="18524"/>
          <a:stretch>
            <a:fillRect/>
          </a:stretch>
        </p:blipFill>
        <p:spPr/>
      </p:pic>
      <p:pic>
        <p:nvPicPr>
          <p:cNvPr id="5" name="Picture Placeholder 4"/>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22804" r="22804"/>
          <a:stretch>
            <a:fillRect/>
          </a:stretch>
        </p:blipFill>
        <p:spPr/>
      </p:pic>
      <p:sp>
        <p:nvSpPr>
          <p:cNvPr id="11" name="Text Placeholder 2"/>
          <p:cNvSpPr txBox="1">
            <a:spLocks/>
          </p:cNvSpPr>
          <p:nvPr/>
        </p:nvSpPr>
        <p:spPr>
          <a:xfrm>
            <a:off x="2918690" y="223634"/>
            <a:ext cx="2989894" cy="237328"/>
          </a:xfrm>
          <a:prstGeom prst="rect">
            <a:avLst/>
          </a:prstGeom>
          <a:solidFill>
            <a:schemeClr val="accent1"/>
          </a:solidFill>
        </p:spPr>
        <p:txBody>
          <a:bodyPr lIns="68580" tIns="34290" rIns="68580" bIns="34290" anchor="ctr">
            <a:noAutofit/>
          </a:bodyPr>
          <a:lstStyle>
            <a:lvl1pPr marL="0" indent="0" algn="ctr" defTabSz="685783" rtl="0" eaLnBrk="1" latinLnBrk="0" hangingPunct="1">
              <a:lnSpc>
                <a:spcPct val="90000"/>
              </a:lnSpc>
              <a:spcBef>
                <a:spcPts val="750"/>
              </a:spcBef>
              <a:buFont typeface="Arial" panose="020B0604020202020204" pitchFamily="34" charset="0"/>
              <a:buNone/>
              <a:defRPr sz="900" kern="1200" cap="all">
                <a:solidFill>
                  <a:schemeClr val="bg1"/>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t>انواع کیوسک های تعاملی</a:t>
            </a:r>
            <a:endParaRPr lang="en-US" sz="2000" dirty="0"/>
          </a:p>
        </p:txBody>
      </p:sp>
    </p:spTree>
    <p:extLst>
      <p:ext uri="{BB962C8B-B14F-4D97-AF65-F5344CB8AC3E}">
        <p14:creationId xmlns:p14="http://schemas.microsoft.com/office/powerpoint/2010/main" val="339172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57" y="1192133"/>
            <a:ext cx="2833358" cy="31564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096" y="2181630"/>
            <a:ext cx="3681812" cy="2761359"/>
          </a:xfrm>
          <a:prstGeom prst="rect">
            <a:avLst/>
          </a:prstGeom>
        </p:spPr>
      </p:pic>
      <p:sp>
        <p:nvSpPr>
          <p:cNvPr id="15" name="Title 4"/>
          <p:cNvSpPr>
            <a:spLocks noGrp="1"/>
          </p:cNvSpPr>
          <p:nvPr>
            <p:ph type="title"/>
          </p:nvPr>
        </p:nvSpPr>
        <p:spPr>
          <a:xfrm>
            <a:off x="1080656" y="153030"/>
            <a:ext cx="3281570" cy="704580"/>
          </a:xfrm>
        </p:spPr>
        <p:txBody>
          <a:bodyPr/>
          <a:lstStyle/>
          <a:p>
            <a:r>
              <a:rPr lang="fa-IR" dirty="0" smtClean="0">
                <a:solidFill>
                  <a:schemeClr val="accent3"/>
                </a:solidFill>
              </a:rPr>
              <a:t>مبلمان شهری :</a:t>
            </a:r>
            <a:r>
              <a:rPr lang="fa-IR" dirty="0" smtClean="0">
                <a:solidFill>
                  <a:schemeClr val="bg2"/>
                </a:solidFill>
              </a:rPr>
              <a:t>کیوسک</a:t>
            </a:r>
            <a:endParaRPr lang="en-US" dirty="0">
              <a:solidFill>
                <a:schemeClr val="bg2"/>
              </a:solidFill>
            </a:endParaRPr>
          </a:p>
        </p:txBody>
      </p:sp>
    </p:spTree>
    <p:extLst>
      <p:ext uri="{BB962C8B-B14F-4D97-AF65-F5344CB8AC3E}">
        <p14:creationId xmlns:p14="http://schemas.microsoft.com/office/powerpoint/2010/main" val="413158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301" y="1225706"/>
            <a:ext cx="4536765" cy="3526316"/>
          </a:xfrm>
          <a:prstGeom prst="rect">
            <a:avLst/>
          </a:prstGeom>
        </p:spPr>
      </p:pic>
      <p:sp>
        <p:nvSpPr>
          <p:cNvPr id="14" name="Title 4"/>
          <p:cNvSpPr>
            <a:spLocks noGrp="1"/>
          </p:cNvSpPr>
          <p:nvPr>
            <p:ph type="title"/>
          </p:nvPr>
        </p:nvSpPr>
        <p:spPr>
          <a:xfrm>
            <a:off x="1320130" y="153030"/>
            <a:ext cx="3281570" cy="704580"/>
          </a:xfrm>
        </p:spPr>
        <p:txBody>
          <a:bodyPr/>
          <a:lstStyle/>
          <a:p>
            <a:r>
              <a:rPr lang="fa-IR" dirty="0" smtClean="0">
                <a:solidFill>
                  <a:schemeClr val="accent3"/>
                </a:solidFill>
              </a:rPr>
              <a:t>مبلمان شهری :</a:t>
            </a:r>
            <a:r>
              <a:rPr lang="fa-IR" dirty="0" smtClean="0">
                <a:solidFill>
                  <a:schemeClr val="bg2"/>
                </a:solidFill>
              </a:rPr>
              <a:t>کیوسک</a:t>
            </a:r>
            <a:endParaRPr lang="en-US" dirty="0">
              <a:solidFill>
                <a:schemeClr val="bg2"/>
              </a:solidFill>
            </a:endParaRPr>
          </a:p>
        </p:txBody>
      </p:sp>
    </p:spTree>
    <p:extLst>
      <p:ext uri="{BB962C8B-B14F-4D97-AF65-F5344CB8AC3E}">
        <p14:creationId xmlns:p14="http://schemas.microsoft.com/office/powerpoint/2010/main" val="266210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844" y="1192133"/>
            <a:ext cx="4824520" cy="3216347"/>
          </a:xfrm>
          <a:prstGeom prst="rect">
            <a:avLst/>
          </a:prstGeom>
        </p:spPr>
      </p:pic>
      <p:sp>
        <p:nvSpPr>
          <p:cNvPr id="14" name="Title 4"/>
          <p:cNvSpPr txBox="1">
            <a:spLocks/>
          </p:cNvSpPr>
          <p:nvPr/>
        </p:nvSpPr>
        <p:spPr>
          <a:xfrm>
            <a:off x="1413165" y="153030"/>
            <a:ext cx="3281570"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mtClean="0">
                <a:solidFill>
                  <a:schemeClr val="accent3"/>
                </a:solidFill>
              </a:rPr>
              <a:t>مبلمان شهری :</a:t>
            </a:r>
            <a:r>
              <a:rPr lang="fa-IR" smtClean="0">
                <a:solidFill>
                  <a:schemeClr val="bg2"/>
                </a:solidFill>
              </a:rPr>
              <a:t>کیوسک</a:t>
            </a:r>
            <a:endParaRPr lang="en-US" dirty="0">
              <a:solidFill>
                <a:schemeClr val="bg2"/>
              </a:solidFill>
            </a:endParaRPr>
          </a:p>
        </p:txBody>
      </p:sp>
    </p:spTree>
    <p:extLst>
      <p:ext uri="{BB962C8B-B14F-4D97-AF65-F5344CB8AC3E}">
        <p14:creationId xmlns:p14="http://schemas.microsoft.com/office/powerpoint/2010/main" val="260605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654636" y="1401529"/>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76381" y="1117845"/>
            <a:ext cx="1998132" cy="1083492"/>
          </a:xfrm>
        </p:spPr>
        <p:txBody>
          <a:bodyPr>
            <a:noAutofit/>
          </a:bodyPr>
          <a:lstStyle/>
          <a:p>
            <a:r>
              <a:rPr lang="fa-IR" dirty="0" smtClean="0"/>
              <a:t>ملاحظات اجرایی کیوسک ها     </a:t>
            </a:r>
            <a:endParaRPr lang="en-US" dirty="0"/>
          </a:p>
        </p:txBody>
      </p:sp>
      <p:sp>
        <p:nvSpPr>
          <p:cNvPr id="14" name="TextBox 13"/>
          <p:cNvSpPr txBox="1"/>
          <p:nvPr/>
        </p:nvSpPr>
        <p:spPr>
          <a:xfrm>
            <a:off x="7705600" y="155207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9" name="Text Placeholder 5"/>
          <p:cNvSpPr txBox="1">
            <a:spLocks/>
          </p:cNvSpPr>
          <p:nvPr/>
        </p:nvSpPr>
        <p:spPr>
          <a:xfrm>
            <a:off x="4531206" y="1618072"/>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ملاحظات فرهنگی و اجتماعی</a:t>
            </a:r>
            <a:endParaRPr lang="en-US" sz="1500" dirty="0" smtClean="0">
              <a:solidFill>
                <a:schemeClr val="bg1">
                  <a:lumMod val="75000"/>
                </a:schemeClr>
              </a:solidFill>
            </a:endParaRPr>
          </a:p>
        </p:txBody>
      </p:sp>
      <p:sp>
        <p:nvSpPr>
          <p:cNvPr id="22" name="Rounded Rectangle 21"/>
          <p:cNvSpPr/>
          <p:nvPr/>
        </p:nvSpPr>
        <p:spPr>
          <a:xfrm>
            <a:off x="7654636" y="2671701"/>
            <a:ext cx="635000" cy="7055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705600" y="2822242"/>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4" name="Text Placeholder 5"/>
          <p:cNvSpPr txBox="1">
            <a:spLocks/>
          </p:cNvSpPr>
          <p:nvPr/>
        </p:nvSpPr>
        <p:spPr>
          <a:xfrm>
            <a:off x="4531206" y="2787151"/>
            <a:ext cx="2806315"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ملاحظات انتخاب مواد و روش های ساخت</a:t>
            </a:r>
            <a:endParaRPr lang="en-US" sz="1500" dirty="0" smtClean="0">
              <a:solidFill>
                <a:schemeClr val="bg1">
                  <a:lumMod val="75000"/>
                </a:schemeClr>
              </a:solidFill>
            </a:endParaRPr>
          </a:p>
        </p:txBody>
      </p:sp>
      <p:sp>
        <p:nvSpPr>
          <p:cNvPr id="26" name="Rounded Rectangle 25"/>
          <p:cNvSpPr/>
          <p:nvPr/>
        </p:nvSpPr>
        <p:spPr>
          <a:xfrm>
            <a:off x="7654636" y="4012256"/>
            <a:ext cx="635000" cy="70555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705600" y="4162798"/>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8" name="Text Placeholder 5"/>
          <p:cNvSpPr txBox="1">
            <a:spLocks/>
          </p:cNvSpPr>
          <p:nvPr/>
        </p:nvSpPr>
        <p:spPr>
          <a:xfrm>
            <a:off x="4531206" y="4228800"/>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ملاحظات تعمییر و نگهداری</a:t>
            </a:r>
            <a:endParaRPr lang="en-US" sz="1500" dirty="0" smtClean="0">
              <a:solidFill>
                <a:schemeClr val="bg1">
                  <a:lumMod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99" y="1874416"/>
            <a:ext cx="3195158" cy="3178252"/>
          </a:xfrm>
          <a:prstGeom prst="rect">
            <a:avLst/>
          </a:prstGeom>
        </p:spPr>
      </p:pic>
    </p:spTree>
    <p:extLst>
      <p:ext uri="{BB962C8B-B14F-4D97-AF65-F5344CB8AC3E}">
        <p14:creationId xmlns:p14="http://schemas.microsoft.com/office/powerpoint/2010/main" val="4582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600"/>
                                        <p:tgtEl>
                                          <p:spTgt spid="19">
                                            <p:txEl>
                                              <p:pRg st="0" end="0"/>
                                            </p:txEl>
                                          </p:spTgt>
                                        </p:tgtEl>
                                      </p:cBhvr>
                                    </p:animEffect>
                                    <p:anim calcmode="lin" valueType="num">
                                      <p:cBhvr>
                                        <p:cTn id="8"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400" fill="hold"/>
                                        <p:tgtEl>
                                          <p:spTgt spid="21"/>
                                        </p:tgtEl>
                                        <p:attrNameLst>
                                          <p:attrName>ppt_w</p:attrName>
                                        </p:attrNameLst>
                                      </p:cBhvr>
                                      <p:tavLst>
                                        <p:tav tm="0">
                                          <p:val>
                                            <p:fltVal val="0"/>
                                          </p:val>
                                        </p:tav>
                                        <p:tav tm="100000">
                                          <p:val>
                                            <p:strVal val="#ppt_w"/>
                                          </p:val>
                                        </p:tav>
                                      </p:tavLst>
                                    </p:anim>
                                    <p:anim calcmode="lin" valueType="num">
                                      <p:cBhvr>
                                        <p:cTn id="14" dur="400" fill="hold"/>
                                        <p:tgtEl>
                                          <p:spTgt spid="21"/>
                                        </p:tgtEl>
                                        <p:attrNameLst>
                                          <p:attrName>ppt_h</p:attrName>
                                        </p:attrNameLst>
                                      </p:cBhvr>
                                      <p:tavLst>
                                        <p:tav tm="0">
                                          <p:val>
                                            <p:fltVal val="0"/>
                                          </p:val>
                                        </p:tav>
                                        <p:tav tm="100000">
                                          <p:val>
                                            <p:strVal val="#ppt_h"/>
                                          </p:val>
                                        </p:tav>
                                      </p:tavLst>
                                    </p:anim>
                                    <p:animEffect transition="in" filter="fade">
                                      <p:cBhvr>
                                        <p:cTn id="15" dur="400"/>
                                        <p:tgtEl>
                                          <p:spTgt spid="21"/>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400" fill="hold"/>
                                        <p:tgtEl>
                                          <p:spTgt spid="14"/>
                                        </p:tgtEl>
                                        <p:attrNameLst>
                                          <p:attrName>ppt_w</p:attrName>
                                        </p:attrNameLst>
                                      </p:cBhvr>
                                      <p:tavLst>
                                        <p:tav tm="0">
                                          <p:val>
                                            <p:fltVal val="0"/>
                                          </p:val>
                                        </p:tav>
                                        <p:tav tm="100000">
                                          <p:val>
                                            <p:strVal val="#ppt_w"/>
                                          </p:val>
                                        </p:tav>
                                      </p:tavLst>
                                    </p:anim>
                                    <p:anim calcmode="lin" valueType="num">
                                      <p:cBhvr>
                                        <p:cTn id="19" dur="400" fill="hold"/>
                                        <p:tgtEl>
                                          <p:spTgt spid="14"/>
                                        </p:tgtEl>
                                        <p:attrNameLst>
                                          <p:attrName>ppt_h</p:attrName>
                                        </p:attrNameLst>
                                      </p:cBhvr>
                                      <p:tavLst>
                                        <p:tav tm="0">
                                          <p:val>
                                            <p:fltVal val="0"/>
                                          </p:val>
                                        </p:tav>
                                        <p:tav tm="100000">
                                          <p:val>
                                            <p:strVal val="#ppt_h"/>
                                          </p:val>
                                        </p:tav>
                                      </p:tavLst>
                                    </p:anim>
                                    <p:animEffect transition="in" filter="fade">
                                      <p:cBhvr>
                                        <p:cTn id="20" dur="400"/>
                                        <p:tgtEl>
                                          <p:spTgt spid="14"/>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600"/>
                                        <p:tgtEl>
                                          <p:spTgt spid="24">
                                            <p:txEl>
                                              <p:pRg st="0" end="0"/>
                                            </p:txEl>
                                          </p:spTgt>
                                        </p:tgtEl>
                                      </p:cBhvr>
                                    </p:animEffect>
                                    <p:anim calcmode="lin" valueType="num">
                                      <p:cBhvr>
                                        <p:cTn id="24" dur="6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24">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24">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400" fill="hold"/>
                                        <p:tgtEl>
                                          <p:spTgt spid="22"/>
                                        </p:tgtEl>
                                        <p:attrNameLst>
                                          <p:attrName>ppt_w</p:attrName>
                                        </p:attrNameLst>
                                      </p:cBhvr>
                                      <p:tavLst>
                                        <p:tav tm="0">
                                          <p:val>
                                            <p:fltVal val="0"/>
                                          </p:val>
                                        </p:tav>
                                        <p:tav tm="100000">
                                          <p:val>
                                            <p:strVal val="#ppt_w"/>
                                          </p:val>
                                        </p:tav>
                                      </p:tavLst>
                                    </p:anim>
                                    <p:anim calcmode="lin" valueType="num">
                                      <p:cBhvr>
                                        <p:cTn id="30" dur="400" fill="hold"/>
                                        <p:tgtEl>
                                          <p:spTgt spid="22"/>
                                        </p:tgtEl>
                                        <p:attrNameLst>
                                          <p:attrName>ppt_h</p:attrName>
                                        </p:attrNameLst>
                                      </p:cBhvr>
                                      <p:tavLst>
                                        <p:tav tm="0">
                                          <p:val>
                                            <p:fltVal val="0"/>
                                          </p:val>
                                        </p:tav>
                                        <p:tav tm="100000">
                                          <p:val>
                                            <p:strVal val="#ppt_h"/>
                                          </p:val>
                                        </p:tav>
                                      </p:tavLst>
                                    </p:anim>
                                    <p:animEffect transition="in" filter="fade">
                                      <p:cBhvr>
                                        <p:cTn id="31" dur="400"/>
                                        <p:tgtEl>
                                          <p:spTgt spid="22"/>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400" fill="hold"/>
                                        <p:tgtEl>
                                          <p:spTgt spid="23"/>
                                        </p:tgtEl>
                                        <p:attrNameLst>
                                          <p:attrName>ppt_w</p:attrName>
                                        </p:attrNameLst>
                                      </p:cBhvr>
                                      <p:tavLst>
                                        <p:tav tm="0">
                                          <p:val>
                                            <p:fltVal val="0"/>
                                          </p:val>
                                        </p:tav>
                                        <p:tav tm="100000">
                                          <p:val>
                                            <p:strVal val="#ppt_w"/>
                                          </p:val>
                                        </p:tav>
                                      </p:tavLst>
                                    </p:anim>
                                    <p:anim calcmode="lin" valueType="num">
                                      <p:cBhvr>
                                        <p:cTn id="35" dur="400" fill="hold"/>
                                        <p:tgtEl>
                                          <p:spTgt spid="23"/>
                                        </p:tgtEl>
                                        <p:attrNameLst>
                                          <p:attrName>ppt_h</p:attrName>
                                        </p:attrNameLst>
                                      </p:cBhvr>
                                      <p:tavLst>
                                        <p:tav tm="0">
                                          <p:val>
                                            <p:fltVal val="0"/>
                                          </p:val>
                                        </p:tav>
                                        <p:tav tm="100000">
                                          <p:val>
                                            <p:strVal val="#ppt_h"/>
                                          </p:val>
                                        </p:tav>
                                      </p:tavLst>
                                    </p:anim>
                                    <p:animEffect transition="in" filter="fade">
                                      <p:cBhvr>
                                        <p:cTn id="36" dur="400"/>
                                        <p:tgtEl>
                                          <p:spTgt spid="23"/>
                                        </p:tgtEl>
                                      </p:cBhvr>
                                    </p:animEffect>
                                  </p:childTnLst>
                                </p:cTn>
                              </p:par>
                              <p:par>
                                <p:cTn id="37" presetID="37" presetClass="entr" presetSubtype="0" fill="hold" grpId="0" nodeType="withEffect">
                                  <p:stCondLst>
                                    <p:cond delay="30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600"/>
                                        <p:tgtEl>
                                          <p:spTgt spid="28">
                                            <p:txEl>
                                              <p:pRg st="0" end="0"/>
                                            </p:txEl>
                                          </p:spTgt>
                                        </p:tgtEl>
                                      </p:cBhvr>
                                    </p:animEffect>
                                    <p:anim calcmode="lin" valueType="num">
                                      <p:cBhvr>
                                        <p:cTn id="40"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41"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42"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3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400" fill="hold"/>
                                        <p:tgtEl>
                                          <p:spTgt spid="26"/>
                                        </p:tgtEl>
                                        <p:attrNameLst>
                                          <p:attrName>ppt_w</p:attrName>
                                        </p:attrNameLst>
                                      </p:cBhvr>
                                      <p:tavLst>
                                        <p:tav tm="0">
                                          <p:val>
                                            <p:fltVal val="0"/>
                                          </p:val>
                                        </p:tav>
                                        <p:tav tm="100000">
                                          <p:val>
                                            <p:strVal val="#ppt_w"/>
                                          </p:val>
                                        </p:tav>
                                      </p:tavLst>
                                    </p:anim>
                                    <p:anim calcmode="lin" valueType="num">
                                      <p:cBhvr>
                                        <p:cTn id="46" dur="400" fill="hold"/>
                                        <p:tgtEl>
                                          <p:spTgt spid="26"/>
                                        </p:tgtEl>
                                        <p:attrNameLst>
                                          <p:attrName>ppt_h</p:attrName>
                                        </p:attrNameLst>
                                      </p:cBhvr>
                                      <p:tavLst>
                                        <p:tav tm="0">
                                          <p:val>
                                            <p:fltVal val="0"/>
                                          </p:val>
                                        </p:tav>
                                        <p:tav tm="100000">
                                          <p:val>
                                            <p:strVal val="#ppt_h"/>
                                          </p:val>
                                        </p:tav>
                                      </p:tavLst>
                                    </p:anim>
                                    <p:animEffect transition="in" filter="fade">
                                      <p:cBhvr>
                                        <p:cTn id="47" dur="400"/>
                                        <p:tgtEl>
                                          <p:spTgt spid="2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400" fill="hold"/>
                                        <p:tgtEl>
                                          <p:spTgt spid="27"/>
                                        </p:tgtEl>
                                        <p:attrNameLst>
                                          <p:attrName>ppt_w</p:attrName>
                                        </p:attrNameLst>
                                      </p:cBhvr>
                                      <p:tavLst>
                                        <p:tav tm="0">
                                          <p:val>
                                            <p:fltVal val="0"/>
                                          </p:val>
                                        </p:tav>
                                        <p:tav tm="100000">
                                          <p:val>
                                            <p:strVal val="#ppt_w"/>
                                          </p:val>
                                        </p:tav>
                                      </p:tavLst>
                                    </p:anim>
                                    <p:anim calcmode="lin" valueType="num">
                                      <p:cBhvr>
                                        <p:cTn id="51" dur="400" fill="hold"/>
                                        <p:tgtEl>
                                          <p:spTgt spid="27"/>
                                        </p:tgtEl>
                                        <p:attrNameLst>
                                          <p:attrName>ppt_h</p:attrName>
                                        </p:attrNameLst>
                                      </p:cBhvr>
                                      <p:tavLst>
                                        <p:tav tm="0">
                                          <p:val>
                                            <p:fltVal val="0"/>
                                          </p:val>
                                        </p:tav>
                                        <p:tav tm="100000">
                                          <p:val>
                                            <p:strVal val="#ppt_h"/>
                                          </p:val>
                                        </p:tav>
                                      </p:tavLst>
                                    </p:anim>
                                    <p:animEffect transition="in" filter="fade">
                                      <p:cBhvr>
                                        <p:cTn id="5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2" grpId="0" animBg="1"/>
      <p:bldP spid="23" grpId="0"/>
      <p:bldP spid="24" grpId="0" build="p">
        <p:tmplLst>
          <p:tmpl lvl="1">
            <p:tnLst>
              <p:par>
                <p:cTn presetID="37" presetClass="entr" presetSubtype="0" fill="hold" nodeType="withEffect">
                  <p:stCondLst>
                    <p:cond delay="300"/>
                  </p:stCondLst>
                  <p:childTnLst>
                    <p:set>
                      <p:cBhvr>
                        <p:cTn dur="1" fill="hold">
                          <p:stCondLst>
                            <p:cond delay="0"/>
                          </p:stCondLst>
                        </p:cTn>
                        <p:tgtEl>
                          <p:spTgt spid="24"/>
                        </p:tgtEl>
                        <p:attrNameLst>
                          <p:attrName>style.visibility</p:attrName>
                        </p:attrNameLst>
                      </p:cBhvr>
                      <p:to>
                        <p:strVal val="visible"/>
                      </p:to>
                    </p:set>
                    <p:animEffect transition="in" filter="fade">
                      <p:cBhvr>
                        <p:cTn dur="600"/>
                        <p:tgtEl>
                          <p:spTgt spid="24"/>
                        </p:tgtEl>
                      </p:cBhvr>
                    </p:animEffect>
                    <p:anim calcmode="lin" valueType="num">
                      <p:cBhvr>
                        <p:cTn dur="600" fill="hold"/>
                        <p:tgtEl>
                          <p:spTgt spid="24"/>
                        </p:tgtEl>
                        <p:attrNameLst>
                          <p:attrName>ppt_x</p:attrName>
                        </p:attrNameLst>
                      </p:cBhvr>
                      <p:tavLst>
                        <p:tav tm="0">
                          <p:val>
                            <p:strVal val="#ppt_x"/>
                          </p:val>
                        </p:tav>
                        <p:tav tm="100000">
                          <p:val>
                            <p:strVal val="#ppt_x"/>
                          </p:val>
                        </p:tav>
                      </p:tavLst>
                    </p:anim>
                    <p:anim calcmode="lin" valueType="num">
                      <p:cBhvr>
                        <p:cTn dur="540" decel="100000" fill="hold"/>
                        <p:tgtEl>
                          <p:spTgt spid="2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4"/>
                        </p:tgtEl>
                        <p:attrNameLst>
                          <p:attrName>ppt_y</p:attrName>
                        </p:attrNameLst>
                      </p:cBhvr>
                      <p:tavLst>
                        <p:tav tm="0">
                          <p:val>
                            <p:strVal val="#ppt_y-.03"/>
                          </p:val>
                        </p:tav>
                        <p:tav tm="100000">
                          <p:val>
                            <p:strVal val="#ppt_y"/>
                          </p:val>
                        </p:tav>
                      </p:tavLst>
                    </p:anim>
                  </p:childTnLst>
                </p:cTn>
              </p:par>
            </p:tnLst>
          </p:tmpl>
        </p:tmplLst>
      </p:bldP>
      <p:bldP spid="26" grpId="0" animBg="1"/>
      <p:bldP spid="27" grpId="0"/>
      <p:bldP spid="28" grpId="0" build="p">
        <p:tmplLst>
          <p:tmpl lvl="1">
            <p:tnLst>
              <p:par>
                <p:cTn presetID="37" presetClass="entr" presetSubtype="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3587"/>
            <a:ext cx="2717800" cy="1008341"/>
          </a:xfrm>
        </p:spPr>
        <p:txBody>
          <a:bodyPr>
            <a:normAutofit fontScale="90000"/>
          </a:bodyPr>
          <a:lstStyle/>
          <a:p>
            <a:r>
              <a:rPr lang="en-US" dirty="0" smtClean="0"/>
              <a:t>STREET</a:t>
            </a:r>
            <a:r>
              <a:rPr lang="en-US" dirty="0"/>
              <a:t/>
            </a:r>
            <a:br>
              <a:rPr lang="en-US" dirty="0"/>
            </a:br>
            <a:r>
              <a:rPr lang="en-US" dirty="0">
                <a:solidFill>
                  <a:schemeClr val="accent3"/>
                </a:solidFill>
              </a:rPr>
              <a:t>FURNITURE</a:t>
            </a:r>
            <a:br>
              <a:rPr lang="en-US" dirty="0">
                <a:solidFill>
                  <a:schemeClr val="accent3"/>
                </a:solidFill>
              </a:rPr>
            </a:br>
            <a:endParaRPr lang="en-US" dirty="0">
              <a:solidFill>
                <a:schemeClr val="accent6"/>
              </a:solidFill>
            </a:endParaRPr>
          </a:p>
        </p:txBody>
      </p:sp>
      <p:sp>
        <p:nvSpPr>
          <p:cNvPr id="3" name="Text Placeholder 2"/>
          <p:cNvSpPr>
            <a:spLocks noGrp="1"/>
          </p:cNvSpPr>
          <p:nvPr>
            <p:ph type="body" sz="quarter" idx="10"/>
          </p:nvPr>
        </p:nvSpPr>
        <p:spPr/>
        <p:txBody>
          <a:bodyPr/>
          <a:lstStyle/>
          <a:p>
            <a:r>
              <a:rPr lang="en-US" dirty="0" smtClean="0"/>
              <a:t>URBAN</a:t>
            </a:r>
            <a:endParaRPr lang="en-US" dirty="0"/>
          </a:p>
        </p:txBody>
      </p:sp>
      <p:sp>
        <p:nvSpPr>
          <p:cNvPr id="13"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 name="Group 3"/>
          <p:cNvGrpSpPr/>
          <p:nvPr/>
        </p:nvGrpSpPr>
        <p:grpSpPr>
          <a:xfrm>
            <a:off x="6350249" y="-291626"/>
            <a:ext cx="4098865" cy="2513297"/>
            <a:chOff x="7236911" y="1588745"/>
            <a:chExt cx="2435289" cy="1343920"/>
          </a:xfrm>
        </p:grpSpPr>
        <p:sp>
          <p:nvSpPr>
            <p:cNvPr id="8"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0"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cxnSp>
        <p:nvCxnSpPr>
          <p:cNvPr id="12" name="Straight Connector 11"/>
          <p:cNvCxnSpPr/>
          <p:nvPr/>
        </p:nvCxnSpPr>
        <p:spPr>
          <a:xfrm>
            <a:off x="753533" y="473192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781666" y="1937933"/>
            <a:ext cx="4568583" cy="1015663"/>
          </a:xfrm>
          <a:prstGeom prst="rect">
            <a:avLst/>
          </a:prstGeom>
        </p:spPr>
        <p:txBody>
          <a:bodyPr wrap="square">
            <a:spAutoFit/>
          </a:bodyPr>
          <a:lstStyle/>
          <a:p>
            <a:r>
              <a:rPr lang="en-US" sz="6000" dirty="0">
                <a:solidFill>
                  <a:schemeClr val="accent6"/>
                </a:solidFill>
              </a:rPr>
              <a:t>Trash </a:t>
            </a:r>
            <a:r>
              <a:rPr lang="en-US" sz="6000" dirty="0" smtClean="0">
                <a:solidFill>
                  <a:schemeClr val="accent6"/>
                </a:solidFill>
              </a:rPr>
              <a:t>Cans</a:t>
            </a:r>
            <a:endParaRPr lang="en-US" sz="6000" dirty="0"/>
          </a:p>
        </p:txBody>
      </p:sp>
      <p:sp>
        <p:nvSpPr>
          <p:cNvPr id="11" name="Title 4"/>
          <p:cNvSpPr txBox="1">
            <a:spLocks/>
          </p:cNvSpPr>
          <p:nvPr/>
        </p:nvSpPr>
        <p:spPr>
          <a:xfrm>
            <a:off x="4528093" y="4227757"/>
            <a:ext cx="4319486"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dirty="0" smtClean="0">
                <a:solidFill>
                  <a:schemeClr val="accent4">
                    <a:lumMod val="75000"/>
                  </a:schemeClr>
                </a:solidFill>
              </a:rPr>
              <a:t>مبلمان شهری </a:t>
            </a:r>
            <a:r>
              <a:rPr lang="fa-IR" dirty="0" smtClean="0">
                <a:solidFill>
                  <a:schemeClr val="bg2"/>
                </a:solidFill>
              </a:rPr>
              <a:t>: سطل زباله</a:t>
            </a:r>
            <a:endParaRPr lang="en-US" dirty="0">
              <a:solidFill>
                <a:schemeClr val="bg2"/>
              </a:solidFill>
            </a:endParaRPr>
          </a:p>
        </p:txBody>
      </p:sp>
    </p:spTree>
    <p:extLst>
      <p:ext uri="{BB962C8B-B14F-4D97-AF65-F5344CB8AC3E}">
        <p14:creationId xmlns:p14="http://schemas.microsoft.com/office/powerpoint/2010/main" val="888244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1172" y="279947"/>
            <a:ext cx="4319486" cy="704580"/>
          </a:xfrm>
        </p:spPr>
        <p:txBody>
          <a:bodyPr/>
          <a:lstStyle/>
          <a:p>
            <a:r>
              <a:rPr lang="fa-IR" dirty="0" smtClean="0">
                <a:solidFill>
                  <a:schemeClr val="accent4">
                    <a:lumMod val="75000"/>
                  </a:schemeClr>
                </a:solidFill>
              </a:rPr>
              <a:t>مبلمان شهری </a:t>
            </a:r>
            <a:r>
              <a:rPr lang="fa-IR" dirty="0" smtClean="0">
                <a:solidFill>
                  <a:schemeClr val="bg2"/>
                </a:solidFill>
              </a:rPr>
              <a:t>: سطل زباله</a:t>
            </a:r>
            <a:endParaRPr lang="en-US" dirty="0">
              <a:solidFill>
                <a:schemeClr val="bg2"/>
              </a:solidFill>
            </a:endParaRPr>
          </a:p>
        </p:txBody>
      </p:sp>
      <p:sp>
        <p:nvSpPr>
          <p:cNvPr id="3" name="Rectangle 2"/>
          <p:cNvSpPr/>
          <p:nvPr/>
        </p:nvSpPr>
        <p:spPr>
          <a:xfrm>
            <a:off x="1431635" y="951345"/>
            <a:ext cx="7557655" cy="4080422"/>
          </a:xfrm>
          <a:prstGeom prst="rect">
            <a:avLst/>
          </a:prstGeom>
          <a:solidFill>
            <a:srgbClr val="181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2180" y="1234339"/>
            <a:ext cx="3874158" cy="3849135"/>
          </a:xfrm>
          <a:prstGeom prst="rect">
            <a:avLst/>
          </a:prstGeom>
        </p:spPr>
      </p:pic>
    </p:spTree>
    <p:extLst>
      <p:ext uri="{BB962C8B-B14F-4D97-AF65-F5344CB8AC3E}">
        <p14:creationId xmlns:p14="http://schemas.microsoft.com/office/powerpoint/2010/main" val="26678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26"/>
          </p:nvPr>
        </p:nvSpPr>
        <p:spPr>
          <a:xfrm>
            <a:off x="84666" y="1315254"/>
            <a:ext cx="2074337" cy="1335581"/>
          </a:xfrm>
        </p:spPr>
        <p:txBody>
          <a:bodyPr/>
          <a:lstStyle/>
          <a:p>
            <a:r>
              <a:rPr lang="fa-IR" sz="2500" dirty="0" smtClean="0">
                <a:solidFill>
                  <a:schemeClr val="accent6">
                    <a:lumMod val="75000"/>
                  </a:schemeClr>
                </a:solidFill>
              </a:rPr>
              <a:t>انواع سطل های زباله به لحاظ کارکرد</a:t>
            </a:r>
            <a:endParaRPr lang="en-US" sz="2500" dirty="0">
              <a:solidFill>
                <a:schemeClr val="accent6">
                  <a:lumMod val="75000"/>
                </a:schemeClr>
              </a:solidFill>
            </a:endParaRPr>
          </a:p>
        </p:txBody>
      </p:sp>
      <p:sp>
        <p:nvSpPr>
          <p:cNvPr id="34" name="Text Placeholder 33"/>
          <p:cNvSpPr>
            <a:spLocks noGrp="1"/>
          </p:cNvSpPr>
          <p:nvPr>
            <p:ph type="body" sz="quarter" idx="28"/>
          </p:nvPr>
        </p:nvSpPr>
        <p:spPr/>
        <p:txBody>
          <a:bodyPr/>
          <a:lstStyle/>
          <a:p>
            <a:r>
              <a:rPr lang="fa-IR" sz="1500" dirty="0" smtClean="0"/>
              <a:t>مخازن تفکیک زباله</a:t>
            </a:r>
            <a:endParaRPr lang="en-US" sz="1500" dirty="0"/>
          </a:p>
        </p:txBody>
      </p:sp>
      <p:sp>
        <p:nvSpPr>
          <p:cNvPr id="16" name="Text Placeholder 15"/>
          <p:cNvSpPr>
            <a:spLocks noGrp="1"/>
          </p:cNvSpPr>
          <p:nvPr>
            <p:ph type="body" sz="quarter" idx="30"/>
          </p:nvPr>
        </p:nvSpPr>
        <p:spPr/>
        <p:txBody>
          <a:bodyPr/>
          <a:lstStyle/>
          <a:p>
            <a:r>
              <a:rPr lang="fa-IR" sz="1500" dirty="0" smtClean="0"/>
              <a:t>مخازن شهری</a:t>
            </a:r>
            <a:endParaRPr lang="en-US" sz="1500" dirty="0"/>
          </a:p>
        </p:txBody>
      </p:sp>
      <p:sp>
        <p:nvSpPr>
          <p:cNvPr id="18" name="Text Placeholder 17"/>
          <p:cNvSpPr>
            <a:spLocks noGrp="1"/>
          </p:cNvSpPr>
          <p:nvPr>
            <p:ph type="body" sz="quarter" idx="32"/>
          </p:nvPr>
        </p:nvSpPr>
        <p:spPr/>
        <p:txBody>
          <a:bodyPr/>
          <a:lstStyle/>
          <a:p>
            <a:r>
              <a:rPr lang="fa-IR" sz="1500" dirty="0" smtClean="0"/>
              <a:t>سطل های زباله شهری</a:t>
            </a:r>
            <a:endParaRPr lang="en-US" sz="1500" dirty="0"/>
          </a:p>
        </p:txBody>
      </p:sp>
      <p:pic>
        <p:nvPicPr>
          <p:cNvPr id="9" name="Picture Placeholder 8"/>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l="25878" r="25878"/>
          <a:stretch>
            <a:fillRect/>
          </a:stretch>
        </p:blipFill>
        <p:spPr/>
      </p:pic>
      <p:pic>
        <p:nvPicPr>
          <p:cNvPr id="8" name="Picture Placeholder 7"/>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l="30421" r="30421"/>
          <a:stretch>
            <a:fillRect/>
          </a:stretch>
        </p:blipFill>
        <p:spPr/>
      </p:pic>
      <p:sp>
        <p:nvSpPr>
          <p:cNvPr id="14" name="Rectangle 13"/>
          <p:cNvSpPr/>
          <p:nvPr/>
        </p:nvSpPr>
        <p:spPr>
          <a:xfrm>
            <a:off x="156868" y="5195402"/>
            <a:ext cx="2957179" cy="477054"/>
          </a:xfrm>
          <a:prstGeom prst="rect">
            <a:avLst/>
          </a:prstGeom>
        </p:spPr>
        <p:txBody>
          <a:bodyPr wrap="square">
            <a:spAutoFit/>
          </a:bodyPr>
          <a:lstStyle/>
          <a:p>
            <a:r>
              <a:rPr lang="en-US" sz="2500" dirty="0">
                <a:solidFill>
                  <a:schemeClr val="accent3">
                    <a:lumMod val="75000"/>
                  </a:schemeClr>
                </a:solidFill>
              </a:rPr>
              <a:t>Trash </a:t>
            </a:r>
            <a:r>
              <a:rPr lang="en-US" sz="2500" dirty="0" smtClean="0">
                <a:solidFill>
                  <a:schemeClr val="accent3">
                    <a:lumMod val="75000"/>
                  </a:schemeClr>
                </a:solidFill>
              </a:rPr>
              <a:t>Cans</a:t>
            </a:r>
            <a:endParaRPr lang="en-US" sz="2500" dirty="0">
              <a:solidFill>
                <a:schemeClr val="accent3">
                  <a:lumMod val="75000"/>
                </a:schemeClr>
              </a:solidFill>
            </a:endParaRPr>
          </a:p>
        </p:txBody>
      </p:sp>
      <p:cxnSp>
        <p:nvCxnSpPr>
          <p:cNvPr id="15" name="Straight Connector 14"/>
          <p:cNvCxnSpPr/>
          <p:nvPr/>
        </p:nvCxnSpPr>
        <p:spPr>
          <a:xfrm>
            <a:off x="-124072" y="519540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0" name="Text Placeholder 2"/>
          <p:cNvSpPr>
            <a:spLocks noGrp="1"/>
          </p:cNvSpPr>
          <p:nvPr>
            <p:ph type="body" sz="quarter" idx="4294967295"/>
          </p:nvPr>
        </p:nvSpPr>
        <p:spPr>
          <a:xfrm>
            <a:off x="237066" y="4866199"/>
            <a:ext cx="2048933" cy="237328"/>
          </a:xfrm>
          <a:prstGeom prst="rect">
            <a:avLst/>
          </a:prstGeom>
        </p:spPr>
        <p:txBody>
          <a:bodyPr/>
          <a:lstStyle/>
          <a:p>
            <a:r>
              <a:rPr lang="en-US" dirty="0" smtClean="0">
                <a:solidFill>
                  <a:schemeClr val="accent6">
                    <a:lumMod val="75000"/>
                  </a:schemeClr>
                </a:solidFill>
              </a:rPr>
              <a:t>URBAN</a:t>
            </a:r>
            <a:endParaRPr lang="en-US" dirty="0">
              <a:solidFill>
                <a:schemeClr val="accent6">
                  <a:lumMod val="75000"/>
                </a:schemeClr>
              </a:solidFill>
            </a:endParaRPr>
          </a:p>
        </p:txBody>
      </p:sp>
      <p:pic>
        <p:nvPicPr>
          <p:cNvPr id="10" name="Picture Placeholder 9"/>
          <p:cNvPicPr>
            <a:picLocks noGrp="1" noChangeAspect="1"/>
          </p:cNvPicPr>
          <p:nvPr>
            <p:ph type="pic" sz="quarter" idx="34"/>
          </p:nvPr>
        </p:nvPicPr>
        <p:blipFill>
          <a:blip r:embed="rId5">
            <a:extLst>
              <a:ext uri="{28A0092B-C50C-407E-A947-70E740481C1C}">
                <a14:useLocalDpi xmlns:a14="http://schemas.microsoft.com/office/drawing/2010/main" val="0"/>
              </a:ext>
            </a:extLst>
          </a:blip>
          <a:srcRect l="14413" r="14413"/>
          <a:stretch>
            <a:fillRect/>
          </a:stretch>
        </p:blipFill>
        <p:spPr/>
      </p:pic>
    </p:spTree>
    <p:extLst>
      <p:ext uri="{BB962C8B-B14F-4D97-AF65-F5344CB8AC3E}">
        <p14:creationId xmlns:p14="http://schemas.microsoft.com/office/powerpoint/2010/main" val="3387532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فهرست</a:t>
            </a:r>
            <a:endParaRPr lang="en-US" dirty="0"/>
          </a:p>
        </p:txBody>
      </p:sp>
      <p:sp>
        <p:nvSpPr>
          <p:cNvPr id="3" name="Text Placeholder 2"/>
          <p:cNvSpPr>
            <a:spLocks noGrp="1"/>
          </p:cNvSpPr>
          <p:nvPr>
            <p:ph type="body" sz="quarter" idx="10"/>
          </p:nvPr>
        </p:nvSpPr>
        <p:spPr/>
        <p:txBody>
          <a:bodyPr/>
          <a:lstStyle/>
          <a:p>
            <a:r>
              <a:rPr lang="fa-IR" sz="1500" dirty="0" smtClean="0"/>
              <a:t>مبامان شهری</a:t>
            </a:r>
            <a:endParaRPr lang="en-US" sz="1500" dirty="0"/>
          </a:p>
        </p:txBody>
      </p:sp>
      <p:sp>
        <p:nvSpPr>
          <p:cNvPr id="4" name="Text Placeholder 3"/>
          <p:cNvSpPr>
            <a:spLocks noGrp="1"/>
          </p:cNvSpPr>
          <p:nvPr>
            <p:ph type="body" sz="quarter" idx="75"/>
          </p:nvPr>
        </p:nvSpPr>
        <p:spPr/>
        <p:txBody>
          <a:bodyPr/>
          <a:lstStyle/>
          <a:p>
            <a:r>
              <a:rPr lang="en-US" dirty="0">
                <a:ea typeface="FontAwesome"/>
                <a:sym typeface="FontAwesome"/>
              </a:rPr>
              <a:t></a:t>
            </a:r>
            <a:endParaRPr lang="en-US" dirty="0"/>
          </a:p>
        </p:txBody>
      </p:sp>
      <p:sp>
        <p:nvSpPr>
          <p:cNvPr id="5" name="Text Placeholder 4"/>
          <p:cNvSpPr>
            <a:spLocks noGrp="1"/>
          </p:cNvSpPr>
          <p:nvPr>
            <p:ph type="body" sz="quarter" idx="76"/>
          </p:nvPr>
        </p:nvSpPr>
        <p:spPr>
          <a:xfrm>
            <a:off x="6472886" y="1901367"/>
            <a:ext cx="2091813" cy="400000"/>
          </a:xfrm>
        </p:spPr>
        <p:txBody>
          <a:bodyPr/>
          <a:lstStyle/>
          <a:p>
            <a:r>
              <a:rPr lang="fa-IR" sz="2000" dirty="0" smtClean="0">
                <a:solidFill>
                  <a:schemeClr val="bg1"/>
                </a:solidFill>
              </a:rPr>
              <a:t>پیشگفتار</a:t>
            </a:r>
            <a:endParaRPr lang="en-US" sz="2000" dirty="0">
              <a:solidFill>
                <a:schemeClr val="bg1"/>
              </a:solidFill>
            </a:endParaRPr>
          </a:p>
        </p:txBody>
      </p:sp>
      <p:sp>
        <p:nvSpPr>
          <p:cNvPr id="7" name="Text Placeholder 6"/>
          <p:cNvSpPr>
            <a:spLocks noGrp="1"/>
          </p:cNvSpPr>
          <p:nvPr>
            <p:ph type="body" sz="quarter" idx="79"/>
          </p:nvPr>
        </p:nvSpPr>
        <p:spPr/>
        <p:txBody>
          <a:bodyPr/>
          <a:lstStyle/>
          <a:p>
            <a:r>
              <a:rPr lang="en-US" dirty="0">
                <a:ea typeface="FontAwesome"/>
                <a:sym typeface="FontAwesome"/>
              </a:rPr>
              <a:t></a:t>
            </a:r>
            <a:endParaRPr lang="en-US" dirty="0"/>
          </a:p>
        </p:txBody>
      </p:sp>
      <p:sp>
        <p:nvSpPr>
          <p:cNvPr id="8" name="Text Placeholder 7"/>
          <p:cNvSpPr>
            <a:spLocks noGrp="1"/>
          </p:cNvSpPr>
          <p:nvPr>
            <p:ph type="body" sz="quarter" idx="80"/>
          </p:nvPr>
        </p:nvSpPr>
        <p:spPr>
          <a:xfrm>
            <a:off x="-505609" y="1908098"/>
            <a:ext cx="3304124" cy="400000"/>
          </a:xfrm>
        </p:spPr>
        <p:txBody>
          <a:bodyPr/>
          <a:lstStyle/>
          <a:p>
            <a:r>
              <a:rPr lang="fa-IR" sz="2000" dirty="0" smtClean="0"/>
              <a:t>معیارها و الزامات درطراحی شهری</a:t>
            </a:r>
            <a:endParaRPr lang="en-US" sz="2000" dirty="0"/>
          </a:p>
        </p:txBody>
      </p:sp>
      <p:sp>
        <p:nvSpPr>
          <p:cNvPr id="10" name="Text Placeholder 9"/>
          <p:cNvSpPr>
            <a:spLocks noGrp="1"/>
          </p:cNvSpPr>
          <p:nvPr>
            <p:ph type="body" sz="quarter" idx="82"/>
          </p:nvPr>
        </p:nvSpPr>
        <p:spPr>
          <a:xfrm>
            <a:off x="5970788" y="2639155"/>
            <a:ext cx="636730" cy="640000"/>
          </a:xfrm>
        </p:spPr>
        <p:txBody>
          <a:bodyPr/>
          <a:lstStyle/>
          <a:p>
            <a:r>
              <a:rPr lang="en-US" dirty="0">
                <a:ea typeface="FontAwesome"/>
                <a:sym typeface="FontAwesome"/>
              </a:rPr>
              <a:t></a:t>
            </a:r>
            <a:endParaRPr lang="en-US" dirty="0"/>
          </a:p>
        </p:txBody>
      </p:sp>
      <p:sp>
        <p:nvSpPr>
          <p:cNvPr id="11" name="Text Placeholder 10"/>
          <p:cNvSpPr>
            <a:spLocks noGrp="1"/>
          </p:cNvSpPr>
          <p:nvPr>
            <p:ph type="body" sz="quarter" idx="83"/>
          </p:nvPr>
        </p:nvSpPr>
        <p:spPr>
          <a:xfrm>
            <a:off x="6611336" y="2703491"/>
            <a:ext cx="2091813" cy="400000"/>
          </a:xfrm>
        </p:spPr>
        <p:txBody>
          <a:bodyPr/>
          <a:lstStyle/>
          <a:p>
            <a:r>
              <a:rPr lang="fa-IR" sz="2500" dirty="0" smtClean="0"/>
              <a:t>شهر</a:t>
            </a:r>
            <a:endParaRPr lang="en-US" sz="2500" dirty="0"/>
          </a:p>
        </p:txBody>
      </p:sp>
      <p:sp>
        <p:nvSpPr>
          <p:cNvPr id="13" name="Text Placeholder 12"/>
          <p:cNvSpPr>
            <a:spLocks noGrp="1"/>
          </p:cNvSpPr>
          <p:nvPr>
            <p:ph type="body" sz="quarter" idx="85"/>
          </p:nvPr>
        </p:nvSpPr>
        <p:spPr>
          <a:xfrm>
            <a:off x="2582078" y="2681174"/>
            <a:ext cx="636730" cy="640000"/>
          </a:xfrm>
        </p:spPr>
        <p:txBody>
          <a:bodyPr/>
          <a:lstStyle/>
          <a:p>
            <a:r>
              <a:rPr lang="en-US" dirty="0">
                <a:ea typeface="FontAwesome"/>
                <a:sym typeface="FontAwesome"/>
              </a:rPr>
              <a:t></a:t>
            </a:r>
            <a:endParaRPr lang="en-US" dirty="0"/>
          </a:p>
        </p:txBody>
      </p:sp>
      <p:sp>
        <p:nvSpPr>
          <p:cNvPr id="14" name="Text Placeholder 13"/>
          <p:cNvSpPr>
            <a:spLocks noGrp="1"/>
          </p:cNvSpPr>
          <p:nvPr>
            <p:ph type="body" sz="quarter" idx="86"/>
          </p:nvPr>
        </p:nvSpPr>
        <p:spPr>
          <a:xfrm>
            <a:off x="490521" y="2804093"/>
            <a:ext cx="2091813" cy="400000"/>
          </a:xfrm>
        </p:spPr>
        <p:txBody>
          <a:bodyPr/>
          <a:lstStyle/>
          <a:p>
            <a:r>
              <a:rPr lang="fa-IR" sz="2000" dirty="0" smtClean="0"/>
              <a:t>دسته بندی مبلمان شهری</a:t>
            </a:r>
            <a:endParaRPr lang="en-US" sz="2000" dirty="0"/>
          </a:p>
        </p:txBody>
      </p:sp>
      <p:sp>
        <p:nvSpPr>
          <p:cNvPr id="16" name="Text Placeholder 15"/>
          <p:cNvSpPr>
            <a:spLocks noGrp="1"/>
          </p:cNvSpPr>
          <p:nvPr>
            <p:ph type="body" sz="quarter" idx="88"/>
          </p:nvPr>
        </p:nvSpPr>
        <p:spPr>
          <a:xfrm>
            <a:off x="5899829" y="4625649"/>
            <a:ext cx="636730" cy="640000"/>
          </a:xfrm>
        </p:spPr>
        <p:txBody>
          <a:bodyPr/>
          <a:lstStyle/>
          <a:p>
            <a:r>
              <a:rPr lang="en-US" dirty="0">
                <a:ea typeface="FontAwesome"/>
                <a:sym typeface="FontAwesome"/>
              </a:rPr>
              <a:t></a:t>
            </a:r>
            <a:endParaRPr lang="en-US" dirty="0"/>
          </a:p>
        </p:txBody>
      </p:sp>
      <p:sp>
        <p:nvSpPr>
          <p:cNvPr id="17" name="Text Placeholder 16"/>
          <p:cNvSpPr>
            <a:spLocks noGrp="1"/>
          </p:cNvSpPr>
          <p:nvPr>
            <p:ph type="body" sz="quarter" idx="89"/>
          </p:nvPr>
        </p:nvSpPr>
        <p:spPr>
          <a:xfrm>
            <a:off x="6536559" y="3767140"/>
            <a:ext cx="2091813" cy="400000"/>
          </a:xfrm>
        </p:spPr>
        <p:txBody>
          <a:bodyPr/>
          <a:lstStyle/>
          <a:p>
            <a:r>
              <a:rPr lang="fa-IR" sz="2500" dirty="0" smtClean="0"/>
              <a:t>مبلمان شهری</a:t>
            </a:r>
            <a:endParaRPr lang="en-US" sz="2500" dirty="0"/>
          </a:p>
        </p:txBody>
      </p:sp>
      <p:sp>
        <p:nvSpPr>
          <p:cNvPr id="19" name="Text Placeholder 18"/>
          <p:cNvSpPr>
            <a:spLocks noGrp="1"/>
          </p:cNvSpPr>
          <p:nvPr>
            <p:ph type="body" sz="quarter" idx="91"/>
          </p:nvPr>
        </p:nvSpPr>
        <p:spPr>
          <a:xfrm>
            <a:off x="2582352" y="3677945"/>
            <a:ext cx="636730" cy="640000"/>
          </a:xfrm>
        </p:spPr>
        <p:txBody>
          <a:bodyPr/>
          <a:lstStyle/>
          <a:p>
            <a:r>
              <a:rPr lang="en-US" dirty="0">
                <a:ea typeface="FontAwesome"/>
                <a:sym typeface="FontAwesome"/>
              </a:rPr>
              <a:t></a:t>
            </a:r>
            <a:endParaRPr lang="en-US" dirty="0"/>
          </a:p>
        </p:txBody>
      </p:sp>
      <p:sp>
        <p:nvSpPr>
          <p:cNvPr id="20" name="Text Placeholder 19"/>
          <p:cNvSpPr>
            <a:spLocks noGrp="1"/>
          </p:cNvSpPr>
          <p:nvPr>
            <p:ph type="body" sz="quarter" idx="92"/>
          </p:nvPr>
        </p:nvSpPr>
        <p:spPr>
          <a:xfrm>
            <a:off x="556191" y="3797945"/>
            <a:ext cx="2091813" cy="400000"/>
          </a:xfrm>
        </p:spPr>
        <p:txBody>
          <a:bodyPr/>
          <a:lstStyle/>
          <a:p>
            <a:r>
              <a:rPr lang="fa-IR" sz="2000" dirty="0" smtClean="0"/>
              <a:t>انواع مبلمان شهری</a:t>
            </a:r>
            <a:endParaRPr lang="en-US" sz="2000" dirty="0"/>
          </a:p>
        </p:txBody>
      </p:sp>
      <p:sp>
        <p:nvSpPr>
          <p:cNvPr id="45" name="Shape 8065"/>
          <p:cNvSpPr/>
          <p:nvPr/>
        </p:nvSpPr>
        <p:spPr>
          <a:xfrm>
            <a:off x="5117121" y="1952346"/>
            <a:ext cx="891302" cy="3597620"/>
          </a:xfrm>
          <a:custGeom>
            <a:avLst/>
            <a:gdLst/>
            <a:ahLst/>
            <a:cxnLst>
              <a:cxn ang="0">
                <a:pos x="wd2" y="hd2"/>
              </a:cxn>
              <a:cxn ang="5400000">
                <a:pos x="wd2" y="hd2"/>
              </a:cxn>
              <a:cxn ang="10800000">
                <a:pos x="wd2" y="hd2"/>
              </a:cxn>
              <a:cxn ang="16200000">
                <a:pos x="wd2" y="hd2"/>
              </a:cxn>
            </a:cxnLst>
            <a:rect l="0" t="0" r="r" b="b"/>
            <a:pathLst>
              <a:path w="21496" h="21287" extrusionOk="0">
                <a:moveTo>
                  <a:pt x="18898" y="5020"/>
                </a:moveTo>
                <a:cubicBezTo>
                  <a:pt x="17015" y="4295"/>
                  <a:pt x="15605" y="3702"/>
                  <a:pt x="15055" y="3538"/>
                </a:cubicBezTo>
                <a:cubicBezTo>
                  <a:pt x="14505" y="3375"/>
                  <a:pt x="14195" y="3323"/>
                  <a:pt x="13213" y="3273"/>
                </a:cubicBezTo>
                <a:cubicBezTo>
                  <a:pt x="12234" y="3221"/>
                  <a:pt x="10589" y="3212"/>
                  <a:pt x="10431" y="3089"/>
                </a:cubicBezTo>
                <a:cubicBezTo>
                  <a:pt x="10276" y="2967"/>
                  <a:pt x="10349" y="2936"/>
                  <a:pt x="10701" y="2732"/>
                </a:cubicBezTo>
                <a:cubicBezTo>
                  <a:pt x="11059" y="2526"/>
                  <a:pt x="12193" y="1935"/>
                  <a:pt x="12269" y="1741"/>
                </a:cubicBezTo>
                <a:cubicBezTo>
                  <a:pt x="12350" y="1548"/>
                  <a:pt x="14000" y="628"/>
                  <a:pt x="11770" y="280"/>
                </a:cubicBezTo>
                <a:cubicBezTo>
                  <a:pt x="9526" y="-66"/>
                  <a:pt x="6589" y="-200"/>
                  <a:pt x="5096" y="525"/>
                </a:cubicBezTo>
                <a:cubicBezTo>
                  <a:pt x="4356" y="904"/>
                  <a:pt x="4630" y="1189"/>
                  <a:pt x="4589" y="1261"/>
                </a:cubicBezTo>
                <a:cubicBezTo>
                  <a:pt x="4589" y="1261"/>
                  <a:pt x="3805" y="1230"/>
                  <a:pt x="4115" y="1474"/>
                </a:cubicBezTo>
                <a:cubicBezTo>
                  <a:pt x="4429" y="1721"/>
                  <a:pt x="4470" y="1783"/>
                  <a:pt x="4470" y="1873"/>
                </a:cubicBezTo>
                <a:cubicBezTo>
                  <a:pt x="4470" y="1966"/>
                  <a:pt x="4392" y="1956"/>
                  <a:pt x="4705" y="1966"/>
                </a:cubicBezTo>
                <a:cubicBezTo>
                  <a:pt x="5026" y="1976"/>
                  <a:pt x="5728" y="2283"/>
                  <a:pt x="5451" y="2436"/>
                </a:cubicBezTo>
                <a:lnTo>
                  <a:pt x="4630" y="2793"/>
                </a:lnTo>
                <a:cubicBezTo>
                  <a:pt x="4589" y="2936"/>
                  <a:pt x="4276" y="2926"/>
                  <a:pt x="3768" y="3079"/>
                </a:cubicBezTo>
                <a:cubicBezTo>
                  <a:pt x="3258" y="3232"/>
                  <a:pt x="40" y="3640"/>
                  <a:pt x="1" y="4119"/>
                </a:cubicBezTo>
                <a:cubicBezTo>
                  <a:pt x="-35" y="4601"/>
                  <a:pt x="868" y="5347"/>
                  <a:pt x="1842" y="6000"/>
                </a:cubicBezTo>
                <a:cubicBezTo>
                  <a:pt x="2825" y="6654"/>
                  <a:pt x="3691" y="6929"/>
                  <a:pt x="3691" y="7521"/>
                </a:cubicBezTo>
                <a:cubicBezTo>
                  <a:pt x="3691" y="8113"/>
                  <a:pt x="2431" y="9338"/>
                  <a:pt x="2393" y="9554"/>
                </a:cubicBezTo>
                <a:cubicBezTo>
                  <a:pt x="2356" y="9768"/>
                  <a:pt x="2510" y="9727"/>
                  <a:pt x="2860" y="9738"/>
                </a:cubicBezTo>
                <a:cubicBezTo>
                  <a:pt x="3214" y="9748"/>
                  <a:pt x="2548" y="10065"/>
                  <a:pt x="3024" y="10729"/>
                </a:cubicBezTo>
                <a:cubicBezTo>
                  <a:pt x="3491" y="11392"/>
                  <a:pt x="4042" y="12269"/>
                  <a:pt x="4042" y="12853"/>
                </a:cubicBezTo>
                <a:cubicBezTo>
                  <a:pt x="4042" y="13433"/>
                  <a:pt x="3923" y="14108"/>
                  <a:pt x="4861" y="14230"/>
                </a:cubicBezTo>
                <a:cubicBezTo>
                  <a:pt x="5807" y="14353"/>
                  <a:pt x="6980" y="14221"/>
                  <a:pt x="6941" y="14455"/>
                </a:cubicBezTo>
                <a:cubicBezTo>
                  <a:pt x="6899" y="14689"/>
                  <a:pt x="5295" y="15528"/>
                  <a:pt x="5767" y="16273"/>
                </a:cubicBezTo>
                <a:cubicBezTo>
                  <a:pt x="6237" y="17019"/>
                  <a:pt x="6626" y="17775"/>
                  <a:pt x="6152" y="17826"/>
                </a:cubicBezTo>
                <a:cubicBezTo>
                  <a:pt x="5684" y="17876"/>
                  <a:pt x="4001" y="18325"/>
                  <a:pt x="4742" y="18694"/>
                </a:cubicBezTo>
                <a:cubicBezTo>
                  <a:pt x="5139" y="18847"/>
                  <a:pt x="5646" y="18694"/>
                  <a:pt x="5646" y="19010"/>
                </a:cubicBezTo>
                <a:cubicBezTo>
                  <a:pt x="5646" y="19328"/>
                  <a:pt x="5684" y="19520"/>
                  <a:pt x="5684" y="19520"/>
                </a:cubicBezTo>
                <a:lnTo>
                  <a:pt x="5924" y="19531"/>
                </a:lnTo>
                <a:cubicBezTo>
                  <a:pt x="5924" y="19531"/>
                  <a:pt x="5767" y="19562"/>
                  <a:pt x="5728" y="19632"/>
                </a:cubicBezTo>
                <a:cubicBezTo>
                  <a:pt x="5728" y="19632"/>
                  <a:pt x="4356" y="20604"/>
                  <a:pt x="5139" y="20869"/>
                </a:cubicBezTo>
                <a:cubicBezTo>
                  <a:pt x="5924" y="21134"/>
                  <a:pt x="6626" y="21400"/>
                  <a:pt x="7370" y="21237"/>
                </a:cubicBezTo>
                <a:cubicBezTo>
                  <a:pt x="8116" y="21073"/>
                  <a:pt x="9178" y="20848"/>
                  <a:pt x="9178" y="20502"/>
                </a:cubicBezTo>
                <a:cubicBezTo>
                  <a:pt x="9178" y="20153"/>
                  <a:pt x="8979" y="19999"/>
                  <a:pt x="9452" y="20052"/>
                </a:cubicBezTo>
                <a:cubicBezTo>
                  <a:pt x="9920" y="20104"/>
                  <a:pt x="12156" y="20124"/>
                  <a:pt x="13213" y="20124"/>
                </a:cubicBezTo>
                <a:cubicBezTo>
                  <a:pt x="14272" y="20124"/>
                  <a:pt x="14469" y="20072"/>
                  <a:pt x="13918" y="19999"/>
                </a:cubicBezTo>
                <a:cubicBezTo>
                  <a:pt x="13371" y="19930"/>
                  <a:pt x="10818" y="19632"/>
                  <a:pt x="10548" y="19071"/>
                </a:cubicBezTo>
                <a:cubicBezTo>
                  <a:pt x="10276" y="18510"/>
                  <a:pt x="9645" y="17959"/>
                  <a:pt x="10780" y="17049"/>
                </a:cubicBezTo>
                <a:cubicBezTo>
                  <a:pt x="11920" y="16141"/>
                  <a:pt x="12269" y="15579"/>
                  <a:pt x="12586" y="15160"/>
                </a:cubicBezTo>
                <a:cubicBezTo>
                  <a:pt x="13179" y="14077"/>
                  <a:pt x="12980" y="14087"/>
                  <a:pt x="13803" y="13975"/>
                </a:cubicBezTo>
                <a:cubicBezTo>
                  <a:pt x="13803" y="13975"/>
                  <a:pt x="14354" y="13873"/>
                  <a:pt x="14975" y="13833"/>
                </a:cubicBezTo>
                <a:cubicBezTo>
                  <a:pt x="15605" y="13791"/>
                  <a:pt x="16586" y="13731"/>
                  <a:pt x="16623" y="13535"/>
                </a:cubicBezTo>
                <a:cubicBezTo>
                  <a:pt x="16663" y="13342"/>
                  <a:pt x="16701" y="12097"/>
                  <a:pt x="16861" y="11625"/>
                </a:cubicBezTo>
                <a:cubicBezTo>
                  <a:pt x="17015" y="11156"/>
                  <a:pt x="17369" y="10318"/>
                  <a:pt x="17291" y="9961"/>
                </a:cubicBezTo>
                <a:cubicBezTo>
                  <a:pt x="17216" y="9606"/>
                  <a:pt x="16937" y="9410"/>
                  <a:pt x="17328" y="9329"/>
                </a:cubicBezTo>
                <a:cubicBezTo>
                  <a:pt x="17721" y="9248"/>
                  <a:pt x="18116" y="9135"/>
                  <a:pt x="18116" y="9135"/>
                </a:cubicBezTo>
                <a:cubicBezTo>
                  <a:pt x="18116" y="9135"/>
                  <a:pt x="17408" y="8592"/>
                  <a:pt x="17291" y="8389"/>
                </a:cubicBezTo>
                <a:cubicBezTo>
                  <a:pt x="17175" y="8185"/>
                  <a:pt x="16154" y="7613"/>
                  <a:pt x="16586" y="7501"/>
                </a:cubicBezTo>
                <a:cubicBezTo>
                  <a:pt x="17015" y="7388"/>
                  <a:pt x="19566" y="6929"/>
                  <a:pt x="20348" y="6785"/>
                </a:cubicBezTo>
                <a:cubicBezTo>
                  <a:pt x="21135" y="6643"/>
                  <a:pt x="21565" y="6541"/>
                  <a:pt x="21487" y="6287"/>
                </a:cubicBezTo>
                <a:cubicBezTo>
                  <a:pt x="21407" y="6030"/>
                  <a:pt x="20781" y="5745"/>
                  <a:pt x="18898" y="5020"/>
                </a:cubicBezTo>
                <a:close/>
              </a:path>
            </a:pathLst>
          </a:custGeom>
          <a:solidFill>
            <a:schemeClr val="accent4"/>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 name="Shape 8063"/>
          <p:cNvSpPr/>
          <p:nvPr/>
        </p:nvSpPr>
        <p:spPr>
          <a:xfrm>
            <a:off x="3219559" y="1937031"/>
            <a:ext cx="1173921" cy="3630762"/>
          </a:xfrm>
          <a:custGeom>
            <a:avLst/>
            <a:gdLst/>
            <a:ahLst/>
            <a:cxnLst>
              <a:cxn ang="0">
                <a:pos x="wd2" y="hd2"/>
              </a:cxn>
              <a:cxn ang="5400000">
                <a:pos x="wd2" y="hd2"/>
              </a:cxn>
              <a:cxn ang="10800000">
                <a:pos x="wd2" y="hd2"/>
              </a:cxn>
              <a:cxn ang="16200000">
                <a:pos x="wd2" y="hd2"/>
              </a:cxn>
            </a:cxnLst>
            <a:rect l="0" t="0" r="r" b="b"/>
            <a:pathLst>
              <a:path w="21236" h="21571" extrusionOk="0">
                <a:moveTo>
                  <a:pt x="14841" y="7888"/>
                </a:moveTo>
                <a:cubicBezTo>
                  <a:pt x="14700" y="7873"/>
                  <a:pt x="14841" y="7698"/>
                  <a:pt x="14841" y="7495"/>
                </a:cubicBezTo>
                <a:cubicBezTo>
                  <a:pt x="14841" y="7292"/>
                  <a:pt x="14966" y="7268"/>
                  <a:pt x="15047" y="7004"/>
                </a:cubicBezTo>
                <a:cubicBezTo>
                  <a:pt x="15129" y="6741"/>
                  <a:pt x="15216" y="6453"/>
                  <a:pt x="15484" y="6181"/>
                </a:cubicBezTo>
                <a:cubicBezTo>
                  <a:pt x="15753" y="5909"/>
                  <a:pt x="15979" y="5186"/>
                  <a:pt x="15979" y="5186"/>
                </a:cubicBezTo>
                <a:cubicBezTo>
                  <a:pt x="16185" y="5102"/>
                  <a:pt x="16932" y="5388"/>
                  <a:pt x="17366" y="5608"/>
                </a:cubicBezTo>
                <a:cubicBezTo>
                  <a:pt x="17801" y="5827"/>
                  <a:pt x="18420" y="6129"/>
                  <a:pt x="18669" y="6393"/>
                </a:cubicBezTo>
                <a:cubicBezTo>
                  <a:pt x="18917" y="6657"/>
                  <a:pt x="18316" y="6861"/>
                  <a:pt x="17657" y="7231"/>
                </a:cubicBezTo>
                <a:cubicBezTo>
                  <a:pt x="16994" y="7601"/>
                  <a:pt x="16226" y="8046"/>
                  <a:pt x="16043" y="8137"/>
                </a:cubicBezTo>
                <a:cubicBezTo>
                  <a:pt x="15856" y="8227"/>
                  <a:pt x="15628" y="8341"/>
                  <a:pt x="15484" y="8303"/>
                </a:cubicBezTo>
                <a:cubicBezTo>
                  <a:pt x="15339" y="8265"/>
                  <a:pt x="15276" y="8137"/>
                  <a:pt x="15174" y="8031"/>
                </a:cubicBezTo>
                <a:cubicBezTo>
                  <a:pt x="15070" y="7926"/>
                  <a:pt x="14986" y="7903"/>
                  <a:pt x="14841" y="7888"/>
                </a:cubicBezTo>
                <a:close/>
                <a:moveTo>
                  <a:pt x="14078" y="3018"/>
                </a:moveTo>
                <a:cubicBezTo>
                  <a:pt x="14079" y="3011"/>
                  <a:pt x="14082" y="3003"/>
                  <a:pt x="14085" y="2996"/>
                </a:cubicBezTo>
                <a:cubicBezTo>
                  <a:pt x="14095" y="2994"/>
                  <a:pt x="14108" y="2992"/>
                  <a:pt x="14119" y="2989"/>
                </a:cubicBezTo>
                <a:cubicBezTo>
                  <a:pt x="14126" y="3020"/>
                  <a:pt x="14129" y="3050"/>
                  <a:pt x="14131" y="3081"/>
                </a:cubicBezTo>
                <a:cubicBezTo>
                  <a:pt x="14131" y="3050"/>
                  <a:pt x="14129" y="3019"/>
                  <a:pt x="14126" y="2988"/>
                </a:cubicBezTo>
                <a:cubicBezTo>
                  <a:pt x="14126" y="2988"/>
                  <a:pt x="14128" y="2988"/>
                  <a:pt x="14129" y="2988"/>
                </a:cubicBezTo>
                <a:cubicBezTo>
                  <a:pt x="14212" y="3009"/>
                  <a:pt x="14300" y="3027"/>
                  <a:pt x="14398" y="3040"/>
                </a:cubicBezTo>
                <a:cubicBezTo>
                  <a:pt x="14311" y="3078"/>
                  <a:pt x="14211" y="3108"/>
                  <a:pt x="14100" y="3126"/>
                </a:cubicBezTo>
                <a:cubicBezTo>
                  <a:pt x="14079" y="3098"/>
                  <a:pt x="14069" y="3064"/>
                  <a:pt x="14078" y="3018"/>
                </a:cubicBezTo>
                <a:close/>
                <a:moveTo>
                  <a:pt x="13990" y="1583"/>
                </a:moveTo>
                <a:cubicBezTo>
                  <a:pt x="13986" y="1576"/>
                  <a:pt x="13978" y="1569"/>
                  <a:pt x="13972" y="1562"/>
                </a:cubicBezTo>
                <a:cubicBezTo>
                  <a:pt x="13957" y="1545"/>
                  <a:pt x="13946" y="1528"/>
                  <a:pt x="13931" y="1512"/>
                </a:cubicBezTo>
                <a:cubicBezTo>
                  <a:pt x="13936" y="1512"/>
                  <a:pt x="13939" y="1514"/>
                  <a:pt x="13942" y="1515"/>
                </a:cubicBezTo>
                <a:cubicBezTo>
                  <a:pt x="14003" y="1549"/>
                  <a:pt x="14059" y="1586"/>
                  <a:pt x="14114" y="1622"/>
                </a:cubicBezTo>
                <a:cubicBezTo>
                  <a:pt x="14091" y="1616"/>
                  <a:pt x="14069" y="1611"/>
                  <a:pt x="14045" y="1605"/>
                </a:cubicBezTo>
                <a:cubicBezTo>
                  <a:pt x="14026" y="1599"/>
                  <a:pt x="14009" y="1592"/>
                  <a:pt x="13990" y="1583"/>
                </a:cubicBezTo>
                <a:close/>
                <a:moveTo>
                  <a:pt x="13855" y="1421"/>
                </a:moveTo>
                <a:cubicBezTo>
                  <a:pt x="13939" y="1433"/>
                  <a:pt x="14030" y="1441"/>
                  <a:pt x="14119" y="1439"/>
                </a:cubicBezTo>
                <a:cubicBezTo>
                  <a:pt x="14155" y="1479"/>
                  <a:pt x="14183" y="1521"/>
                  <a:pt x="14207" y="1562"/>
                </a:cubicBezTo>
                <a:cubicBezTo>
                  <a:pt x="14145" y="1550"/>
                  <a:pt x="14079" y="1537"/>
                  <a:pt x="14016" y="1524"/>
                </a:cubicBezTo>
                <a:cubicBezTo>
                  <a:pt x="13966" y="1490"/>
                  <a:pt x="13918" y="1459"/>
                  <a:pt x="13862" y="1429"/>
                </a:cubicBezTo>
                <a:cubicBezTo>
                  <a:pt x="13856" y="1426"/>
                  <a:pt x="13855" y="1424"/>
                  <a:pt x="13855" y="1421"/>
                </a:cubicBezTo>
                <a:close/>
                <a:moveTo>
                  <a:pt x="13808" y="1262"/>
                </a:moveTo>
                <a:cubicBezTo>
                  <a:pt x="13832" y="1260"/>
                  <a:pt x="13855" y="1255"/>
                  <a:pt x="13877" y="1252"/>
                </a:cubicBezTo>
                <a:cubicBezTo>
                  <a:pt x="13912" y="1267"/>
                  <a:pt x="13946" y="1282"/>
                  <a:pt x="13978" y="1297"/>
                </a:cubicBezTo>
                <a:cubicBezTo>
                  <a:pt x="14026" y="1338"/>
                  <a:pt x="14069" y="1382"/>
                  <a:pt x="14108" y="1426"/>
                </a:cubicBezTo>
                <a:cubicBezTo>
                  <a:pt x="14000" y="1414"/>
                  <a:pt x="13918" y="1389"/>
                  <a:pt x="13834" y="1361"/>
                </a:cubicBezTo>
                <a:cubicBezTo>
                  <a:pt x="13825" y="1328"/>
                  <a:pt x="13815" y="1296"/>
                  <a:pt x="13808" y="1262"/>
                </a:cubicBezTo>
                <a:close/>
                <a:moveTo>
                  <a:pt x="13789" y="1347"/>
                </a:moveTo>
                <a:cubicBezTo>
                  <a:pt x="13767" y="1322"/>
                  <a:pt x="13743" y="1297"/>
                  <a:pt x="13721" y="1271"/>
                </a:cubicBezTo>
                <a:cubicBezTo>
                  <a:pt x="13742" y="1270"/>
                  <a:pt x="13763" y="1268"/>
                  <a:pt x="13783" y="1265"/>
                </a:cubicBezTo>
                <a:cubicBezTo>
                  <a:pt x="13793" y="1296"/>
                  <a:pt x="13805" y="1325"/>
                  <a:pt x="13813" y="1355"/>
                </a:cubicBezTo>
                <a:cubicBezTo>
                  <a:pt x="13806" y="1352"/>
                  <a:pt x="13798" y="1349"/>
                  <a:pt x="13789" y="1347"/>
                </a:cubicBezTo>
                <a:close/>
                <a:moveTo>
                  <a:pt x="13608" y="1147"/>
                </a:moveTo>
                <a:cubicBezTo>
                  <a:pt x="13658" y="1165"/>
                  <a:pt x="13710" y="1184"/>
                  <a:pt x="13759" y="1203"/>
                </a:cubicBezTo>
                <a:cubicBezTo>
                  <a:pt x="13763" y="1215"/>
                  <a:pt x="13767" y="1225"/>
                  <a:pt x="13773" y="1235"/>
                </a:cubicBezTo>
                <a:cubicBezTo>
                  <a:pt x="13747" y="1237"/>
                  <a:pt x="13720" y="1239"/>
                  <a:pt x="13694" y="1240"/>
                </a:cubicBezTo>
                <a:cubicBezTo>
                  <a:pt x="13663" y="1209"/>
                  <a:pt x="13635" y="1178"/>
                  <a:pt x="13608" y="1147"/>
                </a:cubicBezTo>
                <a:close/>
                <a:moveTo>
                  <a:pt x="13476" y="1013"/>
                </a:moveTo>
                <a:cubicBezTo>
                  <a:pt x="13471" y="1011"/>
                  <a:pt x="13468" y="1008"/>
                  <a:pt x="13466" y="1005"/>
                </a:cubicBezTo>
                <a:cubicBezTo>
                  <a:pt x="13532" y="1027"/>
                  <a:pt x="13598" y="1047"/>
                  <a:pt x="13663" y="1069"/>
                </a:cubicBezTo>
                <a:cubicBezTo>
                  <a:pt x="13678" y="1079"/>
                  <a:pt x="13696" y="1088"/>
                  <a:pt x="13710" y="1096"/>
                </a:cubicBezTo>
                <a:cubicBezTo>
                  <a:pt x="13633" y="1068"/>
                  <a:pt x="13558" y="1039"/>
                  <a:pt x="13476" y="1013"/>
                </a:cubicBezTo>
                <a:close/>
                <a:moveTo>
                  <a:pt x="13217" y="787"/>
                </a:moveTo>
                <a:cubicBezTo>
                  <a:pt x="13200" y="771"/>
                  <a:pt x="13179" y="755"/>
                  <a:pt x="13157" y="739"/>
                </a:cubicBezTo>
                <a:cubicBezTo>
                  <a:pt x="13308" y="775"/>
                  <a:pt x="13448" y="820"/>
                  <a:pt x="13578" y="871"/>
                </a:cubicBezTo>
                <a:cubicBezTo>
                  <a:pt x="13592" y="893"/>
                  <a:pt x="13611" y="915"/>
                  <a:pt x="13626" y="937"/>
                </a:cubicBezTo>
                <a:cubicBezTo>
                  <a:pt x="13554" y="914"/>
                  <a:pt x="13480" y="890"/>
                  <a:pt x="13400" y="869"/>
                </a:cubicBezTo>
                <a:cubicBezTo>
                  <a:pt x="13344" y="841"/>
                  <a:pt x="13277" y="814"/>
                  <a:pt x="13217" y="787"/>
                </a:cubicBezTo>
                <a:close/>
                <a:moveTo>
                  <a:pt x="13001" y="626"/>
                </a:moveTo>
                <a:cubicBezTo>
                  <a:pt x="12945" y="589"/>
                  <a:pt x="12890" y="553"/>
                  <a:pt x="12831" y="520"/>
                </a:cubicBezTo>
                <a:cubicBezTo>
                  <a:pt x="13005" y="551"/>
                  <a:pt x="13174" y="590"/>
                  <a:pt x="13334" y="634"/>
                </a:cubicBezTo>
                <a:cubicBezTo>
                  <a:pt x="13367" y="655"/>
                  <a:pt x="13396" y="677"/>
                  <a:pt x="13421" y="700"/>
                </a:cubicBezTo>
                <a:cubicBezTo>
                  <a:pt x="13360" y="696"/>
                  <a:pt x="13302" y="689"/>
                  <a:pt x="13246" y="682"/>
                </a:cubicBezTo>
                <a:cubicBezTo>
                  <a:pt x="13172" y="659"/>
                  <a:pt x="13091" y="640"/>
                  <a:pt x="13001" y="626"/>
                </a:cubicBezTo>
                <a:close/>
                <a:moveTo>
                  <a:pt x="12630" y="375"/>
                </a:moveTo>
                <a:cubicBezTo>
                  <a:pt x="12795" y="407"/>
                  <a:pt x="12939" y="448"/>
                  <a:pt x="13066" y="497"/>
                </a:cubicBezTo>
                <a:cubicBezTo>
                  <a:pt x="12971" y="470"/>
                  <a:pt x="12874" y="445"/>
                  <a:pt x="12771" y="423"/>
                </a:cubicBezTo>
                <a:cubicBezTo>
                  <a:pt x="12726" y="408"/>
                  <a:pt x="12679" y="392"/>
                  <a:pt x="12630" y="375"/>
                </a:cubicBezTo>
                <a:close/>
                <a:moveTo>
                  <a:pt x="12556" y="381"/>
                </a:moveTo>
                <a:cubicBezTo>
                  <a:pt x="12534" y="372"/>
                  <a:pt x="12511" y="360"/>
                  <a:pt x="12487" y="350"/>
                </a:cubicBezTo>
                <a:cubicBezTo>
                  <a:pt x="12499" y="353"/>
                  <a:pt x="12511" y="354"/>
                  <a:pt x="12523" y="356"/>
                </a:cubicBezTo>
                <a:cubicBezTo>
                  <a:pt x="12596" y="375"/>
                  <a:pt x="12663" y="394"/>
                  <a:pt x="12730" y="414"/>
                </a:cubicBezTo>
                <a:cubicBezTo>
                  <a:pt x="12676" y="402"/>
                  <a:pt x="12617" y="392"/>
                  <a:pt x="12556" y="381"/>
                </a:cubicBezTo>
                <a:close/>
                <a:moveTo>
                  <a:pt x="13498" y="782"/>
                </a:moveTo>
                <a:cubicBezTo>
                  <a:pt x="13434" y="750"/>
                  <a:pt x="13364" y="720"/>
                  <a:pt x="13277" y="693"/>
                </a:cubicBezTo>
                <a:cubicBezTo>
                  <a:pt x="13328" y="697"/>
                  <a:pt x="13374" y="700"/>
                  <a:pt x="13421" y="700"/>
                </a:cubicBezTo>
                <a:cubicBezTo>
                  <a:pt x="13437" y="715"/>
                  <a:pt x="13450" y="729"/>
                  <a:pt x="13463" y="744"/>
                </a:cubicBezTo>
                <a:cubicBezTo>
                  <a:pt x="13478" y="756"/>
                  <a:pt x="13488" y="770"/>
                  <a:pt x="13498" y="782"/>
                </a:cubicBezTo>
                <a:close/>
                <a:moveTo>
                  <a:pt x="13759" y="949"/>
                </a:moveTo>
                <a:cubicBezTo>
                  <a:pt x="13881" y="1005"/>
                  <a:pt x="13993" y="1065"/>
                  <a:pt x="14096" y="1124"/>
                </a:cubicBezTo>
                <a:cubicBezTo>
                  <a:pt x="13966" y="1068"/>
                  <a:pt x="13835" y="1011"/>
                  <a:pt x="13692" y="960"/>
                </a:cubicBezTo>
                <a:cubicBezTo>
                  <a:pt x="13680" y="941"/>
                  <a:pt x="13668" y="923"/>
                  <a:pt x="13657" y="905"/>
                </a:cubicBezTo>
                <a:cubicBezTo>
                  <a:pt x="13714" y="932"/>
                  <a:pt x="13765" y="960"/>
                  <a:pt x="13809" y="988"/>
                </a:cubicBezTo>
                <a:cubicBezTo>
                  <a:pt x="13793" y="976"/>
                  <a:pt x="13779" y="962"/>
                  <a:pt x="13759" y="949"/>
                </a:cubicBezTo>
                <a:close/>
                <a:moveTo>
                  <a:pt x="13827" y="1230"/>
                </a:moveTo>
                <a:cubicBezTo>
                  <a:pt x="13816" y="1230"/>
                  <a:pt x="13809" y="1232"/>
                  <a:pt x="13799" y="1232"/>
                </a:cubicBezTo>
                <a:cubicBezTo>
                  <a:pt x="13798" y="1227"/>
                  <a:pt x="13793" y="1222"/>
                  <a:pt x="13793" y="1217"/>
                </a:cubicBezTo>
                <a:cubicBezTo>
                  <a:pt x="13805" y="1221"/>
                  <a:pt x="13815" y="1225"/>
                  <a:pt x="13827" y="1230"/>
                </a:cubicBezTo>
                <a:close/>
                <a:moveTo>
                  <a:pt x="14096" y="1193"/>
                </a:moveTo>
                <a:cubicBezTo>
                  <a:pt x="13980" y="1146"/>
                  <a:pt x="13859" y="1100"/>
                  <a:pt x="13737" y="1056"/>
                </a:cubicBezTo>
                <a:cubicBezTo>
                  <a:pt x="13735" y="1050"/>
                  <a:pt x="13733" y="1046"/>
                  <a:pt x="13730" y="1042"/>
                </a:cubicBezTo>
                <a:cubicBezTo>
                  <a:pt x="13873" y="1086"/>
                  <a:pt x="14010" y="1135"/>
                  <a:pt x="14145" y="1184"/>
                </a:cubicBezTo>
                <a:cubicBezTo>
                  <a:pt x="14128" y="1187"/>
                  <a:pt x="14112" y="1190"/>
                  <a:pt x="14096" y="1193"/>
                </a:cubicBezTo>
                <a:close/>
                <a:moveTo>
                  <a:pt x="13966" y="1212"/>
                </a:moveTo>
                <a:cubicBezTo>
                  <a:pt x="13947" y="1203"/>
                  <a:pt x="13930" y="1193"/>
                  <a:pt x="13909" y="1184"/>
                </a:cubicBezTo>
                <a:cubicBezTo>
                  <a:pt x="13888" y="1167"/>
                  <a:pt x="13867" y="1149"/>
                  <a:pt x="13841" y="1131"/>
                </a:cubicBezTo>
                <a:cubicBezTo>
                  <a:pt x="13908" y="1155"/>
                  <a:pt x="13972" y="1179"/>
                  <a:pt x="14034" y="1202"/>
                </a:cubicBezTo>
                <a:cubicBezTo>
                  <a:pt x="14016" y="1206"/>
                  <a:pt x="13990" y="1209"/>
                  <a:pt x="13966" y="1212"/>
                </a:cubicBezTo>
                <a:close/>
                <a:moveTo>
                  <a:pt x="14266" y="1669"/>
                </a:moveTo>
                <a:cubicBezTo>
                  <a:pt x="14239" y="1658"/>
                  <a:pt x="14207" y="1650"/>
                  <a:pt x="14180" y="1640"/>
                </a:cubicBezTo>
                <a:cubicBezTo>
                  <a:pt x="14134" y="1604"/>
                  <a:pt x="14085" y="1569"/>
                  <a:pt x="14034" y="1535"/>
                </a:cubicBezTo>
                <a:cubicBezTo>
                  <a:pt x="14095" y="1547"/>
                  <a:pt x="14155" y="1558"/>
                  <a:pt x="14214" y="1568"/>
                </a:cubicBezTo>
                <a:cubicBezTo>
                  <a:pt x="14234" y="1601"/>
                  <a:pt x="14254" y="1635"/>
                  <a:pt x="14266" y="1669"/>
                </a:cubicBezTo>
                <a:close/>
                <a:moveTo>
                  <a:pt x="14277" y="1697"/>
                </a:moveTo>
                <a:cubicBezTo>
                  <a:pt x="14278" y="1698"/>
                  <a:pt x="14278" y="1699"/>
                  <a:pt x="14278" y="1700"/>
                </a:cubicBezTo>
                <a:cubicBezTo>
                  <a:pt x="14277" y="1700"/>
                  <a:pt x="14277" y="1699"/>
                  <a:pt x="14274" y="1698"/>
                </a:cubicBezTo>
                <a:cubicBezTo>
                  <a:pt x="14274" y="1698"/>
                  <a:pt x="14277" y="1697"/>
                  <a:pt x="14277" y="1697"/>
                </a:cubicBezTo>
                <a:close/>
                <a:moveTo>
                  <a:pt x="14291" y="1821"/>
                </a:moveTo>
                <a:cubicBezTo>
                  <a:pt x="14296" y="1825"/>
                  <a:pt x="14297" y="1829"/>
                  <a:pt x="14300" y="1833"/>
                </a:cubicBezTo>
                <a:cubicBezTo>
                  <a:pt x="14297" y="1828"/>
                  <a:pt x="14291" y="1823"/>
                  <a:pt x="14285" y="1818"/>
                </a:cubicBezTo>
                <a:cubicBezTo>
                  <a:pt x="14285" y="1819"/>
                  <a:pt x="14289" y="1820"/>
                  <a:pt x="14291" y="1821"/>
                </a:cubicBezTo>
                <a:close/>
                <a:moveTo>
                  <a:pt x="14323" y="1862"/>
                </a:moveTo>
                <a:cubicBezTo>
                  <a:pt x="14334" y="1872"/>
                  <a:pt x="14347" y="1881"/>
                  <a:pt x="14358" y="1891"/>
                </a:cubicBezTo>
                <a:cubicBezTo>
                  <a:pt x="14398" y="1934"/>
                  <a:pt x="14426" y="1980"/>
                  <a:pt x="14446" y="2026"/>
                </a:cubicBezTo>
                <a:cubicBezTo>
                  <a:pt x="14359" y="1971"/>
                  <a:pt x="14273" y="1914"/>
                  <a:pt x="14180" y="1859"/>
                </a:cubicBezTo>
                <a:cubicBezTo>
                  <a:pt x="14159" y="1823"/>
                  <a:pt x="14134" y="1785"/>
                  <a:pt x="14110" y="1745"/>
                </a:cubicBezTo>
                <a:cubicBezTo>
                  <a:pt x="14155" y="1760"/>
                  <a:pt x="14196" y="1777"/>
                  <a:pt x="14234" y="1793"/>
                </a:cubicBezTo>
                <a:cubicBezTo>
                  <a:pt x="14262" y="1815"/>
                  <a:pt x="14291" y="1838"/>
                  <a:pt x="14319" y="1859"/>
                </a:cubicBezTo>
                <a:cubicBezTo>
                  <a:pt x="14319" y="1871"/>
                  <a:pt x="14323" y="1883"/>
                  <a:pt x="14325" y="1894"/>
                </a:cubicBezTo>
                <a:cubicBezTo>
                  <a:pt x="14325" y="1883"/>
                  <a:pt x="14323" y="1873"/>
                  <a:pt x="14323" y="1862"/>
                </a:cubicBezTo>
                <a:close/>
                <a:moveTo>
                  <a:pt x="14579" y="2056"/>
                </a:moveTo>
                <a:cubicBezTo>
                  <a:pt x="14511" y="2003"/>
                  <a:pt x="14446" y="1948"/>
                  <a:pt x="14380" y="1895"/>
                </a:cubicBezTo>
                <a:cubicBezTo>
                  <a:pt x="14365" y="1877"/>
                  <a:pt x="14348" y="1859"/>
                  <a:pt x="14331" y="1841"/>
                </a:cubicBezTo>
                <a:cubicBezTo>
                  <a:pt x="14446" y="1905"/>
                  <a:pt x="14535" y="1979"/>
                  <a:pt x="14579" y="2056"/>
                </a:cubicBezTo>
                <a:close/>
                <a:moveTo>
                  <a:pt x="14609" y="2126"/>
                </a:moveTo>
                <a:cubicBezTo>
                  <a:pt x="14561" y="2097"/>
                  <a:pt x="14511" y="2068"/>
                  <a:pt x="14465" y="2036"/>
                </a:cubicBezTo>
                <a:cubicBezTo>
                  <a:pt x="14448" y="1999"/>
                  <a:pt x="14428" y="1961"/>
                  <a:pt x="14402" y="1924"/>
                </a:cubicBezTo>
                <a:cubicBezTo>
                  <a:pt x="14461" y="1970"/>
                  <a:pt x="14523" y="2016"/>
                  <a:pt x="14584" y="2062"/>
                </a:cubicBezTo>
                <a:cubicBezTo>
                  <a:pt x="14596" y="2083"/>
                  <a:pt x="14605" y="2105"/>
                  <a:pt x="14609" y="2126"/>
                </a:cubicBezTo>
                <a:close/>
                <a:moveTo>
                  <a:pt x="14494" y="2151"/>
                </a:moveTo>
                <a:cubicBezTo>
                  <a:pt x="14456" y="2119"/>
                  <a:pt x="14416" y="2087"/>
                  <a:pt x="14375" y="2056"/>
                </a:cubicBezTo>
                <a:cubicBezTo>
                  <a:pt x="14411" y="2073"/>
                  <a:pt x="14446" y="2090"/>
                  <a:pt x="14479" y="2108"/>
                </a:cubicBezTo>
                <a:cubicBezTo>
                  <a:pt x="14487" y="2122"/>
                  <a:pt x="14491" y="2136"/>
                  <a:pt x="14494" y="2151"/>
                </a:cubicBezTo>
                <a:close/>
                <a:moveTo>
                  <a:pt x="14514" y="2229"/>
                </a:moveTo>
                <a:cubicBezTo>
                  <a:pt x="14523" y="2273"/>
                  <a:pt x="14530" y="2316"/>
                  <a:pt x="14539" y="2359"/>
                </a:cubicBezTo>
                <a:cubicBezTo>
                  <a:pt x="14500" y="2325"/>
                  <a:pt x="14451" y="2295"/>
                  <a:pt x="14388" y="2268"/>
                </a:cubicBezTo>
                <a:cubicBezTo>
                  <a:pt x="14371" y="2247"/>
                  <a:pt x="14353" y="2228"/>
                  <a:pt x="14338" y="2208"/>
                </a:cubicBezTo>
                <a:cubicBezTo>
                  <a:pt x="14359" y="2210"/>
                  <a:pt x="14382" y="2214"/>
                  <a:pt x="14408" y="2216"/>
                </a:cubicBezTo>
                <a:cubicBezTo>
                  <a:pt x="14382" y="2214"/>
                  <a:pt x="14359" y="2209"/>
                  <a:pt x="14338" y="2206"/>
                </a:cubicBezTo>
                <a:cubicBezTo>
                  <a:pt x="14319" y="2182"/>
                  <a:pt x="14300" y="2158"/>
                  <a:pt x="14283" y="2134"/>
                </a:cubicBezTo>
                <a:cubicBezTo>
                  <a:pt x="14277" y="2102"/>
                  <a:pt x="14268" y="2070"/>
                  <a:pt x="14257" y="2036"/>
                </a:cubicBezTo>
                <a:cubicBezTo>
                  <a:pt x="14347" y="2100"/>
                  <a:pt x="14434" y="2164"/>
                  <a:pt x="14514" y="2229"/>
                </a:cubicBezTo>
                <a:close/>
                <a:moveTo>
                  <a:pt x="14300" y="2236"/>
                </a:moveTo>
                <a:cubicBezTo>
                  <a:pt x="14300" y="2223"/>
                  <a:pt x="14300" y="2214"/>
                  <a:pt x="14297" y="2202"/>
                </a:cubicBezTo>
                <a:cubicBezTo>
                  <a:pt x="14311" y="2204"/>
                  <a:pt x="14316" y="2206"/>
                  <a:pt x="14328" y="2206"/>
                </a:cubicBezTo>
                <a:cubicBezTo>
                  <a:pt x="14342" y="2227"/>
                  <a:pt x="14358" y="2245"/>
                  <a:pt x="14377" y="2264"/>
                </a:cubicBezTo>
                <a:cubicBezTo>
                  <a:pt x="14353" y="2254"/>
                  <a:pt x="14328" y="2245"/>
                  <a:pt x="14300" y="2236"/>
                </a:cubicBezTo>
                <a:close/>
                <a:moveTo>
                  <a:pt x="14291" y="2164"/>
                </a:moveTo>
                <a:cubicBezTo>
                  <a:pt x="14300" y="2178"/>
                  <a:pt x="14312" y="2191"/>
                  <a:pt x="14325" y="2205"/>
                </a:cubicBezTo>
                <a:cubicBezTo>
                  <a:pt x="14316" y="2204"/>
                  <a:pt x="14307" y="2201"/>
                  <a:pt x="14297" y="2200"/>
                </a:cubicBezTo>
                <a:cubicBezTo>
                  <a:pt x="14297" y="2188"/>
                  <a:pt x="14292" y="2176"/>
                  <a:pt x="14291" y="2164"/>
                </a:cubicBezTo>
                <a:close/>
                <a:moveTo>
                  <a:pt x="14297" y="2587"/>
                </a:moveTo>
                <a:cubicBezTo>
                  <a:pt x="14289" y="2581"/>
                  <a:pt x="14280" y="2574"/>
                  <a:pt x="14274" y="2566"/>
                </a:cubicBezTo>
                <a:lnTo>
                  <a:pt x="14274" y="2565"/>
                </a:lnTo>
                <a:cubicBezTo>
                  <a:pt x="14277" y="2566"/>
                  <a:pt x="14280" y="2568"/>
                  <a:pt x="14283" y="2568"/>
                </a:cubicBezTo>
                <a:cubicBezTo>
                  <a:pt x="14289" y="2574"/>
                  <a:pt x="14292" y="2581"/>
                  <a:pt x="14297" y="2587"/>
                </a:cubicBezTo>
                <a:close/>
                <a:moveTo>
                  <a:pt x="14342" y="2658"/>
                </a:moveTo>
                <a:cubicBezTo>
                  <a:pt x="14371" y="2705"/>
                  <a:pt x="14380" y="2753"/>
                  <a:pt x="14359" y="2802"/>
                </a:cubicBezTo>
                <a:cubicBezTo>
                  <a:pt x="14311" y="2783"/>
                  <a:pt x="14257" y="2765"/>
                  <a:pt x="14200" y="2750"/>
                </a:cubicBezTo>
                <a:cubicBezTo>
                  <a:pt x="14224" y="2697"/>
                  <a:pt x="14247" y="2643"/>
                  <a:pt x="14266" y="2583"/>
                </a:cubicBezTo>
                <a:cubicBezTo>
                  <a:pt x="14273" y="2587"/>
                  <a:pt x="14277" y="2592"/>
                  <a:pt x="14283" y="2597"/>
                </a:cubicBezTo>
                <a:cubicBezTo>
                  <a:pt x="14303" y="2617"/>
                  <a:pt x="14325" y="2639"/>
                  <a:pt x="14342" y="2658"/>
                </a:cubicBezTo>
                <a:close/>
                <a:moveTo>
                  <a:pt x="14457" y="2457"/>
                </a:moveTo>
                <a:cubicBezTo>
                  <a:pt x="14422" y="2432"/>
                  <a:pt x="14388" y="2405"/>
                  <a:pt x="14353" y="2379"/>
                </a:cubicBezTo>
                <a:cubicBezTo>
                  <a:pt x="14349" y="2374"/>
                  <a:pt x="14348" y="2371"/>
                  <a:pt x="14347" y="2367"/>
                </a:cubicBezTo>
                <a:cubicBezTo>
                  <a:pt x="14391" y="2396"/>
                  <a:pt x="14426" y="2426"/>
                  <a:pt x="14457" y="2457"/>
                </a:cubicBezTo>
                <a:close/>
                <a:moveTo>
                  <a:pt x="14584" y="2615"/>
                </a:moveTo>
                <a:cubicBezTo>
                  <a:pt x="14530" y="2605"/>
                  <a:pt x="14483" y="2591"/>
                  <a:pt x="14440" y="2578"/>
                </a:cubicBezTo>
                <a:cubicBezTo>
                  <a:pt x="14421" y="2521"/>
                  <a:pt x="14392" y="2463"/>
                  <a:pt x="14366" y="2409"/>
                </a:cubicBezTo>
                <a:cubicBezTo>
                  <a:pt x="14422" y="2454"/>
                  <a:pt x="14479" y="2500"/>
                  <a:pt x="14537" y="2544"/>
                </a:cubicBezTo>
                <a:cubicBezTo>
                  <a:pt x="14555" y="2568"/>
                  <a:pt x="14569" y="2591"/>
                  <a:pt x="14584" y="2615"/>
                </a:cubicBezTo>
                <a:close/>
                <a:moveTo>
                  <a:pt x="14645" y="2809"/>
                </a:moveTo>
                <a:cubicBezTo>
                  <a:pt x="14577" y="2774"/>
                  <a:pt x="14511" y="2738"/>
                  <a:pt x="14454" y="2700"/>
                </a:cubicBezTo>
                <a:cubicBezTo>
                  <a:pt x="14456" y="2668"/>
                  <a:pt x="14454" y="2636"/>
                  <a:pt x="14446" y="2605"/>
                </a:cubicBezTo>
                <a:cubicBezTo>
                  <a:pt x="14494" y="2612"/>
                  <a:pt x="14541" y="2621"/>
                  <a:pt x="14592" y="2628"/>
                </a:cubicBezTo>
                <a:cubicBezTo>
                  <a:pt x="14623" y="2687"/>
                  <a:pt x="14638" y="2749"/>
                  <a:pt x="14645" y="2809"/>
                </a:cubicBezTo>
                <a:close/>
                <a:moveTo>
                  <a:pt x="14658" y="2628"/>
                </a:moveTo>
                <a:cubicBezTo>
                  <a:pt x="14643" y="2626"/>
                  <a:pt x="14629" y="2623"/>
                  <a:pt x="14612" y="2620"/>
                </a:cubicBezTo>
                <a:cubicBezTo>
                  <a:pt x="14606" y="2608"/>
                  <a:pt x="14602" y="2597"/>
                  <a:pt x="14592" y="2585"/>
                </a:cubicBezTo>
                <a:cubicBezTo>
                  <a:pt x="14615" y="2600"/>
                  <a:pt x="14634" y="2615"/>
                  <a:pt x="14658" y="2628"/>
                </a:cubicBezTo>
                <a:close/>
                <a:moveTo>
                  <a:pt x="14645" y="2903"/>
                </a:moveTo>
                <a:cubicBezTo>
                  <a:pt x="14638" y="2907"/>
                  <a:pt x="14632" y="2911"/>
                  <a:pt x="14629" y="2915"/>
                </a:cubicBezTo>
                <a:lnTo>
                  <a:pt x="14592" y="2903"/>
                </a:lnTo>
                <a:cubicBezTo>
                  <a:pt x="14535" y="2873"/>
                  <a:pt x="14472" y="2844"/>
                  <a:pt x="14405" y="2817"/>
                </a:cubicBezTo>
                <a:cubicBezTo>
                  <a:pt x="14418" y="2795"/>
                  <a:pt x="14434" y="2774"/>
                  <a:pt x="14442" y="2751"/>
                </a:cubicBezTo>
                <a:cubicBezTo>
                  <a:pt x="14465" y="2774"/>
                  <a:pt x="14491" y="2798"/>
                  <a:pt x="14517" y="2819"/>
                </a:cubicBezTo>
                <a:cubicBezTo>
                  <a:pt x="14491" y="2795"/>
                  <a:pt x="14465" y="2772"/>
                  <a:pt x="14442" y="2747"/>
                </a:cubicBezTo>
                <a:cubicBezTo>
                  <a:pt x="14446" y="2736"/>
                  <a:pt x="14453" y="2723"/>
                  <a:pt x="14453" y="2711"/>
                </a:cubicBezTo>
                <a:cubicBezTo>
                  <a:pt x="14511" y="2747"/>
                  <a:pt x="14577" y="2781"/>
                  <a:pt x="14645" y="2815"/>
                </a:cubicBezTo>
                <a:cubicBezTo>
                  <a:pt x="14652" y="2844"/>
                  <a:pt x="14652" y="2874"/>
                  <a:pt x="14645" y="2903"/>
                </a:cubicBezTo>
                <a:close/>
                <a:moveTo>
                  <a:pt x="14645" y="2920"/>
                </a:moveTo>
                <a:cubicBezTo>
                  <a:pt x="14638" y="2920"/>
                  <a:pt x="14638" y="2918"/>
                  <a:pt x="14631" y="2916"/>
                </a:cubicBezTo>
                <a:cubicBezTo>
                  <a:pt x="14638" y="2913"/>
                  <a:pt x="14643" y="2910"/>
                  <a:pt x="14645" y="2907"/>
                </a:cubicBezTo>
                <a:cubicBezTo>
                  <a:pt x="14645" y="2912"/>
                  <a:pt x="14645" y="2916"/>
                  <a:pt x="14645" y="2920"/>
                </a:cubicBezTo>
                <a:close/>
                <a:moveTo>
                  <a:pt x="14643" y="2933"/>
                </a:moveTo>
                <a:cubicBezTo>
                  <a:pt x="14638" y="2929"/>
                  <a:pt x="14631" y="2925"/>
                  <a:pt x="14623" y="2922"/>
                </a:cubicBezTo>
                <a:cubicBezTo>
                  <a:pt x="14625" y="2921"/>
                  <a:pt x="14625" y="2920"/>
                  <a:pt x="14629" y="2920"/>
                </a:cubicBezTo>
                <a:cubicBezTo>
                  <a:pt x="14632" y="2921"/>
                  <a:pt x="14638" y="2924"/>
                  <a:pt x="14645" y="2925"/>
                </a:cubicBezTo>
                <a:cubicBezTo>
                  <a:pt x="14645" y="2928"/>
                  <a:pt x="14643" y="2931"/>
                  <a:pt x="14643" y="2933"/>
                </a:cubicBezTo>
                <a:close/>
                <a:moveTo>
                  <a:pt x="14612" y="2915"/>
                </a:moveTo>
                <a:cubicBezTo>
                  <a:pt x="14617" y="2916"/>
                  <a:pt x="14620" y="2917"/>
                  <a:pt x="14623" y="2918"/>
                </a:cubicBezTo>
                <a:cubicBezTo>
                  <a:pt x="14623" y="2919"/>
                  <a:pt x="14620" y="2919"/>
                  <a:pt x="14620" y="2920"/>
                </a:cubicBezTo>
                <a:cubicBezTo>
                  <a:pt x="14620" y="2918"/>
                  <a:pt x="14617" y="2917"/>
                  <a:pt x="14612" y="2915"/>
                </a:cubicBezTo>
                <a:close/>
                <a:moveTo>
                  <a:pt x="14609" y="3056"/>
                </a:moveTo>
                <a:cubicBezTo>
                  <a:pt x="14592" y="3054"/>
                  <a:pt x="14576" y="3052"/>
                  <a:pt x="14558" y="3050"/>
                </a:cubicBezTo>
                <a:cubicBezTo>
                  <a:pt x="14532" y="3037"/>
                  <a:pt x="14508" y="3024"/>
                  <a:pt x="14486" y="3010"/>
                </a:cubicBezTo>
                <a:cubicBezTo>
                  <a:pt x="14530" y="2984"/>
                  <a:pt x="14574" y="2957"/>
                  <a:pt x="14612" y="2929"/>
                </a:cubicBezTo>
                <a:cubicBezTo>
                  <a:pt x="14623" y="2935"/>
                  <a:pt x="14631" y="2940"/>
                  <a:pt x="14638" y="2945"/>
                </a:cubicBezTo>
                <a:cubicBezTo>
                  <a:pt x="14632" y="2983"/>
                  <a:pt x="14623" y="3019"/>
                  <a:pt x="14609" y="3056"/>
                </a:cubicBezTo>
                <a:close/>
                <a:moveTo>
                  <a:pt x="14603" y="3071"/>
                </a:moveTo>
                <a:cubicBezTo>
                  <a:pt x="14595" y="3067"/>
                  <a:pt x="14586" y="3064"/>
                  <a:pt x="14577" y="3059"/>
                </a:cubicBezTo>
                <a:cubicBezTo>
                  <a:pt x="14589" y="3060"/>
                  <a:pt x="14597" y="3060"/>
                  <a:pt x="14609" y="3060"/>
                </a:cubicBezTo>
                <a:cubicBezTo>
                  <a:pt x="14606" y="3064"/>
                  <a:pt x="14605" y="3067"/>
                  <a:pt x="14603" y="3071"/>
                </a:cubicBezTo>
                <a:close/>
                <a:moveTo>
                  <a:pt x="14446" y="3030"/>
                </a:moveTo>
                <a:cubicBezTo>
                  <a:pt x="14456" y="3025"/>
                  <a:pt x="14465" y="3020"/>
                  <a:pt x="14474" y="3015"/>
                </a:cubicBezTo>
                <a:cubicBezTo>
                  <a:pt x="14494" y="3027"/>
                  <a:pt x="14514" y="3036"/>
                  <a:pt x="14532" y="3046"/>
                </a:cubicBezTo>
                <a:cubicBezTo>
                  <a:pt x="14504" y="3040"/>
                  <a:pt x="14474" y="3035"/>
                  <a:pt x="14446" y="3030"/>
                </a:cubicBezTo>
                <a:close/>
                <a:moveTo>
                  <a:pt x="14348" y="2833"/>
                </a:moveTo>
                <a:cubicBezTo>
                  <a:pt x="14338" y="2854"/>
                  <a:pt x="14319" y="2875"/>
                  <a:pt x="14297" y="2897"/>
                </a:cubicBezTo>
                <a:cubicBezTo>
                  <a:pt x="14297" y="2898"/>
                  <a:pt x="14297" y="2898"/>
                  <a:pt x="14297" y="2898"/>
                </a:cubicBezTo>
                <a:cubicBezTo>
                  <a:pt x="14254" y="2869"/>
                  <a:pt x="14211" y="2839"/>
                  <a:pt x="14168" y="2809"/>
                </a:cubicBezTo>
                <a:cubicBezTo>
                  <a:pt x="14176" y="2798"/>
                  <a:pt x="14181" y="2786"/>
                  <a:pt x="14184" y="2774"/>
                </a:cubicBezTo>
                <a:cubicBezTo>
                  <a:pt x="14239" y="2795"/>
                  <a:pt x="14292" y="2813"/>
                  <a:pt x="14348" y="2833"/>
                </a:cubicBezTo>
                <a:close/>
                <a:moveTo>
                  <a:pt x="14353" y="2825"/>
                </a:moveTo>
                <a:cubicBezTo>
                  <a:pt x="14297" y="2805"/>
                  <a:pt x="14243" y="2785"/>
                  <a:pt x="14191" y="2765"/>
                </a:cubicBezTo>
                <a:cubicBezTo>
                  <a:pt x="14249" y="2780"/>
                  <a:pt x="14303" y="2798"/>
                  <a:pt x="14356" y="2816"/>
                </a:cubicBezTo>
                <a:cubicBezTo>
                  <a:pt x="14353" y="2819"/>
                  <a:pt x="14353" y="2821"/>
                  <a:pt x="14353" y="2825"/>
                </a:cubicBezTo>
                <a:close/>
                <a:moveTo>
                  <a:pt x="14388" y="2836"/>
                </a:moveTo>
                <a:cubicBezTo>
                  <a:pt x="14388" y="2834"/>
                  <a:pt x="14391" y="2832"/>
                  <a:pt x="14392" y="2829"/>
                </a:cubicBezTo>
                <a:cubicBezTo>
                  <a:pt x="14434" y="2845"/>
                  <a:pt x="14472" y="2861"/>
                  <a:pt x="14508" y="2877"/>
                </a:cubicBezTo>
                <a:cubicBezTo>
                  <a:pt x="14465" y="2864"/>
                  <a:pt x="14427" y="2850"/>
                  <a:pt x="14388" y="2836"/>
                </a:cubicBezTo>
                <a:close/>
                <a:moveTo>
                  <a:pt x="14548" y="2896"/>
                </a:moveTo>
                <a:cubicBezTo>
                  <a:pt x="14569" y="2906"/>
                  <a:pt x="14589" y="2916"/>
                  <a:pt x="14609" y="2927"/>
                </a:cubicBezTo>
                <a:cubicBezTo>
                  <a:pt x="14565" y="2952"/>
                  <a:pt x="14520" y="2978"/>
                  <a:pt x="14472" y="3004"/>
                </a:cubicBezTo>
                <a:cubicBezTo>
                  <a:pt x="14411" y="2971"/>
                  <a:pt x="14353" y="2936"/>
                  <a:pt x="14300" y="2901"/>
                </a:cubicBezTo>
                <a:cubicBezTo>
                  <a:pt x="14332" y="2882"/>
                  <a:pt x="14359" y="2863"/>
                  <a:pt x="14380" y="2843"/>
                </a:cubicBezTo>
                <a:cubicBezTo>
                  <a:pt x="14435" y="2861"/>
                  <a:pt x="14493" y="2878"/>
                  <a:pt x="14548" y="2896"/>
                </a:cubicBezTo>
                <a:close/>
                <a:moveTo>
                  <a:pt x="14115" y="2984"/>
                </a:moveTo>
                <a:cubicBezTo>
                  <a:pt x="14105" y="2985"/>
                  <a:pt x="14095" y="2986"/>
                  <a:pt x="14085" y="2988"/>
                </a:cubicBezTo>
                <a:cubicBezTo>
                  <a:pt x="14085" y="2984"/>
                  <a:pt x="14086" y="2980"/>
                  <a:pt x="14091" y="2975"/>
                </a:cubicBezTo>
                <a:cubicBezTo>
                  <a:pt x="14099" y="2977"/>
                  <a:pt x="14105" y="2980"/>
                  <a:pt x="14115" y="2984"/>
                </a:cubicBezTo>
                <a:close/>
                <a:moveTo>
                  <a:pt x="14112" y="2924"/>
                </a:moveTo>
                <a:cubicBezTo>
                  <a:pt x="14112" y="2923"/>
                  <a:pt x="14112" y="2921"/>
                  <a:pt x="14110" y="2920"/>
                </a:cubicBezTo>
                <a:cubicBezTo>
                  <a:pt x="14126" y="2892"/>
                  <a:pt x="14142" y="2861"/>
                  <a:pt x="14159" y="2827"/>
                </a:cubicBezTo>
                <a:cubicBezTo>
                  <a:pt x="14200" y="2854"/>
                  <a:pt x="14242" y="2882"/>
                  <a:pt x="14283" y="2908"/>
                </a:cubicBezTo>
                <a:cubicBezTo>
                  <a:pt x="14258" y="2926"/>
                  <a:pt x="14230" y="2943"/>
                  <a:pt x="14196" y="2957"/>
                </a:cubicBezTo>
                <a:cubicBezTo>
                  <a:pt x="14166" y="2947"/>
                  <a:pt x="14142" y="2935"/>
                  <a:pt x="14112" y="2924"/>
                </a:cubicBezTo>
                <a:close/>
                <a:moveTo>
                  <a:pt x="14204" y="2962"/>
                </a:moveTo>
                <a:cubicBezTo>
                  <a:pt x="14237" y="2947"/>
                  <a:pt x="14263" y="2929"/>
                  <a:pt x="14289" y="2912"/>
                </a:cubicBezTo>
                <a:cubicBezTo>
                  <a:pt x="14342" y="2945"/>
                  <a:pt x="14399" y="2977"/>
                  <a:pt x="14461" y="3010"/>
                </a:cubicBezTo>
                <a:cubicBezTo>
                  <a:pt x="14453" y="3014"/>
                  <a:pt x="14440" y="3020"/>
                  <a:pt x="14428" y="3027"/>
                </a:cubicBezTo>
                <a:cubicBezTo>
                  <a:pt x="14347" y="3008"/>
                  <a:pt x="14273" y="2986"/>
                  <a:pt x="14204" y="2962"/>
                </a:cubicBezTo>
                <a:close/>
                <a:moveTo>
                  <a:pt x="11853" y="160"/>
                </a:moveTo>
                <a:cubicBezTo>
                  <a:pt x="11837" y="158"/>
                  <a:pt x="11827" y="155"/>
                  <a:pt x="11811" y="152"/>
                </a:cubicBezTo>
                <a:cubicBezTo>
                  <a:pt x="11837" y="154"/>
                  <a:pt x="11860" y="158"/>
                  <a:pt x="11887" y="161"/>
                </a:cubicBezTo>
                <a:cubicBezTo>
                  <a:pt x="11876" y="161"/>
                  <a:pt x="11863" y="161"/>
                  <a:pt x="11853" y="160"/>
                </a:cubicBezTo>
                <a:close/>
                <a:moveTo>
                  <a:pt x="11478" y="100"/>
                </a:moveTo>
                <a:cubicBezTo>
                  <a:pt x="11304" y="79"/>
                  <a:pt x="11122" y="65"/>
                  <a:pt x="10924" y="60"/>
                </a:cubicBezTo>
                <a:cubicBezTo>
                  <a:pt x="11153" y="48"/>
                  <a:pt x="11392" y="54"/>
                  <a:pt x="11614" y="81"/>
                </a:cubicBezTo>
                <a:cubicBezTo>
                  <a:pt x="11569" y="85"/>
                  <a:pt x="11524" y="92"/>
                  <a:pt x="11478" y="100"/>
                </a:cubicBezTo>
                <a:close/>
                <a:moveTo>
                  <a:pt x="8933" y="246"/>
                </a:moveTo>
                <a:cubicBezTo>
                  <a:pt x="8933" y="246"/>
                  <a:pt x="8933" y="246"/>
                  <a:pt x="8933" y="246"/>
                </a:cubicBezTo>
                <a:cubicBezTo>
                  <a:pt x="8957" y="228"/>
                  <a:pt x="8983" y="210"/>
                  <a:pt x="9009" y="192"/>
                </a:cubicBezTo>
                <a:cubicBezTo>
                  <a:pt x="9113" y="167"/>
                  <a:pt x="9226" y="145"/>
                  <a:pt x="9358" y="133"/>
                </a:cubicBezTo>
                <a:cubicBezTo>
                  <a:pt x="9231" y="144"/>
                  <a:pt x="9121" y="163"/>
                  <a:pt x="9022" y="186"/>
                </a:cubicBezTo>
                <a:cubicBezTo>
                  <a:pt x="9102" y="138"/>
                  <a:pt x="9206" y="98"/>
                  <a:pt x="9361" y="85"/>
                </a:cubicBezTo>
                <a:cubicBezTo>
                  <a:pt x="9506" y="67"/>
                  <a:pt x="9658" y="73"/>
                  <a:pt x="9812" y="83"/>
                </a:cubicBezTo>
                <a:cubicBezTo>
                  <a:pt x="9438" y="115"/>
                  <a:pt x="9159" y="172"/>
                  <a:pt x="8933" y="246"/>
                </a:cubicBezTo>
                <a:close/>
                <a:moveTo>
                  <a:pt x="8759" y="278"/>
                </a:moveTo>
                <a:cubicBezTo>
                  <a:pt x="8825" y="249"/>
                  <a:pt x="8902" y="222"/>
                  <a:pt x="8988" y="199"/>
                </a:cubicBezTo>
                <a:cubicBezTo>
                  <a:pt x="8962" y="215"/>
                  <a:pt x="8945" y="231"/>
                  <a:pt x="8924" y="247"/>
                </a:cubicBezTo>
                <a:cubicBezTo>
                  <a:pt x="8865" y="256"/>
                  <a:pt x="8811" y="266"/>
                  <a:pt x="8759" y="278"/>
                </a:cubicBezTo>
                <a:close/>
                <a:moveTo>
                  <a:pt x="8522" y="425"/>
                </a:moveTo>
                <a:cubicBezTo>
                  <a:pt x="8537" y="411"/>
                  <a:pt x="8554" y="397"/>
                  <a:pt x="8571" y="384"/>
                </a:cubicBezTo>
                <a:cubicBezTo>
                  <a:pt x="8593" y="377"/>
                  <a:pt x="8617" y="372"/>
                  <a:pt x="8638" y="365"/>
                </a:cubicBezTo>
                <a:cubicBezTo>
                  <a:pt x="8600" y="384"/>
                  <a:pt x="8561" y="404"/>
                  <a:pt x="8522" y="425"/>
                </a:cubicBezTo>
                <a:close/>
                <a:moveTo>
                  <a:pt x="8446" y="462"/>
                </a:moveTo>
                <a:cubicBezTo>
                  <a:pt x="8396" y="478"/>
                  <a:pt x="8347" y="494"/>
                  <a:pt x="8297" y="511"/>
                </a:cubicBezTo>
                <a:cubicBezTo>
                  <a:pt x="8361" y="473"/>
                  <a:pt x="8436" y="437"/>
                  <a:pt x="8517" y="406"/>
                </a:cubicBezTo>
                <a:cubicBezTo>
                  <a:pt x="8492" y="424"/>
                  <a:pt x="8469" y="443"/>
                  <a:pt x="8446" y="462"/>
                </a:cubicBezTo>
                <a:close/>
                <a:moveTo>
                  <a:pt x="7771" y="3378"/>
                </a:moveTo>
                <a:cubicBezTo>
                  <a:pt x="7709" y="3420"/>
                  <a:pt x="7637" y="3462"/>
                  <a:pt x="7550" y="3498"/>
                </a:cubicBezTo>
                <a:cubicBezTo>
                  <a:pt x="7530" y="3472"/>
                  <a:pt x="7513" y="3444"/>
                  <a:pt x="7500" y="3417"/>
                </a:cubicBezTo>
                <a:cubicBezTo>
                  <a:pt x="7625" y="3364"/>
                  <a:pt x="7732" y="3304"/>
                  <a:pt x="7821" y="3239"/>
                </a:cubicBezTo>
                <a:cubicBezTo>
                  <a:pt x="7824" y="3287"/>
                  <a:pt x="7810" y="3334"/>
                  <a:pt x="7771" y="3378"/>
                </a:cubicBezTo>
                <a:close/>
                <a:moveTo>
                  <a:pt x="7196" y="3551"/>
                </a:moveTo>
                <a:cubicBezTo>
                  <a:pt x="7273" y="3526"/>
                  <a:pt x="7333" y="3495"/>
                  <a:pt x="7380" y="3462"/>
                </a:cubicBezTo>
                <a:cubicBezTo>
                  <a:pt x="7408" y="3452"/>
                  <a:pt x="7436" y="3441"/>
                  <a:pt x="7463" y="3431"/>
                </a:cubicBezTo>
                <a:cubicBezTo>
                  <a:pt x="7481" y="3456"/>
                  <a:pt x="7504" y="3480"/>
                  <a:pt x="7526" y="3504"/>
                </a:cubicBezTo>
                <a:cubicBezTo>
                  <a:pt x="7442" y="3526"/>
                  <a:pt x="7333" y="3543"/>
                  <a:pt x="7196" y="3551"/>
                </a:cubicBezTo>
                <a:close/>
                <a:moveTo>
                  <a:pt x="7146" y="3555"/>
                </a:moveTo>
                <a:cubicBezTo>
                  <a:pt x="7103" y="3556"/>
                  <a:pt x="7065" y="3558"/>
                  <a:pt x="7026" y="3558"/>
                </a:cubicBezTo>
                <a:cubicBezTo>
                  <a:pt x="7127" y="3537"/>
                  <a:pt x="7224" y="3513"/>
                  <a:pt x="7313" y="3485"/>
                </a:cubicBezTo>
                <a:cubicBezTo>
                  <a:pt x="7278" y="3510"/>
                  <a:pt x="7233" y="3533"/>
                  <a:pt x="7177" y="3552"/>
                </a:cubicBezTo>
                <a:cubicBezTo>
                  <a:pt x="7167" y="3553"/>
                  <a:pt x="7157" y="3554"/>
                  <a:pt x="7146" y="3555"/>
                </a:cubicBezTo>
                <a:close/>
                <a:moveTo>
                  <a:pt x="6878" y="6824"/>
                </a:moveTo>
                <a:cubicBezTo>
                  <a:pt x="6651" y="6830"/>
                  <a:pt x="6401" y="6952"/>
                  <a:pt x="6112" y="7155"/>
                </a:cubicBezTo>
                <a:cubicBezTo>
                  <a:pt x="5822" y="7359"/>
                  <a:pt x="5657" y="7510"/>
                  <a:pt x="5428" y="7645"/>
                </a:cubicBezTo>
                <a:cubicBezTo>
                  <a:pt x="5201" y="7781"/>
                  <a:pt x="4271" y="7404"/>
                  <a:pt x="3897" y="7217"/>
                </a:cubicBezTo>
                <a:cubicBezTo>
                  <a:pt x="3524" y="7027"/>
                  <a:pt x="2763" y="6733"/>
                  <a:pt x="2490" y="6611"/>
                </a:cubicBezTo>
                <a:cubicBezTo>
                  <a:pt x="2222" y="6490"/>
                  <a:pt x="2925" y="6371"/>
                  <a:pt x="3277" y="6219"/>
                </a:cubicBezTo>
                <a:cubicBezTo>
                  <a:pt x="3630" y="6068"/>
                  <a:pt x="4166" y="5902"/>
                  <a:pt x="4870" y="5661"/>
                </a:cubicBezTo>
                <a:cubicBezTo>
                  <a:pt x="5574" y="5419"/>
                  <a:pt x="5532" y="5298"/>
                  <a:pt x="5532" y="5298"/>
                </a:cubicBezTo>
                <a:cubicBezTo>
                  <a:pt x="6091" y="5208"/>
                  <a:pt x="6132" y="5472"/>
                  <a:pt x="6319" y="5683"/>
                </a:cubicBezTo>
                <a:cubicBezTo>
                  <a:pt x="6505" y="5894"/>
                  <a:pt x="6713" y="5932"/>
                  <a:pt x="6981" y="6129"/>
                </a:cubicBezTo>
                <a:cubicBezTo>
                  <a:pt x="7250" y="6325"/>
                  <a:pt x="7023" y="6393"/>
                  <a:pt x="7002" y="6529"/>
                </a:cubicBezTo>
                <a:cubicBezTo>
                  <a:pt x="6981" y="6664"/>
                  <a:pt x="7103" y="6815"/>
                  <a:pt x="6878" y="6824"/>
                </a:cubicBezTo>
                <a:close/>
                <a:moveTo>
                  <a:pt x="7449" y="3411"/>
                </a:moveTo>
                <a:cubicBezTo>
                  <a:pt x="7446" y="3412"/>
                  <a:pt x="7442" y="3415"/>
                  <a:pt x="7436" y="3417"/>
                </a:cubicBezTo>
                <a:cubicBezTo>
                  <a:pt x="7442" y="3413"/>
                  <a:pt x="7445" y="3409"/>
                  <a:pt x="7446" y="3407"/>
                </a:cubicBezTo>
                <a:cubicBezTo>
                  <a:pt x="7446" y="3407"/>
                  <a:pt x="7448" y="3409"/>
                  <a:pt x="7449" y="3411"/>
                </a:cubicBezTo>
                <a:close/>
                <a:moveTo>
                  <a:pt x="7414" y="3153"/>
                </a:moveTo>
                <a:cubicBezTo>
                  <a:pt x="7445" y="3131"/>
                  <a:pt x="7477" y="3109"/>
                  <a:pt x="7521" y="3088"/>
                </a:cubicBezTo>
                <a:cubicBezTo>
                  <a:pt x="7568" y="3055"/>
                  <a:pt x="7619" y="3020"/>
                  <a:pt x="7668" y="2985"/>
                </a:cubicBezTo>
                <a:cubicBezTo>
                  <a:pt x="7675" y="2989"/>
                  <a:pt x="7677" y="2992"/>
                  <a:pt x="7680" y="2996"/>
                </a:cubicBezTo>
                <a:cubicBezTo>
                  <a:pt x="7661" y="3064"/>
                  <a:pt x="7612" y="3132"/>
                  <a:pt x="7551" y="3198"/>
                </a:cubicBezTo>
                <a:cubicBezTo>
                  <a:pt x="7513" y="3239"/>
                  <a:pt x="7485" y="3286"/>
                  <a:pt x="7457" y="3331"/>
                </a:cubicBezTo>
                <a:cubicBezTo>
                  <a:pt x="7431" y="3271"/>
                  <a:pt x="7416" y="3212"/>
                  <a:pt x="7414" y="3153"/>
                </a:cubicBezTo>
                <a:close/>
                <a:moveTo>
                  <a:pt x="7252" y="2869"/>
                </a:moveTo>
                <a:cubicBezTo>
                  <a:pt x="7316" y="2821"/>
                  <a:pt x="7361" y="2768"/>
                  <a:pt x="7375" y="2711"/>
                </a:cubicBezTo>
                <a:cubicBezTo>
                  <a:pt x="7375" y="2709"/>
                  <a:pt x="7375" y="2707"/>
                  <a:pt x="7376" y="2704"/>
                </a:cubicBezTo>
                <a:cubicBezTo>
                  <a:pt x="7386" y="2720"/>
                  <a:pt x="7396" y="2735"/>
                  <a:pt x="7408" y="2750"/>
                </a:cubicBezTo>
                <a:cubicBezTo>
                  <a:pt x="7369" y="2792"/>
                  <a:pt x="7319" y="2833"/>
                  <a:pt x="7252" y="2869"/>
                </a:cubicBezTo>
                <a:close/>
                <a:moveTo>
                  <a:pt x="7252" y="1630"/>
                </a:moveTo>
                <a:cubicBezTo>
                  <a:pt x="7255" y="1624"/>
                  <a:pt x="7259" y="1616"/>
                  <a:pt x="7263" y="1611"/>
                </a:cubicBezTo>
                <a:cubicBezTo>
                  <a:pt x="7269" y="1604"/>
                  <a:pt x="7281" y="1599"/>
                  <a:pt x="7287" y="1592"/>
                </a:cubicBezTo>
                <a:cubicBezTo>
                  <a:pt x="7313" y="1585"/>
                  <a:pt x="7333" y="1576"/>
                  <a:pt x="7358" y="1569"/>
                </a:cubicBezTo>
                <a:cubicBezTo>
                  <a:pt x="7357" y="1572"/>
                  <a:pt x="7357" y="1575"/>
                  <a:pt x="7353" y="1577"/>
                </a:cubicBezTo>
                <a:cubicBezTo>
                  <a:pt x="7319" y="1595"/>
                  <a:pt x="7289" y="1613"/>
                  <a:pt x="7252" y="1630"/>
                </a:cubicBezTo>
                <a:close/>
                <a:moveTo>
                  <a:pt x="7233" y="1912"/>
                </a:moveTo>
                <a:cubicBezTo>
                  <a:pt x="7231" y="1913"/>
                  <a:pt x="7228" y="1914"/>
                  <a:pt x="7226" y="1914"/>
                </a:cubicBezTo>
                <a:cubicBezTo>
                  <a:pt x="7208" y="1843"/>
                  <a:pt x="7211" y="1774"/>
                  <a:pt x="7228" y="1705"/>
                </a:cubicBezTo>
                <a:cubicBezTo>
                  <a:pt x="7263" y="1690"/>
                  <a:pt x="7292" y="1677"/>
                  <a:pt x="7323" y="1663"/>
                </a:cubicBezTo>
                <a:cubicBezTo>
                  <a:pt x="7282" y="1750"/>
                  <a:pt x="7252" y="1833"/>
                  <a:pt x="7233" y="1912"/>
                </a:cubicBezTo>
                <a:close/>
                <a:moveTo>
                  <a:pt x="7067" y="2557"/>
                </a:moveTo>
                <a:cubicBezTo>
                  <a:pt x="7073" y="2519"/>
                  <a:pt x="7075" y="2481"/>
                  <a:pt x="7075" y="2443"/>
                </a:cubicBezTo>
                <a:cubicBezTo>
                  <a:pt x="7082" y="2430"/>
                  <a:pt x="7088" y="2419"/>
                  <a:pt x="7095" y="2406"/>
                </a:cubicBezTo>
                <a:cubicBezTo>
                  <a:pt x="7146" y="2393"/>
                  <a:pt x="7192" y="2378"/>
                  <a:pt x="7228" y="2362"/>
                </a:cubicBezTo>
                <a:cubicBezTo>
                  <a:pt x="7233" y="2381"/>
                  <a:pt x="7238" y="2398"/>
                  <a:pt x="7241" y="2416"/>
                </a:cubicBezTo>
                <a:cubicBezTo>
                  <a:pt x="7172" y="2462"/>
                  <a:pt x="7114" y="2509"/>
                  <a:pt x="7067" y="2557"/>
                </a:cubicBezTo>
                <a:close/>
                <a:moveTo>
                  <a:pt x="7053" y="2176"/>
                </a:moveTo>
                <a:cubicBezTo>
                  <a:pt x="7065" y="2170"/>
                  <a:pt x="7075" y="2164"/>
                  <a:pt x="7082" y="2158"/>
                </a:cubicBezTo>
                <a:cubicBezTo>
                  <a:pt x="7127" y="2143"/>
                  <a:pt x="7167" y="2128"/>
                  <a:pt x="7203" y="2112"/>
                </a:cubicBezTo>
                <a:cubicBezTo>
                  <a:pt x="7203" y="2119"/>
                  <a:pt x="7203" y="2126"/>
                  <a:pt x="7203" y="2133"/>
                </a:cubicBezTo>
                <a:cubicBezTo>
                  <a:pt x="7158" y="2215"/>
                  <a:pt x="7121" y="2299"/>
                  <a:pt x="7079" y="2383"/>
                </a:cubicBezTo>
                <a:cubicBezTo>
                  <a:pt x="7076" y="2384"/>
                  <a:pt x="7075" y="2384"/>
                  <a:pt x="7073" y="2385"/>
                </a:cubicBezTo>
                <a:cubicBezTo>
                  <a:pt x="7068" y="2316"/>
                  <a:pt x="7060" y="2246"/>
                  <a:pt x="7053" y="2176"/>
                </a:cubicBezTo>
                <a:close/>
                <a:moveTo>
                  <a:pt x="6745" y="2435"/>
                </a:moveTo>
                <a:cubicBezTo>
                  <a:pt x="6758" y="2396"/>
                  <a:pt x="6776" y="2358"/>
                  <a:pt x="6800" y="2318"/>
                </a:cubicBezTo>
                <a:cubicBezTo>
                  <a:pt x="6883" y="2277"/>
                  <a:pt x="6956" y="2235"/>
                  <a:pt x="7030" y="2190"/>
                </a:cubicBezTo>
                <a:cubicBezTo>
                  <a:pt x="7037" y="2257"/>
                  <a:pt x="7047" y="2325"/>
                  <a:pt x="7053" y="2391"/>
                </a:cubicBezTo>
                <a:cubicBezTo>
                  <a:pt x="6960" y="2422"/>
                  <a:pt x="6843" y="2443"/>
                  <a:pt x="6745" y="2435"/>
                </a:cubicBezTo>
                <a:close/>
                <a:moveTo>
                  <a:pt x="6733" y="2435"/>
                </a:moveTo>
                <a:cubicBezTo>
                  <a:pt x="6728" y="2435"/>
                  <a:pt x="6724" y="2435"/>
                  <a:pt x="6717" y="2434"/>
                </a:cubicBezTo>
                <a:cubicBezTo>
                  <a:pt x="6713" y="2411"/>
                  <a:pt x="6706" y="2388"/>
                  <a:pt x="6701" y="2364"/>
                </a:cubicBezTo>
                <a:cubicBezTo>
                  <a:pt x="6726" y="2353"/>
                  <a:pt x="6751" y="2341"/>
                  <a:pt x="6774" y="2331"/>
                </a:cubicBezTo>
                <a:cubicBezTo>
                  <a:pt x="6757" y="2364"/>
                  <a:pt x="6744" y="2400"/>
                  <a:pt x="6733" y="2435"/>
                </a:cubicBezTo>
                <a:close/>
                <a:moveTo>
                  <a:pt x="6728" y="2463"/>
                </a:moveTo>
                <a:lnTo>
                  <a:pt x="6720" y="2443"/>
                </a:lnTo>
                <a:cubicBezTo>
                  <a:pt x="6726" y="2443"/>
                  <a:pt x="6728" y="2443"/>
                  <a:pt x="6731" y="2444"/>
                </a:cubicBezTo>
                <a:cubicBezTo>
                  <a:pt x="6728" y="2450"/>
                  <a:pt x="6728" y="2457"/>
                  <a:pt x="6728" y="2463"/>
                </a:cubicBezTo>
                <a:close/>
                <a:moveTo>
                  <a:pt x="6685" y="2260"/>
                </a:moveTo>
                <a:cubicBezTo>
                  <a:pt x="6737" y="2250"/>
                  <a:pt x="6787" y="2240"/>
                  <a:pt x="6838" y="2227"/>
                </a:cubicBezTo>
                <a:cubicBezTo>
                  <a:pt x="6816" y="2256"/>
                  <a:pt x="6797" y="2285"/>
                  <a:pt x="6782" y="2315"/>
                </a:cubicBezTo>
                <a:cubicBezTo>
                  <a:pt x="6757" y="2329"/>
                  <a:pt x="6728" y="2343"/>
                  <a:pt x="6701" y="2355"/>
                </a:cubicBezTo>
                <a:cubicBezTo>
                  <a:pt x="6691" y="2324"/>
                  <a:pt x="6688" y="2292"/>
                  <a:pt x="6685" y="2260"/>
                </a:cubicBezTo>
                <a:close/>
                <a:moveTo>
                  <a:pt x="6612" y="2402"/>
                </a:moveTo>
                <a:cubicBezTo>
                  <a:pt x="6634" y="2393"/>
                  <a:pt x="6652" y="2385"/>
                  <a:pt x="6672" y="2377"/>
                </a:cubicBezTo>
                <a:cubicBezTo>
                  <a:pt x="6681" y="2394"/>
                  <a:pt x="6685" y="2412"/>
                  <a:pt x="6694" y="2430"/>
                </a:cubicBezTo>
                <a:cubicBezTo>
                  <a:pt x="6664" y="2424"/>
                  <a:pt x="6634" y="2415"/>
                  <a:pt x="6612" y="2402"/>
                </a:cubicBezTo>
                <a:close/>
                <a:moveTo>
                  <a:pt x="6989" y="2188"/>
                </a:moveTo>
                <a:cubicBezTo>
                  <a:pt x="6931" y="2226"/>
                  <a:pt x="6872" y="2262"/>
                  <a:pt x="6809" y="2297"/>
                </a:cubicBezTo>
                <a:cubicBezTo>
                  <a:pt x="6828" y="2271"/>
                  <a:pt x="6849" y="2246"/>
                  <a:pt x="6869" y="2219"/>
                </a:cubicBezTo>
                <a:cubicBezTo>
                  <a:pt x="6910" y="2210"/>
                  <a:pt x="6949" y="2200"/>
                  <a:pt x="6989" y="2188"/>
                </a:cubicBezTo>
                <a:close/>
                <a:moveTo>
                  <a:pt x="6883" y="2202"/>
                </a:moveTo>
                <a:cubicBezTo>
                  <a:pt x="6923" y="2158"/>
                  <a:pt x="6966" y="2117"/>
                  <a:pt x="7022" y="2076"/>
                </a:cubicBezTo>
                <a:cubicBezTo>
                  <a:pt x="7023" y="2102"/>
                  <a:pt x="7023" y="2128"/>
                  <a:pt x="7026" y="2154"/>
                </a:cubicBezTo>
                <a:cubicBezTo>
                  <a:pt x="6981" y="2170"/>
                  <a:pt x="6934" y="2186"/>
                  <a:pt x="6883" y="2202"/>
                </a:cubicBezTo>
                <a:close/>
                <a:moveTo>
                  <a:pt x="6787" y="1899"/>
                </a:moveTo>
                <a:cubicBezTo>
                  <a:pt x="6878" y="1853"/>
                  <a:pt x="6980" y="1809"/>
                  <a:pt x="7082" y="1766"/>
                </a:cubicBezTo>
                <a:cubicBezTo>
                  <a:pt x="7033" y="1858"/>
                  <a:pt x="7017" y="1952"/>
                  <a:pt x="7017" y="2048"/>
                </a:cubicBezTo>
                <a:cubicBezTo>
                  <a:pt x="6949" y="2101"/>
                  <a:pt x="6894" y="2156"/>
                  <a:pt x="6849" y="2213"/>
                </a:cubicBezTo>
                <a:cubicBezTo>
                  <a:pt x="6797" y="2228"/>
                  <a:pt x="6741" y="2242"/>
                  <a:pt x="6685" y="2254"/>
                </a:cubicBezTo>
                <a:cubicBezTo>
                  <a:pt x="6676" y="2131"/>
                  <a:pt x="6702" y="2010"/>
                  <a:pt x="6787" y="1899"/>
                </a:cubicBezTo>
                <a:close/>
                <a:moveTo>
                  <a:pt x="6942" y="1754"/>
                </a:moveTo>
                <a:cubicBezTo>
                  <a:pt x="6995" y="1721"/>
                  <a:pt x="7058" y="1689"/>
                  <a:pt x="7116" y="1656"/>
                </a:cubicBezTo>
                <a:lnTo>
                  <a:pt x="7119" y="1656"/>
                </a:lnTo>
                <a:cubicBezTo>
                  <a:pt x="7121" y="1663"/>
                  <a:pt x="7127" y="1671"/>
                  <a:pt x="7127" y="1679"/>
                </a:cubicBezTo>
                <a:cubicBezTo>
                  <a:pt x="7127" y="1684"/>
                  <a:pt x="7127" y="1689"/>
                  <a:pt x="7124" y="1694"/>
                </a:cubicBezTo>
                <a:cubicBezTo>
                  <a:pt x="7033" y="1737"/>
                  <a:pt x="6939" y="1781"/>
                  <a:pt x="6855" y="1825"/>
                </a:cubicBezTo>
                <a:cubicBezTo>
                  <a:pt x="6879" y="1801"/>
                  <a:pt x="6910" y="1777"/>
                  <a:pt x="6942" y="1754"/>
                </a:cubicBezTo>
                <a:close/>
                <a:moveTo>
                  <a:pt x="7158" y="1982"/>
                </a:moveTo>
                <a:cubicBezTo>
                  <a:pt x="7167" y="2004"/>
                  <a:pt x="7181" y="2026"/>
                  <a:pt x="7196" y="2048"/>
                </a:cubicBezTo>
                <a:cubicBezTo>
                  <a:pt x="7149" y="2078"/>
                  <a:pt x="7103" y="2110"/>
                  <a:pt x="7058" y="2141"/>
                </a:cubicBezTo>
                <a:cubicBezTo>
                  <a:pt x="7058" y="2142"/>
                  <a:pt x="7053" y="2143"/>
                  <a:pt x="7051" y="2143"/>
                </a:cubicBezTo>
                <a:cubicBezTo>
                  <a:pt x="7050" y="2114"/>
                  <a:pt x="7050" y="2084"/>
                  <a:pt x="7050" y="2055"/>
                </a:cubicBezTo>
                <a:cubicBezTo>
                  <a:pt x="7082" y="2031"/>
                  <a:pt x="7119" y="2005"/>
                  <a:pt x="7158" y="1982"/>
                </a:cubicBezTo>
                <a:close/>
                <a:moveTo>
                  <a:pt x="7131" y="1651"/>
                </a:moveTo>
                <a:cubicBezTo>
                  <a:pt x="7132" y="1651"/>
                  <a:pt x="7135" y="1650"/>
                  <a:pt x="7135" y="1649"/>
                </a:cubicBezTo>
                <a:cubicBezTo>
                  <a:pt x="7135" y="1652"/>
                  <a:pt x="7135" y="1655"/>
                  <a:pt x="7132" y="1657"/>
                </a:cubicBezTo>
                <a:cubicBezTo>
                  <a:pt x="7132" y="1656"/>
                  <a:pt x="7131" y="1653"/>
                  <a:pt x="7131" y="1651"/>
                </a:cubicBezTo>
                <a:close/>
                <a:moveTo>
                  <a:pt x="7149" y="1958"/>
                </a:moveTo>
                <a:cubicBezTo>
                  <a:pt x="7114" y="1980"/>
                  <a:pt x="7082" y="2001"/>
                  <a:pt x="7051" y="2023"/>
                </a:cubicBezTo>
                <a:cubicBezTo>
                  <a:pt x="7053" y="1942"/>
                  <a:pt x="7073" y="1862"/>
                  <a:pt x="7114" y="1783"/>
                </a:cubicBezTo>
                <a:cubicBezTo>
                  <a:pt x="7114" y="1842"/>
                  <a:pt x="7124" y="1900"/>
                  <a:pt x="7149" y="1958"/>
                </a:cubicBezTo>
                <a:close/>
                <a:moveTo>
                  <a:pt x="7220" y="2315"/>
                </a:moveTo>
                <a:cubicBezTo>
                  <a:pt x="7196" y="2332"/>
                  <a:pt x="7162" y="2350"/>
                  <a:pt x="7119" y="2368"/>
                </a:cubicBezTo>
                <a:cubicBezTo>
                  <a:pt x="7149" y="2315"/>
                  <a:pt x="7177" y="2261"/>
                  <a:pt x="7207" y="2208"/>
                </a:cubicBezTo>
                <a:cubicBezTo>
                  <a:pt x="7208" y="2245"/>
                  <a:pt x="7214" y="2280"/>
                  <a:pt x="7220" y="2315"/>
                </a:cubicBezTo>
                <a:close/>
                <a:moveTo>
                  <a:pt x="7129" y="1427"/>
                </a:moveTo>
                <a:cubicBezTo>
                  <a:pt x="7183" y="1407"/>
                  <a:pt x="7238" y="1389"/>
                  <a:pt x="7293" y="1371"/>
                </a:cubicBezTo>
                <a:cubicBezTo>
                  <a:pt x="7239" y="1437"/>
                  <a:pt x="7196" y="1505"/>
                  <a:pt x="7164" y="1573"/>
                </a:cubicBezTo>
                <a:cubicBezTo>
                  <a:pt x="7149" y="1579"/>
                  <a:pt x="7135" y="1583"/>
                  <a:pt x="7119" y="1590"/>
                </a:cubicBezTo>
                <a:cubicBezTo>
                  <a:pt x="7112" y="1535"/>
                  <a:pt x="7112" y="1480"/>
                  <a:pt x="7129" y="1427"/>
                </a:cubicBezTo>
                <a:close/>
                <a:moveTo>
                  <a:pt x="7494" y="2846"/>
                </a:moveTo>
                <a:cubicBezTo>
                  <a:pt x="7526" y="2878"/>
                  <a:pt x="7560" y="2907"/>
                  <a:pt x="7593" y="2930"/>
                </a:cubicBezTo>
                <a:cubicBezTo>
                  <a:pt x="7541" y="2980"/>
                  <a:pt x="7481" y="3029"/>
                  <a:pt x="7414" y="3075"/>
                </a:cubicBezTo>
                <a:cubicBezTo>
                  <a:pt x="7416" y="2997"/>
                  <a:pt x="7446" y="2920"/>
                  <a:pt x="7494" y="2846"/>
                </a:cubicBezTo>
                <a:close/>
                <a:moveTo>
                  <a:pt x="7530" y="1296"/>
                </a:moveTo>
                <a:cubicBezTo>
                  <a:pt x="7534" y="1295"/>
                  <a:pt x="7537" y="1293"/>
                  <a:pt x="7544" y="1292"/>
                </a:cubicBezTo>
                <a:cubicBezTo>
                  <a:pt x="7510" y="1338"/>
                  <a:pt x="7477" y="1386"/>
                  <a:pt x="7449" y="1433"/>
                </a:cubicBezTo>
                <a:cubicBezTo>
                  <a:pt x="7446" y="1435"/>
                  <a:pt x="7445" y="1437"/>
                  <a:pt x="7442" y="1439"/>
                </a:cubicBezTo>
                <a:cubicBezTo>
                  <a:pt x="7463" y="1390"/>
                  <a:pt x="7489" y="1341"/>
                  <a:pt x="7530" y="1296"/>
                </a:cubicBezTo>
                <a:close/>
                <a:moveTo>
                  <a:pt x="7401" y="1464"/>
                </a:moveTo>
                <a:cubicBezTo>
                  <a:pt x="7371" y="1480"/>
                  <a:pt x="7344" y="1497"/>
                  <a:pt x="7313" y="1512"/>
                </a:cubicBezTo>
                <a:cubicBezTo>
                  <a:pt x="7351" y="1457"/>
                  <a:pt x="7396" y="1404"/>
                  <a:pt x="7446" y="1349"/>
                </a:cubicBezTo>
                <a:cubicBezTo>
                  <a:pt x="7425" y="1386"/>
                  <a:pt x="7412" y="1426"/>
                  <a:pt x="7401" y="1464"/>
                </a:cubicBezTo>
                <a:close/>
                <a:moveTo>
                  <a:pt x="7287" y="1226"/>
                </a:moveTo>
                <a:cubicBezTo>
                  <a:pt x="7326" y="1184"/>
                  <a:pt x="7380" y="1146"/>
                  <a:pt x="7445" y="1112"/>
                </a:cubicBezTo>
                <a:cubicBezTo>
                  <a:pt x="7521" y="1077"/>
                  <a:pt x="7600" y="1043"/>
                  <a:pt x="7682" y="1011"/>
                </a:cubicBezTo>
                <a:cubicBezTo>
                  <a:pt x="7688" y="1009"/>
                  <a:pt x="7689" y="1009"/>
                  <a:pt x="7691" y="1009"/>
                </a:cubicBezTo>
                <a:cubicBezTo>
                  <a:pt x="7550" y="1113"/>
                  <a:pt x="7422" y="1223"/>
                  <a:pt x="7323" y="1335"/>
                </a:cubicBezTo>
                <a:cubicBezTo>
                  <a:pt x="7259" y="1360"/>
                  <a:pt x="7196" y="1384"/>
                  <a:pt x="7135" y="1409"/>
                </a:cubicBezTo>
                <a:cubicBezTo>
                  <a:pt x="7157" y="1347"/>
                  <a:pt x="7203" y="1285"/>
                  <a:pt x="7287" y="1226"/>
                </a:cubicBezTo>
                <a:close/>
                <a:moveTo>
                  <a:pt x="7804" y="3165"/>
                </a:moveTo>
                <a:cubicBezTo>
                  <a:pt x="7728" y="3246"/>
                  <a:pt x="7625" y="3324"/>
                  <a:pt x="7485" y="3394"/>
                </a:cubicBezTo>
                <a:cubicBezTo>
                  <a:pt x="7481" y="3388"/>
                  <a:pt x="7478" y="3381"/>
                  <a:pt x="7476" y="3376"/>
                </a:cubicBezTo>
                <a:cubicBezTo>
                  <a:pt x="7528" y="3318"/>
                  <a:pt x="7572" y="3258"/>
                  <a:pt x="7629" y="3207"/>
                </a:cubicBezTo>
                <a:cubicBezTo>
                  <a:pt x="7675" y="3166"/>
                  <a:pt x="7720" y="3122"/>
                  <a:pt x="7756" y="3076"/>
                </a:cubicBezTo>
                <a:cubicBezTo>
                  <a:pt x="7776" y="3104"/>
                  <a:pt x="7793" y="3134"/>
                  <a:pt x="7804" y="3165"/>
                </a:cubicBezTo>
                <a:close/>
                <a:moveTo>
                  <a:pt x="20034" y="19823"/>
                </a:moveTo>
                <a:cubicBezTo>
                  <a:pt x="20014" y="19619"/>
                  <a:pt x="19993" y="19619"/>
                  <a:pt x="19808" y="19339"/>
                </a:cubicBezTo>
                <a:cubicBezTo>
                  <a:pt x="19620" y="19061"/>
                  <a:pt x="19454" y="18215"/>
                  <a:pt x="19167" y="17724"/>
                </a:cubicBezTo>
                <a:cubicBezTo>
                  <a:pt x="18874" y="17233"/>
                  <a:pt x="18815" y="16773"/>
                  <a:pt x="18213" y="16168"/>
                </a:cubicBezTo>
                <a:cubicBezTo>
                  <a:pt x="17615" y="15565"/>
                  <a:pt x="17098" y="15029"/>
                  <a:pt x="17055" y="14840"/>
                </a:cubicBezTo>
                <a:cubicBezTo>
                  <a:pt x="17014" y="14652"/>
                  <a:pt x="17098" y="14736"/>
                  <a:pt x="17014" y="14320"/>
                </a:cubicBezTo>
                <a:cubicBezTo>
                  <a:pt x="16932" y="13905"/>
                  <a:pt x="16870" y="13821"/>
                  <a:pt x="16725" y="13534"/>
                </a:cubicBezTo>
                <a:cubicBezTo>
                  <a:pt x="16580" y="13248"/>
                  <a:pt x="16394" y="12886"/>
                  <a:pt x="16434" y="12530"/>
                </a:cubicBezTo>
                <a:cubicBezTo>
                  <a:pt x="16476" y="12176"/>
                  <a:pt x="16292" y="11904"/>
                  <a:pt x="16021" y="11202"/>
                </a:cubicBezTo>
                <a:cubicBezTo>
                  <a:pt x="15753" y="10500"/>
                  <a:pt x="15504" y="9971"/>
                  <a:pt x="15464" y="9798"/>
                </a:cubicBezTo>
                <a:cubicBezTo>
                  <a:pt x="15421" y="9624"/>
                  <a:pt x="15153" y="8928"/>
                  <a:pt x="15153" y="8928"/>
                </a:cubicBezTo>
                <a:cubicBezTo>
                  <a:pt x="15153" y="8928"/>
                  <a:pt x="15109" y="8884"/>
                  <a:pt x="15276" y="8922"/>
                </a:cubicBezTo>
                <a:cubicBezTo>
                  <a:pt x="15443" y="8960"/>
                  <a:pt x="15939" y="9095"/>
                  <a:pt x="16185" y="8974"/>
                </a:cubicBezTo>
                <a:cubicBezTo>
                  <a:pt x="16434" y="8854"/>
                  <a:pt x="16973" y="8628"/>
                  <a:pt x="17469" y="8424"/>
                </a:cubicBezTo>
                <a:cubicBezTo>
                  <a:pt x="17964" y="8220"/>
                  <a:pt x="19891" y="7389"/>
                  <a:pt x="20429" y="7065"/>
                </a:cubicBezTo>
                <a:cubicBezTo>
                  <a:pt x="20964" y="6741"/>
                  <a:pt x="21504" y="6605"/>
                  <a:pt x="21088" y="6279"/>
                </a:cubicBezTo>
                <a:cubicBezTo>
                  <a:pt x="20676" y="5955"/>
                  <a:pt x="20097" y="5441"/>
                  <a:pt x="19415" y="4928"/>
                </a:cubicBezTo>
                <a:cubicBezTo>
                  <a:pt x="18730" y="4415"/>
                  <a:pt x="18563" y="4280"/>
                  <a:pt x="18111" y="4022"/>
                </a:cubicBezTo>
                <a:cubicBezTo>
                  <a:pt x="17657" y="3766"/>
                  <a:pt x="17036" y="3457"/>
                  <a:pt x="16496" y="3336"/>
                </a:cubicBezTo>
                <a:cubicBezTo>
                  <a:pt x="15959" y="3215"/>
                  <a:pt x="15421" y="3184"/>
                  <a:pt x="14924" y="3207"/>
                </a:cubicBezTo>
                <a:cubicBezTo>
                  <a:pt x="14543" y="3225"/>
                  <a:pt x="14224" y="3238"/>
                  <a:pt x="14114" y="3139"/>
                </a:cubicBezTo>
                <a:cubicBezTo>
                  <a:pt x="14235" y="3118"/>
                  <a:pt x="14336" y="3084"/>
                  <a:pt x="14418" y="3043"/>
                </a:cubicBezTo>
                <a:cubicBezTo>
                  <a:pt x="14465" y="3049"/>
                  <a:pt x="14511" y="3053"/>
                  <a:pt x="14561" y="3057"/>
                </a:cubicBezTo>
                <a:cubicBezTo>
                  <a:pt x="14574" y="3064"/>
                  <a:pt x="14589" y="3070"/>
                  <a:pt x="14603" y="3075"/>
                </a:cubicBezTo>
                <a:cubicBezTo>
                  <a:pt x="14592" y="3094"/>
                  <a:pt x="14583" y="3113"/>
                  <a:pt x="14572" y="3131"/>
                </a:cubicBezTo>
                <a:cubicBezTo>
                  <a:pt x="14584" y="3113"/>
                  <a:pt x="14595" y="3095"/>
                  <a:pt x="14603" y="3076"/>
                </a:cubicBezTo>
                <a:cubicBezTo>
                  <a:pt x="14671" y="3107"/>
                  <a:pt x="14741" y="3135"/>
                  <a:pt x="14821" y="3161"/>
                </a:cubicBezTo>
                <a:cubicBezTo>
                  <a:pt x="14741" y="3133"/>
                  <a:pt x="14671" y="3103"/>
                  <a:pt x="14606" y="3072"/>
                </a:cubicBezTo>
                <a:cubicBezTo>
                  <a:pt x="14609" y="3068"/>
                  <a:pt x="14609" y="3065"/>
                  <a:pt x="14612" y="3061"/>
                </a:cubicBezTo>
                <a:cubicBezTo>
                  <a:pt x="14632" y="3062"/>
                  <a:pt x="14655" y="3064"/>
                  <a:pt x="14678" y="3064"/>
                </a:cubicBezTo>
                <a:cubicBezTo>
                  <a:pt x="14655" y="3062"/>
                  <a:pt x="14632" y="3060"/>
                  <a:pt x="14612" y="3057"/>
                </a:cubicBezTo>
                <a:cubicBezTo>
                  <a:pt x="14629" y="3022"/>
                  <a:pt x="14638" y="2986"/>
                  <a:pt x="14652" y="2951"/>
                </a:cubicBezTo>
                <a:cubicBezTo>
                  <a:pt x="14754" y="3014"/>
                  <a:pt x="14825" y="3086"/>
                  <a:pt x="14849" y="3161"/>
                </a:cubicBezTo>
                <a:cubicBezTo>
                  <a:pt x="14831" y="3081"/>
                  <a:pt x="14760" y="3006"/>
                  <a:pt x="14653" y="2939"/>
                </a:cubicBezTo>
                <a:cubicBezTo>
                  <a:pt x="14653" y="2935"/>
                  <a:pt x="14655" y="2931"/>
                  <a:pt x="14655" y="2928"/>
                </a:cubicBezTo>
                <a:cubicBezTo>
                  <a:pt x="14740" y="2952"/>
                  <a:pt x="14823" y="2977"/>
                  <a:pt x="14905" y="3001"/>
                </a:cubicBezTo>
                <a:cubicBezTo>
                  <a:pt x="14823" y="2976"/>
                  <a:pt x="14740" y="2951"/>
                  <a:pt x="14658" y="2924"/>
                </a:cubicBezTo>
                <a:cubicBezTo>
                  <a:pt x="14658" y="2915"/>
                  <a:pt x="14658" y="2906"/>
                  <a:pt x="14660" y="2897"/>
                </a:cubicBezTo>
                <a:cubicBezTo>
                  <a:pt x="14678" y="2884"/>
                  <a:pt x="14694" y="2872"/>
                  <a:pt x="14712" y="2860"/>
                </a:cubicBezTo>
                <a:cubicBezTo>
                  <a:pt x="14694" y="2871"/>
                  <a:pt x="14678" y="2882"/>
                  <a:pt x="14660" y="2895"/>
                </a:cubicBezTo>
                <a:cubicBezTo>
                  <a:pt x="14661" y="2871"/>
                  <a:pt x="14665" y="2847"/>
                  <a:pt x="14663" y="2823"/>
                </a:cubicBezTo>
                <a:cubicBezTo>
                  <a:pt x="14760" y="2868"/>
                  <a:pt x="14867" y="2912"/>
                  <a:pt x="14986" y="2951"/>
                </a:cubicBezTo>
                <a:cubicBezTo>
                  <a:pt x="14867" y="2909"/>
                  <a:pt x="14759" y="2864"/>
                  <a:pt x="14663" y="2817"/>
                </a:cubicBezTo>
                <a:cubicBezTo>
                  <a:pt x="14660" y="2756"/>
                  <a:pt x="14646" y="2692"/>
                  <a:pt x="14620" y="2631"/>
                </a:cubicBezTo>
                <a:cubicBezTo>
                  <a:pt x="14634" y="2632"/>
                  <a:pt x="14653" y="2635"/>
                  <a:pt x="14671" y="2636"/>
                </a:cubicBezTo>
                <a:cubicBezTo>
                  <a:pt x="14733" y="2676"/>
                  <a:pt x="14799" y="2715"/>
                  <a:pt x="14878" y="2753"/>
                </a:cubicBezTo>
                <a:lnTo>
                  <a:pt x="14924" y="2743"/>
                </a:lnTo>
                <a:cubicBezTo>
                  <a:pt x="14854" y="2711"/>
                  <a:pt x="14793" y="2678"/>
                  <a:pt x="14733" y="2644"/>
                </a:cubicBezTo>
                <a:cubicBezTo>
                  <a:pt x="14748" y="2645"/>
                  <a:pt x="14762" y="2648"/>
                  <a:pt x="14777" y="2649"/>
                </a:cubicBezTo>
                <a:cubicBezTo>
                  <a:pt x="14760" y="2646"/>
                  <a:pt x="14745" y="2644"/>
                  <a:pt x="14726" y="2640"/>
                </a:cubicBezTo>
                <a:cubicBezTo>
                  <a:pt x="14665" y="2605"/>
                  <a:pt x="14609" y="2566"/>
                  <a:pt x="14555" y="2528"/>
                </a:cubicBezTo>
                <a:cubicBezTo>
                  <a:pt x="14503" y="2459"/>
                  <a:pt x="14428" y="2391"/>
                  <a:pt x="14332" y="2329"/>
                </a:cubicBezTo>
                <a:cubicBezTo>
                  <a:pt x="14328" y="2312"/>
                  <a:pt x="14323" y="2294"/>
                  <a:pt x="14317" y="2277"/>
                </a:cubicBezTo>
                <a:lnTo>
                  <a:pt x="14304" y="2277"/>
                </a:lnTo>
                <a:cubicBezTo>
                  <a:pt x="14304" y="2272"/>
                  <a:pt x="14303" y="2266"/>
                  <a:pt x="14303" y="2261"/>
                </a:cubicBezTo>
                <a:cubicBezTo>
                  <a:pt x="14345" y="2275"/>
                  <a:pt x="14388" y="2289"/>
                  <a:pt x="14422" y="2306"/>
                </a:cubicBezTo>
                <a:cubicBezTo>
                  <a:pt x="14435" y="2316"/>
                  <a:pt x="14448" y="2326"/>
                  <a:pt x="14461" y="2337"/>
                </a:cubicBezTo>
                <a:cubicBezTo>
                  <a:pt x="14453" y="2328"/>
                  <a:pt x="14440" y="2318"/>
                  <a:pt x="14428" y="2310"/>
                </a:cubicBezTo>
                <a:cubicBezTo>
                  <a:pt x="14472" y="2329"/>
                  <a:pt x="14508" y="2351"/>
                  <a:pt x="14541" y="2377"/>
                </a:cubicBezTo>
                <a:cubicBezTo>
                  <a:pt x="14543" y="2383"/>
                  <a:pt x="14543" y="2390"/>
                  <a:pt x="14545" y="2397"/>
                </a:cubicBezTo>
                <a:cubicBezTo>
                  <a:pt x="14543" y="2391"/>
                  <a:pt x="14543" y="2383"/>
                  <a:pt x="14543" y="2377"/>
                </a:cubicBezTo>
                <a:cubicBezTo>
                  <a:pt x="14556" y="2388"/>
                  <a:pt x="14576" y="2398"/>
                  <a:pt x="14589" y="2409"/>
                </a:cubicBezTo>
                <a:cubicBezTo>
                  <a:pt x="14576" y="2392"/>
                  <a:pt x="14558" y="2377"/>
                  <a:pt x="14541" y="2360"/>
                </a:cubicBezTo>
                <a:cubicBezTo>
                  <a:pt x="14535" y="2318"/>
                  <a:pt x="14529" y="2276"/>
                  <a:pt x="14520" y="2233"/>
                </a:cubicBezTo>
                <a:cubicBezTo>
                  <a:pt x="14793" y="2453"/>
                  <a:pt x="14995" y="2680"/>
                  <a:pt x="15070" y="2920"/>
                </a:cubicBezTo>
                <a:cubicBezTo>
                  <a:pt x="15015" y="2655"/>
                  <a:pt x="14797" y="2402"/>
                  <a:pt x="14506" y="2159"/>
                </a:cubicBezTo>
                <a:cubicBezTo>
                  <a:pt x="14501" y="2143"/>
                  <a:pt x="14496" y="2129"/>
                  <a:pt x="14493" y="2114"/>
                </a:cubicBezTo>
                <a:cubicBezTo>
                  <a:pt x="14658" y="2195"/>
                  <a:pt x="14825" y="2274"/>
                  <a:pt x="15015" y="2346"/>
                </a:cubicBezTo>
                <a:cubicBezTo>
                  <a:pt x="14867" y="2277"/>
                  <a:pt x="14736" y="2205"/>
                  <a:pt x="14615" y="2129"/>
                </a:cubicBezTo>
                <a:cubicBezTo>
                  <a:pt x="14615" y="2114"/>
                  <a:pt x="14612" y="2097"/>
                  <a:pt x="14609" y="2082"/>
                </a:cubicBezTo>
                <a:cubicBezTo>
                  <a:pt x="14632" y="2100"/>
                  <a:pt x="14658" y="2117"/>
                  <a:pt x="14684" y="2135"/>
                </a:cubicBezTo>
                <a:cubicBezTo>
                  <a:pt x="14658" y="2115"/>
                  <a:pt x="14632" y="2097"/>
                  <a:pt x="14609" y="2078"/>
                </a:cubicBezTo>
                <a:cubicBezTo>
                  <a:pt x="14592" y="1973"/>
                  <a:pt x="14517" y="1864"/>
                  <a:pt x="14371" y="1771"/>
                </a:cubicBezTo>
                <a:cubicBezTo>
                  <a:pt x="14724" y="1913"/>
                  <a:pt x="15033" y="2065"/>
                  <a:pt x="15178" y="2256"/>
                </a:cubicBezTo>
                <a:cubicBezTo>
                  <a:pt x="15040" y="2043"/>
                  <a:pt x="14690" y="1870"/>
                  <a:pt x="14299" y="1708"/>
                </a:cubicBezTo>
                <a:cubicBezTo>
                  <a:pt x="14297" y="1703"/>
                  <a:pt x="14297" y="1698"/>
                  <a:pt x="14296" y="1691"/>
                </a:cubicBezTo>
                <a:lnTo>
                  <a:pt x="14317" y="1686"/>
                </a:lnTo>
                <a:cubicBezTo>
                  <a:pt x="14307" y="1682"/>
                  <a:pt x="14297" y="1679"/>
                  <a:pt x="14289" y="1676"/>
                </a:cubicBezTo>
                <a:cubicBezTo>
                  <a:pt x="14278" y="1642"/>
                  <a:pt x="14263" y="1607"/>
                  <a:pt x="14245" y="1573"/>
                </a:cubicBezTo>
                <a:cubicBezTo>
                  <a:pt x="14336" y="1587"/>
                  <a:pt x="14427" y="1601"/>
                  <a:pt x="14517" y="1613"/>
                </a:cubicBezTo>
                <a:cubicBezTo>
                  <a:pt x="14426" y="1599"/>
                  <a:pt x="14332" y="1585"/>
                  <a:pt x="14243" y="1569"/>
                </a:cubicBezTo>
                <a:cubicBezTo>
                  <a:pt x="14219" y="1524"/>
                  <a:pt x="14194" y="1480"/>
                  <a:pt x="14162" y="1436"/>
                </a:cubicBezTo>
                <a:cubicBezTo>
                  <a:pt x="14181" y="1436"/>
                  <a:pt x="14200" y="1436"/>
                  <a:pt x="14221" y="1433"/>
                </a:cubicBezTo>
                <a:cubicBezTo>
                  <a:pt x="14196" y="1433"/>
                  <a:pt x="14176" y="1431"/>
                  <a:pt x="14157" y="1429"/>
                </a:cubicBezTo>
                <a:cubicBezTo>
                  <a:pt x="14134" y="1402"/>
                  <a:pt x="14110" y="1375"/>
                  <a:pt x="14085" y="1347"/>
                </a:cubicBezTo>
                <a:cubicBezTo>
                  <a:pt x="14338" y="1473"/>
                  <a:pt x="14556" y="1613"/>
                  <a:pt x="14740" y="1743"/>
                </a:cubicBezTo>
                <a:cubicBezTo>
                  <a:pt x="14532" y="1575"/>
                  <a:pt x="14311" y="1391"/>
                  <a:pt x="14004" y="1232"/>
                </a:cubicBezTo>
                <a:cubicBezTo>
                  <a:pt x="14030" y="1227"/>
                  <a:pt x="14053" y="1223"/>
                  <a:pt x="14078" y="1219"/>
                </a:cubicBezTo>
                <a:cubicBezTo>
                  <a:pt x="14529" y="1395"/>
                  <a:pt x="14904" y="1594"/>
                  <a:pt x="15070" y="1834"/>
                </a:cubicBezTo>
                <a:cubicBezTo>
                  <a:pt x="14924" y="1593"/>
                  <a:pt x="14565" y="1390"/>
                  <a:pt x="14131" y="1207"/>
                </a:cubicBezTo>
                <a:cubicBezTo>
                  <a:pt x="14147" y="1204"/>
                  <a:pt x="14162" y="1200"/>
                  <a:pt x="14180" y="1197"/>
                </a:cubicBezTo>
                <a:cubicBezTo>
                  <a:pt x="14216" y="1210"/>
                  <a:pt x="14254" y="1223"/>
                  <a:pt x="14289" y="1236"/>
                </a:cubicBezTo>
                <a:cubicBezTo>
                  <a:pt x="14328" y="1262"/>
                  <a:pt x="14371" y="1286"/>
                  <a:pt x="14408" y="1310"/>
                </a:cubicBezTo>
                <a:cubicBezTo>
                  <a:pt x="14373" y="1288"/>
                  <a:pt x="14342" y="1266"/>
                  <a:pt x="14307" y="1244"/>
                </a:cubicBezTo>
                <a:cubicBezTo>
                  <a:pt x="14435" y="1291"/>
                  <a:pt x="14560" y="1338"/>
                  <a:pt x="14684" y="1380"/>
                </a:cubicBezTo>
                <a:cubicBezTo>
                  <a:pt x="14529" y="1320"/>
                  <a:pt x="14382" y="1252"/>
                  <a:pt x="14234" y="1185"/>
                </a:cubicBezTo>
                <a:cubicBezTo>
                  <a:pt x="14365" y="1153"/>
                  <a:pt x="14487" y="1116"/>
                  <a:pt x="14603" y="1078"/>
                </a:cubicBezTo>
                <a:cubicBezTo>
                  <a:pt x="14475" y="1113"/>
                  <a:pt x="14345" y="1146"/>
                  <a:pt x="14207" y="1173"/>
                </a:cubicBezTo>
                <a:cubicBezTo>
                  <a:pt x="14200" y="1169"/>
                  <a:pt x="14194" y="1167"/>
                  <a:pt x="14184" y="1163"/>
                </a:cubicBezTo>
                <a:cubicBezTo>
                  <a:pt x="14024" y="1060"/>
                  <a:pt x="13851" y="956"/>
                  <a:pt x="13642" y="865"/>
                </a:cubicBezTo>
                <a:cubicBezTo>
                  <a:pt x="13635" y="860"/>
                  <a:pt x="13629" y="857"/>
                  <a:pt x="13623" y="852"/>
                </a:cubicBezTo>
                <a:cubicBezTo>
                  <a:pt x="13594" y="812"/>
                  <a:pt x="13563" y="773"/>
                  <a:pt x="13526" y="734"/>
                </a:cubicBezTo>
                <a:cubicBezTo>
                  <a:pt x="13510" y="713"/>
                  <a:pt x="13492" y="691"/>
                  <a:pt x="13468" y="670"/>
                </a:cubicBezTo>
                <a:cubicBezTo>
                  <a:pt x="13696" y="736"/>
                  <a:pt x="13908" y="810"/>
                  <a:pt x="14105" y="887"/>
                </a:cubicBezTo>
                <a:cubicBezTo>
                  <a:pt x="14016" y="845"/>
                  <a:pt x="13918" y="803"/>
                  <a:pt x="13821" y="762"/>
                </a:cubicBezTo>
                <a:cubicBezTo>
                  <a:pt x="13908" y="791"/>
                  <a:pt x="13990" y="819"/>
                  <a:pt x="14078" y="847"/>
                </a:cubicBezTo>
                <a:cubicBezTo>
                  <a:pt x="13839" y="762"/>
                  <a:pt x="13609" y="670"/>
                  <a:pt x="13360" y="587"/>
                </a:cubicBezTo>
                <a:cubicBezTo>
                  <a:pt x="13203" y="485"/>
                  <a:pt x="12964" y="399"/>
                  <a:pt x="12682" y="340"/>
                </a:cubicBezTo>
                <a:cubicBezTo>
                  <a:pt x="12804" y="361"/>
                  <a:pt x="12917" y="387"/>
                  <a:pt x="13019" y="414"/>
                </a:cubicBezTo>
                <a:cubicBezTo>
                  <a:pt x="12900" y="366"/>
                  <a:pt x="12768" y="316"/>
                  <a:pt x="12616" y="277"/>
                </a:cubicBezTo>
                <a:cubicBezTo>
                  <a:pt x="12498" y="231"/>
                  <a:pt x="12342" y="199"/>
                  <a:pt x="12171" y="180"/>
                </a:cubicBezTo>
                <a:cubicBezTo>
                  <a:pt x="12041" y="116"/>
                  <a:pt x="11868" y="63"/>
                  <a:pt x="11628" y="80"/>
                </a:cubicBezTo>
                <a:cubicBezTo>
                  <a:pt x="11324" y="34"/>
                  <a:pt x="10976" y="23"/>
                  <a:pt x="10651" y="55"/>
                </a:cubicBezTo>
                <a:cubicBezTo>
                  <a:pt x="10620" y="55"/>
                  <a:pt x="10589" y="55"/>
                  <a:pt x="10559" y="55"/>
                </a:cubicBezTo>
                <a:cubicBezTo>
                  <a:pt x="10717" y="23"/>
                  <a:pt x="10885" y="1"/>
                  <a:pt x="11070" y="1"/>
                </a:cubicBezTo>
                <a:cubicBezTo>
                  <a:pt x="10864" y="-3"/>
                  <a:pt x="10667" y="20"/>
                  <a:pt x="10486" y="56"/>
                </a:cubicBezTo>
                <a:cubicBezTo>
                  <a:pt x="10286" y="57"/>
                  <a:pt x="10105" y="63"/>
                  <a:pt x="9941" y="74"/>
                </a:cubicBezTo>
                <a:cubicBezTo>
                  <a:pt x="9746" y="63"/>
                  <a:pt x="9545" y="50"/>
                  <a:pt x="9352" y="77"/>
                </a:cubicBezTo>
                <a:cubicBezTo>
                  <a:pt x="9182" y="93"/>
                  <a:pt x="9076" y="139"/>
                  <a:pt x="8998" y="191"/>
                </a:cubicBezTo>
                <a:cubicBezTo>
                  <a:pt x="8884" y="220"/>
                  <a:pt x="8789" y="253"/>
                  <a:pt x="8708" y="292"/>
                </a:cubicBezTo>
                <a:cubicBezTo>
                  <a:pt x="8468" y="354"/>
                  <a:pt x="8304" y="449"/>
                  <a:pt x="8196" y="550"/>
                </a:cubicBezTo>
                <a:cubicBezTo>
                  <a:pt x="7978" y="621"/>
                  <a:pt x="7756" y="692"/>
                  <a:pt x="7599" y="779"/>
                </a:cubicBezTo>
                <a:cubicBezTo>
                  <a:pt x="7519" y="805"/>
                  <a:pt x="7434" y="828"/>
                  <a:pt x="7348" y="847"/>
                </a:cubicBezTo>
                <a:cubicBezTo>
                  <a:pt x="7427" y="832"/>
                  <a:pt x="7500" y="814"/>
                  <a:pt x="7572" y="794"/>
                </a:cubicBezTo>
                <a:cubicBezTo>
                  <a:pt x="7511" y="831"/>
                  <a:pt x="7461" y="871"/>
                  <a:pt x="7428" y="915"/>
                </a:cubicBezTo>
                <a:cubicBezTo>
                  <a:pt x="7470" y="869"/>
                  <a:pt x="7528" y="826"/>
                  <a:pt x="7600" y="787"/>
                </a:cubicBezTo>
                <a:cubicBezTo>
                  <a:pt x="7799" y="731"/>
                  <a:pt x="7974" y="663"/>
                  <a:pt x="8153" y="598"/>
                </a:cubicBezTo>
                <a:cubicBezTo>
                  <a:pt x="8120" y="634"/>
                  <a:pt x="8095" y="672"/>
                  <a:pt x="8079" y="708"/>
                </a:cubicBezTo>
                <a:cubicBezTo>
                  <a:pt x="8106" y="665"/>
                  <a:pt x="8147" y="621"/>
                  <a:pt x="8199" y="580"/>
                </a:cubicBezTo>
                <a:cubicBezTo>
                  <a:pt x="8248" y="562"/>
                  <a:pt x="8296" y="547"/>
                  <a:pt x="8343" y="531"/>
                </a:cubicBezTo>
                <a:cubicBezTo>
                  <a:pt x="8296" y="562"/>
                  <a:pt x="8248" y="594"/>
                  <a:pt x="8199" y="626"/>
                </a:cubicBezTo>
                <a:cubicBezTo>
                  <a:pt x="8159" y="655"/>
                  <a:pt x="8116" y="689"/>
                  <a:pt x="8070" y="723"/>
                </a:cubicBezTo>
                <a:cubicBezTo>
                  <a:pt x="7830" y="782"/>
                  <a:pt x="7649" y="862"/>
                  <a:pt x="7423" y="919"/>
                </a:cubicBezTo>
                <a:cubicBezTo>
                  <a:pt x="7423" y="920"/>
                  <a:pt x="7422" y="920"/>
                  <a:pt x="7422" y="920"/>
                </a:cubicBezTo>
                <a:cubicBezTo>
                  <a:pt x="7369" y="935"/>
                  <a:pt x="7313" y="947"/>
                  <a:pt x="7250" y="957"/>
                </a:cubicBezTo>
                <a:cubicBezTo>
                  <a:pt x="7306" y="950"/>
                  <a:pt x="7361" y="941"/>
                  <a:pt x="7414" y="931"/>
                </a:cubicBezTo>
                <a:cubicBezTo>
                  <a:pt x="7616" y="893"/>
                  <a:pt x="7796" y="837"/>
                  <a:pt x="7981" y="792"/>
                </a:cubicBezTo>
                <a:cubicBezTo>
                  <a:pt x="7840" y="860"/>
                  <a:pt x="7680" y="921"/>
                  <a:pt x="7511" y="978"/>
                </a:cubicBezTo>
                <a:cubicBezTo>
                  <a:pt x="7675" y="928"/>
                  <a:pt x="7827" y="873"/>
                  <a:pt x="7965" y="812"/>
                </a:cubicBezTo>
                <a:cubicBezTo>
                  <a:pt x="7957" y="822"/>
                  <a:pt x="7945" y="831"/>
                  <a:pt x="7936" y="841"/>
                </a:cubicBezTo>
                <a:cubicBezTo>
                  <a:pt x="7927" y="846"/>
                  <a:pt x="7921" y="851"/>
                  <a:pt x="7912" y="855"/>
                </a:cubicBezTo>
                <a:cubicBezTo>
                  <a:pt x="7815" y="896"/>
                  <a:pt x="7722" y="937"/>
                  <a:pt x="7629" y="979"/>
                </a:cubicBezTo>
                <a:cubicBezTo>
                  <a:pt x="7158" y="1095"/>
                  <a:pt x="6757" y="1255"/>
                  <a:pt x="6795" y="1470"/>
                </a:cubicBezTo>
                <a:cubicBezTo>
                  <a:pt x="6797" y="1295"/>
                  <a:pt x="7075" y="1167"/>
                  <a:pt x="7434" y="1069"/>
                </a:cubicBezTo>
                <a:cubicBezTo>
                  <a:pt x="7140" y="1213"/>
                  <a:pt x="6888" y="1365"/>
                  <a:pt x="6739" y="1531"/>
                </a:cubicBezTo>
                <a:cubicBezTo>
                  <a:pt x="6883" y="1397"/>
                  <a:pt x="7088" y="1277"/>
                  <a:pt x="7326" y="1166"/>
                </a:cubicBezTo>
                <a:cubicBezTo>
                  <a:pt x="7301" y="1183"/>
                  <a:pt x="7281" y="1202"/>
                  <a:pt x="7263" y="1221"/>
                </a:cubicBezTo>
                <a:cubicBezTo>
                  <a:pt x="7177" y="1286"/>
                  <a:pt x="7131" y="1352"/>
                  <a:pt x="7112" y="1418"/>
                </a:cubicBezTo>
                <a:cubicBezTo>
                  <a:pt x="7029" y="1452"/>
                  <a:pt x="6949" y="1485"/>
                  <a:pt x="6878" y="1521"/>
                </a:cubicBezTo>
                <a:cubicBezTo>
                  <a:pt x="6949" y="1490"/>
                  <a:pt x="7027" y="1462"/>
                  <a:pt x="7106" y="1435"/>
                </a:cubicBezTo>
                <a:cubicBezTo>
                  <a:pt x="7093" y="1488"/>
                  <a:pt x="7095" y="1542"/>
                  <a:pt x="7106" y="1596"/>
                </a:cubicBezTo>
                <a:cubicBezTo>
                  <a:pt x="6914" y="1676"/>
                  <a:pt x="6793" y="1770"/>
                  <a:pt x="6720" y="1871"/>
                </a:cubicBezTo>
                <a:cubicBezTo>
                  <a:pt x="6709" y="1886"/>
                  <a:pt x="6701" y="1901"/>
                  <a:pt x="6691" y="1914"/>
                </a:cubicBezTo>
                <a:cubicBezTo>
                  <a:pt x="6553" y="2002"/>
                  <a:pt x="6457" y="2096"/>
                  <a:pt x="6463" y="2206"/>
                </a:cubicBezTo>
                <a:cubicBezTo>
                  <a:pt x="6474" y="2114"/>
                  <a:pt x="6553" y="2036"/>
                  <a:pt x="6669" y="1965"/>
                </a:cubicBezTo>
                <a:cubicBezTo>
                  <a:pt x="6627" y="2062"/>
                  <a:pt x="6624" y="2164"/>
                  <a:pt x="6643" y="2263"/>
                </a:cubicBezTo>
                <a:cubicBezTo>
                  <a:pt x="6584" y="2274"/>
                  <a:pt x="6526" y="2285"/>
                  <a:pt x="6463" y="2294"/>
                </a:cubicBezTo>
                <a:cubicBezTo>
                  <a:pt x="6525" y="2286"/>
                  <a:pt x="6584" y="2277"/>
                  <a:pt x="6643" y="2267"/>
                </a:cubicBezTo>
                <a:cubicBezTo>
                  <a:pt x="6652" y="2301"/>
                  <a:pt x="6659" y="2336"/>
                  <a:pt x="6671" y="2370"/>
                </a:cubicBezTo>
                <a:cubicBezTo>
                  <a:pt x="6652" y="2380"/>
                  <a:pt x="6629" y="2390"/>
                  <a:pt x="6606" y="2400"/>
                </a:cubicBezTo>
                <a:cubicBezTo>
                  <a:pt x="6591" y="2391"/>
                  <a:pt x="6577" y="2381"/>
                  <a:pt x="6568" y="2370"/>
                </a:cubicBezTo>
                <a:cubicBezTo>
                  <a:pt x="6575" y="2382"/>
                  <a:pt x="6587" y="2392"/>
                  <a:pt x="6598" y="2402"/>
                </a:cubicBezTo>
                <a:cubicBezTo>
                  <a:pt x="6564" y="2418"/>
                  <a:pt x="6530" y="2433"/>
                  <a:pt x="6489" y="2447"/>
                </a:cubicBezTo>
                <a:cubicBezTo>
                  <a:pt x="6530" y="2434"/>
                  <a:pt x="6568" y="2420"/>
                  <a:pt x="6603" y="2404"/>
                </a:cubicBezTo>
                <a:cubicBezTo>
                  <a:pt x="6629" y="2420"/>
                  <a:pt x="6659" y="2433"/>
                  <a:pt x="6697" y="2439"/>
                </a:cubicBezTo>
                <a:cubicBezTo>
                  <a:pt x="6706" y="2457"/>
                  <a:pt x="6713" y="2476"/>
                  <a:pt x="6720" y="2494"/>
                </a:cubicBezTo>
                <a:cubicBezTo>
                  <a:pt x="6713" y="2536"/>
                  <a:pt x="6709" y="2577"/>
                  <a:pt x="6713" y="2618"/>
                </a:cubicBezTo>
                <a:cubicBezTo>
                  <a:pt x="6713" y="2580"/>
                  <a:pt x="6717" y="2542"/>
                  <a:pt x="6726" y="2504"/>
                </a:cubicBezTo>
                <a:cubicBezTo>
                  <a:pt x="6747" y="2550"/>
                  <a:pt x="6770" y="2595"/>
                  <a:pt x="6795" y="2639"/>
                </a:cubicBezTo>
                <a:cubicBezTo>
                  <a:pt x="6771" y="2587"/>
                  <a:pt x="6750" y="2534"/>
                  <a:pt x="6731" y="2479"/>
                </a:cubicBezTo>
                <a:cubicBezTo>
                  <a:pt x="6737" y="2468"/>
                  <a:pt x="6739" y="2457"/>
                  <a:pt x="6741" y="2445"/>
                </a:cubicBezTo>
                <a:cubicBezTo>
                  <a:pt x="6838" y="2453"/>
                  <a:pt x="6952" y="2439"/>
                  <a:pt x="7058" y="2416"/>
                </a:cubicBezTo>
                <a:cubicBezTo>
                  <a:pt x="7058" y="2418"/>
                  <a:pt x="7058" y="2420"/>
                  <a:pt x="7058" y="2422"/>
                </a:cubicBezTo>
                <a:cubicBezTo>
                  <a:pt x="6964" y="2587"/>
                  <a:pt x="6826" y="2745"/>
                  <a:pt x="6489" y="2869"/>
                </a:cubicBezTo>
                <a:cubicBezTo>
                  <a:pt x="6806" y="2758"/>
                  <a:pt x="6956" y="2615"/>
                  <a:pt x="7058" y="2465"/>
                </a:cubicBezTo>
                <a:cubicBezTo>
                  <a:pt x="7060" y="2500"/>
                  <a:pt x="7058" y="2536"/>
                  <a:pt x="7053" y="2570"/>
                </a:cubicBezTo>
                <a:cubicBezTo>
                  <a:pt x="6928" y="2704"/>
                  <a:pt x="6863" y="2844"/>
                  <a:pt x="6731" y="2973"/>
                </a:cubicBezTo>
                <a:cubicBezTo>
                  <a:pt x="6843" y="2883"/>
                  <a:pt x="6931" y="2786"/>
                  <a:pt x="7026" y="2692"/>
                </a:cubicBezTo>
                <a:cubicBezTo>
                  <a:pt x="7006" y="2745"/>
                  <a:pt x="6976" y="2798"/>
                  <a:pt x="6931" y="2849"/>
                </a:cubicBezTo>
                <a:cubicBezTo>
                  <a:pt x="6981" y="2795"/>
                  <a:pt x="7014" y="2738"/>
                  <a:pt x="7036" y="2681"/>
                </a:cubicBezTo>
                <a:cubicBezTo>
                  <a:pt x="7103" y="2616"/>
                  <a:pt x="7177" y="2553"/>
                  <a:pt x="7269" y="2495"/>
                </a:cubicBezTo>
                <a:cubicBezTo>
                  <a:pt x="7291" y="2550"/>
                  <a:pt x="7313" y="2602"/>
                  <a:pt x="7343" y="2650"/>
                </a:cubicBezTo>
                <a:cubicBezTo>
                  <a:pt x="7313" y="2753"/>
                  <a:pt x="7239" y="2849"/>
                  <a:pt x="7108" y="2933"/>
                </a:cubicBezTo>
                <a:cubicBezTo>
                  <a:pt x="7040" y="2957"/>
                  <a:pt x="6964" y="2977"/>
                  <a:pt x="6878" y="2994"/>
                </a:cubicBezTo>
                <a:cubicBezTo>
                  <a:pt x="6956" y="2980"/>
                  <a:pt x="7027" y="2964"/>
                  <a:pt x="7088" y="2945"/>
                </a:cubicBezTo>
                <a:cubicBezTo>
                  <a:pt x="6995" y="2999"/>
                  <a:pt x="6879" y="3046"/>
                  <a:pt x="6726" y="3084"/>
                </a:cubicBezTo>
                <a:cubicBezTo>
                  <a:pt x="6915" y="3038"/>
                  <a:pt x="7079" y="2978"/>
                  <a:pt x="7196" y="2907"/>
                </a:cubicBezTo>
                <a:cubicBezTo>
                  <a:pt x="7267" y="2878"/>
                  <a:pt x="7323" y="2847"/>
                  <a:pt x="7369" y="2813"/>
                </a:cubicBezTo>
                <a:cubicBezTo>
                  <a:pt x="7313" y="2918"/>
                  <a:pt x="7300" y="3025"/>
                  <a:pt x="7319" y="3131"/>
                </a:cubicBezTo>
                <a:cubicBezTo>
                  <a:pt x="7135" y="3233"/>
                  <a:pt x="6900" y="3321"/>
                  <a:pt x="6603" y="3383"/>
                </a:cubicBezTo>
                <a:cubicBezTo>
                  <a:pt x="6887" y="3331"/>
                  <a:pt x="7127" y="3254"/>
                  <a:pt x="7323" y="3165"/>
                </a:cubicBezTo>
                <a:cubicBezTo>
                  <a:pt x="7167" y="3303"/>
                  <a:pt x="7116" y="3461"/>
                  <a:pt x="6815" y="3562"/>
                </a:cubicBezTo>
                <a:cubicBezTo>
                  <a:pt x="7109" y="3472"/>
                  <a:pt x="7196" y="3332"/>
                  <a:pt x="7342" y="3208"/>
                </a:cubicBezTo>
                <a:cubicBezTo>
                  <a:pt x="7361" y="3264"/>
                  <a:pt x="7388" y="3321"/>
                  <a:pt x="7425" y="3376"/>
                </a:cubicBezTo>
                <a:cubicBezTo>
                  <a:pt x="7407" y="3402"/>
                  <a:pt x="7385" y="3427"/>
                  <a:pt x="7357" y="3452"/>
                </a:cubicBezTo>
                <a:cubicBezTo>
                  <a:pt x="7255" y="3492"/>
                  <a:pt x="7138" y="3528"/>
                  <a:pt x="7008" y="3560"/>
                </a:cubicBezTo>
                <a:cubicBezTo>
                  <a:pt x="6161" y="3588"/>
                  <a:pt x="5835" y="3556"/>
                  <a:pt x="4891" y="3872"/>
                </a:cubicBezTo>
                <a:cubicBezTo>
                  <a:pt x="3897" y="4204"/>
                  <a:pt x="3462" y="4408"/>
                  <a:pt x="2825" y="4770"/>
                </a:cubicBezTo>
                <a:cubicBezTo>
                  <a:pt x="2181" y="5132"/>
                  <a:pt x="1850" y="5359"/>
                  <a:pt x="1416" y="5593"/>
                </a:cubicBezTo>
                <a:cubicBezTo>
                  <a:pt x="980" y="5827"/>
                  <a:pt x="237" y="6091"/>
                  <a:pt x="70" y="6339"/>
                </a:cubicBezTo>
                <a:cubicBezTo>
                  <a:pt x="-96" y="6590"/>
                  <a:pt x="8" y="6824"/>
                  <a:pt x="629" y="7042"/>
                </a:cubicBezTo>
                <a:cubicBezTo>
                  <a:pt x="1249" y="7260"/>
                  <a:pt x="2842" y="7752"/>
                  <a:pt x="3484" y="7903"/>
                </a:cubicBezTo>
                <a:cubicBezTo>
                  <a:pt x="4127" y="8054"/>
                  <a:pt x="4393" y="8182"/>
                  <a:pt x="4786" y="8205"/>
                </a:cubicBezTo>
                <a:cubicBezTo>
                  <a:pt x="5182" y="8227"/>
                  <a:pt x="5510" y="8243"/>
                  <a:pt x="5347" y="8280"/>
                </a:cubicBezTo>
                <a:cubicBezTo>
                  <a:pt x="5182" y="8319"/>
                  <a:pt x="4561" y="8687"/>
                  <a:pt x="4186" y="9095"/>
                </a:cubicBezTo>
                <a:cubicBezTo>
                  <a:pt x="3816" y="9503"/>
                  <a:pt x="3484" y="9722"/>
                  <a:pt x="3380" y="10349"/>
                </a:cubicBezTo>
                <a:cubicBezTo>
                  <a:pt x="3277" y="10976"/>
                  <a:pt x="2947" y="11648"/>
                  <a:pt x="2906" y="12123"/>
                </a:cubicBezTo>
                <a:cubicBezTo>
                  <a:pt x="2862" y="12599"/>
                  <a:pt x="2925" y="13036"/>
                  <a:pt x="2780" y="13414"/>
                </a:cubicBezTo>
                <a:cubicBezTo>
                  <a:pt x="2637" y="13792"/>
                  <a:pt x="2389" y="14411"/>
                  <a:pt x="2553" y="14501"/>
                </a:cubicBezTo>
                <a:cubicBezTo>
                  <a:pt x="2721" y="14592"/>
                  <a:pt x="2947" y="14681"/>
                  <a:pt x="3361" y="14681"/>
                </a:cubicBezTo>
                <a:cubicBezTo>
                  <a:pt x="3772" y="14681"/>
                  <a:pt x="4373" y="14681"/>
                  <a:pt x="4373" y="14681"/>
                </a:cubicBezTo>
                <a:cubicBezTo>
                  <a:pt x="4373" y="14681"/>
                  <a:pt x="3919" y="15860"/>
                  <a:pt x="4001" y="16236"/>
                </a:cubicBezTo>
                <a:cubicBezTo>
                  <a:pt x="4084" y="16614"/>
                  <a:pt x="4084" y="17195"/>
                  <a:pt x="4332" y="17687"/>
                </a:cubicBezTo>
                <a:cubicBezTo>
                  <a:pt x="4581" y="18177"/>
                  <a:pt x="4952" y="18933"/>
                  <a:pt x="4911" y="19190"/>
                </a:cubicBezTo>
                <a:cubicBezTo>
                  <a:pt x="4870" y="19445"/>
                  <a:pt x="4808" y="19529"/>
                  <a:pt x="4829" y="19657"/>
                </a:cubicBezTo>
                <a:cubicBezTo>
                  <a:pt x="4851" y="19785"/>
                  <a:pt x="4933" y="19815"/>
                  <a:pt x="4786" y="19883"/>
                </a:cubicBezTo>
                <a:cubicBezTo>
                  <a:pt x="4644" y="19952"/>
                  <a:pt x="4497" y="20050"/>
                  <a:pt x="4622" y="20201"/>
                </a:cubicBezTo>
                <a:cubicBezTo>
                  <a:pt x="4747" y="20351"/>
                  <a:pt x="4747" y="20397"/>
                  <a:pt x="4769" y="20533"/>
                </a:cubicBezTo>
                <a:cubicBezTo>
                  <a:pt x="4786" y="20667"/>
                  <a:pt x="4684" y="21122"/>
                  <a:pt x="4829" y="21249"/>
                </a:cubicBezTo>
                <a:cubicBezTo>
                  <a:pt x="4973" y="21378"/>
                  <a:pt x="5491" y="21544"/>
                  <a:pt x="6237" y="21566"/>
                </a:cubicBezTo>
                <a:cubicBezTo>
                  <a:pt x="6981" y="21589"/>
                  <a:pt x="7539" y="21537"/>
                  <a:pt x="7600" y="21363"/>
                </a:cubicBezTo>
                <a:cubicBezTo>
                  <a:pt x="7666" y="21189"/>
                  <a:pt x="7396" y="20887"/>
                  <a:pt x="7269" y="20699"/>
                </a:cubicBezTo>
                <a:cubicBezTo>
                  <a:pt x="7146" y="20510"/>
                  <a:pt x="7082" y="20428"/>
                  <a:pt x="6878" y="20103"/>
                </a:cubicBezTo>
                <a:cubicBezTo>
                  <a:pt x="6669" y="19778"/>
                  <a:pt x="6855" y="19688"/>
                  <a:pt x="6752" y="19491"/>
                </a:cubicBezTo>
                <a:cubicBezTo>
                  <a:pt x="6651" y="19295"/>
                  <a:pt x="6564" y="18834"/>
                  <a:pt x="6669" y="18501"/>
                </a:cubicBezTo>
                <a:cubicBezTo>
                  <a:pt x="6774" y="18170"/>
                  <a:pt x="7082" y="17385"/>
                  <a:pt x="7127" y="16900"/>
                </a:cubicBezTo>
                <a:cubicBezTo>
                  <a:pt x="7167" y="16418"/>
                  <a:pt x="7167" y="15694"/>
                  <a:pt x="7291" y="15542"/>
                </a:cubicBezTo>
                <a:cubicBezTo>
                  <a:pt x="7414" y="15392"/>
                  <a:pt x="7622" y="14969"/>
                  <a:pt x="7622" y="14969"/>
                </a:cubicBezTo>
                <a:cubicBezTo>
                  <a:pt x="7622" y="14969"/>
                  <a:pt x="8181" y="15006"/>
                  <a:pt x="8345" y="14909"/>
                </a:cubicBezTo>
                <a:cubicBezTo>
                  <a:pt x="8511" y="14810"/>
                  <a:pt x="8824" y="14840"/>
                  <a:pt x="9318" y="14870"/>
                </a:cubicBezTo>
                <a:cubicBezTo>
                  <a:pt x="9815" y="14901"/>
                  <a:pt x="9733" y="14833"/>
                  <a:pt x="10022" y="14886"/>
                </a:cubicBezTo>
                <a:cubicBezTo>
                  <a:pt x="10314" y="14938"/>
                  <a:pt x="10292" y="15006"/>
                  <a:pt x="10871" y="15006"/>
                </a:cubicBezTo>
                <a:cubicBezTo>
                  <a:pt x="11448" y="15006"/>
                  <a:pt x="11261" y="14999"/>
                  <a:pt x="11636" y="14984"/>
                </a:cubicBezTo>
                <a:cubicBezTo>
                  <a:pt x="12008" y="14969"/>
                  <a:pt x="12255" y="14991"/>
                  <a:pt x="12505" y="15014"/>
                </a:cubicBezTo>
                <a:cubicBezTo>
                  <a:pt x="12753" y="15036"/>
                  <a:pt x="13496" y="15022"/>
                  <a:pt x="13496" y="15022"/>
                </a:cubicBezTo>
                <a:cubicBezTo>
                  <a:pt x="13496" y="15022"/>
                  <a:pt x="14181" y="15452"/>
                  <a:pt x="14303" y="15610"/>
                </a:cubicBezTo>
                <a:cubicBezTo>
                  <a:pt x="14428" y="15770"/>
                  <a:pt x="14986" y="16525"/>
                  <a:pt x="15876" y="17287"/>
                </a:cubicBezTo>
                <a:cubicBezTo>
                  <a:pt x="16765" y="18048"/>
                  <a:pt x="17302" y="18706"/>
                  <a:pt x="17533" y="18850"/>
                </a:cubicBezTo>
                <a:cubicBezTo>
                  <a:pt x="17757" y="18993"/>
                  <a:pt x="18194" y="19272"/>
                  <a:pt x="18194" y="19385"/>
                </a:cubicBezTo>
                <a:cubicBezTo>
                  <a:pt x="18194" y="19499"/>
                  <a:pt x="18173" y="19513"/>
                  <a:pt x="17924" y="19597"/>
                </a:cubicBezTo>
                <a:cubicBezTo>
                  <a:pt x="17677" y="19679"/>
                  <a:pt x="17697" y="19860"/>
                  <a:pt x="17757" y="20041"/>
                </a:cubicBezTo>
                <a:cubicBezTo>
                  <a:pt x="17820" y="20223"/>
                  <a:pt x="18091" y="20359"/>
                  <a:pt x="18133" y="20488"/>
                </a:cubicBezTo>
                <a:cubicBezTo>
                  <a:pt x="18173" y="20617"/>
                  <a:pt x="18091" y="20721"/>
                  <a:pt x="18091" y="20895"/>
                </a:cubicBezTo>
                <a:cubicBezTo>
                  <a:pt x="18091" y="21068"/>
                  <a:pt x="17945" y="21446"/>
                  <a:pt x="18794" y="21521"/>
                </a:cubicBezTo>
                <a:cubicBezTo>
                  <a:pt x="19643" y="21597"/>
                  <a:pt x="20571" y="21574"/>
                  <a:pt x="20699" y="21309"/>
                </a:cubicBezTo>
                <a:cubicBezTo>
                  <a:pt x="20821" y="21046"/>
                  <a:pt x="20591" y="20865"/>
                  <a:pt x="20429" y="20555"/>
                </a:cubicBezTo>
                <a:cubicBezTo>
                  <a:pt x="20261" y="20246"/>
                  <a:pt x="20056" y="20027"/>
                  <a:pt x="20034" y="19823"/>
                </a:cubicBezTo>
                <a:close/>
              </a:path>
            </a:pathLst>
          </a:custGeom>
          <a:solidFill>
            <a:schemeClr val="accent1"/>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 name="Shape 8064"/>
          <p:cNvSpPr/>
          <p:nvPr/>
        </p:nvSpPr>
        <p:spPr>
          <a:xfrm>
            <a:off x="4393480" y="1737928"/>
            <a:ext cx="1085305" cy="3792564"/>
          </a:xfrm>
          <a:custGeom>
            <a:avLst/>
            <a:gdLst/>
            <a:ahLst/>
            <a:cxnLst>
              <a:cxn ang="0">
                <a:pos x="wd2" y="hd2"/>
              </a:cxn>
              <a:cxn ang="5400000">
                <a:pos x="wd2" y="hd2"/>
              </a:cxn>
              <a:cxn ang="10800000">
                <a:pos x="wd2" y="hd2"/>
              </a:cxn>
              <a:cxn ang="16200000">
                <a:pos x="wd2" y="hd2"/>
              </a:cxn>
            </a:cxnLst>
            <a:rect l="0" t="0" r="r" b="b"/>
            <a:pathLst>
              <a:path w="21162" h="21572" extrusionOk="0">
                <a:moveTo>
                  <a:pt x="16893" y="7961"/>
                </a:moveTo>
                <a:cubicBezTo>
                  <a:pt x="16893" y="7961"/>
                  <a:pt x="17145" y="7159"/>
                  <a:pt x="17145" y="7375"/>
                </a:cubicBezTo>
                <a:cubicBezTo>
                  <a:pt x="17145" y="7591"/>
                  <a:pt x="17145" y="7786"/>
                  <a:pt x="17114" y="8105"/>
                </a:cubicBezTo>
                <a:cubicBezTo>
                  <a:pt x="17085" y="8423"/>
                  <a:pt x="17239" y="9236"/>
                  <a:pt x="17239" y="9236"/>
                </a:cubicBezTo>
                <a:cubicBezTo>
                  <a:pt x="17239" y="9236"/>
                  <a:pt x="17145" y="8978"/>
                  <a:pt x="16984" y="8659"/>
                </a:cubicBezTo>
                <a:cubicBezTo>
                  <a:pt x="16827" y="8340"/>
                  <a:pt x="16893" y="7961"/>
                  <a:pt x="16893" y="7961"/>
                </a:cubicBezTo>
                <a:close/>
                <a:moveTo>
                  <a:pt x="13348" y="317"/>
                </a:moveTo>
                <a:cubicBezTo>
                  <a:pt x="13303" y="306"/>
                  <a:pt x="13255" y="297"/>
                  <a:pt x="13208" y="287"/>
                </a:cubicBezTo>
                <a:cubicBezTo>
                  <a:pt x="13209" y="283"/>
                  <a:pt x="13208" y="280"/>
                  <a:pt x="13209" y="276"/>
                </a:cubicBezTo>
                <a:cubicBezTo>
                  <a:pt x="13319" y="281"/>
                  <a:pt x="13426" y="291"/>
                  <a:pt x="13535" y="306"/>
                </a:cubicBezTo>
                <a:cubicBezTo>
                  <a:pt x="13474" y="306"/>
                  <a:pt x="13412" y="311"/>
                  <a:pt x="13351" y="317"/>
                </a:cubicBezTo>
                <a:cubicBezTo>
                  <a:pt x="13351" y="317"/>
                  <a:pt x="13351" y="317"/>
                  <a:pt x="13348" y="317"/>
                </a:cubicBezTo>
                <a:close/>
                <a:moveTo>
                  <a:pt x="13165" y="280"/>
                </a:moveTo>
                <a:cubicBezTo>
                  <a:pt x="13161" y="279"/>
                  <a:pt x="13151" y="277"/>
                  <a:pt x="13146" y="276"/>
                </a:cubicBezTo>
                <a:cubicBezTo>
                  <a:pt x="13151" y="276"/>
                  <a:pt x="13161" y="276"/>
                  <a:pt x="13169" y="276"/>
                </a:cubicBezTo>
                <a:cubicBezTo>
                  <a:pt x="13169" y="277"/>
                  <a:pt x="13169" y="279"/>
                  <a:pt x="13165" y="280"/>
                </a:cubicBezTo>
                <a:close/>
                <a:moveTo>
                  <a:pt x="12118" y="151"/>
                </a:moveTo>
                <a:cubicBezTo>
                  <a:pt x="12149" y="146"/>
                  <a:pt x="12184" y="142"/>
                  <a:pt x="12222" y="139"/>
                </a:cubicBezTo>
                <a:cubicBezTo>
                  <a:pt x="12227" y="146"/>
                  <a:pt x="12232" y="153"/>
                  <a:pt x="12239" y="161"/>
                </a:cubicBezTo>
                <a:cubicBezTo>
                  <a:pt x="12197" y="158"/>
                  <a:pt x="12157" y="153"/>
                  <a:pt x="12118" y="151"/>
                </a:cubicBezTo>
                <a:close/>
                <a:moveTo>
                  <a:pt x="11649" y="139"/>
                </a:moveTo>
                <a:cubicBezTo>
                  <a:pt x="11794" y="109"/>
                  <a:pt x="11984" y="92"/>
                  <a:pt x="12170" y="88"/>
                </a:cubicBezTo>
                <a:cubicBezTo>
                  <a:pt x="12184" y="101"/>
                  <a:pt x="12196" y="114"/>
                  <a:pt x="12208" y="126"/>
                </a:cubicBezTo>
                <a:cubicBezTo>
                  <a:pt x="12141" y="128"/>
                  <a:pt x="12077" y="135"/>
                  <a:pt x="12015" y="147"/>
                </a:cubicBezTo>
                <a:cubicBezTo>
                  <a:pt x="11892" y="142"/>
                  <a:pt x="11768" y="139"/>
                  <a:pt x="11649" y="139"/>
                </a:cubicBezTo>
                <a:close/>
                <a:moveTo>
                  <a:pt x="11184" y="149"/>
                </a:moveTo>
                <a:cubicBezTo>
                  <a:pt x="11218" y="136"/>
                  <a:pt x="11258" y="125"/>
                  <a:pt x="11296" y="114"/>
                </a:cubicBezTo>
                <a:cubicBezTo>
                  <a:pt x="11343" y="121"/>
                  <a:pt x="11384" y="129"/>
                  <a:pt x="11425" y="141"/>
                </a:cubicBezTo>
                <a:cubicBezTo>
                  <a:pt x="11343" y="142"/>
                  <a:pt x="11262" y="146"/>
                  <a:pt x="11184" y="149"/>
                </a:cubicBezTo>
                <a:close/>
                <a:moveTo>
                  <a:pt x="10735" y="179"/>
                </a:moveTo>
                <a:cubicBezTo>
                  <a:pt x="10770" y="174"/>
                  <a:pt x="10803" y="169"/>
                  <a:pt x="10838" y="163"/>
                </a:cubicBezTo>
                <a:cubicBezTo>
                  <a:pt x="10848" y="166"/>
                  <a:pt x="10858" y="167"/>
                  <a:pt x="10866" y="169"/>
                </a:cubicBezTo>
                <a:cubicBezTo>
                  <a:pt x="10824" y="172"/>
                  <a:pt x="10778" y="175"/>
                  <a:pt x="10735" y="179"/>
                </a:cubicBezTo>
                <a:close/>
                <a:moveTo>
                  <a:pt x="10520" y="176"/>
                </a:moveTo>
                <a:cubicBezTo>
                  <a:pt x="10442" y="166"/>
                  <a:pt x="10361" y="161"/>
                  <a:pt x="10276" y="161"/>
                </a:cubicBezTo>
                <a:cubicBezTo>
                  <a:pt x="10433" y="116"/>
                  <a:pt x="10611" y="122"/>
                  <a:pt x="10772" y="151"/>
                </a:cubicBezTo>
                <a:cubicBezTo>
                  <a:pt x="10687" y="157"/>
                  <a:pt x="10603" y="166"/>
                  <a:pt x="10520" y="176"/>
                </a:cubicBezTo>
                <a:close/>
                <a:moveTo>
                  <a:pt x="10116" y="256"/>
                </a:moveTo>
                <a:cubicBezTo>
                  <a:pt x="10084" y="262"/>
                  <a:pt x="10052" y="267"/>
                  <a:pt x="10020" y="273"/>
                </a:cubicBezTo>
                <a:cubicBezTo>
                  <a:pt x="9978" y="256"/>
                  <a:pt x="9930" y="243"/>
                  <a:pt x="9872" y="234"/>
                </a:cubicBezTo>
                <a:cubicBezTo>
                  <a:pt x="9998" y="219"/>
                  <a:pt x="10140" y="213"/>
                  <a:pt x="10268" y="219"/>
                </a:cubicBezTo>
                <a:cubicBezTo>
                  <a:pt x="10216" y="230"/>
                  <a:pt x="10166" y="243"/>
                  <a:pt x="10116" y="256"/>
                </a:cubicBezTo>
                <a:close/>
                <a:moveTo>
                  <a:pt x="9302" y="356"/>
                </a:moveTo>
                <a:cubicBezTo>
                  <a:pt x="9258" y="357"/>
                  <a:pt x="9215" y="360"/>
                  <a:pt x="9176" y="363"/>
                </a:cubicBezTo>
                <a:cubicBezTo>
                  <a:pt x="9297" y="270"/>
                  <a:pt x="9504" y="288"/>
                  <a:pt x="9724" y="327"/>
                </a:cubicBezTo>
                <a:cubicBezTo>
                  <a:pt x="9573" y="325"/>
                  <a:pt x="9432" y="335"/>
                  <a:pt x="9302" y="356"/>
                </a:cubicBezTo>
                <a:close/>
                <a:moveTo>
                  <a:pt x="9564" y="365"/>
                </a:moveTo>
                <a:cubicBezTo>
                  <a:pt x="9529" y="360"/>
                  <a:pt x="9489" y="358"/>
                  <a:pt x="9448" y="356"/>
                </a:cubicBezTo>
                <a:cubicBezTo>
                  <a:pt x="9495" y="356"/>
                  <a:pt x="9539" y="357"/>
                  <a:pt x="9585" y="359"/>
                </a:cubicBezTo>
                <a:cubicBezTo>
                  <a:pt x="9577" y="361"/>
                  <a:pt x="9570" y="363"/>
                  <a:pt x="9564" y="365"/>
                </a:cubicBezTo>
                <a:close/>
                <a:moveTo>
                  <a:pt x="9230" y="483"/>
                </a:moveTo>
                <a:cubicBezTo>
                  <a:pt x="9180" y="490"/>
                  <a:pt x="9141" y="500"/>
                  <a:pt x="9101" y="508"/>
                </a:cubicBezTo>
                <a:cubicBezTo>
                  <a:pt x="8998" y="500"/>
                  <a:pt x="8894" y="505"/>
                  <a:pt x="8816" y="524"/>
                </a:cubicBezTo>
                <a:cubicBezTo>
                  <a:pt x="8958" y="460"/>
                  <a:pt x="9140" y="442"/>
                  <a:pt x="9342" y="440"/>
                </a:cubicBezTo>
                <a:cubicBezTo>
                  <a:pt x="9306" y="454"/>
                  <a:pt x="9261" y="468"/>
                  <a:pt x="9230" y="483"/>
                </a:cubicBezTo>
                <a:close/>
                <a:moveTo>
                  <a:pt x="8905" y="645"/>
                </a:moveTo>
                <a:cubicBezTo>
                  <a:pt x="8894" y="646"/>
                  <a:pt x="8884" y="648"/>
                  <a:pt x="8873" y="650"/>
                </a:cubicBezTo>
                <a:cubicBezTo>
                  <a:pt x="8846" y="649"/>
                  <a:pt x="8820" y="646"/>
                  <a:pt x="8796" y="646"/>
                </a:cubicBezTo>
                <a:cubicBezTo>
                  <a:pt x="8862" y="611"/>
                  <a:pt x="8950" y="584"/>
                  <a:pt x="9050" y="565"/>
                </a:cubicBezTo>
                <a:cubicBezTo>
                  <a:pt x="8998" y="591"/>
                  <a:pt x="8946" y="617"/>
                  <a:pt x="8905" y="645"/>
                </a:cubicBezTo>
                <a:close/>
                <a:moveTo>
                  <a:pt x="8757" y="671"/>
                </a:moveTo>
                <a:cubicBezTo>
                  <a:pt x="8763" y="668"/>
                  <a:pt x="8765" y="666"/>
                  <a:pt x="8771" y="662"/>
                </a:cubicBezTo>
                <a:cubicBezTo>
                  <a:pt x="8780" y="663"/>
                  <a:pt x="8788" y="663"/>
                  <a:pt x="8798" y="664"/>
                </a:cubicBezTo>
                <a:cubicBezTo>
                  <a:pt x="8785" y="667"/>
                  <a:pt x="8771" y="668"/>
                  <a:pt x="8757" y="671"/>
                </a:cubicBezTo>
                <a:close/>
                <a:moveTo>
                  <a:pt x="5414" y="9081"/>
                </a:moveTo>
                <a:cubicBezTo>
                  <a:pt x="5161" y="9194"/>
                  <a:pt x="5001" y="9430"/>
                  <a:pt x="5001" y="9430"/>
                </a:cubicBezTo>
                <a:lnTo>
                  <a:pt x="4747" y="9451"/>
                </a:lnTo>
                <a:cubicBezTo>
                  <a:pt x="4747" y="9451"/>
                  <a:pt x="4492" y="9142"/>
                  <a:pt x="4367" y="8804"/>
                </a:cubicBezTo>
                <a:cubicBezTo>
                  <a:pt x="4241" y="8464"/>
                  <a:pt x="3923" y="8013"/>
                  <a:pt x="3763" y="7827"/>
                </a:cubicBezTo>
                <a:cubicBezTo>
                  <a:pt x="3605" y="7641"/>
                  <a:pt x="3795" y="7560"/>
                  <a:pt x="4050" y="7333"/>
                </a:cubicBezTo>
                <a:cubicBezTo>
                  <a:pt x="4304" y="7108"/>
                  <a:pt x="3891" y="6861"/>
                  <a:pt x="4146" y="6779"/>
                </a:cubicBezTo>
                <a:cubicBezTo>
                  <a:pt x="4401" y="6697"/>
                  <a:pt x="4874" y="6378"/>
                  <a:pt x="4874" y="6378"/>
                </a:cubicBezTo>
                <a:cubicBezTo>
                  <a:pt x="4874" y="6378"/>
                  <a:pt x="5223" y="6502"/>
                  <a:pt x="5505" y="6809"/>
                </a:cubicBezTo>
                <a:cubicBezTo>
                  <a:pt x="5792" y="7117"/>
                  <a:pt x="5984" y="8114"/>
                  <a:pt x="5984" y="8516"/>
                </a:cubicBezTo>
                <a:cubicBezTo>
                  <a:pt x="5984" y="8917"/>
                  <a:pt x="5667" y="8968"/>
                  <a:pt x="5414" y="9081"/>
                </a:cubicBezTo>
                <a:close/>
                <a:moveTo>
                  <a:pt x="8640" y="840"/>
                </a:moveTo>
                <a:cubicBezTo>
                  <a:pt x="8622" y="843"/>
                  <a:pt x="8602" y="845"/>
                  <a:pt x="8586" y="848"/>
                </a:cubicBezTo>
                <a:cubicBezTo>
                  <a:pt x="8610" y="837"/>
                  <a:pt x="8635" y="826"/>
                  <a:pt x="8665" y="816"/>
                </a:cubicBezTo>
                <a:cubicBezTo>
                  <a:pt x="8655" y="825"/>
                  <a:pt x="8646" y="833"/>
                  <a:pt x="8640" y="840"/>
                </a:cubicBezTo>
                <a:close/>
                <a:moveTo>
                  <a:pt x="8496" y="1025"/>
                </a:moveTo>
                <a:cubicBezTo>
                  <a:pt x="8458" y="1059"/>
                  <a:pt x="8450" y="1097"/>
                  <a:pt x="8439" y="1134"/>
                </a:cubicBezTo>
                <a:cubicBezTo>
                  <a:pt x="8419" y="1136"/>
                  <a:pt x="8401" y="1138"/>
                  <a:pt x="8384" y="1140"/>
                </a:cubicBezTo>
                <a:cubicBezTo>
                  <a:pt x="8347" y="1064"/>
                  <a:pt x="8390" y="976"/>
                  <a:pt x="8491" y="902"/>
                </a:cubicBezTo>
                <a:cubicBezTo>
                  <a:pt x="8529" y="891"/>
                  <a:pt x="8565" y="881"/>
                  <a:pt x="8607" y="873"/>
                </a:cubicBezTo>
                <a:cubicBezTo>
                  <a:pt x="8557" y="925"/>
                  <a:pt x="8523" y="976"/>
                  <a:pt x="8496" y="1025"/>
                </a:cubicBezTo>
                <a:close/>
                <a:moveTo>
                  <a:pt x="8432" y="1543"/>
                </a:moveTo>
                <a:lnTo>
                  <a:pt x="8496" y="1489"/>
                </a:lnTo>
                <a:cubicBezTo>
                  <a:pt x="8510" y="1513"/>
                  <a:pt x="8522" y="1532"/>
                  <a:pt x="8534" y="1548"/>
                </a:cubicBezTo>
                <a:cubicBezTo>
                  <a:pt x="8496" y="1550"/>
                  <a:pt x="8464" y="1545"/>
                  <a:pt x="8432" y="1543"/>
                </a:cubicBezTo>
                <a:close/>
                <a:moveTo>
                  <a:pt x="8401" y="1540"/>
                </a:moveTo>
                <a:cubicBezTo>
                  <a:pt x="8350" y="1532"/>
                  <a:pt x="8306" y="1518"/>
                  <a:pt x="8283" y="1494"/>
                </a:cubicBezTo>
                <a:cubicBezTo>
                  <a:pt x="8296" y="1484"/>
                  <a:pt x="8306" y="1477"/>
                  <a:pt x="8318" y="1468"/>
                </a:cubicBezTo>
                <a:cubicBezTo>
                  <a:pt x="8323" y="1484"/>
                  <a:pt x="8323" y="1498"/>
                  <a:pt x="8331" y="1515"/>
                </a:cubicBezTo>
                <a:cubicBezTo>
                  <a:pt x="8326" y="1496"/>
                  <a:pt x="8328" y="1478"/>
                  <a:pt x="8331" y="1459"/>
                </a:cubicBezTo>
                <a:cubicBezTo>
                  <a:pt x="8366" y="1434"/>
                  <a:pt x="8408" y="1409"/>
                  <a:pt x="8458" y="1388"/>
                </a:cubicBezTo>
                <a:cubicBezTo>
                  <a:pt x="8462" y="1404"/>
                  <a:pt x="8468" y="1419"/>
                  <a:pt x="8472" y="1434"/>
                </a:cubicBezTo>
                <a:cubicBezTo>
                  <a:pt x="8472" y="1434"/>
                  <a:pt x="8401" y="1540"/>
                  <a:pt x="8401" y="1540"/>
                </a:cubicBezTo>
                <a:close/>
                <a:moveTo>
                  <a:pt x="8439" y="1276"/>
                </a:moveTo>
                <a:cubicBezTo>
                  <a:pt x="8439" y="1306"/>
                  <a:pt x="8446" y="1334"/>
                  <a:pt x="8450" y="1359"/>
                </a:cubicBezTo>
                <a:cubicBezTo>
                  <a:pt x="8395" y="1382"/>
                  <a:pt x="8356" y="1408"/>
                  <a:pt x="8328" y="1437"/>
                </a:cubicBezTo>
                <a:cubicBezTo>
                  <a:pt x="8340" y="1381"/>
                  <a:pt x="8375" y="1327"/>
                  <a:pt x="8439" y="1276"/>
                </a:cubicBezTo>
                <a:close/>
                <a:moveTo>
                  <a:pt x="14716" y="774"/>
                </a:moveTo>
                <a:cubicBezTo>
                  <a:pt x="14677" y="762"/>
                  <a:pt x="14633" y="750"/>
                  <a:pt x="14588" y="740"/>
                </a:cubicBezTo>
                <a:cubicBezTo>
                  <a:pt x="14525" y="701"/>
                  <a:pt x="14472" y="680"/>
                  <a:pt x="14472" y="680"/>
                </a:cubicBezTo>
                <a:cubicBezTo>
                  <a:pt x="14420" y="656"/>
                  <a:pt x="14365" y="637"/>
                  <a:pt x="14308" y="615"/>
                </a:cubicBezTo>
                <a:cubicBezTo>
                  <a:pt x="14476" y="651"/>
                  <a:pt x="14607" y="713"/>
                  <a:pt x="14716" y="774"/>
                </a:cubicBezTo>
                <a:close/>
                <a:moveTo>
                  <a:pt x="14750" y="1297"/>
                </a:moveTo>
                <a:cubicBezTo>
                  <a:pt x="14764" y="1306"/>
                  <a:pt x="14782" y="1315"/>
                  <a:pt x="14800" y="1322"/>
                </a:cubicBezTo>
                <a:cubicBezTo>
                  <a:pt x="14777" y="1321"/>
                  <a:pt x="14758" y="1321"/>
                  <a:pt x="14739" y="1318"/>
                </a:cubicBezTo>
                <a:cubicBezTo>
                  <a:pt x="14743" y="1310"/>
                  <a:pt x="14747" y="1303"/>
                  <a:pt x="14750" y="1297"/>
                </a:cubicBezTo>
                <a:close/>
                <a:moveTo>
                  <a:pt x="14769" y="1264"/>
                </a:moveTo>
                <a:cubicBezTo>
                  <a:pt x="14776" y="1242"/>
                  <a:pt x="14777" y="1223"/>
                  <a:pt x="14784" y="1203"/>
                </a:cubicBezTo>
                <a:cubicBezTo>
                  <a:pt x="14817" y="1241"/>
                  <a:pt x="14841" y="1283"/>
                  <a:pt x="14856" y="1325"/>
                </a:cubicBezTo>
                <a:cubicBezTo>
                  <a:pt x="14844" y="1325"/>
                  <a:pt x="14835" y="1324"/>
                  <a:pt x="14823" y="1324"/>
                </a:cubicBezTo>
                <a:cubicBezTo>
                  <a:pt x="14797" y="1308"/>
                  <a:pt x="14776" y="1293"/>
                  <a:pt x="14761" y="1275"/>
                </a:cubicBezTo>
                <a:cubicBezTo>
                  <a:pt x="14764" y="1270"/>
                  <a:pt x="14769" y="1264"/>
                  <a:pt x="14769" y="1264"/>
                </a:cubicBezTo>
                <a:close/>
                <a:moveTo>
                  <a:pt x="15104" y="1304"/>
                </a:moveTo>
                <a:cubicBezTo>
                  <a:pt x="15032" y="1320"/>
                  <a:pt x="14958" y="1327"/>
                  <a:pt x="14885" y="1326"/>
                </a:cubicBezTo>
                <a:cubicBezTo>
                  <a:pt x="14878" y="1281"/>
                  <a:pt x="14870" y="1236"/>
                  <a:pt x="14841" y="1193"/>
                </a:cubicBezTo>
                <a:cubicBezTo>
                  <a:pt x="14936" y="1224"/>
                  <a:pt x="15026" y="1264"/>
                  <a:pt x="15104" y="1304"/>
                </a:cubicBezTo>
                <a:close/>
                <a:moveTo>
                  <a:pt x="14862" y="1340"/>
                </a:moveTo>
                <a:cubicBezTo>
                  <a:pt x="14861" y="1340"/>
                  <a:pt x="14856" y="1339"/>
                  <a:pt x="14856" y="1338"/>
                </a:cubicBezTo>
                <a:cubicBezTo>
                  <a:pt x="14856" y="1338"/>
                  <a:pt x="14856" y="1338"/>
                  <a:pt x="14862" y="1338"/>
                </a:cubicBezTo>
                <a:cubicBezTo>
                  <a:pt x="14862" y="1339"/>
                  <a:pt x="14862" y="1340"/>
                  <a:pt x="14862" y="1340"/>
                </a:cubicBezTo>
                <a:close/>
                <a:moveTo>
                  <a:pt x="18067" y="12390"/>
                </a:moveTo>
                <a:cubicBezTo>
                  <a:pt x="18069" y="12384"/>
                  <a:pt x="18073" y="12381"/>
                  <a:pt x="18075" y="12378"/>
                </a:cubicBezTo>
                <a:cubicBezTo>
                  <a:pt x="18073" y="12381"/>
                  <a:pt x="18069" y="12387"/>
                  <a:pt x="18066" y="12393"/>
                </a:cubicBezTo>
                <a:cubicBezTo>
                  <a:pt x="18066" y="12392"/>
                  <a:pt x="18066" y="12390"/>
                  <a:pt x="18067" y="12390"/>
                </a:cubicBezTo>
                <a:close/>
                <a:moveTo>
                  <a:pt x="19080" y="11688"/>
                </a:moveTo>
                <a:cubicBezTo>
                  <a:pt x="19080" y="11688"/>
                  <a:pt x="19124" y="11708"/>
                  <a:pt x="19188" y="11756"/>
                </a:cubicBezTo>
                <a:cubicBezTo>
                  <a:pt x="19249" y="11804"/>
                  <a:pt x="19313" y="11941"/>
                  <a:pt x="19270" y="12010"/>
                </a:cubicBezTo>
                <a:cubicBezTo>
                  <a:pt x="19228" y="12079"/>
                  <a:pt x="18954" y="12038"/>
                  <a:pt x="18954" y="12003"/>
                </a:cubicBezTo>
                <a:cubicBezTo>
                  <a:pt x="18954" y="11969"/>
                  <a:pt x="19080" y="11688"/>
                  <a:pt x="19080" y="11688"/>
                </a:cubicBezTo>
                <a:close/>
                <a:moveTo>
                  <a:pt x="21116" y="20648"/>
                </a:moveTo>
                <a:cubicBezTo>
                  <a:pt x="20833" y="20525"/>
                  <a:pt x="20315" y="20263"/>
                  <a:pt x="19778" y="20140"/>
                </a:cubicBezTo>
                <a:cubicBezTo>
                  <a:pt x="19237" y="20017"/>
                  <a:pt x="18731" y="19955"/>
                  <a:pt x="18605" y="19832"/>
                </a:cubicBezTo>
                <a:cubicBezTo>
                  <a:pt x="18478" y="19708"/>
                  <a:pt x="18446" y="19647"/>
                  <a:pt x="18192" y="19585"/>
                </a:cubicBezTo>
                <a:cubicBezTo>
                  <a:pt x="17940" y="19523"/>
                  <a:pt x="18320" y="19328"/>
                  <a:pt x="18320" y="19195"/>
                </a:cubicBezTo>
                <a:cubicBezTo>
                  <a:pt x="18320" y="19061"/>
                  <a:pt x="18415" y="18907"/>
                  <a:pt x="17970" y="18907"/>
                </a:cubicBezTo>
                <a:cubicBezTo>
                  <a:pt x="17525" y="18907"/>
                  <a:pt x="16893" y="18845"/>
                  <a:pt x="17114" y="18794"/>
                </a:cubicBezTo>
                <a:cubicBezTo>
                  <a:pt x="17335" y="18743"/>
                  <a:pt x="17782" y="18650"/>
                  <a:pt x="17842" y="18527"/>
                </a:cubicBezTo>
                <a:cubicBezTo>
                  <a:pt x="17908" y="18403"/>
                  <a:pt x="17749" y="18094"/>
                  <a:pt x="17749" y="17920"/>
                </a:cubicBezTo>
                <a:cubicBezTo>
                  <a:pt x="17749" y="17746"/>
                  <a:pt x="17303" y="16409"/>
                  <a:pt x="17368" y="15936"/>
                </a:cubicBezTo>
                <a:cubicBezTo>
                  <a:pt x="17431" y="15464"/>
                  <a:pt x="17493" y="14774"/>
                  <a:pt x="17686" y="14086"/>
                </a:cubicBezTo>
                <a:cubicBezTo>
                  <a:pt x="17856" y="13463"/>
                  <a:pt x="17975" y="12639"/>
                  <a:pt x="18046" y="12436"/>
                </a:cubicBezTo>
                <a:cubicBezTo>
                  <a:pt x="18032" y="12477"/>
                  <a:pt x="18048" y="12525"/>
                  <a:pt x="18192" y="12504"/>
                </a:cubicBezTo>
                <a:cubicBezTo>
                  <a:pt x="18478" y="12462"/>
                  <a:pt x="18415" y="12647"/>
                  <a:pt x="18823" y="12585"/>
                </a:cubicBezTo>
                <a:cubicBezTo>
                  <a:pt x="19237" y="12525"/>
                  <a:pt x="20126" y="12452"/>
                  <a:pt x="20380" y="12267"/>
                </a:cubicBezTo>
                <a:cubicBezTo>
                  <a:pt x="20633" y="12082"/>
                  <a:pt x="20918" y="11723"/>
                  <a:pt x="20762" y="11589"/>
                </a:cubicBezTo>
                <a:cubicBezTo>
                  <a:pt x="20602" y="11456"/>
                  <a:pt x="20475" y="11260"/>
                  <a:pt x="20475" y="11260"/>
                </a:cubicBezTo>
                <a:lnTo>
                  <a:pt x="20821" y="11177"/>
                </a:lnTo>
                <a:cubicBezTo>
                  <a:pt x="20821" y="11177"/>
                  <a:pt x="20762" y="10962"/>
                  <a:pt x="20792" y="10838"/>
                </a:cubicBezTo>
                <a:cubicBezTo>
                  <a:pt x="20821" y="10715"/>
                  <a:pt x="20854" y="9308"/>
                  <a:pt x="20663" y="8752"/>
                </a:cubicBezTo>
                <a:cubicBezTo>
                  <a:pt x="20475" y="8196"/>
                  <a:pt x="20444" y="7744"/>
                  <a:pt x="20285" y="7426"/>
                </a:cubicBezTo>
                <a:cubicBezTo>
                  <a:pt x="20126" y="7108"/>
                  <a:pt x="19842" y="6389"/>
                  <a:pt x="19778" y="6079"/>
                </a:cubicBezTo>
                <a:cubicBezTo>
                  <a:pt x="19714" y="5772"/>
                  <a:pt x="19428" y="4456"/>
                  <a:pt x="19270" y="4302"/>
                </a:cubicBezTo>
                <a:cubicBezTo>
                  <a:pt x="19112" y="4147"/>
                  <a:pt x="19208" y="4004"/>
                  <a:pt x="18605" y="3942"/>
                </a:cubicBezTo>
                <a:cubicBezTo>
                  <a:pt x="18003" y="3879"/>
                  <a:pt x="15148" y="3500"/>
                  <a:pt x="14704" y="3397"/>
                </a:cubicBezTo>
                <a:cubicBezTo>
                  <a:pt x="14262" y="3295"/>
                  <a:pt x="13942" y="3340"/>
                  <a:pt x="13942" y="3247"/>
                </a:cubicBezTo>
                <a:cubicBezTo>
                  <a:pt x="13864" y="3193"/>
                  <a:pt x="13935" y="2568"/>
                  <a:pt x="13935" y="2568"/>
                </a:cubicBezTo>
                <a:cubicBezTo>
                  <a:pt x="14286" y="2583"/>
                  <a:pt x="14382" y="2539"/>
                  <a:pt x="14382" y="2539"/>
                </a:cubicBezTo>
                <a:cubicBezTo>
                  <a:pt x="14970" y="2357"/>
                  <a:pt x="15085" y="2148"/>
                  <a:pt x="15166" y="1887"/>
                </a:cubicBezTo>
                <a:cubicBezTo>
                  <a:pt x="15251" y="1625"/>
                  <a:pt x="14436" y="1804"/>
                  <a:pt x="14479" y="1766"/>
                </a:cubicBezTo>
                <a:cubicBezTo>
                  <a:pt x="14484" y="1760"/>
                  <a:pt x="14490" y="1749"/>
                  <a:pt x="14500" y="1738"/>
                </a:cubicBezTo>
                <a:cubicBezTo>
                  <a:pt x="14495" y="1745"/>
                  <a:pt x="14500" y="1751"/>
                  <a:pt x="14495" y="1758"/>
                </a:cubicBezTo>
                <a:cubicBezTo>
                  <a:pt x="14516" y="1737"/>
                  <a:pt x="14520" y="1717"/>
                  <a:pt x="14523" y="1697"/>
                </a:cubicBezTo>
                <a:cubicBezTo>
                  <a:pt x="14535" y="1678"/>
                  <a:pt x="14549" y="1656"/>
                  <a:pt x="14563" y="1632"/>
                </a:cubicBezTo>
                <a:cubicBezTo>
                  <a:pt x="14642" y="1668"/>
                  <a:pt x="14739" y="1698"/>
                  <a:pt x="14885" y="1706"/>
                </a:cubicBezTo>
                <a:cubicBezTo>
                  <a:pt x="14728" y="1691"/>
                  <a:pt x="14640" y="1654"/>
                  <a:pt x="14574" y="1612"/>
                </a:cubicBezTo>
                <a:cubicBezTo>
                  <a:pt x="14596" y="1571"/>
                  <a:pt x="14621" y="1530"/>
                  <a:pt x="14646" y="1487"/>
                </a:cubicBezTo>
                <a:cubicBezTo>
                  <a:pt x="14711" y="1532"/>
                  <a:pt x="14743" y="1583"/>
                  <a:pt x="14728" y="1641"/>
                </a:cubicBezTo>
                <a:cubicBezTo>
                  <a:pt x="14764" y="1574"/>
                  <a:pt x="14755" y="1509"/>
                  <a:pt x="14666" y="1448"/>
                </a:cubicBezTo>
                <a:cubicBezTo>
                  <a:pt x="14677" y="1430"/>
                  <a:pt x="14685" y="1413"/>
                  <a:pt x="14696" y="1396"/>
                </a:cubicBezTo>
                <a:cubicBezTo>
                  <a:pt x="14750" y="1434"/>
                  <a:pt x="14788" y="1475"/>
                  <a:pt x="14825" y="1511"/>
                </a:cubicBezTo>
                <a:cubicBezTo>
                  <a:pt x="14790" y="1468"/>
                  <a:pt x="14774" y="1412"/>
                  <a:pt x="14712" y="1364"/>
                </a:cubicBezTo>
                <a:cubicBezTo>
                  <a:pt x="14719" y="1354"/>
                  <a:pt x="14725" y="1343"/>
                  <a:pt x="14730" y="1334"/>
                </a:cubicBezTo>
                <a:cubicBezTo>
                  <a:pt x="14767" y="1335"/>
                  <a:pt x="14805" y="1336"/>
                  <a:pt x="14842" y="1338"/>
                </a:cubicBezTo>
                <a:cubicBezTo>
                  <a:pt x="14847" y="1340"/>
                  <a:pt x="14856" y="1343"/>
                  <a:pt x="14864" y="1345"/>
                </a:cubicBezTo>
                <a:cubicBezTo>
                  <a:pt x="14878" y="1381"/>
                  <a:pt x="14889" y="1416"/>
                  <a:pt x="14910" y="1448"/>
                </a:cubicBezTo>
                <a:cubicBezTo>
                  <a:pt x="14895" y="1418"/>
                  <a:pt x="14889" y="1386"/>
                  <a:pt x="14886" y="1354"/>
                </a:cubicBezTo>
                <a:cubicBezTo>
                  <a:pt x="14898" y="1356"/>
                  <a:pt x="14902" y="1361"/>
                  <a:pt x="14915" y="1363"/>
                </a:cubicBezTo>
                <a:cubicBezTo>
                  <a:pt x="14902" y="1361"/>
                  <a:pt x="14898" y="1355"/>
                  <a:pt x="14886" y="1351"/>
                </a:cubicBezTo>
                <a:cubicBezTo>
                  <a:pt x="14886" y="1347"/>
                  <a:pt x="14886" y="1342"/>
                  <a:pt x="14886" y="1338"/>
                </a:cubicBezTo>
                <a:cubicBezTo>
                  <a:pt x="14970" y="1338"/>
                  <a:pt x="15049" y="1329"/>
                  <a:pt x="15120" y="1311"/>
                </a:cubicBezTo>
                <a:cubicBezTo>
                  <a:pt x="15174" y="1338"/>
                  <a:pt x="15224" y="1363"/>
                  <a:pt x="15272" y="1384"/>
                </a:cubicBezTo>
                <a:cubicBezTo>
                  <a:pt x="15227" y="1363"/>
                  <a:pt x="15180" y="1337"/>
                  <a:pt x="15135" y="1308"/>
                </a:cubicBezTo>
                <a:cubicBezTo>
                  <a:pt x="15190" y="1295"/>
                  <a:pt x="15238" y="1279"/>
                  <a:pt x="15272" y="1253"/>
                </a:cubicBezTo>
                <a:cubicBezTo>
                  <a:pt x="15224" y="1275"/>
                  <a:pt x="15174" y="1289"/>
                  <a:pt x="15124" y="1301"/>
                </a:cubicBezTo>
                <a:cubicBezTo>
                  <a:pt x="15038" y="1248"/>
                  <a:pt x="14936" y="1192"/>
                  <a:pt x="14805" y="1154"/>
                </a:cubicBezTo>
                <a:cubicBezTo>
                  <a:pt x="14802" y="1153"/>
                  <a:pt x="14800" y="1150"/>
                  <a:pt x="14797" y="1148"/>
                </a:cubicBezTo>
                <a:cubicBezTo>
                  <a:pt x="14805" y="1109"/>
                  <a:pt x="14802" y="1075"/>
                  <a:pt x="14800" y="1041"/>
                </a:cubicBezTo>
                <a:cubicBezTo>
                  <a:pt x="14809" y="1044"/>
                  <a:pt x="14822" y="1046"/>
                  <a:pt x="14831" y="1049"/>
                </a:cubicBezTo>
                <a:cubicBezTo>
                  <a:pt x="14946" y="1090"/>
                  <a:pt x="15009" y="1145"/>
                  <a:pt x="14962" y="1208"/>
                </a:cubicBezTo>
                <a:cubicBezTo>
                  <a:pt x="15017" y="1157"/>
                  <a:pt x="14985" y="1109"/>
                  <a:pt x="14915" y="1067"/>
                </a:cubicBezTo>
                <a:cubicBezTo>
                  <a:pt x="14932" y="1070"/>
                  <a:pt x="14946" y="1073"/>
                  <a:pt x="14962" y="1076"/>
                </a:cubicBezTo>
                <a:cubicBezTo>
                  <a:pt x="14946" y="1071"/>
                  <a:pt x="14928" y="1068"/>
                  <a:pt x="14911" y="1063"/>
                </a:cubicBezTo>
                <a:cubicBezTo>
                  <a:pt x="14880" y="1045"/>
                  <a:pt x="14842" y="1029"/>
                  <a:pt x="14796" y="1013"/>
                </a:cubicBezTo>
                <a:cubicBezTo>
                  <a:pt x="14790" y="983"/>
                  <a:pt x="14780" y="957"/>
                  <a:pt x="14767" y="932"/>
                </a:cubicBezTo>
                <a:cubicBezTo>
                  <a:pt x="14885" y="987"/>
                  <a:pt x="15004" y="1044"/>
                  <a:pt x="15166" y="1086"/>
                </a:cubicBezTo>
                <a:cubicBezTo>
                  <a:pt x="14989" y="1033"/>
                  <a:pt x="14872" y="965"/>
                  <a:pt x="14750" y="897"/>
                </a:cubicBezTo>
                <a:cubicBezTo>
                  <a:pt x="14743" y="886"/>
                  <a:pt x="14736" y="879"/>
                  <a:pt x="14730" y="870"/>
                </a:cubicBezTo>
                <a:cubicBezTo>
                  <a:pt x="14828" y="895"/>
                  <a:pt x="14898" y="933"/>
                  <a:pt x="14936" y="986"/>
                </a:cubicBezTo>
                <a:cubicBezTo>
                  <a:pt x="14915" y="925"/>
                  <a:pt x="14841" y="875"/>
                  <a:pt x="14708" y="843"/>
                </a:cubicBezTo>
                <a:cubicBezTo>
                  <a:pt x="14681" y="815"/>
                  <a:pt x="14657" y="791"/>
                  <a:pt x="14633" y="771"/>
                </a:cubicBezTo>
                <a:cubicBezTo>
                  <a:pt x="14681" y="784"/>
                  <a:pt x="14732" y="797"/>
                  <a:pt x="14780" y="812"/>
                </a:cubicBezTo>
                <a:cubicBezTo>
                  <a:pt x="14788" y="816"/>
                  <a:pt x="14797" y="822"/>
                  <a:pt x="14805" y="826"/>
                </a:cubicBezTo>
                <a:cubicBezTo>
                  <a:pt x="14800" y="822"/>
                  <a:pt x="14795" y="818"/>
                  <a:pt x="14788" y="814"/>
                </a:cubicBezTo>
                <a:cubicBezTo>
                  <a:pt x="14915" y="853"/>
                  <a:pt x="15032" y="897"/>
                  <a:pt x="15135" y="938"/>
                </a:cubicBezTo>
                <a:cubicBezTo>
                  <a:pt x="15028" y="888"/>
                  <a:pt x="14898" y="832"/>
                  <a:pt x="14745" y="782"/>
                </a:cubicBezTo>
                <a:cubicBezTo>
                  <a:pt x="14650" y="718"/>
                  <a:pt x="14530" y="647"/>
                  <a:pt x="14355" y="600"/>
                </a:cubicBezTo>
                <a:cubicBezTo>
                  <a:pt x="14500" y="627"/>
                  <a:pt x="14640" y="661"/>
                  <a:pt x="14755" y="701"/>
                </a:cubicBezTo>
                <a:cubicBezTo>
                  <a:pt x="14579" y="622"/>
                  <a:pt x="14330" y="552"/>
                  <a:pt x="14040" y="511"/>
                </a:cubicBezTo>
                <a:cubicBezTo>
                  <a:pt x="14034" y="508"/>
                  <a:pt x="14030" y="508"/>
                  <a:pt x="14024" y="505"/>
                </a:cubicBezTo>
                <a:cubicBezTo>
                  <a:pt x="14174" y="474"/>
                  <a:pt x="14349" y="474"/>
                  <a:pt x="14476" y="547"/>
                </a:cubicBezTo>
                <a:cubicBezTo>
                  <a:pt x="14361" y="466"/>
                  <a:pt x="14166" y="462"/>
                  <a:pt x="13984" y="493"/>
                </a:cubicBezTo>
                <a:cubicBezTo>
                  <a:pt x="13907" y="467"/>
                  <a:pt x="13832" y="443"/>
                  <a:pt x="13756" y="421"/>
                </a:cubicBezTo>
                <a:cubicBezTo>
                  <a:pt x="13878" y="419"/>
                  <a:pt x="14004" y="423"/>
                  <a:pt x="14133" y="432"/>
                </a:cubicBezTo>
                <a:cubicBezTo>
                  <a:pt x="13994" y="415"/>
                  <a:pt x="13849" y="407"/>
                  <a:pt x="13704" y="404"/>
                </a:cubicBezTo>
                <a:cubicBezTo>
                  <a:pt x="13607" y="377"/>
                  <a:pt x="13508" y="353"/>
                  <a:pt x="13408" y="331"/>
                </a:cubicBezTo>
                <a:cubicBezTo>
                  <a:pt x="13562" y="336"/>
                  <a:pt x="13711" y="351"/>
                  <a:pt x="13849" y="382"/>
                </a:cubicBezTo>
                <a:cubicBezTo>
                  <a:pt x="13725" y="349"/>
                  <a:pt x="13582" y="330"/>
                  <a:pt x="13436" y="321"/>
                </a:cubicBezTo>
                <a:cubicBezTo>
                  <a:pt x="13482" y="316"/>
                  <a:pt x="13534" y="313"/>
                  <a:pt x="13582" y="312"/>
                </a:cubicBezTo>
                <a:cubicBezTo>
                  <a:pt x="13628" y="318"/>
                  <a:pt x="13673" y="323"/>
                  <a:pt x="13719" y="331"/>
                </a:cubicBezTo>
                <a:cubicBezTo>
                  <a:pt x="13685" y="323"/>
                  <a:pt x="13647" y="319"/>
                  <a:pt x="13611" y="312"/>
                </a:cubicBezTo>
                <a:cubicBezTo>
                  <a:pt x="13711" y="311"/>
                  <a:pt x="13811" y="318"/>
                  <a:pt x="13912" y="340"/>
                </a:cubicBezTo>
                <a:cubicBezTo>
                  <a:pt x="13802" y="312"/>
                  <a:pt x="13685" y="302"/>
                  <a:pt x="13567" y="304"/>
                </a:cubicBezTo>
                <a:cubicBezTo>
                  <a:pt x="13452" y="284"/>
                  <a:pt x="13337" y="268"/>
                  <a:pt x="13210" y="260"/>
                </a:cubicBezTo>
                <a:cubicBezTo>
                  <a:pt x="13209" y="229"/>
                  <a:pt x="13200" y="199"/>
                  <a:pt x="13177" y="169"/>
                </a:cubicBezTo>
                <a:cubicBezTo>
                  <a:pt x="13192" y="201"/>
                  <a:pt x="13186" y="230"/>
                  <a:pt x="13177" y="258"/>
                </a:cubicBezTo>
                <a:cubicBezTo>
                  <a:pt x="13119" y="255"/>
                  <a:pt x="13065" y="252"/>
                  <a:pt x="13010" y="252"/>
                </a:cubicBezTo>
                <a:cubicBezTo>
                  <a:pt x="12913" y="235"/>
                  <a:pt x="12813" y="221"/>
                  <a:pt x="12717" y="208"/>
                </a:cubicBezTo>
                <a:lnTo>
                  <a:pt x="12763" y="206"/>
                </a:lnTo>
                <a:lnTo>
                  <a:pt x="12696" y="206"/>
                </a:lnTo>
                <a:cubicBezTo>
                  <a:pt x="12610" y="194"/>
                  <a:pt x="12520" y="183"/>
                  <a:pt x="12437" y="175"/>
                </a:cubicBezTo>
                <a:cubicBezTo>
                  <a:pt x="12634" y="161"/>
                  <a:pt x="12846" y="166"/>
                  <a:pt x="13069" y="197"/>
                </a:cubicBezTo>
                <a:cubicBezTo>
                  <a:pt x="12819" y="153"/>
                  <a:pt x="12557" y="142"/>
                  <a:pt x="12296" y="163"/>
                </a:cubicBezTo>
                <a:cubicBezTo>
                  <a:pt x="12287" y="154"/>
                  <a:pt x="12280" y="146"/>
                  <a:pt x="12266" y="137"/>
                </a:cubicBezTo>
                <a:cubicBezTo>
                  <a:pt x="12337" y="135"/>
                  <a:pt x="12411" y="136"/>
                  <a:pt x="12500" y="146"/>
                </a:cubicBezTo>
                <a:cubicBezTo>
                  <a:pt x="12414" y="133"/>
                  <a:pt x="12333" y="128"/>
                  <a:pt x="12251" y="126"/>
                </a:cubicBezTo>
                <a:cubicBezTo>
                  <a:pt x="12235" y="114"/>
                  <a:pt x="12219" y="100"/>
                  <a:pt x="12202" y="88"/>
                </a:cubicBezTo>
                <a:cubicBezTo>
                  <a:pt x="12249" y="88"/>
                  <a:pt x="12294" y="88"/>
                  <a:pt x="12340" y="88"/>
                </a:cubicBezTo>
                <a:cubicBezTo>
                  <a:pt x="12294" y="86"/>
                  <a:pt x="12245" y="84"/>
                  <a:pt x="12194" y="84"/>
                </a:cubicBezTo>
                <a:cubicBezTo>
                  <a:pt x="12148" y="54"/>
                  <a:pt x="12091" y="27"/>
                  <a:pt x="12027" y="0"/>
                </a:cubicBezTo>
                <a:cubicBezTo>
                  <a:pt x="12084" y="27"/>
                  <a:pt x="12126" y="54"/>
                  <a:pt x="12162" y="84"/>
                </a:cubicBezTo>
                <a:cubicBezTo>
                  <a:pt x="11948" y="83"/>
                  <a:pt x="11714" y="100"/>
                  <a:pt x="11547" y="140"/>
                </a:cubicBezTo>
                <a:cubicBezTo>
                  <a:pt x="11536" y="140"/>
                  <a:pt x="11528" y="140"/>
                  <a:pt x="11518" y="140"/>
                </a:cubicBezTo>
                <a:cubicBezTo>
                  <a:pt x="11464" y="125"/>
                  <a:pt x="11400" y="112"/>
                  <a:pt x="11333" y="105"/>
                </a:cubicBezTo>
                <a:cubicBezTo>
                  <a:pt x="11453" y="71"/>
                  <a:pt x="11579" y="45"/>
                  <a:pt x="11757" y="38"/>
                </a:cubicBezTo>
                <a:cubicBezTo>
                  <a:pt x="11571" y="39"/>
                  <a:pt x="11415" y="63"/>
                  <a:pt x="11280" y="98"/>
                </a:cubicBezTo>
                <a:cubicBezTo>
                  <a:pt x="11151" y="86"/>
                  <a:pt x="11018" y="93"/>
                  <a:pt x="10894" y="138"/>
                </a:cubicBezTo>
                <a:cubicBezTo>
                  <a:pt x="11024" y="102"/>
                  <a:pt x="11143" y="96"/>
                  <a:pt x="11247" y="105"/>
                </a:cubicBezTo>
                <a:cubicBezTo>
                  <a:pt x="11194" y="121"/>
                  <a:pt x="11138" y="137"/>
                  <a:pt x="11088" y="154"/>
                </a:cubicBezTo>
                <a:cubicBezTo>
                  <a:pt x="11043" y="156"/>
                  <a:pt x="11001" y="159"/>
                  <a:pt x="10955" y="162"/>
                </a:cubicBezTo>
                <a:cubicBezTo>
                  <a:pt x="10940" y="158"/>
                  <a:pt x="10923" y="155"/>
                  <a:pt x="10907" y="153"/>
                </a:cubicBezTo>
                <a:cubicBezTo>
                  <a:pt x="10940" y="148"/>
                  <a:pt x="10966" y="142"/>
                  <a:pt x="11001" y="138"/>
                </a:cubicBezTo>
                <a:cubicBezTo>
                  <a:pt x="10955" y="140"/>
                  <a:pt x="10911" y="144"/>
                  <a:pt x="10867" y="146"/>
                </a:cubicBezTo>
                <a:cubicBezTo>
                  <a:pt x="10663" y="111"/>
                  <a:pt x="10440" y="102"/>
                  <a:pt x="10268" y="161"/>
                </a:cubicBezTo>
                <a:cubicBezTo>
                  <a:pt x="10216" y="162"/>
                  <a:pt x="10161" y="163"/>
                  <a:pt x="10107" y="169"/>
                </a:cubicBezTo>
                <a:cubicBezTo>
                  <a:pt x="10157" y="166"/>
                  <a:pt x="10206" y="166"/>
                  <a:pt x="10255" y="166"/>
                </a:cubicBezTo>
                <a:cubicBezTo>
                  <a:pt x="10335" y="167"/>
                  <a:pt x="10405" y="174"/>
                  <a:pt x="10475" y="184"/>
                </a:cubicBezTo>
                <a:cubicBezTo>
                  <a:pt x="10426" y="190"/>
                  <a:pt x="10386" y="197"/>
                  <a:pt x="10341" y="206"/>
                </a:cubicBezTo>
                <a:cubicBezTo>
                  <a:pt x="10184" y="196"/>
                  <a:pt x="9998" y="206"/>
                  <a:pt x="9848" y="229"/>
                </a:cubicBezTo>
                <a:cubicBezTo>
                  <a:pt x="9766" y="219"/>
                  <a:pt x="9671" y="218"/>
                  <a:pt x="9561" y="232"/>
                </a:cubicBezTo>
                <a:cubicBezTo>
                  <a:pt x="9661" y="222"/>
                  <a:pt x="9746" y="225"/>
                  <a:pt x="9819" y="235"/>
                </a:cubicBezTo>
                <a:cubicBezTo>
                  <a:pt x="9753" y="245"/>
                  <a:pt x="9693" y="259"/>
                  <a:pt x="9651" y="273"/>
                </a:cubicBezTo>
                <a:cubicBezTo>
                  <a:pt x="9703" y="258"/>
                  <a:pt x="9769" y="246"/>
                  <a:pt x="9839" y="237"/>
                </a:cubicBezTo>
                <a:cubicBezTo>
                  <a:pt x="9895" y="246"/>
                  <a:pt x="9940" y="262"/>
                  <a:pt x="9980" y="279"/>
                </a:cubicBezTo>
                <a:cubicBezTo>
                  <a:pt x="9909" y="291"/>
                  <a:pt x="9848" y="302"/>
                  <a:pt x="9790" y="314"/>
                </a:cubicBezTo>
                <a:cubicBezTo>
                  <a:pt x="9542" y="277"/>
                  <a:pt x="9271" y="257"/>
                  <a:pt x="9169" y="364"/>
                </a:cubicBezTo>
                <a:cubicBezTo>
                  <a:pt x="9079" y="373"/>
                  <a:pt x="8993" y="387"/>
                  <a:pt x="8939" y="403"/>
                </a:cubicBezTo>
                <a:cubicBezTo>
                  <a:pt x="8998" y="388"/>
                  <a:pt x="9077" y="378"/>
                  <a:pt x="9158" y="373"/>
                </a:cubicBezTo>
                <a:cubicBezTo>
                  <a:pt x="9157" y="375"/>
                  <a:pt x="9153" y="376"/>
                  <a:pt x="9151" y="377"/>
                </a:cubicBezTo>
                <a:cubicBezTo>
                  <a:pt x="9157" y="376"/>
                  <a:pt x="9158" y="375"/>
                  <a:pt x="9161" y="373"/>
                </a:cubicBezTo>
                <a:cubicBezTo>
                  <a:pt x="9278" y="366"/>
                  <a:pt x="9403" y="369"/>
                  <a:pt x="9503" y="381"/>
                </a:cubicBezTo>
                <a:cubicBezTo>
                  <a:pt x="9468" y="393"/>
                  <a:pt x="9437" y="406"/>
                  <a:pt x="9401" y="418"/>
                </a:cubicBezTo>
                <a:cubicBezTo>
                  <a:pt x="9167" y="425"/>
                  <a:pt x="8939" y="449"/>
                  <a:pt x="8809" y="525"/>
                </a:cubicBezTo>
                <a:cubicBezTo>
                  <a:pt x="8797" y="529"/>
                  <a:pt x="8793" y="537"/>
                  <a:pt x="8782" y="541"/>
                </a:cubicBezTo>
                <a:cubicBezTo>
                  <a:pt x="8852" y="518"/>
                  <a:pt x="8950" y="513"/>
                  <a:pt x="9044" y="522"/>
                </a:cubicBezTo>
                <a:cubicBezTo>
                  <a:pt x="8909" y="556"/>
                  <a:pt x="8802" y="597"/>
                  <a:pt x="8738" y="648"/>
                </a:cubicBezTo>
                <a:cubicBezTo>
                  <a:pt x="8562" y="652"/>
                  <a:pt x="8403" y="689"/>
                  <a:pt x="8433" y="755"/>
                </a:cubicBezTo>
                <a:cubicBezTo>
                  <a:pt x="8429" y="689"/>
                  <a:pt x="8574" y="664"/>
                  <a:pt x="8724" y="663"/>
                </a:cubicBezTo>
                <a:cubicBezTo>
                  <a:pt x="8718" y="670"/>
                  <a:pt x="8714" y="677"/>
                  <a:pt x="8707" y="684"/>
                </a:cubicBezTo>
                <a:cubicBezTo>
                  <a:pt x="8493" y="737"/>
                  <a:pt x="8323" y="809"/>
                  <a:pt x="8226" y="886"/>
                </a:cubicBezTo>
                <a:cubicBezTo>
                  <a:pt x="8328" y="815"/>
                  <a:pt x="8495" y="753"/>
                  <a:pt x="8689" y="708"/>
                </a:cubicBezTo>
                <a:cubicBezTo>
                  <a:pt x="8685" y="717"/>
                  <a:pt x="8669" y="725"/>
                  <a:pt x="8667" y="734"/>
                </a:cubicBezTo>
                <a:cubicBezTo>
                  <a:pt x="8678" y="722"/>
                  <a:pt x="8700" y="713"/>
                  <a:pt x="8714" y="702"/>
                </a:cubicBezTo>
                <a:cubicBezTo>
                  <a:pt x="8758" y="692"/>
                  <a:pt x="8806" y="683"/>
                  <a:pt x="8849" y="675"/>
                </a:cubicBezTo>
                <a:cubicBezTo>
                  <a:pt x="8824" y="692"/>
                  <a:pt x="8802" y="710"/>
                  <a:pt x="8778" y="727"/>
                </a:cubicBezTo>
                <a:cubicBezTo>
                  <a:pt x="8552" y="768"/>
                  <a:pt x="8429" y="839"/>
                  <a:pt x="8375" y="918"/>
                </a:cubicBezTo>
                <a:cubicBezTo>
                  <a:pt x="8255" y="979"/>
                  <a:pt x="8204" y="1057"/>
                  <a:pt x="8204" y="1120"/>
                </a:cubicBezTo>
                <a:cubicBezTo>
                  <a:pt x="8214" y="1068"/>
                  <a:pt x="8269" y="1011"/>
                  <a:pt x="8353" y="962"/>
                </a:cubicBezTo>
                <a:cubicBezTo>
                  <a:pt x="8328" y="1026"/>
                  <a:pt x="8342" y="1089"/>
                  <a:pt x="8382" y="1140"/>
                </a:cubicBezTo>
                <a:cubicBezTo>
                  <a:pt x="8272" y="1153"/>
                  <a:pt x="8169" y="1163"/>
                  <a:pt x="8046" y="1152"/>
                </a:cubicBezTo>
                <a:cubicBezTo>
                  <a:pt x="8176" y="1170"/>
                  <a:pt x="8306" y="1162"/>
                  <a:pt x="8433" y="1150"/>
                </a:cubicBezTo>
                <a:cubicBezTo>
                  <a:pt x="8429" y="1160"/>
                  <a:pt x="8429" y="1171"/>
                  <a:pt x="8422" y="1180"/>
                </a:cubicBezTo>
                <a:cubicBezTo>
                  <a:pt x="8262" y="1173"/>
                  <a:pt x="8132" y="1194"/>
                  <a:pt x="8141" y="1278"/>
                </a:cubicBezTo>
                <a:cubicBezTo>
                  <a:pt x="8158" y="1199"/>
                  <a:pt x="8272" y="1182"/>
                  <a:pt x="8412" y="1194"/>
                </a:cubicBezTo>
                <a:cubicBezTo>
                  <a:pt x="8384" y="1234"/>
                  <a:pt x="8326" y="1268"/>
                  <a:pt x="8176" y="1289"/>
                </a:cubicBezTo>
                <a:cubicBezTo>
                  <a:pt x="8328" y="1271"/>
                  <a:pt x="8400" y="1237"/>
                  <a:pt x="8442" y="1197"/>
                </a:cubicBezTo>
                <a:cubicBezTo>
                  <a:pt x="8442" y="1201"/>
                  <a:pt x="8442" y="1205"/>
                  <a:pt x="8439" y="1209"/>
                </a:cubicBezTo>
                <a:cubicBezTo>
                  <a:pt x="8335" y="1287"/>
                  <a:pt x="8300" y="1369"/>
                  <a:pt x="8315" y="1452"/>
                </a:cubicBezTo>
                <a:cubicBezTo>
                  <a:pt x="8296" y="1473"/>
                  <a:pt x="8283" y="1493"/>
                  <a:pt x="8257" y="1511"/>
                </a:cubicBezTo>
                <a:cubicBezTo>
                  <a:pt x="8269" y="1505"/>
                  <a:pt x="8274" y="1500"/>
                  <a:pt x="8283" y="1495"/>
                </a:cubicBezTo>
                <a:cubicBezTo>
                  <a:pt x="8294" y="1522"/>
                  <a:pt x="8340" y="1538"/>
                  <a:pt x="8394" y="1550"/>
                </a:cubicBezTo>
                <a:lnTo>
                  <a:pt x="8357" y="1605"/>
                </a:lnTo>
                <a:lnTo>
                  <a:pt x="8419" y="1552"/>
                </a:lnTo>
                <a:cubicBezTo>
                  <a:pt x="8458" y="1559"/>
                  <a:pt x="8496" y="1564"/>
                  <a:pt x="8542" y="1566"/>
                </a:cubicBezTo>
                <a:cubicBezTo>
                  <a:pt x="8557" y="1585"/>
                  <a:pt x="8569" y="1595"/>
                  <a:pt x="8569" y="1595"/>
                </a:cubicBezTo>
                <a:cubicBezTo>
                  <a:pt x="8569" y="1595"/>
                  <a:pt x="8657" y="1690"/>
                  <a:pt x="8355" y="1618"/>
                </a:cubicBezTo>
                <a:cubicBezTo>
                  <a:pt x="8052" y="1548"/>
                  <a:pt x="7978" y="1668"/>
                  <a:pt x="8076" y="1796"/>
                </a:cubicBezTo>
                <a:cubicBezTo>
                  <a:pt x="8176" y="1925"/>
                  <a:pt x="8172" y="2116"/>
                  <a:pt x="8310" y="2329"/>
                </a:cubicBezTo>
                <a:cubicBezTo>
                  <a:pt x="8454" y="2542"/>
                  <a:pt x="8905" y="2437"/>
                  <a:pt x="8987" y="2492"/>
                </a:cubicBezTo>
                <a:cubicBezTo>
                  <a:pt x="9062" y="2544"/>
                  <a:pt x="9161" y="2880"/>
                  <a:pt x="9197" y="3106"/>
                </a:cubicBezTo>
                <a:cubicBezTo>
                  <a:pt x="9135" y="3106"/>
                  <a:pt x="9087" y="3109"/>
                  <a:pt x="9058" y="3109"/>
                </a:cubicBezTo>
                <a:cubicBezTo>
                  <a:pt x="8646" y="3129"/>
                  <a:pt x="8300" y="3295"/>
                  <a:pt x="7759" y="3356"/>
                </a:cubicBezTo>
                <a:cubicBezTo>
                  <a:pt x="7222" y="3417"/>
                  <a:pt x="4462" y="3654"/>
                  <a:pt x="3985" y="3715"/>
                </a:cubicBezTo>
                <a:cubicBezTo>
                  <a:pt x="3511" y="3777"/>
                  <a:pt x="3193" y="3726"/>
                  <a:pt x="2813" y="4014"/>
                </a:cubicBezTo>
                <a:cubicBezTo>
                  <a:pt x="2433" y="4302"/>
                  <a:pt x="1416" y="5843"/>
                  <a:pt x="1101" y="6049"/>
                </a:cubicBezTo>
                <a:cubicBezTo>
                  <a:pt x="784" y="6254"/>
                  <a:pt x="626" y="6522"/>
                  <a:pt x="467" y="6676"/>
                </a:cubicBezTo>
                <a:cubicBezTo>
                  <a:pt x="308" y="6831"/>
                  <a:pt x="-199" y="7416"/>
                  <a:pt x="85" y="7961"/>
                </a:cubicBezTo>
                <a:cubicBezTo>
                  <a:pt x="372" y="8505"/>
                  <a:pt x="1006" y="9142"/>
                  <a:pt x="1482" y="9543"/>
                </a:cubicBezTo>
                <a:cubicBezTo>
                  <a:pt x="1956" y="9944"/>
                  <a:pt x="2338" y="10541"/>
                  <a:pt x="2780" y="10488"/>
                </a:cubicBezTo>
                <a:cubicBezTo>
                  <a:pt x="3226" y="10438"/>
                  <a:pt x="3540" y="10417"/>
                  <a:pt x="3763" y="10438"/>
                </a:cubicBezTo>
                <a:cubicBezTo>
                  <a:pt x="3985" y="10458"/>
                  <a:pt x="3923" y="10530"/>
                  <a:pt x="4017" y="10643"/>
                </a:cubicBezTo>
                <a:cubicBezTo>
                  <a:pt x="4115" y="10756"/>
                  <a:pt x="4367" y="11177"/>
                  <a:pt x="4654" y="11290"/>
                </a:cubicBezTo>
                <a:cubicBezTo>
                  <a:pt x="4938" y="11403"/>
                  <a:pt x="5001" y="11403"/>
                  <a:pt x="5001" y="11516"/>
                </a:cubicBezTo>
                <a:cubicBezTo>
                  <a:pt x="5001" y="11630"/>
                  <a:pt x="4525" y="13315"/>
                  <a:pt x="4367" y="13912"/>
                </a:cubicBezTo>
                <a:cubicBezTo>
                  <a:pt x="4210" y="14508"/>
                  <a:pt x="4304" y="15464"/>
                  <a:pt x="4081" y="15905"/>
                </a:cubicBezTo>
                <a:cubicBezTo>
                  <a:pt x="3859" y="16347"/>
                  <a:pt x="3573" y="17365"/>
                  <a:pt x="3540" y="17755"/>
                </a:cubicBezTo>
                <a:cubicBezTo>
                  <a:pt x="3511" y="18146"/>
                  <a:pt x="3259" y="18599"/>
                  <a:pt x="3130" y="18783"/>
                </a:cubicBezTo>
                <a:cubicBezTo>
                  <a:pt x="3003" y="18968"/>
                  <a:pt x="2749" y="19256"/>
                  <a:pt x="3193" y="19471"/>
                </a:cubicBezTo>
                <a:cubicBezTo>
                  <a:pt x="3636" y="19688"/>
                  <a:pt x="3733" y="19903"/>
                  <a:pt x="3733" y="20078"/>
                </a:cubicBezTo>
                <a:cubicBezTo>
                  <a:pt x="3733" y="20253"/>
                  <a:pt x="3733" y="20592"/>
                  <a:pt x="3733" y="20592"/>
                </a:cubicBezTo>
                <a:lnTo>
                  <a:pt x="4017" y="20592"/>
                </a:lnTo>
                <a:cubicBezTo>
                  <a:pt x="4017" y="20592"/>
                  <a:pt x="3825" y="21188"/>
                  <a:pt x="4367" y="21312"/>
                </a:cubicBezTo>
                <a:cubicBezTo>
                  <a:pt x="4906" y="21435"/>
                  <a:pt x="5856" y="21600"/>
                  <a:pt x="6966" y="21569"/>
                </a:cubicBezTo>
                <a:cubicBezTo>
                  <a:pt x="8076" y="21537"/>
                  <a:pt x="8172" y="21414"/>
                  <a:pt x="8015" y="21198"/>
                </a:cubicBezTo>
                <a:cubicBezTo>
                  <a:pt x="7855" y="20983"/>
                  <a:pt x="7791" y="20849"/>
                  <a:pt x="7538" y="20489"/>
                </a:cubicBezTo>
                <a:cubicBezTo>
                  <a:pt x="7283" y="20130"/>
                  <a:pt x="6778" y="19760"/>
                  <a:pt x="7063" y="19647"/>
                </a:cubicBezTo>
                <a:cubicBezTo>
                  <a:pt x="7344" y="19533"/>
                  <a:pt x="8235" y="19297"/>
                  <a:pt x="7950" y="18947"/>
                </a:cubicBezTo>
                <a:cubicBezTo>
                  <a:pt x="7663" y="18599"/>
                  <a:pt x="7126" y="18331"/>
                  <a:pt x="7442" y="18218"/>
                </a:cubicBezTo>
                <a:cubicBezTo>
                  <a:pt x="7759" y="18105"/>
                  <a:pt x="8172" y="17313"/>
                  <a:pt x="8552" y="16698"/>
                </a:cubicBezTo>
                <a:cubicBezTo>
                  <a:pt x="8932" y="16080"/>
                  <a:pt x="10073" y="14672"/>
                  <a:pt x="10614" y="14025"/>
                </a:cubicBezTo>
                <a:cubicBezTo>
                  <a:pt x="11151" y="13377"/>
                  <a:pt x="12361" y="12472"/>
                  <a:pt x="12361" y="12472"/>
                </a:cubicBezTo>
                <a:cubicBezTo>
                  <a:pt x="12361" y="12472"/>
                  <a:pt x="12391" y="14374"/>
                  <a:pt x="12548" y="14733"/>
                </a:cubicBezTo>
                <a:cubicBezTo>
                  <a:pt x="12706" y="15093"/>
                  <a:pt x="13056" y="15546"/>
                  <a:pt x="13085" y="15802"/>
                </a:cubicBezTo>
                <a:cubicBezTo>
                  <a:pt x="13119" y="16060"/>
                  <a:pt x="13085" y="16738"/>
                  <a:pt x="13278" y="17129"/>
                </a:cubicBezTo>
                <a:cubicBezTo>
                  <a:pt x="13465" y="17520"/>
                  <a:pt x="13688" y="18073"/>
                  <a:pt x="13626" y="18300"/>
                </a:cubicBezTo>
                <a:cubicBezTo>
                  <a:pt x="13562" y="18527"/>
                  <a:pt x="13436" y="18639"/>
                  <a:pt x="13655" y="18865"/>
                </a:cubicBezTo>
                <a:cubicBezTo>
                  <a:pt x="13881" y="19092"/>
                  <a:pt x="14007" y="19256"/>
                  <a:pt x="13942" y="19482"/>
                </a:cubicBezTo>
                <a:cubicBezTo>
                  <a:pt x="13881" y="19708"/>
                  <a:pt x="13912" y="19903"/>
                  <a:pt x="13881" y="19986"/>
                </a:cubicBezTo>
                <a:cubicBezTo>
                  <a:pt x="13849" y="20068"/>
                  <a:pt x="14227" y="20140"/>
                  <a:pt x="14577" y="20191"/>
                </a:cubicBezTo>
                <a:cubicBezTo>
                  <a:pt x="14926" y="20243"/>
                  <a:pt x="15116" y="20295"/>
                  <a:pt x="15403" y="20253"/>
                </a:cubicBezTo>
                <a:cubicBezTo>
                  <a:pt x="15688" y="20211"/>
                  <a:pt x="15878" y="20170"/>
                  <a:pt x="15878" y="20170"/>
                </a:cubicBezTo>
                <a:cubicBezTo>
                  <a:pt x="15878" y="20170"/>
                  <a:pt x="16640" y="20674"/>
                  <a:pt x="17493" y="20797"/>
                </a:cubicBezTo>
                <a:cubicBezTo>
                  <a:pt x="18351" y="20920"/>
                  <a:pt x="19219" y="20982"/>
                  <a:pt x="19757" y="20971"/>
                </a:cubicBezTo>
                <a:cubicBezTo>
                  <a:pt x="20297" y="20961"/>
                  <a:pt x="21401" y="20772"/>
                  <a:pt x="21116" y="20648"/>
                </a:cubicBezTo>
                <a:close/>
              </a:path>
            </a:pathLst>
          </a:custGeom>
          <a:solidFill>
            <a:schemeClr val="accent3"/>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Shape 8061"/>
          <p:cNvSpPr/>
          <p:nvPr/>
        </p:nvSpPr>
        <p:spPr>
          <a:xfrm>
            <a:off x="3853305" y="1646296"/>
            <a:ext cx="1196082" cy="3967548"/>
          </a:xfrm>
          <a:custGeom>
            <a:avLst/>
            <a:gdLst/>
            <a:ahLst/>
            <a:cxnLst>
              <a:cxn ang="0">
                <a:pos x="wd2" y="hd2"/>
              </a:cxn>
              <a:cxn ang="5400000">
                <a:pos x="wd2" y="hd2"/>
              </a:cxn>
              <a:cxn ang="10800000">
                <a:pos x="wd2" y="hd2"/>
              </a:cxn>
              <a:cxn ang="16200000">
                <a:pos x="wd2" y="hd2"/>
              </a:cxn>
            </a:cxnLst>
            <a:rect l="0" t="0" r="r" b="b"/>
            <a:pathLst>
              <a:path w="21481" h="21410" extrusionOk="0">
                <a:moveTo>
                  <a:pt x="17704" y="8514"/>
                </a:moveTo>
                <a:cubicBezTo>
                  <a:pt x="17704" y="8514"/>
                  <a:pt x="17535" y="8910"/>
                  <a:pt x="17500" y="8774"/>
                </a:cubicBezTo>
                <a:cubicBezTo>
                  <a:pt x="17467" y="8638"/>
                  <a:pt x="17400" y="8525"/>
                  <a:pt x="17400" y="8389"/>
                </a:cubicBezTo>
                <a:cubicBezTo>
                  <a:pt x="17400" y="8253"/>
                  <a:pt x="17500" y="7756"/>
                  <a:pt x="17500" y="7756"/>
                </a:cubicBezTo>
                <a:cubicBezTo>
                  <a:pt x="17500" y="7756"/>
                  <a:pt x="17637" y="7585"/>
                  <a:pt x="17637" y="7687"/>
                </a:cubicBezTo>
                <a:cubicBezTo>
                  <a:pt x="17637" y="7789"/>
                  <a:pt x="17772" y="7970"/>
                  <a:pt x="17739" y="8163"/>
                </a:cubicBezTo>
                <a:cubicBezTo>
                  <a:pt x="17704" y="8355"/>
                  <a:pt x="17704" y="8514"/>
                  <a:pt x="17704" y="8514"/>
                </a:cubicBezTo>
                <a:close/>
                <a:moveTo>
                  <a:pt x="3836" y="8174"/>
                </a:moveTo>
                <a:cubicBezTo>
                  <a:pt x="3871" y="8027"/>
                  <a:pt x="3770" y="7970"/>
                  <a:pt x="3938" y="7823"/>
                </a:cubicBezTo>
                <a:cubicBezTo>
                  <a:pt x="4107" y="7676"/>
                  <a:pt x="4310" y="7597"/>
                  <a:pt x="4310" y="7597"/>
                </a:cubicBezTo>
                <a:cubicBezTo>
                  <a:pt x="4310" y="7597"/>
                  <a:pt x="4346" y="8706"/>
                  <a:pt x="4378" y="8865"/>
                </a:cubicBezTo>
                <a:cubicBezTo>
                  <a:pt x="4413" y="9023"/>
                  <a:pt x="4278" y="9137"/>
                  <a:pt x="4074" y="8887"/>
                </a:cubicBezTo>
                <a:cubicBezTo>
                  <a:pt x="3871" y="8638"/>
                  <a:pt x="3802" y="8321"/>
                  <a:pt x="3836" y="8174"/>
                </a:cubicBezTo>
                <a:close/>
                <a:moveTo>
                  <a:pt x="21265" y="7767"/>
                </a:moveTo>
                <a:cubicBezTo>
                  <a:pt x="21299" y="7710"/>
                  <a:pt x="21229" y="7653"/>
                  <a:pt x="21198" y="7563"/>
                </a:cubicBezTo>
                <a:cubicBezTo>
                  <a:pt x="21198" y="7529"/>
                  <a:pt x="20959" y="7450"/>
                  <a:pt x="20959" y="7314"/>
                </a:cubicBezTo>
                <a:cubicBezTo>
                  <a:pt x="20959" y="7178"/>
                  <a:pt x="20825" y="6668"/>
                  <a:pt x="20520" y="6227"/>
                </a:cubicBezTo>
                <a:cubicBezTo>
                  <a:pt x="20214" y="5785"/>
                  <a:pt x="19604" y="5061"/>
                  <a:pt x="19535" y="4721"/>
                </a:cubicBezTo>
                <a:cubicBezTo>
                  <a:pt x="19470" y="4382"/>
                  <a:pt x="19672" y="4121"/>
                  <a:pt x="19028" y="3975"/>
                </a:cubicBezTo>
                <a:cubicBezTo>
                  <a:pt x="18384" y="3828"/>
                  <a:pt x="15772" y="3532"/>
                  <a:pt x="15061" y="3453"/>
                </a:cubicBezTo>
                <a:cubicBezTo>
                  <a:pt x="14348" y="3374"/>
                  <a:pt x="13602" y="3306"/>
                  <a:pt x="13297" y="3205"/>
                </a:cubicBezTo>
                <a:cubicBezTo>
                  <a:pt x="13252" y="3189"/>
                  <a:pt x="13213" y="3176"/>
                  <a:pt x="13175" y="3164"/>
                </a:cubicBezTo>
                <a:cubicBezTo>
                  <a:pt x="13167" y="3148"/>
                  <a:pt x="13161" y="3137"/>
                  <a:pt x="13161" y="3137"/>
                </a:cubicBezTo>
                <a:lnTo>
                  <a:pt x="12964" y="3059"/>
                </a:lnTo>
                <a:cubicBezTo>
                  <a:pt x="12917" y="3013"/>
                  <a:pt x="12911" y="2953"/>
                  <a:pt x="12959" y="2854"/>
                </a:cubicBezTo>
                <a:cubicBezTo>
                  <a:pt x="13058" y="2638"/>
                  <a:pt x="13161" y="2299"/>
                  <a:pt x="13161" y="2253"/>
                </a:cubicBezTo>
                <a:cubicBezTo>
                  <a:pt x="13161" y="2208"/>
                  <a:pt x="13567" y="2265"/>
                  <a:pt x="13772" y="2049"/>
                </a:cubicBezTo>
                <a:cubicBezTo>
                  <a:pt x="13977" y="1834"/>
                  <a:pt x="14144" y="1631"/>
                  <a:pt x="13977" y="1563"/>
                </a:cubicBezTo>
                <a:cubicBezTo>
                  <a:pt x="13805" y="1495"/>
                  <a:pt x="13669" y="1540"/>
                  <a:pt x="13635" y="1575"/>
                </a:cubicBezTo>
                <a:cubicBezTo>
                  <a:pt x="13602" y="1608"/>
                  <a:pt x="13907" y="1234"/>
                  <a:pt x="13772" y="986"/>
                </a:cubicBezTo>
                <a:cubicBezTo>
                  <a:pt x="13635" y="736"/>
                  <a:pt x="13058" y="46"/>
                  <a:pt x="11092" y="0"/>
                </a:cubicBezTo>
                <a:cubicBezTo>
                  <a:pt x="11092" y="0"/>
                  <a:pt x="9058" y="-22"/>
                  <a:pt x="8075" y="510"/>
                </a:cubicBezTo>
                <a:cubicBezTo>
                  <a:pt x="7498" y="872"/>
                  <a:pt x="7907" y="1167"/>
                  <a:pt x="7938" y="1292"/>
                </a:cubicBezTo>
                <a:cubicBezTo>
                  <a:pt x="7938" y="1292"/>
                  <a:pt x="8143" y="1518"/>
                  <a:pt x="8075" y="1563"/>
                </a:cubicBezTo>
                <a:cubicBezTo>
                  <a:pt x="8007" y="1608"/>
                  <a:pt x="7261" y="1439"/>
                  <a:pt x="7362" y="1631"/>
                </a:cubicBezTo>
                <a:cubicBezTo>
                  <a:pt x="7464" y="1823"/>
                  <a:pt x="7904" y="2220"/>
                  <a:pt x="8143" y="2197"/>
                </a:cubicBezTo>
                <a:cubicBezTo>
                  <a:pt x="8380" y="2174"/>
                  <a:pt x="8516" y="2367"/>
                  <a:pt x="8550" y="2457"/>
                </a:cubicBezTo>
                <a:cubicBezTo>
                  <a:pt x="8581" y="2537"/>
                  <a:pt x="8845" y="2837"/>
                  <a:pt x="8558" y="3015"/>
                </a:cubicBezTo>
                <a:cubicBezTo>
                  <a:pt x="8558" y="3015"/>
                  <a:pt x="8550" y="3012"/>
                  <a:pt x="8550" y="3012"/>
                </a:cubicBezTo>
                <a:lnTo>
                  <a:pt x="8414" y="3080"/>
                </a:lnTo>
                <a:cubicBezTo>
                  <a:pt x="7904" y="3238"/>
                  <a:pt x="6278" y="3600"/>
                  <a:pt x="5564" y="3657"/>
                </a:cubicBezTo>
                <a:cubicBezTo>
                  <a:pt x="4615" y="3816"/>
                  <a:pt x="1937" y="3816"/>
                  <a:pt x="1869" y="4212"/>
                </a:cubicBezTo>
                <a:cubicBezTo>
                  <a:pt x="1869" y="4212"/>
                  <a:pt x="1496" y="5638"/>
                  <a:pt x="1158" y="6352"/>
                </a:cubicBezTo>
                <a:cubicBezTo>
                  <a:pt x="819" y="7064"/>
                  <a:pt x="-63" y="7778"/>
                  <a:pt x="4" y="7880"/>
                </a:cubicBezTo>
                <a:cubicBezTo>
                  <a:pt x="72" y="7982"/>
                  <a:pt x="208" y="8095"/>
                  <a:pt x="174" y="8253"/>
                </a:cubicBezTo>
                <a:cubicBezTo>
                  <a:pt x="141" y="8412"/>
                  <a:pt x="241" y="8412"/>
                  <a:pt x="378" y="8672"/>
                </a:cubicBezTo>
                <a:cubicBezTo>
                  <a:pt x="513" y="8933"/>
                  <a:pt x="1837" y="10053"/>
                  <a:pt x="2005" y="10223"/>
                </a:cubicBezTo>
                <a:lnTo>
                  <a:pt x="1972" y="10246"/>
                </a:lnTo>
                <a:cubicBezTo>
                  <a:pt x="1985" y="10240"/>
                  <a:pt x="1999" y="10235"/>
                  <a:pt x="2013" y="10230"/>
                </a:cubicBezTo>
                <a:cubicBezTo>
                  <a:pt x="2187" y="10398"/>
                  <a:pt x="2620" y="10608"/>
                  <a:pt x="2921" y="10630"/>
                </a:cubicBezTo>
                <a:cubicBezTo>
                  <a:pt x="3226" y="10653"/>
                  <a:pt x="3124" y="10642"/>
                  <a:pt x="2989" y="10868"/>
                </a:cubicBezTo>
                <a:cubicBezTo>
                  <a:pt x="2851" y="11094"/>
                  <a:pt x="2140" y="12113"/>
                  <a:pt x="2309" y="12125"/>
                </a:cubicBezTo>
                <a:cubicBezTo>
                  <a:pt x="2480" y="12136"/>
                  <a:pt x="4074" y="12159"/>
                  <a:pt x="4074" y="12159"/>
                </a:cubicBezTo>
                <a:cubicBezTo>
                  <a:pt x="4074" y="12159"/>
                  <a:pt x="4413" y="14231"/>
                  <a:pt x="4378" y="14537"/>
                </a:cubicBezTo>
                <a:cubicBezTo>
                  <a:pt x="4378" y="14537"/>
                  <a:pt x="4514" y="15917"/>
                  <a:pt x="4650" y="16540"/>
                </a:cubicBezTo>
                <a:cubicBezTo>
                  <a:pt x="4785" y="17164"/>
                  <a:pt x="5261" y="18035"/>
                  <a:pt x="5327" y="18295"/>
                </a:cubicBezTo>
                <a:cubicBezTo>
                  <a:pt x="5396" y="18555"/>
                  <a:pt x="5803" y="19438"/>
                  <a:pt x="5939" y="19801"/>
                </a:cubicBezTo>
                <a:cubicBezTo>
                  <a:pt x="6073" y="20163"/>
                  <a:pt x="6379" y="20333"/>
                  <a:pt x="6278" y="20457"/>
                </a:cubicBezTo>
                <a:cubicBezTo>
                  <a:pt x="6175" y="20582"/>
                  <a:pt x="4956" y="21057"/>
                  <a:pt x="6108" y="21374"/>
                </a:cubicBezTo>
                <a:cubicBezTo>
                  <a:pt x="6108" y="21374"/>
                  <a:pt x="7397" y="21578"/>
                  <a:pt x="9227" y="21023"/>
                </a:cubicBezTo>
                <a:cubicBezTo>
                  <a:pt x="9227" y="21023"/>
                  <a:pt x="9440" y="21002"/>
                  <a:pt x="9711" y="20911"/>
                </a:cubicBezTo>
                <a:cubicBezTo>
                  <a:pt x="9984" y="20821"/>
                  <a:pt x="9670" y="20672"/>
                  <a:pt x="9601" y="20525"/>
                </a:cubicBezTo>
                <a:cubicBezTo>
                  <a:pt x="9533" y="20378"/>
                  <a:pt x="9737" y="20173"/>
                  <a:pt x="9804" y="20049"/>
                </a:cubicBezTo>
                <a:cubicBezTo>
                  <a:pt x="9873" y="19926"/>
                  <a:pt x="10076" y="19041"/>
                  <a:pt x="9770" y="18669"/>
                </a:cubicBezTo>
                <a:cubicBezTo>
                  <a:pt x="9466" y="18295"/>
                  <a:pt x="9194" y="17548"/>
                  <a:pt x="9227" y="17231"/>
                </a:cubicBezTo>
                <a:cubicBezTo>
                  <a:pt x="9262" y="16913"/>
                  <a:pt x="9125" y="15895"/>
                  <a:pt x="9227" y="15396"/>
                </a:cubicBezTo>
                <a:cubicBezTo>
                  <a:pt x="9330" y="14898"/>
                  <a:pt x="9262" y="13642"/>
                  <a:pt x="9601" y="13393"/>
                </a:cubicBezTo>
                <a:cubicBezTo>
                  <a:pt x="9940" y="13144"/>
                  <a:pt x="10550" y="12442"/>
                  <a:pt x="10618" y="12306"/>
                </a:cubicBezTo>
                <a:cubicBezTo>
                  <a:pt x="10685" y="12170"/>
                  <a:pt x="10821" y="11899"/>
                  <a:pt x="10821" y="11899"/>
                </a:cubicBezTo>
                <a:cubicBezTo>
                  <a:pt x="10821" y="11899"/>
                  <a:pt x="10889" y="12295"/>
                  <a:pt x="11058" y="12431"/>
                </a:cubicBezTo>
                <a:cubicBezTo>
                  <a:pt x="11228" y="12567"/>
                  <a:pt x="12179" y="13710"/>
                  <a:pt x="12449" y="14050"/>
                </a:cubicBezTo>
                <a:cubicBezTo>
                  <a:pt x="12721" y="14389"/>
                  <a:pt x="12857" y="15001"/>
                  <a:pt x="13195" y="15623"/>
                </a:cubicBezTo>
                <a:cubicBezTo>
                  <a:pt x="13533" y="16246"/>
                  <a:pt x="13941" y="16721"/>
                  <a:pt x="14042" y="16994"/>
                </a:cubicBezTo>
                <a:cubicBezTo>
                  <a:pt x="14144" y="17265"/>
                  <a:pt x="14824" y="17977"/>
                  <a:pt x="15026" y="18261"/>
                </a:cubicBezTo>
                <a:cubicBezTo>
                  <a:pt x="15231" y="18543"/>
                  <a:pt x="15467" y="18827"/>
                  <a:pt x="15603" y="19008"/>
                </a:cubicBezTo>
                <a:cubicBezTo>
                  <a:pt x="15739" y="19190"/>
                  <a:pt x="16009" y="19245"/>
                  <a:pt x="15839" y="19381"/>
                </a:cubicBezTo>
                <a:cubicBezTo>
                  <a:pt x="15671" y="19517"/>
                  <a:pt x="15365" y="19699"/>
                  <a:pt x="15671" y="19902"/>
                </a:cubicBezTo>
                <a:cubicBezTo>
                  <a:pt x="15975" y="20106"/>
                  <a:pt x="16518" y="20333"/>
                  <a:pt x="16518" y="20468"/>
                </a:cubicBezTo>
                <a:cubicBezTo>
                  <a:pt x="16518" y="20605"/>
                  <a:pt x="16214" y="20955"/>
                  <a:pt x="16619" y="21023"/>
                </a:cubicBezTo>
                <a:cubicBezTo>
                  <a:pt x="17027" y="21091"/>
                  <a:pt x="17739" y="21148"/>
                  <a:pt x="17977" y="21216"/>
                </a:cubicBezTo>
                <a:cubicBezTo>
                  <a:pt x="18213" y="21283"/>
                  <a:pt x="19298" y="21385"/>
                  <a:pt x="19773" y="21374"/>
                </a:cubicBezTo>
                <a:cubicBezTo>
                  <a:pt x="20350" y="21385"/>
                  <a:pt x="21028" y="21181"/>
                  <a:pt x="20791" y="21057"/>
                </a:cubicBezTo>
                <a:cubicBezTo>
                  <a:pt x="20791" y="21057"/>
                  <a:pt x="20011" y="20694"/>
                  <a:pt x="19807" y="20661"/>
                </a:cubicBezTo>
                <a:cubicBezTo>
                  <a:pt x="19604" y="20627"/>
                  <a:pt x="19535" y="20514"/>
                  <a:pt x="19535" y="20412"/>
                </a:cubicBezTo>
                <a:cubicBezTo>
                  <a:pt x="19535" y="20310"/>
                  <a:pt x="19672" y="20027"/>
                  <a:pt x="19909" y="19777"/>
                </a:cubicBezTo>
                <a:cubicBezTo>
                  <a:pt x="20147" y="19529"/>
                  <a:pt x="20315" y="19370"/>
                  <a:pt x="20180" y="19167"/>
                </a:cubicBezTo>
                <a:cubicBezTo>
                  <a:pt x="20045" y="18964"/>
                  <a:pt x="19502" y="16913"/>
                  <a:pt x="19400" y="16563"/>
                </a:cubicBezTo>
                <a:cubicBezTo>
                  <a:pt x="19298" y="16212"/>
                  <a:pt x="18857" y="14797"/>
                  <a:pt x="18757" y="14321"/>
                </a:cubicBezTo>
                <a:cubicBezTo>
                  <a:pt x="18654" y="13845"/>
                  <a:pt x="18213" y="12125"/>
                  <a:pt x="18315" y="12103"/>
                </a:cubicBezTo>
                <a:cubicBezTo>
                  <a:pt x="18417" y="12079"/>
                  <a:pt x="18417" y="12079"/>
                  <a:pt x="18417" y="12079"/>
                </a:cubicBezTo>
                <a:cubicBezTo>
                  <a:pt x="18417" y="12079"/>
                  <a:pt x="19061" y="12170"/>
                  <a:pt x="19841" y="11820"/>
                </a:cubicBezTo>
                <a:cubicBezTo>
                  <a:pt x="20620" y="11469"/>
                  <a:pt x="21096" y="11503"/>
                  <a:pt x="20655" y="11355"/>
                </a:cubicBezTo>
                <a:cubicBezTo>
                  <a:pt x="20214" y="11208"/>
                  <a:pt x="18757" y="10528"/>
                  <a:pt x="18757" y="10528"/>
                </a:cubicBezTo>
                <a:lnTo>
                  <a:pt x="19095" y="10291"/>
                </a:lnTo>
                <a:cubicBezTo>
                  <a:pt x="19095" y="10291"/>
                  <a:pt x="19318" y="10317"/>
                  <a:pt x="19566" y="10330"/>
                </a:cubicBezTo>
                <a:lnTo>
                  <a:pt x="19705" y="10348"/>
                </a:lnTo>
                <a:cubicBezTo>
                  <a:pt x="19705" y="10348"/>
                  <a:pt x="20247" y="10360"/>
                  <a:pt x="20247" y="10234"/>
                </a:cubicBezTo>
                <a:cubicBezTo>
                  <a:pt x="20282" y="10042"/>
                  <a:pt x="20147" y="9759"/>
                  <a:pt x="20315" y="9600"/>
                </a:cubicBezTo>
                <a:cubicBezTo>
                  <a:pt x="20486" y="9442"/>
                  <a:pt x="20689" y="9012"/>
                  <a:pt x="20927" y="8910"/>
                </a:cubicBezTo>
                <a:cubicBezTo>
                  <a:pt x="21163" y="8809"/>
                  <a:pt x="21468" y="8537"/>
                  <a:pt x="21434" y="8344"/>
                </a:cubicBezTo>
                <a:cubicBezTo>
                  <a:pt x="21400" y="8151"/>
                  <a:pt x="21163" y="8106"/>
                  <a:pt x="21163" y="8106"/>
                </a:cubicBezTo>
                <a:cubicBezTo>
                  <a:pt x="21163" y="8106"/>
                  <a:pt x="21333" y="8005"/>
                  <a:pt x="21434" y="7960"/>
                </a:cubicBezTo>
                <a:cubicBezTo>
                  <a:pt x="21537" y="7914"/>
                  <a:pt x="21468" y="7823"/>
                  <a:pt x="21265" y="7767"/>
                </a:cubicBezTo>
                <a:close/>
              </a:path>
            </a:pathLst>
          </a:custGeom>
          <a:solidFill>
            <a:schemeClr val="accent2"/>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 name="Shape 8064"/>
          <p:cNvSpPr/>
          <p:nvPr/>
        </p:nvSpPr>
        <p:spPr>
          <a:xfrm>
            <a:off x="3403985" y="1794808"/>
            <a:ext cx="1085305" cy="3792564"/>
          </a:xfrm>
          <a:custGeom>
            <a:avLst/>
            <a:gdLst/>
            <a:ahLst/>
            <a:cxnLst>
              <a:cxn ang="0">
                <a:pos x="wd2" y="hd2"/>
              </a:cxn>
              <a:cxn ang="5400000">
                <a:pos x="wd2" y="hd2"/>
              </a:cxn>
              <a:cxn ang="10800000">
                <a:pos x="wd2" y="hd2"/>
              </a:cxn>
              <a:cxn ang="16200000">
                <a:pos x="wd2" y="hd2"/>
              </a:cxn>
            </a:cxnLst>
            <a:rect l="0" t="0" r="r" b="b"/>
            <a:pathLst>
              <a:path w="21162" h="21572" extrusionOk="0">
                <a:moveTo>
                  <a:pt x="16893" y="7961"/>
                </a:moveTo>
                <a:cubicBezTo>
                  <a:pt x="16893" y="7961"/>
                  <a:pt x="17145" y="7159"/>
                  <a:pt x="17145" y="7375"/>
                </a:cubicBezTo>
                <a:cubicBezTo>
                  <a:pt x="17145" y="7591"/>
                  <a:pt x="17145" y="7786"/>
                  <a:pt x="17114" y="8105"/>
                </a:cubicBezTo>
                <a:cubicBezTo>
                  <a:pt x="17085" y="8423"/>
                  <a:pt x="17239" y="9236"/>
                  <a:pt x="17239" y="9236"/>
                </a:cubicBezTo>
                <a:cubicBezTo>
                  <a:pt x="17239" y="9236"/>
                  <a:pt x="17145" y="8978"/>
                  <a:pt x="16984" y="8659"/>
                </a:cubicBezTo>
                <a:cubicBezTo>
                  <a:pt x="16827" y="8340"/>
                  <a:pt x="16893" y="7961"/>
                  <a:pt x="16893" y="7961"/>
                </a:cubicBezTo>
                <a:close/>
                <a:moveTo>
                  <a:pt x="13348" y="317"/>
                </a:moveTo>
                <a:cubicBezTo>
                  <a:pt x="13303" y="306"/>
                  <a:pt x="13255" y="297"/>
                  <a:pt x="13208" y="287"/>
                </a:cubicBezTo>
                <a:cubicBezTo>
                  <a:pt x="13209" y="283"/>
                  <a:pt x="13208" y="280"/>
                  <a:pt x="13209" y="276"/>
                </a:cubicBezTo>
                <a:cubicBezTo>
                  <a:pt x="13319" y="281"/>
                  <a:pt x="13426" y="291"/>
                  <a:pt x="13535" y="306"/>
                </a:cubicBezTo>
                <a:cubicBezTo>
                  <a:pt x="13474" y="306"/>
                  <a:pt x="13412" y="311"/>
                  <a:pt x="13351" y="317"/>
                </a:cubicBezTo>
                <a:cubicBezTo>
                  <a:pt x="13351" y="317"/>
                  <a:pt x="13351" y="317"/>
                  <a:pt x="13348" y="317"/>
                </a:cubicBezTo>
                <a:close/>
                <a:moveTo>
                  <a:pt x="13165" y="280"/>
                </a:moveTo>
                <a:cubicBezTo>
                  <a:pt x="13161" y="279"/>
                  <a:pt x="13151" y="277"/>
                  <a:pt x="13146" y="276"/>
                </a:cubicBezTo>
                <a:cubicBezTo>
                  <a:pt x="13151" y="276"/>
                  <a:pt x="13161" y="276"/>
                  <a:pt x="13169" y="276"/>
                </a:cubicBezTo>
                <a:cubicBezTo>
                  <a:pt x="13169" y="277"/>
                  <a:pt x="13169" y="279"/>
                  <a:pt x="13165" y="280"/>
                </a:cubicBezTo>
                <a:close/>
                <a:moveTo>
                  <a:pt x="12118" y="151"/>
                </a:moveTo>
                <a:cubicBezTo>
                  <a:pt x="12149" y="146"/>
                  <a:pt x="12184" y="142"/>
                  <a:pt x="12222" y="139"/>
                </a:cubicBezTo>
                <a:cubicBezTo>
                  <a:pt x="12227" y="146"/>
                  <a:pt x="12232" y="153"/>
                  <a:pt x="12239" y="161"/>
                </a:cubicBezTo>
                <a:cubicBezTo>
                  <a:pt x="12197" y="158"/>
                  <a:pt x="12157" y="153"/>
                  <a:pt x="12118" y="151"/>
                </a:cubicBezTo>
                <a:close/>
                <a:moveTo>
                  <a:pt x="11649" y="139"/>
                </a:moveTo>
                <a:cubicBezTo>
                  <a:pt x="11794" y="109"/>
                  <a:pt x="11984" y="92"/>
                  <a:pt x="12170" y="88"/>
                </a:cubicBezTo>
                <a:cubicBezTo>
                  <a:pt x="12184" y="101"/>
                  <a:pt x="12196" y="114"/>
                  <a:pt x="12208" y="126"/>
                </a:cubicBezTo>
                <a:cubicBezTo>
                  <a:pt x="12141" y="128"/>
                  <a:pt x="12077" y="135"/>
                  <a:pt x="12015" y="147"/>
                </a:cubicBezTo>
                <a:cubicBezTo>
                  <a:pt x="11892" y="142"/>
                  <a:pt x="11768" y="139"/>
                  <a:pt x="11649" y="139"/>
                </a:cubicBezTo>
                <a:close/>
                <a:moveTo>
                  <a:pt x="11184" y="149"/>
                </a:moveTo>
                <a:cubicBezTo>
                  <a:pt x="11218" y="136"/>
                  <a:pt x="11258" y="125"/>
                  <a:pt x="11296" y="114"/>
                </a:cubicBezTo>
                <a:cubicBezTo>
                  <a:pt x="11343" y="121"/>
                  <a:pt x="11384" y="129"/>
                  <a:pt x="11425" y="141"/>
                </a:cubicBezTo>
                <a:cubicBezTo>
                  <a:pt x="11343" y="142"/>
                  <a:pt x="11262" y="146"/>
                  <a:pt x="11184" y="149"/>
                </a:cubicBezTo>
                <a:close/>
                <a:moveTo>
                  <a:pt x="10735" y="179"/>
                </a:moveTo>
                <a:cubicBezTo>
                  <a:pt x="10770" y="174"/>
                  <a:pt x="10803" y="169"/>
                  <a:pt x="10838" y="163"/>
                </a:cubicBezTo>
                <a:cubicBezTo>
                  <a:pt x="10848" y="166"/>
                  <a:pt x="10858" y="167"/>
                  <a:pt x="10866" y="169"/>
                </a:cubicBezTo>
                <a:cubicBezTo>
                  <a:pt x="10824" y="172"/>
                  <a:pt x="10778" y="175"/>
                  <a:pt x="10735" y="179"/>
                </a:cubicBezTo>
                <a:close/>
                <a:moveTo>
                  <a:pt x="10520" y="176"/>
                </a:moveTo>
                <a:cubicBezTo>
                  <a:pt x="10442" y="166"/>
                  <a:pt x="10361" y="161"/>
                  <a:pt x="10276" y="161"/>
                </a:cubicBezTo>
                <a:cubicBezTo>
                  <a:pt x="10433" y="116"/>
                  <a:pt x="10611" y="122"/>
                  <a:pt x="10772" y="151"/>
                </a:cubicBezTo>
                <a:cubicBezTo>
                  <a:pt x="10687" y="157"/>
                  <a:pt x="10603" y="166"/>
                  <a:pt x="10520" y="176"/>
                </a:cubicBezTo>
                <a:close/>
                <a:moveTo>
                  <a:pt x="10116" y="256"/>
                </a:moveTo>
                <a:cubicBezTo>
                  <a:pt x="10084" y="262"/>
                  <a:pt x="10052" y="267"/>
                  <a:pt x="10020" y="273"/>
                </a:cubicBezTo>
                <a:cubicBezTo>
                  <a:pt x="9978" y="256"/>
                  <a:pt x="9930" y="243"/>
                  <a:pt x="9872" y="234"/>
                </a:cubicBezTo>
                <a:cubicBezTo>
                  <a:pt x="9998" y="219"/>
                  <a:pt x="10140" y="213"/>
                  <a:pt x="10268" y="219"/>
                </a:cubicBezTo>
                <a:cubicBezTo>
                  <a:pt x="10216" y="230"/>
                  <a:pt x="10166" y="243"/>
                  <a:pt x="10116" y="256"/>
                </a:cubicBezTo>
                <a:close/>
                <a:moveTo>
                  <a:pt x="9302" y="356"/>
                </a:moveTo>
                <a:cubicBezTo>
                  <a:pt x="9258" y="357"/>
                  <a:pt x="9215" y="360"/>
                  <a:pt x="9176" y="363"/>
                </a:cubicBezTo>
                <a:cubicBezTo>
                  <a:pt x="9297" y="270"/>
                  <a:pt x="9504" y="288"/>
                  <a:pt x="9724" y="327"/>
                </a:cubicBezTo>
                <a:cubicBezTo>
                  <a:pt x="9573" y="325"/>
                  <a:pt x="9432" y="335"/>
                  <a:pt x="9302" y="356"/>
                </a:cubicBezTo>
                <a:close/>
                <a:moveTo>
                  <a:pt x="9564" y="365"/>
                </a:moveTo>
                <a:cubicBezTo>
                  <a:pt x="9529" y="360"/>
                  <a:pt x="9489" y="358"/>
                  <a:pt x="9448" y="356"/>
                </a:cubicBezTo>
                <a:cubicBezTo>
                  <a:pt x="9495" y="356"/>
                  <a:pt x="9539" y="357"/>
                  <a:pt x="9585" y="359"/>
                </a:cubicBezTo>
                <a:cubicBezTo>
                  <a:pt x="9577" y="361"/>
                  <a:pt x="9570" y="363"/>
                  <a:pt x="9564" y="365"/>
                </a:cubicBezTo>
                <a:close/>
                <a:moveTo>
                  <a:pt x="9230" y="483"/>
                </a:moveTo>
                <a:cubicBezTo>
                  <a:pt x="9180" y="490"/>
                  <a:pt x="9141" y="500"/>
                  <a:pt x="9101" y="508"/>
                </a:cubicBezTo>
                <a:cubicBezTo>
                  <a:pt x="8998" y="500"/>
                  <a:pt x="8894" y="505"/>
                  <a:pt x="8816" y="524"/>
                </a:cubicBezTo>
                <a:cubicBezTo>
                  <a:pt x="8958" y="460"/>
                  <a:pt x="9140" y="442"/>
                  <a:pt x="9342" y="440"/>
                </a:cubicBezTo>
                <a:cubicBezTo>
                  <a:pt x="9306" y="454"/>
                  <a:pt x="9261" y="468"/>
                  <a:pt x="9230" y="483"/>
                </a:cubicBezTo>
                <a:close/>
                <a:moveTo>
                  <a:pt x="8905" y="645"/>
                </a:moveTo>
                <a:cubicBezTo>
                  <a:pt x="8894" y="646"/>
                  <a:pt x="8884" y="648"/>
                  <a:pt x="8873" y="650"/>
                </a:cubicBezTo>
                <a:cubicBezTo>
                  <a:pt x="8846" y="649"/>
                  <a:pt x="8820" y="646"/>
                  <a:pt x="8796" y="646"/>
                </a:cubicBezTo>
                <a:cubicBezTo>
                  <a:pt x="8862" y="611"/>
                  <a:pt x="8950" y="584"/>
                  <a:pt x="9050" y="565"/>
                </a:cubicBezTo>
                <a:cubicBezTo>
                  <a:pt x="8998" y="591"/>
                  <a:pt x="8946" y="617"/>
                  <a:pt x="8905" y="645"/>
                </a:cubicBezTo>
                <a:close/>
                <a:moveTo>
                  <a:pt x="8757" y="671"/>
                </a:moveTo>
                <a:cubicBezTo>
                  <a:pt x="8763" y="668"/>
                  <a:pt x="8765" y="666"/>
                  <a:pt x="8771" y="662"/>
                </a:cubicBezTo>
                <a:cubicBezTo>
                  <a:pt x="8780" y="663"/>
                  <a:pt x="8788" y="663"/>
                  <a:pt x="8798" y="664"/>
                </a:cubicBezTo>
                <a:cubicBezTo>
                  <a:pt x="8785" y="667"/>
                  <a:pt x="8771" y="668"/>
                  <a:pt x="8757" y="671"/>
                </a:cubicBezTo>
                <a:close/>
                <a:moveTo>
                  <a:pt x="5414" y="9081"/>
                </a:moveTo>
                <a:cubicBezTo>
                  <a:pt x="5161" y="9194"/>
                  <a:pt x="5001" y="9430"/>
                  <a:pt x="5001" y="9430"/>
                </a:cubicBezTo>
                <a:lnTo>
                  <a:pt x="4747" y="9451"/>
                </a:lnTo>
                <a:cubicBezTo>
                  <a:pt x="4747" y="9451"/>
                  <a:pt x="4492" y="9142"/>
                  <a:pt x="4367" y="8804"/>
                </a:cubicBezTo>
                <a:cubicBezTo>
                  <a:pt x="4241" y="8464"/>
                  <a:pt x="3923" y="8013"/>
                  <a:pt x="3763" y="7827"/>
                </a:cubicBezTo>
                <a:cubicBezTo>
                  <a:pt x="3605" y="7641"/>
                  <a:pt x="3795" y="7560"/>
                  <a:pt x="4050" y="7333"/>
                </a:cubicBezTo>
                <a:cubicBezTo>
                  <a:pt x="4304" y="7108"/>
                  <a:pt x="3891" y="6861"/>
                  <a:pt x="4146" y="6779"/>
                </a:cubicBezTo>
                <a:cubicBezTo>
                  <a:pt x="4401" y="6697"/>
                  <a:pt x="4874" y="6378"/>
                  <a:pt x="4874" y="6378"/>
                </a:cubicBezTo>
                <a:cubicBezTo>
                  <a:pt x="4874" y="6378"/>
                  <a:pt x="5223" y="6502"/>
                  <a:pt x="5505" y="6809"/>
                </a:cubicBezTo>
                <a:cubicBezTo>
                  <a:pt x="5792" y="7117"/>
                  <a:pt x="5984" y="8114"/>
                  <a:pt x="5984" y="8516"/>
                </a:cubicBezTo>
                <a:cubicBezTo>
                  <a:pt x="5984" y="8917"/>
                  <a:pt x="5667" y="8968"/>
                  <a:pt x="5414" y="9081"/>
                </a:cubicBezTo>
                <a:close/>
                <a:moveTo>
                  <a:pt x="8640" y="840"/>
                </a:moveTo>
                <a:cubicBezTo>
                  <a:pt x="8622" y="843"/>
                  <a:pt x="8602" y="845"/>
                  <a:pt x="8586" y="848"/>
                </a:cubicBezTo>
                <a:cubicBezTo>
                  <a:pt x="8610" y="837"/>
                  <a:pt x="8635" y="826"/>
                  <a:pt x="8665" y="816"/>
                </a:cubicBezTo>
                <a:cubicBezTo>
                  <a:pt x="8655" y="825"/>
                  <a:pt x="8646" y="833"/>
                  <a:pt x="8640" y="840"/>
                </a:cubicBezTo>
                <a:close/>
                <a:moveTo>
                  <a:pt x="8496" y="1025"/>
                </a:moveTo>
                <a:cubicBezTo>
                  <a:pt x="8458" y="1059"/>
                  <a:pt x="8450" y="1097"/>
                  <a:pt x="8439" y="1134"/>
                </a:cubicBezTo>
                <a:cubicBezTo>
                  <a:pt x="8419" y="1136"/>
                  <a:pt x="8401" y="1138"/>
                  <a:pt x="8384" y="1140"/>
                </a:cubicBezTo>
                <a:cubicBezTo>
                  <a:pt x="8347" y="1064"/>
                  <a:pt x="8390" y="976"/>
                  <a:pt x="8491" y="902"/>
                </a:cubicBezTo>
                <a:cubicBezTo>
                  <a:pt x="8529" y="891"/>
                  <a:pt x="8565" y="881"/>
                  <a:pt x="8607" y="873"/>
                </a:cubicBezTo>
                <a:cubicBezTo>
                  <a:pt x="8557" y="925"/>
                  <a:pt x="8523" y="976"/>
                  <a:pt x="8496" y="1025"/>
                </a:cubicBezTo>
                <a:close/>
                <a:moveTo>
                  <a:pt x="8432" y="1543"/>
                </a:moveTo>
                <a:lnTo>
                  <a:pt x="8496" y="1489"/>
                </a:lnTo>
                <a:cubicBezTo>
                  <a:pt x="8510" y="1513"/>
                  <a:pt x="8522" y="1532"/>
                  <a:pt x="8534" y="1548"/>
                </a:cubicBezTo>
                <a:cubicBezTo>
                  <a:pt x="8496" y="1550"/>
                  <a:pt x="8464" y="1545"/>
                  <a:pt x="8432" y="1543"/>
                </a:cubicBezTo>
                <a:close/>
                <a:moveTo>
                  <a:pt x="8401" y="1540"/>
                </a:moveTo>
                <a:cubicBezTo>
                  <a:pt x="8350" y="1532"/>
                  <a:pt x="8306" y="1518"/>
                  <a:pt x="8283" y="1494"/>
                </a:cubicBezTo>
                <a:cubicBezTo>
                  <a:pt x="8296" y="1484"/>
                  <a:pt x="8306" y="1477"/>
                  <a:pt x="8318" y="1468"/>
                </a:cubicBezTo>
                <a:cubicBezTo>
                  <a:pt x="8323" y="1484"/>
                  <a:pt x="8323" y="1498"/>
                  <a:pt x="8331" y="1515"/>
                </a:cubicBezTo>
                <a:cubicBezTo>
                  <a:pt x="8326" y="1496"/>
                  <a:pt x="8328" y="1478"/>
                  <a:pt x="8331" y="1459"/>
                </a:cubicBezTo>
                <a:cubicBezTo>
                  <a:pt x="8366" y="1434"/>
                  <a:pt x="8408" y="1409"/>
                  <a:pt x="8458" y="1388"/>
                </a:cubicBezTo>
                <a:cubicBezTo>
                  <a:pt x="8462" y="1404"/>
                  <a:pt x="8468" y="1419"/>
                  <a:pt x="8472" y="1434"/>
                </a:cubicBezTo>
                <a:cubicBezTo>
                  <a:pt x="8472" y="1434"/>
                  <a:pt x="8401" y="1540"/>
                  <a:pt x="8401" y="1540"/>
                </a:cubicBezTo>
                <a:close/>
                <a:moveTo>
                  <a:pt x="8439" y="1276"/>
                </a:moveTo>
                <a:cubicBezTo>
                  <a:pt x="8439" y="1306"/>
                  <a:pt x="8446" y="1334"/>
                  <a:pt x="8450" y="1359"/>
                </a:cubicBezTo>
                <a:cubicBezTo>
                  <a:pt x="8395" y="1382"/>
                  <a:pt x="8356" y="1408"/>
                  <a:pt x="8328" y="1437"/>
                </a:cubicBezTo>
                <a:cubicBezTo>
                  <a:pt x="8340" y="1381"/>
                  <a:pt x="8375" y="1327"/>
                  <a:pt x="8439" y="1276"/>
                </a:cubicBezTo>
                <a:close/>
                <a:moveTo>
                  <a:pt x="14716" y="774"/>
                </a:moveTo>
                <a:cubicBezTo>
                  <a:pt x="14677" y="762"/>
                  <a:pt x="14633" y="750"/>
                  <a:pt x="14588" y="740"/>
                </a:cubicBezTo>
                <a:cubicBezTo>
                  <a:pt x="14525" y="701"/>
                  <a:pt x="14472" y="680"/>
                  <a:pt x="14472" y="680"/>
                </a:cubicBezTo>
                <a:cubicBezTo>
                  <a:pt x="14420" y="656"/>
                  <a:pt x="14365" y="637"/>
                  <a:pt x="14308" y="615"/>
                </a:cubicBezTo>
                <a:cubicBezTo>
                  <a:pt x="14476" y="651"/>
                  <a:pt x="14607" y="713"/>
                  <a:pt x="14716" y="774"/>
                </a:cubicBezTo>
                <a:close/>
                <a:moveTo>
                  <a:pt x="14750" y="1297"/>
                </a:moveTo>
                <a:cubicBezTo>
                  <a:pt x="14764" y="1306"/>
                  <a:pt x="14782" y="1315"/>
                  <a:pt x="14800" y="1322"/>
                </a:cubicBezTo>
                <a:cubicBezTo>
                  <a:pt x="14777" y="1321"/>
                  <a:pt x="14758" y="1321"/>
                  <a:pt x="14739" y="1318"/>
                </a:cubicBezTo>
                <a:cubicBezTo>
                  <a:pt x="14743" y="1310"/>
                  <a:pt x="14747" y="1303"/>
                  <a:pt x="14750" y="1297"/>
                </a:cubicBezTo>
                <a:close/>
                <a:moveTo>
                  <a:pt x="14769" y="1264"/>
                </a:moveTo>
                <a:cubicBezTo>
                  <a:pt x="14776" y="1242"/>
                  <a:pt x="14777" y="1223"/>
                  <a:pt x="14784" y="1203"/>
                </a:cubicBezTo>
                <a:cubicBezTo>
                  <a:pt x="14817" y="1241"/>
                  <a:pt x="14841" y="1283"/>
                  <a:pt x="14856" y="1325"/>
                </a:cubicBezTo>
                <a:cubicBezTo>
                  <a:pt x="14844" y="1325"/>
                  <a:pt x="14835" y="1324"/>
                  <a:pt x="14823" y="1324"/>
                </a:cubicBezTo>
                <a:cubicBezTo>
                  <a:pt x="14797" y="1308"/>
                  <a:pt x="14776" y="1293"/>
                  <a:pt x="14761" y="1275"/>
                </a:cubicBezTo>
                <a:cubicBezTo>
                  <a:pt x="14764" y="1270"/>
                  <a:pt x="14769" y="1264"/>
                  <a:pt x="14769" y="1264"/>
                </a:cubicBezTo>
                <a:close/>
                <a:moveTo>
                  <a:pt x="15104" y="1304"/>
                </a:moveTo>
                <a:cubicBezTo>
                  <a:pt x="15032" y="1320"/>
                  <a:pt x="14958" y="1327"/>
                  <a:pt x="14885" y="1326"/>
                </a:cubicBezTo>
                <a:cubicBezTo>
                  <a:pt x="14878" y="1281"/>
                  <a:pt x="14870" y="1236"/>
                  <a:pt x="14841" y="1193"/>
                </a:cubicBezTo>
                <a:cubicBezTo>
                  <a:pt x="14936" y="1224"/>
                  <a:pt x="15026" y="1264"/>
                  <a:pt x="15104" y="1304"/>
                </a:cubicBezTo>
                <a:close/>
                <a:moveTo>
                  <a:pt x="14862" y="1340"/>
                </a:moveTo>
                <a:cubicBezTo>
                  <a:pt x="14861" y="1340"/>
                  <a:pt x="14856" y="1339"/>
                  <a:pt x="14856" y="1338"/>
                </a:cubicBezTo>
                <a:cubicBezTo>
                  <a:pt x="14856" y="1338"/>
                  <a:pt x="14856" y="1338"/>
                  <a:pt x="14862" y="1338"/>
                </a:cubicBezTo>
                <a:cubicBezTo>
                  <a:pt x="14862" y="1339"/>
                  <a:pt x="14862" y="1340"/>
                  <a:pt x="14862" y="1340"/>
                </a:cubicBezTo>
                <a:close/>
                <a:moveTo>
                  <a:pt x="18067" y="12390"/>
                </a:moveTo>
                <a:cubicBezTo>
                  <a:pt x="18069" y="12384"/>
                  <a:pt x="18073" y="12381"/>
                  <a:pt x="18075" y="12378"/>
                </a:cubicBezTo>
                <a:cubicBezTo>
                  <a:pt x="18073" y="12381"/>
                  <a:pt x="18069" y="12387"/>
                  <a:pt x="18066" y="12393"/>
                </a:cubicBezTo>
                <a:cubicBezTo>
                  <a:pt x="18066" y="12392"/>
                  <a:pt x="18066" y="12390"/>
                  <a:pt x="18067" y="12390"/>
                </a:cubicBezTo>
                <a:close/>
                <a:moveTo>
                  <a:pt x="19080" y="11688"/>
                </a:moveTo>
                <a:cubicBezTo>
                  <a:pt x="19080" y="11688"/>
                  <a:pt x="19124" y="11708"/>
                  <a:pt x="19188" y="11756"/>
                </a:cubicBezTo>
                <a:cubicBezTo>
                  <a:pt x="19249" y="11804"/>
                  <a:pt x="19313" y="11941"/>
                  <a:pt x="19270" y="12010"/>
                </a:cubicBezTo>
                <a:cubicBezTo>
                  <a:pt x="19228" y="12079"/>
                  <a:pt x="18954" y="12038"/>
                  <a:pt x="18954" y="12003"/>
                </a:cubicBezTo>
                <a:cubicBezTo>
                  <a:pt x="18954" y="11969"/>
                  <a:pt x="19080" y="11688"/>
                  <a:pt x="19080" y="11688"/>
                </a:cubicBezTo>
                <a:close/>
                <a:moveTo>
                  <a:pt x="21116" y="20648"/>
                </a:moveTo>
                <a:cubicBezTo>
                  <a:pt x="20833" y="20525"/>
                  <a:pt x="20315" y="20263"/>
                  <a:pt x="19778" y="20140"/>
                </a:cubicBezTo>
                <a:cubicBezTo>
                  <a:pt x="19237" y="20017"/>
                  <a:pt x="18731" y="19955"/>
                  <a:pt x="18605" y="19832"/>
                </a:cubicBezTo>
                <a:cubicBezTo>
                  <a:pt x="18478" y="19708"/>
                  <a:pt x="18446" y="19647"/>
                  <a:pt x="18192" y="19585"/>
                </a:cubicBezTo>
                <a:cubicBezTo>
                  <a:pt x="17940" y="19523"/>
                  <a:pt x="18320" y="19328"/>
                  <a:pt x="18320" y="19195"/>
                </a:cubicBezTo>
                <a:cubicBezTo>
                  <a:pt x="18320" y="19061"/>
                  <a:pt x="18415" y="18907"/>
                  <a:pt x="17970" y="18907"/>
                </a:cubicBezTo>
                <a:cubicBezTo>
                  <a:pt x="17525" y="18907"/>
                  <a:pt x="16893" y="18845"/>
                  <a:pt x="17114" y="18794"/>
                </a:cubicBezTo>
                <a:cubicBezTo>
                  <a:pt x="17335" y="18743"/>
                  <a:pt x="17782" y="18650"/>
                  <a:pt x="17842" y="18527"/>
                </a:cubicBezTo>
                <a:cubicBezTo>
                  <a:pt x="17908" y="18403"/>
                  <a:pt x="17749" y="18094"/>
                  <a:pt x="17749" y="17920"/>
                </a:cubicBezTo>
                <a:cubicBezTo>
                  <a:pt x="17749" y="17746"/>
                  <a:pt x="17303" y="16409"/>
                  <a:pt x="17368" y="15936"/>
                </a:cubicBezTo>
                <a:cubicBezTo>
                  <a:pt x="17431" y="15464"/>
                  <a:pt x="17493" y="14774"/>
                  <a:pt x="17686" y="14086"/>
                </a:cubicBezTo>
                <a:cubicBezTo>
                  <a:pt x="17856" y="13463"/>
                  <a:pt x="17975" y="12639"/>
                  <a:pt x="18046" y="12436"/>
                </a:cubicBezTo>
                <a:cubicBezTo>
                  <a:pt x="18032" y="12477"/>
                  <a:pt x="18048" y="12525"/>
                  <a:pt x="18192" y="12504"/>
                </a:cubicBezTo>
                <a:cubicBezTo>
                  <a:pt x="18478" y="12462"/>
                  <a:pt x="18415" y="12647"/>
                  <a:pt x="18823" y="12585"/>
                </a:cubicBezTo>
                <a:cubicBezTo>
                  <a:pt x="19237" y="12525"/>
                  <a:pt x="20126" y="12452"/>
                  <a:pt x="20380" y="12267"/>
                </a:cubicBezTo>
                <a:cubicBezTo>
                  <a:pt x="20633" y="12082"/>
                  <a:pt x="20918" y="11723"/>
                  <a:pt x="20762" y="11589"/>
                </a:cubicBezTo>
                <a:cubicBezTo>
                  <a:pt x="20602" y="11456"/>
                  <a:pt x="20475" y="11260"/>
                  <a:pt x="20475" y="11260"/>
                </a:cubicBezTo>
                <a:lnTo>
                  <a:pt x="20821" y="11177"/>
                </a:lnTo>
                <a:cubicBezTo>
                  <a:pt x="20821" y="11177"/>
                  <a:pt x="20762" y="10962"/>
                  <a:pt x="20792" y="10838"/>
                </a:cubicBezTo>
                <a:cubicBezTo>
                  <a:pt x="20821" y="10715"/>
                  <a:pt x="20854" y="9308"/>
                  <a:pt x="20663" y="8752"/>
                </a:cubicBezTo>
                <a:cubicBezTo>
                  <a:pt x="20475" y="8196"/>
                  <a:pt x="20444" y="7744"/>
                  <a:pt x="20285" y="7426"/>
                </a:cubicBezTo>
                <a:cubicBezTo>
                  <a:pt x="20126" y="7108"/>
                  <a:pt x="19842" y="6389"/>
                  <a:pt x="19778" y="6079"/>
                </a:cubicBezTo>
                <a:cubicBezTo>
                  <a:pt x="19714" y="5772"/>
                  <a:pt x="19428" y="4456"/>
                  <a:pt x="19270" y="4302"/>
                </a:cubicBezTo>
                <a:cubicBezTo>
                  <a:pt x="19112" y="4147"/>
                  <a:pt x="19208" y="4004"/>
                  <a:pt x="18605" y="3942"/>
                </a:cubicBezTo>
                <a:cubicBezTo>
                  <a:pt x="18003" y="3879"/>
                  <a:pt x="15148" y="3500"/>
                  <a:pt x="14704" y="3397"/>
                </a:cubicBezTo>
                <a:cubicBezTo>
                  <a:pt x="14262" y="3295"/>
                  <a:pt x="13942" y="3340"/>
                  <a:pt x="13942" y="3247"/>
                </a:cubicBezTo>
                <a:cubicBezTo>
                  <a:pt x="13864" y="3193"/>
                  <a:pt x="13935" y="2568"/>
                  <a:pt x="13935" y="2568"/>
                </a:cubicBezTo>
                <a:cubicBezTo>
                  <a:pt x="14286" y="2583"/>
                  <a:pt x="14382" y="2539"/>
                  <a:pt x="14382" y="2539"/>
                </a:cubicBezTo>
                <a:cubicBezTo>
                  <a:pt x="14970" y="2357"/>
                  <a:pt x="15085" y="2148"/>
                  <a:pt x="15166" y="1887"/>
                </a:cubicBezTo>
                <a:cubicBezTo>
                  <a:pt x="15251" y="1625"/>
                  <a:pt x="14436" y="1804"/>
                  <a:pt x="14479" y="1766"/>
                </a:cubicBezTo>
                <a:cubicBezTo>
                  <a:pt x="14484" y="1760"/>
                  <a:pt x="14490" y="1749"/>
                  <a:pt x="14500" y="1738"/>
                </a:cubicBezTo>
                <a:cubicBezTo>
                  <a:pt x="14495" y="1745"/>
                  <a:pt x="14500" y="1751"/>
                  <a:pt x="14495" y="1758"/>
                </a:cubicBezTo>
                <a:cubicBezTo>
                  <a:pt x="14516" y="1737"/>
                  <a:pt x="14520" y="1717"/>
                  <a:pt x="14523" y="1697"/>
                </a:cubicBezTo>
                <a:cubicBezTo>
                  <a:pt x="14535" y="1678"/>
                  <a:pt x="14549" y="1656"/>
                  <a:pt x="14563" y="1632"/>
                </a:cubicBezTo>
                <a:cubicBezTo>
                  <a:pt x="14642" y="1668"/>
                  <a:pt x="14739" y="1698"/>
                  <a:pt x="14885" y="1706"/>
                </a:cubicBezTo>
                <a:cubicBezTo>
                  <a:pt x="14728" y="1691"/>
                  <a:pt x="14640" y="1654"/>
                  <a:pt x="14574" y="1612"/>
                </a:cubicBezTo>
                <a:cubicBezTo>
                  <a:pt x="14596" y="1571"/>
                  <a:pt x="14621" y="1530"/>
                  <a:pt x="14646" y="1487"/>
                </a:cubicBezTo>
                <a:cubicBezTo>
                  <a:pt x="14711" y="1532"/>
                  <a:pt x="14743" y="1583"/>
                  <a:pt x="14728" y="1641"/>
                </a:cubicBezTo>
                <a:cubicBezTo>
                  <a:pt x="14764" y="1574"/>
                  <a:pt x="14755" y="1509"/>
                  <a:pt x="14666" y="1448"/>
                </a:cubicBezTo>
                <a:cubicBezTo>
                  <a:pt x="14677" y="1430"/>
                  <a:pt x="14685" y="1413"/>
                  <a:pt x="14696" y="1396"/>
                </a:cubicBezTo>
                <a:cubicBezTo>
                  <a:pt x="14750" y="1434"/>
                  <a:pt x="14788" y="1475"/>
                  <a:pt x="14825" y="1511"/>
                </a:cubicBezTo>
                <a:cubicBezTo>
                  <a:pt x="14790" y="1468"/>
                  <a:pt x="14774" y="1412"/>
                  <a:pt x="14712" y="1364"/>
                </a:cubicBezTo>
                <a:cubicBezTo>
                  <a:pt x="14719" y="1354"/>
                  <a:pt x="14725" y="1343"/>
                  <a:pt x="14730" y="1334"/>
                </a:cubicBezTo>
                <a:cubicBezTo>
                  <a:pt x="14767" y="1335"/>
                  <a:pt x="14805" y="1336"/>
                  <a:pt x="14842" y="1338"/>
                </a:cubicBezTo>
                <a:cubicBezTo>
                  <a:pt x="14847" y="1340"/>
                  <a:pt x="14856" y="1343"/>
                  <a:pt x="14864" y="1345"/>
                </a:cubicBezTo>
                <a:cubicBezTo>
                  <a:pt x="14878" y="1381"/>
                  <a:pt x="14889" y="1416"/>
                  <a:pt x="14910" y="1448"/>
                </a:cubicBezTo>
                <a:cubicBezTo>
                  <a:pt x="14895" y="1418"/>
                  <a:pt x="14889" y="1386"/>
                  <a:pt x="14886" y="1354"/>
                </a:cubicBezTo>
                <a:cubicBezTo>
                  <a:pt x="14898" y="1356"/>
                  <a:pt x="14902" y="1361"/>
                  <a:pt x="14915" y="1363"/>
                </a:cubicBezTo>
                <a:cubicBezTo>
                  <a:pt x="14902" y="1361"/>
                  <a:pt x="14898" y="1355"/>
                  <a:pt x="14886" y="1351"/>
                </a:cubicBezTo>
                <a:cubicBezTo>
                  <a:pt x="14886" y="1347"/>
                  <a:pt x="14886" y="1342"/>
                  <a:pt x="14886" y="1338"/>
                </a:cubicBezTo>
                <a:cubicBezTo>
                  <a:pt x="14970" y="1338"/>
                  <a:pt x="15049" y="1329"/>
                  <a:pt x="15120" y="1311"/>
                </a:cubicBezTo>
                <a:cubicBezTo>
                  <a:pt x="15174" y="1338"/>
                  <a:pt x="15224" y="1363"/>
                  <a:pt x="15272" y="1384"/>
                </a:cubicBezTo>
                <a:cubicBezTo>
                  <a:pt x="15227" y="1363"/>
                  <a:pt x="15180" y="1337"/>
                  <a:pt x="15135" y="1308"/>
                </a:cubicBezTo>
                <a:cubicBezTo>
                  <a:pt x="15190" y="1295"/>
                  <a:pt x="15238" y="1279"/>
                  <a:pt x="15272" y="1253"/>
                </a:cubicBezTo>
                <a:cubicBezTo>
                  <a:pt x="15224" y="1275"/>
                  <a:pt x="15174" y="1289"/>
                  <a:pt x="15124" y="1301"/>
                </a:cubicBezTo>
                <a:cubicBezTo>
                  <a:pt x="15038" y="1248"/>
                  <a:pt x="14936" y="1192"/>
                  <a:pt x="14805" y="1154"/>
                </a:cubicBezTo>
                <a:cubicBezTo>
                  <a:pt x="14802" y="1153"/>
                  <a:pt x="14800" y="1150"/>
                  <a:pt x="14797" y="1148"/>
                </a:cubicBezTo>
                <a:cubicBezTo>
                  <a:pt x="14805" y="1109"/>
                  <a:pt x="14802" y="1075"/>
                  <a:pt x="14800" y="1041"/>
                </a:cubicBezTo>
                <a:cubicBezTo>
                  <a:pt x="14809" y="1044"/>
                  <a:pt x="14822" y="1046"/>
                  <a:pt x="14831" y="1049"/>
                </a:cubicBezTo>
                <a:cubicBezTo>
                  <a:pt x="14946" y="1090"/>
                  <a:pt x="15009" y="1145"/>
                  <a:pt x="14962" y="1208"/>
                </a:cubicBezTo>
                <a:cubicBezTo>
                  <a:pt x="15017" y="1157"/>
                  <a:pt x="14985" y="1109"/>
                  <a:pt x="14915" y="1067"/>
                </a:cubicBezTo>
                <a:cubicBezTo>
                  <a:pt x="14932" y="1070"/>
                  <a:pt x="14946" y="1073"/>
                  <a:pt x="14962" y="1076"/>
                </a:cubicBezTo>
                <a:cubicBezTo>
                  <a:pt x="14946" y="1071"/>
                  <a:pt x="14928" y="1068"/>
                  <a:pt x="14911" y="1063"/>
                </a:cubicBezTo>
                <a:cubicBezTo>
                  <a:pt x="14880" y="1045"/>
                  <a:pt x="14842" y="1029"/>
                  <a:pt x="14796" y="1013"/>
                </a:cubicBezTo>
                <a:cubicBezTo>
                  <a:pt x="14790" y="983"/>
                  <a:pt x="14780" y="957"/>
                  <a:pt x="14767" y="932"/>
                </a:cubicBezTo>
                <a:cubicBezTo>
                  <a:pt x="14885" y="987"/>
                  <a:pt x="15004" y="1044"/>
                  <a:pt x="15166" y="1086"/>
                </a:cubicBezTo>
                <a:cubicBezTo>
                  <a:pt x="14989" y="1033"/>
                  <a:pt x="14872" y="965"/>
                  <a:pt x="14750" y="897"/>
                </a:cubicBezTo>
                <a:cubicBezTo>
                  <a:pt x="14743" y="886"/>
                  <a:pt x="14736" y="879"/>
                  <a:pt x="14730" y="870"/>
                </a:cubicBezTo>
                <a:cubicBezTo>
                  <a:pt x="14828" y="895"/>
                  <a:pt x="14898" y="933"/>
                  <a:pt x="14936" y="986"/>
                </a:cubicBezTo>
                <a:cubicBezTo>
                  <a:pt x="14915" y="925"/>
                  <a:pt x="14841" y="875"/>
                  <a:pt x="14708" y="843"/>
                </a:cubicBezTo>
                <a:cubicBezTo>
                  <a:pt x="14681" y="815"/>
                  <a:pt x="14657" y="791"/>
                  <a:pt x="14633" y="771"/>
                </a:cubicBezTo>
                <a:cubicBezTo>
                  <a:pt x="14681" y="784"/>
                  <a:pt x="14732" y="797"/>
                  <a:pt x="14780" y="812"/>
                </a:cubicBezTo>
                <a:cubicBezTo>
                  <a:pt x="14788" y="816"/>
                  <a:pt x="14797" y="822"/>
                  <a:pt x="14805" y="826"/>
                </a:cubicBezTo>
                <a:cubicBezTo>
                  <a:pt x="14800" y="822"/>
                  <a:pt x="14795" y="818"/>
                  <a:pt x="14788" y="814"/>
                </a:cubicBezTo>
                <a:cubicBezTo>
                  <a:pt x="14915" y="853"/>
                  <a:pt x="15032" y="897"/>
                  <a:pt x="15135" y="938"/>
                </a:cubicBezTo>
                <a:cubicBezTo>
                  <a:pt x="15028" y="888"/>
                  <a:pt x="14898" y="832"/>
                  <a:pt x="14745" y="782"/>
                </a:cubicBezTo>
                <a:cubicBezTo>
                  <a:pt x="14650" y="718"/>
                  <a:pt x="14530" y="647"/>
                  <a:pt x="14355" y="600"/>
                </a:cubicBezTo>
                <a:cubicBezTo>
                  <a:pt x="14500" y="627"/>
                  <a:pt x="14640" y="661"/>
                  <a:pt x="14755" y="701"/>
                </a:cubicBezTo>
                <a:cubicBezTo>
                  <a:pt x="14579" y="622"/>
                  <a:pt x="14330" y="552"/>
                  <a:pt x="14040" y="511"/>
                </a:cubicBezTo>
                <a:cubicBezTo>
                  <a:pt x="14034" y="508"/>
                  <a:pt x="14030" y="508"/>
                  <a:pt x="14024" y="505"/>
                </a:cubicBezTo>
                <a:cubicBezTo>
                  <a:pt x="14174" y="474"/>
                  <a:pt x="14349" y="474"/>
                  <a:pt x="14476" y="547"/>
                </a:cubicBezTo>
                <a:cubicBezTo>
                  <a:pt x="14361" y="466"/>
                  <a:pt x="14166" y="462"/>
                  <a:pt x="13984" y="493"/>
                </a:cubicBezTo>
                <a:cubicBezTo>
                  <a:pt x="13907" y="467"/>
                  <a:pt x="13832" y="443"/>
                  <a:pt x="13756" y="421"/>
                </a:cubicBezTo>
                <a:cubicBezTo>
                  <a:pt x="13878" y="419"/>
                  <a:pt x="14004" y="423"/>
                  <a:pt x="14133" y="432"/>
                </a:cubicBezTo>
                <a:cubicBezTo>
                  <a:pt x="13994" y="415"/>
                  <a:pt x="13849" y="407"/>
                  <a:pt x="13704" y="404"/>
                </a:cubicBezTo>
                <a:cubicBezTo>
                  <a:pt x="13607" y="377"/>
                  <a:pt x="13508" y="353"/>
                  <a:pt x="13408" y="331"/>
                </a:cubicBezTo>
                <a:cubicBezTo>
                  <a:pt x="13562" y="336"/>
                  <a:pt x="13711" y="351"/>
                  <a:pt x="13849" y="382"/>
                </a:cubicBezTo>
                <a:cubicBezTo>
                  <a:pt x="13725" y="349"/>
                  <a:pt x="13582" y="330"/>
                  <a:pt x="13436" y="321"/>
                </a:cubicBezTo>
                <a:cubicBezTo>
                  <a:pt x="13482" y="316"/>
                  <a:pt x="13534" y="313"/>
                  <a:pt x="13582" y="312"/>
                </a:cubicBezTo>
                <a:cubicBezTo>
                  <a:pt x="13628" y="318"/>
                  <a:pt x="13673" y="323"/>
                  <a:pt x="13719" y="331"/>
                </a:cubicBezTo>
                <a:cubicBezTo>
                  <a:pt x="13685" y="323"/>
                  <a:pt x="13647" y="319"/>
                  <a:pt x="13611" y="312"/>
                </a:cubicBezTo>
                <a:cubicBezTo>
                  <a:pt x="13711" y="311"/>
                  <a:pt x="13811" y="318"/>
                  <a:pt x="13912" y="340"/>
                </a:cubicBezTo>
                <a:cubicBezTo>
                  <a:pt x="13802" y="312"/>
                  <a:pt x="13685" y="302"/>
                  <a:pt x="13567" y="304"/>
                </a:cubicBezTo>
                <a:cubicBezTo>
                  <a:pt x="13452" y="284"/>
                  <a:pt x="13337" y="268"/>
                  <a:pt x="13210" y="260"/>
                </a:cubicBezTo>
                <a:cubicBezTo>
                  <a:pt x="13209" y="229"/>
                  <a:pt x="13200" y="199"/>
                  <a:pt x="13177" y="169"/>
                </a:cubicBezTo>
                <a:cubicBezTo>
                  <a:pt x="13192" y="201"/>
                  <a:pt x="13186" y="230"/>
                  <a:pt x="13177" y="258"/>
                </a:cubicBezTo>
                <a:cubicBezTo>
                  <a:pt x="13119" y="255"/>
                  <a:pt x="13065" y="252"/>
                  <a:pt x="13010" y="252"/>
                </a:cubicBezTo>
                <a:cubicBezTo>
                  <a:pt x="12913" y="235"/>
                  <a:pt x="12813" y="221"/>
                  <a:pt x="12717" y="208"/>
                </a:cubicBezTo>
                <a:lnTo>
                  <a:pt x="12763" y="206"/>
                </a:lnTo>
                <a:lnTo>
                  <a:pt x="12696" y="206"/>
                </a:lnTo>
                <a:cubicBezTo>
                  <a:pt x="12610" y="194"/>
                  <a:pt x="12520" y="183"/>
                  <a:pt x="12437" y="175"/>
                </a:cubicBezTo>
                <a:cubicBezTo>
                  <a:pt x="12634" y="161"/>
                  <a:pt x="12846" y="166"/>
                  <a:pt x="13069" y="197"/>
                </a:cubicBezTo>
                <a:cubicBezTo>
                  <a:pt x="12819" y="153"/>
                  <a:pt x="12557" y="142"/>
                  <a:pt x="12296" y="163"/>
                </a:cubicBezTo>
                <a:cubicBezTo>
                  <a:pt x="12287" y="154"/>
                  <a:pt x="12280" y="146"/>
                  <a:pt x="12266" y="137"/>
                </a:cubicBezTo>
                <a:cubicBezTo>
                  <a:pt x="12337" y="135"/>
                  <a:pt x="12411" y="136"/>
                  <a:pt x="12500" y="146"/>
                </a:cubicBezTo>
                <a:cubicBezTo>
                  <a:pt x="12414" y="133"/>
                  <a:pt x="12333" y="128"/>
                  <a:pt x="12251" y="126"/>
                </a:cubicBezTo>
                <a:cubicBezTo>
                  <a:pt x="12235" y="114"/>
                  <a:pt x="12219" y="100"/>
                  <a:pt x="12202" y="88"/>
                </a:cubicBezTo>
                <a:cubicBezTo>
                  <a:pt x="12249" y="88"/>
                  <a:pt x="12294" y="88"/>
                  <a:pt x="12340" y="88"/>
                </a:cubicBezTo>
                <a:cubicBezTo>
                  <a:pt x="12294" y="86"/>
                  <a:pt x="12245" y="84"/>
                  <a:pt x="12194" y="84"/>
                </a:cubicBezTo>
                <a:cubicBezTo>
                  <a:pt x="12148" y="54"/>
                  <a:pt x="12091" y="27"/>
                  <a:pt x="12027" y="0"/>
                </a:cubicBezTo>
                <a:cubicBezTo>
                  <a:pt x="12084" y="27"/>
                  <a:pt x="12126" y="54"/>
                  <a:pt x="12162" y="84"/>
                </a:cubicBezTo>
                <a:cubicBezTo>
                  <a:pt x="11948" y="83"/>
                  <a:pt x="11714" y="100"/>
                  <a:pt x="11547" y="140"/>
                </a:cubicBezTo>
                <a:cubicBezTo>
                  <a:pt x="11536" y="140"/>
                  <a:pt x="11528" y="140"/>
                  <a:pt x="11518" y="140"/>
                </a:cubicBezTo>
                <a:cubicBezTo>
                  <a:pt x="11464" y="125"/>
                  <a:pt x="11400" y="112"/>
                  <a:pt x="11333" y="105"/>
                </a:cubicBezTo>
                <a:cubicBezTo>
                  <a:pt x="11453" y="71"/>
                  <a:pt x="11579" y="45"/>
                  <a:pt x="11757" y="38"/>
                </a:cubicBezTo>
                <a:cubicBezTo>
                  <a:pt x="11571" y="39"/>
                  <a:pt x="11415" y="63"/>
                  <a:pt x="11280" y="98"/>
                </a:cubicBezTo>
                <a:cubicBezTo>
                  <a:pt x="11151" y="86"/>
                  <a:pt x="11018" y="93"/>
                  <a:pt x="10894" y="138"/>
                </a:cubicBezTo>
                <a:cubicBezTo>
                  <a:pt x="11024" y="102"/>
                  <a:pt x="11143" y="96"/>
                  <a:pt x="11247" y="105"/>
                </a:cubicBezTo>
                <a:cubicBezTo>
                  <a:pt x="11194" y="121"/>
                  <a:pt x="11138" y="137"/>
                  <a:pt x="11088" y="154"/>
                </a:cubicBezTo>
                <a:cubicBezTo>
                  <a:pt x="11043" y="156"/>
                  <a:pt x="11001" y="159"/>
                  <a:pt x="10955" y="162"/>
                </a:cubicBezTo>
                <a:cubicBezTo>
                  <a:pt x="10940" y="158"/>
                  <a:pt x="10923" y="155"/>
                  <a:pt x="10907" y="153"/>
                </a:cubicBezTo>
                <a:cubicBezTo>
                  <a:pt x="10940" y="148"/>
                  <a:pt x="10966" y="142"/>
                  <a:pt x="11001" y="138"/>
                </a:cubicBezTo>
                <a:cubicBezTo>
                  <a:pt x="10955" y="140"/>
                  <a:pt x="10911" y="144"/>
                  <a:pt x="10867" y="146"/>
                </a:cubicBezTo>
                <a:cubicBezTo>
                  <a:pt x="10663" y="111"/>
                  <a:pt x="10440" y="102"/>
                  <a:pt x="10268" y="161"/>
                </a:cubicBezTo>
                <a:cubicBezTo>
                  <a:pt x="10216" y="162"/>
                  <a:pt x="10161" y="163"/>
                  <a:pt x="10107" y="169"/>
                </a:cubicBezTo>
                <a:cubicBezTo>
                  <a:pt x="10157" y="166"/>
                  <a:pt x="10206" y="166"/>
                  <a:pt x="10255" y="166"/>
                </a:cubicBezTo>
                <a:cubicBezTo>
                  <a:pt x="10335" y="167"/>
                  <a:pt x="10405" y="174"/>
                  <a:pt x="10475" y="184"/>
                </a:cubicBezTo>
                <a:cubicBezTo>
                  <a:pt x="10426" y="190"/>
                  <a:pt x="10386" y="197"/>
                  <a:pt x="10341" y="206"/>
                </a:cubicBezTo>
                <a:cubicBezTo>
                  <a:pt x="10184" y="196"/>
                  <a:pt x="9998" y="206"/>
                  <a:pt x="9848" y="229"/>
                </a:cubicBezTo>
                <a:cubicBezTo>
                  <a:pt x="9766" y="219"/>
                  <a:pt x="9671" y="218"/>
                  <a:pt x="9561" y="232"/>
                </a:cubicBezTo>
                <a:cubicBezTo>
                  <a:pt x="9661" y="222"/>
                  <a:pt x="9746" y="225"/>
                  <a:pt x="9819" y="235"/>
                </a:cubicBezTo>
                <a:cubicBezTo>
                  <a:pt x="9753" y="245"/>
                  <a:pt x="9693" y="259"/>
                  <a:pt x="9651" y="273"/>
                </a:cubicBezTo>
                <a:cubicBezTo>
                  <a:pt x="9703" y="258"/>
                  <a:pt x="9769" y="246"/>
                  <a:pt x="9839" y="237"/>
                </a:cubicBezTo>
                <a:cubicBezTo>
                  <a:pt x="9895" y="246"/>
                  <a:pt x="9940" y="262"/>
                  <a:pt x="9980" y="279"/>
                </a:cubicBezTo>
                <a:cubicBezTo>
                  <a:pt x="9909" y="291"/>
                  <a:pt x="9848" y="302"/>
                  <a:pt x="9790" y="314"/>
                </a:cubicBezTo>
                <a:cubicBezTo>
                  <a:pt x="9542" y="277"/>
                  <a:pt x="9271" y="257"/>
                  <a:pt x="9169" y="364"/>
                </a:cubicBezTo>
                <a:cubicBezTo>
                  <a:pt x="9079" y="373"/>
                  <a:pt x="8993" y="387"/>
                  <a:pt x="8939" y="403"/>
                </a:cubicBezTo>
                <a:cubicBezTo>
                  <a:pt x="8998" y="388"/>
                  <a:pt x="9077" y="378"/>
                  <a:pt x="9158" y="373"/>
                </a:cubicBezTo>
                <a:cubicBezTo>
                  <a:pt x="9157" y="375"/>
                  <a:pt x="9153" y="376"/>
                  <a:pt x="9151" y="377"/>
                </a:cubicBezTo>
                <a:cubicBezTo>
                  <a:pt x="9157" y="376"/>
                  <a:pt x="9158" y="375"/>
                  <a:pt x="9161" y="373"/>
                </a:cubicBezTo>
                <a:cubicBezTo>
                  <a:pt x="9278" y="366"/>
                  <a:pt x="9403" y="369"/>
                  <a:pt x="9503" y="381"/>
                </a:cubicBezTo>
                <a:cubicBezTo>
                  <a:pt x="9468" y="393"/>
                  <a:pt x="9437" y="406"/>
                  <a:pt x="9401" y="418"/>
                </a:cubicBezTo>
                <a:cubicBezTo>
                  <a:pt x="9167" y="425"/>
                  <a:pt x="8939" y="449"/>
                  <a:pt x="8809" y="525"/>
                </a:cubicBezTo>
                <a:cubicBezTo>
                  <a:pt x="8797" y="529"/>
                  <a:pt x="8793" y="537"/>
                  <a:pt x="8782" y="541"/>
                </a:cubicBezTo>
                <a:cubicBezTo>
                  <a:pt x="8852" y="518"/>
                  <a:pt x="8950" y="513"/>
                  <a:pt x="9044" y="522"/>
                </a:cubicBezTo>
                <a:cubicBezTo>
                  <a:pt x="8909" y="556"/>
                  <a:pt x="8802" y="597"/>
                  <a:pt x="8738" y="648"/>
                </a:cubicBezTo>
                <a:cubicBezTo>
                  <a:pt x="8562" y="652"/>
                  <a:pt x="8403" y="689"/>
                  <a:pt x="8433" y="755"/>
                </a:cubicBezTo>
                <a:cubicBezTo>
                  <a:pt x="8429" y="689"/>
                  <a:pt x="8574" y="664"/>
                  <a:pt x="8724" y="663"/>
                </a:cubicBezTo>
                <a:cubicBezTo>
                  <a:pt x="8718" y="670"/>
                  <a:pt x="8714" y="677"/>
                  <a:pt x="8707" y="684"/>
                </a:cubicBezTo>
                <a:cubicBezTo>
                  <a:pt x="8493" y="737"/>
                  <a:pt x="8323" y="809"/>
                  <a:pt x="8226" y="886"/>
                </a:cubicBezTo>
                <a:cubicBezTo>
                  <a:pt x="8328" y="815"/>
                  <a:pt x="8495" y="753"/>
                  <a:pt x="8689" y="708"/>
                </a:cubicBezTo>
                <a:cubicBezTo>
                  <a:pt x="8685" y="717"/>
                  <a:pt x="8669" y="725"/>
                  <a:pt x="8667" y="734"/>
                </a:cubicBezTo>
                <a:cubicBezTo>
                  <a:pt x="8678" y="722"/>
                  <a:pt x="8700" y="713"/>
                  <a:pt x="8714" y="702"/>
                </a:cubicBezTo>
                <a:cubicBezTo>
                  <a:pt x="8758" y="692"/>
                  <a:pt x="8806" y="683"/>
                  <a:pt x="8849" y="675"/>
                </a:cubicBezTo>
                <a:cubicBezTo>
                  <a:pt x="8824" y="692"/>
                  <a:pt x="8802" y="710"/>
                  <a:pt x="8778" y="727"/>
                </a:cubicBezTo>
                <a:cubicBezTo>
                  <a:pt x="8552" y="768"/>
                  <a:pt x="8429" y="839"/>
                  <a:pt x="8375" y="918"/>
                </a:cubicBezTo>
                <a:cubicBezTo>
                  <a:pt x="8255" y="979"/>
                  <a:pt x="8204" y="1057"/>
                  <a:pt x="8204" y="1120"/>
                </a:cubicBezTo>
                <a:cubicBezTo>
                  <a:pt x="8214" y="1068"/>
                  <a:pt x="8269" y="1011"/>
                  <a:pt x="8353" y="962"/>
                </a:cubicBezTo>
                <a:cubicBezTo>
                  <a:pt x="8328" y="1026"/>
                  <a:pt x="8342" y="1089"/>
                  <a:pt x="8382" y="1140"/>
                </a:cubicBezTo>
                <a:cubicBezTo>
                  <a:pt x="8272" y="1153"/>
                  <a:pt x="8169" y="1163"/>
                  <a:pt x="8046" y="1152"/>
                </a:cubicBezTo>
                <a:cubicBezTo>
                  <a:pt x="8176" y="1170"/>
                  <a:pt x="8306" y="1162"/>
                  <a:pt x="8433" y="1150"/>
                </a:cubicBezTo>
                <a:cubicBezTo>
                  <a:pt x="8429" y="1160"/>
                  <a:pt x="8429" y="1171"/>
                  <a:pt x="8422" y="1180"/>
                </a:cubicBezTo>
                <a:cubicBezTo>
                  <a:pt x="8262" y="1173"/>
                  <a:pt x="8132" y="1194"/>
                  <a:pt x="8141" y="1278"/>
                </a:cubicBezTo>
                <a:cubicBezTo>
                  <a:pt x="8158" y="1199"/>
                  <a:pt x="8272" y="1182"/>
                  <a:pt x="8412" y="1194"/>
                </a:cubicBezTo>
                <a:cubicBezTo>
                  <a:pt x="8384" y="1234"/>
                  <a:pt x="8326" y="1268"/>
                  <a:pt x="8176" y="1289"/>
                </a:cubicBezTo>
                <a:cubicBezTo>
                  <a:pt x="8328" y="1271"/>
                  <a:pt x="8400" y="1237"/>
                  <a:pt x="8442" y="1197"/>
                </a:cubicBezTo>
                <a:cubicBezTo>
                  <a:pt x="8442" y="1201"/>
                  <a:pt x="8442" y="1205"/>
                  <a:pt x="8439" y="1209"/>
                </a:cubicBezTo>
                <a:cubicBezTo>
                  <a:pt x="8335" y="1287"/>
                  <a:pt x="8300" y="1369"/>
                  <a:pt x="8315" y="1452"/>
                </a:cubicBezTo>
                <a:cubicBezTo>
                  <a:pt x="8296" y="1473"/>
                  <a:pt x="8283" y="1493"/>
                  <a:pt x="8257" y="1511"/>
                </a:cubicBezTo>
                <a:cubicBezTo>
                  <a:pt x="8269" y="1505"/>
                  <a:pt x="8274" y="1500"/>
                  <a:pt x="8283" y="1495"/>
                </a:cubicBezTo>
                <a:cubicBezTo>
                  <a:pt x="8294" y="1522"/>
                  <a:pt x="8340" y="1538"/>
                  <a:pt x="8394" y="1550"/>
                </a:cubicBezTo>
                <a:lnTo>
                  <a:pt x="8357" y="1605"/>
                </a:lnTo>
                <a:lnTo>
                  <a:pt x="8419" y="1552"/>
                </a:lnTo>
                <a:cubicBezTo>
                  <a:pt x="8458" y="1559"/>
                  <a:pt x="8496" y="1564"/>
                  <a:pt x="8542" y="1566"/>
                </a:cubicBezTo>
                <a:cubicBezTo>
                  <a:pt x="8557" y="1585"/>
                  <a:pt x="8569" y="1595"/>
                  <a:pt x="8569" y="1595"/>
                </a:cubicBezTo>
                <a:cubicBezTo>
                  <a:pt x="8569" y="1595"/>
                  <a:pt x="8657" y="1690"/>
                  <a:pt x="8355" y="1618"/>
                </a:cubicBezTo>
                <a:cubicBezTo>
                  <a:pt x="8052" y="1548"/>
                  <a:pt x="7978" y="1668"/>
                  <a:pt x="8076" y="1796"/>
                </a:cubicBezTo>
                <a:cubicBezTo>
                  <a:pt x="8176" y="1925"/>
                  <a:pt x="8172" y="2116"/>
                  <a:pt x="8310" y="2329"/>
                </a:cubicBezTo>
                <a:cubicBezTo>
                  <a:pt x="8454" y="2542"/>
                  <a:pt x="8905" y="2437"/>
                  <a:pt x="8987" y="2492"/>
                </a:cubicBezTo>
                <a:cubicBezTo>
                  <a:pt x="9062" y="2544"/>
                  <a:pt x="9161" y="2880"/>
                  <a:pt x="9197" y="3106"/>
                </a:cubicBezTo>
                <a:cubicBezTo>
                  <a:pt x="9135" y="3106"/>
                  <a:pt x="9087" y="3109"/>
                  <a:pt x="9058" y="3109"/>
                </a:cubicBezTo>
                <a:cubicBezTo>
                  <a:pt x="8646" y="3129"/>
                  <a:pt x="8300" y="3295"/>
                  <a:pt x="7759" y="3356"/>
                </a:cubicBezTo>
                <a:cubicBezTo>
                  <a:pt x="7222" y="3417"/>
                  <a:pt x="4462" y="3654"/>
                  <a:pt x="3985" y="3715"/>
                </a:cubicBezTo>
                <a:cubicBezTo>
                  <a:pt x="3511" y="3777"/>
                  <a:pt x="3193" y="3726"/>
                  <a:pt x="2813" y="4014"/>
                </a:cubicBezTo>
                <a:cubicBezTo>
                  <a:pt x="2433" y="4302"/>
                  <a:pt x="1416" y="5843"/>
                  <a:pt x="1101" y="6049"/>
                </a:cubicBezTo>
                <a:cubicBezTo>
                  <a:pt x="784" y="6254"/>
                  <a:pt x="626" y="6522"/>
                  <a:pt x="467" y="6676"/>
                </a:cubicBezTo>
                <a:cubicBezTo>
                  <a:pt x="308" y="6831"/>
                  <a:pt x="-199" y="7416"/>
                  <a:pt x="85" y="7961"/>
                </a:cubicBezTo>
                <a:cubicBezTo>
                  <a:pt x="372" y="8505"/>
                  <a:pt x="1006" y="9142"/>
                  <a:pt x="1482" y="9543"/>
                </a:cubicBezTo>
                <a:cubicBezTo>
                  <a:pt x="1956" y="9944"/>
                  <a:pt x="2338" y="10541"/>
                  <a:pt x="2780" y="10488"/>
                </a:cubicBezTo>
                <a:cubicBezTo>
                  <a:pt x="3226" y="10438"/>
                  <a:pt x="3540" y="10417"/>
                  <a:pt x="3763" y="10438"/>
                </a:cubicBezTo>
                <a:cubicBezTo>
                  <a:pt x="3985" y="10458"/>
                  <a:pt x="3923" y="10530"/>
                  <a:pt x="4017" y="10643"/>
                </a:cubicBezTo>
                <a:cubicBezTo>
                  <a:pt x="4115" y="10756"/>
                  <a:pt x="4367" y="11177"/>
                  <a:pt x="4654" y="11290"/>
                </a:cubicBezTo>
                <a:cubicBezTo>
                  <a:pt x="4938" y="11403"/>
                  <a:pt x="5001" y="11403"/>
                  <a:pt x="5001" y="11516"/>
                </a:cubicBezTo>
                <a:cubicBezTo>
                  <a:pt x="5001" y="11630"/>
                  <a:pt x="4525" y="13315"/>
                  <a:pt x="4367" y="13912"/>
                </a:cubicBezTo>
                <a:cubicBezTo>
                  <a:pt x="4210" y="14508"/>
                  <a:pt x="4304" y="15464"/>
                  <a:pt x="4081" y="15905"/>
                </a:cubicBezTo>
                <a:cubicBezTo>
                  <a:pt x="3859" y="16347"/>
                  <a:pt x="3573" y="17365"/>
                  <a:pt x="3540" y="17755"/>
                </a:cubicBezTo>
                <a:cubicBezTo>
                  <a:pt x="3511" y="18146"/>
                  <a:pt x="3259" y="18599"/>
                  <a:pt x="3130" y="18783"/>
                </a:cubicBezTo>
                <a:cubicBezTo>
                  <a:pt x="3003" y="18968"/>
                  <a:pt x="2749" y="19256"/>
                  <a:pt x="3193" y="19471"/>
                </a:cubicBezTo>
                <a:cubicBezTo>
                  <a:pt x="3636" y="19688"/>
                  <a:pt x="3733" y="19903"/>
                  <a:pt x="3733" y="20078"/>
                </a:cubicBezTo>
                <a:cubicBezTo>
                  <a:pt x="3733" y="20253"/>
                  <a:pt x="3733" y="20592"/>
                  <a:pt x="3733" y="20592"/>
                </a:cubicBezTo>
                <a:lnTo>
                  <a:pt x="4017" y="20592"/>
                </a:lnTo>
                <a:cubicBezTo>
                  <a:pt x="4017" y="20592"/>
                  <a:pt x="3825" y="21188"/>
                  <a:pt x="4367" y="21312"/>
                </a:cubicBezTo>
                <a:cubicBezTo>
                  <a:pt x="4906" y="21435"/>
                  <a:pt x="5856" y="21600"/>
                  <a:pt x="6966" y="21569"/>
                </a:cubicBezTo>
                <a:cubicBezTo>
                  <a:pt x="8076" y="21537"/>
                  <a:pt x="8172" y="21414"/>
                  <a:pt x="8015" y="21198"/>
                </a:cubicBezTo>
                <a:cubicBezTo>
                  <a:pt x="7855" y="20983"/>
                  <a:pt x="7791" y="20849"/>
                  <a:pt x="7538" y="20489"/>
                </a:cubicBezTo>
                <a:cubicBezTo>
                  <a:pt x="7283" y="20130"/>
                  <a:pt x="6778" y="19760"/>
                  <a:pt x="7063" y="19647"/>
                </a:cubicBezTo>
                <a:cubicBezTo>
                  <a:pt x="7344" y="19533"/>
                  <a:pt x="8235" y="19297"/>
                  <a:pt x="7950" y="18947"/>
                </a:cubicBezTo>
                <a:cubicBezTo>
                  <a:pt x="7663" y="18599"/>
                  <a:pt x="7126" y="18331"/>
                  <a:pt x="7442" y="18218"/>
                </a:cubicBezTo>
                <a:cubicBezTo>
                  <a:pt x="7759" y="18105"/>
                  <a:pt x="8172" y="17313"/>
                  <a:pt x="8552" y="16698"/>
                </a:cubicBezTo>
                <a:cubicBezTo>
                  <a:pt x="8932" y="16080"/>
                  <a:pt x="10073" y="14672"/>
                  <a:pt x="10614" y="14025"/>
                </a:cubicBezTo>
                <a:cubicBezTo>
                  <a:pt x="11151" y="13377"/>
                  <a:pt x="12361" y="12472"/>
                  <a:pt x="12361" y="12472"/>
                </a:cubicBezTo>
                <a:cubicBezTo>
                  <a:pt x="12361" y="12472"/>
                  <a:pt x="12391" y="14374"/>
                  <a:pt x="12548" y="14733"/>
                </a:cubicBezTo>
                <a:cubicBezTo>
                  <a:pt x="12706" y="15093"/>
                  <a:pt x="13056" y="15546"/>
                  <a:pt x="13085" y="15802"/>
                </a:cubicBezTo>
                <a:cubicBezTo>
                  <a:pt x="13119" y="16060"/>
                  <a:pt x="13085" y="16738"/>
                  <a:pt x="13278" y="17129"/>
                </a:cubicBezTo>
                <a:cubicBezTo>
                  <a:pt x="13465" y="17520"/>
                  <a:pt x="13688" y="18073"/>
                  <a:pt x="13626" y="18300"/>
                </a:cubicBezTo>
                <a:cubicBezTo>
                  <a:pt x="13562" y="18527"/>
                  <a:pt x="13436" y="18639"/>
                  <a:pt x="13655" y="18865"/>
                </a:cubicBezTo>
                <a:cubicBezTo>
                  <a:pt x="13881" y="19092"/>
                  <a:pt x="14007" y="19256"/>
                  <a:pt x="13942" y="19482"/>
                </a:cubicBezTo>
                <a:cubicBezTo>
                  <a:pt x="13881" y="19708"/>
                  <a:pt x="13912" y="19903"/>
                  <a:pt x="13881" y="19986"/>
                </a:cubicBezTo>
                <a:cubicBezTo>
                  <a:pt x="13849" y="20068"/>
                  <a:pt x="14227" y="20140"/>
                  <a:pt x="14577" y="20191"/>
                </a:cubicBezTo>
                <a:cubicBezTo>
                  <a:pt x="14926" y="20243"/>
                  <a:pt x="15116" y="20295"/>
                  <a:pt x="15403" y="20253"/>
                </a:cubicBezTo>
                <a:cubicBezTo>
                  <a:pt x="15688" y="20211"/>
                  <a:pt x="15878" y="20170"/>
                  <a:pt x="15878" y="20170"/>
                </a:cubicBezTo>
                <a:cubicBezTo>
                  <a:pt x="15878" y="20170"/>
                  <a:pt x="16640" y="20674"/>
                  <a:pt x="17493" y="20797"/>
                </a:cubicBezTo>
                <a:cubicBezTo>
                  <a:pt x="18351" y="20920"/>
                  <a:pt x="19219" y="20982"/>
                  <a:pt x="19757" y="20971"/>
                </a:cubicBezTo>
                <a:cubicBezTo>
                  <a:pt x="20297" y="20961"/>
                  <a:pt x="21401" y="20772"/>
                  <a:pt x="21116" y="20648"/>
                </a:cubicBezTo>
                <a:close/>
              </a:path>
            </a:pathLst>
          </a:custGeom>
          <a:solidFill>
            <a:schemeClr val="accent3"/>
          </a:solidFill>
          <a:ln w="12700">
            <a:miter lim="400000"/>
          </a:ln>
        </p:spPr>
        <p:txBody>
          <a:bodyPr lIns="14288" tIns="14288" rIns="14288" bIns="14288"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5" name="Text Placeholder 16"/>
          <p:cNvSpPr>
            <a:spLocks noGrp="1"/>
          </p:cNvSpPr>
          <p:nvPr>
            <p:ph type="body" sz="quarter" idx="89"/>
          </p:nvPr>
        </p:nvSpPr>
        <p:spPr>
          <a:xfrm>
            <a:off x="6579978" y="4718553"/>
            <a:ext cx="2284323" cy="400000"/>
          </a:xfrm>
        </p:spPr>
        <p:txBody>
          <a:bodyPr/>
          <a:lstStyle/>
          <a:p>
            <a:r>
              <a:rPr lang="fa-IR" sz="2500" dirty="0" smtClean="0"/>
              <a:t>پیشینه مبلمان شهری</a:t>
            </a:r>
            <a:endParaRPr lang="en-US" sz="2500" dirty="0"/>
          </a:p>
        </p:txBody>
      </p:sp>
      <p:sp>
        <p:nvSpPr>
          <p:cNvPr id="36" name="Text Placeholder 15"/>
          <p:cNvSpPr>
            <a:spLocks noGrp="1"/>
          </p:cNvSpPr>
          <p:nvPr>
            <p:ph type="body" sz="quarter" idx="88"/>
          </p:nvPr>
        </p:nvSpPr>
        <p:spPr>
          <a:xfrm>
            <a:off x="5938305" y="3583525"/>
            <a:ext cx="636730" cy="640000"/>
          </a:xfrm>
        </p:spPr>
        <p:txBody>
          <a:bodyPr/>
          <a:lstStyle/>
          <a:p>
            <a:r>
              <a:rPr lang="en-US" dirty="0">
                <a:ea typeface="FontAwesome"/>
                <a:sym typeface="FontAwesome"/>
              </a:rPr>
              <a:t></a:t>
            </a:r>
            <a:endParaRPr lang="en-US" dirty="0"/>
          </a:p>
        </p:txBody>
      </p:sp>
      <p:sp>
        <p:nvSpPr>
          <p:cNvPr id="37" name="Text Placeholder 18"/>
          <p:cNvSpPr>
            <a:spLocks noGrp="1"/>
          </p:cNvSpPr>
          <p:nvPr>
            <p:ph type="body" sz="quarter" idx="91"/>
          </p:nvPr>
        </p:nvSpPr>
        <p:spPr>
          <a:xfrm>
            <a:off x="2584986" y="4648732"/>
            <a:ext cx="636730" cy="640000"/>
          </a:xfrm>
        </p:spPr>
        <p:txBody>
          <a:bodyPr/>
          <a:lstStyle/>
          <a:p>
            <a:r>
              <a:rPr lang="en-US" dirty="0">
                <a:ea typeface="FontAwesome"/>
                <a:sym typeface="FontAwesome"/>
              </a:rPr>
              <a:t></a:t>
            </a:r>
            <a:endParaRPr lang="en-US" dirty="0"/>
          </a:p>
        </p:txBody>
      </p:sp>
      <p:sp>
        <p:nvSpPr>
          <p:cNvPr id="38" name="Text Placeholder 19"/>
          <p:cNvSpPr>
            <a:spLocks noGrp="1"/>
          </p:cNvSpPr>
          <p:nvPr>
            <p:ph type="body" sz="quarter" idx="92"/>
          </p:nvPr>
        </p:nvSpPr>
        <p:spPr>
          <a:xfrm>
            <a:off x="86062" y="4745649"/>
            <a:ext cx="2603860" cy="400000"/>
          </a:xfrm>
        </p:spPr>
        <p:txBody>
          <a:bodyPr/>
          <a:lstStyle/>
          <a:p>
            <a:r>
              <a:rPr lang="fa-IR" sz="2000" dirty="0" smtClean="0"/>
              <a:t>ضوابط طراحی مبلمان شهری </a:t>
            </a:r>
            <a:endParaRPr lang="en-US" sz="2000" dirty="0"/>
          </a:p>
        </p:txBody>
      </p:sp>
    </p:spTree>
    <p:extLst>
      <p:ext uri="{BB962C8B-B14F-4D97-AF65-F5344CB8AC3E}">
        <p14:creationId xmlns:p14="http://schemas.microsoft.com/office/powerpoint/2010/main" val="2024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4265" y="4392828"/>
            <a:ext cx="2302933" cy="331401"/>
          </a:xfrm>
          <a:solidFill>
            <a:schemeClr val="accent1">
              <a:lumMod val="90000"/>
              <a:lumOff val="10000"/>
            </a:schemeClr>
          </a:solidFill>
        </p:spPr>
        <p:txBody>
          <a:bodyPr/>
          <a:lstStyle/>
          <a:p>
            <a:r>
              <a:rPr lang="fa-IR" sz="2500" dirty="0" smtClean="0"/>
              <a:t>چوبی</a:t>
            </a:r>
            <a:endParaRPr lang="en-US" sz="2500" dirty="0"/>
          </a:p>
        </p:txBody>
      </p:sp>
      <p:sp>
        <p:nvSpPr>
          <p:cNvPr id="6" name="Text Placeholder 5"/>
          <p:cNvSpPr>
            <a:spLocks noGrp="1"/>
          </p:cNvSpPr>
          <p:nvPr>
            <p:ph type="body" sz="quarter" idx="16"/>
          </p:nvPr>
        </p:nvSpPr>
        <p:spPr>
          <a:xfrm>
            <a:off x="3376666" y="4392828"/>
            <a:ext cx="2302933" cy="331401"/>
          </a:xfrm>
        </p:spPr>
        <p:txBody>
          <a:bodyPr/>
          <a:lstStyle/>
          <a:p>
            <a:r>
              <a:rPr lang="fa-IR" sz="2500" dirty="0" smtClean="0"/>
              <a:t>سنگی</a:t>
            </a:r>
            <a:endParaRPr lang="en-US" sz="2500" dirty="0"/>
          </a:p>
        </p:txBody>
      </p:sp>
      <p:sp>
        <p:nvSpPr>
          <p:cNvPr id="9" name="Text Placeholder 8"/>
          <p:cNvSpPr>
            <a:spLocks noGrp="1"/>
          </p:cNvSpPr>
          <p:nvPr>
            <p:ph type="body" sz="quarter" idx="19"/>
          </p:nvPr>
        </p:nvSpPr>
        <p:spPr>
          <a:xfrm>
            <a:off x="6069060" y="4392828"/>
            <a:ext cx="2302933" cy="331401"/>
          </a:xfrm>
        </p:spPr>
        <p:txBody>
          <a:bodyPr/>
          <a:lstStyle/>
          <a:p>
            <a:r>
              <a:rPr lang="fa-IR" sz="2500" dirty="0" smtClean="0"/>
              <a:t>بتنی</a:t>
            </a:r>
            <a:endParaRPr lang="en-US" sz="2500" dirty="0"/>
          </a:p>
        </p:txBody>
      </p:sp>
      <p:pic>
        <p:nvPicPr>
          <p:cNvPr id="11" name="Picture Placeholder 10"/>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803" r="22803"/>
          <a:stretch>
            <a:fillRect/>
          </a:stretch>
        </p:blipFill>
        <p:spPr>
          <a:xfrm>
            <a:off x="693215" y="1582738"/>
            <a:ext cx="2293937" cy="2811462"/>
          </a:xfrm>
        </p:spPr>
      </p:pic>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976" b="976"/>
          <a:stretch>
            <a:fillRect/>
          </a:stretch>
        </p:blipFill>
        <p:spPr>
          <a:xfrm>
            <a:off x="3376613" y="1582738"/>
            <a:ext cx="2293937" cy="2811462"/>
          </a:xfrm>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3375" r="13375"/>
          <a:stretch>
            <a:fillRect/>
          </a:stretch>
        </p:blipFill>
        <p:spPr>
          <a:xfrm>
            <a:off x="6069013" y="1582738"/>
            <a:ext cx="2293937" cy="2811462"/>
          </a:xfrm>
        </p:spPr>
      </p:pic>
      <p:sp>
        <p:nvSpPr>
          <p:cNvPr id="15" name="Rectangle 14"/>
          <p:cNvSpPr/>
          <p:nvPr/>
        </p:nvSpPr>
        <p:spPr>
          <a:xfrm>
            <a:off x="2240504" y="417468"/>
            <a:ext cx="6380273" cy="477054"/>
          </a:xfrm>
          <a:prstGeom prst="rect">
            <a:avLst/>
          </a:prstGeom>
        </p:spPr>
        <p:txBody>
          <a:bodyPr wrap="none">
            <a:spAutoFit/>
          </a:bodyPr>
          <a:lstStyle/>
          <a:p>
            <a:r>
              <a:rPr lang="fa-IR" sz="2500" dirty="0">
                <a:solidFill>
                  <a:schemeClr val="bg2"/>
                </a:solidFill>
              </a:rPr>
              <a:t>انواع سطل زباله به لحاظ مواد و مصالح به کار رفته در انها</a:t>
            </a:r>
            <a:endParaRPr lang="en-US" sz="2500" dirty="0"/>
          </a:p>
        </p:txBody>
      </p:sp>
    </p:spTree>
    <p:extLst>
      <p:ext uri="{BB962C8B-B14F-4D97-AF65-F5344CB8AC3E}">
        <p14:creationId xmlns:p14="http://schemas.microsoft.com/office/powerpoint/2010/main" val="1301319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4265" y="4392828"/>
            <a:ext cx="2302933" cy="331401"/>
          </a:xfrm>
          <a:solidFill>
            <a:schemeClr val="accent1">
              <a:lumMod val="90000"/>
              <a:lumOff val="10000"/>
            </a:schemeClr>
          </a:solidFill>
        </p:spPr>
        <p:txBody>
          <a:bodyPr/>
          <a:lstStyle/>
          <a:p>
            <a:r>
              <a:rPr lang="fa-IR" sz="2500" dirty="0" smtClean="0"/>
              <a:t>ترکیبی</a:t>
            </a:r>
            <a:endParaRPr lang="en-US" sz="2500" dirty="0"/>
          </a:p>
        </p:txBody>
      </p:sp>
      <p:sp>
        <p:nvSpPr>
          <p:cNvPr id="6" name="Text Placeholder 5"/>
          <p:cNvSpPr>
            <a:spLocks noGrp="1"/>
          </p:cNvSpPr>
          <p:nvPr>
            <p:ph type="body" sz="quarter" idx="16"/>
          </p:nvPr>
        </p:nvSpPr>
        <p:spPr>
          <a:xfrm>
            <a:off x="3376666" y="4392828"/>
            <a:ext cx="2302933" cy="331401"/>
          </a:xfrm>
        </p:spPr>
        <p:txBody>
          <a:bodyPr/>
          <a:lstStyle/>
          <a:p>
            <a:r>
              <a:rPr lang="fa-IR" sz="2500" dirty="0" smtClean="0"/>
              <a:t>پلاستیکی</a:t>
            </a:r>
            <a:endParaRPr lang="en-US" sz="2500" dirty="0"/>
          </a:p>
        </p:txBody>
      </p:sp>
      <p:sp>
        <p:nvSpPr>
          <p:cNvPr id="9" name="Text Placeholder 8"/>
          <p:cNvSpPr>
            <a:spLocks noGrp="1"/>
          </p:cNvSpPr>
          <p:nvPr>
            <p:ph type="body" sz="quarter" idx="19"/>
          </p:nvPr>
        </p:nvSpPr>
        <p:spPr>
          <a:xfrm>
            <a:off x="6069060" y="4392828"/>
            <a:ext cx="2302933" cy="331401"/>
          </a:xfrm>
        </p:spPr>
        <p:txBody>
          <a:bodyPr/>
          <a:lstStyle/>
          <a:p>
            <a:r>
              <a:rPr lang="fa-IR" sz="2500" dirty="0" smtClean="0"/>
              <a:t>فلزی</a:t>
            </a:r>
            <a:endParaRPr lang="en-US" sz="2500" dirty="0"/>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2245" r="22245"/>
          <a:stretch>
            <a:fillRect/>
          </a:stretch>
        </p:blipFill>
        <p:spPr>
          <a:xfrm>
            <a:off x="684213" y="1582738"/>
            <a:ext cx="2293937" cy="2811462"/>
          </a:xfrm>
        </p:spPr>
      </p:pic>
      <p:pic>
        <p:nvPicPr>
          <p:cNvPr id="5" name="Picture Placehold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9194" b="9194"/>
          <a:stretch>
            <a:fillRect/>
          </a:stretch>
        </p:blipFill>
        <p:spPr>
          <a:xfrm>
            <a:off x="3376613" y="1582738"/>
            <a:ext cx="2293937" cy="2811462"/>
          </a:xfrm>
        </p:spPr>
      </p:pic>
      <p:pic>
        <p:nvPicPr>
          <p:cNvPr id="4" name="Picture Placeholder 3"/>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11965" b="11965"/>
          <a:stretch>
            <a:fillRect/>
          </a:stretch>
        </p:blipFill>
        <p:spPr>
          <a:xfrm>
            <a:off x="6069013" y="1582738"/>
            <a:ext cx="2293937" cy="2811462"/>
          </a:xfrm>
        </p:spPr>
      </p:pic>
      <p:sp>
        <p:nvSpPr>
          <p:cNvPr id="15" name="Rectangle 14"/>
          <p:cNvSpPr/>
          <p:nvPr/>
        </p:nvSpPr>
        <p:spPr>
          <a:xfrm>
            <a:off x="2240504" y="417468"/>
            <a:ext cx="6380273" cy="477054"/>
          </a:xfrm>
          <a:prstGeom prst="rect">
            <a:avLst/>
          </a:prstGeom>
        </p:spPr>
        <p:txBody>
          <a:bodyPr wrap="none">
            <a:spAutoFit/>
          </a:bodyPr>
          <a:lstStyle/>
          <a:p>
            <a:r>
              <a:rPr lang="fa-IR" sz="2500" dirty="0">
                <a:solidFill>
                  <a:schemeClr val="bg2"/>
                </a:solidFill>
              </a:rPr>
              <a:t>انواع سطل زباله به لحاظ مواد و مصالح به کار رفته در انها</a:t>
            </a:r>
            <a:endParaRPr lang="en-US" sz="2500" dirty="0"/>
          </a:p>
        </p:txBody>
      </p:sp>
    </p:spTree>
    <p:extLst>
      <p:ext uri="{BB962C8B-B14F-4D97-AF65-F5344CB8AC3E}">
        <p14:creationId xmlns:p14="http://schemas.microsoft.com/office/powerpoint/2010/main" val="1909498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rgbClr val="181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07" y="1385025"/>
            <a:ext cx="2686869" cy="271369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547" y="951345"/>
            <a:ext cx="2437743" cy="279012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9865" y="2189655"/>
            <a:ext cx="2373097" cy="2967018"/>
          </a:xfrm>
          <a:prstGeom prst="rect">
            <a:avLst/>
          </a:prstGeom>
        </p:spPr>
      </p:pic>
      <p:sp>
        <p:nvSpPr>
          <p:cNvPr id="16" name="Title 4"/>
          <p:cNvSpPr txBox="1">
            <a:spLocks/>
          </p:cNvSpPr>
          <p:nvPr/>
        </p:nvSpPr>
        <p:spPr>
          <a:xfrm>
            <a:off x="1253842" y="282188"/>
            <a:ext cx="4319486"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dirty="0" smtClean="0">
                <a:solidFill>
                  <a:schemeClr val="accent4">
                    <a:lumMod val="75000"/>
                  </a:schemeClr>
                </a:solidFill>
              </a:rPr>
              <a:t>مبلمان شهری </a:t>
            </a:r>
            <a:r>
              <a:rPr lang="fa-IR" dirty="0" smtClean="0">
                <a:solidFill>
                  <a:schemeClr val="bg2"/>
                </a:solidFill>
              </a:rPr>
              <a:t>: سطل زباله</a:t>
            </a:r>
            <a:endParaRPr lang="en-US" dirty="0">
              <a:solidFill>
                <a:schemeClr val="bg2"/>
              </a:solidFill>
            </a:endParaRPr>
          </a:p>
        </p:txBody>
      </p:sp>
    </p:spTree>
    <p:extLst>
      <p:ext uri="{BB962C8B-B14F-4D97-AF65-F5344CB8AC3E}">
        <p14:creationId xmlns:p14="http://schemas.microsoft.com/office/powerpoint/2010/main" val="166174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rgbClr val="181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261" y="1381515"/>
            <a:ext cx="2373097" cy="2967018"/>
          </a:xfrm>
          <a:prstGeom prst="rect">
            <a:avLst/>
          </a:prstGeom>
        </p:spPr>
      </p:pic>
      <p:sp>
        <p:nvSpPr>
          <p:cNvPr id="14" name="Title 4"/>
          <p:cNvSpPr txBox="1">
            <a:spLocks/>
          </p:cNvSpPr>
          <p:nvPr/>
        </p:nvSpPr>
        <p:spPr>
          <a:xfrm>
            <a:off x="1253842" y="282188"/>
            <a:ext cx="4319486"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dirty="0" smtClean="0">
                <a:solidFill>
                  <a:schemeClr val="accent4">
                    <a:lumMod val="75000"/>
                  </a:schemeClr>
                </a:solidFill>
              </a:rPr>
              <a:t>مبلمان شهری </a:t>
            </a:r>
            <a:r>
              <a:rPr lang="fa-IR" dirty="0" smtClean="0">
                <a:solidFill>
                  <a:schemeClr val="bg2"/>
                </a:solidFill>
              </a:rPr>
              <a:t>: سطل زباله</a:t>
            </a:r>
            <a:endParaRPr lang="en-US" dirty="0">
              <a:solidFill>
                <a:schemeClr val="bg2"/>
              </a:solidFill>
            </a:endParaRPr>
          </a:p>
        </p:txBody>
      </p:sp>
    </p:spTree>
    <p:extLst>
      <p:ext uri="{BB962C8B-B14F-4D97-AF65-F5344CB8AC3E}">
        <p14:creationId xmlns:p14="http://schemas.microsoft.com/office/powerpoint/2010/main" val="12590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rgbClr val="1818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3535" y="1104620"/>
            <a:ext cx="3628991" cy="3861041"/>
          </a:xfrm>
          <a:prstGeom prst="rect">
            <a:avLst/>
          </a:prstGeom>
        </p:spPr>
      </p:pic>
      <p:sp>
        <p:nvSpPr>
          <p:cNvPr id="14" name="Title 4"/>
          <p:cNvSpPr txBox="1">
            <a:spLocks/>
          </p:cNvSpPr>
          <p:nvPr/>
        </p:nvSpPr>
        <p:spPr>
          <a:xfrm>
            <a:off x="1543051" y="288796"/>
            <a:ext cx="4319486"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dirty="0" smtClean="0">
                <a:solidFill>
                  <a:schemeClr val="accent4">
                    <a:lumMod val="75000"/>
                  </a:schemeClr>
                </a:solidFill>
              </a:rPr>
              <a:t>مبلمان شهری </a:t>
            </a:r>
            <a:r>
              <a:rPr lang="fa-IR" dirty="0" smtClean="0">
                <a:solidFill>
                  <a:schemeClr val="bg2"/>
                </a:solidFill>
              </a:rPr>
              <a:t>: سطل زباله</a:t>
            </a:r>
            <a:endParaRPr lang="en-US" dirty="0">
              <a:solidFill>
                <a:schemeClr val="bg2"/>
              </a:solidFill>
            </a:endParaRPr>
          </a:p>
        </p:txBody>
      </p:sp>
    </p:spTree>
    <p:extLst>
      <p:ext uri="{BB962C8B-B14F-4D97-AF65-F5344CB8AC3E}">
        <p14:creationId xmlns:p14="http://schemas.microsoft.com/office/powerpoint/2010/main" val="334153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3587"/>
            <a:ext cx="2717800" cy="1008341"/>
          </a:xfrm>
        </p:spPr>
        <p:txBody>
          <a:bodyPr>
            <a:normAutofit fontScale="90000"/>
          </a:bodyPr>
          <a:lstStyle/>
          <a:p>
            <a:r>
              <a:rPr lang="en-US" dirty="0" smtClean="0"/>
              <a:t>STREET</a:t>
            </a:r>
            <a:r>
              <a:rPr lang="en-US" dirty="0"/>
              <a:t/>
            </a:r>
            <a:br>
              <a:rPr lang="en-US" dirty="0"/>
            </a:br>
            <a:r>
              <a:rPr lang="en-US" dirty="0">
                <a:solidFill>
                  <a:schemeClr val="accent3"/>
                </a:solidFill>
              </a:rPr>
              <a:t>FURNITURE</a:t>
            </a:r>
            <a:br>
              <a:rPr lang="en-US" dirty="0">
                <a:solidFill>
                  <a:schemeClr val="accent3"/>
                </a:solidFill>
              </a:rPr>
            </a:br>
            <a:endParaRPr lang="en-US" dirty="0">
              <a:solidFill>
                <a:schemeClr val="accent6"/>
              </a:solidFill>
            </a:endParaRPr>
          </a:p>
        </p:txBody>
      </p:sp>
      <p:sp>
        <p:nvSpPr>
          <p:cNvPr id="3" name="Text Placeholder 2"/>
          <p:cNvSpPr>
            <a:spLocks noGrp="1"/>
          </p:cNvSpPr>
          <p:nvPr>
            <p:ph type="body" sz="quarter" idx="10"/>
          </p:nvPr>
        </p:nvSpPr>
        <p:spPr/>
        <p:txBody>
          <a:bodyPr/>
          <a:lstStyle/>
          <a:p>
            <a:r>
              <a:rPr lang="en-US" dirty="0" smtClean="0"/>
              <a:t>URBAN</a:t>
            </a:r>
            <a:endParaRPr lang="en-US" dirty="0"/>
          </a:p>
        </p:txBody>
      </p:sp>
      <p:sp>
        <p:nvSpPr>
          <p:cNvPr id="13"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 name="Group 3"/>
          <p:cNvGrpSpPr/>
          <p:nvPr/>
        </p:nvGrpSpPr>
        <p:grpSpPr>
          <a:xfrm>
            <a:off x="6350249" y="-291626"/>
            <a:ext cx="4098865" cy="2513297"/>
            <a:chOff x="7236911" y="1588745"/>
            <a:chExt cx="2435289" cy="1343920"/>
          </a:xfrm>
        </p:grpSpPr>
        <p:sp>
          <p:nvSpPr>
            <p:cNvPr id="8"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0"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cxnSp>
        <p:nvCxnSpPr>
          <p:cNvPr id="12" name="Straight Connector 11"/>
          <p:cNvCxnSpPr/>
          <p:nvPr/>
        </p:nvCxnSpPr>
        <p:spPr>
          <a:xfrm>
            <a:off x="753533" y="473192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53533" y="2075977"/>
            <a:ext cx="7927943" cy="1015663"/>
          </a:xfrm>
          <a:prstGeom prst="rect">
            <a:avLst/>
          </a:prstGeom>
        </p:spPr>
        <p:txBody>
          <a:bodyPr wrap="square">
            <a:spAutoFit/>
          </a:bodyPr>
          <a:lstStyle/>
          <a:p>
            <a:r>
              <a:rPr lang="en-US" sz="6000" dirty="0" smtClean="0">
                <a:solidFill>
                  <a:schemeClr val="accent6">
                    <a:lumMod val="75000"/>
                  </a:schemeClr>
                </a:solidFill>
              </a:rPr>
              <a:t>FLOWER VASE</a:t>
            </a:r>
            <a:endParaRPr lang="en-US" sz="6000" dirty="0">
              <a:solidFill>
                <a:schemeClr val="accent6">
                  <a:lumMod val="75000"/>
                </a:schemeClr>
              </a:solidFill>
            </a:endParaRPr>
          </a:p>
        </p:txBody>
      </p:sp>
      <p:sp>
        <p:nvSpPr>
          <p:cNvPr id="11" name="Title 4"/>
          <p:cNvSpPr txBox="1">
            <a:spLocks/>
          </p:cNvSpPr>
          <p:nvPr/>
        </p:nvSpPr>
        <p:spPr>
          <a:xfrm>
            <a:off x="5335203" y="4256746"/>
            <a:ext cx="3281570"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smtClean="0">
                <a:solidFill>
                  <a:schemeClr val="accent3"/>
                </a:solidFill>
              </a:rPr>
              <a:t>مبلمان شهری :</a:t>
            </a:r>
            <a:r>
              <a:rPr lang="fa-IR" smtClean="0">
                <a:solidFill>
                  <a:schemeClr val="accent6">
                    <a:lumMod val="20000"/>
                    <a:lumOff val="80000"/>
                  </a:schemeClr>
                </a:solidFill>
              </a:rPr>
              <a:t>گلجای</a:t>
            </a:r>
            <a:endParaRPr lang="en-US" dirty="0">
              <a:solidFill>
                <a:schemeClr val="bg2"/>
              </a:solidFill>
            </a:endParaRPr>
          </a:p>
        </p:txBody>
      </p:sp>
    </p:spTree>
    <p:extLst>
      <p:ext uri="{BB962C8B-B14F-4D97-AF65-F5344CB8AC3E}">
        <p14:creationId xmlns:p14="http://schemas.microsoft.com/office/powerpoint/2010/main" val="3018860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0656" y="153030"/>
            <a:ext cx="3281570" cy="704580"/>
          </a:xfrm>
        </p:spPr>
        <p:txBody>
          <a:bodyPr/>
          <a:lstStyle/>
          <a:p>
            <a:r>
              <a:rPr lang="fa-IR" dirty="0" smtClean="0">
                <a:solidFill>
                  <a:schemeClr val="accent3"/>
                </a:solidFill>
              </a:rPr>
              <a:t>مبلمان شهری :</a:t>
            </a:r>
            <a:r>
              <a:rPr lang="fa-IR" dirty="0" smtClean="0">
                <a:solidFill>
                  <a:schemeClr val="accent6">
                    <a:lumMod val="20000"/>
                    <a:lumOff val="80000"/>
                  </a:schemeClr>
                </a:solidFill>
              </a:rPr>
              <a:t>گلجای</a:t>
            </a:r>
            <a:endParaRPr lang="en-US" dirty="0">
              <a:solidFill>
                <a:schemeClr val="bg2"/>
              </a:solidFill>
            </a:endParaRPr>
          </a:p>
        </p:txBody>
      </p:sp>
      <p:sp>
        <p:nvSpPr>
          <p:cNvPr id="3" name="Rectangle 2"/>
          <p:cNvSpPr/>
          <p:nvPr/>
        </p:nvSpPr>
        <p:spPr>
          <a:xfrm>
            <a:off x="1431635" y="951345"/>
            <a:ext cx="7557655" cy="4080422"/>
          </a:xfrm>
          <a:prstGeom prst="rect">
            <a:avLst/>
          </a:prstGeom>
          <a:solidFill>
            <a:srgbClr val="2027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809" y="1260074"/>
            <a:ext cx="3520674" cy="3393736"/>
          </a:xfrm>
          <a:prstGeom prst="rect">
            <a:avLst/>
          </a:prstGeom>
        </p:spPr>
      </p:pic>
    </p:spTree>
    <p:extLst>
      <p:ext uri="{BB962C8B-B14F-4D97-AF65-F5344CB8AC3E}">
        <p14:creationId xmlns:p14="http://schemas.microsoft.com/office/powerpoint/2010/main" val="17747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964248" y="1308078"/>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920" y="916873"/>
            <a:ext cx="2264061" cy="1083492"/>
          </a:xfrm>
        </p:spPr>
        <p:txBody>
          <a:bodyPr>
            <a:noAutofit/>
          </a:bodyPr>
          <a:lstStyle/>
          <a:p>
            <a:r>
              <a:rPr lang="fa-IR" sz="2500" dirty="0" smtClean="0">
                <a:solidFill>
                  <a:schemeClr val="bg1">
                    <a:lumMod val="95000"/>
                  </a:schemeClr>
                </a:solidFill>
              </a:rPr>
              <a:t>انواع گلجای به لحاظ کارکرد      </a:t>
            </a:r>
            <a:endParaRPr lang="en-US" sz="2500" dirty="0">
              <a:solidFill>
                <a:schemeClr val="bg1">
                  <a:lumMod val="95000"/>
                </a:schemeClr>
              </a:solidFill>
            </a:endParaRPr>
          </a:p>
        </p:txBody>
      </p:sp>
      <p:sp>
        <p:nvSpPr>
          <p:cNvPr id="14" name="TextBox 13"/>
          <p:cNvSpPr txBox="1"/>
          <p:nvPr/>
        </p:nvSpPr>
        <p:spPr>
          <a:xfrm>
            <a:off x="8015212" y="145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9" name="Text Placeholder 5"/>
          <p:cNvSpPr txBox="1">
            <a:spLocks/>
          </p:cNvSpPr>
          <p:nvPr/>
        </p:nvSpPr>
        <p:spPr>
          <a:xfrm>
            <a:off x="4723212" y="1542192"/>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گلجای براساس نوع پوشش گیاهی ان</a:t>
            </a:r>
            <a:endParaRPr lang="en-US" sz="1500" dirty="0" smtClean="0">
              <a:solidFill>
                <a:schemeClr val="bg1">
                  <a:lumMod val="75000"/>
                </a:schemeClr>
              </a:solidFill>
            </a:endParaRPr>
          </a:p>
        </p:txBody>
      </p:sp>
      <p:sp>
        <p:nvSpPr>
          <p:cNvPr id="22" name="Rounded Rectangle 21"/>
          <p:cNvSpPr/>
          <p:nvPr/>
        </p:nvSpPr>
        <p:spPr>
          <a:xfrm>
            <a:off x="7964248" y="2578078"/>
            <a:ext cx="635000" cy="7055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8015212" y="272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4" name="Text Placeholder 5"/>
          <p:cNvSpPr txBox="1">
            <a:spLocks/>
          </p:cNvSpPr>
          <p:nvPr/>
        </p:nvSpPr>
        <p:spPr>
          <a:xfrm>
            <a:off x="4798516" y="2816933"/>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گلجای براساس زمان استفاده و کاربری</a:t>
            </a:r>
            <a:endParaRPr lang="en-US" sz="1500" dirty="0" smtClean="0">
              <a:solidFill>
                <a:schemeClr val="bg1">
                  <a:lumMod val="75000"/>
                </a:schemeClr>
              </a:solidFill>
            </a:endParaRPr>
          </a:p>
        </p:txBody>
      </p:sp>
      <p:sp>
        <p:nvSpPr>
          <p:cNvPr id="26" name="Rounded Rectangle 25"/>
          <p:cNvSpPr/>
          <p:nvPr/>
        </p:nvSpPr>
        <p:spPr>
          <a:xfrm>
            <a:off x="7964248" y="3918633"/>
            <a:ext cx="635000" cy="70555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8015212" y="4069175"/>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8" name="Text Placeholder 5"/>
          <p:cNvSpPr txBox="1">
            <a:spLocks/>
          </p:cNvSpPr>
          <p:nvPr/>
        </p:nvSpPr>
        <p:spPr>
          <a:xfrm>
            <a:off x="4716574" y="4069175"/>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گلجای به لحاظ امکان تحرک</a:t>
            </a:r>
            <a:endParaRPr lang="en-US" sz="1500" dirty="0" smtClean="0">
              <a:solidFill>
                <a:schemeClr val="bg1">
                  <a:lumMod val="75000"/>
                </a:schemeClr>
              </a:solidFill>
            </a:endParaRPr>
          </a:p>
        </p:txBody>
      </p:sp>
      <p:sp>
        <p:nvSpPr>
          <p:cNvPr id="16" name="Rectangle 15"/>
          <p:cNvSpPr/>
          <p:nvPr/>
        </p:nvSpPr>
        <p:spPr>
          <a:xfrm>
            <a:off x="118920" y="4774731"/>
            <a:ext cx="7927943" cy="1015663"/>
          </a:xfrm>
          <a:prstGeom prst="rect">
            <a:avLst/>
          </a:prstGeom>
        </p:spPr>
        <p:txBody>
          <a:bodyPr wrap="square">
            <a:spAutoFit/>
          </a:bodyPr>
          <a:lstStyle/>
          <a:p>
            <a:r>
              <a:rPr lang="en-US" sz="6000" dirty="0" smtClean="0">
                <a:solidFill>
                  <a:schemeClr val="accent6">
                    <a:lumMod val="75000"/>
                  </a:schemeClr>
                </a:solidFill>
              </a:rPr>
              <a:t>FLOW</a:t>
            </a:r>
            <a:r>
              <a:rPr lang="en-US" sz="4800" dirty="0" smtClean="0">
                <a:solidFill>
                  <a:srgbClr val="00B0F0"/>
                </a:solidFill>
              </a:rPr>
              <a:t>ER</a:t>
            </a:r>
            <a:r>
              <a:rPr lang="en-US" sz="6000" dirty="0" smtClean="0">
                <a:solidFill>
                  <a:schemeClr val="accent6">
                    <a:lumMod val="75000"/>
                  </a:schemeClr>
                </a:solidFill>
              </a:rPr>
              <a:t> </a:t>
            </a:r>
            <a:r>
              <a:rPr lang="en-US" sz="6000" dirty="0" smtClean="0">
                <a:solidFill>
                  <a:srgbClr val="00B0F0"/>
                </a:solidFill>
              </a:rPr>
              <a:t>VASE</a:t>
            </a:r>
            <a:endParaRPr lang="en-US" sz="6000" dirty="0">
              <a:solidFill>
                <a:srgbClr val="00B0F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49" y="2079504"/>
            <a:ext cx="3232562" cy="2408259"/>
          </a:xfrm>
          <a:prstGeom prst="rect">
            <a:avLst/>
          </a:prstGeom>
        </p:spPr>
      </p:pic>
    </p:spTree>
    <p:extLst>
      <p:ext uri="{BB962C8B-B14F-4D97-AF65-F5344CB8AC3E}">
        <p14:creationId xmlns:p14="http://schemas.microsoft.com/office/powerpoint/2010/main" val="12937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600"/>
                                        <p:tgtEl>
                                          <p:spTgt spid="19">
                                            <p:txEl>
                                              <p:pRg st="0" end="0"/>
                                            </p:txEl>
                                          </p:spTgt>
                                        </p:tgtEl>
                                      </p:cBhvr>
                                    </p:animEffect>
                                    <p:anim calcmode="lin" valueType="num">
                                      <p:cBhvr>
                                        <p:cTn id="8"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400" fill="hold"/>
                                        <p:tgtEl>
                                          <p:spTgt spid="21"/>
                                        </p:tgtEl>
                                        <p:attrNameLst>
                                          <p:attrName>ppt_w</p:attrName>
                                        </p:attrNameLst>
                                      </p:cBhvr>
                                      <p:tavLst>
                                        <p:tav tm="0">
                                          <p:val>
                                            <p:fltVal val="0"/>
                                          </p:val>
                                        </p:tav>
                                        <p:tav tm="100000">
                                          <p:val>
                                            <p:strVal val="#ppt_w"/>
                                          </p:val>
                                        </p:tav>
                                      </p:tavLst>
                                    </p:anim>
                                    <p:anim calcmode="lin" valueType="num">
                                      <p:cBhvr>
                                        <p:cTn id="14" dur="400" fill="hold"/>
                                        <p:tgtEl>
                                          <p:spTgt spid="21"/>
                                        </p:tgtEl>
                                        <p:attrNameLst>
                                          <p:attrName>ppt_h</p:attrName>
                                        </p:attrNameLst>
                                      </p:cBhvr>
                                      <p:tavLst>
                                        <p:tav tm="0">
                                          <p:val>
                                            <p:fltVal val="0"/>
                                          </p:val>
                                        </p:tav>
                                        <p:tav tm="100000">
                                          <p:val>
                                            <p:strVal val="#ppt_h"/>
                                          </p:val>
                                        </p:tav>
                                      </p:tavLst>
                                    </p:anim>
                                    <p:animEffect transition="in" filter="fade">
                                      <p:cBhvr>
                                        <p:cTn id="15" dur="400"/>
                                        <p:tgtEl>
                                          <p:spTgt spid="21"/>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400" fill="hold"/>
                                        <p:tgtEl>
                                          <p:spTgt spid="14"/>
                                        </p:tgtEl>
                                        <p:attrNameLst>
                                          <p:attrName>ppt_w</p:attrName>
                                        </p:attrNameLst>
                                      </p:cBhvr>
                                      <p:tavLst>
                                        <p:tav tm="0">
                                          <p:val>
                                            <p:fltVal val="0"/>
                                          </p:val>
                                        </p:tav>
                                        <p:tav tm="100000">
                                          <p:val>
                                            <p:strVal val="#ppt_w"/>
                                          </p:val>
                                        </p:tav>
                                      </p:tavLst>
                                    </p:anim>
                                    <p:anim calcmode="lin" valueType="num">
                                      <p:cBhvr>
                                        <p:cTn id="19" dur="400" fill="hold"/>
                                        <p:tgtEl>
                                          <p:spTgt spid="14"/>
                                        </p:tgtEl>
                                        <p:attrNameLst>
                                          <p:attrName>ppt_h</p:attrName>
                                        </p:attrNameLst>
                                      </p:cBhvr>
                                      <p:tavLst>
                                        <p:tav tm="0">
                                          <p:val>
                                            <p:fltVal val="0"/>
                                          </p:val>
                                        </p:tav>
                                        <p:tav tm="100000">
                                          <p:val>
                                            <p:strVal val="#ppt_h"/>
                                          </p:val>
                                        </p:tav>
                                      </p:tavLst>
                                    </p:anim>
                                    <p:animEffect transition="in" filter="fade">
                                      <p:cBhvr>
                                        <p:cTn id="20" dur="400"/>
                                        <p:tgtEl>
                                          <p:spTgt spid="14"/>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600"/>
                                        <p:tgtEl>
                                          <p:spTgt spid="24">
                                            <p:txEl>
                                              <p:pRg st="0" end="0"/>
                                            </p:txEl>
                                          </p:spTgt>
                                        </p:tgtEl>
                                      </p:cBhvr>
                                    </p:animEffect>
                                    <p:anim calcmode="lin" valueType="num">
                                      <p:cBhvr>
                                        <p:cTn id="24" dur="6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24">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24">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400" fill="hold"/>
                                        <p:tgtEl>
                                          <p:spTgt spid="22"/>
                                        </p:tgtEl>
                                        <p:attrNameLst>
                                          <p:attrName>ppt_w</p:attrName>
                                        </p:attrNameLst>
                                      </p:cBhvr>
                                      <p:tavLst>
                                        <p:tav tm="0">
                                          <p:val>
                                            <p:fltVal val="0"/>
                                          </p:val>
                                        </p:tav>
                                        <p:tav tm="100000">
                                          <p:val>
                                            <p:strVal val="#ppt_w"/>
                                          </p:val>
                                        </p:tav>
                                      </p:tavLst>
                                    </p:anim>
                                    <p:anim calcmode="lin" valueType="num">
                                      <p:cBhvr>
                                        <p:cTn id="30" dur="400" fill="hold"/>
                                        <p:tgtEl>
                                          <p:spTgt spid="22"/>
                                        </p:tgtEl>
                                        <p:attrNameLst>
                                          <p:attrName>ppt_h</p:attrName>
                                        </p:attrNameLst>
                                      </p:cBhvr>
                                      <p:tavLst>
                                        <p:tav tm="0">
                                          <p:val>
                                            <p:fltVal val="0"/>
                                          </p:val>
                                        </p:tav>
                                        <p:tav tm="100000">
                                          <p:val>
                                            <p:strVal val="#ppt_h"/>
                                          </p:val>
                                        </p:tav>
                                      </p:tavLst>
                                    </p:anim>
                                    <p:animEffect transition="in" filter="fade">
                                      <p:cBhvr>
                                        <p:cTn id="31" dur="400"/>
                                        <p:tgtEl>
                                          <p:spTgt spid="22"/>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400" fill="hold"/>
                                        <p:tgtEl>
                                          <p:spTgt spid="23"/>
                                        </p:tgtEl>
                                        <p:attrNameLst>
                                          <p:attrName>ppt_w</p:attrName>
                                        </p:attrNameLst>
                                      </p:cBhvr>
                                      <p:tavLst>
                                        <p:tav tm="0">
                                          <p:val>
                                            <p:fltVal val="0"/>
                                          </p:val>
                                        </p:tav>
                                        <p:tav tm="100000">
                                          <p:val>
                                            <p:strVal val="#ppt_w"/>
                                          </p:val>
                                        </p:tav>
                                      </p:tavLst>
                                    </p:anim>
                                    <p:anim calcmode="lin" valueType="num">
                                      <p:cBhvr>
                                        <p:cTn id="35" dur="400" fill="hold"/>
                                        <p:tgtEl>
                                          <p:spTgt spid="23"/>
                                        </p:tgtEl>
                                        <p:attrNameLst>
                                          <p:attrName>ppt_h</p:attrName>
                                        </p:attrNameLst>
                                      </p:cBhvr>
                                      <p:tavLst>
                                        <p:tav tm="0">
                                          <p:val>
                                            <p:fltVal val="0"/>
                                          </p:val>
                                        </p:tav>
                                        <p:tav tm="100000">
                                          <p:val>
                                            <p:strVal val="#ppt_h"/>
                                          </p:val>
                                        </p:tav>
                                      </p:tavLst>
                                    </p:anim>
                                    <p:animEffect transition="in" filter="fade">
                                      <p:cBhvr>
                                        <p:cTn id="36" dur="400"/>
                                        <p:tgtEl>
                                          <p:spTgt spid="23"/>
                                        </p:tgtEl>
                                      </p:cBhvr>
                                    </p:animEffect>
                                  </p:childTnLst>
                                </p:cTn>
                              </p:par>
                              <p:par>
                                <p:cTn id="37" presetID="37" presetClass="entr" presetSubtype="0" fill="hold" grpId="0" nodeType="withEffect">
                                  <p:stCondLst>
                                    <p:cond delay="30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600"/>
                                        <p:tgtEl>
                                          <p:spTgt spid="28">
                                            <p:txEl>
                                              <p:pRg st="0" end="0"/>
                                            </p:txEl>
                                          </p:spTgt>
                                        </p:tgtEl>
                                      </p:cBhvr>
                                    </p:animEffect>
                                    <p:anim calcmode="lin" valueType="num">
                                      <p:cBhvr>
                                        <p:cTn id="40"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41"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42"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3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400" fill="hold"/>
                                        <p:tgtEl>
                                          <p:spTgt spid="26"/>
                                        </p:tgtEl>
                                        <p:attrNameLst>
                                          <p:attrName>ppt_w</p:attrName>
                                        </p:attrNameLst>
                                      </p:cBhvr>
                                      <p:tavLst>
                                        <p:tav tm="0">
                                          <p:val>
                                            <p:fltVal val="0"/>
                                          </p:val>
                                        </p:tav>
                                        <p:tav tm="100000">
                                          <p:val>
                                            <p:strVal val="#ppt_w"/>
                                          </p:val>
                                        </p:tav>
                                      </p:tavLst>
                                    </p:anim>
                                    <p:anim calcmode="lin" valueType="num">
                                      <p:cBhvr>
                                        <p:cTn id="46" dur="400" fill="hold"/>
                                        <p:tgtEl>
                                          <p:spTgt spid="26"/>
                                        </p:tgtEl>
                                        <p:attrNameLst>
                                          <p:attrName>ppt_h</p:attrName>
                                        </p:attrNameLst>
                                      </p:cBhvr>
                                      <p:tavLst>
                                        <p:tav tm="0">
                                          <p:val>
                                            <p:fltVal val="0"/>
                                          </p:val>
                                        </p:tav>
                                        <p:tav tm="100000">
                                          <p:val>
                                            <p:strVal val="#ppt_h"/>
                                          </p:val>
                                        </p:tav>
                                      </p:tavLst>
                                    </p:anim>
                                    <p:animEffect transition="in" filter="fade">
                                      <p:cBhvr>
                                        <p:cTn id="47" dur="400"/>
                                        <p:tgtEl>
                                          <p:spTgt spid="2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400" fill="hold"/>
                                        <p:tgtEl>
                                          <p:spTgt spid="27"/>
                                        </p:tgtEl>
                                        <p:attrNameLst>
                                          <p:attrName>ppt_w</p:attrName>
                                        </p:attrNameLst>
                                      </p:cBhvr>
                                      <p:tavLst>
                                        <p:tav tm="0">
                                          <p:val>
                                            <p:fltVal val="0"/>
                                          </p:val>
                                        </p:tav>
                                        <p:tav tm="100000">
                                          <p:val>
                                            <p:strVal val="#ppt_w"/>
                                          </p:val>
                                        </p:tav>
                                      </p:tavLst>
                                    </p:anim>
                                    <p:anim calcmode="lin" valueType="num">
                                      <p:cBhvr>
                                        <p:cTn id="51" dur="400" fill="hold"/>
                                        <p:tgtEl>
                                          <p:spTgt spid="27"/>
                                        </p:tgtEl>
                                        <p:attrNameLst>
                                          <p:attrName>ppt_h</p:attrName>
                                        </p:attrNameLst>
                                      </p:cBhvr>
                                      <p:tavLst>
                                        <p:tav tm="0">
                                          <p:val>
                                            <p:fltVal val="0"/>
                                          </p:val>
                                        </p:tav>
                                        <p:tav tm="100000">
                                          <p:val>
                                            <p:strVal val="#ppt_h"/>
                                          </p:val>
                                        </p:tav>
                                      </p:tavLst>
                                    </p:anim>
                                    <p:animEffect transition="in" filter="fade">
                                      <p:cBhvr>
                                        <p:cTn id="5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2" grpId="0" animBg="1"/>
      <p:bldP spid="23" grpId="0"/>
      <p:bldP spid="24" grpId="0" build="p">
        <p:tmplLst>
          <p:tmpl lvl="1">
            <p:tnLst>
              <p:par>
                <p:cTn presetID="37" presetClass="entr" presetSubtype="0" fill="hold" nodeType="withEffect">
                  <p:stCondLst>
                    <p:cond delay="300"/>
                  </p:stCondLst>
                  <p:childTnLst>
                    <p:set>
                      <p:cBhvr>
                        <p:cTn dur="1" fill="hold">
                          <p:stCondLst>
                            <p:cond delay="0"/>
                          </p:stCondLst>
                        </p:cTn>
                        <p:tgtEl>
                          <p:spTgt spid="24"/>
                        </p:tgtEl>
                        <p:attrNameLst>
                          <p:attrName>style.visibility</p:attrName>
                        </p:attrNameLst>
                      </p:cBhvr>
                      <p:to>
                        <p:strVal val="visible"/>
                      </p:to>
                    </p:set>
                    <p:animEffect transition="in" filter="fade">
                      <p:cBhvr>
                        <p:cTn dur="600"/>
                        <p:tgtEl>
                          <p:spTgt spid="24"/>
                        </p:tgtEl>
                      </p:cBhvr>
                    </p:animEffect>
                    <p:anim calcmode="lin" valueType="num">
                      <p:cBhvr>
                        <p:cTn dur="600" fill="hold"/>
                        <p:tgtEl>
                          <p:spTgt spid="24"/>
                        </p:tgtEl>
                        <p:attrNameLst>
                          <p:attrName>ppt_x</p:attrName>
                        </p:attrNameLst>
                      </p:cBhvr>
                      <p:tavLst>
                        <p:tav tm="0">
                          <p:val>
                            <p:strVal val="#ppt_x"/>
                          </p:val>
                        </p:tav>
                        <p:tav tm="100000">
                          <p:val>
                            <p:strVal val="#ppt_x"/>
                          </p:val>
                        </p:tav>
                      </p:tavLst>
                    </p:anim>
                    <p:anim calcmode="lin" valueType="num">
                      <p:cBhvr>
                        <p:cTn dur="540" decel="100000" fill="hold"/>
                        <p:tgtEl>
                          <p:spTgt spid="2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4"/>
                        </p:tgtEl>
                        <p:attrNameLst>
                          <p:attrName>ppt_y</p:attrName>
                        </p:attrNameLst>
                      </p:cBhvr>
                      <p:tavLst>
                        <p:tav tm="0">
                          <p:val>
                            <p:strVal val="#ppt_y-.03"/>
                          </p:val>
                        </p:tav>
                        <p:tav tm="100000">
                          <p:val>
                            <p:strVal val="#ppt_y"/>
                          </p:val>
                        </p:tav>
                      </p:tavLst>
                    </p:anim>
                  </p:childTnLst>
                </p:cTn>
              </p:par>
            </p:tnLst>
          </p:tmpl>
        </p:tmplLst>
      </p:bldP>
      <p:bldP spid="26" grpId="0" animBg="1"/>
      <p:bldP spid="27" grpId="0"/>
      <p:bldP spid="28" grpId="0" build="p">
        <p:tmplLst>
          <p:tmpl lvl="1">
            <p:tnLst>
              <p:par>
                <p:cTn presetID="37" presetClass="entr" presetSubtype="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964248" y="1308078"/>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18920" y="916873"/>
            <a:ext cx="2264061" cy="1083492"/>
          </a:xfrm>
        </p:spPr>
        <p:txBody>
          <a:bodyPr>
            <a:noAutofit/>
          </a:bodyPr>
          <a:lstStyle/>
          <a:p>
            <a:r>
              <a:rPr lang="fa-IR" sz="2500" dirty="0" smtClean="0">
                <a:solidFill>
                  <a:schemeClr val="bg1">
                    <a:lumMod val="95000"/>
                  </a:schemeClr>
                </a:solidFill>
              </a:rPr>
              <a:t>انواع گلجای به لحاظ کارکرد      </a:t>
            </a:r>
            <a:endParaRPr lang="en-US" sz="2500" dirty="0">
              <a:solidFill>
                <a:schemeClr val="bg1">
                  <a:lumMod val="95000"/>
                </a:schemeClr>
              </a:solidFill>
            </a:endParaRPr>
          </a:p>
        </p:txBody>
      </p:sp>
      <p:sp>
        <p:nvSpPr>
          <p:cNvPr id="14" name="TextBox 13"/>
          <p:cNvSpPr txBox="1"/>
          <p:nvPr/>
        </p:nvSpPr>
        <p:spPr>
          <a:xfrm>
            <a:off x="8015212" y="145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9" name="Text Placeholder 5"/>
          <p:cNvSpPr txBox="1">
            <a:spLocks/>
          </p:cNvSpPr>
          <p:nvPr/>
        </p:nvSpPr>
        <p:spPr>
          <a:xfrm>
            <a:off x="4720651" y="1524621"/>
            <a:ext cx="2870969"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گلجای به لحاظ محل و یا شکل نصب و اجرا</a:t>
            </a:r>
            <a:endParaRPr lang="en-US" sz="1500" dirty="0" smtClean="0">
              <a:solidFill>
                <a:schemeClr val="bg1">
                  <a:lumMod val="75000"/>
                </a:schemeClr>
              </a:solidFill>
            </a:endParaRPr>
          </a:p>
        </p:txBody>
      </p:sp>
      <p:sp>
        <p:nvSpPr>
          <p:cNvPr id="22" name="Rounded Rectangle 21"/>
          <p:cNvSpPr/>
          <p:nvPr/>
        </p:nvSpPr>
        <p:spPr>
          <a:xfrm>
            <a:off x="7964248" y="2578078"/>
            <a:ext cx="635000" cy="7055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8015212" y="272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4" name="Text Placeholder 5"/>
          <p:cNvSpPr txBox="1">
            <a:spLocks/>
          </p:cNvSpPr>
          <p:nvPr/>
        </p:nvSpPr>
        <p:spPr>
          <a:xfrm>
            <a:off x="4873820" y="2860623"/>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گلجای به لحاظ کارکردهای ثانویه یا جنبی</a:t>
            </a:r>
            <a:endParaRPr lang="en-US" sz="1500" dirty="0" smtClean="0">
              <a:solidFill>
                <a:schemeClr val="bg1">
                  <a:lumMod val="75000"/>
                </a:schemeClr>
              </a:solidFill>
            </a:endParaRPr>
          </a:p>
        </p:txBody>
      </p:sp>
      <p:sp>
        <p:nvSpPr>
          <p:cNvPr id="16" name="Rectangle 15"/>
          <p:cNvSpPr/>
          <p:nvPr/>
        </p:nvSpPr>
        <p:spPr>
          <a:xfrm>
            <a:off x="118920" y="4774731"/>
            <a:ext cx="7927943" cy="1015663"/>
          </a:xfrm>
          <a:prstGeom prst="rect">
            <a:avLst/>
          </a:prstGeom>
        </p:spPr>
        <p:txBody>
          <a:bodyPr wrap="square">
            <a:spAutoFit/>
          </a:bodyPr>
          <a:lstStyle/>
          <a:p>
            <a:r>
              <a:rPr lang="en-US" sz="6000" dirty="0" smtClean="0">
                <a:solidFill>
                  <a:schemeClr val="accent6">
                    <a:lumMod val="75000"/>
                  </a:schemeClr>
                </a:solidFill>
              </a:rPr>
              <a:t>FLOW</a:t>
            </a:r>
            <a:r>
              <a:rPr lang="en-US" sz="4800" dirty="0" smtClean="0">
                <a:solidFill>
                  <a:srgbClr val="00B0F0"/>
                </a:solidFill>
              </a:rPr>
              <a:t>ER</a:t>
            </a:r>
            <a:r>
              <a:rPr lang="en-US" sz="6000" dirty="0" smtClean="0">
                <a:solidFill>
                  <a:schemeClr val="accent6">
                    <a:lumMod val="75000"/>
                  </a:schemeClr>
                </a:solidFill>
              </a:rPr>
              <a:t> </a:t>
            </a:r>
            <a:r>
              <a:rPr lang="en-US" sz="6000" dirty="0" smtClean="0">
                <a:solidFill>
                  <a:srgbClr val="00B0F0"/>
                </a:solidFill>
              </a:rPr>
              <a:t>VASE</a:t>
            </a:r>
            <a:endParaRPr lang="en-US" sz="6000" dirty="0">
              <a:solidFill>
                <a:srgbClr val="00B0F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88" y="1827951"/>
            <a:ext cx="2287246" cy="3045848"/>
          </a:xfrm>
          <a:prstGeom prst="rect">
            <a:avLst/>
          </a:prstGeom>
        </p:spPr>
      </p:pic>
    </p:spTree>
    <p:extLst>
      <p:ext uri="{BB962C8B-B14F-4D97-AF65-F5344CB8AC3E}">
        <p14:creationId xmlns:p14="http://schemas.microsoft.com/office/powerpoint/2010/main" val="30779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600"/>
                                        <p:tgtEl>
                                          <p:spTgt spid="19">
                                            <p:txEl>
                                              <p:pRg st="0" end="0"/>
                                            </p:txEl>
                                          </p:spTgt>
                                        </p:tgtEl>
                                      </p:cBhvr>
                                    </p:animEffect>
                                    <p:anim calcmode="lin" valueType="num">
                                      <p:cBhvr>
                                        <p:cTn id="8"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400" fill="hold"/>
                                        <p:tgtEl>
                                          <p:spTgt spid="21"/>
                                        </p:tgtEl>
                                        <p:attrNameLst>
                                          <p:attrName>ppt_w</p:attrName>
                                        </p:attrNameLst>
                                      </p:cBhvr>
                                      <p:tavLst>
                                        <p:tav tm="0">
                                          <p:val>
                                            <p:fltVal val="0"/>
                                          </p:val>
                                        </p:tav>
                                        <p:tav tm="100000">
                                          <p:val>
                                            <p:strVal val="#ppt_w"/>
                                          </p:val>
                                        </p:tav>
                                      </p:tavLst>
                                    </p:anim>
                                    <p:anim calcmode="lin" valueType="num">
                                      <p:cBhvr>
                                        <p:cTn id="14" dur="400" fill="hold"/>
                                        <p:tgtEl>
                                          <p:spTgt spid="21"/>
                                        </p:tgtEl>
                                        <p:attrNameLst>
                                          <p:attrName>ppt_h</p:attrName>
                                        </p:attrNameLst>
                                      </p:cBhvr>
                                      <p:tavLst>
                                        <p:tav tm="0">
                                          <p:val>
                                            <p:fltVal val="0"/>
                                          </p:val>
                                        </p:tav>
                                        <p:tav tm="100000">
                                          <p:val>
                                            <p:strVal val="#ppt_h"/>
                                          </p:val>
                                        </p:tav>
                                      </p:tavLst>
                                    </p:anim>
                                    <p:animEffect transition="in" filter="fade">
                                      <p:cBhvr>
                                        <p:cTn id="15" dur="400"/>
                                        <p:tgtEl>
                                          <p:spTgt spid="21"/>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400" fill="hold"/>
                                        <p:tgtEl>
                                          <p:spTgt spid="14"/>
                                        </p:tgtEl>
                                        <p:attrNameLst>
                                          <p:attrName>ppt_w</p:attrName>
                                        </p:attrNameLst>
                                      </p:cBhvr>
                                      <p:tavLst>
                                        <p:tav tm="0">
                                          <p:val>
                                            <p:fltVal val="0"/>
                                          </p:val>
                                        </p:tav>
                                        <p:tav tm="100000">
                                          <p:val>
                                            <p:strVal val="#ppt_w"/>
                                          </p:val>
                                        </p:tav>
                                      </p:tavLst>
                                    </p:anim>
                                    <p:anim calcmode="lin" valueType="num">
                                      <p:cBhvr>
                                        <p:cTn id="19" dur="400" fill="hold"/>
                                        <p:tgtEl>
                                          <p:spTgt spid="14"/>
                                        </p:tgtEl>
                                        <p:attrNameLst>
                                          <p:attrName>ppt_h</p:attrName>
                                        </p:attrNameLst>
                                      </p:cBhvr>
                                      <p:tavLst>
                                        <p:tav tm="0">
                                          <p:val>
                                            <p:fltVal val="0"/>
                                          </p:val>
                                        </p:tav>
                                        <p:tav tm="100000">
                                          <p:val>
                                            <p:strVal val="#ppt_h"/>
                                          </p:val>
                                        </p:tav>
                                      </p:tavLst>
                                    </p:anim>
                                    <p:animEffect transition="in" filter="fade">
                                      <p:cBhvr>
                                        <p:cTn id="20" dur="400"/>
                                        <p:tgtEl>
                                          <p:spTgt spid="14"/>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600"/>
                                        <p:tgtEl>
                                          <p:spTgt spid="24">
                                            <p:txEl>
                                              <p:pRg st="0" end="0"/>
                                            </p:txEl>
                                          </p:spTgt>
                                        </p:tgtEl>
                                      </p:cBhvr>
                                    </p:animEffect>
                                    <p:anim calcmode="lin" valueType="num">
                                      <p:cBhvr>
                                        <p:cTn id="24" dur="6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24">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24">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400" fill="hold"/>
                                        <p:tgtEl>
                                          <p:spTgt spid="22"/>
                                        </p:tgtEl>
                                        <p:attrNameLst>
                                          <p:attrName>ppt_w</p:attrName>
                                        </p:attrNameLst>
                                      </p:cBhvr>
                                      <p:tavLst>
                                        <p:tav tm="0">
                                          <p:val>
                                            <p:fltVal val="0"/>
                                          </p:val>
                                        </p:tav>
                                        <p:tav tm="100000">
                                          <p:val>
                                            <p:strVal val="#ppt_w"/>
                                          </p:val>
                                        </p:tav>
                                      </p:tavLst>
                                    </p:anim>
                                    <p:anim calcmode="lin" valueType="num">
                                      <p:cBhvr>
                                        <p:cTn id="30" dur="400" fill="hold"/>
                                        <p:tgtEl>
                                          <p:spTgt spid="22"/>
                                        </p:tgtEl>
                                        <p:attrNameLst>
                                          <p:attrName>ppt_h</p:attrName>
                                        </p:attrNameLst>
                                      </p:cBhvr>
                                      <p:tavLst>
                                        <p:tav tm="0">
                                          <p:val>
                                            <p:fltVal val="0"/>
                                          </p:val>
                                        </p:tav>
                                        <p:tav tm="100000">
                                          <p:val>
                                            <p:strVal val="#ppt_h"/>
                                          </p:val>
                                        </p:tav>
                                      </p:tavLst>
                                    </p:anim>
                                    <p:animEffect transition="in" filter="fade">
                                      <p:cBhvr>
                                        <p:cTn id="31" dur="400"/>
                                        <p:tgtEl>
                                          <p:spTgt spid="22"/>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400" fill="hold"/>
                                        <p:tgtEl>
                                          <p:spTgt spid="23"/>
                                        </p:tgtEl>
                                        <p:attrNameLst>
                                          <p:attrName>ppt_w</p:attrName>
                                        </p:attrNameLst>
                                      </p:cBhvr>
                                      <p:tavLst>
                                        <p:tav tm="0">
                                          <p:val>
                                            <p:fltVal val="0"/>
                                          </p:val>
                                        </p:tav>
                                        <p:tav tm="100000">
                                          <p:val>
                                            <p:strVal val="#ppt_w"/>
                                          </p:val>
                                        </p:tav>
                                      </p:tavLst>
                                    </p:anim>
                                    <p:anim calcmode="lin" valueType="num">
                                      <p:cBhvr>
                                        <p:cTn id="35" dur="400" fill="hold"/>
                                        <p:tgtEl>
                                          <p:spTgt spid="23"/>
                                        </p:tgtEl>
                                        <p:attrNameLst>
                                          <p:attrName>ppt_h</p:attrName>
                                        </p:attrNameLst>
                                      </p:cBhvr>
                                      <p:tavLst>
                                        <p:tav tm="0">
                                          <p:val>
                                            <p:fltVal val="0"/>
                                          </p:val>
                                        </p:tav>
                                        <p:tav tm="100000">
                                          <p:val>
                                            <p:strVal val="#ppt_h"/>
                                          </p:val>
                                        </p:tav>
                                      </p:tavLst>
                                    </p:anim>
                                    <p:animEffect transition="in" filter="fade">
                                      <p:cBhvr>
                                        <p:cTn id="36" dur="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2" grpId="0" animBg="1"/>
      <p:bldP spid="23" grpId="0"/>
      <p:bldP spid="24" grpId="0" build="p">
        <p:tmplLst>
          <p:tmpl lvl="1">
            <p:tnLst>
              <p:par>
                <p:cTn presetID="37" presetClass="entr" presetSubtype="0" fill="hold" nodeType="withEffect">
                  <p:stCondLst>
                    <p:cond delay="300"/>
                  </p:stCondLst>
                  <p:childTnLst>
                    <p:set>
                      <p:cBhvr>
                        <p:cTn dur="1" fill="hold">
                          <p:stCondLst>
                            <p:cond delay="0"/>
                          </p:stCondLst>
                        </p:cTn>
                        <p:tgtEl>
                          <p:spTgt spid="24"/>
                        </p:tgtEl>
                        <p:attrNameLst>
                          <p:attrName>style.visibility</p:attrName>
                        </p:attrNameLst>
                      </p:cBhvr>
                      <p:to>
                        <p:strVal val="visible"/>
                      </p:to>
                    </p:set>
                    <p:animEffect transition="in" filter="fade">
                      <p:cBhvr>
                        <p:cTn dur="600"/>
                        <p:tgtEl>
                          <p:spTgt spid="24"/>
                        </p:tgtEl>
                      </p:cBhvr>
                    </p:animEffect>
                    <p:anim calcmode="lin" valueType="num">
                      <p:cBhvr>
                        <p:cTn dur="600" fill="hold"/>
                        <p:tgtEl>
                          <p:spTgt spid="24"/>
                        </p:tgtEl>
                        <p:attrNameLst>
                          <p:attrName>ppt_x</p:attrName>
                        </p:attrNameLst>
                      </p:cBhvr>
                      <p:tavLst>
                        <p:tav tm="0">
                          <p:val>
                            <p:strVal val="#ppt_x"/>
                          </p:val>
                        </p:tav>
                        <p:tav tm="100000">
                          <p:val>
                            <p:strVal val="#ppt_x"/>
                          </p:val>
                        </p:tav>
                      </p:tavLst>
                    </p:anim>
                    <p:anim calcmode="lin" valueType="num">
                      <p:cBhvr>
                        <p:cTn dur="540" decel="100000" fill="hold"/>
                        <p:tgtEl>
                          <p:spTgt spid="2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4"/>
                        </p:tgtEl>
                        <p:attrNameLst>
                          <p:attrName>ppt_y</p:attrName>
                        </p:attrNameLst>
                      </p:cBhvr>
                      <p:tavLst>
                        <p:tav tm="0">
                          <p:val>
                            <p:strVal val="#ppt_y-.03"/>
                          </p:val>
                        </p:tav>
                        <p:tav tm="100000">
                          <p:val>
                            <p:strVal val="#ppt_y"/>
                          </p:val>
                        </p:tav>
                      </p:tavLst>
                    </p:anim>
                  </p:childTnLst>
                </p:cTn>
              </p:par>
            </p:tnLst>
          </p:tmpl>
        </p:tmplLst>
      </p:b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rgbClr val="2027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7" y="1293091"/>
            <a:ext cx="2046857" cy="2896496"/>
          </a:xfrm>
          <a:prstGeom prst="rect">
            <a:avLst/>
          </a:prstGeom>
        </p:spPr>
      </p:pic>
      <p:sp>
        <p:nvSpPr>
          <p:cNvPr id="14" name="Title 4"/>
          <p:cNvSpPr txBox="1">
            <a:spLocks/>
          </p:cNvSpPr>
          <p:nvPr/>
        </p:nvSpPr>
        <p:spPr>
          <a:xfrm>
            <a:off x="1123686" y="87819"/>
            <a:ext cx="3281570"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dirty="0" smtClean="0">
                <a:solidFill>
                  <a:schemeClr val="accent3"/>
                </a:solidFill>
              </a:rPr>
              <a:t>مبلمان شهری :</a:t>
            </a:r>
            <a:r>
              <a:rPr lang="fa-IR" dirty="0" smtClean="0">
                <a:solidFill>
                  <a:schemeClr val="accent6">
                    <a:lumMod val="20000"/>
                    <a:lumOff val="80000"/>
                  </a:schemeClr>
                </a:solidFill>
              </a:rPr>
              <a:t>گلجای</a:t>
            </a:r>
            <a:endParaRPr lang="en-US" dirty="0">
              <a:solidFill>
                <a:schemeClr val="bg2"/>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2794" y="1238424"/>
            <a:ext cx="2310371" cy="3080494"/>
          </a:xfrm>
          <a:prstGeom prst="rect">
            <a:avLst/>
          </a:prstGeom>
        </p:spPr>
      </p:pic>
    </p:spTree>
    <p:extLst>
      <p:ext uri="{BB962C8B-B14F-4D97-AF65-F5344CB8AC3E}">
        <p14:creationId xmlns:p14="http://schemas.microsoft.com/office/powerpoint/2010/main" val="34443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58933"/>
            <a:ext cx="2830397" cy="1064696"/>
          </a:xfrm>
        </p:spPr>
        <p:txBody>
          <a:bodyPr>
            <a:normAutofit fontScale="90000"/>
          </a:bodyPr>
          <a:lstStyle/>
          <a:p>
            <a:r>
              <a:rPr lang="en-US" dirty="0" smtClean="0">
                <a:solidFill>
                  <a:schemeClr val="tx1">
                    <a:lumMod val="65000"/>
                    <a:lumOff val="35000"/>
                  </a:schemeClr>
                </a:solidFill>
              </a:rPr>
              <a:t>ABOUT OUR </a:t>
            </a:r>
            <a:r>
              <a:rPr lang="en-US" dirty="0">
                <a:solidFill>
                  <a:schemeClr val="accent3"/>
                </a:solidFill>
              </a:rPr>
              <a:t>disquisition</a:t>
            </a:r>
          </a:p>
        </p:txBody>
      </p:sp>
      <p:sp>
        <p:nvSpPr>
          <p:cNvPr id="3" name="Text Placeholder 2"/>
          <p:cNvSpPr>
            <a:spLocks noGrp="1"/>
          </p:cNvSpPr>
          <p:nvPr>
            <p:ph type="body" sz="quarter" idx="10"/>
          </p:nvPr>
        </p:nvSpPr>
        <p:spPr>
          <a:xfrm>
            <a:off x="685801" y="2509625"/>
            <a:ext cx="2048933" cy="237328"/>
          </a:xfrm>
        </p:spPr>
        <p:txBody>
          <a:bodyPr/>
          <a:lstStyle/>
          <a:p>
            <a:r>
              <a:rPr lang="fa-IR" sz="2000" dirty="0" smtClean="0"/>
              <a:t>پیشگفتار</a:t>
            </a:r>
            <a:endParaRPr lang="en-US" sz="2000" dirty="0"/>
          </a:p>
        </p:txBody>
      </p:sp>
      <p:cxnSp>
        <p:nvCxnSpPr>
          <p:cNvPr id="12" name="Straight Connector 11"/>
          <p:cNvCxnSpPr/>
          <p:nvPr/>
        </p:nvCxnSpPr>
        <p:spPr>
          <a:xfrm>
            <a:off x="753533" y="2380070"/>
            <a:ext cx="2379134" cy="0"/>
          </a:xfrm>
          <a:prstGeom prst="line">
            <a:avLst/>
          </a:prstGeom>
          <a:ln w="12700" cmpd="sng">
            <a:solidFill>
              <a:schemeClr val="tx1">
                <a:lumMod val="50000"/>
                <a:lumOff val="50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69776" y="2865152"/>
            <a:ext cx="5119447" cy="1238352"/>
          </a:xfrm>
          <a:prstGeom prst="rect">
            <a:avLst/>
          </a:prstGeom>
          <a:noFill/>
        </p:spPr>
        <p:txBody>
          <a:bodyPr wrap="square" lIns="0" tIns="34290" rIns="0" bIns="34290" rtlCol="0">
            <a:spAutoFit/>
          </a:bodyPr>
          <a:lstStyle/>
          <a:p>
            <a:pPr algn="r">
              <a:lnSpc>
                <a:spcPct val="130000"/>
              </a:lnSpc>
            </a:pPr>
            <a:r>
              <a:rPr lang="fa-IR" sz="900" b="1" dirty="0" smtClean="0">
                <a:solidFill>
                  <a:schemeClr val="bg1"/>
                </a:solidFill>
                <a:latin typeface="Lato Regular"/>
                <a:cs typeface="Lato Regular"/>
              </a:rPr>
              <a:t>ت</a:t>
            </a:r>
            <a:r>
              <a:rPr lang="fa-IR" sz="1500" b="1" dirty="0" smtClean="0">
                <a:solidFill>
                  <a:schemeClr val="bg1"/>
                </a:solidFill>
                <a:latin typeface="Lato Regular"/>
                <a:cs typeface="Lato Regular"/>
              </a:rPr>
              <a:t>وسعه نامناسب و رشد سریع کلان شهر ها بدون زیرساخت های لازم باعث ایجاد مشکلات عدیده ای شده است </a:t>
            </a:r>
            <a:r>
              <a:rPr lang="fa-IR" sz="1500" b="1" dirty="0">
                <a:solidFill>
                  <a:schemeClr val="bg1"/>
                </a:solidFill>
                <a:latin typeface="Lato Regular"/>
                <a:cs typeface="Lato Regular"/>
              </a:rPr>
              <a:t>که سامان دهی کاربری های عمومی و محیط های شهری از جمله مبلمان شهری راهبردی مناسب برای بهبود کیفیت محیط شهری </a:t>
            </a:r>
          </a:p>
          <a:p>
            <a:pPr algn="r">
              <a:lnSpc>
                <a:spcPct val="130000"/>
              </a:lnSpc>
            </a:pPr>
            <a:r>
              <a:rPr lang="fa-IR" sz="1500" b="1" dirty="0" smtClean="0">
                <a:solidFill>
                  <a:schemeClr val="bg1"/>
                </a:solidFill>
                <a:latin typeface="Lato Regular"/>
                <a:cs typeface="Lato Regular"/>
              </a:rPr>
              <a:t>براورد نیاز های انسان میباشد</a:t>
            </a:r>
            <a:endParaRPr lang="en-US" sz="1500" dirty="0" smtClean="0">
              <a:solidFill>
                <a:schemeClr val="bg1"/>
              </a:solidFill>
              <a:latin typeface="Lato Regular"/>
              <a:cs typeface="Lato Regular"/>
            </a:endParaRPr>
          </a:p>
        </p:txBody>
      </p:sp>
      <p:grpSp>
        <p:nvGrpSpPr>
          <p:cNvPr id="21" name="Group 20"/>
          <p:cNvGrpSpPr/>
          <p:nvPr/>
        </p:nvGrpSpPr>
        <p:grpSpPr>
          <a:xfrm>
            <a:off x="5624180" y="2953832"/>
            <a:ext cx="4476554" cy="3171916"/>
            <a:chOff x="7371093" y="1756938"/>
            <a:chExt cx="2017222" cy="1286395"/>
          </a:xfrm>
        </p:grpSpPr>
        <p:sp>
          <p:nvSpPr>
            <p:cNvPr id="23" name="Shape 37"/>
            <p:cNvSpPr/>
            <p:nvPr/>
          </p:nvSpPr>
          <p:spPr>
            <a:xfrm>
              <a:off x="7377761" y="2478780"/>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r="5400000" sx="113000" sy="113000" algn="t" rotWithShape="0">
                <a:prstClr val="black">
                  <a:alpha val="18000"/>
                </a:prstClr>
              </a:outerShdw>
            </a:effectLst>
          </p:spPr>
          <p:txBody>
            <a:bodyPr lIns="0" tIns="0" rIns="0" bIns="0" anchor="ctr"/>
            <a:lstStyle/>
            <a:p>
              <a:pPr lvl="0">
                <a:defRPr sz="2400"/>
              </a:pPr>
              <a:endParaRPr/>
            </a:p>
          </p:txBody>
        </p:sp>
        <p:sp>
          <p:nvSpPr>
            <p:cNvPr id="24" name="Shape 35"/>
            <p:cNvSpPr/>
            <p:nvPr/>
          </p:nvSpPr>
          <p:spPr>
            <a:xfrm>
              <a:off x="7742768" y="1756938"/>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r="5400000" sx="113000" sy="113000" algn="t" rotWithShape="0">
                <a:prstClr val="black">
                  <a:alpha val="18000"/>
                </a:prstClr>
              </a:outerShdw>
            </a:effectLst>
          </p:spPr>
          <p:txBody>
            <a:bodyPr lIns="0" tIns="0" rIns="0" bIns="0" anchor="ctr"/>
            <a:lstStyle/>
            <a:p>
              <a:pPr lvl="0">
                <a:defRPr sz="2400"/>
              </a:pPr>
              <a:endParaRPr/>
            </a:p>
          </p:txBody>
        </p:sp>
        <p:sp>
          <p:nvSpPr>
            <p:cNvPr id="25" name="Shape 36"/>
            <p:cNvSpPr/>
            <p:nvPr/>
          </p:nvSpPr>
          <p:spPr>
            <a:xfrm rot="962435">
              <a:off x="7371093" y="213252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r="5400000" sx="113000" sy="113000" algn="t" rotWithShape="0">
                <a:prstClr val="black">
                  <a:alpha val="18000"/>
                </a:prstClr>
              </a:outerShdw>
            </a:effectLst>
          </p:spPr>
          <p:txBody>
            <a:bodyPr lIns="0" tIns="0" rIns="0" bIns="0" anchor="ctr"/>
            <a:lstStyle/>
            <a:p>
              <a:pPr lvl="0">
                <a:defRPr sz="2400"/>
              </a:pPr>
              <a:endParaRPr/>
            </a:p>
          </p:txBody>
        </p:sp>
      </p:grpSp>
    </p:spTree>
    <p:extLst>
      <p:ext uri="{BB962C8B-B14F-4D97-AF65-F5344CB8AC3E}">
        <p14:creationId xmlns:p14="http://schemas.microsoft.com/office/powerpoint/2010/main" val="17072221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2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ppt_x"/>
                                              </p:val>
                                            </p:tav>
                                            <p:tav tm="100000">
                                              <p:val>
                                                <p:strVal val="#ppt_x"/>
                                              </p:val>
                                            </p:tav>
                                          </p:tavLst>
                                        </p:anim>
                                        <p:anim calcmode="lin" valueType="num">
                                          <p:cBhvr additive="base">
                                            <p:cTn id="8"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rgbClr val="2027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Condensed"/>
              <a:ea typeface="+mn-ea"/>
              <a:cs typeface="+mn-cs"/>
            </a:endParaRPr>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783"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white"/>
              </a:solidFill>
              <a:effectLst/>
              <a:uLnTx/>
              <a:uFillTx/>
              <a:latin typeface="Lato Regular"/>
            </a:endParaRPr>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971" y="930426"/>
            <a:ext cx="3019351" cy="4035235"/>
          </a:xfrm>
          <a:prstGeom prst="rect">
            <a:avLst/>
          </a:prstGeom>
        </p:spPr>
      </p:pic>
      <p:sp>
        <p:nvSpPr>
          <p:cNvPr id="15" name="Title 4"/>
          <p:cNvSpPr txBox="1">
            <a:spLocks/>
          </p:cNvSpPr>
          <p:nvPr/>
        </p:nvSpPr>
        <p:spPr>
          <a:xfrm>
            <a:off x="1188232" y="142486"/>
            <a:ext cx="3281570"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dirty="0" smtClean="0">
                <a:solidFill>
                  <a:schemeClr val="accent3"/>
                </a:solidFill>
              </a:rPr>
              <a:t>مبلمان شهری :</a:t>
            </a:r>
            <a:r>
              <a:rPr lang="fa-IR" dirty="0" smtClean="0">
                <a:solidFill>
                  <a:schemeClr val="accent6">
                    <a:lumMod val="20000"/>
                    <a:lumOff val="80000"/>
                  </a:schemeClr>
                </a:solidFill>
              </a:rPr>
              <a:t>گلجای</a:t>
            </a:r>
            <a:endParaRPr lang="en-US" dirty="0">
              <a:solidFill>
                <a:schemeClr val="bg2"/>
              </a:solidFill>
            </a:endParaRPr>
          </a:p>
        </p:txBody>
      </p:sp>
    </p:spTree>
    <p:extLst>
      <p:ext uri="{BB962C8B-B14F-4D97-AF65-F5344CB8AC3E}">
        <p14:creationId xmlns:p14="http://schemas.microsoft.com/office/powerpoint/2010/main" val="5553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340" y="806714"/>
            <a:ext cx="7557655" cy="4080422"/>
          </a:xfrm>
          <a:prstGeom prst="rect">
            <a:avLst/>
          </a:prstGeom>
          <a:solidFill>
            <a:srgbClr val="2027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Condensed"/>
              <a:ea typeface="+mn-ea"/>
              <a:cs typeface="+mn-cs"/>
            </a:endParaRPr>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783"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white"/>
              </a:solidFill>
              <a:effectLst/>
              <a:uLnTx/>
              <a:uFillTx/>
              <a:latin typeface="Lato Regular"/>
            </a:endParaRPr>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28" y="1043279"/>
            <a:ext cx="2469406" cy="3217676"/>
          </a:xfrm>
          <a:prstGeom prst="rect">
            <a:avLst/>
          </a:prstGeom>
        </p:spPr>
      </p:pic>
      <p:sp>
        <p:nvSpPr>
          <p:cNvPr id="15" name="Title 4"/>
          <p:cNvSpPr txBox="1">
            <a:spLocks/>
          </p:cNvSpPr>
          <p:nvPr/>
        </p:nvSpPr>
        <p:spPr>
          <a:xfrm>
            <a:off x="1123686" y="87819"/>
            <a:ext cx="3281570"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dirty="0" smtClean="0">
                <a:solidFill>
                  <a:schemeClr val="accent3"/>
                </a:solidFill>
              </a:rPr>
              <a:t>مبلمان شهری :</a:t>
            </a:r>
            <a:r>
              <a:rPr lang="fa-IR" dirty="0" smtClean="0">
                <a:solidFill>
                  <a:schemeClr val="accent6">
                    <a:lumMod val="20000"/>
                    <a:lumOff val="80000"/>
                  </a:schemeClr>
                </a:solidFill>
              </a:rPr>
              <a:t>گلجای</a:t>
            </a:r>
            <a:endParaRPr lang="en-US" dirty="0">
              <a:solidFill>
                <a:schemeClr val="bg2"/>
              </a:solidFill>
            </a:endParaRPr>
          </a:p>
        </p:txBody>
      </p:sp>
    </p:spTree>
    <p:extLst>
      <p:ext uri="{BB962C8B-B14F-4D97-AF65-F5344CB8AC3E}">
        <p14:creationId xmlns:p14="http://schemas.microsoft.com/office/powerpoint/2010/main" val="40390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rgbClr val="2027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Condensed"/>
              <a:ea typeface="+mn-ea"/>
              <a:cs typeface="+mn-cs"/>
            </a:endParaRPr>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783" rtl="0" eaLnBrk="1" fontAlgn="auto" latinLnBrk="0" hangingPunct="1">
              <a:lnSpc>
                <a:spcPct val="12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white"/>
              </a:solidFill>
              <a:effectLst/>
              <a:uLnTx/>
              <a:uFillTx/>
              <a:latin typeface="Lato Regular"/>
            </a:endParaRPr>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tabLst/>
              <a:defRPr sz="2400"/>
            </a:pPr>
            <a:endParaRPr kumimoji="0" sz="2400"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1349" y="1098510"/>
            <a:ext cx="2722034" cy="3786091"/>
          </a:xfrm>
          <a:prstGeom prst="rect">
            <a:avLst/>
          </a:prstGeom>
        </p:spPr>
      </p:pic>
      <p:sp>
        <p:nvSpPr>
          <p:cNvPr id="14" name="Title 4"/>
          <p:cNvSpPr txBox="1">
            <a:spLocks/>
          </p:cNvSpPr>
          <p:nvPr/>
        </p:nvSpPr>
        <p:spPr>
          <a:xfrm>
            <a:off x="1166716" y="120083"/>
            <a:ext cx="3281570"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dirty="0" smtClean="0">
                <a:solidFill>
                  <a:schemeClr val="accent3"/>
                </a:solidFill>
              </a:rPr>
              <a:t>مبلمان شهری :</a:t>
            </a:r>
            <a:r>
              <a:rPr lang="fa-IR" dirty="0" smtClean="0">
                <a:solidFill>
                  <a:schemeClr val="accent6">
                    <a:lumMod val="20000"/>
                    <a:lumOff val="80000"/>
                  </a:schemeClr>
                </a:solidFill>
              </a:rPr>
              <a:t>گلجای</a:t>
            </a:r>
            <a:endParaRPr lang="en-US" dirty="0">
              <a:solidFill>
                <a:schemeClr val="bg2"/>
              </a:solidFill>
            </a:endParaRPr>
          </a:p>
        </p:txBody>
      </p:sp>
    </p:spTree>
    <p:extLst>
      <p:ext uri="{BB962C8B-B14F-4D97-AF65-F5344CB8AC3E}">
        <p14:creationId xmlns:p14="http://schemas.microsoft.com/office/powerpoint/2010/main" val="10236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3587"/>
            <a:ext cx="2717800" cy="1008341"/>
          </a:xfrm>
        </p:spPr>
        <p:txBody>
          <a:bodyPr>
            <a:normAutofit fontScale="90000"/>
          </a:bodyPr>
          <a:lstStyle/>
          <a:p>
            <a:r>
              <a:rPr lang="en-US" dirty="0" smtClean="0"/>
              <a:t>STREET</a:t>
            </a:r>
            <a:r>
              <a:rPr lang="en-US" dirty="0"/>
              <a:t/>
            </a:r>
            <a:br>
              <a:rPr lang="en-US" dirty="0"/>
            </a:br>
            <a:r>
              <a:rPr lang="en-US" dirty="0">
                <a:solidFill>
                  <a:schemeClr val="accent3"/>
                </a:solidFill>
              </a:rPr>
              <a:t>FURNITURE</a:t>
            </a:r>
            <a:br>
              <a:rPr lang="en-US" dirty="0">
                <a:solidFill>
                  <a:schemeClr val="accent3"/>
                </a:solidFill>
              </a:rPr>
            </a:br>
            <a:endParaRPr lang="en-US" dirty="0">
              <a:solidFill>
                <a:schemeClr val="accent6"/>
              </a:solidFill>
            </a:endParaRPr>
          </a:p>
        </p:txBody>
      </p:sp>
      <p:sp>
        <p:nvSpPr>
          <p:cNvPr id="3" name="Text Placeholder 2"/>
          <p:cNvSpPr>
            <a:spLocks noGrp="1"/>
          </p:cNvSpPr>
          <p:nvPr>
            <p:ph type="body" sz="quarter" idx="10"/>
          </p:nvPr>
        </p:nvSpPr>
        <p:spPr/>
        <p:txBody>
          <a:bodyPr/>
          <a:lstStyle/>
          <a:p>
            <a:r>
              <a:rPr lang="en-US" dirty="0" smtClean="0"/>
              <a:t>URBAN</a:t>
            </a:r>
            <a:endParaRPr lang="en-US" dirty="0"/>
          </a:p>
        </p:txBody>
      </p:sp>
      <p:sp>
        <p:nvSpPr>
          <p:cNvPr id="13"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 name="Group 3"/>
          <p:cNvGrpSpPr/>
          <p:nvPr/>
        </p:nvGrpSpPr>
        <p:grpSpPr>
          <a:xfrm>
            <a:off x="6350249" y="-291626"/>
            <a:ext cx="4098865" cy="2513297"/>
            <a:chOff x="7236911" y="1588745"/>
            <a:chExt cx="2435289" cy="1343920"/>
          </a:xfrm>
        </p:grpSpPr>
        <p:sp>
          <p:nvSpPr>
            <p:cNvPr id="8"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0"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cxnSp>
        <p:nvCxnSpPr>
          <p:cNvPr id="12" name="Straight Connector 11"/>
          <p:cNvCxnSpPr/>
          <p:nvPr/>
        </p:nvCxnSpPr>
        <p:spPr>
          <a:xfrm>
            <a:off x="753533" y="473192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53533" y="2075977"/>
            <a:ext cx="7927943" cy="1015663"/>
          </a:xfrm>
          <a:prstGeom prst="rect">
            <a:avLst/>
          </a:prstGeom>
        </p:spPr>
        <p:txBody>
          <a:bodyPr wrap="square">
            <a:spAutoFit/>
          </a:bodyPr>
          <a:lstStyle/>
          <a:p>
            <a:r>
              <a:rPr lang="en-US" sz="6000" dirty="0" smtClean="0">
                <a:solidFill>
                  <a:schemeClr val="accent6">
                    <a:lumMod val="75000"/>
                  </a:schemeClr>
                </a:solidFill>
              </a:rPr>
              <a:t>BOLLARD_</a:t>
            </a:r>
            <a:r>
              <a:rPr lang="en-US" sz="3000" dirty="0" smtClean="0">
                <a:solidFill>
                  <a:schemeClr val="accent6">
                    <a:lumMod val="75000"/>
                  </a:schemeClr>
                </a:solidFill>
              </a:rPr>
              <a:t>BARRICADE</a:t>
            </a:r>
            <a:endParaRPr lang="en-US" sz="3000" dirty="0">
              <a:solidFill>
                <a:schemeClr val="accent6">
                  <a:lumMod val="75000"/>
                </a:schemeClr>
              </a:solidFill>
            </a:endParaRPr>
          </a:p>
        </p:txBody>
      </p:sp>
      <p:sp>
        <p:nvSpPr>
          <p:cNvPr id="11" name="Title 4"/>
          <p:cNvSpPr txBox="1">
            <a:spLocks/>
          </p:cNvSpPr>
          <p:nvPr/>
        </p:nvSpPr>
        <p:spPr>
          <a:xfrm>
            <a:off x="4964167" y="4027342"/>
            <a:ext cx="3281570"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smtClean="0">
                <a:solidFill>
                  <a:schemeClr val="accent3"/>
                </a:solidFill>
              </a:rPr>
              <a:t>مبلمان شهری :</a:t>
            </a:r>
            <a:r>
              <a:rPr lang="fa-IR" smtClean="0">
                <a:solidFill>
                  <a:schemeClr val="accent6">
                    <a:lumMod val="20000"/>
                    <a:lumOff val="80000"/>
                  </a:schemeClr>
                </a:solidFill>
              </a:rPr>
              <a:t>راهبند</a:t>
            </a:r>
            <a:endParaRPr lang="en-US" dirty="0">
              <a:solidFill>
                <a:schemeClr val="bg2"/>
              </a:solidFill>
            </a:endParaRPr>
          </a:p>
        </p:txBody>
      </p:sp>
    </p:spTree>
    <p:extLst>
      <p:ext uri="{BB962C8B-B14F-4D97-AF65-F5344CB8AC3E}">
        <p14:creationId xmlns:p14="http://schemas.microsoft.com/office/powerpoint/2010/main" val="4272801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0656" y="153030"/>
            <a:ext cx="3281570" cy="704580"/>
          </a:xfrm>
        </p:spPr>
        <p:txBody>
          <a:bodyPr/>
          <a:lstStyle/>
          <a:p>
            <a:r>
              <a:rPr lang="fa-IR" dirty="0" smtClean="0">
                <a:solidFill>
                  <a:schemeClr val="accent3"/>
                </a:solidFill>
              </a:rPr>
              <a:t>مبلمان شهری :</a:t>
            </a:r>
            <a:r>
              <a:rPr lang="fa-IR" dirty="0" smtClean="0">
                <a:solidFill>
                  <a:schemeClr val="accent6">
                    <a:lumMod val="20000"/>
                    <a:lumOff val="80000"/>
                  </a:schemeClr>
                </a:solidFill>
              </a:rPr>
              <a:t>راهبند</a:t>
            </a:r>
            <a:endParaRPr lang="en-US" dirty="0">
              <a:solidFill>
                <a:schemeClr val="bg2"/>
              </a:solidFill>
            </a:endParaRPr>
          </a:p>
        </p:txBody>
      </p:sp>
      <p:sp>
        <p:nvSpPr>
          <p:cNvPr id="3" name="Rectangle 2"/>
          <p:cNvSpPr/>
          <p:nvPr/>
        </p:nvSpPr>
        <p:spPr>
          <a:xfrm>
            <a:off x="1431635" y="951345"/>
            <a:ext cx="7557655" cy="408042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6" y="1218572"/>
            <a:ext cx="2247900" cy="3438525"/>
          </a:xfrm>
          <a:prstGeom prst="rect">
            <a:avLst/>
          </a:prstGeom>
        </p:spPr>
      </p:pic>
      <p:sp>
        <p:nvSpPr>
          <p:cNvPr id="14" name="Title 4"/>
          <p:cNvSpPr txBox="1">
            <a:spLocks/>
          </p:cNvSpPr>
          <p:nvPr/>
        </p:nvSpPr>
        <p:spPr>
          <a:xfrm>
            <a:off x="3232218" y="1779227"/>
            <a:ext cx="4886219" cy="1637236"/>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از کابردی ترین عناصرتجهیزات شهری در سامان بخشی به نحوه تردد عابرین و سواره ها و تمییزدادن مسیر هریک در مسیر های موجود راهبند میباشد</a:t>
            </a:r>
            <a:endParaRPr lang="en-US" sz="2000" dirty="0">
              <a:solidFill>
                <a:schemeClr val="bg2"/>
              </a:solidFill>
            </a:endParaRPr>
          </a:p>
        </p:txBody>
      </p:sp>
    </p:spTree>
    <p:extLst>
      <p:ext uri="{BB962C8B-B14F-4D97-AF65-F5344CB8AC3E}">
        <p14:creationId xmlns:p14="http://schemas.microsoft.com/office/powerpoint/2010/main" val="246819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7596" y="279947"/>
            <a:ext cx="6077526" cy="704580"/>
          </a:xfrm>
        </p:spPr>
        <p:txBody>
          <a:bodyPr/>
          <a:lstStyle/>
          <a:p>
            <a:r>
              <a:rPr lang="fa-IR" sz="2500" dirty="0" smtClean="0">
                <a:solidFill>
                  <a:schemeClr val="bg2"/>
                </a:solidFill>
              </a:rPr>
              <a:t>انواع راهبند به لحاظ مواد و مصالح به کار رفته در انها</a:t>
            </a:r>
            <a:endParaRPr lang="en-US" sz="2500" dirty="0">
              <a:solidFill>
                <a:schemeClr val="bg2"/>
              </a:solidFill>
            </a:endParaRPr>
          </a:p>
        </p:txBody>
      </p:sp>
      <p:sp>
        <p:nvSpPr>
          <p:cNvPr id="3" name="Rectangle 2"/>
          <p:cNvSpPr/>
          <p:nvPr/>
        </p:nvSpPr>
        <p:spPr>
          <a:xfrm>
            <a:off x="1431635" y="951345"/>
            <a:ext cx="7557655" cy="408042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79" y="1069259"/>
            <a:ext cx="2520311" cy="3450377"/>
          </a:xfrm>
          <a:prstGeom prst="rect">
            <a:avLst/>
          </a:prstGeom>
        </p:spPr>
      </p:pic>
      <p:sp>
        <p:nvSpPr>
          <p:cNvPr id="14" name="Title 4"/>
          <p:cNvSpPr txBox="1">
            <a:spLocks/>
          </p:cNvSpPr>
          <p:nvPr/>
        </p:nvSpPr>
        <p:spPr>
          <a:xfrm>
            <a:off x="1824464" y="1763942"/>
            <a:ext cx="6077526"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bg2"/>
                </a:solidFill>
              </a:rPr>
              <a:t>سنگ </a:t>
            </a:r>
          </a:p>
          <a:p>
            <a:r>
              <a:rPr lang="fa-IR" sz="2500" dirty="0" smtClean="0">
                <a:solidFill>
                  <a:schemeClr val="bg2"/>
                </a:solidFill>
              </a:rPr>
              <a:t>فلز</a:t>
            </a:r>
          </a:p>
          <a:p>
            <a:r>
              <a:rPr lang="fa-IR" sz="2500" dirty="0" smtClean="0">
                <a:solidFill>
                  <a:schemeClr val="bg2"/>
                </a:solidFill>
              </a:rPr>
              <a:t>چوب </a:t>
            </a:r>
          </a:p>
          <a:p>
            <a:r>
              <a:rPr lang="fa-IR" sz="2500" dirty="0" smtClean="0">
                <a:solidFill>
                  <a:schemeClr val="bg2"/>
                </a:solidFill>
              </a:rPr>
              <a:t>پلاستیک</a:t>
            </a:r>
          </a:p>
          <a:p>
            <a:r>
              <a:rPr lang="fa-IR" sz="2500" dirty="0" smtClean="0">
                <a:solidFill>
                  <a:schemeClr val="bg2"/>
                </a:solidFill>
              </a:rPr>
              <a:t>بتن</a:t>
            </a:r>
          </a:p>
          <a:p>
            <a:r>
              <a:rPr lang="fa-IR" sz="2500" dirty="0" smtClean="0">
                <a:solidFill>
                  <a:schemeClr val="bg2"/>
                </a:solidFill>
              </a:rPr>
              <a:t>ترکیبی</a:t>
            </a:r>
            <a:endParaRPr lang="en-US" sz="2500" dirty="0">
              <a:solidFill>
                <a:schemeClr val="bg2"/>
              </a:solidFill>
            </a:endParaRPr>
          </a:p>
        </p:txBody>
      </p:sp>
    </p:spTree>
    <p:extLst>
      <p:ext uri="{BB962C8B-B14F-4D97-AF65-F5344CB8AC3E}">
        <p14:creationId xmlns:p14="http://schemas.microsoft.com/office/powerpoint/2010/main" val="9110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964248" y="1308078"/>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2"/>
          <p:cNvSpPr>
            <a:spLocks noGrp="1"/>
          </p:cNvSpPr>
          <p:nvPr>
            <p:ph type="title"/>
          </p:nvPr>
        </p:nvSpPr>
        <p:spPr>
          <a:xfrm>
            <a:off x="118920" y="916873"/>
            <a:ext cx="2264061" cy="1083492"/>
          </a:xfrm>
        </p:spPr>
        <p:txBody>
          <a:bodyPr>
            <a:noAutofit/>
          </a:bodyPr>
          <a:lstStyle/>
          <a:p>
            <a:r>
              <a:rPr lang="fa-IR" sz="2500" dirty="0" smtClean="0">
                <a:solidFill>
                  <a:schemeClr val="bg1">
                    <a:lumMod val="95000"/>
                  </a:schemeClr>
                </a:solidFill>
              </a:rPr>
              <a:t>انواع راهبند به لحاظ کارکرد      </a:t>
            </a:r>
            <a:endParaRPr lang="en-US" sz="2500" dirty="0">
              <a:solidFill>
                <a:schemeClr val="bg1">
                  <a:lumMod val="95000"/>
                </a:schemeClr>
              </a:solidFill>
            </a:endParaRPr>
          </a:p>
        </p:txBody>
      </p:sp>
      <p:sp>
        <p:nvSpPr>
          <p:cNvPr id="26" name="TextBox 25"/>
          <p:cNvSpPr txBox="1"/>
          <p:nvPr/>
        </p:nvSpPr>
        <p:spPr>
          <a:xfrm>
            <a:off x="8015212" y="145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7" name="Text Placeholder 5"/>
          <p:cNvSpPr txBox="1">
            <a:spLocks/>
          </p:cNvSpPr>
          <p:nvPr/>
        </p:nvSpPr>
        <p:spPr>
          <a:xfrm>
            <a:off x="2686157" y="1509442"/>
            <a:ext cx="5192013" cy="475744"/>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راهبند های بزرگ که کارکردی چون نشیمن شهری . گلجای و .... به خود میگیرد</a:t>
            </a:r>
            <a:endParaRPr lang="en-US" sz="1500" dirty="0" smtClean="0">
              <a:solidFill>
                <a:schemeClr val="bg1">
                  <a:lumMod val="75000"/>
                </a:schemeClr>
              </a:solidFill>
            </a:endParaRPr>
          </a:p>
        </p:txBody>
      </p:sp>
      <p:sp>
        <p:nvSpPr>
          <p:cNvPr id="29" name="Rounded Rectangle 28"/>
          <p:cNvSpPr/>
          <p:nvPr/>
        </p:nvSpPr>
        <p:spPr>
          <a:xfrm>
            <a:off x="7964248" y="2578078"/>
            <a:ext cx="635000" cy="7055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8015212" y="272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1" name="Text Placeholder 5"/>
          <p:cNvSpPr txBox="1">
            <a:spLocks/>
          </p:cNvSpPr>
          <p:nvPr/>
        </p:nvSpPr>
        <p:spPr>
          <a:xfrm>
            <a:off x="2804709" y="2794620"/>
            <a:ext cx="4915351" cy="489013"/>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راهبند هایی که به دلیل ساختار فرمی محلی برای پارک وسایل نقلیه دو چرخ میشود</a:t>
            </a:r>
            <a:endParaRPr lang="en-US" sz="1500" dirty="0" smtClean="0">
              <a:solidFill>
                <a:schemeClr val="bg1">
                  <a:lumMod val="75000"/>
                </a:schemeClr>
              </a:solidFill>
            </a:endParaRPr>
          </a:p>
        </p:txBody>
      </p:sp>
      <p:sp>
        <p:nvSpPr>
          <p:cNvPr id="33" name="Rounded Rectangle 32"/>
          <p:cNvSpPr/>
          <p:nvPr/>
        </p:nvSpPr>
        <p:spPr>
          <a:xfrm>
            <a:off x="7964248" y="3918633"/>
            <a:ext cx="635000" cy="70555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015212" y="4069175"/>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5" name="Text Placeholder 5"/>
          <p:cNvSpPr txBox="1">
            <a:spLocks/>
          </p:cNvSpPr>
          <p:nvPr/>
        </p:nvSpPr>
        <p:spPr>
          <a:xfrm>
            <a:off x="2804709" y="4201179"/>
            <a:ext cx="4915351" cy="423010"/>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راهبند هایی که دارای کارکرد ثانویه ای چون روشنایی محیط هستنند </a:t>
            </a:r>
            <a:endParaRPr lang="en-US" sz="1500" dirty="0" smtClean="0">
              <a:solidFill>
                <a:schemeClr val="bg1">
                  <a:lumMod val="75000"/>
                </a:schemeClr>
              </a:solidFill>
            </a:endParaRPr>
          </a:p>
        </p:txBody>
      </p:sp>
      <p:sp>
        <p:nvSpPr>
          <p:cNvPr id="37" name="Rectangle 36"/>
          <p:cNvSpPr/>
          <p:nvPr/>
        </p:nvSpPr>
        <p:spPr>
          <a:xfrm>
            <a:off x="0" y="4782231"/>
            <a:ext cx="7927943" cy="1015663"/>
          </a:xfrm>
          <a:prstGeom prst="rect">
            <a:avLst/>
          </a:prstGeom>
        </p:spPr>
        <p:txBody>
          <a:bodyPr wrap="square">
            <a:spAutoFit/>
          </a:bodyPr>
          <a:lstStyle/>
          <a:p>
            <a:r>
              <a:rPr lang="en-US" sz="6000" dirty="0" smtClean="0">
                <a:solidFill>
                  <a:schemeClr val="bg1"/>
                </a:solidFill>
              </a:rPr>
              <a:t>BOLLARD</a:t>
            </a:r>
            <a:r>
              <a:rPr lang="en-US" sz="6000" dirty="0" smtClean="0">
                <a:solidFill>
                  <a:schemeClr val="accent6">
                    <a:lumMod val="75000"/>
                  </a:schemeClr>
                </a:solidFill>
              </a:rPr>
              <a:t>_</a:t>
            </a:r>
            <a:r>
              <a:rPr lang="en-US" sz="3000" dirty="0" smtClean="0">
                <a:solidFill>
                  <a:schemeClr val="accent4">
                    <a:lumMod val="50000"/>
                  </a:schemeClr>
                </a:solidFill>
              </a:rPr>
              <a:t>BARRICADE</a:t>
            </a:r>
            <a:endParaRPr lang="en-US" sz="3000" dirty="0">
              <a:solidFill>
                <a:schemeClr val="accent4">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96" y="1869274"/>
            <a:ext cx="2331649" cy="2876637"/>
          </a:xfrm>
          <a:prstGeom prst="rect">
            <a:avLst/>
          </a:prstGeom>
        </p:spPr>
      </p:pic>
    </p:spTree>
    <p:extLst>
      <p:ext uri="{BB962C8B-B14F-4D97-AF65-F5344CB8AC3E}">
        <p14:creationId xmlns:p14="http://schemas.microsoft.com/office/powerpoint/2010/main" val="71068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600"/>
                                        <p:tgtEl>
                                          <p:spTgt spid="27">
                                            <p:txEl>
                                              <p:pRg st="0" end="0"/>
                                            </p:txEl>
                                          </p:spTgt>
                                        </p:tgtEl>
                                      </p:cBhvr>
                                    </p:animEffect>
                                    <p:anim calcmode="lin" valueType="num">
                                      <p:cBhvr>
                                        <p:cTn id="8" dur="6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27">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27">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400" fill="hold"/>
                                        <p:tgtEl>
                                          <p:spTgt spid="22"/>
                                        </p:tgtEl>
                                        <p:attrNameLst>
                                          <p:attrName>ppt_w</p:attrName>
                                        </p:attrNameLst>
                                      </p:cBhvr>
                                      <p:tavLst>
                                        <p:tav tm="0">
                                          <p:val>
                                            <p:fltVal val="0"/>
                                          </p:val>
                                        </p:tav>
                                        <p:tav tm="100000">
                                          <p:val>
                                            <p:strVal val="#ppt_w"/>
                                          </p:val>
                                        </p:tav>
                                      </p:tavLst>
                                    </p:anim>
                                    <p:anim calcmode="lin" valueType="num">
                                      <p:cBhvr>
                                        <p:cTn id="14" dur="400" fill="hold"/>
                                        <p:tgtEl>
                                          <p:spTgt spid="22"/>
                                        </p:tgtEl>
                                        <p:attrNameLst>
                                          <p:attrName>ppt_h</p:attrName>
                                        </p:attrNameLst>
                                      </p:cBhvr>
                                      <p:tavLst>
                                        <p:tav tm="0">
                                          <p:val>
                                            <p:fltVal val="0"/>
                                          </p:val>
                                        </p:tav>
                                        <p:tav tm="100000">
                                          <p:val>
                                            <p:strVal val="#ppt_h"/>
                                          </p:val>
                                        </p:tav>
                                      </p:tavLst>
                                    </p:anim>
                                    <p:animEffect transition="in" filter="fade">
                                      <p:cBhvr>
                                        <p:cTn id="15" dur="400"/>
                                        <p:tgtEl>
                                          <p:spTgt spid="22"/>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26"/>
                                        </p:tgtEl>
                                        <p:attrNameLst>
                                          <p:attrName>style.visibility</p:attrName>
                                        </p:attrNameLst>
                                      </p:cBhvr>
                                      <p:to>
                                        <p:strVal val="visible"/>
                                      </p:to>
                                    </p:set>
                                    <p:anim calcmode="lin" valueType="num">
                                      <p:cBhvr>
                                        <p:cTn id="18" dur="400" fill="hold"/>
                                        <p:tgtEl>
                                          <p:spTgt spid="26"/>
                                        </p:tgtEl>
                                        <p:attrNameLst>
                                          <p:attrName>ppt_w</p:attrName>
                                        </p:attrNameLst>
                                      </p:cBhvr>
                                      <p:tavLst>
                                        <p:tav tm="0">
                                          <p:val>
                                            <p:fltVal val="0"/>
                                          </p:val>
                                        </p:tav>
                                        <p:tav tm="100000">
                                          <p:val>
                                            <p:strVal val="#ppt_w"/>
                                          </p:val>
                                        </p:tav>
                                      </p:tavLst>
                                    </p:anim>
                                    <p:anim calcmode="lin" valueType="num">
                                      <p:cBhvr>
                                        <p:cTn id="19" dur="400" fill="hold"/>
                                        <p:tgtEl>
                                          <p:spTgt spid="26"/>
                                        </p:tgtEl>
                                        <p:attrNameLst>
                                          <p:attrName>ppt_h</p:attrName>
                                        </p:attrNameLst>
                                      </p:cBhvr>
                                      <p:tavLst>
                                        <p:tav tm="0">
                                          <p:val>
                                            <p:fltVal val="0"/>
                                          </p:val>
                                        </p:tav>
                                        <p:tav tm="100000">
                                          <p:val>
                                            <p:strVal val="#ppt_h"/>
                                          </p:val>
                                        </p:tav>
                                      </p:tavLst>
                                    </p:anim>
                                    <p:animEffect transition="in" filter="fade">
                                      <p:cBhvr>
                                        <p:cTn id="20" dur="400"/>
                                        <p:tgtEl>
                                          <p:spTgt spid="26"/>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600"/>
                                        <p:tgtEl>
                                          <p:spTgt spid="31">
                                            <p:txEl>
                                              <p:pRg st="0" end="0"/>
                                            </p:txEl>
                                          </p:spTgt>
                                        </p:tgtEl>
                                      </p:cBhvr>
                                    </p:animEffect>
                                    <p:anim calcmode="lin" valueType="num">
                                      <p:cBhvr>
                                        <p:cTn id="24" dur="6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31">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31">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400" fill="hold"/>
                                        <p:tgtEl>
                                          <p:spTgt spid="29"/>
                                        </p:tgtEl>
                                        <p:attrNameLst>
                                          <p:attrName>ppt_w</p:attrName>
                                        </p:attrNameLst>
                                      </p:cBhvr>
                                      <p:tavLst>
                                        <p:tav tm="0">
                                          <p:val>
                                            <p:fltVal val="0"/>
                                          </p:val>
                                        </p:tav>
                                        <p:tav tm="100000">
                                          <p:val>
                                            <p:strVal val="#ppt_w"/>
                                          </p:val>
                                        </p:tav>
                                      </p:tavLst>
                                    </p:anim>
                                    <p:anim calcmode="lin" valueType="num">
                                      <p:cBhvr>
                                        <p:cTn id="30" dur="400" fill="hold"/>
                                        <p:tgtEl>
                                          <p:spTgt spid="29"/>
                                        </p:tgtEl>
                                        <p:attrNameLst>
                                          <p:attrName>ppt_h</p:attrName>
                                        </p:attrNameLst>
                                      </p:cBhvr>
                                      <p:tavLst>
                                        <p:tav tm="0">
                                          <p:val>
                                            <p:fltVal val="0"/>
                                          </p:val>
                                        </p:tav>
                                        <p:tav tm="100000">
                                          <p:val>
                                            <p:strVal val="#ppt_h"/>
                                          </p:val>
                                        </p:tav>
                                      </p:tavLst>
                                    </p:anim>
                                    <p:animEffect transition="in" filter="fade">
                                      <p:cBhvr>
                                        <p:cTn id="31" dur="400"/>
                                        <p:tgtEl>
                                          <p:spTgt spid="29"/>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30"/>
                                        </p:tgtEl>
                                        <p:attrNameLst>
                                          <p:attrName>style.visibility</p:attrName>
                                        </p:attrNameLst>
                                      </p:cBhvr>
                                      <p:to>
                                        <p:strVal val="visible"/>
                                      </p:to>
                                    </p:set>
                                    <p:anim calcmode="lin" valueType="num">
                                      <p:cBhvr>
                                        <p:cTn id="34" dur="400" fill="hold"/>
                                        <p:tgtEl>
                                          <p:spTgt spid="30"/>
                                        </p:tgtEl>
                                        <p:attrNameLst>
                                          <p:attrName>ppt_w</p:attrName>
                                        </p:attrNameLst>
                                      </p:cBhvr>
                                      <p:tavLst>
                                        <p:tav tm="0">
                                          <p:val>
                                            <p:fltVal val="0"/>
                                          </p:val>
                                        </p:tav>
                                        <p:tav tm="100000">
                                          <p:val>
                                            <p:strVal val="#ppt_w"/>
                                          </p:val>
                                        </p:tav>
                                      </p:tavLst>
                                    </p:anim>
                                    <p:anim calcmode="lin" valueType="num">
                                      <p:cBhvr>
                                        <p:cTn id="35" dur="400" fill="hold"/>
                                        <p:tgtEl>
                                          <p:spTgt spid="30"/>
                                        </p:tgtEl>
                                        <p:attrNameLst>
                                          <p:attrName>ppt_h</p:attrName>
                                        </p:attrNameLst>
                                      </p:cBhvr>
                                      <p:tavLst>
                                        <p:tav tm="0">
                                          <p:val>
                                            <p:fltVal val="0"/>
                                          </p:val>
                                        </p:tav>
                                        <p:tav tm="100000">
                                          <p:val>
                                            <p:strVal val="#ppt_h"/>
                                          </p:val>
                                        </p:tav>
                                      </p:tavLst>
                                    </p:anim>
                                    <p:animEffect transition="in" filter="fade">
                                      <p:cBhvr>
                                        <p:cTn id="36" dur="400"/>
                                        <p:tgtEl>
                                          <p:spTgt spid="30"/>
                                        </p:tgtEl>
                                      </p:cBhvr>
                                    </p:animEffect>
                                  </p:childTnLst>
                                </p:cTn>
                              </p:par>
                              <p:par>
                                <p:cTn id="37" presetID="37" presetClass="entr" presetSubtype="0" fill="hold" grpId="0" nodeType="withEffect">
                                  <p:stCondLst>
                                    <p:cond delay="30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600"/>
                                        <p:tgtEl>
                                          <p:spTgt spid="35">
                                            <p:txEl>
                                              <p:pRg st="0" end="0"/>
                                            </p:txEl>
                                          </p:spTgt>
                                        </p:tgtEl>
                                      </p:cBhvr>
                                    </p:animEffect>
                                    <p:anim calcmode="lin" valueType="num">
                                      <p:cBhvr>
                                        <p:cTn id="40" dur="6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1" dur="540" decel="100000" fill="hold"/>
                                        <p:tgtEl>
                                          <p:spTgt spid="35">
                                            <p:txEl>
                                              <p:pRg st="0" end="0"/>
                                            </p:txEl>
                                          </p:spTgt>
                                        </p:tgtEl>
                                        <p:attrNameLst>
                                          <p:attrName>ppt_y</p:attrName>
                                        </p:attrNameLst>
                                      </p:cBhvr>
                                      <p:tavLst>
                                        <p:tav tm="0">
                                          <p:val>
                                            <p:strVal val="#ppt_y+1"/>
                                          </p:val>
                                        </p:tav>
                                        <p:tav tm="100000">
                                          <p:val>
                                            <p:strVal val="#ppt_y-.03"/>
                                          </p:val>
                                        </p:tav>
                                      </p:tavLst>
                                    </p:anim>
                                    <p:anim calcmode="lin" valueType="num">
                                      <p:cBhvr>
                                        <p:cTn id="42" dur="60" accel="100000" fill="hold">
                                          <p:stCondLst>
                                            <p:cond delay="540"/>
                                          </p:stCondLst>
                                        </p:cTn>
                                        <p:tgtEl>
                                          <p:spTgt spid="35">
                                            <p:txEl>
                                              <p:pRg st="0" end="0"/>
                                            </p:txEl>
                                          </p:spTgt>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300"/>
                                  </p:stCondLst>
                                  <p:childTnLst>
                                    <p:set>
                                      <p:cBhvr>
                                        <p:cTn id="44" dur="1" fill="hold">
                                          <p:stCondLst>
                                            <p:cond delay="0"/>
                                          </p:stCondLst>
                                        </p:cTn>
                                        <p:tgtEl>
                                          <p:spTgt spid="33"/>
                                        </p:tgtEl>
                                        <p:attrNameLst>
                                          <p:attrName>style.visibility</p:attrName>
                                        </p:attrNameLst>
                                      </p:cBhvr>
                                      <p:to>
                                        <p:strVal val="visible"/>
                                      </p:to>
                                    </p:set>
                                    <p:anim calcmode="lin" valueType="num">
                                      <p:cBhvr>
                                        <p:cTn id="45" dur="400" fill="hold"/>
                                        <p:tgtEl>
                                          <p:spTgt spid="33"/>
                                        </p:tgtEl>
                                        <p:attrNameLst>
                                          <p:attrName>ppt_w</p:attrName>
                                        </p:attrNameLst>
                                      </p:cBhvr>
                                      <p:tavLst>
                                        <p:tav tm="0">
                                          <p:val>
                                            <p:fltVal val="0"/>
                                          </p:val>
                                        </p:tav>
                                        <p:tav tm="100000">
                                          <p:val>
                                            <p:strVal val="#ppt_w"/>
                                          </p:val>
                                        </p:tav>
                                      </p:tavLst>
                                    </p:anim>
                                    <p:anim calcmode="lin" valueType="num">
                                      <p:cBhvr>
                                        <p:cTn id="46" dur="400" fill="hold"/>
                                        <p:tgtEl>
                                          <p:spTgt spid="33"/>
                                        </p:tgtEl>
                                        <p:attrNameLst>
                                          <p:attrName>ppt_h</p:attrName>
                                        </p:attrNameLst>
                                      </p:cBhvr>
                                      <p:tavLst>
                                        <p:tav tm="0">
                                          <p:val>
                                            <p:fltVal val="0"/>
                                          </p:val>
                                        </p:tav>
                                        <p:tav tm="100000">
                                          <p:val>
                                            <p:strVal val="#ppt_h"/>
                                          </p:val>
                                        </p:tav>
                                      </p:tavLst>
                                    </p:anim>
                                    <p:animEffect transition="in" filter="fade">
                                      <p:cBhvr>
                                        <p:cTn id="47" dur="400"/>
                                        <p:tgtEl>
                                          <p:spTgt spid="33"/>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34"/>
                                        </p:tgtEl>
                                        <p:attrNameLst>
                                          <p:attrName>style.visibility</p:attrName>
                                        </p:attrNameLst>
                                      </p:cBhvr>
                                      <p:to>
                                        <p:strVal val="visible"/>
                                      </p:to>
                                    </p:set>
                                    <p:anim calcmode="lin" valueType="num">
                                      <p:cBhvr>
                                        <p:cTn id="50" dur="400" fill="hold"/>
                                        <p:tgtEl>
                                          <p:spTgt spid="34"/>
                                        </p:tgtEl>
                                        <p:attrNameLst>
                                          <p:attrName>ppt_w</p:attrName>
                                        </p:attrNameLst>
                                      </p:cBhvr>
                                      <p:tavLst>
                                        <p:tav tm="0">
                                          <p:val>
                                            <p:fltVal val="0"/>
                                          </p:val>
                                        </p:tav>
                                        <p:tav tm="100000">
                                          <p:val>
                                            <p:strVal val="#ppt_w"/>
                                          </p:val>
                                        </p:tav>
                                      </p:tavLst>
                                    </p:anim>
                                    <p:anim calcmode="lin" valueType="num">
                                      <p:cBhvr>
                                        <p:cTn id="51" dur="400" fill="hold"/>
                                        <p:tgtEl>
                                          <p:spTgt spid="34"/>
                                        </p:tgtEl>
                                        <p:attrNameLst>
                                          <p:attrName>ppt_h</p:attrName>
                                        </p:attrNameLst>
                                      </p:cBhvr>
                                      <p:tavLst>
                                        <p:tav tm="0">
                                          <p:val>
                                            <p:fltVal val="0"/>
                                          </p:val>
                                        </p:tav>
                                        <p:tav tm="100000">
                                          <p:val>
                                            <p:strVal val="#ppt_h"/>
                                          </p:val>
                                        </p:tav>
                                      </p:tavLst>
                                    </p:anim>
                                    <p:animEffect transition="in" filter="fade">
                                      <p:cBhvr>
                                        <p:cTn id="52" dur="4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build="p">
        <p:tmplLst>
          <p:tmpl lvl="1">
            <p:tnLst>
              <p:par>
                <p:cTn presetID="37"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600"/>
                        <p:tgtEl>
                          <p:spTgt spid="27"/>
                        </p:tgtEl>
                      </p:cBhvr>
                    </p:animEffect>
                    <p:anim calcmode="lin" valueType="num">
                      <p:cBhvr>
                        <p:cTn dur="600" fill="hold"/>
                        <p:tgtEl>
                          <p:spTgt spid="27"/>
                        </p:tgtEl>
                        <p:attrNameLst>
                          <p:attrName>ppt_x</p:attrName>
                        </p:attrNameLst>
                      </p:cBhvr>
                      <p:tavLst>
                        <p:tav tm="0">
                          <p:val>
                            <p:strVal val="#ppt_x"/>
                          </p:val>
                        </p:tav>
                        <p:tav tm="100000">
                          <p:val>
                            <p:strVal val="#ppt_x"/>
                          </p:val>
                        </p:tav>
                      </p:tavLst>
                    </p:anim>
                    <p:anim calcmode="lin" valueType="num">
                      <p:cBhvr>
                        <p:cTn dur="540" decel="100000" fill="hold"/>
                        <p:tgtEl>
                          <p:spTgt spid="2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7"/>
                        </p:tgtEl>
                        <p:attrNameLst>
                          <p:attrName>ppt_y</p:attrName>
                        </p:attrNameLst>
                      </p:cBhvr>
                      <p:tavLst>
                        <p:tav tm="0">
                          <p:val>
                            <p:strVal val="#ppt_y-.03"/>
                          </p:val>
                        </p:tav>
                        <p:tav tm="100000">
                          <p:val>
                            <p:strVal val="#ppt_y"/>
                          </p:val>
                        </p:tav>
                      </p:tavLst>
                    </p:anim>
                  </p:childTnLst>
                </p:cTn>
              </p:par>
            </p:tnLst>
          </p:tmpl>
        </p:tmplLst>
      </p:bldP>
      <p:bldP spid="29" grpId="0" animBg="1"/>
      <p:bldP spid="30" grpId="0"/>
      <p:bldP spid="31" grpId="0" build="p">
        <p:tmplLst>
          <p:tmpl lvl="1">
            <p:tnLst>
              <p:par>
                <p:cTn presetID="37" presetClass="entr" presetSubtype="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Effect transition="in" filter="fade">
                      <p:cBhvr>
                        <p:cTn dur="600"/>
                        <p:tgtEl>
                          <p:spTgt spid="31"/>
                        </p:tgtEl>
                      </p:cBhvr>
                    </p:animEffect>
                    <p:anim calcmode="lin" valueType="num">
                      <p:cBhvr>
                        <p:cTn dur="600" fill="hold"/>
                        <p:tgtEl>
                          <p:spTgt spid="31"/>
                        </p:tgtEl>
                        <p:attrNameLst>
                          <p:attrName>ppt_x</p:attrName>
                        </p:attrNameLst>
                      </p:cBhvr>
                      <p:tavLst>
                        <p:tav tm="0">
                          <p:val>
                            <p:strVal val="#ppt_x"/>
                          </p:val>
                        </p:tav>
                        <p:tav tm="100000">
                          <p:val>
                            <p:strVal val="#ppt_x"/>
                          </p:val>
                        </p:tav>
                      </p:tavLst>
                    </p:anim>
                    <p:anim calcmode="lin" valueType="num">
                      <p:cBhvr>
                        <p:cTn dur="540" decel="100000" fill="hold"/>
                        <p:tgtEl>
                          <p:spTgt spid="3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1"/>
                        </p:tgtEl>
                        <p:attrNameLst>
                          <p:attrName>ppt_y</p:attrName>
                        </p:attrNameLst>
                      </p:cBhvr>
                      <p:tavLst>
                        <p:tav tm="0">
                          <p:val>
                            <p:strVal val="#ppt_y-.03"/>
                          </p:val>
                        </p:tav>
                        <p:tav tm="100000">
                          <p:val>
                            <p:strVal val="#ppt_y"/>
                          </p:val>
                        </p:tav>
                      </p:tavLst>
                    </p:anim>
                  </p:childTnLst>
                </p:cTn>
              </p:par>
            </p:tnLst>
          </p:tmpl>
        </p:tmplLst>
      </p:bldP>
      <p:bldP spid="33" grpId="0" animBg="1"/>
      <p:bldP spid="34" grpId="0"/>
      <p:bldP spid="35" grpId="0" build="p">
        <p:tmplLst>
          <p:tmpl lvl="1">
            <p:tnLst>
              <p:par>
                <p:cTn presetID="37" presetClass="entr" presetSubtype="0" fill="hold" nodeType="withEffect">
                  <p:stCondLst>
                    <p:cond delay="300"/>
                  </p:stCondLst>
                  <p:childTnLst>
                    <p:set>
                      <p:cBhvr>
                        <p:cTn dur="1" fill="hold">
                          <p:stCondLst>
                            <p:cond delay="0"/>
                          </p:stCondLst>
                        </p:cTn>
                        <p:tgtEl>
                          <p:spTgt spid="35"/>
                        </p:tgtEl>
                        <p:attrNameLst>
                          <p:attrName>style.visibility</p:attrName>
                        </p:attrNameLst>
                      </p:cBhvr>
                      <p:to>
                        <p:strVal val="visible"/>
                      </p:to>
                    </p:set>
                    <p:animEffect transition="in" filter="fade">
                      <p:cBhvr>
                        <p:cTn dur="600"/>
                        <p:tgtEl>
                          <p:spTgt spid="35"/>
                        </p:tgtEl>
                      </p:cBhvr>
                    </p:animEffect>
                    <p:anim calcmode="lin" valueType="num">
                      <p:cBhvr>
                        <p:cTn dur="600" fill="hold"/>
                        <p:tgtEl>
                          <p:spTgt spid="35"/>
                        </p:tgtEl>
                        <p:attrNameLst>
                          <p:attrName>ppt_x</p:attrName>
                        </p:attrNameLst>
                      </p:cBhvr>
                      <p:tavLst>
                        <p:tav tm="0">
                          <p:val>
                            <p:strVal val="#ppt_x"/>
                          </p:val>
                        </p:tav>
                        <p:tav tm="100000">
                          <p:val>
                            <p:strVal val="#ppt_x"/>
                          </p:val>
                        </p:tav>
                      </p:tavLst>
                    </p:anim>
                    <p:anim calcmode="lin" valueType="num">
                      <p:cBhvr>
                        <p:cTn dur="540" decel="100000" fill="hold"/>
                        <p:tgtEl>
                          <p:spTgt spid="3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5"/>
                        </p:tgtEl>
                        <p:attrNameLst>
                          <p:attrName>ppt_y</p:attrName>
                        </p:attrNameLst>
                      </p:cBhvr>
                      <p:tavLst>
                        <p:tav tm="0">
                          <p:val>
                            <p:strVal val="#ppt_y-.03"/>
                          </p:val>
                        </p:tav>
                        <p:tav tm="100000">
                          <p:val>
                            <p:strVal val="#ppt_y"/>
                          </p:val>
                        </p:tav>
                      </p:tavLst>
                    </p:anim>
                  </p:childTnLst>
                </p:cTn>
              </p:par>
            </p:tnLst>
          </p:tmpl>
        </p:tmplLst>
      </p:b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7964248" y="1308078"/>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2"/>
          <p:cNvSpPr>
            <a:spLocks noGrp="1"/>
          </p:cNvSpPr>
          <p:nvPr>
            <p:ph type="title"/>
          </p:nvPr>
        </p:nvSpPr>
        <p:spPr>
          <a:xfrm>
            <a:off x="118920" y="916873"/>
            <a:ext cx="2264061" cy="1083492"/>
          </a:xfrm>
        </p:spPr>
        <p:txBody>
          <a:bodyPr>
            <a:noAutofit/>
          </a:bodyPr>
          <a:lstStyle/>
          <a:p>
            <a:r>
              <a:rPr lang="fa-IR" sz="2500" dirty="0" smtClean="0">
                <a:solidFill>
                  <a:schemeClr val="bg1">
                    <a:lumMod val="95000"/>
                  </a:schemeClr>
                </a:solidFill>
              </a:rPr>
              <a:t>انواع راهبند به لحاظ کارکرد      </a:t>
            </a:r>
            <a:endParaRPr lang="en-US" sz="2500" dirty="0">
              <a:solidFill>
                <a:schemeClr val="bg1">
                  <a:lumMod val="95000"/>
                </a:schemeClr>
              </a:solidFill>
            </a:endParaRPr>
          </a:p>
        </p:txBody>
      </p:sp>
      <p:sp>
        <p:nvSpPr>
          <p:cNvPr id="26" name="TextBox 25"/>
          <p:cNvSpPr txBox="1"/>
          <p:nvPr/>
        </p:nvSpPr>
        <p:spPr>
          <a:xfrm>
            <a:off x="8015212" y="145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7" name="Text Placeholder 5"/>
          <p:cNvSpPr txBox="1">
            <a:spLocks/>
          </p:cNvSpPr>
          <p:nvPr/>
        </p:nvSpPr>
        <p:spPr>
          <a:xfrm>
            <a:off x="3192197" y="1524620"/>
            <a:ext cx="4527863" cy="669939"/>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راهبند هایی که علاوه بر راهبندی مشخص کننده مسیر و هدایت کنندهی کاربران است</a:t>
            </a:r>
            <a:endParaRPr lang="en-US" sz="1500" dirty="0" smtClean="0">
              <a:solidFill>
                <a:schemeClr val="bg1">
                  <a:lumMod val="75000"/>
                </a:schemeClr>
              </a:solidFill>
            </a:endParaRPr>
          </a:p>
        </p:txBody>
      </p:sp>
      <p:sp>
        <p:nvSpPr>
          <p:cNvPr id="29" name="Rounded Rectangle 28"/>
          <p:cNvSpPr/>
          <p:nvPr/>
        </p:nvSpPr>
        <p:spPr>
          <a:xfrm>
            <a:off x="7964248" y="2578078"/>
            <a:ext cx="635000" cy="7055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8015212" y="272861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1" name="Text Placeholder 5"/>
          <p:cNvSpPr txBox="1">
            <a:spLocks/>
          </p:cNvSpPr>
          <p:nvPr/>
        </p:nvSpPr>
        <p:spPr>
          <a:xfrm>
            <a:off x="3192197" y="2794620"/>
            <a:ext cx="4527863" cy="927525"/>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1500" dirty="0" smtClean="0">
                <a:solidFill>
                  <a:schemeClr val="bg1">
                    <a:lumMod val="75000"/>
                  </a:schemeClr>
                </a:solidFill>
              </a:rPr>
              <a:t>راهبند هایی که به دلیل ساختار فنی خود کارکرد محافظت در برابر حوادث .ضربه و تصادفات را دارند </a:t>
            </a:r>
            <a:endParaRPr lang="en-US" sz="1500" dirty="0" smtClean="0">
              <a:solidFill>
                <a:schemeClr val="bg1">
                  <a:lumMod val="75000"/>
                </a:schemeClr>
              </a:solidFill>
            </a:endParaRPr>
          </a:p>
        </p:txBody>
      </p:sp>
      <p:sp>
        <p:nvSpPr>
          <p:cNvPr id="12" name="Rectangle 11"/>
          <p:cNvSpPr/>
          <p:nvPr/>
        </p:nvSpPr>
        <p:spPr>
          <a:xfrm>
            <a:off x="-77740" y="4699337"/>
            <a:ext cx="7927943" cy="1015663"/>
          </a:xfrm>
          <a:prstGeom prst="rect">
            <a:avLst/>
          </a:prstGeom>
        </p:spPr>
        <p:txBody>
          <a:bodyPr wrap="square">
            <a:spAutoFit/>
          </a:bodyPr>
          <a:lstStyle/>
          <a:p>
            <a:r>
              <a:rPr lang="en-US" sz="6000" dirty="0" smtClean="0">
                <a:solidFill>
                  <a:schemeClr val="bg1"/>
                </a:solidFill>
              </a:rPr>
              <a:t>BOLLARD</a:t>
            </a:r>
            <a:r>
              <a:rPr lang="en-US" sz="6000" dirty="0" smtClean="0">
                <a:solidFill>
                  <a:schemeClr val="accent6">
                    <a:lumMod val="75000"/>
                  </a:schemeClr>
                </a:solidFill>
              </a:rPr>
              <a:t>_</a:t>
            </a:r>
            <a:r>
              <a:rPr lang="en-US" sz="3000" dirty="0" smtClean="0">
                <a:solidFill>
                  <a:schemeClr val="accent4">
                    <a:lumMod val="50000"/>
                  </a:schemeClr>
                </a:solidFill>
              </a:rPr>
              <a:t>BARRICADE</a:t>
            </a:r>
            <a:endParaRPr lang="en-US" sz="3000" dirty="0">
              <a:solidFill>
                <a:schemeClr val="accent4">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16" y="1718916"/>
            <a:ext cx="2828917" cy="2889629"/>
          </a:xfrm>
          <a:prstGeom prst="rect">
            <a:avLst/>
          </a:prstGeom>
        </p:spPr>
      </p:pic>
    </p:spTree>
    <p:extLst>
      <p:ext uri="{BB962C8B-B14F-4D97-AF65-F5344CB8AC3E}">
        <p14:creationId xmlns:p14="http://schemas.microsoft.com/office/powerpoint/2010/main" val="361026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600"/>
                                        <p:tgtEl>
                                          <p:spTgt spid="27">
                                            <p:txEl>
                                              <p:pRg st="0" end="0"/>
                                            </p:txEl>
                                          </p:spTgt>
                                        </p:tgtEl>
                                      </p:cBhvr>
                                    </p:animEffect>
                                    <p:anim calcmode="lin" valueType="num">
                                      <p:cBhvr>
                                        <p:cTn id="8" dur="6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27">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27">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22"/>
                                        </p:tgtEl>
                                        <p:attrNameLst>
                                          <p:attrName>style.visibility</p:attrName>
                                        </p:attrNameLst>
                                      </p:cBhvr>
                                      <p:to>
                                        <p:strVal val="visible"/>
                                      </p:to>
                                    </p:set>
                                    <p:anim calcmode="lin" valueType="num">
                                      <p:cBhvr>
                                        <p:cTn id="13" dur="400" fill="hold"/>
                                        <p:tgtEl>
                                          <p:spTgt spid="22"/>
                                        </p:tgtEl>
                                        <p:attrNameLst>
                                          <p:attrName>ppt_w</p:attrName>
                                        </p:attrNameLst>
                                      </p:cBhvr>
                                      <p:tavLst>
                                        <p:tav tm="0">
                                          <p:val>
                                            <p:fltVal val="0"/>
                                          </p:val>
                                        </p:tav>
                                        <p:tav tm="100000">
                                          <p:val>
                                            <p:strVal val="#ppt_w"/>
                                          </p:val>
                                        </p:tav>
                                      </p:tavLst>
                                    </p:anim>
                                    <p:anim calcmode="lin" valueType="num">
                                      <p:cBhvr>
                                        <p:cTn id="14" dur="400" fill="hold"/>
                                        <p:tgtEl>
                                          <p:spTgt spid="22"/>
                                        </p:tgtEl>
                                        <p:attrNameLst>
                                          <p:attrName>ppt_h</p:attrName>
                                        </p:attrNameLst>
                                      </p:cBhvr>
                                      <p:tavLst>
                                        <p:tav tm="0">
                                          <p:val>
                                            <p:fltVal val="0"/>
                                          </p:val>
                                        </p:tav>
                                        <p:tav tm="100000">
                                          <p:val>
                                            <p:strVal val="#ppt_h"/>
                                          </p:val>
                                        </p:tav>
                                      </p:tavLst>
                                    </p:anim>
                                    <p:animEffect transition="in" filter="fade">
                                      <p:cBhvr>
                                        <p:cTn id="15" dur="400"/>
                                        <p:tgtEl>
                                          <p:spTgt spid="22"/>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26"/>
                                        </p:tgtEl>
                                        <p:attrNameLst>
                                          <p:attrName>style.visibility</p:attrName>
                                        </p:attrNameLst>
                                      </p:cBhvr>
                                      <p:to>
                                        <p:strVal val="visible"/>
                                      </p:to>
                                    </p:set>
                                    <p:anim calcmode="lin" valueType="num">
                                      <p:cBhvr>
                                        <p:cTn id="18" dur="400" fill="hold"/>
                                        <p:tgtEl>
                                          <p:spTgt spid="26"/>
                                        </p:tgtEl>
                                        <p:attrNameLst>
                                          <p:attrName>ppt_w</p:attrName>
                                        </p:attrNameLst>
                                      </p:cBhvr>
                                      <p:tavLst>
                                        <p:tav tm="0">
                                          <p:val>
                                            <p:fltVal val="0"/>
                                          </p:val>
                                        </p:tav>
                                        <p:tav tm="100000">
                                          <p:val>
                                            <p:strVal val="#ppt_w"/>
                                          </p:val>
                                        </p:tav>
                                      </p:tavLst>
                                    </p:anim>
                                    <p:anim calcmode="lin" valueType="num">
                                      <p:cBhvr>
                                        <p:cTn id="19" dur="400" fill="hold"/>
                                        <p:tgtEl>
                                          <p:spTgt spid="26"/>
                                        </p:tgtEl>
                                        <p:attrNameLst>
                                          <p:attrName>ppt_h</p:attrName>
                                        </p:attrNameLst>
                                      </p:cBhvr>
                                      <p:tavLst>
                                        <p:tav tm="0">
                                          <p:val>
                                            <p:fltVal val="0"/>
                                          </p:val>
                                        </p:tav>
                                        <p:tav tm="100000">
                                          <p:val>
                                            <p:strVal val="#ppt_h"/>
                                          </p:val>
                                        </p:tav>
                                      </p:tavLst>
                                    </p:anim>
                                    <p:animEffect transition="in" filter="fade">
                                      <p:cBhvr>
                                        <p:cTn id="20" dur="400"/>
                                        <p:tgtEl>
                                          <p:spTgt spid="26"/>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600"/>
                                        <p:tgtEl>
                                          <p:spTgt spid="31">
                                            <p:txEl>
                                              <p:pRg st="0" end="0"/>
                                            </p:txEl>
                                          </p:spTgt>
                                        </p:tgtEl>
                                      </p:cBhvr>
                                    </p:animEffect>
                                    <p:anim calcmode="lin" valueType="num">
                                      <p:cBhvr>
                                        <p:cTn id="24" dur="6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31">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31">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400" fill="hold"/>
                                        <p:tgtEl>
                                          <p:spTgt spid="29"/>
                                        </p:tgtEl>
                                        <p:attrNameLst>
                                          <p:attrName>ppt_w</p:attrName>
                                        </p:attrNameLst>
                                      </p:cBhvr>
                                      <p:tavLst>
                                        <p:tav tm="0">
                                          <p:val>
                                            <p:fltVal val="0"/>
                                          </p:val>
                                        </p:tav>
                                        <p:tav tm="100000">
                                          <p:val>
                                            <p:strVal val="#ppt_w"/>
                                          </p:val>
                                        </p:tav>
                                      </p:tavLst>
                                    </p:anim>
                                    <p:anim calcmode="lin" valueType="num">
                                      <p:cBhvr>
                                        <p:cTn id="30" dur="400" fill="hold"/>
                                        <p:tgtEl>
                                          <p:spTgt spid="29"/>
                                        </p:tgtEl>
                                        <p:attrNameLst>
                                          <p:attrName>ppt_h</p:attrName>
                                        </p:attrNameLst>
                                      </p:cBhvr>
                                      <p:tavLst>
                                        <p:tav tm="0">
                                          <p:val>
                                            <p:fltVal val="0"/>
                                          </p:val>
                                        </p:tav>
                                        <p:tav tm="100000">
                                          <p:val>
                                            <p:strVal val="#ppt_h"/>
                                          </p:val>
                                        </p:tav>
                                      </p:tavLst>
                                    </p:anim>
                                    <p:animEffect transition="in" filter="fade">
                                      <p:cBhvr>
                                        <p:cTn id="31" dur="400"/>
                                        <p:tgtEl>
                                          <p:spTgt spid="29"/>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30"/>
                                        </p:tgtEl>
                                        <p:attrNameLst>
                                          <p:attrName>style.visibility</p:attrName>
                                        </p:attrNameLst>
                                      </p:cBhvr>
                                      <p:to>
                                        <p:strVal val="visible"/>
                                      </p:to>
                                    </p:set>
                                    <p:anim calcmode="lin" valueType="num">
                                      <p:cBhvr>
                                        <p:cTn id="34" dur="400" fill="hold"/>
                                        <p:tgtEl>
                                          <p:spTgt spid="30"/>
                                        </p:tgtEl>
                                        <p:attrNameLst>
                                          <p:attrName>ppt_w</p:attrName>
                                        </p:attrNameLst>
                                      </p:cBhvr>
                                      <p:tavLst>
                                        <p:tav tm="0">
                                          <p:val>
                                            <p:fltVal val="0"/>
                                          </p:val>
                                        </p:tav>
                                        <p:tav tm="100000">
                                          <p:val>
                                            <p:strVal val="#ppt_w"/>
                                          </p:val>
                                        </p:tav>
                                      </p:tavLst>
                                    </p:anim>
                                    <p:anim calcmode="lin" valueType="num">
                                      <p:cBhvr>
                                        <p:cTn id="35" dur="400" fill="hold"/>
                                        <p:tgtEl>
                                          <p:spTgt spid="30"/>
                                        </p:tgtEl>
                                        <p:attrNameLst>
                                          <p:attrName>ppt_h</p:attrName>
                                        </p:attrNameLst>
                                      </p:cBhvr>
                                      <p:tavLst>
                                        <p:tav tm="0">
                                          <p:val>
                                            <p:fltVal val="0"/>
                                          </p:val>
                                        </p:tav>
                                        <p:tav tm="100000">
                                          <p:val>
                                            <p:strVal val="#ppt_h"/>
                                          </p:val>
                                        </p:tav>
                                      </p:tavLst>
                                    </p:anim>
                                    <p:animEffect transition="in" filter="fade">
                                      <p:cBhvr>
                                        <p:cTn id="36"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build="p">
        <p:tmplLst>
          <p:tmpl lvl="1">
            <p:tnLst>
              <p:par>
                <p:cTn presetID="37" presetClass="entr" presetSubtype="0" fill="hold" nodeType="withEffect">
                  <p:stCondLst>
                    <p:cond delay="300"/>
                  </p:stCondLst>
                  <p:childTnLst>
                    <p:set>
                      <p:cBhvr>
                        <p:cTn dur="1" fill="hold">
                          <p:stCondLst>
                            <p:cond delay="0"/>
                          </p:stCondLst>
                        </p:cTn>
                        <p:tgtEl>
                          <p:spTgt spid="27"/>
                        </p:tgtEl>
                        <p:attrNameLst>
                          <p:attrName>style.visibility</p:attrName>
                        </p:attrNameLst>
                      </p:cBhvr>
                      <p:to>
                        <p:strVal val="visible"/>
                      </p:to>
                    </p:set>
                    <p:animEffect transition="in" filter="fade">
                      <p:cBhvr>
                        <p:cTn dur="600"/>
                        <p:tgtEl>
                          <p:spTgt spid="27"/>
                        </p:tgtEl>
                      </p:cBhvr>
                    </p:animEffect>
                    <p:anim calcmode="lin" valueType="num">
                      <p:cBhvr>
                        <p:cTn dur="600" fill="hold"/>
                        <p:tgtEl>
                          <p:spTgt spid="27"/>
                        </p:tgtEl>
                        <p:attrNameLst>
                          <p:attrName>ppt_x</p:attrName>
                        </p:attrNameLst>
                      </p:cBhvr>
                      <p:tavLst>
                        <p:tav tm="0">
                          <p:val>
                            <p:strVal val="#ppt_x"/>
                          </p:val>
                        </p:tav>
                        <p:tav tm="100000">
                          <p:val>
                            <p:strVal val="#ppt_x"/>
                          </p:val>
                        </p:tav>
                      </p:tavLst>
                    </p:anim>
                    <p:anim calcmode="lin" valueType="num">
                      <p:cBhvr>
                        <p:cTn dur="540" decel="100000" fill="hold"/>
                        <p:tgtEl>
                          <p:spTgt spid="2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7"/>
                        </p:tgtEl>
                        <p:attrNameLst>
                          <p:attrName>ppt_y</p:attrName>
                        </p:attrNameLst>
                      </p:cBhvr>
                      <p:tavLst>
                        <p:tav tm="0">
                          <p:val>
                            <p:strVal val="#ppt_y-.03"/>
                          </p:val>
                        </p:tav>
                        <p:tav tm="100000">
                          <p:val>
                            <p:strVal val="#ppt_y"/>
                          </p:val>
                        </p:tav>
                      </p:tavLst>
                    </p:anim>
                  </p:childTnLst>
                </p:cTn>
              </p:par>
            </p:tnLst>
          </p:tmpl>
        </p:tmplLst>
      </p:bldP>
      <p:bldP spid="29" grpId="0" animBg="1"/>
      <p:bldP spid="30" grpId="0"/>
      <p:bldP spid="31" grpId="0" build="p">
        <p:tmplLst>
          <p:tmpl lvl="1">
            <p:tnLst>
              <p:par>
                <p:cTn presetID="37" presetClass="entr" presetSubtype="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Effect transition="in" filter="fade">
                      <p:cBhvr>
                        <p:cTn dur="600"/>
                        <p:tgtEl>
                          <p:spTgt spid="31"/>
                        </p:tgtEl>
                      </p:cBhvr>
                    </p:animEffect>
                    <p:anim calcmode="lin" valueType="num">
                      <p:cBhvr>
                        <p:cTn dur="600" fill="hold"/>
                        <p:tgtEl>
                          <p:spTgt spid="31"/>
                        </p:tgtEl>
                        <p:attrNameLst>
                          <p:attrName>ppt_x</p:attrName>
                        </p:attrNameLst>
                      </p:cBhvr>
                      <p:tavLst>
                        <p:tav tm="0">
                          <p:val>
                            <p:strVal val="#ppt_x"/>
                          </p:val>
                        </p:tav>
                        <p:tav tm="100000">
                          <p:val>
                            <p:strVal val="#ppt_x"/>
                          </p:val>
                        </p:tav>
                      </p:tavLst>
                    </p:anim>
                    <p:anim calcmode="lin" valueType="num">
                      <p:cBhvr>
                        <p:cTn dur="540" decel="100000" fill="hold"/>
                        <p:tgtEl>
                          <p:spTgt spid="3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1"/>
                        </p:tgtEl>
                        <p:attrNameLst>
                          <p:attrName>ppt_y</p:attrName>
                        </p:attrNameLst>
                      </p:cBhvr>
                      <p:tavLst>
                        <p:tav tm="0">
                          <p:val>
                            <p:strVal val="#ppt_y-.03"/>
                          </p:val>
                        </p:tav>
                        <p:tav tm="100000">
                          <p:val>
                            <p:strVal val="#ppt_y"/>
                          </p:val>
                        </p:tav>
                      </p:tavLst>
                    </p:anim>
                  </p:childTnLst>
                </p:cTn>
              </p:par>
            </p:tnLst>
          </p:tmpl>
        </p:tmplLst>
      </p:b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4" name="Title 4"/>
          <p:cNvSpPr>
            <a:spLocks noGrp="1"/>
          </p:cNvSpPr>
          <p:nvPr>
            <p:ph type="title"/>
          </p:nvPr>
        </p:nvSpPr>
        <p:spPr>
          <a:xfrm>
            <a:off x="656691" y="338699"/>
            <a:ext cx="5781053" cy="704580"/>
          </a:xfrm>
        </p:spPr>
        <p:txBody>
          <a:bodyPr/>
          <a:lstStyle/>
          <a:p>
            <a:r>
              <a:rPr lang="fa-IR" sz="2800" dirty="0">
                <a:solidFill>
                  <a:schemeClr val="bg1">
                    <a:lumMod val="75000"/>
                  </a:schemeClr>
                </a:solidFill>
              </a:rPr>
              <a:t>ملاحظات انتخاب مواد و روش های ساخت</a:t>
            </a:r>
            <a:r>
              <a:rPr lang="en-US" sz="2800" dirty="0">
                <a:solidFill>
                  <a:schemeClr val="bg1">
                    <a:lumMod val="75000"/>
                  </a:schemeClr>
                </a:solidFill>
              </a:rPr>
              <a:t/>
            </a:r>
            <a:br>
              <a:rPr lang="en-US" sz="2800" dirty="0">
                <a:solidFill>
                  <a:schemeClr val="bg1">
                    <a:lumMod val="75000"/>
                  </a:schemeClr>
                </a:solidFill>
              </a:rPr>
            </a:br>
            <a:endParaRPr lang="en-US" sz="2500" dirty="0">
              <a:solidFill>
                <a:schemeClr val="bg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09" y="1092296"/>
            <a:ext cx="2667000" cy="3312189"/>
          </a:xfrm>
          <a:prstGeom prst="rect">
            <a:avLst/>
          </a:prstGeom>
        </p:spPr>
      </p:pic>
      <p:sp>
        <p:nvSpPr>
          <p:cNvPr id="15" name="Title 4"/>
          <p:cNvSpPr txBox="1">
            <a:spLocks/>
          </p:cNvSpPr>
          <p:nvPr/>
        </p:nvSpPr>
        <p:spPr>
          <a:xfrm>
            <a:off x="2847245" y="1663545"/>
            <a:ext cx="5781053"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سنگ</a:t>
            </a:r>
          </a:p>
          <a:p>
            <a:r>
              <a:rPr lang="fa-IR" sz="2000" dirty="0" smtClean="0">
                <a:solidFill>
                  <a:schemeClr val="bg2"/>
                </a:solidFill>
              </a:rPr>
              <a:t>فلز</a:t>
            </a:r>
          </a:p>
          <a:p>
            <a:r>
              <a:rPr lang="fa-IR" sz="2000" dirty="0" smtClean="0">
                <a:solidFill>
                  <a:schemeClr val="bg2"/>
                </a:solidFill>
              </a:rPr>
              <a:t>چوب</a:t>
            </a:r>
          </a:p>
          <a:p>
            <a:r>
              <a:rPr lang="fa-IR" sz="2000" dirty="0" smtClean="0">
                <a:solidFill>
                  <a:schemeClr val="bg2"/>
                </a:solidFill>
              </a:rPr>
              <a:t>پلاستیک</a:t>
            </a:r>
          </a:p>
          <a:p>
            <a:r>
              <a:rPr lang="fa-IR" sz="2000" dirty="0" smtClean="0">
                <a:solidFill>
                  <a:schemeClr val="bg2"/>
                </a:solidFill>
              </a:rPr>
              <a:t>بتن</a:t>
            </a:r>
          </a:p>
          <a:p>
            <a:r>
              <a:rPr lang="fa-IR" sz="2000" dirty="0" smtClean="0">
                <a:solidFill>
                  <a:schemeClr val="bg2"/>
                </a:solidFill>
              </a:rPr>
              <a:t>ترکیبی</a:t>
            </a:r>
            <a:endParaRPr lang="en-US" sz="2000" dirty="0">
              <a:solidFill>
                <a:schemeClr val="bg2"/>
              </a:solidFill>
            </a:endParaRPr>
          </a:p>
        </p:txBody>
      </p:sp>
    </p:spTree>
    <p:extLst>
      <p:ext uri="{BB962C8B-B14F-4D97-AF65-F5344CB8AC3E}">
        <p14:creationId xmlns:p14="http://schemas.microsoft.com/office/powerpoint/2010/main" val="12101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23587"/>
            <a:ext cx="2717800" cy="1008341"/>
          </a:xfrm>
        </p:spPr>
        <p:txBody>
          <a:bodyPr>
            <a:normAutofit fontScale="90000"/>
          </a:bodyPr>
          <a:lstStyle/>
          <a:p>
            <a:r>
              <a:rPr lang="en-US" dirty="0" smtClean="0"/>
              <a:t>STREET</a:t>
            </a:r>
            <a:r>
              <a:rPr lang="en-US" dirty="0"/>
              <a:t/>
            </a:r>
            <a:br>
              <a:rPr lang="en-US" dirty="0"/>
            </a:br>
            <a:r>
              <a:rPr lang="en-US" dirty="0">
                <a:solidFill>
                  <a:schemeClr val="accent3"/>
                </a:solidFill>
              </a:rPr>
              <a:t>FURNITURE</a:t>
            </a:r>
            <a:br>
              <a:rPr lang="en-US" dirty="0">
                <a:solidFill>
                  <a:schemeClr val="accent3"/>
                </a:solidFill>
              </a:rPr>
            </a:br>
            <a:endParaRPr lang="en-US" dirty="0">
              <a:solidFill>
                <a:schemeClr val="accent6"/>
              </a:solidFill>
            </a:endParaRPr>
          </a:p>
        </p:txBody>
      </p:sp>
      <p:sp>
        <p:nvSpPr>
          <p:cNvPr id="3" name="Text Placeholder 2"/>
          <p:cNvSpPr>
            <a:spLocks noGrp="1"/>
          </p:cNvSpPr>
          <p:nvPr>
            <p:ph type="body" sz="quarter" idx="10"/>
          </p:nvPr>
        </p:nvSpPr>
        <p:spPr/>
        <p:txBody>
          <a:bodyPr/>
          <a:lstStyle/>
          <a:p>
            <a:r>
              <a:rPr lang="en-US" dirty="0" smtClean="0"/>
              <a:t>URBAN</a:t>
            </a:r>
            <a:endParaRPr lang="en-US" dirty="0"/>
          </a:p>
        </p:txBody>
      </p:sp>
      <p:sp>
        <p:nvSpPr>
          <p:cNvPr id="13" name="Shape 33"/>
          <p:cNvSpPr/>
          <p:nvPr/>
        </p:nvSpPr>
        <p:spPr>
          <a:xfrm>
            <a:off x="1253793" y="131936"/>
            <a:ext cx="2136904" cy="1436117"/>
          </a:xfrm>
          <a:custGeom>
            <a:avLst/>
            <a:gdLst/>
            <a:ahLst/>
            <a:cxnLst>
              <a:cxn ang="0">
                <a:pos x="wd2" y="hd2"/>
              </a:cxn>
              <a:cxn ang="5400000">
                <a:pos x="wd2" y="hd2"/>
              </a:cxn>
              <a:cxn ang="10800000">
                <a:pos x="wd2" y="hd2"/>
              </a:cxn>
              <a:cxn ang="16200000">
                <a:pos x="wd2" y="hd2"/>
              </a:cxn>
            </a:cxnLst>
            <a:rect l="0" t="0" r="r" b="b"/>
            <a:pathLst>
              <a:path w="21600" h="2103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gradFill flip="none" rotWithShape="1">
            <a:gsLst>
              <a:gs pos="90000">
                <a:schemeClr val="accent1"/>
              </a:gs>
              <a:gs pos="0">
                <a:srgbClr val="FFFFFF">
                  <a:alpha val="0"/>
                </a:srgbClr>
              </a:gs>
            </a:gsLst>
            <a:lin ang="600000" scaled="0"/>
            <a:tileRect/>
          </a:gradFill>
          <a:ln w="12700">
            <a:miter lim="400000"/>
          </a:ln>
        </p:spPr>
        <p:txBody>
          <a:bodyPr lIns="0" tIns="0" rIns="0" bIns="0" anchor="ctr"/>
          <a:lstStyle/>
          <a:p>
            <a:pPr lvl="0">
              <a:defRPr sz="2400"/>
            </a:pPr>
            <a:endParaRPr/>
          </a:p>
        </p:txBody>
      </p:sp>
      <p:grpSp>
        <p:nvGrpSpPr>
          <p:cNvPr id="4" name="Group 3"/>
          <p:cNvGrpSpPr/>
          <p:nvPr/>
        </p:nvGrpSpPr>
        <p:grpSpPr>
          <a:xfrm>
            <a:off x="6350249" y="-291626"/>
            <a:ext cx="4098865" cy="2513297"/>
            <a:chOff x="7236911" y="1588745"/>
            <a:chExt cx="2435289" cy="1343920"/>
          </a:xfrm>
        </p:grpSpPr>
        <p:sp>
          <p:nvSpPr>
            <p:cNvPr id="8" name="Shape 37"/>
            <p:cNvSpPr/>
            <p:nvPr/>
          </p:nvSpPr>
          <p:spPr>
            <a:xfrm>
              <a:off x="7236911" y="2368112"/>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9" name="Shape 35"/>
            <p:cNvSpPr/>
            <p:nvPr/>
          </p:nvSpPr>
          <p:spPr>
            <a:xfrm>
              <a:off x="7608686" y="1588745"/>
              <a:ext cx="1645547" cy="748001"/>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0" name="Shape 36"/>
            <p:cNvSpPr/>
            <p:nvPr/>
          </p:nvSpPr>
          <p:spPr>
            <a:xfrm rot="962435">
              <a:off x="8634523" y="231286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grpSp>
      <p:cxnSp>
        <p:nvCxnSpPr>
          <p:cNvPr id="12" name="Straight Connector 11"/>
          <p:cNvCxnSpPr/>
          <p:nvPr/>
        </p:nvCxnSpPr>
        <p:spPr>
          <a:xfrm>
            <a:off x="753533" y="4731922"/>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753533" y="2075977"/>
            <a:ext cx="7927943" cy="1015663"/>
          </a:xfrm>
          <a:prstGeom prst="rect">
            <a:avLst/>
          </a:prstGeom>
        </p:spPr>
        <p:txBody>
          <a:bodyPr wrap="square">
            <a:spAutoFit/>
          </a:bodyPr>
          <a:lstStyle/>
          <a:p>
            <a:r>
              <a:rPr lang="en-US" sz="6000" dirty="0" smtClean="0">
                <a:solidFill>
                  <a:schemeClr val="accent6">
                    <a:lumMod val="75000"/>
                  </a:schemeClr>
                </a:solidFill>
              </a:rPr>
              <a:t>FLAG POLE</a:t>
            </a:r>
            <a:endParaRPr lang="en-US" sz="3000" dirty="0">
              <a:solidFill>
                <a:schemeClr val="accent6">
                  <a:lumMod val="75000"/>
                </a:schemeClr>
              </a:solidFill>
            </a:endParaRPr>
          </a:p>
        </p:txBody>
      </p:sp>
      <p:sp>
        <p:nvSpPr>
          <p:cNvPr id="11" name="Title 4"/>
          <p:cNvSpPr txBox="1">
            <a:spLocks/>
          </p:cNvSpPr>
          <p:nvPr/>
        </p:nvSpPr>
        <p:spPr>
          <a:xfrm>
            <a:off x="4903805" y="4256746"/>
            <a:ext cx="3777671" cy="70458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3300" kern="1200" cap="all">
                <a:solidFill>
                  <a:schemeClr val="bg1">
                    <a:lumMod val="85000"/>
                  </a:schemeClr>
                </a:solidFill>
                <a:latin typeface="Lemon/Milk"/>
                <a:ea typeface="Open Sans Light" panose="020B0306030504020204" pitchFamily="34" charset="0"/>
                <a:cs typeface="Lemon/Milk"/>
              </a:defRPr>
            </a:lvl1pPr>
          </a:lstStyle>
          <a:p>
            <a:r>
              <a:rPr lang="fa-IR" smtClean="0">
                <a:solidFill>
                  <a:schemeClr val="accent3"/>
                </a:solidFill>
              </a:rPr>
              <a:t>مبلمان شهری :</a:t>
            </a:r>
            <a:r>
              <a:rPr lang="fa-IR" smtClean="0">
                <a:solidFill>
                  <a:schemeClr val="accent6">
                    <a:lumMod val="20000"/>
                    <a:lumOff val="80000"/>
                  </a:schemeClr>
                </a:solidFill>
              </a:rPr>
              <a:t>میله پرچم</a:t>
            </a:r>
            <a:endParaRPr lang="en-US" dirty="0">
              <a:solidFill>
                <a:schemeClr val="bg2"/>
              </a:solidFill>
            </a:endParaRPr>
          </a:p>
        </p:txBody>
      </p:sp>
    </p:spTree>
    <p:extLst>
      <p:ext uri="{BB962C8B-B14F-4D97-AF65-F5344CB8AC3E}">
        <p14:creationId xmlns:p14="http://schemas.microsoft.com/office/powerpoint/2010/main" val="67307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Presentation</a:t>
            </a:r>
            <a:r>
              <a:rPr lang="fa-IR" dirty="0" smtClean="0"/>
              <a:t> </a:t>
            </a:r>
            <a:r>
              <a:rPr lang="en-US" dirty="0" smtClean="0">
                <a:solidFill>
                  <a:schemeClr val="accent3"/>
                </a:solidFill>
              </a:rPr>
              <a:t>City</a:t>
            </a:r>
            <a:endParaRPr lang="en-US" dirty="0">
              <a:solidFill>
                <a:schemeClr val="accent3"/>
              </a:solidFill>
            </a:endParaRPr>
          </a:p>
        </p:txBody>
      </p:sp>
      <p:sp>
        <p:nvSpPr>
          <p:cNvPr id="8" name="Text Placeholder 7"/>
          <p:cNvSpPr>
            <a:spLocks noGrp="1"/>
          </p:cNvSpPr>
          <p:nvPr>
            <p:ph type="body" sz="quarter" idx="61"/>
          </p:nvPr>
        </p:nvSpPr>
        <p:spPr>
          <a:xfrm>
            <a:off x="540156" y="1971739"/>
            <a:ext cx="3481807" cy="400000"/>
          </a:xfrm>
        </p:spPr>
        <p:txBody>
          <a:bodyPr/>
          <a:lstStyle/>
          <a:p>
            <a:r>
              <a:rPr lang="fa-IR" sz="1800" dirty="0" smtClean="0">
                <a:solidFill>
                  <a:schemeClr val="bg1"/>
                </a:solidFill>
              </a:rPr>
              <a:t>معرفی شهر</a:t>
            </a:r>
            <a:endParaRPr lang="en-US" sz="1800" dirty="0">
              <a:solidFill>
                <a:schemeClr val="bg1"/>
              </a:solidFill>
            </a:endParaRPr>
          </a:p>
        </p:txBody>
      </p:sp>
      <p:sp>
        <p:nvSpPr>
          <p:cNvPr id="17" name="Freeform 857"/>
          <p:cNvSpPr>
            <a:spLocks noEditPoints="1"/>
          </p:cNvSpPr>
          <p:nvPr/>
        </p:nvSpPr>
        <p:spPr bwMode="auto">
          <a:xfrm>
            <a:off x="468056" y="2985958"/>
            <a:ext cx="182360" cy="202622"/>
          </a:xfrm>
          <a:custGeom>
            <a:avLst/>
            <a:gdLst>
              <a:gd name="T0" fmla="*/ 215 w 430"/>
              <a:gd name="T1" fmla="*/ 0 h 430"/>
              <a:gd name="T2" fmla="*/ 0 w 430"/>
              <a:gd name="T3" fmla="*/ 215 h 430"/>
              <a:gd name="T4" fmla="*/ 215 w 430"/>
              <a:gd name="T5" fmla="*/ 430 h 430"/>
              <a:gd name="T6" fmla="*/ 430 w 430"/>
              <a:gd name="T7" fmla="*/ 215 h 430"/>
              <a:gd name="T8" fmla="*/ 215 w 430"/>
              <a:gd name="T9" fmla="*/ 0 h 430"/>
              <a:gd name="T10" fmla="*/ 259 w 430"/>
              <a:gd name="T11" fmla="*/ 215 h 430"/>
              <a:gd name="T12" fmla="*/ 338 w 430"/>
              <a:gd name="T13" fmla="*/ 293 h 430"/>
              <a:gd name="T14" fmla="*/ 293 w 430"/>
              <a:gd name="T15" fmla="*/ 338 h 430"/>
              <a:gd name="T16" fmla="*/ 215 w 430"/>
              <a:gd name="T17" fmla="*/ 259 h 430"/>
              <a:gd name="T18" fmla="*/ 137 w 430"/>
              <a:gd name="T19" fmla="*/ 338 h 430"/>
              <a:gd name="T20" fmla="*/ 92 w 430"/>
              <a:gd name="T21" fmla="*/ 293 h 430"/>
              <a:gd name="T22" fmla="*/ 171 w 430"/>
              <a:gd name="T23" fmla="*/ 215 h 430"/>
              <a:gd name="T24" fmla="*/ 92 w 430"/>
              <a:gd name="T25" fmla="*/ 137 h 430"/>
              <a:gd name="T26" fmla="*/ 137 w 430"/>
              <a:gd name="T27" fmla="*/ 92 h 430"/>
              <a:gd name="T28" fmla="*/ 215 w 430"/>
              <a:gd name="T29" fmla="*/ 171 h 430"/>
              <a:gd name="T30" fmla="*/ 293 w 430"/>
              <a:gd name="T31" fmla="*/ 92 h 430"/>
              <a:gd name="T32" fmla="*/ 338 w 430"/>
              <a:gd name="T33" fmla="*/ 137 h 430"/>
              <a:gd name="T34" fmla="*/ 259 w 430"/>
              <a:gd name="T35" fmla="*/ 2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0" h="430">
                <a:moveTo>
                  <a:pt x="215" y="0"/>
                </a:moveTo>
                <a:cubicBezTo>
                  <a:pt x="96" y="0"/>
                  <a:pt x="0" y="96"/>
                  <a:pt x="0" y="215"/>
                </a:cubicBezTo>
                <a:cubicBezTo>
                  <a:pt x="0" y="334"/>
                  <a:pt x="96" y="430"/>
                  <a:pt x="215" y="430"/>
                </a:cubicBezTo>
                <a:cubicBezTo>
                  <a:pt x="334" y="430"/>
                  <a:pt x="430" y="334"/>
                  <a:pt x="430" y="215"/>
                </a:cubicBezTo>
                <a:cubicBezTo>
                  <a:pt x="430" y="96"/>
                  <a:pt x="334" y="0"/>
                  <a:pt x="215" y="0"/>
                </a:cubicBezTo>
                <a:close/>
                <a:moveTo>
                  <a:pt x="259" y="215"/>
                </a:moveTo>
                <a:cubicBezTo>
                  <a:pt x="338" y="293"/>
                  <a:pt x="338" y="293"/>
                  <a:pt x="338" y="293"/>
                </a:cubicBezTo>
                <a:cubicBezTo>
                  <a:pt x="293" y="338"/>
                  <a:pt x="293" y="338"/>
                  <a:pt x="293" y="338"/>
                </a:cubicBezTo>
                <a:cubicBezTo>
                  <a:pt x="215" y="259"/>
                  <a:pt x="215" y="259"/>
                  <a:pt x="215" y="259"/>
                </a:cubicBezTo>
                <a:cubicBezTo>
                  <a:pt x="137" y="338"/>
                  <a:pt x="137" y="338"/>
                  <a:pt x="137" y="338"/>
                </a:cubicBezTo>
                <a:cubicBezTo>
                  <a:pt x="92" y="293"/>
                  <a:pt x="92" y="293"/>
                  <a:pt x="92" y="293"/>
                </a:cubicBezTo>
                <a:cubicBezTo>
                  <a:pt x="171" y="215"/>
                  <a:pt x="171" y="215"/>
                  <a:pt x="171" y="215"/>
                </a:cubicBezTo>
                <a:cubicBezTo>
                  <a:pt x="92" y="137"/>
                  <a:pt x="92" y="137"/>
                  <a:pt x="92" y="137"/>
                </a:cubicBezTo>
                <a:cubicBezTo>
                  <a:pt x="137" y="92"/>
                  <a:pt x="137" y="92"/>
                  <a:pt x="137" y="92"/>
                </a:cubicBezTo>
                <a:cubicBezTo>
                  <a:pt x="215" y="171"/>
                  <a:pt x="215" y="171"/>
                  <a:pt x="215" y="171"/>
                </a:cubicBezTo>
                <a:cubicBezTo>
                  <a:pt x="293" y="92"/>
                  <a:pt x="293" y="92"/>
                  <a:pt x="293" y="92"/>
                </a:cubicBezTo>
                <a:cubicBezTo>
                  <a:pt x="338" y="137"/>
                  <a:pt x="338" y="137"/>
                  <a:pt x="338" y="137"/>
                </a:cubicBezTo>
                <a:cubicBezTo>
                  <a:pt x="259" y="215"/>
                  <a:pt x="259" y="215"/>
                  <a:pt x="259" y="215"/>
                </a:cubicBezTo>
                <a:close/>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tx1">
                  <a:lumMod val="50000"/>
                  <a:lumOff val="50000"/>
                </a:schemeClr>
              </a:solidFill>
              <a:latin typeface="Lato Regular"/>
              <a:cs typeface="Lato Regular"/>
            </a:endParaRPr>
          </a:p>
        </p:txBody>
      </p:sp>
      <p:sp>
        <p:nvSpPr>
          <p:cNvPr id="2" name="Picture Placeholder 1"/>
          <p:cNvSpPr>
            <a:spLocks noGrp="1"/>
          </p:cNvSpPr>
          <p:nvPr>
            <p:ph type="pic" sz="quarter" idx="16"/>
          </p:nvPr>
        </p:nvSpPr>
        <p:spPr>
          <a:xfrm>
            <a:off x="4562764" y="1163782"/>
            <a:ext cx="3925946" cy="2442623"/>
          </a:xfrm>
        </p:spPr>
      </p:sp>
    </p:spTree>
    <p:extLst>
      <p:ext uri="{BB962C8B-B14F-4D97-AF65-F5344CB8AC3E}">
        <p14:creationId xmlns:p14="http://schemas.microsoft.com/office/powerpoint/2010/main" val="7496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50" fill="hold"/>
                                        <p:tgtEl>
                                          <p:spTgt spid="17"/>
                                        </p:tgtEl>
                                        <p:attrNameLst>
                                          <p:attrName>ppt_w</p:attrName>
                                        </p:attrNameLst>
                                      </p:cBhvr>
                                      <p:tavLst>
                                        <p:tav tm="0">
                                          <p:val>
                                            <p:fltVal val="0"/>
                                          </p:val>
                                        </p:tav>
                                        <p:tav tm="100000">
                                          <p:val>
                                            <p:strVal val="#ppt_w"/>
                                          </p:val>
                                        </p:tav>
                                      </p:tavLst>
                                    </p:anim>
                                    <p:anim calcmode="lin" valueType="num">
                                      <p:cBhvr>
                                        <p:cTn id="8" dur="250" fill="hold"/>
                                        <p:tgtEl>
                                          <p:spTgt spid="17"/>
                                        </p:tgtEl>
                                        <p:attrNameLst>
                                          <p:attrName>ppt_h</p:attrName>
                                        </p:attrNameLst>
                                      </p:cBhvr>
                                      <p:tavLst>
                                        <p:tav tm="0">
                                          <p:val>
                                            <p:fltVal val="0"/>
                                          </p:val>
                                        </p:tav>
                                        <p:tav tm="100000">
                                          <p:val>
                                            <p:strVal val="#ppt_h"/>
                                          </p:val>
                                        </p:tav>
                                      </p:tavLst>
                                    </p:anim>
                                    <p:animEffect transition="in" filter="fade">
                                      <p:cBhvr>
                                        <p:cTn id="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2079" y="203168"/>
            <a:ext cx="3777671" cy="704580"/>
          </a:xfrm>
        </p:spPr>
        <p:txBody>
          <a:bodyPr/>
          <a:lstStyle/>
          <a:p>
            <a:r>
              <a:rPr lang="fa-IR" dirty="0" smtClean="0">
                <a:solidFill>
                  <a:schemeClr val="accent3"/>
                </a:solidFill>
              </a:rPr>
              <a:t>مبلمان شهری :</a:t>
            </a:r>
            <a:r>
              <a:rPr lang="fa-IR" dirty="0" smtClean="0">
                <a:solidFill>
                  <a:schemeClr val="accent6">
                    <a:lumMod val="20000"/>
                    <a:lumOff val="80000"/>
                  </a:schemeClr>
                </a:solidFill>
              </a:rPr>
              <a:t>میله پرچم</a:t>
            </a:r>
            <a:endParaRPr lang="en-US" dirty="0">
              <a:solidFill>
                <a:schemeClr val="bg2"/>
              </a:solidFill>
            </a:endParaRPr>
          </a:p>
        </p:txBody>
      </p:sp>
      <p:sp>
        <p:nvSpPr>
          <p:cNvPr id="3" name="Rectangle 2"/>
          <p:cNvSpPr/>
          <p:nvPr/>
        </p:nvSpPr>
        <p:spPr>
          <a:xfrm>
            <a:off x="1431634" y="850387"/>
            <a:ext cx="7557655" cy="4080422"/>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80" y="1199355"/>
            <a:ext cx="2569509" cy="3083071"/>
          </a:xfrm>
          <a:prstGeom prst="rect">
            <a:avLst/>
          </a:prstGeom>
        </p:spPr>
      </p:pic>
      <p:sp>
        <p:nvSpPr>
          <p:cNvPr id="14" name="Title 4"/>
          <p:cNvSpPr txBox="1">
            <a:spLocks/>
          </p:cNvSpPr>
          <p:nvPr/>
        </p:nvSpPr>
        <p:spPr>
          <a:xfrm>
            <a:off x="4578683" y="1843773"/>
            <a:ext cx="3777671" cy="704580"/>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endParaRPr lang="en-US" dirty="0">
              <a:solidFill>
                <a:schemeClr val="bg2"/>
              </a:solidFill>
            </a:endParaRPr>
          </a:p>
        </p:txBody>
      </p:sp>
      <p:sp>
        <p:nvSpPr>
          <p:cNvPr id="15" name="Title 4"/>
          <p:cNvSpPr txBox="1">
            <a:spLocks/>
          </p:cNvSpPr>
          <p:nvPr/>
        </p:nvSpPr>
        <p:spPr>
          <a:xfrm>
            <a:off x="3232218" y="1810719"/>
            <a:ext cx="5063991" cy="1276725"/>
          </a:xfrm>
          <a:prstGeom prst="rect">
            <a:avLst/>
          </a:prstGeom>
        </p:spPr>
        <p:txBody>
          <a:bodyPr lIns="68580" tIns="34290" rIns="68580" bIns="34290">
            <a:noAutofit/>
          </a:bodyPr>
          <a:lstStyle>
            <a:lvl1pPr algn="r" defTabSz="685783" rtl="0" eaLnBrk="1" latinLnBrk="0" hangingPunct="1">
              <a:lnSpc>
                <a:spcPct val="90000"/>
              </a:lnSpc>
              <a:spcBef>
                <a:spcPct val="0"/>
              </a:spcBef>
              <a:buNone/>
              <a:defRPr sz="3300" kern="1200" cap="all">
                <a:solidFill>
                  <a:schemeClr val="bg1">
                    <a:lumMod val="95000"/>
                  </a:schemeClr>
                </a:solidFill>
                <a:latin typeface="Lemon/Milk"/>
                <a:ea typeface="Open Sans Light" panose="020B0306030504020204" pitchFamily="34" charset="0"/>
                <a:cs typeface="Lemon/Milk"/>
              </a:defRPr>
            </a:lvl1pPr>
          </a:lstStyle>
          <a:p>
            <a:r>
              <a:rPr lang="fa-IR" sz="2000" dirty="0" smtClean="0">
                <a:solidFill>
                  <a:schemeClr val="bg2"/>
                </a:solidFill>
              </a:rPr>
              <a:t>پرچم یکی از المان های هویتی در کشور و به نوعی مهمترین و رسمی ترین عنصرهویتی هر کشوری میباشد</a:t>
            </a:r>
            <a:endParaRPr lang="en-US" sz="2000" dirty="0">
              <a:solidFill>
                <a:schemeClr val="bg2"/>
              </a:solidFill>
            </a:endParaRPr>
          </a:p>
        </p:txBody>
      </p:sp>
    </p:spTree>
    <p:extLst>
      <p:ext uri="{BB962C8B-B14F-4D97-AF65-F5344CB8AC3E}">
        <p14:creationId xmlns:p14="http://schemas.microsoft.com/office/powerpoint/2010/main" val="926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519054" y="366549"/>
            <a:ext cx="6337686" cy="377937"/>
          </a:xfrm>
          <a:prstGeom prst="rect">
            <a:avLst/>
          </a:prstGeom>
        </p:spPr>
        <p:txBody>
          <a:bodyPr/>
          <a:lstStyle/>
          <a:p>
            <a:r>
              <a:rPr lang="fa-IR" dirty="0" smtClean="0"/>
              <a:t>انواع </a:t>
            </a:r>
            <a:r>
              <a:rPr lang="fa-IR" dirty="0"/>
              <a:t>میله پرچم </a:t>
            </a:r>
            <a:r>
              <a:rPr lang="fa-IR" dirty="0" smtClean="0">
                <a:solidFill>
                  <a:schemeClr val="accent3"/>
                </a:solidFill>
              </a:rPr>
              <a:t>به لحاظ کارد : </a:t>
            </a:r>
            <a:r>
              <a:rPr lang="fa-IR" dirty="0" smtClean="0"/>
              <a:t>بر اساس میزان ارتفاع</a:t>
            </a:r>
            <a:endParaRPr lang="en-US" dirty="0"/>
          </a:p>
        </p:txBody>
      </p:sp>
      <p:sp>
        <p:nvSpPr>
          <p:cNvPr id="5" name="Text Placeholder 5"/>
          <p:cNvSpPr txBox="1">
            <a:spLocks/>
          </p:cNvSpPr>
          <p:nvPr/>
        </p:nvSpPr>
        <p:spPr>
          <a:xfrm>
            <a:off x="1817253" y="1574678"/>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میله پرچم کوتاه</a:t>
            </a:r>
            <a:endParaRPr lang="en-US" sz="2000" dirty="0" smtClean="0">
              <a:solidFill>
                <a:schemeClr val="bg1">
                  <a:lumMod val="75000"/>
                </a:schemeClr>
              </a:solidFill>
            </a:endParaRPr>
          </a:p>
        </p:txBody>
      </p:sp>
      <p:sp>
        <p:nvSpPr>
          <p:cNvPr id="7" name="TextBox 6"/>
          <p:cNvSpPr txBox="1"/>
          <p:nvPr/>
        </p:nvSpPr>
        <p:spPr>
          <a:xfrm>
            <a:off x="2360536" y="1035509"/>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22" name="Text Placeholder 5"/>
          <p:cNvSpPr txBox="1">
            <a:spLocks/>
          </p:cNvSpPr>
          <p:nvPr/>
        </p:nvSpPr>
        <p:spPr>
          <a:xfrm>
            <a:off x="4701092" y="1591348"/>
            <a:ext cx="2447853" cy="409573"/>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میله پرچم با پایه بسیار بلند</a:t>
            </a:r>
            <a:endParaRPr lang="en-US" sz="2000" dirty="0" smtClean="0">
              <a:solidFill>
                <a:schemeClr val="bg1">
                  <a:lumMod val="75000"/>
                </a:schemeClr>
              </a:solidFill>
            </a:endParaRPr>
          </a:p>
        </p:txBody>
      </p:sp>
      <p:sp>
        <p:nvSpPr>
          <p:cNvPr id="26" name="TextBox 25"/>
          <p:cNvSpPr txBox="1"/>
          <p:nvPr/>
        </p:nvSpPr>
        <p:spPr>
          <a:xfrm>
            <a:off x="5755641" y="1052180"/>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28" name="Text Placeholder 5"/>
          <p:cNvSpPr txBox="1">
            <a:spLocks/>
          </p:cNvSpPr>
          <p:nvPr/>
        </p:nvSpPr>
        <p:spPr>
          <a:xfrm>
            <a:off x="1817254" y="3747749"/>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2000" dirty="0" smtClean="0">
                <a:solidFill>
                  <a:schemeClr val="bg1">
                    <a:lumMod val="75000"/>
                  </a:schemeClr>
                </a:solidFill>
              </a:rPr>
              <a:t>میله پرچم با پایه بلند</a:t>
            </a:r>
            <a:endParaRPr lang="en-US" sz="2000" dirty="0" smtClean="0">
              <a:solidFill>
                <a:schemeClr val="bg1">
                  <a:lumMod val="75000"/>
                </a:schemeClr>
              </a:solidFill>
            </a:endParaRPr>
          </a:p>
        </p:txBody>
      </p:sp>
      <p:sp>
        <p:nvSpPr>
          <p:cNvPr id="30" name="TextBox 29"/>
          <p:cNvSpPr txBox="1"/>
          <p:nvPr/>
        </p:nvSpPr>
        <p:spPr>
          <a:xfrm>
            <a:off x="2360536" y="3208580"/>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
        <p:nvSpPr>
          <p:cNvPr id="31" name="Text Placeholder 5"/>
          <p:cNvSpPr txBox="1">
            <a:spLocks/>
          </p:cNvSpPr>
          <p:nvPr/>
        </p:nvSpPr>
        <p:spPr>
          <a:xfrm>
            <a:off x="5332432" y="3747750"/>
            <a:ext cx="1701801"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fa-IR" sz="1500" dirty="0" smtClean="0">
                <a:solidFill>
                  <a:schemeClr val="bg1">
                    <a:lumMod val="75000"/>
                  </a:schemeClr>
                </a:solidFill>
              </a:rPr>
              <a:t>میله </a:t>
            </a:r>
            <a:r>
              <a:rPr lang="fa-IR" sz="2000" dirty="0" smtClean="0">
                <a:solidFill>
                  <a:schemeClr val="bg1">
                    <a:lumMod val="75000"/>
                  </a:schemeClr>
                </a:solidFill>
              </a:rPr>
              <a:t>پرچم</a:t>
            </a:r>
            <a:r>
              <a:rPr lang="fa-IR" sz="1500" dirty="0" smtClean="0">
                <a:solidFill>
                  <a:schemeClr val="bg1">
                    <a:lumMod val="75000"/>
                  </a:schemeClr>
                </a:solidFill>
              </a:rPr>
              <a:t> متوسط</a:t>
            </a:r>
            <a:endParaRPr lang="en-US" sz="1500" dirty="0" smtClean="0">
              <a:solidFill>
                <a:schemeClr val="bg1">
                  <a:lumMod val="75000"/>
                </a:schemeClr>
              </a:solidFill>
            </a:endParaRPr>
          </a:p>
        </p:txBody>
      </p:sp>
      <p:sp>
        <p:nvSpPr>
          <p:cNvPr id="33" name="TextBox 32"/>
          <p:cNvSpPr txBox="1"/>
          <p:nvPr/>
        </p:nvSpPr>
        <p:spPr>
          <a:xfrm>
            <a:off x="5875714" y="3208580"/>
            <a:ext cx="554566" cy="400110"/>
          </a:xfrm>
          <a:prstGeom prst="rect">
            <a:avLst/>
          </a:prstGeom>
          <a:noFill/>
        </p:spPr>
        <p:txBody>
          <a:bodyPr wrap="square" rtlCol="0" anchor="ctr">
            <a:spAutoFit/>
          </a:bodyPr>
          <a:lstStyle/>
          <a:p>
            <a:pPr algn="ctr"/>
            <a:r>
              <a:rPr lang="en-US" sz="2000" dirty="0">
                <a:solidFill>
                  <a:schemeClr val="bg1">
                    <a:lumMod val="75000"/>
                  </a:schemeClr>
                </a:solidFill>
                <a:latin typeface="FontAwesome"/>
                <a:ea typeface="FontAwesome"/>
                <a:cs typeface="FontAwesome"/>
                <a:sym typeface="FontAwesome"/>
              </a:rPr>
              <a:t></a:t>
            </a:r>
            <a:endParaRPr lang="en-US" sz="2000" dirty="0">
              <a:solidFill>
                <a:schemeClr val="bg1">
                  <a:lumMod val="75000"/>
                </a:schemeClr>
              </a:solidFill>
            </a:endParaRPr>
          </a:p>
        </p:txBody>
      </p:sp>
    </p:spTree>
    <p:extLst>
      <p:ext uri="{BB962C8B-B14F-4D97-AF65-F5344CB8AC3E}">
        <p14:creationId xmlns:p14="http://schemas.microsoft.com/office/powerpoint/2010/main" val="22423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600"/>
                                        <p:tgtEl>
                                          <p:spTgt spid="5">
                                            <p:txEl>
                                              <p:pRg st="0" end="0"/>
                                            </p:txEl>
                                          </p:spTgt>
                                        </p:tgtEl>
                                      </p:cBhvr>
                                    </p:animEffect>
                                    <p:anim calcmode="lin" valueType="num">
                                      <p:cBhvr>
                                        <p:cTn id="8"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7"/>
                                        </p:tgtEl>
                                        <p:attrNameLst>
                                          <p:attrName>style.visibility</p:attrName>
                                        </p:attrNameLst>
                                      </p:cBhvr>
                                      <p:to>
                                        <p:strVal val="visible"/>
                                      </p:to>
                                    </p:set>
                                    <p:anim calcmode="lin" valueType="num">
                                      <p:cBhvr>
                                        <p:cTn id="13" dur="400" fill="hold"/>
                                        <p:tgtEl>
                                          <p:spTgt spid="7"/>
                                        </p:tgtEl>
                                        <p:attrNameLst>
                                          <p:attrName>ppt_w</p:attrName>
                                        </p:attrNameLst>
                                      </p:cBhvr>
                                      <p:tavLst>
                                        <p:tav tm="0">
                                          <p:val>
                                            <p:fltVal val="0"/>
                                          </p:val>
                                        </p:tav>
                                        <p:tav tm="100000">
                                          <p:val>
                                            <p:strVal val="#ppt_w"/>
                                          </p:val>
                                        </p:tav>
                                      </p:tavLst>
                                    </p:anim>
                                    <p:anim calcmode="lin" valueType="num">
                                      <p:cBhvr>
                                        <p:cTn id="14" dur="400" fill="hold"/>
                                        <p:tgtEl>
                                          <p:spTgt spid="7"/>
                                        </p:tgtEl>
                                        <p:attrNameLst>
                                          <p:attrName>ppt_h</p:attrName>
                                        </p:attrNameLst>
                                      </p:cBhvr>
                                      <p:tavLst>
                                        <p:tav tm="0">
                                          <p:val>
                                            <p:fltVal val="0"/>
                                          </p:val>
                                        </p:tav>
                                        <p:tav tm="100000">
                                          <p:val>
                                            <p:strVal val="#ppt_h"/>
                                          </p:val>
                                        </p:tav>
                                      </p:tavLst>
                                    </p:anim>
                                    <p:animEffect transition="in" filter="fade">
                                      <p:cBhvr>
                                        <p:cTn id="15" dur="400"/>
                                        <p:tgtEl>
                                          <p:spTgt spid="7"/>
                                        </p:tgtEl>
                                      </p:cBhvr>
                                    </p:animEffect>
                                  </p:childTnLst>
                                </p:cTn>
                              </p:par>
                              <p:par>
                                <p:cTn id="16" presetID="37" presetClass="entr" presetSubtype="0" fill="hold" grpId="0" nodeType="withEffect">
                                  <p:stCondLst>
                                    <p:cond delay="400"/>
                                  </p:stCondLst>
                                  <p:childTnLst>
                                    <p:set>
                                      <p:cBhvr>
                                        <p:cTn id="17" dur="1" fill="hold">
                                          <p:stCondLst>
                                            <p:cond delay="0"/>
                                          </p:stCondLst>
                                        </p:cTn>
                                        <p:tgtEl>
                                          <p:spTgt spid="22">
                                            <p:txEl>
                                              <p:pRg st="0" end="0"/>
                                            </p:txEl>
                                          </p:spTgt>
                                        </p:tgtEl>
                                        <p:attrNameLst>
                                          <p:attrName>style.visibility</p:attrName>
                                        </p:attrNameLst>
                                      </p:cBhvr>
                                      <p:to>
                                        <p:strVal val="visible"/>
                                      </p:to>
                                    </p:set>
                                    <p:animEffect transition="in" filter="fade">
                                      <p:cBhvr>
                                        <p:cTn id="18" dur="600"/>
                                        <p:tgtEl>
                                          <p:spTgt spid="22">
                                            <p:txEl>
                                              <p:pRg st="0" end="0"/>
                                            </p:txEl>
                                          </p:spTgt>
                                        </p:tgtEl>
                                      </p:cBhvr>
                                    </p:animEffect>
                                    <p:anim calcmode="lin" valueType="num">
                                      <p:cBhvr>
                                        <p:cTn id="19" dur="6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0" dur="54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21" dur="60" accel="100000" fill="hold">
                                          <p:stCondLst>
                                            <p:cond delay="540"/>
                                          </p:stCondLst>
                                        </p:cTn>
                                        <p:tgtEl>
                                          <p:spTgt spid="22">
                                            <p:txEl>
                                              <p:pRg st="0" end="0"/>
                                            </p:txEl>
                                          </p:spTgt>
                                        </p:tgtEl>
                                        <p:attrNameLst>
                                          <p:attrName>ppt_y</p:attrName>
                                        </p:attrNameLst>
                                      </p:cBhvr>
                                      <p:tavLst>
                                        <p:tav tm="0">
                                          <p:val>
                                            <p:strVal val="#ppt_y-.03"/>
                                          </p:val>
                                        </p:tav>
                                        <p:tav tm="100000">
                                          <p:val>
                                            <p:strVal val="#ppt_y"/>
                                          </p:val>
                                        </p:tav>
                                      </p:tavLst>
                                    </p:anim>
                                  </p:childTnLst>
                                </p:cTn>
                              </p:par>
                              <p:par>
                                <p:cTn id="22" presetID="53" presetClass="entr" presetSubtype="16" fill="hold" grpId="0" nodeType="withEffect">
                                  <p:stCondLst>
                                    <p:cond delay="3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400" fill="hold"/>
                                        <p:tgtEl>
                                          <p:spTgt spid="26"/>
                                        </p:tgtEl>
                                        <p:attrNameLst>
                                          <p:attrName>ppt_w</p:attrName>
                                        </p:attrNameLst>
                                      </p:cBhvr>
                                      <p:tavLst>
                                        <p:tav tm="0">
                                          <p:val>
                                            <p:fltVal val="0"/>
                                          </p:val>
                                        </p:tav>
                                        <p:tav tm="100000">
                                          <p:val>
                                            <p:strVal val="#ppt_w"/>
                                          </p:val>
                                        </p:tav>
                                      </p:tavLst>
                                    </p:anim>
                                    <p:anim calcmode="lin" valueType="num">
                                      <p:cBhvr>
                                        <p:cTn id="25" dur="400" fill="hold"/>
                                        <p:tgtEl>
                                          <p:spTgt spid="26"/>
                                        </p:tgtEl>
                                        <p:attrNameLst>
                                          <p:attrName>ppt_h</p:attrName>
                                        </p:attrNameLst>
                                      </p:cBhvr>
                                      <p:tavLst>
                                        <p:tav tm="0">
                                          <p:val>
                                            <p:fltVal val="0"/>
                                          </p:val>
                                        </p:tav>
                                        <p:tav tm="100000">
                                          <p:val>
                                            <p:strVal val="#ppt_h"/>
                                          </p:val>
                                        </p:tav>
                                      </p:tavLst>
                                    </p:anim>
                                    <p:animEffect transition="in" filter="fade">
                                      <p:cBhvr>
                                        <p:cTn id="26" dur="400"/>
                                        <p:tgtEl>
                                          <p:spTgt spid="26"/>
                                        </p:tgtEl>
                                      </p:cBhvr>
                                    </p:animEffect>
                                  </p:childTnLst>
                                </p:cTn>
                              </p:par>
                              <p:par>
                                <p:cTn id="27" presetID="37" presetClass="entr" presetSubtype="0" fill="hold" grpId="0" nodeType="withEffect">
                                  <p:stCondLst>
                                    <p:cond delay="400"/>
                                  </p:st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fade">
                                      <p:cBhvr>
                                        <p:cTn id="29" dur="600"/>
                                        <p:tgtEl>
                                          <p:spTgt spid="28">
                                            <p:txEl>
                                              <p:pRg st="0" end="0"/>
                                            </p:txEl>
                                          </p:spTgt>
                                        </p:tgtEl>
                                      </p:cBhvr>
                                    </p:animEffect>
                                    <p:anim calcmode="lin" valueType="num">
                                      <p:cBhvr>
                                        <p:cTn id="30"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1"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32"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33" presetID="53" presetClass="entr" presetSubtype="16" fill="hold" grpId="0" nodeType="withEffect">
                                  <p:stCondLst>
                                    <p:cond delay="3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400" fill="hold"/>
                                        <p:tgtEl>
                                          <p:spTgt spid="30"/>
                                        </p:tgtEl>
                                        <p:attrNameLst>
                                          <p:attrName>ppt_w</p:attrName>
                                        </p:attrNameLst>
                                      </p:cBhvr>
                                      <p:tavLst>
                                        <p:tav tm="0">
                                          <p:val>
                                            <p:fltVal val="0"/>
                                          </p:val>
                                        </p:tav>
                                        <p:tav tm="100000">
                                          <p:val>
                                            <p:strVal val="#ppt_w"/>
                                          </p:val>
                                        </p:tav>
                                      </p:tavLst>
                                    </p:anim>
                                    <p:anim calcmode="lin" valueType="num">
                                      <p:cBhvr>
                                        <p:cTn id="36" dur="400" fill="hold"/>
                                        <p:tgtEl>
                                          <p:spTgt spid="30"/>
                                        </p:tgtEl>
                                        <p:attrNameLst>
                                          <p:attrName>ppt_h</p:attrName>
                                        </p:attrNameLst>
                                      </p:cBhvr>
                                      <p:tavLst>
                                        <p:tav tm="0">
                                          <p:val>
                                            <p:fltVal val="0"/>
                                          </p:val>
                                        </p:tav>
                                        <p:tav tm="100000">
                                          <p:val>
                                            <p:strVal val="#ppt_h"/>
                                          </p:val>
                                        </p:tav>
                                      </p:tavLst>
                                    </p:anim>
                                    <p:animEffect transition="in" filter="fade">
                                      <p:cBhvr>
                                        <p:cTn id="37" dur="400"/>
                                        <p:tgtEl>
                                          <p:spTgt spid="30"/>
                                        </p:tgtEl>
                                      </p:cBhvr>
                                    </p:animEffect>
                                  </p:childTnLst>
                                </p:cTn>
                              </p:par>
                              <p:par>
                                <p:cTn id="38" presetID="37" presetClass="entr" presetSubtype="0" fill="hold" grpId="0" nodeType="withEffect">
                                  <p:stCondLst>
                                    <p:cond delay="40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fade">
                                      <p:cBhvr>
                                        <p:cTn id="40" dur="600"/>
                                        <p:tgtEl>
                                          <p:spTgt spid="31">
                                            <p:txEl>
                                              <p:pRg st="0" end="0"/>
                                            </p:txEl>
                                          </p:spTgt>
                                        </p:tgtEl>
                                      </p:cBhvr>
                                    </p:animEffect>
                                    <p:anim calcmode="lin" valueType="num">
                                      <p:cBhvr>
                                        <p:cTn id="41" dur="6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2" dur="540" decel="100000" fill="hold"/>
                                        <p:tgtEl>
                                          <p:spTgt spid="31">
                                            <p:txEl>
                                              <p:pRg st="0" end="0"/>
                                            </p:txEl>
                                          </p:spTgt>
                                        </p:tgtEl>
                                        <p:attrNameLst>
                                          <p:attrName>ppt_y</p:attrName>
                                        </p:attrNameLst>
                                      </p:cBhvr>
                                      <p:tavLst>
                                        <p:tav tm="0">
                                          <p:val>
                                            <p:strVal val="#ppt_y+1"/>
                                          </p:val>
                                        </p:tav>
                                        <p:tav tm="100000">
                                          <p:val>
                                            <p:strVal val="#ppt_y-.03"/>
                                          </p:val>
                                        </p:tav>
                                      </p:tavLst>
                                    </p:anim>
                                    <p:anim calcmode="lin" valueType="num">
                                      <p:cBhvr>
                                        <p:cTn id="43" dur="60" accel="100000" fill="hold">
                                          <p:stCondLst>
                                            <p:cond delay="540"/>
                                          </p:stCondLst>
                                        </p:cTn>
                                        <p:tgtEl>
                                          <p:spTgt spid="31">
                                            <p:txEl>
                                              <p:pRg st="0" end="0"/>
                                            </p:txEl>
                                          </p:spTgt>
                                        </p:tgtEl>
                                        <p:attrNameLst>
                                          <p:attrName>ppt_y</p:attrName>
                                        </p:attrNameLst>
                                      </p:cBhvr>
                                      <p:tavLst>
                                        <p:tav tm="0">
                                          <p:val>
                                            <p:strVal val="#ppt_y-.03"/>
                                          </p:val>
                                        </p:tav>
                                        <p:tav tm="100000">
                                          <p:val>
                                            <p:strVal val="#ppt_y"/>
                                          </p:val>
                                        </p:tav>
                                      </p:tavLst>
                                    </p:anim>
                                  </p:childTnLst>
                                </p:cTn>
                              </p:par>
                              <p:par>
                                <p:cTn id="44" presetID="53" presetClass="entr" presetSubtype="16" fill="hold" grpId="0" nodeType="withEffect">
                                  <p:stCondLst>
                                    <p:cond delay="300"/>
                                  </p:stCondLst>
                                  <p:childTnLst>
                                    <p:set>
                                      <p:cBhvr>
                                        <p:cTn id="45" dur="1" fill="hold">
                                          <p:stCondLst>
                                            <p:cond delay="0"/>
                                          </p:stCondLst>
                                        </p:cTn>
                                        <p:tgtEl>
                                          <p:spTgt spid="33"/>
                                        </p:tgtEl>
                                        <p:attrNameLst>
                                          <p:attrName>style.visibility</p:attrName>
                                        </p:attrNameLst>
                                      </p:cBhvr>
                                      <p:to>
                                        <p:strVal val="visible"/>
                                      </p:to>
                                    </p:set>
                                    <p:anim calcmode="lin" valueType="num">
                                      <p:cBhvr>
                                        <p:cTn id="46" dur="400" fill="hold"/>
                                        <p:tgtEl>
                                          <p:spTgt spid="33"/>
                                        </p:tgtEl>
                                        <p:attrNameLst>
                                          <p:attrName>ppt_w</p:attrName>
                                        </p:attrNameLst>
                                      </p:cBhvr>
                                      <p:tavLst>
                                        <p:tav tm="0">
                                          <p:val>
                                            <p:fltVal val="0"/>
                                          </p:val>
                                        </p:tav>
                                        <p:tav tm="100000">
                                          <p:val>
                                            <p:strVal val="#ppt_w"/>
                                          </p:val>
                                        </p:tav>
                                      </p:tavLst>
                                    </p:anim>
                                    <p:anim calcmode="lin" valueType="num">
                                      <p:cBhvr>
                                        <p:cTn id="47" dur="400" fill="hold"/>
                                        <p:tgtEl>
                                          <p:spTgt spid="33"/>
                                        </p:tgtEl>
                                        <p:attrNameLst>
                                          <p:attrName>ppt_h</p:attrName>
                                        </p:attrNameLst>
                                      </p:cBhvr>
                                      <p:tavLst>
                                        <p:tav tm="0">
                                          <p:val>
                                            <p:fltVal val="0"/>
                                          </p:val>
                                        </p:tav>
                                        <p:tav tm="100000">
                                          <p:val>
                                            <p:strVal val="#ppt_h"/>
                                          </p:val>
                                        </p:tav>
                                      </p:tavLst>
                                    </p:anim>
                                    <p:animEffect transition="in" filter="fade">
                                      <p:cBhvr>
                                        <p:cTn id="48" dur="4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P spid="22" grpId="0" build="p">
        <p:tmplLst>
          <p:tmpl lvl="1">
            <p:tnLst>
              <p:par>
                <p:cTn presetID="37" presetClass="entr" presetSubtype="0" fill="hold" nodeType="withEffect">
                  <p:stCondLst>
                    <p:cond delay="30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anim calcmode="lin" valueType="num">
                      <p:cBhvr>
                        <p:cTn dur="600" fill="hold"/>
                        <p:tgtEl>
                          <p:spTgt spid="22"/>
                        </p:tgtEl>
                        <p:attrNameLst>
                          <p:attrName>ppt_x</p:attrName>
                        </p:attrNameLst>
                      </p:cBhvr>
                      <p:tavLst>
                        <p:tav tm="0">
                          <p:val>
                            <p:strVal val="#ppt_x"/>
                          </p:val>
                        </p:tav>
                        <p:tav tm="100000">
                          <p:val>
                            <p:strVal val="#ppt_x"/>
                          </p:val>
                        </p:tav>
                      </p:tavLst>
                    </p:anim>
                    <p:anim calcmode="lin" valueType="num">
                      <p:cBhvr>
                        <p:cTn dur="540" decel="100000" fill="hold"/>
                        <p:tgtEl>
                          <p:spTgt spid="2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2"/>
                        </p:tgtEl>
                        <p:attrNameLst>
                          <p:attrName>ppt_y</p:attrName>
                        </p:attrNameLst>
                      </p:cBhvr>
                      <p:tavLst>
                        <p:tav tm="0">
                          <p:val>
                            <p:strVal val="#ppt_y-.03"/>
                          </p:val>
                        </p:tav>
                        <p:tav tm="100000">
                          <p:val>
                            <p:strVal val="#ppt_y"/>
                          </p:val>
                        </p:tav>
                      </p:tavLst>
                    </p:anim>
                  </p:childTnLst>
                </p:cTn>
              </p:par>
            </p:tnLst>
          </p:tmpl>
        </p:tmplLst>
      </p:bldP>
      <p:bldP spid="26" grpId="0"/>
      <p:bldP spid="28" grpId="0" build="p">
        <p:tmplLst>
          <p:tmpl lvl="1">
            <p:tnLst>
              <p:par>
                <p:cTn presetID="37" presetClass="entr" presetSubtype="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P spid="30" grpId="0"/>
      <p:bldP spid="31" grpId="0" build="p">
        <p:tmplLst>
          <p:tmpl lvl="1">
            <p:tnLst>
              <p:par>
                <p:cTn presetID="37" presetClass="entr" presetSubtype="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Effect transition="in" filter="fade">
                      <p:cBhvr>
                        <p:cTn dur="600"/>
                        <p:tgtEl>
                          <p:spTgt spid="31"/>
                        </p:tgtEl>
                      </p:cBhvr>
                    </p:animEffect>
                    <p:anim calcmode="lin" valueType="num">
                      <p:cBhvr>
                        <p:cTn dur="600" fill="hold"/>
                        <p:tgtEl>
                          <p:spTgt spid="31"/>
                        </p:tgtEl>
                        <p:attrNameLst>
                          <p:attrName>ppt_x</p:attrName>
                        </p:attrNameLst>
                      </p:cBhvr>
                      <p:tavLst>
                        <p:tav tm="0">
                          <p:val>
                            <p:strVal val="#ppt_x"/>
                          </p:val>
                        </p:tav>
                        <p:tav tm="100000">
                          <p:val>
                            <p:strVal val="#ppt_x"/>
                          </p:val>
                        </p:tav>
                      </p:tavLst>
                    </p:anim>
                    <p:anim calcmode="lin" valueType="num">
                      <p:cBhvr>
                        <p:cTn dur="540" decel="100000" fill="hold"/>
                        <p:tgtEl>
                          <p:spTgt spid="31"/>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31"/>
                        </p:tgtEl>
                        <p:attrNameLst>
                          <p:attrName>ppt_y</p:attrName>
                        </p:attrNameLst>
                      </p:cBhvr>
                      <p:tavLst>
                        <p:tav tm="0">
                          <p:val>
                            <p:strVal val="#ppt_y-.03"/>
                          </p:val>
                        </p:tav>
                        <p:tav tm="100000">
                          <p:val>
                            <p:strVal val="#ppt_y"/>
                          </p:val>
                        </p:tav>
                      </p:tavLst>
                    </p:anim>
                  </p:childTnLst>
                </p:cTn>
              </p:par>
            </p:tnLst>
          </p:tmpl>
        </p:tmplLst>
      </p:bldP>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635" y="951345"/>
            <a:ext cx="7557655" cy="4080422"/>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438400" y="1293091"/>
            <a:ext cx="6087534" cy="3226545"/>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endParaRPr lang="en-US" sz="15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86" y="1211911"/>
            <a:ext cx="2430725" cy="319257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2319" y="1422976"/>
            <a:ext cx="1506095" cy="350783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2833" y="1486406"/>
            <a:ext cx="2367520" cy="354536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9446" y="951345"/>
            <a:ext cx="2609290" cy="3090982"/>
          </a:xfrm>
          <a:prstGeom prst="rect">
            <a:avLst/>
          </a:prstGeom>
        </p:spPr>
      </p:pic>
    </p:spTree>
    <p:extLst>
      <p:ext uri="{BB962C8B-B14F-4D97-AF65-F5344CB8AC3E}">
        <p14:creationId xmlns:p14="http://schemas.microsoft.com/office/powerpoint/2010/main" val="11359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30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solidFill>
                  <a:schemeClr val="bg1">
                    <a:lumMod val="95000"/>
                  </a:schemeClr>
                </a:solidFill>
              </a:rPr>
              <a:t>هدف از طراحی مبلمان شهری </a:t>
            </a:r>
            <a:endParaRPr lang="en-US" sz="2500" dirty="0">
              <a:solidFill>
                <a:schemeClr val="bg1">
                  <a:lumMod val="95000"/>
                </a:schemeClr>
              </a:solidFill>
            </a:endParaRPr>
          </a:p>
        </p:txBody>
      </p:sp>
      <p:sp>
        <p:nvSpPr>
          <p:cNvPr id="26" name="TextBox 25"/>
          <p:cNvSpPr txBox="1"/>
          <p:nvPr/>
        </p:nvSpPr>
        <p:spPr>
          <a:xfrm>
            <a:off x="8015212" y="147619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0" name="TextBox 29"/>
          <p:cNvSpPr txBox="1"/>
          <p:nvPr/>
        </p:nvSpPr>
        <p:spPr>
          <a:xfrm>
            <a:off x="8015212" y="1945385"/>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4" name="TextBox 33"/>
          <p:cNvSpPr txBox="1"/>
          <p:nvPr/>
        </p:nvSpPr>
        <p:spPr>
          <a:xfrm>
            <a:off x="8015212" y="241458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015212" y="2868715"/>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6" name="TextBox 15"/>
          <p:cNvSpPr txBox="1"/>
          <p:nvPr/>
        </p:nvSpPr>
        <p:spPr>
          <a:xfrm>
            <a:off x="8015212" y="333791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8" name="Title 2"/>
          <p:cNvSpPr txBox="1">
            <a:spLocks/>
          </p:cNvSpPr>
          <p:nvPr/>
        </p:nvSpPr>
        <p:spPr>
          <a:xfrm>
            <a:off x="2485266" y="1536078"/>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ارتقای کیفیت خدمات عمومی شهری و ایجاد سرزندگی درشهروندان</a:t>
            </a:r>
            <a:endParaRPr lang="en-US" dirty="0"/>
          </a:p>
        </p:txBody>
      </p:sp>
      <p:sp>
        <p:nvSpPr>
          <p:cNvPr id="19" name="Title 2"/>
          <p:cNvSpPr txBox="1">
            <a:spLocks/>
          </p:cNvSpPr>
          <p:nvPr/>
        </p:nvSpPr>
        <p:spPr>
          <a:xfrm>
            <a:off x="2657139" y="1983508"/>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ایجاد میل وانگیزه در شهروندان در راستای بهسازی محیط شهری</a:t>
            </a:r>
            <a:endParaRPr lang="en-US" dirty="0"/>
          </a:p>
        </p:txBody>
      </p:sp>
      <p:sp>
        <p:nvSpPr>
          <p:cNvPr id="20" name="Title 2"/>
          <p:cNvSpPr txBox="1">
            <a:spLocks/>
          </p:cNvSpPr>
          <p:nvPr/>
        </p:nvSpPr>
        <p:spPr>
          <a:xfrm>
            <a:off x="2743200" y="2473800"/>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هویت بخشی به فضاهای مختلف شهری                              </a:t>
            </a:r>
            <a:endParaRPr lang="en-US" dirty="0"/>
          </a:p>
        </p:txBody>
      </p:sp>
      <p:sp>
        <p:nvSpPr>
          <p:cNvPr id="21" name="Title 2"/>
          <p:cNvSpPr txBox="1">
            <a:spLocks/>
          </p:cNvSpPr>
          <p:nvPr/>
        </p:nvSpPr>
        <p:spPr>
          <a:xfrm>
            <a:off x="2743200" y="2929846"/>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رعایت اصل پیاده گستری                                              </a:t>
            </a:r>
            <a:endParaRPr lang="en-US" dirty="0"/>
          </a:p>
        </p:txBody>
      </p:sp>
      <p:sp>
        <p:nvSpPr>
          <p:cNvPr id="23" name="Title 2"/>
          <p:cNvSpPr txBox="1">
            <a:spLocks/>
          </p:cNvSpPr>
          <p:nvPr/>
        </p:nvSpPr>
        <p:spPr>
          <a:xfrm>
            <a:off x="2781897" y="3385892"/>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ایجاد یکپارچگی در سطح شهر درعین تنوع فرم                    </a:t>
            </a:r>
            <a:endParaRPr lang="en-US" dirty="0"/>
          </a:p>
        </p:txBody>
      </p:sp>
    </p:spTree>
    <p:extLst>
      <p:ext uri="{BB962C8B-B14F-4D97-AF65-F5344CB8AC3E}">
        <p14:creationId xmlns:p14="http://schemas.microsoft.com/office/powerpoint/2010/main" val="232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Effect transition="in" filter="fade">
                                      <p:cBhvr>
                                        <p:cTn id="9" dur="400"/>
                                        <p:tgtEl>
                                          <p:spTgt spid="26"/>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0"/>
                                        </p:tgtEl>
                                        <p:attrNameLst>
                                          <p:attrName>style.visibility</p:attrName>
                                        </p:attrNameLst>
                                      </p:cBhvr>
                                      <p:to>
                                        <p:strVal val="visible"/>
                                      </p:to>
                                    </p:set>
                                    <p:anim calcmode="lin" valueType="num">
                                      <p:cBhvr>
                                        <p:cTn id="12" dur="400" fill="hold"/>
                                        <p:tgtEl>
                                          <p:spTgt spid="30"/>
                                        </p:tgtEl>
                                        <p:attrNameLst>
                                          <p:attrName>ppt_w</p:attrName>
                                        </p:attrNameLst>
                                      </p:cBhvr>
                                      <p:tavLst>
                                        <p:tav tm="0">
                                          <p:val>
                                            <p:fltVal val="0"/>
                                          </p:val>
                                        </p:tav>
                                        <p:tav tm="100000">
                                          <p:val>
                                            <p:strVal val="#ppt_w"/>
                                          </p:val>
                                        </p:tav>
                                      </p:tavLst>
                                    </p:anim>
                                    <p:anim calcmode="lin" valueType="num">
                                      <p:cBhvr>
                                        <p:cTn id="13" dur="400" fill="hold"/>
                                        <p:tgtEl>
                                          <p:spTgt spid="30"/>
                                        </p:tgtEl>
                                        <p:attrNameLst>
                                          <p:attrName>ppt_h</p:attrName>
                                        </p:attrNameLst>
                                      </p:cBhvr>
                                      <p:tavLst>
                                        <p:tav tm="0">
                                          <p:val>
                                            <p:fltVal val="0"/>
                                          </p:val>
                                        </p:tav>
                                        <p:tav tm="100000">
                                          <p:val>
                                            <p:strVal val="#ppt_h"/>
                                          </p:val>
                                        </p:tav>
                                      </p:tavLst>
                                    </p:anim>
                                    <p:animEffect transition="in" filter="fade">
                                      <p:cBhvr>
                                        <p:cTn id="14" dur="400"/>
                                        <p:tgtEl>
                                          <p:spTgt spid="30"/>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400" fill="hold"/>
                                        <p:tgtEl>
                                          <p:spTgt spid="34"/>
                                        </p:tgtEl>
                                        <p:attrNameLst>
                                          <p:attrName>ppt_w</p:attrName>
                                        </p:attrNameLst>
                                      </p:cBhvr>
                                      <p:tavLst>
                                        <p:tav tm="0">
                                          <p:val>
                                            <p:fltVal val="0"/>
                                          </p:val>
                                        </p:tav>
                                        <p:tav tm="100000">
                                          <p:val>
                                            <p:strVal val="#ppt_w"/>
                                          </p:val>
                                        </p:tav>
                                      </p:tavLst>
                                    </p:anim>
                                    <p:anim calcmode="lin" valueType="num">
                                      <p:cBhvr>
                                        <p:cTn id="18" dur="400" fill="hold"/>
                                        <p:tgtEl>
                                          <p:spTgt spid="34"/>
                                        </p:tgtEl>
                                        <p:attrNameLst>
                                          <p:attrName>ppt_h</p:attrName>
                                        </p:attrNameLst>
                                      </p:cBhvr>
                                      <p:tavLst>
                                        <p:tav tm="0">
                                          <p:val>
                                            <p:fltVal val="0"/>
                                          </p:val>
                                        </p:tav>
                                        <p:tav tm="100000">
                                          <p:val>
                                            <p:strVal val="#ppt_h"/>
                                          </p:val>
                                        </p:tav>
                                      </p:tavLst>
                                    </p:anim>
                                    <p:animEffect transition="in" filter="fade">
                                      <p:cBhvr>
                                        <p:cTn id="19" dur="400"/>
                                        <p:tgtEl>
                                          <p:spTgt spid="34"/>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400" fill="hold"/>
                                        <p:tgtEl>
                                          <p:spTgt spid="12"/>
                                        </p:tgtEl>
                                        <p:attrNameLst>
                                          <p:attrName>ppt_w</p:attrName>
                                        </p:attrNameLst>
                                      </p:cBhvr>
                                      <p:tavLst>
                                        <p:tav tm="0">
                                          <p:val>
                                            <p:fltVal val="0"/>
                                          </p:val>
                                        </p:tav>
                                        <p:tav tm="100000">
                                          <p:val>
                                            <p:strVal val="#ppt_w"/>
                                          </p:val>
                                        </p:tav>
                                      </p:tavLst>
                                    </p:anim>
                                    <p:anim calcmode="lin" valueType="num">
                                      <p:cBhvr>
                                        <p:cTn id="23" dur="400" fill="hold"/>
                                        <p:tgtEl>
                                          <p:spTgt spid="12"/>
                                        </p:tgtEl>
                                        <p:attrNameLst>
                                          <p:attrName>ppt_h</p:attrName>
                                        </p:attrNameLst>
                                      </p:cBhvr>
                                      <p:tavLst>
                                        <p:tav tm="0">
                                          <p:val>
                                            <p:fltVal val="0"/>
                                          </p:val>
                                        </p:tav>
                                        <p:tav tm="100000">
                                          <p:val>
                                            <p:strVal val="#ppt_h"/>
                                          </p:val>
                                        </p:tav>
                                      </p:tavLst>
                                    </p:anim>
                                    <p:animEffect transition="in" filter="fade">
                                      <p:cBhvr>
                                        <p:cTn id="24" dur="400"/>
                                        <p:tgtEl>
                                          <p:spTgt spid="12"/>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400" fill="hold"/>
                                        <p:tgtEl>
                                          <p:spTgt spid="16"/>
                                        </p:tgtEl>
                                        <p:attrNameLst>
                                          <p:attrName>ppt_w</p:attrName>
                                        </p:attrNameLst>
                                      </p:cBhvr>
                                      <p:tavLst>
                                        <p:tav tm="0">
                                          <p:val>
                                            <p:fltVal val="0"/>
                                          </p:val>
                                        </p:tav>
                                        <p:tav tm="100000">
                                          <p:val>
                                            <p:strVal val="#ppt_w"/>
                                          </p:val>
                                        </p:tav>
                                      </p:tavLst>
                                    </p:anim>
                                    <p:anim calcmode="lin" valueType="num">
                                      <p:cBhvr>
                                        <p:cTn id="28" dur="400" fill="hold"/>
                                        <p:tgtEl>
                                          <p:spTgt spid="16"/>
                                        </p:tgtEl>
                                        <p:attrNameLst>
                                          <p:attrName>ppt_h</p:attrName>
                                        </p:attrNameLst>
                                      </p:cBhvr>
                                      <p:tavLst>
                                        <p:tav tm="0">
                                          <p:val>
                                            <p:fltVal val="0"/>
                                          </p:val>
                                        </p:tav>
                                        <p:tav tm="100000">
                                          <p:val>
                                            <p:strVal val="#ppt_h"/>
                                          </p:val>
                                        </p:tav>
                                      </p:tavLst>
                                    </p:anim>
                                    <p:animEffect transition="in" filter="fade">
                                      <p:cBhvr>
                                        <p:cTn id="29"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12"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t>شاخص های طراحی          </a:t>
            </a:r>
            <a:endParaRPr lang="en-US" sz="2500" dirty="0">
              <a:solidFill>
                <a:schemeClr val="bg1">
                  <a:lumMod val="95000"/>
                </a:schemeClr>
              </a:solidFill>
            </a:endParaRPr>
          </a:p>
        </p:txBody>
      </p:sp>
      <p:sp>
        <p:nvSpPr>
          <p:cNvPr id="26" name="TextBox 25"/>
          <p:cNvSpPr txBox="1"/>
          <p:nvPr/>
        </p:nvSpPr>
        <p:spPr>
          <a:xfrm>
            <a:off x="8015212" y="147619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0" name="TextBox 29"/>
          <p:cNvSpPr txBox="1"/>
          <p:nvPr/>
        </p:nvSpPr>
        <p:spPr>
          <a:xfrm>
            <a:off x="8015212" y="1945385"/>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34" name="TextBox 33"/>
          <p:cNvSpPr txBox="1"/>
          <p:nvPr/>
        </p:nvSpPr>
        <p:spPr>
          <a:xfrm>
            <a:off x="8015212" y="241458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015212" y="2868715"/>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8" name="Title 2"/>
          <p:cNvSpPr txBox="1">
            <a:spLocks/>
          </p:cNvSpPr>
          <p:nvPr/>
        </p:nvSpPr>
        <p:spPr>
          <a:xfrm>
            <a:off x="2485266" y="1536078"/>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عوامل فرهنگی                                                              </a:t>
            </a:r>
            <a:endParaRPr lang="en-US" dirty="0"/>
          </a:p>
        </p:txBody>
      </p:sp>
      <p:sp>
        <p:nvSpPr>
          <p:cNvPr id="19" name="Title 2"/>
          <p:cNvSpPr txBox="1">
            <a:spLocks/>
          </p:cNvSpPr>
          <p:nvPr/>
        </p:nvSpPr>
        <p:spPr>
          <a:xfrm>
            <a:off x="2657139" y="1983508"/>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عوامل کالبدی                                                             </a:t>
            </a:r>
            <a:endParaRPr lang="en-US" dirty="0"/>
          </a:p>
        </p:txBody>
      </p:sp>
      <p:sp>
        <p:nvSpPr>
          <p:cNvPr id="20" name="Title 2"/>
          <p:cNvSpPr txBox="1">
            <a:spLocks/>
          </p:cNvSpPr>
          <p:nvPr/>
        </p:nvSpPr>
        <p:spPr>
          <a:xfrm>
            <a:off x="2743200" y="2473800"/>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عوامل زیست محیط                                                      </a:t>
            </a:r>
            <a:endParaRPr lang="en-US" dirty="0"/>
          </a:p>
        </p:txBody>
      </p:sp>
      <p:sp>
        <p:nvSpPr>
          <p:cNvPr id="21" name="Title 2"/>
          <p:cNvSpPr txBox="1">
            <a:spLocks/>
          </p:cNvSpPr>
          <p:nvPr/>
        </p:nvSpPr>
        <p:spPr>
          <a:xfrm>
            <a:off x="2743200" y="2929846"/>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dirty="0" smtClean="0"/>
              <a:t>عوامل اجرایی وعملکردی                                              </a:t>
            </a:r>
            <a:endParaRPr lang="en-US" dirty="0"/>
          </a:p>
        </p:txBody>
      </p:sp>
    </p:spTree>
    <p:extLst>
      <p:ext uri="{BB962C8B-B14F-4D97-AF65-F5344CB8AC3E}">
        <p14:creationId xmlns:p14="http://schemas.microsoft.com/office/powerpoint/2010/main" val="309881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Effect transition="in" filter="fade">
                                      <p:cBhvr>
                                        <p:cTn id="9" dur="400"/>
                                        <p:tgtEl>
                                          <p:spTgt spid="26"/>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0"/>
                                        </p:tgtEl>
                                        <p:attrNameLst>
                                          <p:attrName>style.visibility</p:attrName>
                                        </p:attrNameLst>
                                      </p:cBhvr>
                                      <p:to>
                                        <p:strVal val="visible"/>
                                      </p:to>
                                    </p:set>
                                    <p:anim calcmode="lin" valueType="num">
                                      <p:cBhvr>
                                        <p:cTn id="12" dur="400" fill="hold"/>
                                        <p:tgtEl>
                                          <p:spTgt spid="30"/>
                                        </p:tgtEl>
                                        <p:attrNameLst>
                                          <p:attrName>ppt_w</p:attrName>
                                        </p:attrNameLst>
                                      </p:cBhvr>
                                      <p:tavLst>
                                        <p:tav tm="0">
                                          <p:val>
                                            <p:fltVal val="0"/>
                                          </p:val>
                                        </p:tav>
                                        <p:tav tm="100000">
                                          <p:val>
                                            <p:strVal val="#ppt_w"/>
                                          </p:val>
                                        </p:tav>
                                      </p:tavLst>
                                    </p:anim>
                                    <p:anim calcmode="lin" valueType="num">
                                      <p:cBhvr>
                                        <p:cTn id="13" dur="400" fill="hold"/>
                                        <p:tgtEl>
                                          <p:spTgt spid="30"/>
                                        </p:tgtEl>
                                        <p:attrNameLst>
                                          <p:attrName>ppt_h</p:attrName>
                                        </p:attrNameLst>
                                      </p:cBhvr>
                                      <p:tavLst>
                                        <p:tav tm="0">
                                          <p:val>
                                            <p:fltVal val="0"/>
                                          </p:val>
                                        </p:tav>
                                        <p:tav tm="100000">
                                          <p:val>
                                            <p:strVal val="#ppt_h"/>
                                          </p:val>
                                        </p:tav>
                                      </p:tavLst>
                                    </p:anim>
                                    <p:animEffect transition="in" filter="fade">
                                      <p:cBhvr>
                                        <p:cTn id="14" dur="400"/>
                                        <p:tgtEl>
                                          <p:spTgt spid="30"/>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400" fill="hold"/>
                                        <p:tgtEl>
                                          <p:spTgt spid="34"/>
                                        </p:tgtEl>
                                        <p:attrNameLst>
                                          <p:attrName>ppt_w</p:attrName>
                                        </p:attrNameLst>
                                      </p:cBhvr>
                                      <p:tavLst>
                                        <p:tav tm="0">
                                          <p:val>
                                            <p:fltVal val="0"/>
                                          </p:val>
                                        </p:tav>
                                        <p:tav tm="100000">
                                          <p:val>
                                            <p:strVal val="#ppt_w"/>
                                          </p:val>
                                        </p:tav>
                                      </p:tavLst>
                                    </p:anim>
                                    <p:anim calcmode="lin" valueType="num">
                                      <p:cBhvr>
                                        <p:cTn id="18" dur="400" fill="hold"/>
                                        <p:tgtEl>
                                          <p:spTgt spid="34"/>
                                        </p:tgtEl>
                                        <p:attrNameLst>
                                          <p:attrName>ppt_h</p:attrName>
                                        </p:attrNameLst>
                                      </p:cBhvr>
                                      <p:tavLst>
                                        <p:tav tm="0">
                                          <p:val>
                                            <p:fltVal val="0"/>
                                          </p:val>
                                        </p:tav>
                                        <p:tav tm="100000">
                                          <p:val>
                                            <p:strVal val="#ppt_h"/>
                                          </p:val>
                                        </p:tav>
                                      </p:tavLst>
                                    </p:anim>
                                    <p:animEffect transition="in" filter="fade">
                                      <p:cBhvr>
                                        <p:cTn id="19" dur="400"/>
                                        <p:tgtEl>
                                          <p:spTgt spid="34"/>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400" fill="hold"/>
                                        <p:tgtEl>
                                          <p:spTgt spid="12"/>
                                        </p:tgtEl>
                                        <p:attrNameLst>
                                          <p:attrName>ppt_w</p:attrName>
                                        </p:attrNameLst>
                                      </p:cBhvr>
                                      <p:tavLst>
                                        <p:tav tm="0">
                                          <p:val>
                                            <p:fltVal val="0"/>
                                          </p:val>
                                        </p:tav>
                                        <p:tav tm="100000">
                                          <p:val>
                                            <p:strVal val="#ppt_w"/>
                                          </p:val>
                                        </p:tav>
                                      </p:tavLst>
                                    </p:anim>
                                    <p:anim calcmode="lin" valueType="num">
                                      <p:cBhvr>
                                        <p:cTn id="23" dur="400" fill="hold"/>
                                        <p:tgtEl>
                                          <p:spTgt spid="12"/>
                                        </p:tgtEl>
                                        <p:attrNameLst>
                                          <p:attrName>ppt_h</p:attrName>
                                        </p:attrNameLst>
                                      </p:cBhvr>
                                      <p:tavLst>
                                        <p:tav tm="0">
                                          <p:val>
                                            <p:fltVal val="0"/>
                                          </p:val>
                                        </p:tav>
                                        <p:tav tm="100000">
                                          <p:val>
                                            <p:strVal val="#ppt_h"/>
                                          </p:val>
                                        </p:tav>
                                      </p:tavLst>
                                    </p:anim>
                                    <p:animEffect transition="in" filter="fade">
                                      <p:cBhvr>
                                        <p:cTn id="24"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t>شاخص های طراحی          </a:t>
            </a:r>
            <a:endParaRPr lang="en-US" sz="2500" dirty="0">
              <a:solidFill>
                <a:schemeClr val="bg1">
                  <a:lumMod val="95000"/>
                </a:schemeClr>
              </a:solidFill>
            </a:endParaRPr>
          </a:p>
        </p:txBody>
      </p:sp>
      <p:sp>
        <p:nvSpPr>
          <p:cNvPr id="26" name="TextBox 25"/>
          <p:cNvSpPr txBox="1"/>
          <p:nvPr/>
        </p:nvSpPr>
        <p:spPr>
          <a:xfrm>
            <a:off x="8015212" y="1170459"/>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8" name="Title 2"/>
          <p:cNvSpPr txBox="1">
            <a:spLocks/>
          </p:cNvSpPr>
          <p:nvPr/>
        </p:nvSpPr>
        <p:spPr>
          <a:xfrm>
            <a:off x="1956233" y="1212328"/>
            <a:ext cx="6196155" cy="723370"/>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pPr algn="r"/>
            <a:r>
              <a:rPr lang="fa-IR" dirty="0" smtClean="0"/>
              <a:t>عوامل فرهنگی:</a:t>
            </a:r>
          </a:p>
          <a:p>
            <a:pPr algn="r"/>
            <a:r>
              <a:rPr lang="fa-IR" dirty="0" smtClean="0"/>
              <a:t>شرایط اجتماعی </a:t>
            </a:r>
          </a:p>
          <a:p>
            <a:pPr algn="r"/>
            <a:r>
              <a:rPr lang="fa-IR" dirty="0" smtClean="0"/>
              <a:t> شرایط سیاسی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207" y="2120364"/>
            <a:ext cx="4484288" cy="3118729"/>
          </a:xfrm>
          <a:prstGeom prst="rect">
            <a:avLst/>
          </a:prstGeom>
        </p:spPr>
      </p:pic>
    </p:spTree>
    <p:extLst>
      <p:ext uri="{BB962C8B-B14F-4D97-AF65-F5344CB8AC3E}">
        <p14:creationId xmlns:p14="http://schemas.microsoft.com/office/powerpoint/2010/main" val="30817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Effect transition="in" filter="fade">
                                      <p:cBhvr>
                                        <p:cTn id="9" dur="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t>شاخص های طراحی          </a:t>
            </a:r>
            <a:endParaRPr lang="en-US" sz="2500" dirty="0">
              <a:solidFill>
                <a:schemeClr val="bg1">
                  <a:lumMod val="95000"/>
                </a:schemeClr>
              </a:solidFill>
            </a:endParaRPr>
          </a:p>
        </p:txBody>
      </p:sp>
      <p:sp>
        <p:nvSpPr>
          <p:cNvPr id="30" name="TextBox 29"/>
          <p:cNvSpPr txBox="1"/>
          <p:nvPr/>
        </p:nvSpPr>
        <p:spPr>
          <a:xfrm>
            <a:off x="8101273" y="1284443"/>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9" name="Title 2"/>
          <p:cNvSpPr txBox="1">
            <a:spLocks/>
          </p:cNvSpPr>
          <p:nvPr/>
        </p:nvSpPr>
        <p:spPr>
          <a:xfrm>
            <a:off x="2325686" y="1279182"/>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pPr algn="r"/>
            <a:r>
              <a:rPr lang="fa-IR" dirty="0" smtClean="0"/>
              <a:t>عوامل کالبدی:</a:t>
            </a:r>
          </a:p>
          <a:p>
            <a:pPr algn="r"/>
            <a:r>
              <a:rPr lang="fa-IR" dirty="0" smtClean="0"/>
              <a:t> شامل اقلیم</a:t>
            </a:r>
          </a:p>
          <a:p>
            <a:pPr algn="r"/>
            <a:r>
              <a:rPr lang="fa-IR" dirty="0" smtClean="0"/>
              <a:t>جغرافیای طبیعی</a:t>
            </a:r>
          </a:p>
          <a:p>
            <a:pPr algn="r"/>
            <a:r>
              <a:rPr lang="fa-IR" dirty="0" smtClean="0"/>
              <a:t>محیط مصنوع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638" y="2543086"/>
            <a:ext cx="3147898" cy="22898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320" y="2558125"/>
            <a:ext cx="3095624" cy="2259757"/>
          </a:xfrm>
          <a:prstGeom prst="rect">
            <a:avLst/>
          </a:prstGeom>
        </p:spPr>
      </p:pic>
    </p:spTree>
    <p:extLst>
      <p:ext uri="{BB962C8B-B14F-4D97-AF65-F5344CB8AC3E}">
        <p14:creationId xmlns:p14="http://schemas.microsoft.com/office/powerpoint/2010/main" val="11549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30"/>
                                        </p:tgtEl>
                                        <p:attrNameLst>
                                          <p:attrName>style.visibility</p:attrName>
                                        </p:attrNameLst>
                                      </p:cBhvr>
                                      <p:to>
                                        <p:strVal val="visible"/>
                                      </p:to>
                                    </p:set>
                                    <p:anim calcmode="lin" valueType="num">
                                      <p:cBhvr>
                                        <p:cTn id="7" dur="400" fill="hold"/>
                                        <p:tgtEl>
                                          <p:spTgt spid="30"/>
                                        </p:tgtEl>
                                        <p:attrNameLst>
                                          <p:attrName>ppt_w</p:attrName>
                                        </p:attrNameLst>
                                      </p:cBhvr>
                                      <p:tavLst>
                                        <p:tav tm="0">
                                          <p:val>
                                            <p:fltVal val="0"/>
                                          </p:val>
                                        </p:tav>
                                        <p:tav tm="100000">
                                          <p:val>
                                            <p:strVal val="#ppt_w"/>
                                          </p:val>
                                        </p:tav>
                                      </p:tavLst>
                                    </p:anim>
                                    <p:anim calcmode="lin" valueType="num">
                                      <p:cBhvr>
                                        <p:cTn id="8" dur="400" fill="hold"/>
                                        <p:tgtEl>
                                          <p:spTgt spid="30"/>
                                        </p:tgtEl>
                                        <p:attrNameLst>
                                          <p:attrName>ppt_h</p:attrName>
                                        </p:attrNameLst>
                                      </p:cBhvr>
                                      <p:tavLst>
                                        <p:tav tm="0">
                                          <p:val>
                                            <p:fltVal val="0"/>
                                          </p:val>
                                        </p:tav>
                                        <p:tav tm="100000">
                                          <p:val>
                                            <p:strVal val="#ppt_h"/>
                                          </p:val>
                                        </p:tav>
                                      </p:tavLst>
                                    </p:anim>
                                    <p:animEffect transition="in" filter="fade">
                                      <p:cBhvr>
                                        <p:cTn id="9"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t>شاخص های طراحی          </a:t>
            </a:r>
            <a:endParaRPr lang="en-US" sz="2500" dirty="0">
              <a:solidFill>
                <a:schemeClr val="bg1">
                  <a:lumMod val="95000"/>
                </a:schemeClr>
              </a:solidFill>
            </a:endParaRPr>
          </a:p>
        </p:txBody>
      </p:sp>
      <p:sp>
        <p:nvSpPr>
          <p:cNvPr id="30" name="TextBox 29"/>
          <p:cNvSpPr txBox="1"/>
          <p:nvPr/>
        </p:nvSpPr>
        <p:spPr>
          <a:xfrm>
            <a:off x="8101273" y="1284443"/>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9" name="Title 2"/>
          <p:cNvSpPr txBox="1">
            <a:spLocks/>
          </p:cNvSpPr>
          <p:nvPr/>
        </p:nvSpPr>
        <p:spPr>
          <a:xfrm>
            <a:off x="2528296" y="1309260"/>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pPr algn="r"/>
            <a:r>
              <a:rPr lang="fa-IR" dirty="0" smtClean="0"/>
              <a:t>عوامل کالبدی :</a:t>
            </a:r>
          </a:p>
          <a:p>
            <a:pPr algn="r"/>
            <a:r>
              <a:rPr lang="fa-IR" dirty="0" smtClean="0"/>
              <a:t> اقلیم</a:t>
            </a:r>
          </a:p>
          <a:p>
            <a:pPr algn="r"/>
            <a:r>
              <a:rPr lang="fa-IR" dirty="0" smtClean="0"/>
              <a:t>جغرافیای طبیعی</a:t>
            </a:r>
          </a:p>
          <a:p>
            <a:pPr algn="r"/>
            <a:r>
              <a:rPr lang="fa-IR" dirty="0" smtClean="0"/>
              <a:t>محیط مصنوع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9746" y="2474312"/>
            <a:ext cx="5697736" cy="2764781"/>
          </a:xfrm>
          <a:prstGeom prst="rect">
            <a:avLst/>
          </a:prstGeom>
        </p:spPr>
      </p:pic>
    </p:spTree>
    <p:extLst>
      <p:ext uri="{BB962C8B-B14F-4D97-AF65-F5344CB8AC3E}">
        <p14:creationId xmlns:p14="http://schemas.microsoft.com/office/powerpoint/2010/main" val="398365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30"/>
                                        </p:tgtEl>
                                        <p:attrNameLst>
                                          <p:attrName>style.visibility</p:attrName>
                                        </p:attrNameLst>
                                      </p:cBhvr>
                                      <p:to>
                                        <p:strVal val="visible"/>
                                      </p:to>
                                    </p:set>
                                    <p:anim calcmode="lin" valueType="num">
                                      <p:cBhvr>
                                        <p:cTn id="7" dur="400" fill="hold"/>
                                        <p:tgtEl>
                                          <p:spTgt spid="30"/>
                                        </p:tgtEl>
                                        <p:attrNameLst>
                                          <p:attrName>ppt_w</p:attrName>
                                        </p:attrNameLst>
                                      </p:cBhvr>
                                      <p:tavLst>
                                        <p:tav tm="0">
                                          <p:val>
                                            <p:fltVal val="0"/>
                                          </p:val>
                                        </p:tav>
                                        <p:tav tm="100000">
                                          <p:val>
                                            <p:strVal val="#ppt_w"/>
                                          </p:val>
                                        </p:tav>
                                      </p:tavLst>
                                    </p:anim>
                                    <p:anim calcmode="lin" valueType="num">
                                      <p:cBhvr>
                                        <p:cTn id="8" dur="400" fill="hold"/>
                                        <p:tgtEl>
                                          <p:spTgt spid="30"/>
                                        </p:tgtEl>
                                        <p:attrNameLst>
                                          <p:attrName>ppt_h</p:attrName>
                                        </p:attrNameLst>
                                      </p:cBhvr>
                                      <p:tavLst>
                                        <p:tav tm="0">
                                          <p:val>
                                            <p:fltVal val="0"/>
                                          </p:val>
                                        </p:tav>
                                        <p:tav tm="100000">
                                          <p:val>
                                            <p:strVal val="#ppt_h"/>
                                          </p:val>
                                        </p:tav>
                                      </p:tavLst>
                                    </p:anim>
                                    <p:animEffect transition="in" filter="fade">
                                      <p:cBhvr>
                                        <p:cTn id="9"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t>شاخص های طراحی          </a:t>
            </a:r>
            <a:endParaRPr lang="en-US" sz="2500" dirty="0">
              <a:solidFill>
                <a:schemeClr val="bg1">
                  <a:lumMod val="95000"/>
                </a:schemeClr>
              </a:solidFill>
            </a:endParaRPr>
          </a:p>
        </p:txBody>
      </p:sp>
      <p:sp>
        <p:nvSpPr>
          <p:cNvPr id="26" name="TextBox 25"/>
          <p:cNvSpPr txBox="1"/>
          <p:nvPr/>
        </p:nvSpPr>
        <p:spPr>
          <a:xfrm>
            <a:off x="8112031" y="1044338"/>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8" name="Title 2"/>
          <p:cNvSpPr txBox="1">
            <a:spLocks/>
          </p:cNvSpPr>
          <p:nvPr/>
        </p:nvSpPr>
        <p:spPr>
          <a:xfrm>
            <a:off x="2485266" y="1039074"/>
            <a:ext cx="5826578" cy="374596"/>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pPr algn="r"/>
            <a:r>
              <a:rPr lang="fa-IR" dirty="0" smtClean="0"/>
              <a:t>عوامل زیست محیطی:</a:t>
            </a:r>
          </a:p>
          <a:p>
            <a:pPr algn="r"/>
            <a:r>
              <a:rPr lang="fa-IR" dirty="0" smtClean="0"/>
              <a:t> شامل دما</a:t>
            </a:r>
          </a:p>
          <a:p>
            <a:pPr algn="r"/>
            <a:r>
              <a:rPr lang="fa-IR" dirty="0" smtClean="0"/>
              <a:t>بارش</a:t>
            </a:r>
          </a:p>
          <a:p>
            <a:pPr algn="r"/>
            <a:r>
              <a:rPr lang="fa-IR" dirty="0" smtClean="0"/>
              <a:t>باد</a:t>
            </a:r>
          </a:p>
          <a:p>
            <a:pPr algn="r"/>
            <a:r>
              <a:rPr lang="fa-IR" dirty="0" smtClean="0"/>
              <a:t>نور </a:t>
            </a:r>
          </a:p>
          <a:p>
            <a:pPr algn="r"/>
            <a:r>
              <a:rPr lang="fa-IR" dirty="0" smtClean="0"/>
              <a:t> سروصدا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476" y="2872748"/>
            <a:ext cx="4216997" cy="2485009"/>
          </a:xfrm>
          <a:prstGeom prst="rect">
            <a:avLst/>
          </a:prstGeom>
        </p:spPr>
      </p:pic>
    </p:spTree>
    <p:extLst>
      <p:ext uri="{BB962C8B-B14F-4D97-AF65-F5344CB8AC3E}">
        <p14:creationId xmlns:p14="http://schemas.microsoft.com/office/powerpoint/2010/main" val="9739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Effect transition="in" filter="fade">
                                      <p:cBhvr>
                                        <p:cTn id="9" dur="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5238975" y="577364"/>
            <a:ext cx="3528507" cy="649008"/>
          </a:xfrm>
        </p:spPr>
        <p:txBody>
          <a:bodyPr>
            <a:noAutofit/>
          </a:bodyPr>
          <a:lstStyle/>
          <a:p>
            <a:r>
              <a:rPr lang="fa-IR" sz="2500" dirty="0" smtClean="0"/>
              <a:t>شاخص های طراحی          </a:t>
            </a:r>
            <a:endParaRPr lang="en-US" sz="2500" dirty="0">
              <a:solidFill>
                <a:schemeClr val="bg1">
                  <a:lumMod val="95000"/>
                </a:schemeClr>
              </a:solidFill>
            </a:endParaRPr>
          </a:p>
        </p:txBody>
      </p:sp>
      <p:sp>
        <p:nvSpPr>
          <p:cNvPr id="26" name="TextBox 25"/>
          <p:cNvSpPr txBox="1"/>
          <p:nvPr/>
        </p:nvSpPr>
        <p:spPr>
          <a:xfrm>
            <a:off x="7972181" y="1121176"/>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3" name="Title 1"/>
          <p:cNvSpPr txBox="1">
            <a:spLocks/>
          </p:cNvSpPr>
          <p:nvPr/>
        </p:nvSpPr>
        <p:spPr>
          <a:xfrm>
            <a:off x="25400" y="4120018"/>
            <a:ext cx="2717800" cy="1008341"/>
          </a:xfrm>
          <a:prstGeom prst="rect">
            <a:avLst/>
          </a:prstGeom>
        </p:spPr>
        <p:txBody>
          <a:bodyPr lIns="68580" tIns="34290" rIns="68580" bIns="34290">
            <a:normAutofit fontScale="97500"/>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en-US" smtClean="0"/>
              <a:t>STREET</a:t>
            </a:r>
            <a:br>
              <a:rPr lang="en-US" smtClean="0"/>
            </a:br>
            <a:r>
              <a:rPr lang="en-US" smtClean="0">
                <a:solidFill>
                  <a:schemeClr val="accent3"/>
                </a:solidFill>
              </a:rPr>
              <a:t>FURNITURE</a:t>
            </a:r>
            <a:br>
              <a:rPr lang="en-US" smtClean="0">
                <a:solidFill>
                  <a:schemeClr val="accent3"/>
                </a:solidFill>
              </a:rPr>
            </a:br>
            <a:endParaRPr lang="en-US" dirty="0">
              <a:solidFill>
                <a:schemeClr val="accent6"/>
              </a:solidFill>
            </a:endParaRPr>
          </a:p>
        </p:txBody>
      </p:sp>
      <p:sp>
        <p:nvSpPr>
          <p:cNvPr id="14" name="Text Placeholder 2"/>
          <p:cNvSpPr>
            <a:spLocks noGrp="1"/>
          </p:cNvSpPr>
          <p:nvPr>
            <p:ph type="body" sz="quarter" idx="10"/>
          </p:nvPr>
        </p:nvSpPr>
        <p:spPr>
          <a:xfrm>
            <a:off x="25400" y="5239093"/>
            <a:ext cx="2048933" cy="237328"/>
          </a:xfrm>
        </p:spPr>
        <p:txBody>
          <a:bodyPr/>
          <a:lstStyle/>
          <a:p>
            <a:r>
              <a:rPr lang="en-US" dirty="0" smtClean="0"/>
              <a:t>URBAN</a:t>
            </a:r>
            <a:endParaRPr lang="en-US" dirty="0"/>
          </a:p>
        </p:txBody>
      </p:sp>
      <p:cxnSp>
        <p:nvCxnSpPr>
          <p:cNvPr id="15" name="Straight Connector 14"/>
          <p:cNvCxnSpPr/>
          <p:nvPr/>
        </p:nvCxnSpPr>
        <p:spPr>
          <a:xfrm>
            <a:off x="93132" y="5128353"/>
            <a:ext cx="2379134" cy="0"/>
          </a:xfrm>
          <a:prstGeom prst="line">
            <a:avLst/>
          </a:prstGeom>
          <a:ln w="12700" cmpd="sng">
            <a:solidFill>
              <a:schemeClr val="bg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7" name="Title 2"/>
          <p:cNvSpPr txBox="1">
            <a:spLocks/>
          </p:cNvSpPr>
          <p:nvPr/>
        </p:nvSpPr>
        <p:spPr>
          <a:xfrm>
            <a:off x="38697" y="577364"/>
            <a:ext cx="2743200" cy="1083492"/>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r>
              <a:rPr lang="fa-IR" sz="2500" dirty="0" smtClean="0">
                <a:solidFill>
                  <a:schemeClr val="accent3">
                    <a:lumMod val="75000"/>
                  </a:schemeClr>
                </a:solidFill>
              </a:rPr>
              <a:t>ضوابط طراحی مبلمان شهری        </a:t>
            </a:r>
            <a:endParaRPr lang="en-US" sz="2500" dirty="0">
              <a:solidFill>
                <a:schemeClr val="accent3">
                  <a:lumMod val="75000"/>
                </a:schemeClr>
              </a:solidFill>
            </a:endParaRPr>
          </a:p>
        </p:txBody>
      </p:sp>
      <p:sp>
        <p:nvSpPr>
          <p:cNvPr id="18" name="Title 2"/>
          <p:cNvSpPr txBox="1">
            <a:spLocks/>
          </p:cNvSpPr>
          <p:nvPr/>
        </p:nvSpPr>
        <p:spPr>
          <a:xfrm>
            <a:off x="2325686" y="1119110"/>
            <a:ext cx="5826578" cy="739885"/>
          </a:xfrm>
          <a:prstGeom prst="rect">
            <a:avLst/>
          </a:prstGeom>
        </p:spPr>
        <p:txBody>
          <a:bodyPr lIns="68580" tIns="34290" rIns="68580" bIns="34290">
            <a:noAutofit/>
          </a:bodyPr>
          <a:lstStyle>
            <a:lvl1pPr algn="l" defTabSz="685783" rtl="0" eaLnBrk="1" latinLnBrk="0" hangingPunct="1">
              <a:lnSpc>
                <a:spcPct val="90000"/>
              </a:lnSpc>
              <a:spcBef>
                <a:spcPct val="0"/>
              </a:spcBef>
              <a:buNone/>
              <a:defRPr sz="2000" kern="1200" cap="all">
                <a:solidFill>
                  <a:schemeClr val="bg1">
                    <a:lumMod val="95000"/>
                  </a:schemeClr>
                </a:solidFill>
                <a:latin typeface="Lemon/Milk"/>
                <a:ea typeface="Open Sans Light" panose="020B0306030504020204" pitchFamily="34" charset="0"/>
                <a:cs typeface="Lemon/Milk"/>
              </a:defRPr>
            </a:lvl1pPr>
          </a:lstStyle>
          <a:p>
            <a:pPr algn="r"/>
            <a:r>
              <a:rPr lang="fa-IR" dirty="0" smtClean="0"/>
              <a:t>عوامل اجرایی و عملکردی ک:</a:t>
            </a:r>
          </a:p>
          <a:p>
            <a:pPr algn="r"/>
            <a:r>
              <a:rPr lang="fa-IR" dirty="0" smtClean="0"/>
              <a:t>حرکات وابعاد انسان</a:t>
            </a:r>
          </a:p>
          <a:p>
            <a:pPr algn="r"/>
            <a:r>
              <a:rPr lang="fa-IR" dirty="0" smtClean="0"/>
              <a:t>معیارهای  فیزیکی</a:t>
            </a:r>
          </a:p>
          <a:p>
            <a:pPr algn="r"/>
            <a:r>
              <a:rPr lang="fa-IR" dirty="0" smtClean="0"/>
              <a:t> معیارهای غیر فیزیکی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23" y="2808889"/>
            <a:ext cx="5659852" cy="2713422"/>
          </a:xfrm>
          <a:prstGeom prst="rect">
            <a:avLst/>
          </a:prstGeom>
        </p:spPr>
      </p:pic>
    </p:spTree>
    <p:extLst>
      <p:ext uri="{BB962C8B-B14F-4D97-AF65-F5344CB8AC3E}">
        <p14:creationId xmlns:p14="http://schemas.microsoft.com/office/powerpoint/2010/main" val="4770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26"/>
                                        </p:tgtEl>
                                        <p:attrNameLst>
                                          <p:attrName>style.visibility</p:attrName>
                                        </p:attrNameLst>
                                      </p:cBhvr>
                                      <p:to>
                                        <p:strVal val="visible"/>
                                      </p:to>
                                    </p:set>
                                    <p:anim calcmode="lin" valueType="num">
                                      <p:cBhvr>
                                        <p:cTn id="7" dur="400" fill="hold"/>
                                        <p:tgtEl>
                                          <p:spTgt spid="26"/>
                                        </p:tgtEl>
                                        <p:attrNameLst>
                                          <p:attrName>ppt_w</p:attrName>
                                        </p:attrNameLst>
                                      </p:cBhvr>
                                      <p:tavLst>
                                        <p:tav tm="0">
                                          <p:val>
                                            <p:fltVal val="0"/>
                                          </p:val>
                                        </p:tav>
                                        <p:tav tm="100000">
                                          <p:val>
                                            <p:strVal val="#ppt_w"/>
                                          </p:val>
                                        </p:tav>
                                      </p:tavLst>
                                    </p:anim>
                                    <p:anim calcmode="lin" valueType="num">
                                      <p:cBhvr>
                                        <p:cTn id="8" dur="400" fill="hold"/>
                                        <p:tgtEl>
                                          <p:spTgt spid="26"/>
                                        </p:tgtEl>
                                        <p:attrNameLst>
                                          <p:attrName>ppt_h</p:attrName>
                                        </p:attrNameLst>
                                      </p:cBhvr>
                                      <p:tavLst>
                                        <p:tav tm="0">
                                          <p:val>
                                            <p:fltVal val="0"/>
                                          </p:val>
                                        </p:tav>
                                        <p:tav tm="100000">
                                          <p:val>
                                            <p:strVal val="#ppt_h"/>
                                          </p:val>
                                        </p:tav>
                                      </p:tavLst>
                                    </p:anim>
                                    <p:animEffect transition="in" filter="fade">
                                      <p:cBhvr>
                                        <p:cTn id="9" dur="4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74556" y="153030"/>
            <a:ext cx="3187669" cy="704580"/>
          </a:xfrm>
        </p:spPr>
        <p:txBody>
          <a:bodyPr/>
          <a:lstStyle/>
          <a:p>
            <a:r>
              <a:rPr lang="fa-IR" dirty="0" smtClean="0">
                <a:solidFill>
                  <a:schemeClr val="accent3"/>
                </a:solidFill>
              </a:rPr>
              <a:t>معرفی مبلمان شهری</a:t>
            </a:r>
            <a:endParaRPr lang="en-US" dirty="0"/>
          </a:p>
        </p:txBody>
      </p:sp>
      <p:sp>
        <p:nvSpPr>
          <p:cNvPr id="3" name="Rectangle 2"/>
          <p:cNvSpPr/>
          <p:nvPr/>
        </p:nvSpPr>
        <p:spPr>
          <a:xfrm>
            <a:off x="1377847" y="892462"/>
            <a:ext cx="7557655" cy="4080422"/>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5"/>
          <p:cNvSpPr txBox="1">
            <a:spLocks/>
          </p:cNvSpPr>
          <p:nvPr/>
        </p:nvSpPr>
        <p:spPr>
          <a:xfrm>
            <a:off x="2590812" y="1558720"/>
            <a:ext cx="5953434" cy="2624959"/>
          </a:xfrm>
          <a:prstGeom prst="rect">
            <a:avLst/>
          </a:prstGeom>
        </p:spPr>
        <p:txBody>
          <a:bodyPr lIns="68580" tIns="34290" rIns="68580" bIns="34290">
            <a:noAutofit/>
          </a:bodyPr>
          <a:lstStyle>
            <a:lvl1pPr marL="0" indent="0" algn="l" defTabSz="685783" rtl="0" eaLnBrk="1" latinLnBrk="0" hangingPunct="1">
              <a:lnSpc>
                <a:spcPct val="120000"/>
              </a:lnSpc>
              <a:spcBef>
                <a:spcPts val="750"/>
              </a:spcBef>
              <a:buFont typeface="Arial" panose="020B0604020202020204" pitchFamily="34" charset="0"/>
              <a:buNone/>
              <a:defRPr lang="en-US" sz="900" kern="1200" smtClean="0">
                <a:solidFill>
                  <a:schemeClr val="bg1"/>
                </a:solidFill>
                <a:latin typeface="Lato Regular"/>
                <a:ea typeface="Open Sans Light" panose="020B0306030504020204" pitchFamily="34" charset="0"/>
                <a:cs typeface="Lato Regular"/>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a:r>
              <a:rPr lang="fa-IR" sz="2000" dirty="0" smtClean="0"/>
              <a:t>درفضای خشن میان ساختمان ها وسایل مکملی نیاز است تا زندگی شهری را سامان ببخشد به تعبیر دیگرعناصری مانند نیمکت ها ایستگاه های اتوبوس علایم منابع نوری که برای راحتی و اسایش و زیبایی بیشتر ارایه اطلاعات کنترل حرکت ایجاد امنیت و رفاه کارگران در فضای شهری قرار داده شده اند مبلمان شهری نام دارند</a:t>
            </a:r>
            <a:endParaRPr lang="en-US" sz="2000" dirty="0"/>
          </a:p>
        </p:txBody>
      </p:sp>
      <p:sp>
        <p:nvSpPr>
          <p:cNvPr id="10" name="Shape 34"/>
          <p:cNvSpPr/>
          <p:nvPr/>
        </p:nvSpPr>
        <p:spPr>
          <a:xfrm>
            <a:off x="1" y="4348533"/>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1" name="Shape 37"/>
          <p:cNvSpPr/>
          <p:nvPr/>
        </p:nvSpPr>
        <p:spPr>
          <a:xfrm>
            <a:off x="2219037" y="4965661"/>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2" name="Shape 35"/>
          <p:cNvSpPr/>
          <p:nvPr/>
        </p:nvSpPr>
        <p:spPr>
          <a:xfrm>
            <a:off x="2590812" y="4099697"/>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3" name="Shape 36"/>
          <p:cNvSpPr/>
          <p:nvPr/>
        </p:nvSpPr>
        <p:spPr>
          <a:xfrm rot="962435">
            <a:off x="3616648" y="4904273"/>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Tree>
    <p:extLst>
      <p:ext uri="{BB962C8B-B14F-4D97-AF65-F5344CB8AC3E}">
        <p14:creationId xmlns:p14="http://schemas.microsoft.com/office/powerpoint/2010/main" val="1003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600"/>
                                        <p:tgtEl>
                                          <p:spTgt spid="4">
                                            <p:txEl>
                                              <p:pRg st="0" end="0"/>
                                            </p:txEl>
                                          </p:spTgt>
                                        </p:tgtEl>
                                      </p:cBhvr>
                                    </p:animEffect>
                                    <p:anim calcmode="lin" valueType="num">
                                      <p:cBhvr>
                                        <p:cTn id="8"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1" presetID="22" presetClass="entr" presetSubtype="2"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22" presetClass="entr" presetSubtype="2" fill="hold" grpId="0" nodeType="withEffect">
                                  <p:stCondLst>
                                    <p:cond delay="6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grpId="0" nodeType="withEffect">
                                  <p:stCondLst>
                                    <p:cond delay="7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37" presetClass="entr" presetSubtype="0" fill="hold" nodeType="withEffect" nodePh="1">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11" name="Rectangle 10"/>
          <p:cNvSpPr/>
          <p:nvPr/>
        </p:nvSpPr>
        <p:spPr>
          <a:xfrm>
            <a:off x="0" y="6996"/>
            <a:ext cx="8441267" cy="5714999"/>
          </a:xfrm>
          <a:prstGeom prst="rect">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Slide Number Placeholder 5"/>
          <p:cNvSpPr txBox="1">
            <a:spLocks/>
          </p:cNvSpPr>
          <p:nvPr/>
        </p:nvSpPr>
        <p:spPr>
          <a:xfrm>
            <a:off x="1200175" y="1995036"/>
            <a:ext cx="2631362" cy="276999"/>
          </a:xfrm>
          <a:prstGeom prst="rect">
            <a:avLst/>
          </a:prstGeom>
        </p:spPr>
        <p:txBody>
          <a:bodyPr vert="horz" wrap="square" lIns="0" tIns="45720" rIns="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dirty="0" smtClean="0">
                <a:solidFill>
                  <a:schemeClr val="accent2">
                    <a:alpha val="70000"/>
                  </a:schemeClr>
                </a:solidFill>
                <a:latin typeface="Lato Bold"/>
                <a:ea typeface="Roboto Condensed bold" panose="02000000000000000000" pitchFamily="2" charset="0"/>
                <a:cs typeface="Lato Bold"/>
              </a:rPr>
              <a:t>THAT´S ALL</a:t>
            </a:r>
            <a:endParaRPr lang="en-US" dirty="0">
              <a:solidFill>
                <a:schemeClr val="accent2">
                  <a:alpha val="70000"/>
                </a:schemeClr>
              </a:solidFill>
              <a:latin typeface="Lato Bold"/>
              <a:ea typeface="Roboto Condensed bold" panose="02000000000000000000" pitchFamily="2" charset="0"/>
              <a:cs typeface="Lato Bold"/>
            </a:endParaRPr>
          </a:p>
        </p:txBody>
      </p:sp>
      <p:sp>
        <p:nvSpPr>
          <p:cNvPr id="12" name="Slide Number Placeholder 5"/>
          <p:cNvSpPr txBox="1">
            <a:spLocks/>
          </p:cNvSpPr>
          <p:nvPr/>
        </p:nvSpPr>
        <p:spPr>
          <a:xfrm>
            <a:off x="1060536" y="2180373"/>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8000" dirty="0" smtClean="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rPr>
              <a:t>T</a:t>
            </a: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
        <p:nvSpPr>
          <p:cNvPr id="23" name="Slide Number Placeholder 5"/>
          <p:cNvSpPr txBox="1">
            <a:spLocks/>
          </p:cNvSpPr>
          <p:nvPr/>
        </p:nvSpPr>
        <p:spPr>
          <a:xfrm>
            <a:off x="1654573" y="2189969"/>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8000" dirty="0" smtClean="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rPr>
              <a:t>H</a:t>
            </a: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
        <p:nvSpPr>
          <p:cNvPr id="24" name="Slide Number Placeholder 5"/>
          <p:cNvSpPr txBox="1">
            <a:spLocks/>
          </p:cNvSpPr>
          <p:nvPr/>
        </p:nvSpPr>
        <p:spPr>
          <a:xfrm>
            <a:off x="2374918" y="2189970"/>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8000" dirty="0" smtClean="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rPr>
              <a:t>A</a:t>
            </a: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
        <p:nvSpPr>
          <p:cNvPr id="25" name="Slide Number Placeholder 5"/>
          <p:cNvSpPr txBox="1">
            <a:spLocks/>
          </p:cNvSpPr>
          <p:nvPr/>
        </p:nvSpPr>
        <p:spPr>
          <a:xfrm>
            <a:off x="3064958" y="2189969"/>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8000" dirty="0" smtClean="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rPr>
              <a:t>N</a:t>
            </a: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
        <p:nvSpPr>
          <p:cNvPr id="26" name="Slide Number Placeholder 5"/>
          <p:cNvSpPr txBox="1">
            <a:spLocks/>
          </p:cNvSpPr>
          <p:nvPr/>
        </p:nvSpPr>
        <p:spPr>
          <a:xfrm>
            <a:off x="1250975" y="3357397"/>
            <a:ext cx="2631362" cy="261610"/>
          </a:xfrm>
          <a:prstGeom prst="rect">
            <a:avLst/>
          </a:prstGeom>
        </p:spPr>
        <p:txBody>
          <a:bodyPr vert="horz" wrap="square" lIns="0" tIns="45720" rIns="0" bIns="4572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1100" dirty="0" smtClean="0">
                <a:solidFill>
                  <a:schemeClr val="accent3">
                    <a:alpha val="70000"/>
                  </a:schemeClr>
                </a:solidFill>
                <a:latin typeface="Lato Regular"/>
                <a:ea typeface="Roboto Condensed bold" panose="02000000000000000000" pitchFamily="2" charset="0"/>
                <a:cs typeface="Lato Regular"/>
              </a:rPr>
              <a:t>FOR YOUR TIME</a:t>
            </a:r>
            <a:endParaRPr lang="en-US" sz="1100" dirty="0">
              <a:solidFill>
                <a:schemeClr val="accent3">
                  <a:alpha val="70000"/>
                </a:schemeClr>
              </a:solidFill>
              <a:latin typeface="Lato Regular"/>
              <a:ea typeface="Roboto Condensed bold" panose="02000000000000000000" pitchFamily="2" charset="0"/>
              <a:cs typeface="Lato Regular"/>
            </a:endParaRPr>
          </a:p>
        </p:txBody>
      </p:sp>
      <p:sp>
        <p:nvSpPr>
          <p:cNvPr id="28" name="Shape 34"/>
          <p:cNvSpPr/>
          <p:nvPr/>
        </p:nvSpPr>
        <p:spPr>
          <a:xfrm>
            <a:off x="3815608" y="2282219"/>
            <a:ext cx="3232217" cy="136646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92000">
                <a:schemeClr val="accent3">
                  <a:lumMod val="50000"/>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30" name="Shape 37"/>
          <p:cNvSpPr/>
          <p:nvPr/>
        </p:nvSpPr>
        <p:spPr>
          <a:xfrm>
            <a:off x="6034644" y="2899347"/>
            <a:ext cx="1483757" cy="627281"/>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86000">
                <a:schemeClr val="bg1">
                  <a:alpha val="0"/>
                </a:schemeClr>
              </a:gs>
              <a:gs pos="0">
                <a:schemeClr val="accent4">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32" name="Shape 35"/>
          <p:cNvSpPr/>
          <p:nvPr/>
        </p:nvSpPr>
        <p:spPr>
          <a:xfrm>
            <a:off x="6406419" y="2033384"/>
            <a:ext cx="1645547" cy="831112"/>
          </a:xfrm>
          <a:custGeom>
            <a:avLst/>
            <a:gdLst/>
            <a:ahLst/>
            <a:cxnLst>
              <a:cxn ang="0">
                <a:pos x="wd2" y="hd2"/>
              </a:cxn>
              <a:cxn ang="5400000">
                <a:pos x="wd2" y="hd2"/>
              </a:cxn>
              <a:cxn ang="10800000">
                <a:pos x="wd2" y="hd2"/>
              </a:cxn>
              <a:cxn ang="16200000">
                <a:pos x="wd2" y="hd2"/>
              </a:cxn>
            </a:cxnLst>
            <a:rect l="0" t="0" r="r" b="b"/>
            <a:pathLst>
              <a:path w="21600" h="19570" extrusionOk="0">
                <a:moveTo>
                  <a:pt x="0" y="5045"/>
                </a:moveTo>
                <a:cubicBezTo>
                  <a:pt x="1232" y="3667"/>
                  <a:pt x="2513" y="2523"/>
                  <a:pt x="3826" y="1616"/>
                </a:cubicBezTo>
                <a:cubicBezTo>
                  <a:pt x="5222" y="650"/>
                  <a:pt x="6687" y="-71"/>
                  <a:pt x="8195" y="5"/>
                </a:cubicBezTo>
                <a:cubicBezTo>
                  <a:pt x="9819" y="88"/>
                  <a:pt x="11388" y="1108"/>
                  <a:pt x="12794" y="2726"/>
                </a:cubicBezTo>
                <a:cubicBezTo>
                  <a:pt x="13644" y="3704"/>
                  <a:pt x="14426" y="4892"/>
                  <a:pt x="15233" y="6004"/>
                </a:cubicBezTo>
                <a:cubicBezTo>
                  <a:pt x="16176" y="7303"/>
                  <a:pt x="17154" y="8497"/>
                  <a:pt x="18210" y="9355"/>
                </a:cubicBezTo>
                <a:cubicBezTo>
                  <a:pt x="19287" y="10231"/>
                  <a:pt x="20432" y="10747"/>
                  <a:pt x="21600" y="10877"/>
                </a:cubicBezTo>
                <a:cubicBezTo>
                  <a:pt x="20016" y="18165"/>
                  <a:pt x="15774" y="21529"/>
                  <a:pt x="12111" y="18400"/>
                </a:cubicBezTo>
                <a:cubicBezTo>
                  <a:pt x="10487" y="17012"/>
                  <a:pt x="9233" y="14418"/>
                  <a:pt x="7811" y="12341"/>
                </a:cubicBezTo>
                <a:cubicBezTo>
                  <a:pt x="6734" y="10768"/>
                  <a:pt x="5557" y="9492"/>
                  <a:pt x="4347" y="8366"/>
                </a:cubicBezTo>
                <a:cubicBezTo>
                  <a:pt x="2939" y="7055"/>
                  <a:pt x="1487" y="5946"/>
                  <a:pt x="0" y="5045"/>
                </a:cubicBezTo>
                <a:close/>
              </a:path>
            </a:pathLst>
          </a:custGeom>
          <a:gradFill flip="none" rotWithShape="1">
            <a:gsLst>
              <a:gs pos="95000">
                <a:schemeClr val="accent3">
                  <a:alpha val="0"/>
                </a:schemeClr>
              </a:gs>
              <a:gs pos="0">
                <a:schemeClr val="accent3">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5" name="Shape 34"/>
          <p:cNvSpPr/>
          <p:nvPr/>
        </p:nvSpPr>
        <p:spPr>
          <a:xfrm>
            <a:off x="2651403" y="1693333"/>
            <a:ext cx="3241398" cy="112279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100000">
                <a:schemeClr val="accent6">
                  <a:lumMod val="75000"/>
                  <a:alpha val="27000"/>
                </a:schemeClr>
              </a:gs>
              <a:gs pos="0">
                <a:schemeClr val="accent5">
                  <a:alpha val="85000"/>
                </a:schemeClr>
              </a:gs>
            </a:gsLst>
            <a:path path="circle">
              <a:fillToRect l="100000" t="100000"/>
            </a:path>
            <a:tileRect r="-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29" name="Shape 36"/>
          <p:cNvSpPr/>
          <p:nvPr/>
        </p:nvSpPr>
        <p:spPr>
          <a:xfrm rot="962435">
            <a:off x="7432256" y="2837960"/>
            <a:ext cx="1037677" cy="438694"/>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adFill flip="none" rotWithShape="1">
            <a:gsLst>
              <a:gs pos="0">
                <a:schemeClr val="accent2">
                  <a:lumMod val="50000"/>
                  <a:alpha val="0"/>
                </a:schemeClr>
              </a:gs>
              <a:gs pos="100000">
                <a:schemeClr val="accent2">
                  <a:alpha val="85000"/>
                </a:schemeClr>
              </a:gs>
            </a:gsLst>
            <a:path path="circle">
              <a:fillToRect t="100000" r="100000"/>
            </a:path>
            <a:tileRect l="-100000" b="-100000"/>
          </a:gradFill>
          <a:ln w="12700">
            <a:miter lim="400000"/>
          </a:ln>
          <a:effectLst>
            <a:outerShdw blurRad="165100" dist="76200" dir="5400000" sx="120000" sy="120000" algn="t" rotWithShape="0">
              <a:prstClr val="black">
                <a:alpha val="50000"/>
              </a:prstClr>
            </a:outerShdw>
          </a:effectLst>
        </p:spPr>
        <p:txBody>
          <a:bodyPr lIns="0" tIns="0" rIns="0" bIns="0" anchor="ctr"/>
          <a:lstStyle/>
          <a:p>
            <a:pPr lvl="0">
              <a:defRPr sz="2400"/>
            </a:pPr>
            <a:endParaRPr/>
          </a:p>
        </p:txBody>
      </p:sp>
      <p:sp>
        <p:nvSpPr>
          <p:cNvPr id="16" name="Slide Number Placeholder 5"/>
          <p:cNvSpPr txBox="1">
            <a:spLocks/>
          </p:cNvSpPr>
          <p:nvPr/>
        </p:nvSpPr>
        <p:spPr>
          <a:xfrm>
            <a:off x="3793103" y="2189969"/>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8000" dirty="0" smtClean="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rPr>
              <a:t>K</a:t>
            </a: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
        <p:nvSpPr>
          <p:cNvPr id="17" name="Slide Number Placeholder 5"/>
          <p:cNvSpPr txBox="1">
            <a:spLocks/>
          </p:cNvSpPr>
          <p:nvPr/>
        </p:nvSpPr>
        <p:spPr>
          <a:xfrm>
            <a:off x="4334973" y="2189969"/>
            <a:ext cx="1032912" cy="1231106"/>
          </a:xfrm>
          <a:prstGeom prst="rect">
            <a:avLst/>
          </a:prstGeom>
          <a:effectLst>
            <a:outerShdw blurRad="50800" dist="38100" dir="5400000" algn="t" rotWithShape="0">
              <a:prstClr val="black">
                <a:alpha val="40000"/>
              </a:prstClr>
            </a:outerShdw>
          </a:effectLst>
        </p:spPr>
        <p:txBody>
          <a:bodyPr vert="horz" wrap="square" lIns="0" tIns="0" rIns="0" bIns="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r>
              <a:rPr lang="en-US" sz="8000" dirty="0" smtClean="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rPr>
              <a:t>S</a:t>
            </a:r>
            <a:endParaRPr lang="en-US" sz="8000" dirty="0">
              <a:gradFill flip="none" rotWithShape="1">
                <a:gsLst>
                  <a:gs pos="64000">
                    <a:schemeClr val="bg1"/>
                  </a:gs>
                  <a:gs pos="0">
                    <a:schemeClr val="bg1">
                      <a:lumMod val="50000"/>
                      <a:alpha val="85000"/>
                    </a:schemeClr>
                  </a:gs>
                </a:gsLst>
                <a:lin ang="16200000" scaled="0"/>
                <a:tileRect/>
              </a:gradFill>
              <a:latin typeface="Lemon/Milk"/>
              <a:ea typeface="Roboto Condensed bold" panose="02000000000000000000" pitchFamily="2" charset="0"/>
              <a:cs typeface="Lemon/Milk"/>
            </a:endParaRPr>
          </a:p>
        </p:txBody>
      </p:sp>
    </p:spTree>
    <p:extLst>
      <p:ext uri="{BB962C8B-B14F-4D97-AF65-F5344CB8AC3E}">
        <p14:creationId xmlns:p14="http://schemas.microsoft.com/office/powerpoint/2010/main" val="3685167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9000">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14:bounceEnd="59000">
                                          <p:cBhvr additive="base">
                                            <p:cTn id="7" dur="1250" fill="hold"/>
                                            <p:tgtEl>
                                              <p:spTgt spid="21"/>
                                            </p:tgtEl>
                                            <p:attrNameLst>
                                              <p:attrName>ppt_x</p:attrName>
                                            </p:attrNameLst>
                                          </p:cBhvr>
                                          <p:tavLst>
                                            <p:tav tm="0">
                                              <p:val>
                                                <p:strVal val="1+#ppt_w/2"/>
                                              </p:val>
                                            </p:tav>
                                            <p:tav tm="100000">
                                              <p:val>
                                                <p:strVal val="#ppt_x"/>
                                              </p:val>
                                            </p:tav>
                                          </p:tavLst>
                                        </p:anim>
                                        <p:anim calcmode="lin" valueType="num" p14:bounceEnd="59000">
                                          <p:cBhvr additive="base">
                                            <p:cTn id="8" dur="1250" fill="hold"/>
                                            <p:tgtEl>
                                              <p:spTgt spid="21"/>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35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45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900" decel="100000" fill="hold"/>
                                            <p:tgtEl>
                                              <p:spTgt spid="2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55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900" decel="100000" fill="hold"/>
                                            <p:tgtEl>
                                              <p:spTgt spid="2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33" presetID="2" presetClass="entr" presetSubtype="2" fill="hold" grpId="0" nodeType="withEffect" p14:presetBounceEnd="59000">
                                      <p:stCondLst>
                                        <p:cond delay="1000"/>
                                      </p:stCondLst>
                                      <p:childTnLst>
                                        <p:set>
                                          <p:cBhvr>
                                            <p:cTn id="34" dur="1" fill="hold">
                                              <p:stCondLst>
                                                <p:cond delay="0"/>
                                              </p:stCondLst>
                                            </p:cTn>
                                            <p:tgtEl>
                                              <p:spTgt spid="26"/>
                                            </p:tgtEl>
                                            <p:attrNameLst>
                                              <p:attrName>style.visibility</p:attrName>
                                            </p:attrNameLst>
                                          </p:cBhvr>
                                          <p:to>
                                            <p:strVal val="visible"/>
                                          </p:to>
                                        </p:set>
                                        <p:anim calcmode="lin" valueType="num" p14:bounceEnd="59000">
                                          <p:cBhvr additive="base">
                                            <p:cTn id="35" dur="1250" fill="hold"/>
                                            <p:tgtEl>
                                              <p:spTgt spid="26"/>
                                            </p:tgtEl>
                                            <p:attrNameLst>
                                              <p:attrName>ppt_x</p:attrName>
                                            </p:attrNameLst>
                                          </p:cBhvr>
                                          <p:tavLst>
                                            <p:tav tm="0">
                                              <p:val>
                                                <p:strVal val="1+#ppt_w/2"/>
                                              </p:val>
                                            </p:tav>
                                            <p:tav tm="100000">
                                              <p:val>
                                                <p:strVal val="#ppt_x"/>
                                              </p:val>
                                            </p:tav>
                                          </p:tavLst>
                                        </p:anim>
                                        <p:anim calcmode="lin" valueType="num" p14:bounceEnd="59000">
                                          <p:cBhvr additive="base">
                                            <p:cTn id="36" dur="1250" fill="hold"/>
                                            <p:tgtEl>
                                              <p:spTgt spid="26"/>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00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par>
                                    <p:cTn id="40" presetID="22" presetClass="entr" presetSubtype="2" fill="hold" grpId="0" nodeType="withEffect">
                                      <p:stCondLst>
                                        <p:cond delay="120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22" presetClass="entr" presetSubtype="2" fill="hold" grpId="0" nodeType="withEffect">
                                      <p:stCondLst>
                                        <p:cond delay="130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500"/>
                                            <p:tgtEl>
                                              <p:spTgt spid="30"/>
                                            </p:tgtEl>
                                          </p:cBhvr>
                                        </p:animEffect>
                                      </p:childTnLst>
                                    </p:cTn>
                                  </p:par>
                                  <p:par>
                                    <p:cTn id="46" presetID="22" presetClass="entr" presetSubtype="2" fill="hold" grpId="0" nodeType="withEffect">
                                      <p:stCondLst>
                                        <p:cond delay="140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2" presetClass="entr" presetSubtype="2" fill="hold" grpId="0" nodeType="withEffect">
                                      <p:stCondLst>
                                        <p:cond delay="150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par>
                                    <p:cTn id="52" presetID="37" presetClass="entr" presetSubtype="0" fill="hold" grpId="0" nodeType="withEffect">
                                      <p:stCondLst>
                                        <p:cond delay="55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900" decel="100000" fill="hold"/>
                                            <p:tgtEl>
                                              <p:spTgt spid="1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55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900" decel="100000" fill="hold"/>
                                            <p:tgtEl>
                                              <p:spTgt spid="1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23" grpId="0"/>
          <p:bldP spid="24" grpId="0"/>
          <p:bldP spid="25" grpId="0"/>
          <p:bldP spid="26" grpId="0"/>
          <p:bldP spid="28" grpId="0" animBg="1"/>
          <p:bldP spid="30" grpId="0" animBg="1"/>
          <p:bldP spid="32" grpId="0" animBg="1"/>
          <p:bldP spid="15" grpId="0" animBg="1"/>
          <p:bldP spid="29"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250" fill="hold"/>
                                            <p:tgtEl>
                                              <p:spTgt spid="21"/>
                                            </p:tgtEl>
                                            <p:attrNameLst>
                                              <p:attrName>ppt_x</p:attrName>
                                            </p:attrNameLst>
                                          </p:cBhvr>
                                          <p:tavLst>
                                            <p:tav tm="0">
                                              <p:val>
                                                <p:strVal val="1+#ppt_w/2"/>
                                              </p:val>
                                            </p:tav>
                                            <p:tav tm="100000">
                                              <p:val>
                                                <p:strVal val="#ppt_x"/>
                                              </p:val>
                                            </p:tav>
                                          </p:tavLst>
                                        </p:anim>
                                        <p:anim calcmode="lin" valueType="num">
                                          <p:cBhvr additive="base">
                                            <p:cTn id="8" dur="1250" fill="hold"/>
                                            <p:tgtEl>
                                              <p:spTgt spid="21"/>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35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900" decel="100000" fill="hold"/>
                                            <p:tgtEl>
                                              <p:spTgt spid="2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45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900" decel="100000" fill="hold"/>
                                            <p:tgtEl>
                                              <p:spTgt spid="2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55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900" decel="100000" fill="hold"/>
                                            <p:tgtEl>
                                              <p:spTgt spid="2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33" presetID="2" presetClass="entr" presetSubtype="2" fill="hold" grpId="0" nodeType="withEffect">
                                      <p:stCondLst>
                                        <p:cond delay="100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1250" fill="hold"/>
                                            <p:tgtEl>
                                              <p:spTgt spid="26"/>
                                            </p:tgtEl>
                                            <p:attrNameLst>
                                              <p:attrName>ppt_x</p:attrName>
                                            </p:attrNameLst>
                                          </p:cBhvr>
                                          <p:tavLst>
                                            <p:tav tm="0">
                                              <p:val>
                                                <p:strVal val="1+#ppt_w/2"/>
                                              </p:val>
                                            </p:tav>
                                            <p:tav tm="100000">
                                              <p:val>
                                                <p:strVal val="#ppt_x"/>
                                              </p:val>
                                            </p:tav>
                                          </p:tavLst>
                                        </p:anim>
                                        <p:anim calcmode="lin" valueType="num">
                                          <p:cBhvr additive="base">
                                            <p:cTn id="36" dur="1250" fill="hold"/>
                                            <p:tgtEl>
                                              <p:spTgt spid="26"/>
                                            </p:tgtEl>
                                            <p:attrNameLst>
                                              <p:attrName>ppt_y</p:attrName>
                                            </p:attrNameLst>
                                          </p:cBhvr>
                                          <p:tavLst>
                                            <p:tav tm="0">
                                              <p:val>
                                                <p:strVal val="#ppt_y"/>
                                              </p:val>
                                            </p:tav>
                                            <p:tav tm="100000">
                                              <p:val>
                                                <p:strVal val="#ppt_y"/>
                                              </p:val>
                                            </p:tav>
                                          </p:tavLst>
                                        </p:anim>
                                      </p:childTnLst>
                                    </p:cTn>
                                  </p:par>
                                  <p:par>
                                    <p:cTn id="37" presetID="22" presetClass="entr" presetSubtype="2" fill="hold" grpId="0" nodeType="withEffect">
                                      <p:stCondLst>
                                        <p:cond delay="100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par>
                                    <p:cTn id="40" presetID="22" presetClass="entr" presetSubtype="2" fill="hold" grpId="0" nodeType="withEffect">
                                      <p:stCondLst>
                                        <p:cond delay="1200"/>
                                      </p:stCondLst>
                                      <p:childTnLst>
                                        <p:set>
                                          <p:cBhvr>
                                            <p:cTn id="41" dur="1" fill="hold">
                                              <p:stCondLst>
                                                <p:cond delay="0"/>
                                              </p:stCondLst>
                                            </p:cTn>
                                            <p:tgtEl>
                                              <p:spTgt spid="32"/>
                                            </p:tgtEl>
                                            <p:attrNameLst>
                                              <p:attrName>style.visibility</p:attrName>
                                            </p:attrNameLst>
                                          </p:cBhvr>
                                          <p:to>
                                            <p:strVal val="visible"/>
                                          </p:to>
                                        </p:set>
                                        <p:animEffect transition="in" filter="wipe(right)">
                                          <p:cBhvr>
                                            <p:cTn id="42" dur="500"/>
                                            <p:tgtEl>
                                              <p:spTgt spid="32"/>
                                            </p:tgtEl>
                                          </p:cBhvr>
                                        </p:animEffect>
                                      </p:childTnLst>
                                    </p:cTn>
                                  </p:par>
                                  <p:par>
                                    <p:cTn id="43" presetID="22" presetClass="entr" presetSubtype="2" fill="hold" grpId="0" nodeType="withEffect">
                                      <p:stCondLst>
                                        <p:cond delay="130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500"/>
                                            <p:tgtEl>
                                              <p:spTgt spid="30"/>
                                            </p:tgtEl>
                                          </p:cBhvr>
                                        </p:animEffect>
                                      </p:childTnLst>
                                    </p:cTn>
                                  </p:par>
                                  <p:par>
                                    <p:cTn id="46" presetID="22" presetClass="entr" presetSubtype="2" fill="hold" grpId="0" nodeType="withEffect">
                                      <p:stCondLst>
                                        <p:cond delay="140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par>
                                    <p:cTn id="49" presetID="22" presetClass="entr" presetSubtype="2" fill="hold" grpId="0" nodeType="withEffect">
                                      <p:stCondLst>
                                        <p:cond delay="150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par>
                                    <p:cTn id="52" presetID="37" presetClass="entr" presetSubtype="0" fill="hold" grpId="0" nodeType="withEffect">
                                      <p:stCondLst>
                                        <p:cond delay="55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900" decel="100000" fill="hold"/>
                                            <p:tgtEl>
                                              <p:spTgt spid="16"/>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55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900" decel="100000" fill="hold"/>
                                            <p:tgtEl>
                                              <p:spTgt spid="1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23" grpId="0"/>
          <p:bldP spid="24" grpId="0"/>
          <p:bldP spid="25" grpId="0"/>
          <p:bldP spid="26" grpId="0"/>
          <p:bldP spid="28" grpId="0" animBg="1"/>
          <p:bldP spid="30" grpId="0" animBg="1"/>
          <p:bldP spid="32" grpId="0" animBg="1"/>
          <p:bldP spid="15" grpId="0" animBg="1"/>
          <p:bldP spid="29" grpId="0" animBg="1"/>
          <p:bldP spid="16" grpId="0"/>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466707" y="2121346"/>
            <a:ext cx="217214" cy="241349"/>
          </a:xfrm>
          <a:prstGeom prst="ellipse">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443777" y="2388666"/>
            <a:ext cx="217214" cy="241349"/>
          </a:xfrm>
          <a:prstGeom prst="ellipse">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954198" y="2674801"/>
            <a:ext cx="217214" cy="241349"/>
          </a:xfrm>
          <a:prstGeom prst="ellipse">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 Placeholder 5"/>
          <p:cNvSpPr txBox="1">
            <a:spLocks/>
          </p:cNvSpPr>
          <p:nvPr/>
        </p:nvSpPr>
        <p:spPr>
          <a:xfrm>
            <a:off x="5461022" y="385946"/>
            <a:ext cx="3462866" cy="1027307"/>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3000" dirty="0" smtClean="0">
                <a:solidFill>
                  <a:schemeClr val="bg1">
                    <a:lumMod val="95000"/>
                  </a:schemeClr>
                </a:solidFill>
                <a:latin typeface="Lemon/Milk"/>
                <a:cs typeface="Lemon/Milk"/>
              </a:rPr>
              <a:t>پیشینه مبلمان شهری </a:t>
            </a:r>
            <a:endParaRPr lang="fa-IR" sz="3000" dirty="0">
              <a:solidFill>
                <a:schemeClr val="accent3"/>
              </a:solidFill>
              <a:latin typeface="Lemon/Milk"/>
              <a:cs typeface="Lemon/Milk"/>
            </a:endParaRPr>
          </a:p>
        </p:txBody>
      </p:sp>
    </p:spTree>
    <p:extLst>
      <p:ext uri="{BB962C8B-B14F-4D97-AF65-F5344CB8AC3E}">
        <p14:creationId xmlns:p14="http://schemas.microsoft.com/office/powerpoint/2010/main" val="17945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0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12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120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37" presetClass="entr" presetSubtype="0" fill="hold" grpId="0" nodeType="withEffect">
                                  <p:stCondLst>
                                    <p:cond delay="300"/>
                                  </p:stCondLst>
                                  <p:childTnLst>
                                    <p:set>
                                      <p:cBhvr>
                                        <p:cTn id="21" dur="1" fill="hold">
                                          <p:stCondLst>
                                            <p:cond delay="0"/>
                                          </p:stCondLst>
                                        </p:cTn>
                                        <p:tgtEl>
                                          <p:spTgt spid="63">
                                            <p:txEl>
                                              <p:pRg st="0" end="0"/>
                                            </p:txEl>
                                          </p:spTgt>
                                        </p:tgtEl>
                                        <p:attrNameLst>
                                          <p:attrName>style.visibility</p:attrName>
                                        </p:attrNameLst>
                                      </p:cBhvr>
                                      <p:to>
                                        <p:strVal val="visible"/>
                                      </p:to>
                                    </p:set>
                                    <p:animEffect transition="in" filter="fade">
                                      <p:cBhvr>
                                        <p:cTn id="22" dur="600"/>
                                        <p:tgtEl>
                                          <p:spTgt spid="63">
                                            <p:txEl>
                                              <p:pRg st="0" end="0"/>
                                            </p:txEl>
                                          </p:spTgt>
                                        </p:tgtEl>
                                      </p:cBhvr>
                                    </p:animEffect>
                                    <p:anim calcmode="lin" valueType="num">
                                      <p:cBhvr>
                                        <p:cTn id="23" dur="6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24" dur="540" decel="100000" fill="hold"/>
                                        <p:tgtEl>
                                          <p:spTgt spid="63">
                                            <p:txEl>
                                              <p:pRg st="0" end="0"/>
                                            </p:txEl>
                                          </p:spTgt>
                                        </p:tgtEl>
                                        <p:attrNameLst>
                                          <p:attrName>ppt_y</p:attrName>
                                        </p:attrNameLst>
                                      </p:cBhvr>
                                      <p:tavLst>
                                        <p:tav tm="0">
                                          <p:val>
                                            <p:strVal val="#ppt_y+1"/>
                                          </p:val>
                                        </p:tav>
                                        <p:tav tm="100000">
                                          <p:val>
                                            <p:strVal val="#ppt_y-.03"/>
                                          </p:val>
                                        </p:tav>
                                      </p:tavLst>
                                    </p:anim>
                                    <p:anim calcmode="lin" valueType="num">
                                      <p:cBhvr>
                                        <p:cTn id="25" dur="60" accel="100000" fill="hold">
                                          <p:stCondLst>
                                            <p:cond delay="540"/>
                                          </p:stCondLst>
                                        </p:cTn>
                                        <p:tgtEl>
                                          <p:spTgt spid="6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animBg="1"/>
      <p:bldP spid="63" grpId="0" build="p">
        <p:tmplLst>
          <p:tmpl lvl="1">
            <p:tnLst>
              <p:par>
                <p:cTn presetID="37" presetClass="entr" presetSubtype="0" fill="hold" nodeType="withEffect">
                  <p:stCondLst>
                    <p:cond delay="300"/>
                  </p:stCondLst>
                  <p:childTnLst>
                    <p:set>
                      <p:cBhvr>
                        <p:cTn dur="1" fill="hold">
                          <p:stCondLst>
                            <p:cond delay="0"/>
                          </p:stCondLst>
                        </p:cTn>
                        <p:tgtEl>
                          <p:spTgt spid="63"/>
                        </p:tgtEl>
                        <p:attrNameLst>
                          <p:attrName>style.visibility</p:attrName>
                        </p:attrNameLst>
                      </p:cBhvr>
                      <p:to>
                        <p:strVal val="visible"/>
                      </p:to>
                    </p:set>
                    <p:animEffect transition="in" filter="fade">
                      <p:cBhvr>
                        <p:cTn dur="600"/>
                        <p:tgtEl>
                          <p:spTgt spid="63"/>
                        </p:tgtEl>
                      </p:cBhvr>
                    </p:animEffect>
                    <p:anim calcmode="lin" valueType="num">
                      <p:cBhvr>
                        <p:cTn dur="600" fill="hold"/>
                        <p:tgtEl>
                          <p:spTgt spid="63"/>
                        </p:tgtEl>
                        <p:attrNameLst>
                          <p:attrName>ppt_x</p:attrName>
                        </p:attrNameLst>
                      </p:cBhvr>
                      <p:tavLst>
                        <p:tav tm="0">
                          <p:val>
                            <p:strVal val="#ppt_x"/>
                          </p:val>
                        </p:tav>
                        <p:tav tm="100000">
                          <p:val>
                            <p:strVal val="#ppt_x"/>
                          </p:val>
                        </p:tav>
                      </p:tavLst>
                    </p:anim>
                    <p:anim calcmode="lin" valueType="num">
                      <p:cBhvr>
                        <p:cTn dur="540" decel="100000" fill="hold"/>
                        <p:tgtEl>
                          <p:spTgt spid="6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63"/>
                        </p:tgtEl>
                        <p:attrNameLst>
                          <p:attrName>ppt_y</p:attrName>
                        </p:attrNameLst>
                      </p:cBhvr>
                      <p:tavLst>
                        <p:tav tm="0">
                          <p:val>
                            <p:strVal val="#ppt_y-.03"/>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93157" y="1322115"/>
            <a:ext cx="2235201" cy="1083492"/>
          </a:xfrm>
        </p:spPr>
        <p:txBody>
          <a:bodyPr>
            <a:noAutofit/>
          </a:bodyPr>
          <a:lstStyle/>
          <a:p>
            <a:r>
              <a:rPr lang="fa-IR" dirty="0" smtClean="0"/>
              <a:t>معیارها و الزامات کلی  </a:t>
            </a:r>
            <a:r>
              <a:rPr lang="fa-IR" dirty="0" smtClean="0">
                <a:solidFill>
                  <a:schemeClr val="accent3"/>
                </a:solidFill>
              </a:rPr>
              <a:t>در طراحی           </a:t>
            </a:r>
            <a:r>
              <a:rPr lang="fa-IR" dirty="0" smtClean="0"/>
              <a:t>مبلمان شهری</a:t>
            </a:r>
            <a:endParaRPr lang="en-US" dirty="0"/>
          </a:p>
        </p:txBody>
      </p:sp>
      <p:sp>
        <p:nvSpPr>
          <p:cNvPr id="5" name="Rounded Rectangle 4"/>
          <p:cNvSpPr/>
          <p:nvPr/>
        </p:nvSpPr>
        <p:spPr>
          <a:xfrm>
            <a:off x="526185" y="3777950"/>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7149" y="3913102"/>
            <a:ext cx="55456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sp>
        <p:nvSpPr>
          <p:cNvPr id="8" name="Text Placeholder 5"/>
          <p:cNvSpPr txBox="1">
            <a:spLocks/>
          </p:cNvSpPr>
          <p:nvPr/>
        </p:nvSpPr>
        <p:spPr>
          <a:xfrm>
            <a:off x="1265493" y="3988242"/>
            <a:ext cx="2091986" cy="284971"/>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500" dirty="0" smtClean="0">
                <a:solidFill>
                  <a:schemeClr val="bg1">
                    <a:lumMod val="75000"/>
                  </a:schemeClr>
                </a:solidFill>
              </a:rPr>
              <a:t>پاسخ به نیاز محیط</a:t>
            </a:r>
            <a:endParaRPr lang="en-US" sz="2500" dirty="0" smtClean="0">
              <a:solidFill>
                <a:schemeClr val="bg1">
                  <a:lumMod val="75000"/>
                </a:schemeClr>
              </a:solidFill>
            </a:endParaRPr>
          </a:p>
        </p:txBody>
      </p:sp>
      <p:sp>
        <p:nvSpPr>
          <p:cNvPr id="10" name="Rounded Rectangle 9"/>
          <p:cNvSpPr/>
          <p:nvPr/>
        </p:nvSpPr>
        <p:spPr>
          <a:xfrm>
            <a:off x="4060518" y="3779049"/>
            <a:ext cx="635000" cy="70555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100735" y="3935717"/>
            <a:ext cx="554566" cy="400110"/>
          </a:xfrm>
          <a:prstGeom prst="rect">
            <a:avLst/>
          </a:prstGeom>
          <a:noFill/>
        </p:spPr>
        <p:txBody>
          <a:bodyPr wrap="square" rtlCol="0" anchor="ctr">
            <a:spAutoFit/>
          </a:bodyPr>
          <a:lstStyle/>
          <a:p>
            <a:pPr algn="ctr"/>
            <a:r>
              <a:rPr lang="en-US" sz="2000" dirty="0">
                <a:solidFill>
                  <a:schemeClr val="bg1"/>
                </a:solidFill>
                <a:latin typeface="FontAwesome"/>
                <a:ea typeface="FontAwesome"/>
                <a:cs typeface="FontAwesome"/>
                <a:sym typeface="FontAwesome"/>
              </a:rPr>
              <a:t></a:t>
            </a:r>
            <a:endParaRPr lang="en-US" sz="2000" dirty="0">
              <a:solidFill>
                <a:schemeClr val="bg1"/>
              </a:solidFill>
            </a:endParaRPr>
          </a:p>
        </p:txBody>
      </p:sp>
      <p:sp>
        <p:nvSpPr>
          <p:cNvPr id="12" name="Text Placeholder 5"/>
          <p:cNvSpPr txBox="1">
            <a:spLocks/>
          </p:cNvSpPr>
          <p:nvPr/>
        </p:nvSpPr>
        <p:spPr>
          <a:xfrm>
            <a:off x="4790501" y="3970671"/>
            <a:ext cx="2277273" cy="284971"/>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500" dirty="0" smtClean="0">
                <a:solidFill>
                  <a:schemeClr val="bg1">
                    <a:lumMod val="75000"/>
                  </a:schemeClr>
                </a:solidFill>
              </a:rPr>
              <a:t>همخوانی (تناسب)</a:t>
            </a:r>
            <a:endParaRPr lang="en-US" sz="2500" dirty="0" smtClean="0">
              <a:solidFill>
                <a:schemeClr val="bg1">
                  <a:lumMod val="75000"/>
                </a:schemeClr>
              </a:solidFill>
            </a:endParaRPr>
          </a:p>
        </p:txBody>
      </p:sp>
      <p:grpSp>
        <p:nvGrpSpPr>
          <p:cNvPr id="14" name="Group 13"/>
          <p:cNvGrpSpPr/>
          <p:nvPr/>
        </p:nvGrpSpPr>
        <p:grpSpPr>
          <a:xfrm rot="11286855">
            <a:off x="6843077" y="-498797"/>
            <a:ext cx="2217279" cy="1491657"/>
            <a:chOff x="7371093" y="2132523"/>
            <a:chExt cx="1501661" cy="909208"/>
          </a:xfrm>
          <a:solidFill>
            <a:schemeClr val="tx1">
              <a:lumMod val="50000"/>
              <a:lumOff val="50000"/>
              <a:alpha val="5000"/>
            </a:schemeClr>
          </a:solidFill>
        </p:grpSpPr>
        <p:sp>
          <p:nvSpPr>
            <p:cNvPr id="15" name="Shape 37"/>
            <p:cNvSpPr/>
            <p:nvPr/>
          </p:nvSpPr>
          <p:spPr>
            <a:xfrm>
              <a:off x="7388997" y="2477178"/>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a:p>
          </p:txBody>
        </p:sp>
        <p:sp>
          <p:nvSpPr>
            <p:cNvPr id="16" name="Shape 36"/>
            <p:cNvSpPr/>
            <p:nvPr/>
          </p:nvSpPr>
          <p:spPr>
            <a:xfrm rot="962435">
              <a:off x="7371093" y="213252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a:p>
          </p:txBody>
        </p:sp>
      </p:gr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4427" b="34427"/>
          <a:stretch>
            <a:fillRect/>
          </a:stretch>
        </p:blipFill>
        <p:spPr>
          <a:xfrm>
            <a:off x="2163" y="1"/>
            <a:ext cx="6537165" cy="2798618"/>
          </a:xfrm>
        </p:spPr>
      </p:pic>
    </p:spTree>
    <p:extLst>
      <p:ext uri="{BB962C8B-B14F-4D97-AF65-F5344CB8AC3E}">
        <p14:creationId xmlns:p14="http://schemas.microsoft.com/office/powerpoint/2010/main" val="35267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600"/>
                                        <p:tgtEl>
                                          <p:spTgt spid="8">
                                            <p:txEl>
                                              <p:pRg st="0" end="0"/>
                                            </p:txEl>
                                          </p:spTgt>
                                        </p:tgtEl>
                                      </p:cBhvr>
                                    </p:animEffect>
                                    <p:anim calcmode="lin" valueType="num">
                                      <p:cBhvr>
                                        <p:cTn id="8"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5"/>
                                        </p:tgtEl>
                                        <p:attrNameLst>
                                          <p:attrName>style.visibility</p:attrName>
                                        </p:attrNameLst>
                                      </p:cBhvr>
                                      <p:to>
                                        <p:strVal val="visible"/>
                                      </p:to>
                                    </p:set>
                                    <p:anim calcmode="lin" valueType="num">
                                      <p:cBhvr>
                                        <p:cTn id="13" dur="400" fill="hold"/>
                                        <p:tgtEl>
                                          <p:spTgt spid="5"/>
                                        </p:tgtEl>
                                        <p:attrNameLst>
                                          <p:attrName>ppt_w</p:attrName>
                                        </p:attrNameLst>
                                      </p:cBhvr>
                                      <p:tavLst>
                                        <p:tav tm="0">
                                          <p:val>
                                            <p:fltVal val="0"/>
                                          </p:val>
                                        </p:tav>
                                        <p:tav tm="100000">
                                          <p:val>
                                            <p:strVal val="#ppt_w"/>
                                          </p:val>
                                        </p:tav>
                                      </p:tavLst>
                                    </p:anim>
                                    <p:anim calcmode="lin" valueType="num">
                                      <p:cBhvr>
                                        <p:cTn id="14" dur="400" fill="hold"/>
                                        <p:tgtEl>
                                          <p:spTgt spid="5"/>
                                        </p:tgtEl>
                                        <p:attrNameLst>
                                          <p:attrName>ppt_h</p:attrName>
                                        </p:attrNameLst>
                                      </p:cBhvr>
                                      <p:tavLst>
                                        <p:tav tm="0">
                                          <p:val>
                                            <p:fltVal val="0"/>
                                          </p:val>
                                        </p:tav>
                                        <p:tav tm="100000">
                                          <p:val>
                                            <p:strVal val="#ppt_h"/>
                                          </p:val>
                                        </p:tav>
                                      </p:tavLst>
                                    </p:anim>
                                    <p:animEffect transition="in" filter="fade">
                                      <p:cBhvr>
                                        <p:cTn id="15" dur="400"/>
                                        <p:tgtEl>
                                          <p:spTgt spid="5"/>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6"/>
                                        </p:tgtEl>
                                        <p:attrNameLst>
                                          <p:attrName>style.visibility</p:attrName>
                                        </p:attrNameLst>
                                      </p:cBhvr>
                                      <p:to>
                                        <p:strVal val="visible"/>
                                      </p:to>
                                    </p:set>
                                    <p:anim calcmode="lin" valueType="num">
                                      <p:cBhvr>
                                        <p:cTn id="18" dur="400" fill="hold"/>
                                        <p:tgtEl>
                                          <p:spTgt spid="6"/>
                                        </p:tgtEl>
                                        <p:attrNameLst>
                                          <p:attrName>ppt_w</p:attrName>
                                        </p:attrNameLst>
                                      </p:cBhvr>
                                      <p:tavLst>
                                        <p:tav tm="0">
                                          <p:val>
                                            <p:fltVal val="0"/>
                                          </p:val>
                                        </p:tav>
                                        <p:tav tm="100000">
                                          <p:val>
                                            <p:strVal val="#ppt_w"/>
                                          </p:val>
                                        </p:tav>
                                      </p:tavLst>
                                    </p:anim>
                                    <p:anim calcmode="lin" valueType="num">
                                      <p:cBhvr>
                                        <p:cTn id="19" dur="400" fill="hold"/>
                                        <p:tgtEl>
                                          <p:spTgt spid="6"/>
                                        </p:tgtEl>
                                        <p:attrNameLst>
                                          <p:attrName>ppt_h</p:attrName>
                                        </p:attrNameLst>
                                      </p:cBhvr>
                                      <p:tavLst>
                                        <p:tav tm="0">
                                          <p:val>
                                            <p:fltVal val="0"/>
                                          </p:val>
                                        </p:tav>
                                        <p:tav tm="100000">
                                          <p:val>
                                            <p:strVal val="#ppt_h"/>
                                          </p:val>
                                        </p:tav>
                                      </p:tavLst>
                                    </p:anim>
                                    <p:animEffect transition="in" filter="fade">
                                      <p:cBhvr>
                                        <p:cTn id="20" dur="400"/>
                                        <p:tgtEl>
                                          <p:spTgt spid="6"/>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600"/>
                                        <p:tgtEl>
                                          <p:spTgt spid="12">
                                            <p:txEl>
                                              <p:pRg st="0" end="0"/>
                                            </p:txEl>
                                          </p:spTgt>
                                        </p:tgtEl>
                                      </p:cBhvr>
                                    </p:animEffect>
                                    <p:anim calcmode="lin" valueType="num">
                                      <p:cBhvr>
                                        <p:cTn id="24" dur="6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400" fill="hold"/>
                                        <p:tgtEl>
                                          <p:spTgt spid="10"/>
                                        </p:tgtEl>
                                        <p:attrNameLst>
                                          <p:attrName>ppt_w</p:attrName>
                                        </p:attrNameLst>
                                      </p:cBhvr>
                                      <p:tavLst>
                                        <p:tav tm="0">
                                          <p:val>
                                            <p:fltVal val="0"/>
                                          </p:val>
                                        </p:tav>
                                        <p:tav tm="100000">
                                          <p:val>
                                            <p:strVal val="#ppt_w"/>
                                          </p:val>
                                        </p:tav>
                                      </p:tavLst>
                                    </p:anim>
                                    <p:anim calcmode="lin" valueType="num">
                                      <p:cBhvr>
                                        <p:cTn id="30" dur="400" fill="hold"/>
                                        <p:tgtEl>
                                          <p:spTgt spid="10"/>
                                        </p:tgtEl>
                                        <p:attrNameLst>
                                          <p:attrName>ppt_h</p:attrName>
                                        </p:attrNameLst>
                                      </p:cBhvr>
                                      <p:tavLst>
                                        <p:tav tm="0">
                                          <p:val>
                                            <p:fltVal val="0"/>
                                          </p:val>
                                        </p:tav>
                                        <p:tav tm="100000">
                                          <p:val>
                                            <p:strVal val="#ppt_h"/>
                                          </p:val>
                                        </p:tav>
                                      </p:tavLst>
                                    </p:anim>
                                    <p:animEffect transition="in" filter="fade">
                                      <p:cBhvr>
                                        <p:cTn id="31" dur="400"/>
                                        <p:tgtEl>
                                          <p:spTgt spid="10"/>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400" fill="hold"/>
                                        <p:tgtEl>
                                          <p:spTgt spid="11"/>
                                        </p:tgtEl>
                                        <p:attrNameLst>
                                          <p:attrName>ppt_w</p:attrName>
                                        </p:attrNameLst>
                                      </p:cBhvr>
                                      <p:tavLst>
                                        <p:tav tm="0">
                                          <p:val>
                                            <p:fltVal val="0"/>
                                          </p:val>
                                        </p:tav>
                                        <p:tav tm="100000">
                                          <p:val>
                                            <p:strVal val="#ppt_w"/>
                                          </p:val>
                                        </p:tav>
                                      </p:tavLst>
                                    </p:anim>
                                    <p:anim calcmode="lin" valueType="num">
                                      <p:cBhvr>
                                        <p:cTn id="35" dur="400" fill="hold"/>
                                        <p:tgtEl>
                                          <p:spTgt spid="11"/>
                                        </p:tgtEl>
                                        <p:attrNameLst>
                                          <p:attrName>ppt_h</p:attrName>
                                        </p:attrNameLst>
                                      </p:cBhvr>
                                      <p:tavLst>
                                        <p:tav tm="0">
                                          <p:val>
                                            <p:fltVal val="0"/>
                                          </p:val>
                                        </p:tav>
                                        <p:tav tm="100000">
                                          <p:val>
                                            <p:strVal val="#ppt_h"/>
                                          </p:val>
                                        </p:tav>
                                      </p:tavLst>
                                    </p:anim>
                                    <p:animEffect transition="in" filter="fade">
                                      <p:cBhvr>
                                        <p:cTn id="36"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build="p">
        <p:tmplLst>
          <p:tmpl lvl="1">
            <p:tnLst>
              <p:par>
                <p:cTn presetID="37" presetClass="entr" presetSubtype="0" fill="hold" nodeType="withEffect">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P spid="10" grpId="0" animBg="1"/>
      <p:bldP spid="11" grpId="0"/>
      <p:bldP spid="12" grpId="0" build="p">
        <p:tmplLst>
          <p:tmpl lvl="1">
            <p:tnLst>
              <p:par>
                <p:cTn presetID="37" presetClass="entr" presetSubtype="0" fill="hold" nodeType="withEffect">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600"/>
                        <p:tgtEl>
                          <p:spTgt spid="12"/>
                        </p:tgtEl>
                      </p:cBhvr>
                    </p:animEffect>
                    <p:anim calcmode="lin" valueType="num">
                      <p:cBhvr>
                        <p:cTn dur="600" fill="hold"/>
                        <p:tgtEl>
                          <p:spTgt spid="12"/>
                        </p:tgtEl>
                        <p:attrNameLst>
                          <p:attrName>ppt_x</p:attrName>
                        </p:attrNameLst>
                      </p:cBhvr>
                      <p:tavLst>
                        <p:tav tm="0">
                          <p:val>
                            <p:strVal val="#ppt_x"/>
                          </p:val>
                        </p:tav>
                        <p:tav tm="100000">
                          <p:val>
                            <p:strVal val="#ppt_x"/>
                          </p:val>
                        </p:tav>
                      </p:tavLst>
                    </p:anim>
                    <p:anim calcmode="lin" valueType="num">
                      <p:cBhvr>
                        <p:cTn dur="540" decel="100000" fill="hold"/>
                        <p:tgtEl>
                          <p:spTgt spid="1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5105400" y="1382889"/>
            <a:ext cx="635000" cy="7055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0652" y="2241783"/>
            <a:ext cx="1998132" cy="1083492"/>
          </a:xfrm>
        </p:spPr>
        <p:txBody>
          <a:bodyPr>
            <a:noAutofit/>
          </a:bodyPr>
          <a:lstStyle/>
          <a:p>
            <a:r>
              <a:rPr lang="fa-IR" sz="2500" dirty="0" smtClean="0"/>
              <a:t>دسته بندی مبلمان شهری       </a:t>
            </a:r>
            <a:endParaRPr lang="en-US" sz="2500" dirty="0"/>
          </a:p>
        </p:txBody>
      </p:sp>
      <p:sp>
        <p:nvSpPr>
          <p:cNvPr id="14" name="TextBox 13"/>
          <p:cNvSpPr txBox="1"/>
          <p:nvPr/>
        </p:nvSpPr>
        <p:spPr>
          <a:xfrm>
            <a:off x="5156364" y="153343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19" name="Text Placeholder 5"/>
          <p:cNvSpPr txBox="1">
            <a:spLocks/>
          </p:cNvSpPr>
          <p:nvPr/>
        </p:nvSpPr>
        <p:spPr>
          <a:xfrm>
            <a:off x="5869634" y="1525764"/>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solidFill>
                  <a:schemeClr val="bg1">
                    <a:lumMod val="75000"/>
                  </a:schemeClr>
                </a:solidFill>
              </a:rPr>
              <a:t>تجهیزات کاربردی شهری </a:t>
            </a:r>
            <a:endParaRPr lang="en-US" sz="2000" dirty="0" smtClean="0">
              <a:solidFill>
                <a:schemeClr val="bg1">
                  <a:lumMod val="75000"/>
                </a:schemeClr>
              </a:solidFill>
            </a:endParaRPr>
          </a:p>
        </p:txBody>
      </p:sp>
      <p:sp>
        <p:nvSpPr>
          <p:cNvPr id="22" name="Rounded Rectangle 21"/>
          <p:cNvSpPr/>
          <p:nvPr/>
        </p:nvSpPr>
        <p:spPr>
          <a:xfrm>
            <a:off x="5105400" y="2652889"/>
            <a:ext cx="635000" cy="7055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156364" y="2803430"/>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4" name="Text Placeholder 5"/>
          <p:cNvSpPr txBox="1">
            <a:spLocks/>
          </p:cNvSpPr>
          <p:nvPr/>
        </p:nvSpPr>
        <p:spPr>
          <a:xfrm>
            <a:off x="5935133" y="2869432"/>
            <a:ext cx="2717800" cy="237328"/>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solidFill>
                  <a:schemeClr val="bg1">
                    <a:lumMod val="75000"/>
                  </a:schemeClr>
                </a:solidFill>
              </a:rPr>
              <a:t>تجهیزات ایمنی و اسایش شهری</a:t>
            </a:r>
            <a:endParaRPr lang="en-US" sz="2000" dirty="0" smtClean="0">
              <a:solidFill>
                <a:schemeClr val="bg1">
                  <a:lumMod val="75000"/>
                </a:schemeClr>
              </a:solidFill>
            </a:endParaRPr>
          </a:p>
        </p:txBody>
      </p:sp>
      <p:sp>
        <p:nvSpPr>
          <p:cNvPr id="26" name="Rounded Rectangle 25"/>
          <p:cNvSpPr/>
          <p:nvPr/>
        </p:nvSpPr>
        <p:spPr>
          <a:xfrm>
            <a:off x="5105400" y="3993444"/>
            <a:ext cx="635000" cy="70555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156364" y="4143986"/>
            <a:ext cx="554566" cy="369332"/>
          </a:xfrm>
          <a:prstGeom prst="rect">
            <a:avLst/>
          </a:prstGeom>
          <a:noFill/>
        </p:spPr>
        <p:txBody>
          <a:bodyPr wrap="square" rtlCol="0" anchor="ctr">
            <a:spAutoFit/>
          </a:bodyPr>
          <a:lstStyle/>
          <a:p>
            <a:pPr algn="ctr"/>
            <a:r>
              <a:rPr lang="en-US" sz="1800" dirty="0">
                <a:solidFill>
                  <a:schemeClr val="bg1"/>
                </a:solidFill>
                <a:latin typeface="FontAwesome"/>
                <a:ea typeface="FontAwesome"/>
                <a:cs typeface="FontAwesome"/>
                <a:sym typeface="FontAwesome"/>
              </a:rPr>
              <a:t></a:t>
            </a:r>
            <a:endParaRPr lang="en-US" sz="1800" dirty="0">
              <a:solidFill>
                <a:schemeClr val="bg1"/>
              </a:solidFill>
            </a:endParaRPr>
          </a:p>
        </p:txBody>
      </p:sp>
      <p:sp>
        <p:nvSpPr>
          <p:cNvPr id="28" name="Text Placeholder 5"/>
          <p:cNvSpPr txBox="1">
            <a:spLocks/>
          </p:cNvSpPr>
          <p:nvPr/>
        </p:nvSpPr>
        <p:spPr>
          <a:xfrm>
            <a:off x="5791364" y="4209987"/>
            <a:ext cx="3449455" cy="383527"/>
          </a:xfrm>
          <a:prstGeom prst="rect">
            <a:avLst/>
          </a:prstGeom>
        </p:spPr>
        <p:txBody>
          <a:bodyPr lIns="68580" tIns="34290" rIns="68580" bIns="34290">
            <a:noAutofit/>
          </a:bodyPr>
          <a:lstStyle>
            <a:lvl1pPr marL="0" indent="0" algn="l" defTabSz="685783"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fa-IR" sz="2000" dirty="0" smtClean="0">
                <a:solidFill>
                  <a:schemeClr val="bg1">
                    <a:lumMod val="75000"/>
                  </a:schemeClr>
                </a:solidFill>
              </a:rPr>
              <a:t>تجهیزات زیباسازی فضای شهری</a:t>
            </a:r>
            <a:endParaRPr lang="en-US" sz="2000" dirty="0" smtClean="0">
              <a:solidFill>
                <a:schemeClr val="bg1">
                  <a:lumMod val="75000"/>
                </a:schemeClr>
              </a:solidFill>
            </a:endParaRPr>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32" b="632"/>
          <a:stretch>
            <a:fillRect/>
          </a:stretch>
        </p:blipFill>
        <p:spPr>
          <a:xfrm>
            <a:off x="2216150" y="0"/>
            <a:ext cx="2595563" cy="5759693"/>
          </a:xfrm>
        </p:spPr>
      </p:pic>
    </p:spTree>
    <p:extLst>
      <p:ext uri="{BB962C8B-B14F-4D97-AF65-F5344CB8AC3E}">
        <p14:creationId xmlns:p14="http://schemas.microsoft.com/office/powerpoint/2010/main" val="275725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600"/>
                                        <p:tgtEl>
                                          <p:spTgt spid="19">
                                            <p:txEl>
                                              <p:pRg st="0" end="0"/>
                                            </p:txEl>
                                          </p:spTgt>
                                        </p:tgtEl>
                                      </p:cBhvr>
                                    </p:animEffect>
                                    <p:anim calcmode="lin" valueType="num">
                                      <p:cBhvr>
                                        <p:cTn id="8"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11" presetID="53" presetClass="entr" presetSubtype="16" fill="hold" grpId="0" nodeType="withEffect">
                                  <p:stCondLst>
                                    <p:cond delay="3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400" fill="hold"/>
                                        <p:tgtEl>
                                          <p:spTgt spid="21"/>
                                        </p:tgtEl>
                                        <p:attrNameLst>
                                          <p:attrName>ppt_w</p:attrName>
                                        </p:attrNameLst>
                                      </p:cBhvr>
                                      <p:tavLst>
                                        <p:tav tm="0">
                                          <p:val>
                                            <p:fltVal val="0"/>
                                          </p:val>
                                        </p:tav>
                                        <p:tav tm="100000">
                                          <p:val>
                                            <p:strVal val="#ppt_w"/>
                                          </p:val>
                                        </p:tav>
                                      </p:tavLst>
                                    </p:anim>
                                    <p:anim calcmode="lin" valueType="num">
                                      <p:cBhvr>
                                        <p:cTn id="14" dur="400" fill="hold"/>
                                        <p:tgtEl>
                                          <p:spTgt spid="21"/>
                                        </p:tgtEl>
                                        <p:attrNameLst>
                                          <p:attrName>ppt_h</p:attrName>
                                        </p:attrNameLst>
                                      </p:cBhvr>
                                      <p:tavLst>
                                        <p:tav tm="0">
                                          <p:val>
                                            <p:fltVal val="0"/>
                                          </p:val>
                                        </p:tav>
                                        <p:tav tm="100000">
                                          <p:val>
                                            <p:strVal val="#ppt_h"/>
                                          </p:val>
                                        </p:tav>
                                      </p:tavLst>
                                    </p:anim>
                                    <p:animEffect transition="in" filter="fade">
                                      <p:cBhvr>
                                        <p:cTn id="15" dur="400"/>
                                        <p:tgtEl>
                                          <p:spTgt spid="21"/>
                                        </p:tgtEl>
                                      </p:cBhvr>
                                    </p:animEffect>
                                  </p:childTnLst>
                                </p:cTn>
                              </p:par>
                              <p:par>
                                <p:cTn id="16" presetID="53" presetClass="entr" presetSubtype="16"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400" fill="hold"/>
                                        <p:tgtEl>
                                          <p:spTgt spid="14"/>
                                        </p:tgtEl>
                                        <p:attrNameLst>
                                          <p:attrName>ppt_w</p:attrName>
                                        </p:attrNameLst>
                                      </p:cBhvr>
                                      <p:tavLst>
                                        <p:tav tm="0">
                                          <p:val>
                                            <p:fltVal val="0"/>
                                          </p:val>
                                        </p:tav>
                                        <p:tav tm="100000">
                                          <p:val>
                                            <p:strVal val="#ppt_w"/>
                                          </p:val>
                                        </p:tav>
                                      </p:tavLst>
                                    </p:anim>
                                    <p:anim calcmode="lin" valueType="num">
                                      <p:cBhvr>
                                        <p:cTn id="19" dur="400" fill="hold"/>
                                        <p:tgtEl>
                                          <p:spTgt spid="14"/>
                                        </p:tgtEl>
                                        <p:attrNameLst>
                                          <p:attrName>ppt_h</p:attrName>
                                        </p:attrNameLst>
                                      </p:cBhvr>
                                      <p:tavLst>
                                        <p:tav tm="0">
                                          <p:val>
                                            <p:fltVal val="0"/>
                                          </p:val>
                                        </p:tav>
                                        <p:tav tm="100000">
                                          <p:val>
                                            <p:strVal val="#ppt_h"/>
                                          </p:val>
                                        </p:tav>
                                      </p:tavLst>
                                    </p:anim>
                                    <p:animEffect transition="in" filter="fade">
                                      <p:cBhvr>
                                        <p:cTn id="20" dur="400"/>
                                        <p:tgtEl>
                                          <p:spTgt spid="14"/>
                                        </p:tgtEl>
                                      </p:cBhvr>
                                    </p:animEffect>
                                  </p:childTnLst>
                                </p:cTn>
                              </p:par>
                              <p:par>
                                <p:cTn id="21" presetID="37" presetClass="entr" presetSubtype="0" fill="hold" grpId="0" nodeType="withEffect">
                                  <p:stCondLst>
                                    <p:cond delay="30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600"/>
                                        <p:tgtEl>
                                          <p:spTgt spid="24">
                                            <p:txEl>
                                              <p:pRg st="0" end="0"/>
                                            </p:txEl>
                                          </p:spTgt>
                                        </p:tgtEl>
                                      </p:cBhvr>
                                    </p:animEffect>
                                    <p:anim calcmode="lin" valueType="num">
                                      <p:cBhvr>
                                        <p:cTn id="24" dur="6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5" dur="540" decel="100000" fill="hold"/>
                                        <p:tgtEl>
                                          <p:spTgt spid="24">
                                            <p:txEl>
                                              <p:pRg st="0" end="0"/>
                                            </p:txEl>
                                          </p:spTgt>
                                        </p:tgtEl>
                                        <p:attrNameLst>
                                          <p:attrName>ppt_y</p:attrName>
                                        </p:attrNameLst>
                                      </p:cBhvr>
                                      <p:tavLst>
                                        <p:tav tm="0">
                                          <p:val>
                                            <p:strVal val="#ppt_y+1"/>
                                          </p:val>
                                        </p:tav>
                                        <p:tav tm="100000">
                                          <p:val>
                                            <p:strVal val="#ppt_y-.03"/>
                                          </p:val>
                                        </p:tav>
                                      </p:tavLst>
                                    </p:anim>
                                    <p:anim calcmode="lin" valueType="num">
                                      <p:cBhvr>
                                        <p:cTn id="26" dur="60" accel="100000" fill="hold">
                                          <p:stCondLst>
                                            <p:cond delay="540"/>
                                          </p:stCondLst>
                                        </p:cTn>
                                        <p:tgtEl>
                                          <p:spTgt spid="24">
                                            <p:txEl>
                                              <p:pRg st="0" end="0"/>
                                            </p:txEl>
                                          </p:spTgt>
                                        </p:tgtEl>
                                        <p:attrNameLst>
                                          <p:attrName>ppt_y</p:attrName>
                                        </p:attrNameLst>
                                      </p:cBhvr>
                                      <p:tavLst>
                                        <p:tav tm="0">
                                          <p:val>
                                            <p:strVal val="#ppt_y-.03"/>
                                          </p:val>
                                        </p:tav>
                                        <p:tav tm="100000">
                                          <p:val>
                                            <p:strVal val="#ppt_y"/>
                                          </p:val>
                                        </p:tav>
                                      </p:tavLst>
                                    </p:anim>
                                  </p:childTnLst>
                                </p:cTn>
                              </p:par>
                              <p:par>
                                <p:cTn id="27" presetID="53" presetClass="entr" presetSubtype="16" fill="hold" grpId="0" nodeType="withEffect">
                                  <p:stCondLst>
                                    <p:cond delay="3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400" fill="hold"/>
                                        <p:tgtEl>
                                          <p:spTgt spid="22"/>
                                        </p:tgtEl>
                                        <p:attrNameLst>
                                          <p:attrName>ppt_w</p:attrName>
                                        </p:attrNameLst>
                                      </p:cBhvr>
                                      <p:tavLst>
                                        <p:tav tm="0">
                                          <p:val>
                                            <p:fltVal val="0"/>
                                          </p:val>
                                        </p:tav>
                                        <p:tav tm="100000">
                                          <p:val>
                                            <p:strVal val="#ppt_w"/>
                                          </p:val>
                                        </p:tav>
                                      </p:tavLst>
                                    </p:anim>
                                    <p:anim calcmode="lin" valueType="num">
                                      <p:cBhvr>
                                        <p:cTn id="30" dur="400" fill="hold"/>
                                        <p:tgtEl>
                                          <p:spTgt spid="22"/>
                                        </p:tgtEl>
                                        <p:attrNameLst>
                                          <p:attrName>ppt_h</p:attrName>
                                        </p:attrNameLst>
                                      </p:cBhvr>
                                      <p:tavLst>
                                        <p:tav tm="0">
                                          <p:val>
                                            <p:fltVal val="0"/>
                                          </p:val>
                                        </p:tav>
                                        <p:tav tm="100000">
                                          <p:val>
                                            <p:strVal val="#ppt_h"/>
                                          </p:val>
                                        </p:tav>
                                      </p:tavLst>
                                    </p:anim>
                                    <p:animEffect transition="in" filter="fade">
                                      <p:cBhvr>
                                        <p:cTn id="31" dur="400"/>
                                        <p:tgtEl>
                                          <p:spTgt spid="22"/>
                                        </p:tgtEl>
                                      </p:cBhvr>
                                    </p:animEffect>
                                  </p:childTnLst>
                                </p:cTn>
                              </p:par>
                              <p:par>
                                <p:cTn id="32" presetID="53" presetClass="entr" presetSubtype="16" fill="hold" grpId="0" nodeType="withEffect">
                                  <p:stCondLst>
                                    <p:cond delay="3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400" fill="hold"/>
                                        <p:tgtEl>
                                          <p:spTgt spid="23"/>
                                        </p:tgtEl>
                                        <p:attrNameLst>
                                          <p:attrName>ppt_w</p:attrName>
                                        </p:attrNameLst>
                                      </p:cBhvr>
                                      <p:tavLst>
                                        <p:tav tm="0">
                                          <p:val>
                                            <p:fltVal val="0"/>
                                          </p:val>
                                        </p:tav>
                                        <p:tav tm="100000">
                                          <p:val>
                                            <p:strVal val="#ppt_w"/>
                                          </p:val>
                                        </p:tav>
                                      </p:tavLst>
                                    </p:anim>
                                    <p:anim calcmode="lin" valueType="num">
                                      <p:cBhvr>
                                        <p:cTn id="35" dur="400" fill="hold"/>
                                        <p:tgtEl>
                                          <p:spTgt spid="23"/>
                                        </p:tgtEl>
                                        <p:attrNameLst>
                                          <p:attrName>ppt_h</p:attrName>
                                        </p:attrNameLst>
                                      </p:cBhvr>
                                      <p:tavLst>
                                        <p:tav tm="0">
                                          <p:val>
                                            <p:fltVal val="0"/>
                                          </p:val>
                                        </p:tav>
                                        <p:tav tm="100000">
                                          <p:val>
                                            <p:strVal val="#ppt_h"/>
                                          </p:val>
                                        </p:tav>
                                      </p:tavLst>
                                    </p:anim>
                                    <p:animEffect transition="in" filter="fade">
                                      <p:cBhvr>
                                        <p:cTn id="36" dur="400"/>
                                        <p:tgtEl>
                                          <p:spTgt spid="23"/>
                                        </p:tgtEl>
                                      </p:cBhvr>
                                    </p:animEffect>
                                  </p:childTnLst>
                                </p:cTn>
                              </p:par>
                              <p:par>
                                <p:cTn id="37" presetID="37" presetClass="entr" presetSubtype="0" fill="hold" grpId="0" nodeType="withEffect">
                                  <p:stCondLst>
                                    <p:cond delay="30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600"/>
                                        <p:tgtEl>
                                          <p:spTgt spid="28">
                                            <p:txEl>
                                              <p:pRg st="0" end="0"/>
                                            </p:txEl>
                                          </p:spTgt>
                                        </p:tgtEl>
                                      </p:cBhvr>
                                    </p:animEffect>
                                    <p:anim calcmode="lin" valueType="num">
                                      <p:cBhvr>
                                        <p:cTn id="40" dur="6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41" dur="540" decel="100000" fill="hold"/>
                                        <p:tgtEl>
                                          <p:spTgt spid="28">
                                            <p:txEl>
                                              <p:pRg st="0" end="0"/>
                                            </p:txEl>
                                          </p:spTgt>
                                        </p:tgtEl>
                                        <p:attrNameLst>
                                          <p:attrName>ppt_y</p:attrName>
                                        </p:attrNameLst>
                                      </p:cBhvr>
                                      <p:tavLst>
                                        <p:tav tm="0">
                                          <p:val>
                                            <p:strVal val="#ppt_y+1"/>
                                          </p:val>
                                        </p:tav>
                                        <p:tav tm="100000">
                                          <p:val>
                                            <p:strVal val="#ppt_y-.03"/>
                                          </p:val>
                                        </p:tav>
                                      </p:tavLst>
                                    </p:anim>
                                    <p:anim calcmode="lin" valueType="num">
                                      <p:cBhvr>
                                        <p:cTn id="42" dur="60" accel="100000" fill="hold">
                                          <p:stCondLst>
                                            <p:cond delay="540"/>
                                          </p:stCondLst>
                                        </p:cTn>
                                        <p:tgtEl>
                                          <p:spTgt spid="28">
                                            <p:txEl>
                                              <p:pRg st="0" end="0"/>
                                            </p:txEl>
                                          </p:spTgt>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3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400" fill="hold"/>
                                        <p:tgtEl>
                                          <p:spTgt spid="26"/>
                                        </p:tgtEl>
                                        <p:attrNameLst>
                                          <p:attrName>ppt_w</p:attrName>
                                        </p:attrNameLst>
                                      </p:cBhvr>
                                      <p:tavLst>
                                        <p:tav tm="0">
                                          <p:val>
                                            <p:fltVal val="0"/>
                                          </p:val>
                                        </p:tav>
                                        <p:tav tm="100000">
                                          <p:val>
                                            <p:strVal val="#ppt_w"/>
                                          </p:val>
                                        </p:tav>
                                      </p:tavLst>
                                    </p:anim>
                                    <p:anim calcmode="lin" valueType="num">
                                      <p:cBhvr>
                                        <p:cTn id="46" dur="400" fill="hold"/>
                                        <p:tgtEl>
                                          <p:spTgt spid="26"/>
                                        </p:tgtEl>
                                        <p:attrNameLst>
                                          <p:attrName>ppt_h</p:attrName>
                                        </p:attrNameLst>
                                      </p:cBhvr>
                                      <p:tavLst>
                                        <p:tav tm="0">
                                          <p:val>
                                            <p:fltVal val="0"/>
                                          </p:val>
                                        </p:tav>
                                        <p:tav tm="100000">
                                          <p:val>
                                            <p:strVal val="#ppt_h"/>
                                          </p:val>
                                        </p:tav>
                                      </p:tavLst>
                                    </p:anim>
                                    <p:animEffect transition="in" filter="fade">
                                      <p:cBhvr>
                                        <p:cTn id="47" dur="400"/>
                                        <p:tgtEl>
                                          <p:spTgt spid="2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400" fill="hold"/>
                                        <p:tgtEl>
                                          <p:spTgt spid="27"/>
                                        </p:tgtEl>
                                        <p:attrNameLst>
                                          <p:attrName>ppt_w</p:attrName>
                                        </p:attrNameLst>
                                      </p:cBhvr>
                                      <p:tavLst>
                                        <p:tav tm="0">
                                          <p:val>
                                            <p:fltVal val="0"/>
                                          </p:val>
                                        </p:tav>
                                        <p:tav tm="100000">
                                          <p:val>
                                            <p:strVal val="#ppt_w"/>
                                          </p:val>
                                        </p:tav>
                                      </p:tavLst>
                                    </p:anim>
                                    <p:anim calcmode="lin" valueType="num">
                                      <p:cBhvr>
                                        <p:cTn id="51" dur="400" fill="hold"/>
                                        <p:tgtEl>
                                          <p:spTgt spid="27"/>
                                        </p:tgtEl>
                                        <p:attrNameLst>
                                          <p:attrName>ppt_h</p:attrName>
                                        </p:attrNameLst>
                                      </p:cBhvr>
                                      <p:tavLst>
                                        <p:tav tm="0">
                                          <p:val>
                                            <p:fltVal val="0"/>
                                          </p:val>
                                        </p:tav>
                                        <p:tav tm="100000">
                                          <p:val>
                                            <p:strVal val="#ppt_h"/>
                                          </p:val>
                                        </p:tav>
                                      </p:tavLst>
                                    </p:anim>
                                    <p:animEffect transition="in" filter="fade">
                                      <p:cBhvr>
                                        <p:cTn id="5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2" grpId="0" animBg="1"/>
      <p:bldP spid="23" grpId="0"/>
      <p:bldP spid="24" grpId="0" build="p">
        <p:tmplLst>
          <p:tmpl lvl="1">
            <p:tnLst>
              <p:par>
                <p:cTn presetID="37" presetClass="entr" presetSubtype="0" fill="hold" nodeType="withEffect">
                  <p:stCondLst>
                    <p:cond delay="300"/>
                  </p:stCondLst>
                  <p:childTnLst>
                    <p:set>
                      <p:cBhvr>
                        <p:cTn dur="1" fill="hold">
                          <p:stCondLst>
                            <p:cond delay="0"/>
                          </p:stCondLst>
                        </p:cTn>
                        <p:tgtEl>
                          <p:spTgt spid="24"/>
                        </p:tgtEl>
                        <p:attrNameLst>
                          <p:attrName>style.visibility</p:attrName>
                        </p:attrNameLst>
                      </p:cBhvr>
                      <p:to>
                        <p:strVal val="visible"/>
                      </p:to>
                    </p:set>
                    <p:animEffect transition="in" filter="fade">
                      <p:cBhvr>
                        <p:cTn dur="600"/>
                        <p:tgtEl>
                          <p:spTgt spid="24"/>
                        </p:tgtEl>
                      </p:cBhvr>
                    </p:animEffect>
                    <p:anim calcmode="lin" valueType="num">
                      <p:cBhvr>
                        <p:cTn dur="600" fill="hold"/>
                        <p:tgtEl>
                          <p:spTgt spid="24"/>
                        </p:tgtEl>
                        <p:attrNameLst>
                          <p:attrName>ppt_x</p:attrName>
                        </p:attrNameLst>
                      </p:cBhvr>
                      <p:tavLst>
                        <p:tav tm="0">
                          <p:val>
                            <p:strVal val="#ppt_x"/>
                          </p:val>
                        </p:tav>
                        <p:tav tm="100000">
                          <p:val>
                            <p:strVal val="#ppt_x"/>
                          </p:val>
                        </p:tav>
                      </p:tavLst>
                    </p:anim>
                    <p:anim calcmode="lin" valueType="num">
                      <p:cBhvr>
                        <p:cTn dur="540" decel="100000" fill="hold"/>
                        <p:tgtEl>
                          <p:spTgt spid="2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4"/>
                        </p:tgtEl>
                        <p:attrNameLst>
                          <p:attrName>ppt_y</p:attrName>
                        </p:attrNameLst>
                      </p:cBhvr>
                      <p:tavLst>
                        <p:tav tm="0">
                          <p:val>
                            <p:strVal val="#ppt_y-.03"/>
                          </p:val>
                        </p:tav>
                        <p:tav tm="100000">
                          <p:val>
                            <p:strVal val="#ppt_y"/>
                          </p:val>
                        </p:tav>
                      </p:tavLst>
                    </p:anim>
                  </p:childTnLst>
                </p:cTn>
              </p:par>
            </p:tnLst>
          </p:tmpl>
        </p:tmplLst>
      </p:bldP>
      <p:bldP spid="26" grpId="0" animBg="1"/>
      <p:bldP spid="27" grpId="0"/>
      <p:bldP spid="28" grpId="0" build="p">
        <p:tmplLst>
          <p:tmpl lvl="1">
            <p:tnLst>
              <p:par>
                <p:cTn presetID="37" presetClass="entr" presetSubtype="0" fill="hold" nodeType="withEffect">
                  <p:stCondLst>
                    <p:cond delay="300"/>
                  </p:stCondLst>
                  <p:childTnLst>
                    <p:set>
                      <p:cBhvr>
                        <p:cTn dur="1" fill="hold">
                          <p:stCondLst>
                            <p:cond delay="0"/>
                          </p:stCondLst>
                        </p:cTn>
                        <p:tgtEl>
                          <p:spTgt spid="28"/>
                        </p:tgtEl>
                        <p:attrNameLst>
                          <p:attrName>style.visibility</p:attrName>
                        </p:attrNameLst>
                      </p:cBhvr>
                      <p:to>
                        <p:strVal val="visible"/>
                      </p:to>
                    </p:set>
                    <p:animEffect transition="in" filter="fade">
                      <p:cBhvr>
                        <p:cTn dur="600"/>
                        <p:tgtEl>
                          <p:spTgt spid="28"/>
                        </p:tgtEl>
                      </p:cBhvr>
                    </p:animEffect>
                    <p:anim calcmode="lin" valueType="num">
                      <p:cBhvr>
                        <p:cTn dur="600" fill="hold"/>
                        <p:tgtEl>
                          <p:spTgt spid="28"/>
                        </p:tgtEl>
                        <p:attrNameLst>
                          <p:attrName>ppt_x</p:attrName>
                        </p:attrNameLst>
                      </p:cBhvr>
                      <p:tavLst>
                        <p:tav tm="0">
                          <p:val>
                            <p:strVal val="#ppt_x"/>
                          </p:val>
                        </p:tav>
                        <p:tav tm="100000">
                          <p:val>
                            <p:strVal val="#ppt_x"/>
                          </p:val>
                        </p:tav>
                      </p:tavLst>
                    </p:anim>
                    <p:anim calcmode="lin" valueType="num">
                      <p:cBhvr>
                        <p:cTn dur="540" decel="100000" fill="hold"/>
                        <p:tgtEl>
                          <p:spTgt spid="2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28"/>
                        </p:tgtEl>
                        <p:attrNameLst>
                          <p:attrName>ppt_y</p:attrName>
                        </p:attrNameLst>
                      </p:cBhvr>
                      <p:tavLst>
                        <p:tav tm="0">
                          <p:val>
                            <p:strVal val="#ppt_y-.03"/>
                          </p:val>
                        </p:tav>
                        <p:tav tm="100000">
                          <p:val>
                            <p:strVal val="#ppt_y"/>
                          </p:val>
                        </p:tav>
                      </p:tavLst>
                    </p:anim>
                  </p:childTnLst>
                </p:cTn>
              </p:par>
            </p:tnLst>
          </p:tmpl>
        </p:tmplLst>
      </p:bldP>
    </p:bldLst>
  </p:timing>
</p:sld>
</file>

<file path=ppt/theme/theme1.xml><?xml version="1.0" encoding="utf-8"?>
<a:theme xmlns:a="http://schemas.openxmlformats.org/drawingml/2006/main" name="Slize">
  <a:themeElements>
    <a:clrScheme name="Wava - 2">
      <a:dk1>
        <a:sysClr val="windowText" lastClr="000000"/>
      </a:dk1>
      <a:lt1>
        <a:sysClr val="window" lastClr="FFFFFF"/>
      </a:lt1>
      <a:dk2>
        <a:srgbClr val="202125"/>
      </a:dk2>
      <a:lt2>
        <a:srgbClr val="FFFCFF"/>
      </a:lt2>
      <a:accent1>
        <a:srgbClr val="202125"/>
      </a:accent1>
      <a:accent2>
        <a:srgbClr val="776D64"/>
      </a:accent2>
      <a:accent3>
        <a:srgbClr val="86C9A5"/>
      </a:accent3>
      <a:accent4>
        <a:srgbClr val="89C9C7"/>
      </a:accent4>
      <a:accent5>
        <a:srgbClr val="3F434F"/>
      </a:accent5>
      <a:accent6>
        <a:srgbClr val="A9A9A9"/>
      </a:accent6>
      <a:hlink>
        <a:srgbClr val="0000FF"/>
      </a:hlink>
      <a:folHlink>
        <a:srgbClr val="800080"/>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mpd="sng">
          <a:solidFill>
            <a:schemeClr val="accent1">
              <a:lumMod val="75000"/>
            </a:schemeClr>
          </a:solidFill>
          <a:prstDash val="sysDash"/>
          <a:headEnd type="none"/>
          <a:tailEnd type="oval"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16538</TotalTime>
  <Words>1899</Words>
  <Application>Microsoft Office PowerPoint</Application>
  <PresentationFormat>On-screen Show (16:10)</PresentationFormat>
  <Paragraphs>404</Paragraphs>
  <Slides>60</Slides>
  <Notes>39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Arial</vt:lpstr>
      <vt:lpstr>Calibri</vt:lpstr>
      <vt:lpstr>FontAwesome</vt:lpstr>
      <vt:lpstr>FontAwesome Regular</vt:lpstr>
      <vt:lpstr>Gill Sans</vt:lpstr>
      <vt:lpstr>Lato Black</vt:lpstr>
      <vt:lpstr>Lato Bold</vt:lpstr>
      <vt:lpstr>Lato Light</vt:lpstr>
      <vt:lpstr>Lato Regular</vt:lpstr>
      <vt:lpstr>Lemon/Milk</vt:lpstr>
      <vt:lpstr>Open Sans Light</vt:lpstr>
      <vt:lpstr>Roboto Condensed</vt:lpstr>
      <vt:lpstr>Roboto Condensed bold</vt:lpstr>
      <vt:lpstr>Slize</vt:lpstr>
      <vt:lpstr>آشنایی با برنامه ریزی کالبدی</vt:lpstr>
      <vt:lpstr>PowerPoint Presentation</vt:lpstr>
      <vt:lpstr>فهرست</vt:lpstr>
      <vt:lpstr>ABOUT OUR disquisition</vt:lpstr>
      <vt:lpstr>PowerPoint Presentation</vt:lpstr>
      <vt:lpstr>معرفی مبلمان شهری</vt:lpstr>
      <vt:lpstr>PowerPoint Presentation</vt:lpstr>
      <vt:lpstr>معیارها و الزامات کلی  در طراحی           مبلمان شهری</vt:lpstr>
      <vt:lpstr>دسته بندی مبلمان شهری       </vt:lpstr>
      <vt:lpstr>انواع مبلمان شهری</vt:lpstr>
      <vt:lpstr>STREET FURNITURE </vt:lpstr>
      <vt:lpstr>مبلمان شهری : نیمکت</vt:lpstr>
      <vt:lpstr>PowerPoint Presentation</vt:lpstr>
      <vt:lpstr>ملاحظات فرهنگی و اجتماعی</vt:lpstr>
      <vt:lpstr>ملاحظات زیبا شناختی و عملکردی</vt:lpstr>
      <vt:lpstr>ملاحظات انتخاب مواد و روش ساخت</vt:lpstr>
      <vt:lpstr>STREET FURNITURE </vt:lpstr>
      <vt:lpstr>مبلمان شهری :کیوسک</vt:lpstr>
      <vt:lpstr>PowerPoint Presentation</vt:lpstr>
      <vt:lpstr>PowerPoint Presentation</vt:lpstr>
      <vt:lpstr>PowerPoint Presentation</vt:lpstr>
      <vt:lpstr>PowerPoint Presentation</vt:lpstr>
      <vt:lpstr>مبلمان شهری :کیوسک</vt:lpstr>
      <vt:lpstr>مبلمان شهری :کیوسک</vt:lpstr>
      <vt:lpstr>PowerPoint Presentation</vt:lpstr>
      <vt:lpstr>ملاحظات اجرایی کیوسک ها     </vt:lpstr>
      <vt:lpstr>STREET FURNITURE </vt:lpstr>
      <vt:lpstr>مبلمان شهری : سطل زباله</vt:lpstr>
      <vt:lpstr>PowerPoint Presentation</vt:lpstr>
      <vt:lpstr>PowerPoint Presentation</vt:lpstr>
      <vt:lpstr>PowerPoint Presentation</vt:lpstr>
      <vt:lpstr>PowerPoint Presentation</vt:lpstr>
      <vt:lpstr>PowerPoint Presentation</vt:lpstr>
      <vt:lpstr>PowerPoint Presentation</vt:lpstr>
      <vt:lpstr>STREET FURNITURE </vt:lpstr>
      <vt:lpstr>مبلمان شهری :گلجای</vt:lpstr>
      <vt:lpstr>انواع گلجای به لحاظ کارکرد      </vt:lpstr>
      <vt:lpstr>انواع گلجای به لحاظ کارکرد      </vt:lpstr>
      <vt:lpstr>PowerPoint Presentation</vt:lpstr>
      <vt:lpstr>PowerPoint Presentation</vt:lpstr>
      <vt:lpstr>PowerPoint Presentation</vt:lpstr>
      <vt:lpstr>PowerPoint Presentation</vt:lpstr>
      <vt:lpstr>STREET FURNITURE </vt:lpstr>
      <vt:lpstr>مبلمان شهری :راهبند</vt:lpstr>
      <vt:lpstr>انواع راهبند به لحاظ مواد و مصالح به کار رفته در انها</vt:lpstr>
      <vt:lpstr>انواع راهبند به لحاظ کارکرد      </vt:lpstr>
      <vt:lpstr>انواع راهبند به لحاظ کارکرد      </vt:lpstr>
      <vt:lpstr>ملاحظات انتخاب مواد و روش های ساخت </vt:lpstr>
      <vt:lpstr>STREET FURNITURE </vt:lpstr>
      <vt:lpstr>مبلمان شهری :میله پرچم</vt:lpstr>
      <vt:lpstr>انواع میله پرچم به لحاظ کارد : بر اساس میزان ارتفاع</vt:lpstr>
      <vt:lpstr>PowerPoint Presentation</vt:lpstr>
      <vt:lpstr>هدف از طراحی مبلمان شهری </vt:lpstr>
      <vt:lpstr>شاخص های طراحی          </vt:lpstr>
      <vt:lpstr>شاخص های طراحی          </vt:lpstr>
      <vt:lpstr>شاخص های طراحی          </vt:lpstr>
      <vt:lpstr>شاخص های طراحی          </vt:lpstr>
      <vt:lpstr>شاخص های طراحی          </vt:lpstr>
      <vt:lpstr>شاخص های طراحی          </vt:lpstr>
      <vt:lpstr>PowerPoint Presentation</vt:lpstr>
    </vt:vector>
  </TitlesOfParts>
  <Manager/>
  <Company>Zacomic Studios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Wava | Powerpoint Presentation</dc:title>
  <dc:subject>Powerpoint template</dc:subject>
  <dc:creator>Zacomic Studios</dc:creator>
  <cp:keywords>Powerpoint, presentations, ppt, pptx, slides</cp:keywords>
  <dc:description/>
  <cp:lastModifiedBy>Admin</cp:lastModifiedBy>
  <cp:revision>1641</cp:revision>
  <dcterms:created xsi:type="dcterms:W3CDTF">2015-04-13T07:09:46Z</dcterms:created>
  <dcterms:modified xsi:type="dcterms:W3CDTF">2017-01-19T14:22:02Z</dcterms:modified>
  <cp:category>Powerpoint</cp:category>
</cp:coreProperties>
</file>