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313" r:id="rId7"/>
    <p:sldId id="314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12192000" cy="6858000"/>
  <p:notesSz cx="6858000" cy="9144000"/>
  <p:embeddedFontLst>
    <p:embeddedFont>
      <p:font typeface="Bauhaus 93" panose="04030905020B02020C02" pitchFamily="82" charset="0"/>
      <p:regular r:id="rId72"/>
    </p:embeddedFont>
    <p:embeddedFont>
      <p:font typeface="Arabic Typesetting" panose="03020402040406030203" pitchFamily="66" charset="-78"/>
      <p:regular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icrosoft YaHei" panose="020B0503020204020204" pitchFamily="34" charset="-122"/>
      <p:regular r:id="rId80"/>
      <p:bold r:id="rId81"/>
    </p:embeddedFont>
    <p:embeddedFont>
      <p:font typeface="Comic Sans MS" panose="030F0702030302020204" pitchFamily="66" charset="0"/>
      <p:regular r:id="rId82"/>
      <p:bold r:id="rId83"/>
      <p:italic r:id="rId84"/>
      <p:boldItalic r:id="rId85"/>
    </p:embeddedFont>
    <p:embeddedFont>
      <p:font typeface="IranNastaliq" panose="020B0604020202020204" charset="0"/>
      <p:regular r:id="rId86"/>
    </p:embeddedFont>
    <p:embeddedFont>
      <p:font typeface="Blackadder ITC" panose="04020505051007020D02" pitchFamily="82" charset="0"/>
      <p:regular r:id="rId87"/>
    </p:embeddedFont>
    <p:embeddedFont>
      <p:font typeface="Garamond" panose="02020404030301010803" pitchFamily="18" charset="0"/>
      <p:regular r:id="rId88"/>
      <p:bold r:id="rId89"/>
      <p:italic r:id="rId90"/>
    </p:embeddedFont>
    <p:embeddedFont>
      <p:font typeface="Edwardian Script ITC" panose="030303020407070D0804" pitchFamily="66" charset="0"/>
      <p:regular r:id="rId91"/>
    </p:embeddedFont>
    <p:embeddedFont>
      <p:font typeface="2  Elham" panose="020B0604020202020204" charset="-78"/>
      <p:regular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408" autoAdjust="0"/>
    <p:restoredTop sz="94660"/>
  </p:normalViewPr>
  <p:slideViewPr>
    <p:cSldViewPr snapToGrid="0">
      <p:cViewPr>
        <p:scale>
          <a:sx n="34" d="100"/>
          <a:sy n="34" d="100"/>
        </p:scale>
        <p:origin x="6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1.fntdata"/><Relationship Id="rId90" Type="http://schemas.openxmlformats.org/officeDocument/2006/relationships/font" Target="fonts/font19.fntdata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slide" Target="../slides/slide59.xml"/><Relationship Id="rId1" Type="http://schemas.openxmlformats.org/officeDocument/2006/relationships/slide" Target="../slides/slide57.xml"/><Relationship Id="rId6" Type="http://schemas.openxmlformats.org/officeDocument/2006/relationships/slide" Target="../slides/slide58.xml"/><Relationship Id="rId5" Type="http://schemas.openxmlformats.org/officeDocument/2006/relationships/slide" Target="../slides/slide62.xml"/><Relationship Id="rId4" Type="http://schemas.openxmlformats.org/officeDocument/2006/relationships/slide" Target="../slides/slide6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slide" Target="../slides/slide65.xml"/><Relationship Id="rId1" Type="http://schemas.openxmlformats.org/officeDocument/2006/relationships/slide" Target="../slides/slide63.xml"/><Relationship Id="rId6" Type="http://schemas.openxmlformats.org/officeDocument/2006/relationships/slide" Target="../slides/slide64.xml"/><Relationship Id="rId5" Type="http://schemas.openxmlformats.org/officeDocument/2006/relationships/slide" Target="../slides/slide68.xml"/><Relationship Id="rId4" Type="http://schemas.openxmlformats.org/officeDocument/2006/relationships/slide" Target="../slides/slide67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50D0F9-5946-414F-BE38-F3C131F3F356}" type="doc">
      <dgm:prSet loTypeId="urn:microsoft.com/office/officeart/2005/8/layout/cycle8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BC26C08-44B6-4B23-8B59-B2CEFB8F19CB}">
      <dgm:prSet phldrT="[Text]" custT="1"/>
      <dgm:spPr/>
      <dgm:t>
        <a:bodyPr/>
        <a:lstStyle/>
        <a:p>
          <a:r>
            <a:rPr lang="en-US" sz="4000" dirty="0" smtClean="0">
              <a:latin typeface="Bauhaus 93" pitchFamily="82" charset="0"/>
            </a:rPr>
            <a:t>Photo </a:t>
          </a:r>
          <a:r>
            <a:rPr lang="en-US" sz="4000" dirty="0" err="1" smtClean="0">
              <a:latin typeface="Bauhaus 93" pitchFamily="82" charset="0"/>
            </a:rPr>
            <a:t>dictinary</a:t>
          </a:r>
          <a:endParaRPr lang="en-US" sz="4000" dirty="0">
            <a:latin typeface="Bauhaus 93" pitchFamily="8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79B1381-B276-4CC9-B977-7205EAA26946}" type="parTrans" cxnId="{8A8FCD10-84F5-4BDE-9AA3-9986DA8B62A8}">
      <dgm:prSet/>
      <dgm:spPr/>
      <dgm:t>
        <a:bodyPr/>
        <a:lstStyle/>
        <a:p>
          <a:endParaRPr lang="en-US" sz="1800">
            <a:latin typeface="Blackadder ITC" panose="04020505051007020D02" pitchFamily="82" charset="0"/>
          </a:endParaRPr>
        </a:p>
      </dgm:t>
    </dgm:pt>
    <dgm:pt modelId="{BA000185-AA7F-448B-95F9-5B3DB9DE627E}" type="sibTrans" cxnId="{8A8FCD10-84F5-4BDE-9AA3-9986DA8B62A8}">
      <dgm:prSet/>
      <dgm:spPr/>
      <dgm:t>
        <a:bodyPr/>
        <a:lstStyle/>
        <a:p>
          <a:endParaRPr lang="en-US" sz="1800">
            <a:latin typeface="Blackadder ITC" panose="04020505051007020D02" pitchFamily="82" charset="0"/>
          </a:endParaRPr>
        </a:p>
      </dgm:t>
    </dgm:pt>
    <dgm:pt modelId="{5F13B9F3-A06D-4AD3-A82B-C20670248FD9}">
      <dgm:prSet phldrT="[Text]" custT="1"/>
      <dgm:spPr/>
      <dgm:t>
        <a:bodyPr/>
        <a:lstStyle/>
        <a:p>
          <a:r>
            <a:rPr lang="en-US" sz="4400" dirty="0" smtClean="0">
              <a:latin typeface="Bauhaus 93" pitchFamily="82" charset="0"/>
            </a:rPr>
            <a:t>End show</a:t>
          </a:r>
          <a:endParaRPr lang="en-US" sz="4400" dirty="0">
            <a:latin typeface="Bauhaus 93" pitchFamily="8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hlinkshowjump?jump=endshow"/>
          </dgm14:cNvPr>
        </a:ext>
      </dgm:extLst>
    </dgm:pt>
    <dgm:pt modelId="{FCF16352-A552-4398-AA32-8BED3CEC3E3B}" type="sibTrans" cxnId="{10C6C7D3-5C2C-4E35-85A7-0021D361D676}">
      <dgm:prSet/>
      <dgm:spPr/>
      <dgm:t>
        <a:bodyPr/>
        <a:lstStyle/>
        <a:p>
          <a:endParaRPr lang="en-US" sz="1800">
            <a:latin typeface="Blackadder ITC" panose="04020505051007020D02" pitchFamily="82" charset="0"/>
          </a:endParaRPr>
        </a:p>
      </dgm:t>
    </dgm:pt>
    <dgm:pt modelId="{AC1962CA-B6BF-4AB2-9544-6A4D6453AE9A}" type="parTrans" cxnId="{10C6C7D3-5C2C-4E35-85A7-0021D361D676}">
      <dgm:prSet/>
      <dgm:spPr/>
      <dgm:t>
        <a:bodyPr/>
        <a:lstStyle/>
        <a:p>
          <a:endParaRPr lang="en-US" sz="1800">
            <a:latin typeface="Blackadder ITC" panose="04020505051007020D02" pitchFamily="82" charset="0"/>
          </a:endParaRPr>
        </a:p>
      </dgm:t>
    </dgm:pt>
    <dgm:pt modelId="{724999FA-F053-487B-8C49-7D07C11371B3}">
      <dgm:prSet phldrT="[Text]" custT="1"/>
      <dgm:spPr/>
      <dgm:t>
        <a:bodyPr/>
        <a:lstStyle/>
        <a:p>
          <a:r>
            <a:rPr lang="en-US" sz="4000" dirty="0" smtClean="0">
              <a:latin typeface="Bauhaus 93" pitchFamily="82" charset="0"/>
            </a:rPr>
            <a:t>lesson</a:t>
          </a:r>
          <a:endParaRPr lang="en-US" sz="4000" dirty="0">
            <a:latin typeface="Bauhaus 93" pitchFamily="82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4A7E9A5-4798-4905-BD56-B967CE624CF6}" type="parTrans" cxnId="{FFF6A2DA-9F3E-44E5-B545-810C8DB99E9D}">
      <dgm:prSet/>
      <dgm:spPr/>
      <dgm:t>
        <a:bodyPr/>
        <a:lstStyle/>
        <a:p>
          <a:endParaRPr lang="en-US" sz="1800"/>
        </a:p>
      </dgm:t>
    </dgm:pt>
    <dgm:pt modelId="{0616ED99-E410-4661-AC6A-BD6666268448}" type="sibTrans" cxnId="{FFF6A2DA-9F3E-44E5-B545-810C8DB99E9D}">
      <dgm:prSet/>
      <dgm:spPr/>
      <dgm:t>
        <a:bodyPr/>
        <a:lstStyle/>
        <a:p>
          <a:endParaRPr lang="en-US" sz="1800"/>
        </a:p>
      </dgm:t>
    </dgm:pt>
    <dgm:pt modelId="{A776DEF6-2F31-4B45-AC49-45D25FA5F378}" type="pres">
      <dgm:prSet presAssocID="{1250D0F9-5946-414F-BE38-F3C131F3F35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FE3FE4-9875-49A0-992A-337B63DAA64A}" type="pres">
      <dgm:prSet presAssocID="{1250D0F9-5946-414F-BE38-F3C131F3F356}" presName="wedge1" presStyleLbl="node1" presStyleIdx="0" presStyleCnt="3" custScaleX="108023" custLinFactNeighborX="-874" custLinFactNeighborY="-265"/>
      <dgm:spPr/>
      <dgm:t>
        <a:bodyPr/>
        <a:lstStyle/>
        <a:p>
          <a:endParaRPr lang="en-US"/>
        </a:p>
      </dgm:t>
    </dgm:pt>
    <dgm:pt modelId="{B744579A-C625-4E60-9710-5F0661FFFD95}" type="pres">
      <dgm:prSet presAssocID="{1250D0F9-5946-414F-BE38-F3C131F3F356}" presName="dummy1a" presStyleCnt="0"/>
      <dgm:spPr/>
    </dgm:pt>
    <dgm:pt modelId="{4FED88CA-65D2-48AB-8F8D-A6E6A32A540F}" type="pres">
      <dgm:prSet presAssocID="{1250D0F9-5946-414F-BE38-F3C131F3F356}" presName="dummy1b" presStyleCnt="0"/>
      <dgm:spPr/>
    </dgm:pt>
    <dgm:pt modelId="{92FB3D83-784A-4D67-8F5A-919FB8CFCF83}" type="pres">
      <dgm:prSet presAssocID="{1250D0F9-5946-414F-BE38-F3C131F3F35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D028C-B750-40E1-AF82-2A61967FAB74}" type="pres">
      <dgm:prSet presAssocID="{1250D0F9-5946-414F-BE38-F3C131F3F356}" presName="wedge2" presStyleLbl="node1" presStyleIdx="1" presStyleCnt="3"/>
      <dgm:spPr/>
      <dgm:t>
        <a:bodyPr/>
        <a:lstStyle/>
        <a:p>
          <a:endParaRPr lang="en-US"/>
        </a:p>
      </dgm:t>
    </dgm:pt>
    <dgm:pt modelId="{DC59BDE3-F2F2-42E5-A88F-965F8126E395}" type="pres">
      <dgm:prSet presAssocID="{1250D0F9-5946-414F-BE38-F3C131F3F356}" presName="dummy2a" presStyleCnt="0"/>
      <dgm:spPr/>
    </dgm:pt>
    <dgm:pt modelId="{154BF4A7-FC4B-4F05-9695-9E72E23A76B3}" type="pres">
      <dgm:prSet presAssocID="{1250D0F9-5946-414F-BE38-F3C131F3F356}" presName="dummy2b" presStyleCnt="0"/>
      <dgm:spPr/>
    </dgm:pt>
    <dgm:pt modelId="{CD2C4240-5219-4487-AE48-86DD27B10F81}" type="pres">
      <dgm:prSet presAssocID="{1250D0F9-5946-414F-BE38-F3C131F3F35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E4A26-966C-425B-AB43-B1C79A2E215D}" type="pres">
      <dgm:prSet presAssocID="{1250D0F9-5946-414F-BE38-F3C131F3F356}" presName="wedge3" presStyleLbl="node1" presStyleIdx="2" presStyleCnt="3"/>
      <dgm:spPr/>
      <dgm:t>
        <a:bodyPr/>
        <a:lstStyle/>
        <a:p>
          <a:endParaRPr lang="en-US"/>
        </a:p>
      </dgm:t>
    </dgm:pt>
    <dgm:pt modelId="{2C54E253-0DB5-4A0F-9683-90785F30FD2F}" type="pres">
      <dgm:prSet presAssocID="{1250D0F9-5946-414F-BE38-F3C131F3F356}" presName="dummy3a" presStyleCnt="0"/>
      <dgm:spPr/>
    </dgm:pt>
    <dgm:pt modelId="{16EEEC59-2C3F-454B-919B-EAD7B9E32C7A}" type="pres">
      <dgm:prSet presAssocID="{1250D0F9-5946-414F-BE38-F3C131F3F356}" presName="dummy3b" presStyleCnt="0"/>
      <dgm:spPr/>
    </dgm:pt>
    <dgm:pt modelId="{F18FCE8C-336F-4F05-A712-F6E83B2C4FF8}" type="pres">
      <dgm:prSet presAssocID="{1250D0F9-5946-414F-BE38-F3C131F3F35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8DFB3-976E-4E30-B0BC-E889DC810297}" type="pres">
      <dgm:prSet presAssocID="{FCF16352-A552-4398-AA32-8BED3CEC3E3B}" presName="arrowWedge1" presStyleLbl="fgSibTrans2D1" presStyleIdx="0" presStyleCnt="3"/>
      <dgm:spPr/>
    </dgm:pt>
    <dgm:pt modelId="{17E4E961-3569-45AA-BDFF-EE294B226765}" type="pres">
      <dgm:prSet presAssocID="{BA000185-AA7F-448B-95F9-5B3DB9DE627E}" presName="arrowWedge2" presStyleLbl="fgSibTrans2D1" presStyleIdx="1" presStyleCnt="3"/>
      <dgm:spPr/>
    </dgm:pt>
    <dgm:pt modelId="{C32E01F1-4178-4210-AA93-268E0959B91D}" type="pres">
      <dgm:prSet presAssocID="{0616ED99-E410-4661-AC6A-BD6666268448}" presName="arrowWedge3" presStyleLbl="fgSibTrans2D1" presStyleIdx="2" presStyleCnt="3"/>
      <dgm:spPr/>
    </dgm:pt>
  </dgm:ptLst>
  <dgm:cxnLst>
    <dgm:cxn modelId="{7496696D-9427-4704-AC11-8A4F53D98C75}" type="presOf" srcId="{5F13B9F3-A06D-4AD3-A82B-C20670248FD9}" destId="{92FB3D83-784A-4D67-8F5A-919FB8CFCF83}" srcOrd="1" destOrd="0" presId="urn:microsoft.com/office/officeart/2005/8/layout/cycle8"/>
    <dgm:cxn modelId="{3964BEDF-FC71-4A0F-9F30-B9DF5AE5FDAC}" type="presOf" srcId="{724999FA-F053-487B-8C49-7D07C11371B3}" destId="{081E4A26-966C-425B-AB43-B1C79A2E215D}" srcOrd="0" destOrd="0" presId="urn:microsoft.com/office/officeart/2005/8/layout/cycle8"/>
    <dgm:cxn modelId="{10C6C7D3-5C2C-4E35-85A7-0021D361D676}" srcId="{1250D0F9-5946-414F-BE38-F3C131F3F356}" destId="{5F13B9F3-A06D-4AD3-A82B-C20670248FD9}" srcOrd="0" destOrd="0" parTransId="{AC1962CA-B6BF-4AB2-9544-6A4D6453AE9A}" sibTransId="{FCF16352-A552-4398-AA32-8BED3CEC3E3B}"/>
    <dgm:cxn modelId="{CE936468-8720-403A-820C-45C4E9A1B029}" type="presOf" srcId="{724999FA-F053-487B-8C49-7D07C11371B3}" destId="{F18FCE8C-336F-4F05-A712-F6E83B2C4FF8}" srcOrd="1" destOrd="0" presId="urn:microsoft.com/office/officeart/2005/8/layout/cycle8"/>
    <dgm:cxn modelId="{D8C810EA-C4B5-424E-BBDF-F2F79DC823A6}" type="presOf" srcId="{7BC26C08-44B6-4B23-8B59-B2CEFB8F19CB}" destId="{CD2C4240-5219-4487-AE48-86DD27B10F81}" srcOrd="1" destOrd="0" presId="urn:microsoft.com/office/officeart/2005/8/layout/cycle8"/>
    <dgm:cxn modelId="{8A8FCD10-84F5-4BDE-9AA3-9986DA8B62A8}" srcId="{1250D0F9-5946-414F-BE38-F3C131F3F356}" destId="{7BC26C08-44B6-4B23-8B59-B2CEFB8F19CB}" srcOrd="1" destOrd="0" parTransId="{779B1381-B276-4CC9-B977-7205EAA26946}" sibTransId="{BA000185-AA7F-448B-95F9-5B3DB9DE627E}"/>
    <dgm:cxn modelId="{1C520BC6-4A12-44FA-B096-3D8CEAE87D79}" type="presOf" srcId="{7BC26C08-44B6-4B23-8B59-B2CEFB8F19CB}" destId="{5CAD028C-B750-40E1-AF82-2A61967FAB74}" srcOrd="0" destOrd="0" presId="urn:microsoft.com/office/officeart/2005/8/layout/cycle8"/>
    <dgm:cxn modelId="{DA51A59A-0351-462F-8B10-3775B027FD01}" type="presOf" srcId="{1250D0F9-5946-414F-BE38-F3C131F3F356}" destId="{A776DEF6-2F31-4B45-AC49-45D25FA5F378}" srcOrd="0" destOrd="0" presId="urn:microsoft.com/office/officeart/2005/8/layout/cycle8"/>
    <dgm:cxn modelId="{A603DEFB-21C8-4482-ACD0-B11F7BB7CB13}" type="presOf" srcId="{5F13B9F3-A06D-4AD3-A82B-C20670248FD9}" destId="{5DFE3FE4-9875-49A0-992A-337B63DAA64A}" srcOrd="0" destOrd="0" presId="urn:microsoft.com/office/officeart/2005/8/layout/cycle8"/>
    <dgm:cxn modelId="{FFF6A2DA-9F3E-44E5-B545-810C8DB99E9D}" srcId="{1250D0F9-5946-414F-BE38-F3C131F3F356}" destId="{724999FA-F053-487B-8C49-7D07C11371B3}" srcOrd="2" destOrd="0" parTransId="{24A7E9A5-4798-4905-BD56-B967CE624CF6}" sibTransId="{0616ED99-E410-4661-AC6A-BD6666268448}"/>
    <dgm:cxn modelId="{FBDF6251-2199-41E9-B9D9-748F1C2DCC8A}" type="presParOf" srcId="{A776DEF6-2F31-4B45-AC49-45D25FA5F378}" destId="{5DFE3FE4-9875-49A0-992A-337B63DAA64A}" srcOrd="0" destOrd="0" presId="urn:microsoft.com/office/officeart/2005/8/layout/cycle8"/>
    <dgm:cxn modelId="{D8693D67-A243-441C-BDDF-A78B66F73BEA}" type="presParOf" srcId="{A776DEF6-2F31-4B45-AC49-45D25FA5F378}" destId="{B744579A-C625-4E60-9710-5F0661FFFD95}" srcOrd="1" destOrd="0" presId="urn:microsoft.com/office/officeart/2005/8/layout/cycle8"/>
    <dgm:cxn modelId="{9371EC9D-B0E7-4FC5-8BF3-A202741113B7}" type="presParOf" srcId="{A776DEF6-2F31-4B45-AC49-45D25FA5F378}" destId="{4FED88CA-65D2-48AB-8F8D-A6E6A32A540F}" srcOrd="2" destOrd="0" presId="urn:microsoft.com/office/officeart/2005/8/layout/cycle8"/>
    <dgm:cxn modelId="{92530A09-73B3-4890-91C3-D905CBA2879C}" type="presParOf" srcId="{A776DEF6-2F31-4B45-AC49-45D25FA5F378}" destId="{92FB3D83-784A-4D67-8F5A-919FB8CFCF83}" srcOrd="3" destOrd="0" presId="urn:microsoft.com/office/officeart/2005/8/layout/cycle8"/>
    <dgm:cxn modelId="{75F9D1FE-E15A-45F1-B5F5-DBA7493D348C}" type="presParOf" srcId="{A776DEF6-2F31-4B45-AC49-45D25FA5F378}" destId="{5CAD028C-B750-40E1-AF82-2A61967FAB74}" srcOrd="4" destOrd="0" presId="urn:microsoft.com/office/officeart/2005/8/layout/cycle8"/>
    <dgm:cxn modelId="{B67DF344-EB3C-4D8E-8168-F377AA6A8FAC}" type="presParOf" srcId="{A776DEF6-2F31-4B45-AC49-45D25FA5F378}" destId="{DC59BDE3-F2F2-42E5-A88F-965F8126E395}" srcOrd="5" destOrd="0" presId="urn:microsoft.com/office/officeart/2005/8/layout/cycle8"/>
    <dgm:cxn modelId="{89DEB22C-1B94-4436-99C3-7ACDB3D7938B}" type="presParOf" srcId="{A776DEF6-2F31-4B45-AC49-45D25FA5F378}" destId="{154BF4A7-FC4B-4F05-9695-9E72E23A76B3}" srcOrd="6" destOrd="0" presId="urn:microsoft.com/office/officeart/2005/8/layout/cycle8"/>
    <dgm:cxn modelId="{3436B183-BB39-4429-939D-36DC05DDD7A8}" type="presParOf" srcId="{A776DEF6-2F31-4B45-AC49-45D25FA5F378}" destId="{CD2C4240-5219-4487-AE48-86DD27B10F81}" srcOrd="7" destOrd="0" presId="urn:microsoft.com/office/officeart/2005/8/layout/cycle8"/>
    <dgm:cxn modelId="{44957950-CD4D-4796-ADC6-FA0B40A5FF75}" type="presParOf" srcId="{A776DEF6-2F31-4B45-AC49-45D25FA5F378}" destId="{081E4A26-966C-425B-AB43-B1C79A2E215D}" srcOrd="8" destOrd="0" presId="urn:microsoft.com/office/officeart/2005/8/layout/cycle8"/>
    <dgm:cxn modelId="{79DF0FE4-F42B-4FBD-9A9A-EAF05D95ADC1}" type="presParOf" srcId="{A776DEF6-2F31-4B45-AC49-45D25FA5F378}" destId="{2C54E253-0DB5-4A0F-9683-90785F30FD2F}" srcOrd="9" destOrd="0" presId="urn:microsoft.com/office/officeart/2005/8/layout/cycle8"/>
    <dgm:cxn modelId="{D02E1DAB-62A2-4A16-96A8-933F91595AD9}" type="presParOf" srcId="{A776DEF6-2F31-4B45-AC49-45D25FA5F378}" destId="{16EEEC59-2C3F-454B-919B-EAD7B9E32C7A}" srcOrd="10" destOrd="0" presId="urn:microsoft.com/office/officeart/2005/8/layout/cycle8"/>
    <dgm:cxn modelId="{AEBE3056-5158-43AA-9812-CE60AEFE23D8}" type="presParOf" srcId="{A776DEF6-2F31-4B45-AC49-45D25FA5F378}" destId="{F18FCE8C-336F-4F05-A712-F6E83B2C4FF8}" srcOrd="11" destOrd="0" presId="urn:microsoft.com/office/officeart/2005/8/layout/cycle8"/>
    <dgm:cxn modelId="{D05434F3-653A-4CC3-9BF1-959A39F300E5}" type="presParOf" srcId="{A776DEF6-2F31-4B45-AC49-45D25FA5F378}" destId="{18B8DFB3-976E-4E30-B0BC-E889DC810297}" srcOrd="12" destOrd="0" presId="urn:microsoft.com/office/officeart/2005/8/layout/cycle8"/>
    <dgm:cxn modelId="{C283EE95-A477-4033-8F45-099651942285}" type="presParOf" srcId="{A776DEF6-2F31-4B45-AC49-45D25FA5F378}" destId="{17E4E961-3569-45AA-BDFF-EE294B226765}" srcOrd="13" destOrd="0" presId="urn:microsoft.com/office/officeart/2005/8/layout/cycle8"/>
    <dgm:cxn modelId="{63146EC7-F572-4C2D-9F55-3475647B9269}" type="presParOf" srcId="{A776DEF6-2F31-4B45-AC49-45D25FA5F378}" destId="{C32E01F1-4178-4210-AA93-268E0959B91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A2C23A-4E1D-4108-97C8-8DF76B3FBA0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en-US"/>
        </a:p>
      </dgm:t>
    </dgm:pt>
    <dgm:pt modelId="{082CD9E9-C226-4BFA-B671-105F6424F7AD}">
      <dgm:prSet phldrT="[Text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lesson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37BB283-B413-4EC9-BFAB-4440C0FA7B6C}" type="parTrans" cxnId="{4A13A3FD-399F-4979-9EF7-26129EC38707}">
      <dgm:prSet/>
      <dgm:spPr/>
      <dgm:t>
        <a:bodyPr/>
        <a:lstStyle/>
        <a:p>
          <a:endParaRPr lang="en-US"/>
        </a:p>
      </dgm:t>
    </dgm:pt>
    <dgm:pt modelId="{6AD16906-3D94-4453-B792-5DCF6DC5B151}" type="sibTrans" cxnId="{4A13A3FD-399F-4979-9EF7-26129EC38707}">
      <dgm:prSet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58CD0BCC-B078-401C-8015-159239A0482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Practice</a:t>
          </a:r>
          <a:r>
            <a:rPr lang="fa-IR" dirty="0" smtClean="0"/>
            <a:t>2</a:t>
          </a:r>
          <a:r>
            <a:rPr lang="en-US" dirty="0" smtClean="0"/>
            <a:t>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00630F0-501E-4649-BC77-A20A4FE4BEBC}" type="parTrans" cxnId="{8A70FB1A-4F5F-4752-B9C5-809983B24139}">
      <dgm:prSet/>
      <dgm:spPr/>
      <dgm:t>
        <a:bodyPr/>
        <a:lstStyle/>
        <a:p>
          <a:endParaRPr lang="en-US"/>
        </a:p>
      </dgm:t>
    </dgm:pt>
    <dgm:pt modelId="{A79BEC4B-2706-4D27-B2A7-F9DE1271E284}" type="sibTrans" cxnId="{8A70FB1A-4F5F-4752-B9C5-809983B24139}">
      <dgm:prSet/>
      <dgm:spPr/>
      <dgm:t>
        <a:bodyPr/>
        <a:lstStyle/>
        <a:p>
          <a:endParaRPr lang="en-US"/>
        </a:p>
      </dgm:t>
    </dgm:pt>
    <dgm:pt modelId="{01620F35-C3C5-43B8-ADFB-FD5D51359B48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Sounds and letters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1F67B76-25BC-4C96-8584-47310EF50AED}" type="parTrans" cxnId="{F0B3B7B9-DF47-4EAD-89BB-1DD7E2B6AC99}">
      <dgm:prSet/>
      <dgm:spPr/>
      <dgm:t>
        <a:bodyPr/>
        <a:lstStyle/>
        <a:p>
          <a:endParaRPr lang="en-US"/>
        </a:p>
      </dgm:t>
    </dgm:pt>
    <dgm:pt modelId="{7C46334E-2E3B-45C2-85D5-92BA9A996AF6}" type="sibTrans" cxnId="{F0B3B7B9-DF47-4EAD-89BB-1DD7E2B6AC99}">
      <dgm:prSet/>
      <dgm:spPr/>
      <dgm:t>
        <a:bodyPr/>
        <a:lstStyle/>
        <a:p>
          <a:endParaRPr lang="en-US"/>
        </a:p>
      </dgm:t>
    </dgm:pt>
    <dgm:pt modelId="{F865348F-BB2F-4A50-B586-ACF49EE3BE0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reading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298501F-69D9-4E14-9D44-13FD2D3E6DF9}" type="parTrans" cxnId="{CF286758-3F1A-400B-B79E-C13B2BB4770E}">
      <dgm:prSet/>
      <dgm:spPr/>
      <dgm:t>
        <a:bodyPr/>
        <a:lstStyle/>
        <a:p>
          <a:endParaRPr lang="en-US"/>
        </a:p>
      </dgm:t>
    </dgm:pt>
    <dgm:pt modelId="{EE07B2DD-1CD3-4ACD-B590-68887FD90289}" type="sibTrans" cxnId="{CF286758-3F1A-400B-B79E-C13B2BB4770E}">
      <dgm:prSet/>
      <dgm:spPr/>
      <dgm:t>
        <a:bodyPr/>
        <a:lstStyle/>
        <a:p>
          <a:endParaRPr lang="en-US"/>
        </a:p>
      </dgm:t>
    </dgm:pt>
    <dgm:pt modelId="{7B813076-0987-424A-B1E6-43F2D287F817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writing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A1BD45AF-D42C-4145-8508-C0D09549B2C6}" type="parTrans" cxnId="{E30966A9-76B6-416C-8E7E-7B2814860F9F}">
      <dgm:prSet/>
      <dgm:spPr/>
      <dgm:t>
        <a:bodyPr/>
        <a:lstStyle/>
        <a:p>
          <a:endParaRPr lang="en-US"/>
        </a:p>
      </dgm:t>
    </dgm:pt>
    <dgm:pt modelId="{166013C9-DE50-4188-AB43-BCF59CEEE738}" type="sibTrans" cxnId="{E30966A9-76B6-416C-8E7E-7B2814860F9F}">
      <dgm:prSet/>
      <dgm:spPr/>
      <dgm:t>
        <a:bodyPr/>
        <a:lstStyle/>
        <a:p>
          <a:endParaRPr lang="en-US"/>
        </a:p>
      </dgm:t>
    </dgm:pt>
    <dgm:pt modelId="{4BBE22BF-9ADE-4590-B38E-305E2998B85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practice</a:t>
          </a:r>
          <a:r>
            <a:rPr lang="fa-IR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5A3B545-E1D9-4E9F-AAA5-1DEC5BD63E7D}" type="parTrans" cxnId="{DE1C0D67-668D-4D4B-923F-F6FE1B182DCC}">
      <dgm:prSet/>
      <dgm:spPr/>
      <dgm:t>
        <a:bodyPr/>
        <a:lstStyle/>
        <a:p>
          <a:endParaRPr lang="en-US"/>
        </a:p>
      </dgm:t>
    </dgm:pt>
    <dgm:pt modelId="{DFE3D7D8-5A63-4F6D-9021-198755FB9904}" type="sibTrans" cxnId="{DE1C0D67-668D-4D4B-923F-F6FE1B182DCC}">
      <dgm:prSet/>
      <dgm:spPr/>
      <dgm:t>
        <a:bodyPr/>
        <a:lstStyle/>
        <a:p>
          <a:endParaRPr lang="en-US"/>
        </a:p>
      </dgm:t>
    </dgm:pt>
    <dgm:pt modelId="{20745E2D-D98B-42F3-9F2D-D577734C195D}" type="pres">
      <dgm:prSet presAssocID="{C4A2C23A-4E1D-4108-97C8-8DF76B3FBA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E11F5-50D5-4C74-B9C4-4D13BCE8BE25}" type="pres">
      <dgm:prSet presAssocID="{C4A2C23A-4E1D-4108-97C8-8DF76B3FBA0B}" presName="cycle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604A8861-E4FC-429B-937B-EC91D53D5AA3}" type="pres">
      <dgm:prSet presAssocID="{082CD9E9-C226-4BFA-B671-105F6424F7AD}" presName="nodeFirstNode" presStyleLbl="node1" presStyleIdx="0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F5AC7-E8AC-451C-A2F8-A8583A9D872C}" type="pres">
      <dgm:prSet presAssocID="{6AD16906-3D94-4453-B792-5DCF6DC5B151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C628F09-B478-46A6-9996-60FF3F71802E}" type="pres">
      <dgm:prSet presAssocID="{4BBE22BF-9ADE-4590-B38E-305E2998B85F}" presName="nodeFollowingNodes" presStyleLbl="node1" presStyleIdx="1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6105C-E28C-4EE6-8EA5-B9AD6894EE31}" type="pres">
      <dgm:prSet presAssocID="{58CD0BCC-B078-401C-8015-159239A04828}" presName="nodeFollowingNodes" presStyleLbl="node1" presStyleIdx="2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3B690-DCCB-486C-B146-A8D981A672FB}" type="pres">
      <dgm:prSet presAssocID="{01620F35-C3C5-43B8-ADFB-FD5D51359B48}" presName="nodeFollowingNodes" presStyleLbl="node1" presStyleIdx="3" presStyleCnt="6" custScaleX="117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5AC44-2967-4005-BA7E-4AD0717850A0}" type="pres">
      <dgm:prSet presAssocID="{F865348F-BB2F-4A50-B586-ACF49EE3BE0E}" presName="nodeFollowingNodes" presStyleLbl="node1" presStyleIdx="4" presStyleCnt="6" custScaleX="117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3B1AC-DCF2-4C6C-A0F4-61411FD702D0}" type="pres">
      <dgm:prSet presAssocID="{7B813076-0987-424A-B1E6-43F2D287F817}" presName="nodeFollowingNodes" presStyleLbl="node1" presStyleIdx="5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C0B42C-63FF-43D0-93F7-EE3D4C3E9ABF}" type="presOf" srcId="{4BBE22BF-9ADE-4590-B38E-305E2998B85F}" destId="{7C628F09-B478-46A6-9996-60FF3F71802E}" srcOrd="0" destOrd="0" presId="urn:microsoft.com/office/officeart/2005/8/layout/cycle3"/>
    <dgm:cxn modelId="{7DF2C703-62BB-4280-A979-66AEED948A41}" type="presOf" srcId="{F865348F-BB2F-4A50-B586-ACF49EE3BE0E}" destId="{CD45AC44-2967-4005-BA7E-4AD0717850A0}" srcOrd="0" destOrd="0" presId="urn:microsoft.com/office/officeart/2005/8/layout/cycle3"/>
    <dgm:cxn modelId="{DE1C0D67-668D-4D4B-923F-F6FE1B182DCC}" srcId="{C4A2C23A-4E1D-4108-97C8-8DF76B3FBA0B}" destId="{4BBE22BF-9ADE-4590-B38E-305E2998B85F}" srcOrd="1" destOrd="0" parTransId="{65A3B545-E1D9-4E9F-AAA5-1DEC5BD63E7D}" sibTransId="{DFE3D7D8-5A63-4F6D-9021-198755FB9904}"/>
    <dgm:cxn modelId="{4A13A3FD-399F-4979-9EF7-26129EC38707}" srcId="{C4A2C23A-4E1D-4108-97C8-8DF76B3FBA0B}" destId="{082CD9E9-C226-4BFA-B671-105F6424F7AD}" srcOrd="0" destOrd="0" parTransId="{637BB283-B413-4EC9-BFAB-4440C0FA7B6C}" sibTransId="{6AD16906-3D94-4453-B792-5DCF6DC5B151}"/>
    <dgm:cxn modelId="{3642E2CF-9F05-421B-B9E7-011058F827A7}" type="presOf" srcId="{7B813076-0987-424A-B1E6-43F2D287F817}" destId="{7733B1AC-DCF2-4C6C-A0F4-61411FD702D0}" srcOrd="0" destOrd="0" presId="urn:microsoft.com/office/officeart/2005/8/layout/cycle3"/>
    <dgm:cxn modelId="{CF286758-3F1A-400B-B79E-C13B2BB4770E}" srcId="{C4A2C23A-4E1D-4108-97C8-8DF76B3FBA0B}" destId="{F865348F-BB2F-4A50-B586-ACF49EE3BE0E}" srcOrd="4" destOrd="0" parTransId="{4298501F-69D9-4E14-9D44-13FD2D3E6DF9}" sibTransId="{EE07B2DD-1CD3-4ACD-B590-68887FD90289}"/>
    <dgm:cxn modelId="{551F5818-462B-4344-B3CC-0AA3FBB005F7}" type="presOf" srcId="{6AD16906-3D94-4453-B792-5DCF6DC5B151}" destId="{8A5F5AC7-E8AC-451C-A2F8-A8583A9D872C}" srcOrd="0" destOrd="0" presId="urn:microsoft.com/office/officeart/2005/8/layout/cycle3"/>
    <dgm:cxn modelId="{835C93B8-EC3D-4AA7-87DA-11D2E7FFF3D3}" type="presOf" srcId="{C4A2C23A-4E1D-4108-97C8-8DF76B3FBA0B}" destId="{20745E2D-D98B-42F3-9F2D-D577734C195D}" srcOrd="0" destOrd="0" presId="urn:microsoft.com/office/officeart/2005/8/layout/cycle3"/>
    <dgm:cxn modelId="{8A70FB1A-4F5F-4752-B9C5-809983B24139}" srcId="{C4A2C23A-4E1D-4108-97C8-8DF76B3FBA0B}" destId="{58CD0BCC-B078-401C-8015-159239A04828}" srcOrd="2" destOrd="0" parTransId="{800630F0-501E-4649-BC77-A20A4FE4BEBC}" sibTransId="{A79BEC4B-2706-4D27-B2A7-F9DE1271E284}"/>
    <dgm:cxn modelId="{F0E6BED2-8BCF-4097-9A7C-1C7B362432FF}" type="presOf" srcId="{01620F35-C3C5-43B8-ADFB-FD5D51359B48}" destId="{6E63B690-DCCB-486C-B146-A8D981A672FB}" srcOrd="0" destOrd="0" presId="urn:microsoft.com/office/officeart/2005/8/layout/cycle3"/>
    <dgm:cxn modelId="{F0B3B7B9-DF47-4EAD-89BB-1DD7E2B6AC99}" srcId="{C4A2C23A-4E1D-4108-97C8-8DF76B3FBA0B}" destId="{01620F35-C3C5-43B8-ADFB-FD5D51359B48}" srcOrd="3" destOrd="0" parTransId="{B1F67B76-25BC-4C96-8584-47310EF50AED}" sibTransId="{7C46334E-2E3B-45C2-85D5-92BA9A996AF6}"/>
    <dgm:cxn modelId="{8F5615BC-E0FC-433E-97B6-61F2BE204D18}" type="presOf" srcId="{58CD0BCC-B078-401C-8015-159239A04828}" destId="{8166105C-E28C-4EE6-8EA5-B9AD6894EE31}" srcOrd="0" destOrd="0" presId="urn:microsoft.com/office/officeart/2005/8/layout/cycle3"/>
    <dgm:cxn modelId="{E30966A9-76B6-416C-8E7E-7B2814860F9F}" srcId="{C4A2C23A-4E1D-4108-97C8-8DF76B3FBA0B}" destId="{7B813076-0987-424A-B1E6-43F2D287F817}" srcOrd="5" destOrd="0" parTransId="{A1BD45AF-D42C-4145-8508-C0D09549B2C6}" sibTransId="{166013C9-DE50-4188-AB43-BCF59CEEE738}"/>
    <dgm:cxn modelId="{B383A0BC-23C9-43BA-8C4F-D768012AC076}" type="presOf" srcId="{082CD9E9-C226-4BFA-B671-105F6424F7AD}" destId="{604A8861-E4FC-429B-937B-EC91D53D5AA3}" srcOrd="0" destOrd="0" presId="urn:microsoft.com/office/officeart/2005/8/layout/cycle3"/>
    <dgm:cxn modelId="{62AC8C76-88BF-4977-BD52-9E5757C687FE}" type="presParOf" srcId="{20745E2D-D98B-42F3-9F2D-D577734C195D}" destId="{CABE11F5-50D5-4C74-B9C4-4D13BCE8BE25}" srcOrd="0" destOrd="0" presId="urn:microsoft.com/office/officeart/2005/8/layout/cycle3"/>
    <dgm:cxn modelId="{2DD2768D-4557-453B-B7E4-0B6D26D78B3D}" type="presParOf" srcId="{CABE11F5-50D5-4C74-B9C4-4D13BCE8BE25}" destId="{604A8861-E4FC-429B-937B-EC91D53D5AA3}" srcOrd="0" destOrd="0" presId="urn:microsoft.com/office/officeart/2005/8/layout/cycle3"/>
    <dgm:cxn modelId="{2694DF38-6ED2-4BF9-9AC7-81CC749E636E}" type="presParOf" srcId="{CABE11F5-50D5-4C74-B9C4-4D13BCE8BE25}" destId="{8A5F5AC7-E8AC-451C-A2F8-A8583A9D872C}" srcOrd="1" destOrd="0" presId="urn:microsoft.com/office/officeart/2005/8/layout/cycle3"/>
    <dgm:cxn modelId="{2ED9E307-8BCF-4A05-9093-3B0C5F311302}" type="presParOf" srcId="{CABE11F5-50D5-4C74-B9C4-4D13BCE8BE25}" destId="{7C628F09-B478-46A6-9996-60FF3F71802E}" srcOrd="2" destOrd="0" presId="urn:microsoft.com/office/officeart/2005/8/layout/cycle3"/>
    <dgm:cxn modelId="{46CD4EE0-0E4B-49DD-91AE-A36EA64E87B0}" type="presParOf" srcId="{CABE11F5-50D5-4C74-B9C4-4D13BCE8BE25}" destId="{8166105C-E28C-4EE6-8EA5-B9AD6894EE31}" srcOrd="3" destOrd="0" presId="urn:microsoft.com/office/officeart/2005/8/layout/cycle3"/>
    <dgm:cxn modelId="{E05ABC17-D6D1-44AE-AAF4-A8A3A7CC2D4F}" type="presParOf" srcId="{CABE11F5-50D5-4C74-B9C4-4D13BCE8BE25}" destId="{6E63B690-DCCB-486C-B146-A8D981A672FB}" srcOrd="4" destOrd="0" presId="urn:microsoft.com/office/officeart/2005/8/layout/cycle3"/>
    <dgm:cxn modelId="{A6B7F544-0A85-4A83-9160-1B4300554691}" type="presParOf" srcId="{CABE11F5-50D5-4C74-B9C4-4D13BCE8BE25}" destId="{CD45AC44-2967-4005-BA7E-4AD0717850A0}" srcOrd="5" destOrd="0" presId="urn:microsoft.com/office/officeart/2005/8/layout/cycle3"/>
    <dgm:cxn modelId="{B0CCCAD3-F99A-4C56-BF52-3E63ECC7F476}" type="presParOf" srcId="{CABE11F5-50D5-4C74-B9C4-4D13BCE8BE25}" destId="{7733B1AC-DCF2-4C6C-A0F4-61411FD702D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A2C23A-4E1D-4108-97C8-8DF76B3FBA0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en-US"/>
        </a:p>
      </dgm:t>
    </dgm:pt>
    <dgm:pt modelId="{082CD9E9-C226-4BFA-B671-105F6424F7AD}">
      <dgm:prSet phldrT="[Text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lesson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37BB283-B413-4EC9-BFAB-4440C0FA7B6C}" type="parTrans" cxnId="{4A13A3FD-399F-4979-9EF7-26129EC38707}">
      <dgm:prSet/>
      <dgm:spPr/>
      <dgm:t>
        <a:bodyPr/>
        <a:lstStyle/>
        <a:p>
          <a:endParaRPr lang="en-US"/>
        </a:p>
      </dgm:t>
    </dgm:pt>
    <dgm:pt modelId="{6AD16906-3D94-4453-B792-5DCF6DC5B151}" type="sibTrans" cxnId="{4A13A3FD-399F-4979-9EF7-26129EC38707}">
      <dgm:prSet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58CD0BCC-B078-401C-8015-159239A0482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Practice</a:t>
          </a:r>
          <a:r>
            <a:rPr lang="fa-IR" dirty="0" smtClean="0"/>
            <a:t>2</a:t>
          </a:r>
          <a:r>
            <a:rPr lang="en-US" dirty="0" smtClean="0"/>
            <a:t>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00630F0-501E-4649-BC77-A20A4FE4BEBC}" type="parTrans" cxnId="{8A70FB1A-4F5F-4752-B9C5-809983B24139}">
      <dgm:prSet/>
      <dgm:spPr/>
      <dgm:t>
        <a:bodyPr/>
        <a:lstStyle/>
        <a:p>
          <a:endParaRPr lang="en-US"/>
        </a:p>
      </dgm:t>
    </dgm:pt>
    <dgm:pt modelId="{A79BEC4B-2706-4D27-B2A7-F9DE1271E284}" type="sibTrans" cxnId="{8A70FB1A-4F5F-4752-B9C5-809983B24139}">
      <dgm:prSet/>
      <dgm:spPr/>
      <dgm:t>
        <a:bodyPr/>
        <a:lstStyle/>
        <a:p>
          <a:endParaRPr lang="en-US"/>
        </a:p>
      </dgm:t>
    </dgm:pt>
    <dgm:pt modelId="{01620F35-C3C5-43B8-ADFB-FD5D51359B48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Sounds and letters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1F67B76-25BC-4C96-8584-47310EF50AED}" type="parTrans" cxnId="{F0B3B7B9-DF47-4EAD-89BB-1DD7E2B6AC99}">
      <dgm:prSet/>
      <dgm:spPr/>
      <dgm:t>
        <a:bodyPr/>
        <a:lstStyle/>
        <a:p>
          <a:endParaRPr lang="en-US"/>
        </a:p>
      </dgm:t>
    </dgm:pt>
    <dgm:pt modelId="{7C46334E-2E3B-45C2-85D5-92BA9A996AF6}" type="sibTrans" cxnId="{F0B3B7B9-DF47-4EAD-89BB-1DD7E2B6AC99}">
      <dgm:prSet/>
      <dgm:spPr/>
      <dgm:t>
        <a:bodyPr/>
        <a:lstStyle/>
        <a:p>
          <a:endParaRPr lang="en-US"/>
        </a:p>
      </dgm:t>
    </dgm:pt>
    <dgm:pt modelId="{F865348F-BB2F-4A50-B586-ACF49EE3BE0E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reading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298501F-69D9-4E14-9D44-13FD2D3E6DF9}" type="parTrans" cxnId="{CF286758-3F1A-400B-B79E-C13B2BB4770E}">
      <dgm:prSet/>
      <dgm:spPr/>
      <dgm:t>
        <a:bodyPr/>
        <a:lstStyle/>
        <a:p>
          <a:endParaRPr lang="en-US"/>
        </a:p>
      </dgm:t>
    </dgm:pt>
    <dgm:pt modelId="{EE07B2DD-1CD3-4ACD-B590-68887FD90289}" type="sibTrans" cxnId="{CF286758-3F1A-400B-B79E-C13B2BB4770E}">
      <dgm:prSet/>
      <dgm:spPr/>
      <dgm:t>
        <a:bodyPr/>
        <a:lstStyle/>
        <a:p>
          <a:endParaRPr lang="en-US"/>
        </a:p>
      </dgm:t>
    </dgm:pt>
    <dgm:pt modelId="{7B813076-0987-424A-B1E6-43F2D287F817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writing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A1BD45AF-D42C-4145-8508-C0D09549B2C6}" type="parTrans" cxnId="{E30966A9-76B6-416C-8E7E-7B2814860F9F}">
      <dgm:prSet/>
      <dgm:spPr/>
      <dgm:t>
        <a:bodyPr/>
        <a:lstStyle/>
        <a:p>
          <a:endParaRPr lang="en-US"/>
        </a:p>
      </dgm:t>
    </dgm:pt>
    <dgm:pt modelId="{166013C9-DE50-4188-AB43-BCF59CEEE738}" type="sibTrans" cxnId="{E30966A9-76B6-416C-8E7E-7B2814860F9F}">
      <dgm:prSet/>
      <dgm:spPr/>
      <dgm:t>
        <a:bodyPr/>
        <a:lstStyle/>
        <a:p>
          <a:endParaRPr lang="en-US"/>
        </a:p>
      </dgm:t>
    </dgm:pt>
    <dgm:pt modelId="{4BBE22BF-9ADE-4590-B38E-305E2998B85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dirty="0" smtClean="0"/>
            <a:t>practice</a:t>
          </a:r>
          <a:r>
            <a:rPr lang="fa-IR" dirty="0" smtClean="0"/>
            <a:t>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5A3B545-E1D9-4E9F-AAA5-1DEC5BD63E7D}" type="parTrans" cxnId="{DE1C0D67-668D-4D4B-923F-F6FE1B182DCC}">
      <dgm:prSet/>
      <dgm:spPr/>
      <dgm:t>
        <a:bodyPr/>
        <a:lstStyle/>
        <a:p>
          <a:endParaRPr lang="en-US"/>
        </a:p>
      </dgm:t>
    </dgm:pt>
    <dgm:pt modelId="{DFE3D7D8-5A63-4F6D-9021-198755FB9904}" type="sibTrans" cxnId="{DE1C0D67-668D-4D4B-923F-F6FE1B182DCC}">
      <dgm:prSet/>
      <dgm:spPr/>
      <dgm:t>
        <a:bodyPr/>
        <a:lstStyle/>
        <a:p>
          <a:endParaRPr lang="en-US"/>
        </a:p>
      </dgm:t>
    </dgm:pt>
    <dgm:pt modelId="{20745E2D-D98B-42F3-9F2D-D577734C195D}" type="pres">
      <dgm:prSet presAssocID="{C4A2C23A-4E1D-4108-97C8-8DF76B3FBA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E11F5-50D5-4C74-B9C4-4D13BCE8BE25}" type="pres">
      <dgm:prSet presAssocID="{C4A2C23A-4E1D-4108-97C8-8DF76B3FBA0B}" presName="cycle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604A8861-E4FC-429B-937B-EC91D53D5AA3}" type="pres">
      <dgm:prSet presAssocID="{082CD9E9-C226-4BFA-B671-105F6424F7AD}" presName="nodeFirstNode" presStyleLbl="node1" presStyleIdx="0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F5AC7-E8AC-451C-A2F8-A8583A9D872C}" type="pres">
      <dgm:prSet presAssocID="{6AD16906-3D94-4453-B792-5DCF6DC5B151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C628F09-B478-46A6-9996-60FF3F71802E}" type="pres">
      <dgm:prSet presAssocID="{4BBE22BF-9ADE-4590-B38E-305E2998B85F}" presName="nodeFollowingNodes" presStyleLbl="node1" presStyleIdx="1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6105C-E28C-4EE6-8EA5-B9AD6894EE31}" type="pres">
      <dgm:prSet presAssocID="{58CD0BCC-B078-401C-8015-159239A04828}" presName="nodeFollowingNodes" presStyleLbl="node1" presStyleIdx="2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3B690-DCCB-486C-B146-A8D981A672FB}" type="pres">
      <dgm:prSet presAssocID="{01620F35-C3C5-43B8-ADFB-FD5D51359B48}" presName="nodeFollowingNodes" presStyleLbl="node1" presStyleIdx="3" presStyleCnt="6" custScaleX="117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5AC44-2967-4005-BA7E-4AD0717850A0}" type="pres">
      <dgm:prSet presAssocID="{F865348F-BB2F-4A50-B586-ACF49EE3BE0E}" presName="nodeFollowingNodes" presStyleLbl="node1" presStyleIdx="4" presStyleCnt="6" custScaleX="117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3B1AC-DCF2-4C6C-A0F4-61411FD702D0}" type="pres">
      <dgm:prSet presAssocID="{7B813076-0987-424A-B1E6-43F2D287F817}" presName="nodeFollowingNodes" presStyleLbl="node1" presStyleIdx="5" presStyleCnt="6" custScaleX="17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6EB66D-3A5B-40CA-8DC1-A0F5F34C63FC}" type="presOf" srcId="{6AD16906-3D94-4453-B792-5DCF6DC5B151}" destId="{8A5F5AC7-E8AC-451C-A2F8-A8583A9D872C}" srcOrd="0" destOrd="0" presId="urn:microsoft.com/office/officeart/2005/8/layout/cycle3"/>
    <dgm:cxn modelId="{4A13A3FD-399F-4979-9EF7-26129EC38707}" srcId="{C4A2C23A-4E1D-4108-97C8-8DF76B3FBA0B}" destId="{082CD9E9-C226-4BFA-B671-105F6424F7AD}" srcOrd="0" destOrd="0" parTransId="{637BB283-B413-4EC9-BFAB-4440C0FA7B6C}" sibTransId="{6AD16906-3D94-4453-B792-5DCF6DC5B151}"/>
    <dgm:cxn modelId="{E93F197F-22AF-490C-B7ED-DE171215EEB2}" type="presOf" srcId="{C4A2C23A-4E1D-4108-97C8-8DF76B3FBA0B}" destId="{20745E2D-D98B-42F3-9F2D-D577734C195D}" srcOrd="0" destOrd="0" presId="urn:microsoft.com/office/officeart/2005/8/layout/cycle3"/>
    <dgm:cxn modelId="{C5391D59-1567-4525-A479-2C086D879307}" type="presOf" srcId="{01620F35-C3C5-43B8-ADFB-FD5D51359B48}" destId="{6E63B690-DCCB-486C-B146-A8D981A672FB}" srcOrd="0" destOrd="0" presId="urn:microsoft.com/office/officeart/2005/8/layout/cycle3"/>
    <dgm:cxn modelId="{1E3D9842-C511-424A-85ED-8A3F80F17431}" type="presOf" srcId="{4BBE22BF-9ADE-4590-B38E-305E2998B85F}" destId="{7C628F09-B478-46A6-9996-60FF3F71802E}" srcOrd="0" destOrd="0" presId="urn:microsoft.com/office/officeart/2005/8/layout/cycle3"/>
    <dgm:cxn modelId="{8A70FB1A-4F5F-4752-B9C5-809983B24139}" srcId="{C4A2C23A-4E1D-4108-97C8-8DF76B3FBA0B}" destId="{58CD0BCC-B078-401C-8015-159239A04828}" srcOrd="2" destOrd="0" parTransId="{800630F0-501E-4649-BC77-A20A4FE4BEBC}" sibTransId="{A79BEC4B-2706-4D27-B2A7-F9DE1271E284}"/>
    <dgm:cxn modelId="{CF286758-3F1A-400B-B79E-C13B2BB4770E}" srcId="{C4A2C23A-4E1D-4108-97C8-8DF76B3FBA0B}" destId="{F865348F-BB2F-4A50-B586-ACF49EE3BE0E}" srcOrd="4" destOrd="0" parTransId="{4298501F-69D9-4E14-9D44-13FD2D3E6DF9}" sibTransId="{EE07B2DD-1CD3-4ACD-B590-68887FD90289}"/>
    <dgm:cxn modelId="{E30966A9-76B6-416C-8E7E-7B2814860F9F}" srcId="{C4A2C23A-4E1D-4108-97C8-8DF76B3FBA0B}" destId="{7B813076-0987-424A-B1E6-43F2D287F817}" srcOrd="5" destOrd="0" parTransId="{A1BD45AF-D42C-4145-8508-C0D09549B2C6}" sibTransId="{166013C9-DE50-4188-AB43-BCF59CEEE738}"/>
    <dgm:cxn modelId="{DE1C0D67-668D-4D4B-923F-F6FE1B182DCC}" srcId="{C4A2C23A-4E1D-4108-97C8-8DF76B3FBA0B}" destId="{4BBE22BF-9ADE-4590-B38E-305E2998B85F}" srcOrd="1" destOrd="0" parTransId="{65A3B545-E1D9-4E9F-AAA5-1DEC5BD63E7D}" sibTransId="{DFE3D7D8-5A63-4F6D-9021-198755FB9904}"/>
    <dgm:cxn modelId="{005C4E17-B80B-458E-9012-756DA29EC27D}" type="presOf" srcId="{082CD9E9-C226-4BFA-B671-105F6424F7AD}" destId="{604A8861-E4FC-429B-937B-EC91D53D5AA3}" srcOrd="0" destOrd="0" presId="urn:microsoft.com/office/officeart/2005/8/layout/cycle3"/>
    <dgm:cxn modelId="{F0B3B7B9-DF47-4EAD-89BB-1DD7E2B6AC99}" srcId="{C4A2C23A-4E1D-4108-97C8-8DF76B3FBA0B}" destId="{01620F35-C3C5-43B8-ADFB-FD5D51359B48}" srcOrd="3" destOrd="0" parTransId="{B1F67B76-25BC-4C96-8584-47310EF50AED}" sibTransId="{7C46334E-2E3B-45C2-85D5-92BA9A996AF6}"/>
    <dgm:cxn modelId="{A92942EC-7804-426F-A8E3-91AEA54F48A9}" type="presOf" srcId="{7B813076-0987-424A-B1E6-43F2D287F817}" destId="{7733B1AC-DCF2-4C6C-A0F4-61411FD702D0}" srcOrd="0" destOrd="0" presId="urn:microsoft.com/office/officeart/2005/8/layout/cycle3"/>
    <dgm:cxn modelId="{9E641F90-8FC6-4E9B-AD18-4E11C038571E}" type="presOf" srcId="{58CD0BCC-B078-401C-8015-159239A04828}" destId="{8166105C-E28C-4EE6-8EA5-B9AD6894EE31}" srcOrd="0" destOrd="0" presId="urn:microsoft.com/office/officeart/2005/8/layout/cycle3"/>
    <dgm:cxn modelId="{9EB2E882-1994-402D-815E-94B108C94504}" type="presOf" srcId="{F865348F-BB2F-4A50-B586-ACF49EE3BE0E}" destId="{CD45AC44-2967-4005-BA7E-4AD0717850A0}" srcOrd="0" destOrd="0" presId="urn:microsoft.com/office/officeart/2005/8/layout/cycle3"/>
    <dgm:cxn modelId="{E41EAB2A-B18A-4327-BC9B-20D7B78BDC93}" type="presParOf" srcId="{20745E2D-D98B-42F3-9F2D-D577734C195D}" destId="{CABE11F5-50D5-4C74-B9C4-4D13BCE8BE25}" srcOrd="0" destOrd="0" presId="urn:microsoft.com/office/officeart/2005/8/layout/cycle3"/>
    <dgm:cxn modelId="{7581E262-AE18-47BD-A600-320C1D066EED}" type="presParOf" srcId="{CABE11F5-50D5-4C74-B9C4-4D13BCE8BE25}" destId="{604A8861-E4FC-429B-937B-EC91D53D5AA3}" srcOrd="0" destOrd="0" presId="urn:microsoft.com/office/officeart/2005/8/layout/cycle3"/>
    <dgm:cxn modelId="{52C43469-DA13-46AA-BD8D-F3A2CDFA40C2}" type="presParOf" srcId="{CABE11F5-50D5-4C74-B9C4-4D13BCE8BE25}" destId="{8A5F5AC7-E8AC-451C-A2F8-A8583A9D872C}" srcOrd="1" destOrd="0" presId="urn:microsoft.com/office/officeart/2005/8/layout/cycle3"/>
    <dgm:cxn modelId="{9545F7E0-AE90-4506-B837-B959095D29DA}" type="presParOf" srcId="{CABE11F5-50D5-4C74-B9C4-4D13BCE8BE25}" destId="{7C628F09-B478-46A6-9996-60FF3F71802E}" srcOrd="2" destOrd="0" presId="urn:microsoft.com/office/officeart/2005/8/layout/cycle3"/>
    <dgm:cxn modelId="{09A6764C-0C53-451F-92E6-9ECB923C6FF1}" type="presParOf" srcId="{CABE11F5-50D5-4C74-B9C4-4D13BCE8BE25}" destId="{8166105C-E28C-4EE6-8EA5-B9AD6894EE31}" srcOrd="3" destOrd="0" presId="urn:microsoft.com/office/officeart/2005/8/layout/cycle3"/>
    <dgm:cxn modelId="{3898EA38-A735-4BD3-AEFF-29579757BB06}" type="presParOf" srcId="{CABE11F5-50D5-4C74-B9C4-4D13BCE8BE25}" destId="{6E63B690-DCCB-486C-B146-A8D981A672FB}" srcOrd="4" destOrd="0" presId="urn:microsoft.com/office/officeart/2005/8/layout/cycle3"/>
    <dgm:cxn modelId="{037EFFA1-A5EC-49A9-B78D-C84BA4CD3733}" type="presParOf" srcId="{CABE11F5-50D5-4C74-B9C4-4D13BCE8BE25}" destId="{CD45AC44-2967-4005-BA7E-4AD0717850A0}" srcOrd="5" destOrd="0" presId="urn:microsoft.com/office/officeart/2005/8/layout/cycle3"/>
    <dgm:cxn modelId="{FEC359CD-90B0-4941-B707-F09F8A8C7175}" type="presParOf" srcId="{CABE11F5-50D5-4C74-B9C4-4D13BCE8BE25}" destId="{7733B1AC-DCF2-4C6C-A0F4-61411FD702D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E3FE4-9875-49A0-992A-337B63DAA64A}">
      <dsp:nvSpPr>
        <dsp:cNvPr id="0" name=""/>
        <dsp:cNvSpPr/>
      </dsp:nvSpPr>
      <dsp:spPr>
        <a:xfrm>
          <a:off x="3062029" y="340151"/>
          <a:ext cx="4916861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Bauhaus 93" pitchFamily="82" charset="0"/>
            </a:rPr>
            <a:t>End show</a:t>
          </a:r>
          <a:endParaRPr lang="en-US" sz="4400" kern="1200" dirty="0">
            <a:latin typeface="Bauhaus 93" pitchFamily="82" charset="0"/>
          </a:endParaRPr>
        </a:p>
      </dsp:txBody>
      <dsp:txXfrm>
        <a:off x="5653332" y="1304674"/>
        <a:ext cx="1756021" cy="1354666"/>
      </dsp:txXfrm>
    </dsp:sp>
    <dsp:sp modelId="{5CAD028C-B750-40E1-AF82-2A61967FAB74}">
      <dsp:nvSpPr>
        <dsp:cNvPr id="0" name=""/>
        <dsp:cNvSpPr/>
      </dsp:nvSpPr>
      <dsp:spPr>
        <a:xfrm>
          <a:off x="3190658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Bauhaus 93" pitchFamily="82" charset="0"/>
            </a:rPr>
            <a:t>Photo </a:t>
          </a:r>
          <a:r>
            <a:rPr lang="en-US" sz="4000" kern="1200" dirty="0" err="1" smtClean="0">
              <a:latin typeface="Bauhaus 93" pitchFamily="82" charset="0"/>
            </a:rPr>
            <a:t>dictinary</a:t>
          </a:r>
          <a:endParaRPr lang="en-US" sz="4000" kern="1200" dirty="0">
            <a:latin typeface="Bauhaus 93" pitchFamily="82" charset="0"/>
          </a:endParaRPr>
        </a:p>
      </dsp:txBody>
      <dsp:txXfrm>
        <a:off x="4274391" y="3467946"/>
        <a:ext cx="2438400" cy="1192106"/>
      </dsp:txXfrm>
    </dsp:sp>
    <dsp:sp modelId="{081E4A26-966C-425B-AB43-B1C79A2E215D}">
      <dsp:nvSpPr>
        <dsp:cNvPr id="0" name=""/>
        <dsp:cNvSpPr/>
      </dsp:nvSpPr>
      <dsp:spPr>
        <a:xfrm>
          <a:off x="3096915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Bauhaus 93" pitchFamily="82" charset="0"/>
            </a:rPr>
            <a:t>lesson</a:t>
          </a:r>
          <a:endParaRPr lang="en-US" sz="4000" kern="1200" dirty="0">
            <a:latin typeface="Bauhaus 93" pitchFamily="82" charset="0"/>
          </a:endParaRPr>
        </a:p>
      </dsp:txBody>
      <dsp:txXfrm>
        <a:off x="3624151" y="1316736"/>
        <a:ext cx="1625600" cy="1354666"/>
      </dsp:txXfrm>
    </dsp:sp>
    <dsp:sp modelId="{18B8DFB3-976E-4E30-B0BC-E889DC810297}">
      <dsp:nvSpPr>
        <dsp:cNvPr id="0" name=""/>
        <dsp:cNvSpPr/>
      </dsp:nvSpPr>
      <dsp:spPr>
        <a:xfrm>
          <a:off x="2961664" y="58380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4E961-3569-45AA-BDFF-EE294B226765}">
      <dsp:nvSpPr>
        <dsp:cNvPr id="0" name=""/>
        <dsp:cNvSpPr/>
      </dsp:nvSpPr>
      <dsp:spPr>
        <a:xfrm>
          <a:off x="2908887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E01F1-4178-4210-AA93-268E0959B91D}">
      <dsp:nvSpPr>
        <dsp:cNvPr id="0" name=""/>
        <dsp:cNvSpPr/>
      </dsp:nvSpPr>
      <dsp:spPr>
        <a:xfrm>
          <a:off x="2814769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F5AC7-E8AC-451C-A2F8-A8583A9D872C}">
      <dsp:nvSpPr>
        <dsp:cNvPr id="0" name=""/>
        <dsp:cNvSpPr/>
      </dsp:nvSpPr>
      <dsp:spPr>
        <a:xfrm>
          <a:off x="4069244" y="-544947"/>
          <a:ext cx="4645939" cy="4645939"/>
        </a:xfrm>
        <a:prstGeom prst="circularArrow">
          <a:avLst>
            <a:gd name="adj1" fmla="val 5274"/>
            <a:gd name="adj2" fmla="val 312630"/>
            <a:gd name="adj3" fmla="val 12607052"/>
            <a:gd name="adj4" fmla="val 18158473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A8861-E4FC-429B-937B-EC91D53D5AA3}">
      <dsp:nvSpPr>
        <dsp:cNvPr id="0" name=""/>
        <dsp:cNvSpPr/>
      </dsp:nvSpPr>
      <dsp:spPr>
        <a:xfrm>
          <a:off x="4797855" y="1739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1">
                <a:shade val="74000"/>
                <a:satMod val="130000"/>
                <a:lumMod val="90000"/>
              </a:schemeClr>
              <a:schemeClr val="dk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lesson</a:t>
          </a:r>
          <a:endParaRPr lang="en-US" sz="2400" kern="1200" dirty="0"/>
        </a:p>
      </dsp:txBody>
      <dsp:txXfrm>
        <a:off x="4841888" y="45772"/>
        <a:ext cx="3100651" cy="813960"/>
      </dsp:txXfrm>
    </dsp:sp>
    <dsp:sp modelId="{7C628F09-B478-46A6-9996-60FF3F71802E}">
      <dsp:nvSpPr>
        <dsp:cNvPr id="0" name=""/>
        <dsp:cNvSpPr/>
      </dsp:nvSpPr>
      <dsp:spPr>
        <a:xfrm>
          <a:off x="6430107" y="944121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1">
                <a:shade val="74000"/>
                <a:satMod val="130000"/>
                <a:lumMod val="90000"/>
              </a:schemeClr>
              <a:schemeClr val="accent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practice</a:t>
          </a:r>
          <a:r>
            <a:rPr lang="fa-IR" sz="2400" kern="1200" dirty="0" smtClean="0"/>
            <a:t>1</a:t>
          </a:r>
          <a:endParaRPr lang="en-US" sz="2400" kern="1200" dirty="0"/>
        </a:p>
      </dsp:txBody>
      <dsp:txXfrm>
        <a:off x="6474140" y="988154"/>
        <a:ext cx="3100651" cy="813960"/>
      </dsp:txXfrm>
    </dsp:sp>
    <dsp:sp modelId="{8166105C-E28C-4EE6-8EA5-B9AD6894EE31}">
      <dsp:nvSpPr>
        <dsp:cNvPr id="0" name=""/>
        <dsp:cNvSpPr/>
      </dsp:nvSpPr>
      <dsp:spPr>
        <a:xfrm>
          <a:off x="6430107" y="2828883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shade val="74000"/>
                <a:satMod val="130000"/>
                <a:lumMod val="90000"/>
              </a:schemeClr>
              <a:schemeClr val="accent2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Practice</a:t>
          </a:r>
          <a:r>
            <a:rPr lang="fa-IR" sz="2400" kern="1200" dirty="0" smtClean="0"/>
            <a:t>2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6474140" y="2872916"/>
        <a:ext cx="3100651" cy="813960"/>
      </dsp:txXfrm>
    </dsp:sp>
    <dsp:sp modelId="{6E63B690-DCCB-486C-B146-A8D981A672FB}">
      <dsp:nvSpPr>
        <dsp:cNvPr id="0" name=""/>
        <dsp:cNvSpPr/>
      </dsp:nvSpPr>
      <dsp:spPr>
        <a:xfrm>
          <a:off x="5334344" y="3771264"/>
          <a:ext cx="2115738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3">
                <a:shade val="74000"/>
                <a:satMod val="130000"/>
                <a:lumMod val="90000"/>
              </a:schemeClr>
              <a:schemeClr val="accent3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Sounds and letters</a:t>
          </a:r>
          <a:endParaRPr lang="en-US" sz="2400" kern="1200" dirty="0"/>
        </a:p>
      </dsp:txBody>
      <dsp:txXfrm>
        <a:off x="5378377" y="3815297"/>
        <a:ext cx="2027672" cy="813960"/>
      </dsp:txXfrm>
    </dsp:sp>
    <dsp:sp modelId="{CD45AC44-2967-4005-BA7E-4AD0717850A0}">
      <dsp:nvSpPr>
        <dsp:cNvPr id="0" name=""/>
        <dsp:cNvSpPr/>
      </dsp:nvSpPr>
      <dsp:spPr>
        <a:xfrm>
          <a:off x="3702092" y="2828883"/>
          <a:ext cx="2115738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shade val="74000"/>
                <a:satMod val="130000"/>
                <a:lumMod val="90000"/>
              </a:schemeClr>
              <a:schemeClr val="accent4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reading</a:t>
          </a:r>
          <a:endParaRPr lang="en-US" sz="2400" kern="1200" dirty="0"/>
        </a:p>
      </dsp:txBody>
      <dsp:txXfrm>
        <a:off x="3746125" y="2872916"/>
        <a:ext cx="2027672" cy="813960"/>
      </dsp:txXfrm>
    </dsp:sp>
    <dsp:sp modelId="{7733B1AC-DCF2-4C6C-A0F4-61411FD702D0}">
      <dsp:nvSpPr>
        <dsp:cNvPr id="0" name=""/>
        <dsp:cNvSpPr/>
      </dsp:nvSpPr>
      <dsp:spPr>
        <a:xfrm>
          <a:off x="3165603" y="944121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shade val="74000"/>
                <a:satMod val="130000"/>
                <a:lumMod val="90000"/>
              </a:schemeClr>
              <a:schemeClr val="accent5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writing</a:t>
          </a:r>
          <a:endParaRPr lang="en-US" sz="2400" kern="1200" dirty="0"/>
        </a:p>
      </dsp:txBody>
      <dsp:txXfrm>
        <a:off x="3209636" y="988154"/>
        <a:ext cx="3100651" cy="813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F5AC7-E8AC-451C-A2F8-A8583A9D872C}">
      <dsp:nvSpPr>
        <dsp:cNvPr id="0" name=""/>
        <dsp:cNvSpPr/>
      </dsp:nvSpPr>
      <dsp:spPr>
        <a:xfrm>
          <a:off x="4069244" y="-544947"/>
          <a:ext cx="4645939" cy="4645939"/>
        </a:xfrm>
        <a:prstGeom prst="circularArrow">
          <a:avLst>
            <a:gd name="adj1" fmla="val 5274"/>
            <a:gd name="adj2" fmla="val 312630"/>
            <a:gd name="adj3" fmla="val 12607052"/>
            <a:gd name="adj4" fmla="val 18158473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A8861-E4FC-429B-937B-EC91D53D5AA3}">
      <dsp:nvSpPr>
        <dsp:cNvPr id="0" name=""/>
        <dsp:cNvSpPr/>
      </dsp:nvSpPr>
      <dsp:spPr>
        <a:xfrm>
          <a:off x="4797855" y="1739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dk1">
                <a:shade val="74000"/>
                <a:satMod val="130000"/>
                <a:lumMod val="90000"/>
              </a:schemeClr>
              <a:schemeClr val="dk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lesson</a:t>
          </a:r>
          <a:endParaRPr lang="en-US" sz="2400" kern="1200" dirty="0"/>
        </a:p>
      </dsp:txBody>
      <dsp:txXfrm>
        <a:off x="4841888" y="45772"/>
        <a:ext cx="3100651" cy="813960"/>
      </dsp:txXfrm>
    </dsp:sp>
    <dsp:sp modelId="{7C628F09-B478-46A6-9996-60FF3F71802E}">
      <dsp:nvSpPr>
        <dsp:cNvPr id="0" name=""/>
        <dsp:cNvSpPr/>
      </dsp:nvSpPr>
      <dsp:spPr>
        <a:xfrm>
          <a:off x="6430107" y="944121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1">
                <a:shade val="74000"/>
                <a:satMod val="130000"/>
                <a:lumMod val="90000"/>
              </a:schemeClr>
              <a:schemeClr val="accent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practice</a:t>
          </a:r>
          <a:r>
            <a:rPr lang="fa-IR" sz="2400" kern="1200" dirty="0" smtClean="0"/>
            <a:t>1</a:t>
          </a:r>
          <a:endParaRPr lang="en-US" sz="2400" kern="1200" dirty="0"/>
        </a:p>
      </dsp:txBody>
      <dsp:txXfrm>
        <a:off x="6474140" y="988154"/>
        <a:ext cx="3100651" cy="813960"/>
      </dsp:txXfrm>
    </dsp:sp>
    <dsp:sp modelId="{8166105C-E28C-4EE6-8EA5-B9AD6894EE31}">
      <dsp:nvSpPr>
        <dsp:cNvPr id="0" name=""/>
        <dsp:cNvSpPr/>
      </dsp:nvSpPr>
      <dsp:spPr>
        <a:xfrm>
          <a:off x="6430107" y="2828883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shade val="74000"/>
                <a:satMod val="130000"/>
                <a:lumMod val="90000"/>
              </a:schemeClr>
              <a:schemeClr val="accent2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Practice</a:t>
          </a:r>
          <a:r>
            <a:rPr lang="fa-IR" sz="2400" kern="1200" dirty="0" smtClean="0"/>
            <a:t>2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6474140" y="2872916"/>
        <a:ext cx="3100651" cy="813960"/>
      </dsp:txXfrm>
    </dsp:sp>
    <dsp:sp modelId="{6E63B690-DCCB-486C-B146-A8D981A672FB}">
      <dsp:nvSpPr>
        <dsp:cNvPr id="0" name=""/>
        <dsp:cNvSpPr/>
      </dsp:nvSpPr>
      <dsp:spPr>
        <a:xfrm>
          <a:off x="5334344" y="3771264"/>
          <a:ext cx="2115738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3">
                <a:shade val="74000"/>
                <a:satMod val="130000"/>
                <a:lumMod val="90000"/>
              </a:schemeClr>
              <a:schemeClr val="accent3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Sounds and letters</a:t>
          </a:r>
          <a:endParaRPr lang="en-US" sz="2400" kern="1200" dirty="0"/>
        </a:p>
      </dsp:txBody>
      <dsp:txXfrm>
        <a:off x="5378377" y="3815297"/>
        <a:ext cx="2027672" cy="813960"/>
      </dsp:txXfrm>
    </dsp:sp>
    <dsp:sp modelId="{CD45AC44-2967-4005-BA7E-4AD0717850A0}">
      <dsp:nvSpPr>
        <dsp:cNvPr id="0" name=""/>
        <dsp:cNvSpPr/>
      </dsp:nvSpPr>
      <dsp:spPr>
        <a:xfrm>
          <a:off x="3702092" y="2828883"/>
          <a:ext cx="2115738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shade val="74000"/>
                <a:satMod val="130000"/>
                <a:lumMod val="90000"/>
              </a:schemeClr>
              <a:schemeClr val="accent4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reading</a:t>
          </a:r>
          <a:endParaRPr lang="en-US" sz="2400" kern="1200" dirty="0"/>
        </a:p>
      </dsp:txBody>
      <dsp:txXfrm>
        <a:off x="3746125" y="2872916"/>
        <a:ext cx="2027672" cy="813960"/>
      </dsp:txXfrm>
    </dsp:sp>
    <dsp:sp modelId="{7733B1AC-DCF2-4C6C-A0F4-61411FD702D0}">
      <dsp:nvSpPr>
        <dsp:cNvPr id="0" name=""/>
        <dsp:cNvSpPr/>
      </dsp:nvSpPr>
      <dsp:spPr>
        <a:xfrm>
          <a:off x="3165603" y="944121"/>
          <a:ext cx="3188717" cy="902026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shade val="74000"/>
                <a:satMod val="130000"/>
                <a:lumMod val="90000"/>
              </a:schemeClr>
              <a:schemeClr val="accent5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writing</a:t>
          </a:r>
          <a:endParaRPr lang="en-US" sz="2400" kern="1200" dirty="0"/>
        </a:p>
      </dsp:txBody>
      <dsp:txXfrm>
        <a:off x="3209636" y="988154"/>
        <a:ext cx="3100651" cy="813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8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0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3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84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72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20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7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9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9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6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5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63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633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59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08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135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421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5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2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7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7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0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8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8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BF7111-3CF8-48A7-A0A2-CBB9B7B0C8B5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C4BA93-1198-4353-817C-40FAE32EE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5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69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3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slide" Target="slide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gif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slide" Target="slide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0.png"/><Relationship Id="rId5" Type="http://schemas.openxmlformats.org/officeDocument/2006/relationships/image" Target="../media/image67.emf"/><Relationship Id="rId4" Type="http://schemas.openxmlformats.org/officeDocument/2006/relationships/image" Target="../media/image66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6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3.xml"/><Relationship Id="rId5" Type="http://schemas.openxmlformats.org/officeDocument/2006/relationships/image" Target="../media/image60.png"/><Relationship Id="rId4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2.mp3"/><Relationship Id="rId7" Type="http://schemas.openxmlformats.org/officeDocument/2006/relationships/image" Target="../media/image6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6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p3"/><Relationship Id="rId9" Type="http://schemas.openxmlformats.org/officeDocument/2006/relationships/slide" Target="slide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3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90000">
                        <a14:foregroundMark x1="8125" y1="17833" x2="66000" y2="71167"/>
                        <a14:foregroundMark x1="72375" y1="22167" x2="2750" y2="81167"/>
                        <a14:foregroundMark x1="75250" y1="22667" x2="13875" y2="74500"/>
                        <a14:foregroundMark x1="85000" y1="35500" x2="35000" y2="78000"/>
                        <a14:foregroundMark x1="4750" y1="44000" x2="52125" y2="77167"/>
                        <a14:foregroundMark x1="14125" y1="37000" x2="23500" y2="44833"/>
                        <a14:foregroundMark x1="23500" y1="43833" x2="4625" y2="65833"/>
                        <a14:foregroundMark x1="17125" y1="42000" x2="16625" y2="45833"/>
                        <a14:foregroundMark x1="88625" y1="19667" x2="88250" y2="87167"/>
                        <a14:foregroundMark x1="87750" y1="86833" x2="1750" y2="87333"/>
                        <a14:foregroundMark x1="31250" y1="85333" x2="47500" y2="86167"/>
                        <a14:backgroundMark x1="0" y1="88333" x2="45500" y2="87333"/>
                        <a14:backgroundMark x1="45250" y1="88000" x2="46875" y2="97667"/>
                        <a14:backgroundMark x1="250" y1="89000" x2="29375" y2="95167"/>
                        <a14:backgroundMark x1="29375" y1="95167" x2="28500" y2="87333"/>
                        <a14:backgroundMark x1="91000" y1="1333" x2="90625" y2="50500"/>
                        <a14:backgroundMark x1="54625" y1="87833" x2="69625" y2="87667"/>
                        <a14:backgroundMark x1="89125" y1="86833" x2="89125" y2="8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6" y="-51516"/>
            <a:ext cx="13922062" cy="81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2" y="837128"/>
            <a:ext cx="5049638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207617" y="2567420"/>
            <a:ext cx="660686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96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sandals</a:t>
            </a:r>
            <a:endParaRPr lang="en-US" sz="96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2" y="837128"/>
            <a:ext cx="5049638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207617" y="2535080"/>
            <a:ext cx="660686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sunglasses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" y="837129"/>
            <a:ext cx="5049077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67069" y="837129"/>
            <a:ext cx="6606861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en-US" sz="11500" b="1" dirty="0" smtClean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  <a:p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Socks</a:t>
            </a:r>
            <a:endParaRPr lang="en-US" sz="115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7129"/>
            <a:ext cx="5049077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68981" y="2354775"/>
            <a:ext cx="660686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3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Belt</a:t>
            </a:r>
            <a:endParaRPr lang="en-US" sz="13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7129"/>
            <a:ext cx="5150990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90951" y="2233435"/>
            <a:ext cx="623337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gloves</a:t>
            </a:r>
            <a:endParaRPr lang="en-US" sz="115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2835"/>
            <a:ext cx="5472960" cy="549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45498" y="2413739"/>
            <a:ext cx="623337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Coat</a:t>
            </a:r>
            <a:endParaRPr lang="en-US" sz="115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2834"/>
            <a:ext cx="5472960" cy="549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362163" y="2426618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Sweater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7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2833"/>
            <a:ext cx="5472960" cy="549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658377" y="2413739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Glasses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1" y="832833"/>
            <a:ext cx="5640386" cy="549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58377" y="2413739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Dress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0" y="832833"/>
            <a:ext cx="5640387" cy="549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58377" y="2413739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Chador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-8000" r="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3176" y="257578"/>
            <a:ext cx="1018718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زبان</a:t>
            </a:r>
            <a:r>
              <a:rPr lang="en-US" sz="13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3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13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دوره ی اول متوسطه (هفتم )</a:t>
            </a:r>
            <a:endParaRPr lang="en-US" sz="13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4027" y="3655454"/>
            <a:ext cx="6125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IranNastaliq" panose="02020505000000020003" pitchFamily="18" charset="0"/>
                <a:cs typeface="2  Elham" panose="00000400000000000000" pitchFamily="2" charset="-78"/>
              </a:rPr>
              <a:t>دروس 5 و 6</a:t>
            </a:r>
            <a:endParaRPr lang="en-US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IranNastaliq" panose="02020505000000020003" pitchFamily="18" charset="0"/>
              <a:cs typeface="2  Elha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63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90" y="832834"/>
            <a:ext cx="5640387" cy="549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a-IR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 </a:t>
            </a:r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cap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90" y="832834"/>
            <a:ext cx="5640387" cy="549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Scarf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9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0" y="827133"/>
            <a:ext cx="5640388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Suit 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0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err="1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Manteau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0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Jacket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err="1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Trousere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T-shirt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Shoes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827133"/>
            <a:ext cx="5640387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Shirt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3398" y="0"/>
            <a:ext cx="6365204" cy="31547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900" dirty="0" smtClean="0">
                <a:solidFill>
                  <a:srgbClr val="00B0F0"/>
                </a:solidFill>
              </a:rPr>
              <a:t>c</a:t>
            </a:r>
            <a:r>
              <a:rPr lang="en-US" sz="19900" dirty="0" smtClean="0">
                <a:solidFill>
                  <a:srgbClr val="FFC000"/>
                </a:solidFill>
              </a:rPr>
              <a:t>o</a:t>
            </a:r>
            <a:r>
              <a:rPr lang="en-US" sz="19900" dirty="0" smtClean="0">
                <a:solidFill>
                  <a:srgbClr val="7030A0"/>
                </a:solidFill>
              </a:rPr>
              <a:t>l</a:t>
            </a:r>
            <a:r>
              <a:rPr lang="en-US" sz="19900" dirty="0" smtClean="0">
                <a:solidFill>
                  <a:srgbClr val="FFFF00"/>
                </a:solidFill>
              </a:rPr>
              <a:t>o</a:t>
            </a:r>
            <a:r>
              <a:rPr lang="en-US" sz="199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19900" dirty="0" smtClean="0">
                <a:solidFill>
                  <a:srgbClr val="FF0000"/>
                </a:solidFill>
              </a:rPr>
              <a:t>s</a:t>
            </a:r>
            <a:endParaRPr lang="fa-IR" sz="19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7640" y="459839"/>
            <a:ext cx="33922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1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صفحه ی اصلی</a:t>
            </a:r>
            <a:endParaRPr lang="en-US" sz="11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9430198"/>
              </p:ext>
            </p:extLst>
          </p:nvPr>
        </p:nvGraphicFramePr>
        <p:xfrm>
          <a:off x="-275309" y="1018493"/>
          <a:ext cx="111155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n 8">
            <a:hlinkClick r:id="rId7" action="ppaction://hlinksldjump"/>
          </p:cNvPr>
          <p:cNvSpPr/>
          <p:nvPr/>
        </p:nvSpPr>
        <p:spPr>
          <a:xfrm>
            <a:off x="8242478" y="3026535"/>
            <a:ext cx="3734874" cy="3696237"/>
          </a:xfrm>
          <a:prstGeom prst="su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Elham" panose="00000400000000000000" pitchFamily="2" charset="-78"/>
              </a:rPr>
              <a:t>درباره ما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2  Elham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7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827132"/>
            <a:ext cx="5634731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Yellow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2"/>
            <a:ext cx="5636584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Black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2"/>
            <a:ext cx="6013875" cy="549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Blue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2"/>
            <a:ext cx="6014659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White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2"/>
            <a:ext cx="6013875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Green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1"/>
            <a:ext cx="6013875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Gray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1"/>
            <a:ext cx="6013875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Red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827132"/>
            <a:ext cx="6013875" cy="5496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Orange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0" y="827132"/>
            <a:ext cx="6013874" cy="5496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Brown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827133"/>
            <a:ext cx="6104585" cy="5496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31864" y="2387981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Pink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0157" y="450574"/>
            <a:ext cx="43732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lackadder ITC" panose="04020505051007020D02" pitchFamily="82" charset="0"/>
              </a:rPr>
              <a:t>lesson</a:t>
            </a:r>
            <a:endParaRPr lang="en-US" sz="16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lackadder ITC" panose="04020505051007020D02" pitchFamily="82" charset="0"/>
            </a:endParaRPr>
          </a:p>
        </p:txBody>
      </p:sp>
      <p:sp>
        <p:nvSpPr>
          <p:cNvPr id="3" name="Horizontal Scroll 2">
            <a:hlinkClick r:id="rId2" action="ppaction://hlinksldjump"/>
          </p:cNvPr>
          <p:cNvSpPr/>
          <p:nvPr/>
        </p:nvSpPr>
        <p:spPr>
          <a:xfrm>
            <a:off x="768627" y="2302322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5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sp>
        <p:nvSpPr>
          <p:cNvPr id="4" name="Horizontal Scroll 3">
            <a:hlinkClick r:id="rId3" action="ppaction://hlinksldjump"/>
          </p:cNvPr>
          <p:cNvSpPr/>
          <p:nvPr/>
        </p:nvSpPr>
        <p:spPr>
          <a:xfrm>
            <a:off x="768626" y="4084739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6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43"/>
            <a:ext cx="2927983" cy="2927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75" y="3410657"/>
            <a:ext cx="2891725" cy="2927983"/>
          </a:xfrm>
          <a:prstGeom prst="rect">
            <a:avLst/>
          </a:prstGeom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2430466" y="659990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6851561" y="-391509"/>
            <a:ext cx="5340439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dictionary 6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827133"/>
            <a:ext cx="6104585" cy="5496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51561" y="2465254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Living room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2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827132"/>
            <a:ext cx="6104585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51561" y="2465254"/>
            <a:ext cx="62333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8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Stairs</a:t>
            </a:r>
            <a:endParaRPr lang="en-US" sz="88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7" y="827131"/>
            <a:ext cx="6104586" cy="549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212170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Bedroom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826394"/>
            <a:ext cx="6104586" cy="549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340960" y="2632679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Bathroom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826394"/>
            <a:ext cx="6104586" cy="549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15957" y="2632679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Kitchen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4"/>
            <a:ext cx="6153993" cy="549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15957" y="2632679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Garage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4"/>
            <a:ext cx="6153993" cy="5497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933388" y="2658437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Flat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4"/>
            <a:ext cx="6162463" cy="5497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714447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Villa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4"/>
            <a:ext cx="6162463" cy="5497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984903" y="2658437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Tower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3"/>
            <a:ext cx="6197215" cy="5497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662932" y="2697074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Bookcase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526157" y="-196180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5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3543118"/>
              </p:ext>
            </p:extLst>
          </p:nvPr>
        </p:nvGraphicFramePr>
        <p:xfrm>
          <a:off x="-386366" y="2020490"/>
          <a:ext cx="12784428" cy="46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ction Button: Home 3">
            <a:hlinkClick r:id="rId7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3"/>
            <a:ext cx="6197215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392475" y="2671316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Blanket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3"/>
            <a:ext cx="6197215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07980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Clock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7" y="826393"/>
            <a:ext cx="6197215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147372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Table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6" y="826393"/>
            <a:ext cx="6197215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147372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Computer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5" y="826393"/>
            <a:ext cx="6197216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147372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Television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4" y="826393"/>
            <a:ext cx="6197217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147372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Mirror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3" y="826393"/>
            <a:ext cx="6197218" cy="5587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147372" y="2645558"/>
            <a:ext cx="623337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Radio</a:t>
            </a:r>
            <a:endParaRPr lang="en-US" sz="80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246367" y="-273452"/>
            <a:ext cx="5945634" cy="175961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5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956" y="1589275"/>
            <a:ext cx="1032151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Listen to the student and his father talking about the student’s teachers at</a:t>
            </a:r>
          </a:p>
          <a:p>
            <a:pPr algn="l"/>
            <a:r>
              <a:rPr lang="en-US" sz="2800" dirty="0"/>
              <a:t>school.</a:t>
            </a:r>
            <a:endParaRPr lang="fa-IR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39" y="2294688"/>
            <a:ext cx="2586845" cy="13113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87" y="2260408"/>
            <a:ext cx="3028275" cy="13456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9101" y="3728123"/>
            <a:ext cx="4720059" cy="46166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Father: </a:t>
            </a:r>
            <a:r>
              <a:rPr lang="en-US" sz="2400" dirty="0">
                <a:solidFill>
                  <a:srgbClr val="0070C0"/>
                </a:solidFill>
              </a:rPr>
              <a:t>Is that your English teacher?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9254" y="4299714"/>
            <a:ext cx="8856012" cy="83099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Student: </a:t>
            </a:r>
            <a:r>
              <a:rPr lang="en-US" sz="2400" dirty="0">
                <a:solidFill>
                  <a:srgbClr val="0070C0"/>
                </a:solidFill>
              </a:rPr>
              <a:t>No, my English teacher is the tall man. He’s wearing a grey suit.</a:t>
            </a:r>
          </a:p>
          <a:p>
            <a:r>
              <a:rPr lang="fa-IR" sz="2400" dirty="0" smtClean="0"/>
              <a:t>                     </a:t>
            </a:r>
            <a:endParaRPr lang="fa-IR" sz="2400" dirty="0"/>
          </a:p>
        </p:txBody>
      </p:sp>
      <p:sp>
        <p:nvSpPr>
          <p:cNvPr id="10" name="Rectangle 9"/>
          <p:cNvSpPr/>
          <p:nvPr/>
        </p:nvSpPr>
        <p:spPr>
          <a:xfrm>
            <a:off x="379101" y="5032945"/>
            <a:ext cx="5791581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Father: </a:t>
            </a:r>
            <a:r>
              <a:rPr lang="en-US" sz="2400" dirty="0">
                <a:solidFill>
                  <a:srgbClr val="0070C0"/>
                </a:solidFill>
              </a:rPr>
              <a:t>And which one is your math teacher?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254" y="5520715"/>
            <a:ext cx="7000547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</a:rPr>
              <a:t>Student: </a:t>
            </a:r>
            <a:r>
              <a:rPr lang="en-US" sz="2400" dirty="0">
                <a:solidFill>
                  <a:srgbClr val="0070C0"/>
                </a:solidFill>
              </a:rPr>
              <a:t>He’s wearing a blue suit and a white shirt.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101" y="6442410"/>
            <a:ext cx="5715897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Father: </a:t>
            </a:r>
            <a:r>
              <a:rPr lang="en-US" sz="2400" dirty="0">
                <a:solidFill>
                  <a:srgbClr val="0070C0"/>
                </a:solidFill>
              </a:rPr>
              <a:t>Let’s meet your English teacher first.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102" y="4196597"/>
            <a:ext cx="8856012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Student: </a:t>
            </a:r>
            <a:r>
              <a:rPr lang="en-US" sz="2400" dirty="0">
                <a:solidFill>
                  <a:srgbClr val="0070C0"/>
                </a:solidFill>
              </a:rPr>
              <a:t>No, my English teacher is the tall man. He’s wearing a grey suit.</a:t>
            </a:r>
          </a:p>
          <a:p>
            <a:r>
              <a:rPr lang="fa-IR" sz="2400" dirty="0" smtClean="0"/>
              <a:t>                     </a:t>
            </a:r>
            <a:endParaRPr lang="fa-IR" sz="2400" dirty="0"/>
          </a:p>
        </p:txBody>
      </p:sp>
      <p:sp>
        <p:nvSpPr>
          <p:cNvPr id="14" name="Rectangle 13"/>
          <p:cNvSpPr/>
          <p:nvPr/>
        </p:nvSpPr>
        <p:spPr>
          <a:xfrm>
            <a:off x="454785" y="4632391"/>
            <a:ext cx="5791581" cy="46166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Father: </a:t>
            </a:r>
            <a:r>
              <a:rPr lang="en-US" sz="2400" dirty="0">
                <a:solidFill>
                  <a:srgbClr val="0070C0"/>
                </a:solidFill>
              </a:rPr>
              <a:t>And which one is your math teacher?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9102" y="5483882"/>
            <a:ext cx="7000547" cy="46166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</a:rPr>
              <a:t>Student: </a:t>
            </a:r>
            <a:r>
              <a:rPr lang="en-US" sz="2400" dirty="0">
                <a:solidFill>
                  <a:srgbClr val="0070C0"/>
                </a:solidFill>
              </a:rPr>
              <a:t>He’s wearing a blue suit and a white shirt.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9101" y="5993721"/>
            <a:ext cx="5715897" cy="461665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Father: </a:t>
            </a:r>
            <a:r>
              <a:rPr lang="en-US" sz="2400" dirty="0">
                <a:solidFill>
                  <a:srgbClr val="0070C0"/>
                </a:solidFill>
              </a:rPr>
              <a:t>Let’s meet your English teacher first.</a:t>
            </a:r>
            <a:endParaRPr lang="fa-IR" sz="2400" dirty="0">
              <a:solidFill>
                <a:srgbClr val="0070C0"/>
              </a:solidFill>
            </a:endParaRPr>
          </a:p>
        </p:txBody>
      </p:sp>
      <p:pic>
        <p:nvPicPr>
          <p:cNvPr id="17" name="7-29-Lesson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956" y="328061"/>
            <a:ext cx="609600" cy="60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8" name="Action Button: Home 17">
            <a:hlinkClick r:id="rId7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8358389" y="428730"/>
            <a:ext cx="3403187" cy="1219765"/>
            <a:chOff x="6631053" y="774924"/>
            <a:chExt cx="2728063" cy="7717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Group 2"/>
            <p:cNvGrpSpPr/>
            <p:nvPr/>
          </p:nvGrpSpPr>
          <p:grpSpPr>
            <a:xfrm>
              <a:off x="6631053" y="774924"/>
              <a:ext cx="2728063" cy="771716"/>
              <a:chOff x="6631053" y="774924"/>
              <a:chExt cx="2728063" cy="77171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4" name="Rounded Rectangle 3"/>
              <p:cNvSpPr/>
              <p:nvPr/>
            </p:nvSpPr>
            <p:spPr>
              <a:xfrm>
                <a:off x="6631053" y="774924"/>
                <a:ext cx="2728063" cy="77171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" name="Rounded Rectangle 4"/>
              <p:cNvSpPr/>
              <p:nvPr/>
            </p:nvSpPr>
            <p:spPr>
              <a:xfrm>
                <a:off x="6668725" y="812596"/>
                <a:ext cx="2652719" cy="6963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000" kern="1200" dirty="0" smtClean="0"/>
                  <a:t>practice</a:t>
                </a:r>
                <a:r>
                  <a:rPr lang="fa-IR" sz="4000" kern="1200" dirty="0" smtClean="0"/>
                  <a:t>1</a:t>
                </a:r>
                <a:endParaRPr lang="en-US" sz="4000" kern="1200" dirty="0"/>
              </a:p>
            </p:txBody>
          </p:sp>
        </p:grpSp>
      </p:grpSp>
      <p:sp>
        <p:nvSpPr>
          <p:cNvPr id="7" name="Oval Callout 6"/>
          <p:cNvSpPr/>
          <p:nvPr/>
        </p:nvSpPr>
        <p:spPr>
          <a:xfrm>
            <a:off x="4649273" y="2086377"/>
            <a:ext cx="5582506" cy="2665927"/>
          </a:xfrm>
          <a:prstGeom prst="wedgeEllipseCallout">
            <a:avLst>
              <a:gd name="adj1" fmla="val 36435"/>
              <a:gd name="adj2" fmla="val 6529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 sz="2000"/>
          </a:p>
        </p:txBody>
      </p:sp>
      <p:sp>
        <p:nvSpPr>
          <p:cNvPr id="8" name="Rectangle 7"/>
          <p:cNvSpPr/>
          <p:nvPr/>
        </p:nvSpPr>
        <p:spPr>
          <a:xfrm>
            <a:off x="4958366" y="2569830"/>
            <a:ext cx="4713668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the tall man. He’s wearing a grey suit.</a:t>
            </a:r>
          </a:p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She’s the tall woman. She’s wearing a black chador.</a:t>
            </a:r>
          </a:p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She’s the tall girl. She’s wearing a brown scarf.</a:t>
            </a:r>
          </a:p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the short boy. He’s wearing a white shirt.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18" y="4271384"/>
            <a:ext cx="2736999" cy="2736999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730327" y="787316"/>
            <a:ext cx="3228039" cy="2160240"/>
          </a:xfrm>
          <a:prstGeom prst="wedgeEllipseCallout">
            <a:avLst>
              <a:gd name="adj1" fmla="val -53548"/>
              <a:gd name="adj2" fmla="val 44018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1946351" y="1240559"/>
            <a:ext cx="214198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is Mr.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Davoodi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Who’s Mrs.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Laleh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Reza?</a:t>
            </a:r>
            <a:endParaRPr lang="fa-I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772" y="1867436"/>
            <a:ext cx="2337553" cy="2337553"/>
          </a:xfrm>
          <a:prstGeom prst="rect">
            <a:avLst/>
          </a:prstGeom>
        </p:spPr>
      </p:pic>
      <p:pic>
        <p:nvPicPr>
          <p:cNvPr id="13" name="7-30-Lesson5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204" y="277969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648" y="221697"/>
            <a:ext cx="605061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examples. Then ask and answer with a friend.</a:t>
            </a:r>
            <a:endParaRPr lang="fa-I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ction Button: Home 14">
            <a:hlinkClick r:id="rId7" action="ppaction://hlinksldjump" highlightClick="1"/>
          </p:cNvPr>
          <p:cNvSpPr/>
          <p:nvPr/>
        </p:nvSpPr>
        <p:spPr>
          <a:xfrm>
            <a:off x="191346" y="5639883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8319752" y="467368"/>
            <a:ext cx="3390308" cy="1116734"/>
            <a:chOff x="7026929" y="2509372"/>
            <a:chExt cx="2728063" cy="7717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Group 2"/>
            <p:cNvGrpSpPr/>
            <p:nvPr/>
          </p:nvGrpSpPr>
          <p:grpSpPr>
            <a:xfrm>
              <a:off x="7026929" y="2509372"/>
              <a:ext cx="2728063" cy="771716"/>
              <a:chOff x="7026929" y="2509372"/>
              <a:chExt cx="2728063" cy="77171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4" name="Rounded Rectangle 3"/>
              <p:cNvSpPr/>
              <p:nvPr/>
            </p:nvSpPr>
            <p:spPr>
              <a:xfrm>
                <a:off x="7026929" y="2509372"/>
                <a:ext cx="2728063" cy="77171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5" name="Rounded Rectangle 4"/>
              <p:cNvSpPr/>
              <p:nvPr/>
            </p:nvSpPr>
            <p:spPr>
              <a:xfrm>
                <a:off x="7064601" y="2547044"/>
                <a:ext cx="2652719" cy="6963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 dirty="0" smtClean="0"/>
                  <a:t>Practice</a:t>
                </a:r>
                <a:r>
                  <a:rPr lang="fa-IR" sz="2000" kern="1200" dirty="0" smtClean="0"/>
                  <a:t>2</a:t>
                </a:r>
                <a:r>
                  <a:rPr lang="en-US" sz="2000" kern="1200" dirty="0" smtClean="0"/>
                  <a:t> </a:t>
                </a:r>
                <a:endParaRPr lang="en-US" sz="2000" kern="1200" dirty="0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636439" y="832550"/>
            <a:ext cx="6421184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Practice 2 </a:t>
            </a:r>
            <a:r>
              <a:rPr lang="en-US" dirty="0" smtClean="0"/>
              <a:t>   </a:t>
            </a:r>
            <a:r>
              <a:rPr lang="en-US" b="1" dirty="0"/>
              <a:t>Talking about appearance (age, clothes, and color)</a:t>
            </a:r>
            <a:endParaRPr lang="fa-IR" dirty="0"/>
          </a:p>
        </p:txBody>
      </p:sp>
      <p:sp>
        <p:nvSpPr>
          <p:cNvPr id="7" name="Oval Callout 6"/>
          <p:cNvSpPr/>
          <p:nvPr/>
        </p:nvSpPr>
        <p:spPr>
          <a:xfrm>
            <a:off x="636439" y="1682804"/>
            <a:ext cx="3703957" cy="2016224"/>
          </a:xfrm>
          <a:prstGeom prst="wedgeEllipse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 dirty="0"/>
          </a:p>
        </p:txBody>
      </p:sp>
      <p:sp>
        <p:nvSpPr>
          <p:cNvPr id="8" name="Rectangle 7"/>
          <p:cNvSpPr/>
          <p:nvPr/>
        </p:nvSpPr>
        <p:spPr>
          <a:xfrm>
            <a:off x="798490" y="2090751"/>
            <a:ext cx="2989011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Who is Mr. </a:t>
            </a:r>
            <a:r>
              <a:rPr lang="en-US" sz="2000" dirty="0" err="1" smtClean="0"/>
              <a:t>Lotfi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Who’s </a:t>
            </a:r>
            <a:r>
              <a:rPr lang="en-US" sz="2000" dirty="0"/>
              <a:t>Mrs. </a:t>
            </a:r>
            <a:r>
              <a:rPr lang="en-US" sz="2000" dirty="0" err="1"/>
              <a:t>Danesh</a:t>
            </a:r>
            <a:r>
              <a:rPr lang="en-US" sz="2000" dirty="0"/>
              <a:t>?</a:t>
            </a:r>
          </a:p>
          <a:p>
            <a:r>
              <a:rPr lang="en-US" sz="2000" dirty="0"/>
              <a:t>Which one is </a:t>
            </a:r>
            <a:r>
              <a:rPr lang="en-US" sz="2000" dirty="0" err="1"/>
              <a:t>Dorna</a:t>
            </a:r>
            <a:r>
              <a:rPr lang="en-US" sz="2000" dirty="0"/>
              <a:t>?</a:t>
            </a:r>
          </a:p>
          <a:p>
            <a:r>
              <a:rPr lang="en-US" sz="2000" dirty="0"/>
              <a:t>Which one is your teacher?</a:t>
            </a:r>
            <a:endParaRPr lang="fa-IR" sz="2000" dirty="0"/>
          </a:p>
        </p:txBody>
      </p:sp>
      <p:sp>
        <p:nvSpPr>
          <p:cNvPr id="9" name="Oval Callout 8"/>
          <p:cNvSpPr/>
          <p:nvPr/>
        </p:nvSpPr>
        <p:spPr>
          <a:xfrm>
            <a:off x="4184512" y="3050327"/>
            <a:ext cx="6192688" cy="1872208"/>
          </a:xfrm>
          <a:prstGeom prst="wedgeEllipseCallout">
            <a:avLst>
              <a:gd name="adj1" fmla="val 33447"/>
              <a:gd name="adj2" fmla="val 8382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4184512" y="3351336"/>
            <a:ext cx="566782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He’s the old man. He’s wearing a green jacket.</a:t>
            </a:r>
          </a:p>
          <a:p>
            <a:r>
              <a:rPr lang="en-US" sz="2000" dirty="0"/>
              <a:t>She’s the old woman. She’s wearing a brown </a:t>
            </a:r>
            <a:r>
              <a:rPr lang="en-US" sz="2000" dirty="0" err="1"/>
              <a:t>manteau</a:t>
            </a:r>
            <a:r>
              <a:rPr lang="en-US" sz="2000" dirty="0"/>
              <a:t>.</a:t>
            </a:r>
          </a:p>
          <a:p>
            <a:r>
              <a:rPr lang="en-US" sz="2000" dirty="0"/>
              <a:t>She’s the young girl. She’s wearing a grey scarf.</a:t>
            </a:r>
          </a:p>
          <a:p>
            <a:r>
              <a:rPr lang="en-US" sz="2000" dirty="0"/>
              <a:t>He’s the young man. He’s wearing a blue suit.</a:t>
            </a:r>
            <a:endParaRPr lang="fa-IR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18" y="4271384"/>
            <a:ext cx="2736999" cy="2736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77" y="3753758"/>
            <a:ext cx="2337553" cy="2337553"/>
          </a:xfrm>
          <a:prstGeom prst="rect">
            <a:avLst/>
          </a:prstGeom>
        </p:spPr>
      </p:pic>
      <p:pic>
        <p:nvPicPr>
          <p:cNvPr id="13" name="7-31-Lesson5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799" y="154497"/>
            <a:ext cx="609600" cy="609600"/>
          </a:xfrm>
          <a:prstGeom prst="rect">
            <a:avLst/>
          </a:prstGeom>
        </p:spPr>
      </p:pic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2003742" y="5534299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526157" y="-371351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6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32434165"/>
              </p:ext>
            </p:extLst>
          </p:nvPr>
        </p:nvGraphicFramePr>
        <p:xfrm>
          <a:off x="-386366" y="2020490"/>
          <a:ext cx="12784428" cy="46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ction Button: Home 3">
            <a:hlinkClick r:id="rId7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1010579" y="4920797"/>
            <a:ext cx="3278086" cy="45959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70C0"/>
                </a:solidFill>
              </a:rPr>
              <a:t>?</a:t>
            </a:r>
            <a:r>
              <a:rPr lang="fa-IR" sz="2400" dirty="0" smtClean="0">
                <a:solidFill>
                  <a:srgbClr val="0070C0"/>
                </a:solidFill>
              </a:rPr>
              <a:t>دستکش</a:t>
            </a:r>
            <a:r>
              <a:rPr lang="en-US" sz="2400" dirty="0" smtClean="0">
                <a:solidFill>
                  <a:srgbClr val="FF0000"/>
                </a:solidFill>
              </a:rPr>
              <a:t>Student :</a:t>
            </a:r>
            <a:r>
              <a:rPr lang="en-US" sz="2400" dirty="0" smtClean="0">
                <a:solidFill>
                  <a:srgbClr val="0070C0"/>
                </a:solidFill>
              </a:rPr>
              <a:t>And 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3762" y="1489344"/>
            <a:ext cx="652356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/>
              <a:t>Listen to the student and her teacher talking.</a:t>
            </a:r>
            <a:endParaRPr lang="fa-IR" sz="2400" dirty="0"/>
          </a:p>
        </p:txBody>
      </p:sp>
      <p:sp>
        <p:nvSpPr>
          <p:cNvPr id="5" name="Rectangle 4"/>
          <p:cNvSpPr/>
          <p:nvPr/>
        </p:nvSpPr>
        <p:spPr>
          <a:xfrm>
            <a:off x="1010579" y="3924053"/>
            <a:ext cx="696144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rgbClr val="0070C0"/>
                </a:solidFill>
              </a:rPr>
              <a:t>In English?</a:t>
            </a:r>
            <a:r>
              <a:rPr lang="fa-IR" sz="2400" dirty="0" smtClean="0">
                <a:solidFill>
                  <a:srgbClr val="0070C0"/>
                </a:solidFill>
              </a:rPr>
              <a:t>چادر</a:t>
            </a:r>
            <a:r>
              <a:rPr lang="en-US" sz="2400" dirty="0" smtClean="0">
                <a:solidFill>
                  <a:srgbClr val="FF0000"/>
                </a:solidFill>
              </a:rPr>
              <a:t>Student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Excuse me, teacher? </a:t>
            </a:r>
            <a:r>
              <a:rPr lang="en-US" sz="2400" dirty="0" smtClean="0">
                <a:solidFill>
                  <a:srgbClr val="0070C0"/>
                </a:solidFill>
              </a:rPr>
              <a:t>What’s</a:t>
            </a:r>
            <a:endParaRPr lang="fa-IR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75" y="2183098"/>
            <a:ext cx="2969227" cy="1442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1010579" y="4409535"/>
            <a:ext cx="515840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Teacher: </a:t>
            </a:r>
            <a:r>
              <a:rPr lang="en-US" sz="2800" dirty="0">
                <a:solidFill>
                  <a:srgbClr val="0070C0"/>
                </a:solidFill>
              </a:rPr>
              <a:t>Chador.</a:t>
            </a:r>
            <a:endParaRPr lang="fa-IR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0579" y="5426121"/>
            <a:ext cx="282480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</a:rPr>
              <a:t>Teacher: </a:t>
            </a:r>
            <a:r>
              <a:rPr lang="en-US" sz="2400" dirty="0">
                <a:solidFill>
                  <a:srgbClr val="0070C0"/>
                </a:solidFill>
              </a:rPr>
              <a:t>Gloves</a:t>
            </a:r>
            <a:r>
              <a:rPr lang="en-US" sz="2400" dirty="0"/>
              <a:t>.</a:t>
            </a:r>
            <a:endParaRPr lang="fa-IR" sz="2400" dirty="0"/>
          </a:p>
        </p:txBody>
      </p:sp>
      <p:sp>
        <p:nvSpPr>
          <p:cNvPr id="9" name="Rectangle 8"/>
          <p:cNvSpPr/>
          <p:nvPr/>
        </p:nvSpPr>
        <p:spPr>
          <a:xfrm>
            <a:off x="1010579" y="5885962"/>
            <a:ext cx="524855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</a:rPr>
              <a:t>Student</a:t>
            </a:r>
            <a:r>
              <a:rPr lang="en-US" sz="2400" dirty="0">
                <a:solidFill>
                  <a:srgbClr val="0070C0"/>
                </a:solidFill>
              </a:rPr>
              <a:t>: And how do you spell them?</a:t>
            </a:r>
            <a:endParaRPr lang="fa-IR" sz="24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0579" y="6333600"/>
            <a:ext cx="502961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</a:rPr>
              <a:t>Teacher</a:t>
            </a:r>
            <a:r>
              <a:rPr lang="en-US" sz="2400" dirty="0">
                <a:solidFill>
                  <a:srgbClr val="0070C0"/>
                </a:solidFill>
              </a:rPr>
              <a:t>: c-h-a-d-o-r, and g-l-o-v-e-s.</a:t>
            </a:r>
            <a:endParaRPr lang="fa-IR" sz="2400" dirty="0">
              <a:solidFill>
                <a:srgbClr val="0070C0"/>
              </a:solidFill>
            </a:endParaRPr>
          </a:p>
        </p:txBody>
      </p:sp>
      <p:pic>
        <p:nvPicPr>
          <p:cNvPr id="11" name="7-32-Lesson5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162" y="65683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5" y="3490176"/>
            <a:ext cx="3794975" cy="3305090"/>
          </a:xfrm>
          <a:prstGeom prst="rect">
            <a:avLst/>
          </a:prstGeom>
        </p:spPr>
      </p:pic>
      <p:grpSp>
        <p:nvGrpSpPr>
          <p:cNvPr id="14" name="Diagram group"/>
          <p:cNvGrpSpPr/>
          <p:nvPr/>
        </p:nvGrpSpPr>
        <p:grpSpPr>
          <a:xfrm>
            <a:off x="9067495" y="39811"/>
            <a:ext cx="3124505" cy="1178269"/>
            <a:chOff x="6376694" y="3900292"/>
            <a:chExt cx="1810091" cy="7717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15" name="Group 14"/>
            <p:cNvGrpSpPr/>
            <p:nvPr/>
          </p:nvGrpSpPr>
          <p:grpSpPr>
            <a:xfrm>
              <a:off x="6376694" y="3900292"/>
              <a:ext cx="1810091" cy="771716"/>
              <a:chOff x="6376694" y="3900292"/>
              <a:chExt cx="1810091" cy="77171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6" name="Rounded Rectangle 15"/>
              <p:cNvSpPr/>
              <p:nvPr/>
            </p:nvSpPr>
            <p:spPr>
              <a:xfrm>
                <a:off x="6376694" y="3900292"/>
                <a:ext cx="1810091" cy="77171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17" name="Rounded Rectangle 4"/>
              <p:cNvSpPr/>
              <p:nvPr/>
            </p:nvSpPr>
            <p:spPr>
              <a:xfrm>
                <a:off x="6414366" y="3937964"/>
                <a:ext cx="1734747" cy="6963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Sounds and letters</a:t>
                </a:r>
                <a:endParaRPr lang="en-US" sz="2400" kern="1200" dirty="0"/>
              </a:p>
            </p:txBody>
          </p:sp>
        </p:grpSp>
      </p:grpSp>
      <p:sp>
        <p:nvSpPr>
          <p:cNvPr id="18" name="Action Button: Home 17">
            <a:hlinkClick r:id="rId7" action="ppaction://hlinksldjump" highlightClick="1"/>
          </p:cNvPr>
          <p:cNvSpPr/>
          <p:nvPr/>
        </p:nvSpPr>
        <p:spPr>
          <a:xfrm>
            <a:off x="6329531" y="174792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7-33-Lesson5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278" y="3695716"/>
            <a:ext cx="609600" cy="609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3183" y="681024"/>
            <a:ext cx="805089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Listen to the conversations and check </a:t>
            </a:r>
            <a:r>
              <a:rPr lang="en-US" sz="2800" dirty="0" smtClean="0"/>
              <a:t>the </a:t>
            </a:r>
            <a:r>
              <a:rPr lang="en-US" sz="2800" dirty="0"/>
              <a:t>correct items.</a:t>
            </a:r>
            <a:endParaRPr lang="fa-IR" sz="2800" dirty="0"/>
          </a:p>
        </p:txBody>
      </p:sp>
      <p:grpSp>
        <p:nvGrpSpPr>
          <p:cNvPr id="36" name="Diagram group"/>
          <p:cNvGrpSpPr/>
          <p:nvPr/>
        </p:nvGrpSpPr>
        <p:grpSpPr>
          <a:xfrm>
            <a:off x="9282524" y="372111"/>
            <a:ext cx="2560977" cy="1141048"/>
            <a:chOff x="4597641" y="3900292"/>
            <a:chExt cx="1810091" cy="7717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7" name="Group 36"/>
            <p:cNvGrpSpPr/>
            <p:nvPr/>
          </p:nvGrpSpPr>
          <p:grpSpPr>
            <a:xfrm>
              <a:off x="4597641" y="3900292"/>
              <a:ext cx="1810091" cy="771716"/>
              <a:chOff x="4597641" y="3900292"/>
              <a:chExt cx="1810091" cy="77171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38" name="Rounded Rectangle 37"/>
              <p:cNvSpPr/>
              <p:nvPr/>
            </p:nvSpPr>
            <p:spPr>
              <a:xfrm>
                <a:off x="4597641" y="3900292"/>
                <a:ext cx="1810091" cy="77171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39" name="Rounded Rectangle 4"/>
              <p:cNvSpPr/>
              <p:nvPr/>
            </p:nvSpPr>
            <p:spPr>
              <a:xfrm>
                <a:off x="4635313" y="3937964"/>
                <a:ext cx="1734747" cy="6963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reading</a:t>
                </a:r>
                <a:endParaRPr lang="en-US" sz="3600" kern="1200" dirty="0"/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482689"/>
              </p:ext>
            </p:extLst>
          </p:nvPr>
        </p:nvGraphicFramePr>
        <p:xfrm>
          <a:off x="2444124" y="2485625"/>
          <a:ext cx="8128000" cy="30909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03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conversation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Height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Clothes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color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30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/>
                        <a:t>1</a:t>
                      </a:r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Tall               short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Suit            T-shirt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Brown            blue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30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/>
                        <a:t>2</a:t>
                      </a:r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Tall               short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Chador    </a:t>
                      </a:r>
                      <a:r>
                        <a:rPr lang="en-US" sz="2000" dirty="0" err="1" smtClean="0"/>
                        <a:t>Manteau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Blach</a:t>
                      </a:r>
                      <a:r>
                        <a:rPr lang="en-US" sz="2000" dirty="0" smtClean="0"/>
                        <a:t>             gray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ound Diagonal Corner Rectangle 3"/>
          <p:cNvSpPr/>
          <p:nvPr/>
        </p:nvSpPr>
        <p:spPr>
          <a:xfrm>
            <a:off x="4578632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10"/>
          <p:cNvSpPr/>
          <p:nvPr/>
        </p:nvSpPr>
        <p:spPr>
          <a:xfrm>
            <a:off x="5883499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6604716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5883499" y="5048260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/>
        </p:nvSpPr>
        <p:spPr>
          <a:xfrm>
            <a:off x="6604716" y="5048260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Diagonal Corner Rectangle 14"/>
          <p:cNvSpPr/>
          <p:nvPr/>
        </p:nvSpPr>
        <p:spPr>
          <a:xfrm>
            <a:off x="7941973" y="5048260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8604082" y="5052552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Diagonal Corner Rectangle 16"/>
          <p:cNvSpPr/>
          <p:nvPr/>
        </p:nvSpPr>
        <p:spPr>
          <a:xfrm>
            <a:off x="9938776" y="5052552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9942491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8640572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7941973" y="4000516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4576994" y="5048260"/>
            <a:ext cx="467354" cy="36945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Home 21">
            <a:hlinkClick r:id="rId7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5" name="7-34-Lesson5-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278" y="4928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8010659" y="518882"/>
            <a:ext cx="3647885" cy="949309"/>
            <a:chOff x="3029434" y="2509372"/>
            <a:chExt cx="2728063" cy="7717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Group 2"/>
            <p:cNvGrpSpPr/>
            <p:nvPr/>
          </p:nvGrpSpPr>
          <p:grpSpPr>
            <a:xfrm>
              <a:off x="3029434" y="2509372"/>
              <a:ext cx="2728063" cy="771716"/>
              <a:chOff x="3029434" y="2509372"/>
              <a:chExt cx="2728063" cy="77171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4" name="Rounded Rectangle 3"/>
              <p:cNvSpPr/>
              <p:nvPr/>
            </p:nvSpPr>
            <p:spPr>
              <a:xfrm>
                <a:off x="3029434" y="2509372"/>
                <a:ext cx="2728063" cy="77171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5" name="Rounded Rectangle 4"/>
              <p:cNvSpPr/>
              <p:nvPr/>
            </p:nvSpPr>
            <p:spPr>
              <a:xfrm>
                <a:off x="3067106" y="2547044"/>
                <a:ext cx="2652719" cy="69637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/>
                  <a:t>writing</a:t>
                </a:r>
                <a:endParaRPr lang="en-US" sz="4400" kern="1200" dirty="0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867880" y="1514532"/>
            <a:ext cx="930642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/>
              <a:t>Group Work</a:t>
            </a:r>
          </a:p>
          <a:p>
            <a:pPr algn="l"/>
            <a:r>
              <a:rPr lang="en-US" sz="2400" dirty="0"/>
              <a:t>Ask your classmates about their family members and fill out the table below.</a:t>
            </a:r>
            <a:endParaRPr lang="fa-IR" sz="2400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0" y="2981602"/>
            <a:ext cx="7637171" cy="3303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75" y="4250028"/>
            <a:ext cx="3005875" cy="2670935"/>
          </a:xfrm>
          <a:prstGeom prst="rect">
            <a:avLst/>
          </a:prstGeom>
        </p:spPr>
      </p:pic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80304" y="371972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6246367" y="-273452"/>
            <a:ext cx="5945634" cy="175961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Lesson </a:t>
            </a:r>
            <a:r>
              <a:rPr lang="fa-IR" sz="8800" dirty="0" smtClean="0">
                <a:latin typeface="Blackadder ITC" panose="04020505051007020D02" pitchFamily="82" charset="0"/>
              </a:rPr>
              <a:t>6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986" y="878176"/>
            <a:ext cx="11453247" cy="54476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034E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  <a:p>
            <a:endParaRPr lang="en-US" sz="2400" b="1" dirty="0" smtClean="0">
              <a:solidFill>
                <a:srgbClr val="034E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sz="2800" b="1" dirty="0">
              <a:solidFill>
                <a:srgbClr val="034E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n-US" sz="2800" b="1" dirty="0">
                <a:solidFill>
                  <a:srgbClr val="C251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to </a:t>
            </a:r>
            <a:r>
              <a:rPr lang="en-US" sz="2800" b="1" dirty="0" err="1">
                <a:solidFill>
                  <a:srgbClr val="C251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Farid</a:t>
            </a:r>
            <a:r>
              <a:rPr lang="en-US" sz="2800" b="1" dirty="0">
                <a:solidFill>
                  <a:srgbClr val="C251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his mother talking at home.</a:t>
            </a:r>
          </a:p>
          <a:p>
            <a:r>
              <a:rPr lang="en-US" sz="2800" b="1" dirty="0" err="1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Farid</a:t>
            </a:r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Mom, where are you?</a:t>
            </a:r>
          </a:p>
          <a:p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Mom: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in the kitchen.</a:t>
            </a:r>
          </a:p>
          <a:p>
            <a:r>
              <a:rPr lang="en-US" sz="2800" b="1" dirty="0" err="1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Farid</a:t>
            </a:r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Hello. Where’s Dad?</a:t>
            </a:r>
          </a:p>
          <a:p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Mom: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 garage.</a:t>
            </a:r>
          </a:p>
          <a:p>
            <a:r>
              <a:rPr lang="en-US" sz="2800" b="1" dirty="0" err="1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Farid</a:t>
            </a:r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What’s he doing? I’m so hungry.</a:t>
            </a:r>
          </a:p>
          <a:p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Mom: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OK, wash your hands and come for lunch.</a:t>
            </a:r>
          </a:p>
          <a:p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I’ll call Dad; he’s fixing the car.</a:t>
            </a:r>
          </a:p>
          <a:p>
            <a:r>
              <a:rPr lang="en-US" sz="2800" b="1" dirty="0" err="1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Farid</a:t>
            </a:r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286" y="2637786"/>
            <a:ext cx="4021331" cy="235921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7-35-Lesson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772" y="1656009"/>
            <a:ext cx="609600" cy="609600"/>
          </a:xfrm>
          <a:prstGeom prst="rect">
            <a:avLst/>
          </a:prstGeom>
        </p:spPr>
      </p:pic>
      <p:sp>
        <p:nvSpPr>
          <p:cNvPr id="7" name="Action Button: Home 6">
            <a:hlinkClick r:id="rId7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868"/>
            <a:ext cx="789474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tika-Bold"/>
              </a:rPr>
              <a:t>Practice 1 </a:t>
            </a:r>
            <a:r>
              <a:rPr lang="en-US" sz="2800" b="1" dirty="0" smtClean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tika-Bold"/>
              </a:rPr>
              <a:t>Talking </a:t>
            </a:r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tika-Bold"/>
              </a:rPr>
              <a:t>about where people are</a:t>
            </a:r>
          </a:p>
          <a:p>
            <a:r>
              <a:rPr lang="en-US" sz="2000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SansMS"/>
              </a:rPr>
              <a:t>Listen to the examples. Then ask and answer with a friend.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11176" y="2585169"/>
            <a:ext cx="2725186" cy="1823616"/>
          </a:xfrm>
          <a:prstGeom prst="wedgeRoundRectCallout">
            <a:avLst>
              <a:gd name="adj1" fmla="val -63191"/>
              <a:gd name="adj2" fmla="val 59262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are you?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is he?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is she?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are they?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989675" y="2675321"/>
            <a:ext cx="3991452" cy="2247213"/>
          </a:xfrm>
          <a:prstGeom prst="wedgeRoundRectCallout">
            <a:avLst>
              <a:gd name="adj1" fmla="val 37961"/>
              <a:gd name="adj2" fmla="val 73724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in the bedroom.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He’s in the living room.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 is in her office.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They’re in the garage.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18" y="4271385"/>
            <a:ext cx="2736999" cy="245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77" y="3753758"/>
            <a:ext cx="2337553" cy="2337553"/>
          </a:xfrm>
          <a:prstGeom prst="rect">
            <a:avLst/>
          </a:prstGeom>
        </p:spPr>
      </p:pic>
      <p:grpSp>
        <p:nvGrpSpPr>
          <p:cNvPr id="7" name="Diagram group"/>
          <p:cNvGrpSpPr/>
          <p:nvPr/>
        </p:nvGrpSpPr>
        <p:grpSpPr>
          <a:xfrm>
            <a:off x="8816064" y="350697"/>
            <a:ext cx="3188717" cy="902026"/>
            <a:chOff x="6430107" y="944121"/>
            <a:chExt cx="3188717" cy="90202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8" name="Group 7"/>
            <p:cNvGrpSpPr/>
            <p:nvPr/>
          </p:nvGrpSpPr>
          <p:grpSpPr>
            <a:xfrm>
              <a:off x="6430107" y="944121"/>
              <a:ext cx="3188717" cy="902026"/>
              <a:chOff x="6430107" y="944121"/>
              <a:chExt cx="3188717" cy="90202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9" name="Rounded Rectangle 8"/>
              <p:cNvSpPr/>
              <p:nvPr/>
            </p:nvSpPr>
            <p:spPr>
              <a:xfrm>
                <a:off x="6430107" y="944121"/>
                <a:ext cx="3188717" cy="90202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" name="Rounded Rectangle 4"/>
              <p:cNvSpPr/>
              <p:nvPr/>
            </p:nvSpPr>
            <p:spPr>
              <a:xfrm>
                <a:off x="6474140" y="988154"/>
                <a:ext cx="3100651" cy="8139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 smtClean="0"/>
                  <a:t>practice</a:t>
                </a:r>
                <a:r>
                  <a:rPr lang="fa-IR" sz="3200" kern="1200" dirty="0" smtClean="0"/>
                  <a:t>1</a:t>
                </a:r>
                <a:endParaRPr lang="en-US" sz="3200" kern="1200" dirty="0"/>
              </a:p>
            </p:txBody>
          </p:sp>
        </p:grpSp>
      </p:grpSp>
      <p:pic>
        <p:nvPicPr>
          <p:cNvPr id="11" name="7-36-Lesson6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681" y="1252723"/>
            <a:ext cx="609600" cy="609600"/>
          </a:xfrm>
          <a:prstGeom prst="rect">
            <a:avLst/>
          </a:prstGeom>
        </p:spPr>
      </p:pic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212521" y="5608750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8545608" y="453727"/>
            <a:ext cx="3188717" cy="902026"/>
            <a:chOff x="6430107" y="2828883"/>
            <a:chExt cx="3188717" cy="90202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Group 2"/>
            <p:cNvGrpSpPr/>
            <p:nvPr/>
          </p:nvGrpSpPr>
          <p:grpSpPr>
            <a:xfrm>
              <a:off x="6430107" y="2828883"/>
              <a:ext cx="3188717" cy="902026"/>
              <a:chOff x="6430107" y="2828883"/>
              <a:chExt cx="3188717" cy="90202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4" name="Rounded Rectangle 3"/>
              <p:cNvSpPr/>
              <p:nvPr/>
            </p:nvSpPr>
            <p:spPr>
              <a:xfrm>
                <a:off x="6430107" y="2828883"/>
                <a:ext cx="3188717" cy="90202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5" name="Rounded Rectangle 4"/>
              <p:cNvSpPr/>
              <p:nvPr/>
            </p:nvSpPr>
            <p:spPr>
              <a:xfrm>
                <a:off x="6474140" y="2872916"/>
                <a:ext cx="3100651" cy="8139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kern="1200" dirty="0" smtClean="0"/>
                  <a:t>Practice</a:t>
                </a:r>
                <a:r>
                  <a:rPr lang="fa-IR" sz="3200" kern="1200" dirty="0" smtClean="0"/>
                  <a:t>2</a:t>
                </a:r>
                <a:r>
                  <a:rPr lang="en-US" sz="3200" kern="1200" dirty="0" smtClean="0"/>
                  <a:t> </a:t>
                </a:r>
                <a:endParaRPr lang="en-US" sz="3200" kern="1200" dirty="0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04800" y="112362"/>
            <a:ext cx="7963437" cy="8002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Practice 2 </a:t>
            </a:r>
            <a:r>
              <a:rPr lang="en-US" sz="2000" b="1" dirty="0" smtClean="0">
                <a:solidFill>
                  <a:srgbClr val="C251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sz="2400" b="1" dirty="0">
                <a:solidFill>
                  <a:srgbClr val="EE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Talking about what people are doing</a:t>
            </a:r>
          </a:p>
          <a:p>
            <a:r>
              <a:rPr lang="en-US" b="1" dirty="0">
                <a:solidFill>
                  <a:srgbClr val="1E4A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Listen to the examples. Then ask and answer with a friend.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61189" y="2584358"/>
            <a:ext cx="4321728" cy="2371115"/>
          </a:xfrm>
          <a:prstGeom prst="wedgeEllipseCallout">
            <a:avLst>
              <a:gd name="adj1" fmla="val -23997"/>
              <a:gd name="adj2" fmla="val 71916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you doing?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he doing?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she doing?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655829" y="2584358"/>
            <a:ext cx="4800763" cy="2071468"/>
          </a:xfrm>
          <a:prstGeom prst="wedgeRoundRectCallout">
            <a:avLst>
              <a:gd name="adj1" fmla="val 30577"/>
              <a:gd name="adj2" fmla="val 76337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cooking.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He’s watching TV.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She’s reading a book.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They’re playing football.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18" y="4271385"/>
            <a:ext cx="2736999" cy="2451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044" y="4520447"/>
            <a:ext cx="2337553" cy="2337553"/>
          </a:xfrm>
          <a:prstGeom prst="rect">
            <a:avLst/>
          </a:prstGeom>
        </p:spPr>
      </p:pic>
      <p:pic>
        <p:nvPicPr>
          <p:cNvPr id="11" name="7-37-Lesson6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986" y="1443669"/>
            <a:ext cx="609600" cy="609600"/>
          </a:xfrm>
          <a:prstGeom prst="rect">
            <a:avLst/>
          </a:prstGeom>
        </p:spPr>
      </p:pic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7266306" y="5689223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group"/>
          <p:cNvGrpSpPr/>
          <p:nvPr/>
        </p:nvGrpSpPr>
        <p:grpSpPr>
          <a:xfrm>
            <a:off x="8809149" y="466607"/>
            <a:ext cx="2903842" cy="902026"/>
            <a:chOff x="5334344" y="3771264"/>
            <a:chExt cx="2115738" cy="90202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Group 2"/>
            <p:cNvGrpSpPr/>
            <p:nvPr/>
          </p:nvGrpSpPr>
          <p:grpSpPr>
            <a:xfrm>
              <a:off x="5334344" y="3771264"/>
              <a:ext cx="2115738" cy="902026"/>
              <a:chOff x="5334344" y="3771264"/>
              <a:chExt cx="2115738" cy="90202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4" name="Rounded Rectangle 3"/>
              <p:cNvSpPr/>
              <p:nvPr/>
            </p:nvSpPr>
            <p:spPr>
              <a:xfrm>
                <a:off x="5334344" y="3771264"/>
                <a:ext cx="2115738" cy="90202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5" name="Rounded Rectangle 4"/>
              <p:cNvSpPr/>
              <p:nvPr/>
            </p:nvSpPr>
            <p:spPr>
              <a:xfrm>
                <a:off x="5378377" y="3815297"/>
                <a:ext cx="2027672" cy="8139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kern="1200" dirty="0" smtClean="0"/>
                  <a:t>Sounds and letters</a:t>
                </a:r>
                <a:endParaRPr lang="en-US" sz="2800" kern="1200" dirty="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931974" y="1751526"/>
            <a:ext cx="888756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C00000"/>
                  </a:solidFill>
                </a:ln>
              </a:rPr>
              <a:t>Listen to the conversation between and her teacher.</a:t>
            </a:r>
          </a:p>
          <a:p>
            <a:endParaRPr lang="en-US" sz="2800" dirty="0" smtClean="0"/>
          </a:p>
          <a:p>
            <a:r>
              <a:rPr lang="en-US" sz="2800" dirty="0" smtClean="0">
                <a:ln>
                  <a:solidFill>
                    <a:srgbClr val="FF0000"/>
                  </a:solidFill>
                </a:ln>
              </a:rPr>
              <a:t>Teacher :</a:t>
            </a:r>
            <a:r>
              <a:rPr lang="en-US" sz="2800" dirty="0" smtClean="0"/>
              <a:t> </a:t>
            </a:r>
            <a:r>
              <a:rPr lang="en-US" sz="2800" dirty="0" err="1" smtClean="0"/>
              <a:t>Fatemeh</a:t>
            </a:r>
            <a:r>
              <a:rPr lang="en-US" sz="2800" dirty="0" smtClean="0"/>
              <a:t> look at this picture . </a:t>
            </a:r>
            <a:r>
              <a:rPr lang="en-US" sz="2800" dirty="0" err="1" smtClean="0"/>
              <a:t>Whats</a:t>
            </a:r>
            <a:r>
              <a:rPr lang="en-US" sz="2800" dirty="0" smtClean="0"/>
              <a:t> the man doing ?</a:t>
            </a:r>
          </a:p>
          <a:p>
            <a:r>
              <a:rPr lang="en-US" sz="2800" dirty="0" err="1" smtClean="0">
                <a:ln>
                  <a:solidFill>
                    <a:srgbClr val="FF0000"/>
                  </a:solidFill>
                </a:ln>
              </a:rPr>
              <a:t>Fatemeh</a:t>
            </a:r>
            <a:r>
              <a:rPr lang="en-US" sz="2800" dirty="0" smtClean="0">
                <a:ln>
                  <a:solidFill>
                    <a:srgbClr val="FF0000"/>
                  </a:solidFill>
                </a:ln>
              </a:rPr>
              <a:t> :</a:t>
            </a:r>
            <a:r>
              <a:rPr lang="en-US" sz="2800" dirty="0" smtClean="0"/>
              <a:t> </a:t>
            </a:r>
            <a:r>
              <a:rPr lang="en-US" sz="2800" dirty="0" err="1" smtClean="0"/>
              <a:t>hes</a:t>
            </a:r>
            <a:r>
              <a:rPr lang="en-US" sz="2800" dirty="0" smtClean="0"/>
              <a:t> working .</a:t>
            </a:r>
          </a:p>
          <a:p>
            <a:r>
              <a:rPr lang="en-US" sz="2800" dirty="0" smtClean="0">
                <a:ln>
                  <a:solidFill>
                    <a:srgbClr val="FF0000"/>
                  </a:solidFill>
                </a:ln>
              </a:rPr>
              <a:t>Teacher :</a:t>
            </a:r>
            <a:r>
              <a:rPr lang="en-US" sz="2800" dirty="0" smtClean="0"/>
              <a:t> </a:t>
            </a:r>
            <a:r>
              <a:rPr lang="en-US" sz="2800" dirty="0" err="1" smtClean="0"/>
              <a:t>hes</a:t>
            </a:r>
            <a:r>
              <a:rPr lang="en-US" sz="2800" dirty="0" smtClean="0"/>
              <a:t> it again.</a:t>
            </a:r>
          </a:p>
          <a:p>
            <a:r>
              <a:rPr lang="en-US" sz="2800" dirty="0" err="1" smtClean="0">
                <a:ln>
                  <a:solidFill>
                    <a:srgbClr val="FF0000"/>
                  </a:solidFill>
                </a:ln>
              </a:rPr>
              <a:t>Fatemeh</a:t>
            </a:r>
            <a:r>
              <a:rPr lang="en-US" sz="2800" dirty="0" smtClean="0">
                <a:ln>
                  <a:solidFill>
                    <a:srgbClr val="FF0000"/>
                  </a:solidFill>
                </a:ln>
              </a:rPr>
              <a:t> :</a:t>
            </a:r>
            <a:r>
              <a:rPr lang="en-US" sz="2800" dirty="0" smtClean="0"/>
              <a:t> </a:t>
            </a:r>
            <a:r>
              <a:rPr lang="en-US" sz="2800" dirty="0" err="1" smtClean="0"/>
              <a:t>hes</a:t>
            </a:r>
            <a:r>
              <a:rPr lang="en-US" sz="2800" dirty="0" smtClean="0"/>
              <a:t> working . </a:t>
            </a:r>
          </a:p>
          <a:p>
            <a:r>
              <a:rPr lang="en-US" sz="2800" dirty="0" smtClean="0">
                <a:ln>
                  <a:solidFill>
                    <a:srgbClr val="FF0000"/>
                  </a:solidFill>
                </a:ln>
              </a:rPr>
              <a:t>Teacher :</a:t>
            </a:r>
            <a:r>
              <a:rPr lang="en-US" sz="2800" dirty="0" smtClean="0"/>
              <a:t> </a:t>
            </a:r>
            <a:r>
              <a:rPr lang="en-US" sz="2800" dirty="0" err="1" smtClean="0"/>
              <a:t>hes</a:t>
            </a:r>
            <a:r>
              <a:rPr lang="en-US" sz="2800" dirty="0" smtClean="0"/>
              <a:t> working .Its / w / not / v /. </a:t>
            </a:r>
            <a:endParaRPr lang="en-US" sz="2800" dirty="0"/>
          </a:p>
        </p:txBody>
      </p:sp>
      <p:pic>
        <p:nvPicPr>
          <p:cNvPr id="7" name="7-38-Lesson6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2384" y="917620"/>
            <a:ext cx="609600" cy="609600"/>
          </a:xfrm>
          <a:prstGeom prst="rect">
            <a:avLst/>
          </a:prstGeom>
        </p:spPr>
      </p:pic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493" y="200775"/>
            <a:ext cx="720140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34EA3"/>
                </a:solidFill>
                <a:latin typeface="Kartika-Bold"/>
              </a:rPr>
              <a:t>Listening and Reading</a:t>
            </a:r>
          </a:p>
          <a:p>
            <a:r>
              <a:rPr lang="en-US" sz="2400" b="1" dirty="0">
                <a:solidFill>
                  <a:srgbClr val="C1504D"/>
                </a:solidFill>
                <a:latin typeface="Comic Sans MS" panose="030F0702030302020204" pitchFamily="66" charset="0"/>
              </a:rPr>
              <a:t>Listen to the conversations and check </a:t>
            </a:r>
            <a:r>
              <a:rPr lang="en-US" sz="2400" b="1" dirty="0" smtClean="0">
                <a:solidFill>
                  <a:srgbClr val="C1504D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srgbClr val="C1504D"/>
                </a:solidFill>
                <a:latin typeface="Comic Sans MS" panose="030F0702030302020204" pitchFamily="66" charset="0"/>
              </a:rPr>
              <a:t>correct items.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68" y="2215165"/>
            <a:ext cx="8420434" cy="4093166"/>
          </a:xfrm>
          <a:prstGeom prst="rect">
            <a:avLst/>
          </a:prstGeom>
        </p:spPr>
      </p:pic>
      <p:grpSp>
        <p:nvGrpSpPr>
          <p:cNvPr id="11" name="Diagram group"/>
          <p:cNvGrpSpPr/>
          <p:nvPr/>
        </p:nvGrpSpPr>
        <p:grpSpPr>
          <a:xfrm>
            <a:off x="9079606" y="411481"/>
            <a:ext cx="2659142" cy="902026"/>
            <a:chOff x="3702092" y="2828883"/>
            <a:chExt cx="2115738" cy="90202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12" name="Group 11"/>
            <p:cNvGrpSpPr/>
            <p:nvPr/>
          </p:nvGrpSpPr>
          <p:grpSpPr>
            <a:xfrm>
              <a:off x="3702092" y="2828883"/>
              <a:ext cx="2115738" cy="902026"/>
              <a:chOff x="3702092" y="2828883"/>
              <a:chExt cx="2115738" cy="90202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3" name="Rounded Rectangle 12"/>
              <p:cNvSpPr/>
              <p:nvPr/>
            </p:nvSpPr>
            <p:spPr>
              <a:xfrm>
                <a:off x="3702092" y="2828883"/>
                <a:ext cx="2115738" cy="90202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4" name="Rounded Rectangle 4"/>
              <p:cNvSpPr/>
              <p:nvPr/>
            </p:nvSpPr>
            <p:spPr>
              <a:xfrm>
                <a:off x="3746125" y="2872916"/>
                <a:ext cx="2027672" cy="8139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reading</a:t>
                </a:r>
                <a:endParaRPr lang="en-US" sz="3600" kern="1200" dirty="0"/>
              </a:p>
            </p:txBody>
          </p:sp>
        </p:grpSp>
      </p:grpSp>
      <p:sp>
        <p:nvSpPr>
          <p:cNvPr id="16" name="5-Point Star 15"/>
          <p:cNvSpPr/>
          <p:nvPr/>
        </p:nvSpPr>
        <p:spPr>
          <a:xfrm>
            <a:off x="3889421" y="3825024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889420" y="5243835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4843733" y="5245988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5860964" y="5299437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010606" y="5271750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7819624" y="5271751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668762" y="5245989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4843734" y="3843184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5860964" y="3825022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010607" y="3728429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819625" y="3730577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8667484" y="3730577"/>
            <a:ext cx="695459" cy="83712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7-39-Lesson6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583" y="3423629"/>
            <a:ext cx="609600" cy="609600"/>
          </a:xfrm>
          <a:prstGeom prst="rect">
            <a:avLst/>
          </a:prstGeom>
        </p:spPr>
      </p:pic>
      <p:sp>
        <p:nvSpPr>
          <p:cNvPr id="28" name="Action Button: Home 27">
            <a:hlinkClick r:id="rId9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4" name="7-40-Lesson6-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920" y="541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95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427"/>
            <a:ext cx="8121788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34E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Speaking and Writing</a:t>
            </a:r>
          </a:p>
          <a:p>
            <a:r>
              <a:rPr lang="en-US" sz="2000" b="1" dirty="0">
                <a:solidFill>
                  <a:srgbClr val="C1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Pair Work</a:t>
            </a:r>
          </a:p>
          <a:p>
            <a:r>
              <a:rPr lang="en-US" sz="2000" b="1" dirty="0">
                <a:solidFill>
                  <a:srgbClr val="C1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Say the name of a classmate. Your partner says what he/she is doing</a:t>
            </a:r>
            <a:r>
              <a:rPr lang="en-US" sz="2000" b="1" dirty="0" smtClean="0">
                <a:solidFill>
                  <a:srgbClr val="C1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Then </a:t>
            </a:r>
            <a:r>
              <a:rPr lang="en-US" sz="2000" b="1" dirty="0">
                <a:solidFill>
                  <a:srgbClr val="C1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change</a:t>
            </a:r>
          </a:p>
          <a:p>
            <a:r>
              <a:rPr lang="en-US" sz="2000" b="1" dirty="0">
                <a:solidFill>
                  <a:srgbClr val="C1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roles. Fill out the table below.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60" y="2612904"/>
            <a:ext cx="7354463" cy="3661287"/>
          </a:xfrm>
          <a:prstGeom prst="rect">
            <a:avLst/>
          </a:prstGeom>
        </p:spPr>
      </p:pic>
      <p:grpSp>
        <p:nvGrpSpPr>
          <p:cNvPr id="4" name="Diagram group"/>
          <p:cNvGrpSpPr/>
          <p:nvPr/>
        </p:nvGrpSpPr>
        <p:grpSpPr>
          <a:xfrm>
            <a:off x="8625323" y="445802"/>
            <a:ext cx="3188717" cy="902026"/>
            <a:chOff x="3165603" y="944121"/>
            <a:chExt cx="3188717" cy="90202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5" name="Group 4"/>
            <p:cNvGrpSpPr/>
            <p:nvPr/>
          </p:nvGrpSpPr>
          <p:grpSpPr>
            <a:xfrm>
              <a:off x="3165603" y="944121"/>
              <a:ext cx="3188717" cy="902026"/>
              <a:chOff x="3165603" y="944121"/>
              <a:chExt cx="3188717" cy="902026"/>
            </a:xfrm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6" name="Rounded Rectangle 5"/>
              <p:cNvSpPr/>
              <p:nvPr/>
            </p:nvSpPr>
            <p:spPr>
              <a:xfrm>
                <a:off x="3165603" y="944121"/>
                <a:ext cx="3188717" cy="902026"/>
              </a:xfrm>
              <a:prstGeom prst="roundRect">
                <a:avLst/>
              </a:prstGeom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3209636" y="988154"/>
                <a:ext cx="3100651" cy="8139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/>
                  <a:t>writing</a:t>
                </a:r>
                <a:endParaRPr lang="en-US" sz="4400" kern="1200" dirty="0"/>
              </a:p>
            </p:txBody>
          </p:sp>
        </p:grpSp>
      </p:grp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9442" y="334851"/>
            <a:ext cx="457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درباره ما</a:t>
            </a:r>
            <a:endParaRPr lang="en-US" sz="7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221" y="1535180"/>
            <a:ext cx="669701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تهیه کننده : هادی کریمی</a:t>
            </a:r>
          </a:p>
          <a:p>
            <a:pPr algn="r"/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fa-IR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مدرسه : شهید بهشتی</a:t>
            </a:r>
          </a:p>
          <a:p>
            <a:pPr algn="r"/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fa-IR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معلم مربوطه : آقای جعفری </a:t>
            </a:r>
          </a:p>
          <a:p>
            <a:pPr algn="r"/>
            <a:endParaRPr 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fa-IR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استان : آ . غ</a:t>
            </a:r>
          </a:p>
          <a:p>
            <a:pPr algn="r"/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fa-IR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شهرستان : منطقه آزاد تجاری ماکو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9465972" y="5640946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744" y="669515"/>
            <a:ext cx="7289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lackadder ITC" panose="04020505051007020D02" pitchFamily="82" charset="0"/>
              </a:rPr>
              <a:t>Photo </a:t>
            </a:r>
            <a:r>
              <a:rPr lang="en-US" sz="9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lackadder ITC" panose="04020505051007020D02" pitchFamily="82" charset="0"/>
              </a:rPr>
              <a:t>dictionry</a:t>
            </a:r>
            <a:endParaRPr lang="en-US" sz="9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lackadder ITC" panose="04020505051007020D02" pitchFamily="82" charset="0"/>
            </a:endParaRPr>
          </a:p>
        </p:txBody>
      </p:sp>
      <p:sp>
        <p:nvSpPr>
          <p:cNvPr id="3" name="Horizontal Scroll 2">
            <a:hlinkClick r:id="rId2" action="ppaction://hlinksldjump"/>
          </p:cNvPr>
          <p:cNvSpPr/>
          <p:nvPr/>
        </p:nvSpPr>
        <p:spPr>
          <a:xfrm>
            <a:off x="768627" y="2302322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dictionary 5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sp>
        <p:nvSpPr>
          <p:cNvPr id="5" name="Horizontal Scroll 4">
            <a:hlinkClick r:id="rId3" action="ppaction://hlinksldjump"/>
          </p:cNvPr>
          <p:cNvSpPr/>
          <p:nvPr/>
        </p:nvSpPr>
        <p:spPr>
          <a:xfrm>
            <a:off x="768626" y="3832762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dictionary 6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75" y="3410657"/>
            <a:ext cx="2891725" cy="2927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7" y="139559"/>
            <a:ext cx="2891725" cy="2927983"/>
          </a:xfrm>
          <a:prstGeom prst="rect">
            <a:avLst/>
          </a:prstGeom>
        </p:spPr>
      </p:pic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2189408" y="669515"/>
            <a:ext cx="2558603" cy="1114023"/>
          </a:xfrm>
          <a:prstGeom prst="actionButtonHom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بازگشت به صفحه ی اصلی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526157" y="-402243"/>
            <a:ext cx="6665843" cy="2216670"/>
          </a:xfrm>
          <a:prstGeom prst="horizontalScroll">
            <a:avLst>
              <a:gd name="adj" fmla="val 25000"/>
            </a:avLst>
          </a:prstGeom>
          <a:ln>
            <a:solidFill>
              <a:schemeClr val="accent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Blackadder ITC" panose="04020505051007020D02" pitchFamily="82" charset="0"/>
              </a:rPr>
              <a:t>dictionary 5</a:t>
            </a:r>
            <a:endParaRPr lang="en-US" sz="8800" dirty="0">
              <a:latin typeface="Blackadder ITC" panose="04020505051007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" y="837128"/>
            <a:ext cx="5049638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9437" y="3696236"/>
            <a:ext cx="4237149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</a:rPr>
              <a:t>Tall</a:t>
            </a:r>
            <a:r>
              <a:rPr lang="fa-IR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</a:rPr>
              <a:t> </a:t>
            </a:r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</a:rPr>
              <a:t>:</a:t>
            </a:r>
            <a:r>
              <a:rPr lang="fa-IR" sz="11500" b="1" dirty="0" smtClean="0">
                <a:ln/>
                <a:solidFill>
                  <a:schemeClr val="accent3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بلند قد</a:t>
            </a:r>
            <a:endParaRPr lang="en-US" sz="11500" b="1" dirty="0">
              <a:ln/>
              <a:solidFill>
                <a:schemeClr val="accent3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" y="837128"/>
            <a:ext cx="5049638" cy="54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859888" y="2382591"/>
            <a:ext cx="525458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Short : </a:t>
            </a:r>
            <a:r>
              <a:rPr lang="fa-IR" sz="11500" b="1" dirty="0" smtClean="0">
                <a:ln/>
                <a:solidFill>
                  <a:schemeClr val="accent3"/>
                </a:solidFill>
                <a:latin typeface="Edwardian Script ITC" panose="030303020407070D0804" pitchFamily="66" charset="0"/>
                <a:cs typeface="IranNastaliq" panose="02020505000000020003" pitchFamily="18" charset="0"/>
              </a:rPr>
              <a:t>کوتاه قد</a:t>
            </a:r>
            <a:endParaRPr lang="en-US" sz="11500" b="1" dirty="0">
              <a:ln/>
              <a:solidFill>
                <a:schemeClr val="accent3"/>
              </a:solidFill>
              <a:latin typeface="Edwardian Script ITC" panose="030303020407070D0804" pitchFamily="66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1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پاورپینت انگلیس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دروس 5 و 6 زبان هفتم</Template>
  <TotalTime>0</TotalTime>
  <Words>918</Words>
  <Application>Microsoft Office PowerPoint</Application>
  <PresentationFormat>Widescreen</PresentationFormat>
  <Paragraphs>218</Paragraphs>
  <Slides>69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6" baseType="lpstr">
      <vt:lpstr>Bauhaus 93</vt:lpstr>
      <vt:lpstr>Arabic Typesetting</vt:lpstr>
      <vt:lpstr>Calibri Light</vt:lpstr>
      <vt:lpstr>Calibri</vt:lpstr>
      <vt:lpstr>Arial</vt:lpstr>
      <vt:lpstr>Microsoft YaHei</vt:lpstr>
      <vt:lpstr>Times New Roman</vt:lpstr>
      <vt:lpstr>Comic Sans MS</vt:lpstr>
      <vt:lpstr>Kartika-Bold</vt:lpstr>
      <vt:lpstr>IranNastaliq</vt:lpstr>
      <vt:lpstr>Blackadder ITC</vt:lpstr>
      <vt:lpstr>ComicSansMS</vt:lpstr>
      <vt:lpstr>Garamond</vt:lpstr>
      <vt:lpstr>Edwardian Script ITC</vt:lpstr>
      <vt:lpstr>2  Elham</vt:lpstr>
      <vt:lpstr>پاورپینت انگلیسی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2019-12-20T06:51:26Z</dcterms:created>
  <dcterms:modified xsi:type="dcterms:W3CDTF">2019-12-20T06:51:55Z</dcterms:modified>
</cp:coreProperties>
</file>