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835" r:id="rId1"/>
  </p:sldMasterIdLst>
  <p:notesMasterIdLst>
    <p:notesMasterId r:id="rId60"/>
  </p:notesMasterIdLst>
  <p:sldIdLst>
    <p:sldId id="315" r:id="rId2"/>
    <p:sldId id="303" r:id="rId3"/>
    <p:sldId id="316" r:id="rId4"/>
    <p:sldId id="317" r:id="rId5"/>
    <p:sldId id="296" r:id="rId6"/>
    <p:sldId id="300" r:id="rId7"/>
    <p:sldId id="309" r:id="rId8"/>
    <p:sldId id="306" r:id="rId9"/>
    <p:sldId id="318" r:id="rId10"/>
    <p:sldId id="308" r:id="rId11"/>
    <p:sldId id="307" r:id="rId12"/>
    <p:sldId id="276" r:id="rId13"/>
    <p:sldId id="277" r:id="rId14"/>
    <p:sldId id="273" r:id="rId15"/>
    <p:sldId id="275" r:id="rId16"/>
    <p:sldId id="274" r:id="rId17"/>
    <p:sldId id="266" r:id="rId18"/>
    <p:sldId id="267" r:id="rId19"/>
    <p:sldId id="272" r:id="rId20"/>
    <p:sldId id="269" r:id="rId21"/>
    <p:sldId id="268" r:id="rId22"/>
    <p:sldId id="271" r:id="rId23"/>
    <p:sldId id="270" r:id="rId24"/>
    <p:sldId id="285" r:id="rId25"/>
    <p:sldId id="286" r:id="rId26"/>
    <p:sldId id="260" r:id="rId27"/>
    <p:sldId id="261" r:id="rId28"/>
    <p:sldId id="310" r:id="rId29"/>
    <p:sldId id="265" r:id="rId30"/>
    <p:sldId id="262" r:id="rId31"/>
    <p:sldId id="264" r:id="rId32"/>
    <p:sldId id="263" r:id="rId33"/>
    <p:sldId id="280" r:id="rId34"/>
    <p:sldId id="281" r:id="rId35"/>
    <p:sldId id="282" r:id="rId36"/>
    <p:sldId id="283" r:id="rId37"/>
    <p:sldId id="284" r:id="rId38"/>
    <p:sldId id="289" r:id="rId39"/>
    <p:sldId id="302" r:id="rId40"/>
    <p:sldId id="311" r:id="rId41"/>
    <p:sldId id="290" r:id="rId42"/>
    <p:sldId id="304" r:id="rId43"/>
    <p:sldId id="291" r:id="rId44"/>
    <p:sldId id="314" r:id="rId45"/>
    <p:sldId id="312" r:id="rId46"/>
    <p:sldId id="293" r:id="rId47"/>
    <p:sldId id="299" r:id="rId48"/>
    <p:sldId id="298" r:id="rId49"/>
    <p:sldId id="294" r:id="rId50"/>
    <p:sldId id="297" r:id="rId51"/>
    <p:sldId id="295" r:id="rId52"/>
    <p:sldId id="301" r:id="rId53"/>
    <p:sldId id="319" r:id="rId54"/>
    <p:sldId id="320" r:id="rId55"/>
    <p:sldId id="321" r:id="rId56"/>
    <p:sldId id="322" r:id="rId57"/>
    <p:sldId id="323" r:id="rId58"/>
    <p:sldId id="324" r:id="rId59"/>
  </p:sldIdLst>
  <p:sldSz cx="9144000" cy="6858000" type="screen4x3"/>
  <p:notesSz cx="6858000" cy="9144000"/>
  <p:defaultTextStyle>
    <a:defPPr>
      <a:defRPr lang="ar-SA"/>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0C8E"/>
    <a:srgbClr val="FF0000"/>
    <a:srgbClr val="66FF33"/>
    <a:srgbClr val="666699"/>
    <a:srgbClr val="333399"/>
    <a:srgbClr val="3366CC"/>
    <a:srgbClr val="0099CC"/>
    <a:srgbClr val="9268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3990" autoAdjust="0"/>
    <p:restoredTop sz="94660"/>
  </p:normalViewPr>
  <p:slideViewPr>
    <p:cSldViewPr>
      <p:cViewPr varScale="1">
        <p:scale>
          <a:sx n="70" d="100"/>
          <a:sy n="70" d="100"/>
        </p:scale>
        <p:origin x="648"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26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rtl="1" eaLnBrk="1" hangingPunct="1">
              <a:defRPr sz="1200">
                <a:latin typeface="Arial" charset="0"/>
                <a:cs typeface="Arial" charset="0"/>
              </a:defRPr>
            </a:lvl1pPr>
          </a:lstStyle>
          <a:p>
            <a:pPr>
              <a:defRPr/>
            </a:pPr>
            <a:endParaRPr lang="en-US"/>
          </a:p>
        </p:txBody>
      </p:sp>
      <p:sp>
        <p:nvSpPr>
          <p:cNvPr id="2426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rtl="1" eaLnBrk="1" hangingPunct="1">
              <a:defRPr sz="1200">
                <a:latin typeface="Arial" charset="0"/>
                <a:cs typeface="Arial" charset="0"/>
              </a:defRPr>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26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426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rtl="1" eaLnBrk="1" hangingPunct="1">
              <a:defRPr sz="1200">
                <a:latin typeface="Arial" charset="0"/>
                <a:cs typeface="Arial" charset="0"/>
              </a:defRPr>
            </a:lvl1pPr>
          </a:lstStyle>
          <a:p>
            <a:pPr>
              <a:defRPr/>
            </a:pPr>
            <a:endParaRPr lang="en-US"/>
          </a:p>
        </p:txBody>
      </p:sp>
      <p:sp>
        <p:nvSpPr>
          <p:cNvPr id="2426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rtl="1" eaLnBrk="1" hangingPunct="1">
              <a:defRPr sz="1200"/>
            </a:lvl1pPr>
          </a:lstStyle>
          <a:p>
            <a:fld id="{73F68895-EE00-4E47-8060-9D87EA1236F1}" type="slidenum">
              <a:rPr lang="en-US" altLang="fa-IR"/>
              <a:pPr/>
              <a:t>‹#›</a:t>
            </a:fld>
            <a:endParaRPr lang="en-US" altLang="fa-IR"/>
          </a:p>
        </p:txBody>
      </p:sp>
    </p:spTree>
    <p:extLst>
      <p:ext uri="{BB962C8B-B14F-4D97-AF65-F5344CB8AC3E}">
        <p14:creationId xmlns:p14="http://schemas.microsoft.com/office/powerpoint/2010/main" val="2885689202"/>
      </p:ext>
    </p:extLst>
  </p:cSld>
  <p:clrMap bg1="lt1" tx1="dk1" bg2="lt2" tx2="dk2" accent1="accent1" accent2="accent2" accent3="accent3" accent4="accent4" accent5="accent5" accent6="accent6" hlink="hlink" folHlink="folHlink"/>
  <p:notesStyle>
    <a:lvl1pPr algn="r" rtl="1" eaLnBrk="0" fontAlgn="base" hangingPunct="0">
      <a:spcBef>
        <a:spcPct val="30000"/>
      </a:spcBef>
      <a:spcAft>
        <a:spcPct val="0"/>
      </a:spcAft>
      <a:defRPr sz="1200" kern="1200">
        <a:solidFill>
          <a:schemeClr val="tx1"/>
        </a:solidFill>
        <a:latin typeface="Arial" charset="0"/>
        <a:ea typeface="+mn-ea"/>
        <a:cs typeface="Arial" charset="0"/>
      </a:defRPr>
    </a:lvl1pPr>
    <a:lvl2pPr marL="457200" algn="r" rtl="1" eaLnBrk="0" fontAlgn="base" hangingPunct="0">
      <a:spcBef>
        <a:spcPct val="30000"/>
      </a:spcBef>
      <a:spcAft>
        <a:spcPct val="0"/>
      </a:spcAft>
      <a:defRPr sz="1200" kern="1200">
        <a:solidFill>
          <a:schemeClr val="tx1"/>
        </a:solidFill>
        <a:latin typeface="Arial" charset="0"/>
        <a:ea typeface="+mn-ea"/>
        <a:cs typeface="Arial" charset="0"/>
      </a:defRPr>
    </a:lvl2pPr>
    <a:lvl3pPr marL="914400" algn="r" rtl="1" eaLnBrk="0" fontAlgn="base" hangingPunct="0">
      <a:spcBef>
        <a:spcPct val="30000"/>
      </a:spcBef>
      <a:spcAft>
        <a:spcPct val="0"/>
      </a:spcAft>
      <a:defRPr sz="1200" kern="1200">
        <a:solidFill>
          <a:schemeClr val="tx1"/>
        </a:solidFill>
        <a:latin typeface="Arial" charset="0"/>
        <a:ea typeface="+mn-ea"/>
        <a:cs typeface="Arial" charset="0"/>
      </a:defRPr>
    </a:lvl3pPr>
    <a:lvl4pPr marL="1371600" algn="r" rtl="1" eaLnBrk="0" fontAlgn="base" hangingPunct="0">
      <a:spcBef>
        <a:spcPct val="30000"/>
      </a:spcBef>
      <a:spcAft>
        <a:spcPct val="0"/>
      </a:spcAft>
      <a:defRPr sz="1200" kern="1200">
        <a:solidFill>
          <a:schemeClr val="tx1"/>
        </a:solidFill>
        <a:latin typeface="Arial" charset="0"/>
        <a:ea typeface="+mn-ea"/>
        <a:cs typeface="Arial" charset="0"/>
      </a:defRPr>
    </a:lvl4pPr>
    <a:lvl5pPr marL="1828800" algn="r" rtl="1"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33321F7-CB17-4E0B-BF18-7D46ECCCBC16}" type="slidenum">
              <a:rPr lang="en-US" altLang="fa-IR"/>
              <a:pPr/>
              <a:t>1</a:t>
            </a:fld>
            <a:endParaRPr lang="en-US" altLang="fa-IR"/>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51030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5D2C6B0-753E-4C69-A7C7-05EEED58D676}" type="slidenum">
              <a:rPr lang="en-US" altLang="fa-IR"/>
              <a:pPr/>
              <a:t>10</a:t>
            </a:fld>
            <a:endParaRPr lang="en-US" altLang="fa-IR"/>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88831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2618B17-5589-481E-A555-B89D34A390A2}" type="slidenum">
              <a:rPr lang="en-US" altLang="fa-IR"/>
              <a:pPr/>
              <a:t>11</a:t>
            </a:fld>
            <a:endParaRPr lang="en-US" altLang="fa-IR"/>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5838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C72566-5C15-4CD0-A5B4-709804FF2A0A}" type="slidenum">
              <a:rPr lang="en-US" altLang="fa-IR"/>
              <a:pPr/>
              <a:t>12</a:t>
            </a:fld>
            <a:endParaRPr lang="en-US" altLang="fa-IR"/>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794901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E620D04-2995-4EB5-A4D4-41EE480878BE}" type="slidenum">
              <a:rPr lang="en-US" altLang="fa-IR"/>
              <a:pPr/>
              <a:t>13</a:t>
            </a:fld>
            <a:endParaRPr lang="en-US" altLang="fa-I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457048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1499F0B-6997-4305-AF45-CC775E4F05C4}" type="slidenum">
              <a:rPr lang="en-US" altLang="fa-IR"/>
              <a:pPr/>
              <a:t>14</a:t>
            </a:fld>
            <a:endParaRPr lang="en-US" altLang="fa-IR"/>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44076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B820FF3-75B1-4659-B605-AB43693A0B80}" type="slidenum">
              <a:rPr lang="en-US" altLang="fa-IR"/>
              <a:pPr/>
              <a:t>15</a:t>
            </a:fld>
            <a:endParaRPr lang="en-US" altLang="fa-IR"/>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3698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A8E57B4-7754-487F-BAB5-8782E96FF1A5}" type="slidenum">
              <a:rPr lang="en-US" altLang="fa-IR"/>
              <a:pPr/>
              <a:t>16</a:t>
            </a:fld>
            <a:endParaRPr lang="en-US" altLang="fa-IR"/>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89457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A022BA0-546F-436F-B010-36FF22D99B70}" type="slidenum">
              <a:rPr lang="en-US" altLang="fa-IR"/>
              <a:pPr/>
              <a:t>17</a:t>
            </a:fld>
            <a:endParaRPr lang="en-US" altLang="fa-I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410936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C5302E3-0BD5-4D59-980F-7F29D3E54C30}" type="slidenum">
              <a:rPr lang="en-US" altLang="fa-IR"/>
              <a:pPr/>
              <a:t>18</a:t>
            </a:fld>
            <a:endParaRPr lang="en-US" altLang="fa-IR"/>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82296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78F7C3E-7641-48D7-81F6-CF37234680FE}" type="slidenum">
              <a:rPr lang="en-US" altLang="fa-IR"/>
              <a:pPr/>
              <a:t>19</a:t>
            </a:fld>
            <a:endParaRPr lang="en-US" altLang="fa-IR"/>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85374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0ADBCF5-0020-4C96-89EF-87973C49C85F}" type="slidenum">
              <a:rPr lang="en-US" altLang="fa-IR"/>
              <a:pPr/>
              <a:t>2</a:t>
            </a:fld>
            <a:endParaRPr lang="en-US" altLang="fa-I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70942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FD086E5-C739-4E61-8B9C-462FA9457E26}" type="slidenum">
              <a:rPr lang="en-US" altLang="fa-IR"/>
              <a:pPr/>
              <a:t>20</a:t>
            </a:fld>
            <a:endParaRPr lang="en-US" altLang="fa-IR"/>
          </a:p>
        </p:txBody>
      </p:sp>
      <p:sp>
        <p:nvSpPr>
          <p:cNvPr id="86019" name="Rectangle 2"/>
          <p:cNvSpPr>
            <a:spLocks noGrp="1" noRot="1" noChangeAspect="1" noChangeArrowheads="1" noTextEdit="1"/>
          </p:cNvSpPr>
          <p:nvPr>
            <p:ph type="sldImg"/>
          </p:nvPr>
        </p:nvSpPr>
        <p:spPr>
          <a:ln/>
        </p:spPr>
      </p:sp>
      <p:sp>
        <p:nvSpPr>
          <p:cNvPr id="860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44206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B5BB71-B4A2-43D6-8898-9A1BF7553C1E}" type="slidenum">
              <a:rPr lang="en-US" altLang="fa-IR"/>
              <a:pPr/>
              <a:t>21</a:t>
            </a:fld>
            <a:endParaRPr lang="en-US" altLang="fa-I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844771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CB31BF-7A02-4355-8FCB-016FBE7EE675}" type="slidenum">
              <a:rPr lang="en-US" altLang="fa-IR"/>
              <a:pPr/>
              <a:t>22</a:t>
            </a:fld>
            <a:endParaRPr lang="en-US" altLang="fa-I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699586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C82619F-0ABB-40A2-A817-7230CCF23911}" type="slidenum">
              <a:rPr lang="en-US" altLang="fa-IR"/>
              <a:pPr/>
              <a:t>23</a:t>
            </a:fld>
            <a:endParaRPr lang="en-US" altLang="fa-IR"/>
          </a:p>
        </p:txBody>
      </p:sp>
      <p:sp>
        <p:nvSpPr>
          <p:cNvPr id="89091" name="Rectangle 2"/>
          <p:cNvSpPr>
            <a:spLocks noGrp="1" noRot="1" noChangeAspect="1" noChangeArrowheads="1" noTextEdit="1"/>
          </p:cNvSpPr>
          <p:nvPr>
            <p:ph type="sldImg"/>
          </p:nvPr>
        </p:nvSpPr>
        <p:spPr>
          <a:ln/>
        </p:spPr>
      </p:sp>
      <p:sp>
        <p:nvSpPr>
          <p:cNvPr id="890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0574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B9C878-BF6C-4D2C-A453-FD0ADC9E2B65}" type="slidenum">
              <a:rPr lang="en-US" altLang="fa-IR"/>
              <a:pPr/>
              <a:t>24</a:t>
            </a:fld>
            <a:endParaRPr lang="en-US" altLang="fa-IR"/>
          </a:p>
        </p:txBody>
      </p:sp>
      <p:sp>
        <p:nvSpPr>
          <p:cNvPr id="90115" name="Rectangle 2"/>
          <p:cNvSpPr>
            <a:spLocks noGrp="1" noRot="1" noChangeAspect="1" noChangeArrowheads="1" noTextEdit="1"/>
          </p:cNvSpPr>
          <p:nvPr>
            <p:ph type="sldImg"/>
          </p:nvPr>
        </p:nvSpPr>
        <p:spPr>
          <a:ln/>
        </p:spPr>
      </p:sp>
      <p:sp>
        <p:nvSpPr>
          <p:cNvPr id="901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629088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D3FFFA6-49B0-44F0-B9BD-8E5AA1A6995C}" type="slidenum">
              <a:rPr lang="en-US" altLang="fa-IR"/>
              <a:pPr/>
              <a:t>25</a:t>
            </a:fld>
            <a:endParaRPr lang="en-US" altLang="fa-I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66596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143E56B-02EB-4903-8B11-E61181A4FE96}" type="slidenum">
              <a:rPr lang="en-US" altLang="fa-IR"/>
              <a:pPr/>
              <a:t>26</a:t>
            </a:fld>
            <a:endParaRPr lang="en-US" altLang="fa-IR"/>
          </a:p>
        </p:txBody>
      </p:sp>
      <p:sp>
        <p:nvSpPr>
          <p:cNvPr id="92163" name="Rectangle 2"/>
          <p:cNvSpPr>
            <a:spLocks noGrp="1" noRot="1" noChangeAspect="1" noChangeArrowheads="1" noTextEdit="1"/>
          </p:cNvSpPr>
          <p:nvPr>
            <p:ph type="sldImg"/>
          </p:nvPr>
        </p:nvSpPr>
        <p:spPr>
          <a:ln/>
        </p:spPr>
      </p:sp>
      <p:sp>
        <p:nvSpPr>
          <p:cNvPr id="921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197336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56BA70C-3E78-4A57-9BF0-D0EED561A323}" type="slidenum">
              <a:rPr lang="en-US" altLang="fa-IR"/>
              <a:pPr/>
              <a:t>27</a:t>
            </a:fld>
            <a:endParaRPr lang="en-US" altLang="fa-I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838681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C25CF29-EB8D-4799-A256-A4FCF7D37594}" type="slidenum">
              <a:rPr lang="en-US" altLang="fa-IR"/>
              <a:pPr/>
              <a:t>28</a:t>
            </a:fld>
            <a:endParaRPr lang="en-US" altLang="fa-IR"/>
          </a:p>
        </p:txBody>
      </p:sp>
      <p:sp>
        <p:nvSpPr>
          <p:cNvPr id="94211" name="Rectangle 2"/>
          <p:cNvSpPr>
            <a:spLocks noGrp="1" noRot="1" noChangeAspect="1" noChangeArrowheads="1" noTextEdit="1"/>
          </p:cNvSpPr>
          <p:nvPr>
            <p:ph type="sldImg"/>
          </p:nvPr>
        </p:nvSpPr>
        <p:spPr>
          <a:ln/>
        </p:spPr>
      </p:sp>
      <p:sp>
        <p:nvSpPr>
          <p:cNvPr id="942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91444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BC828DA-25DE-4674-B3E5-5ADD8E1A454F}" type="slidenum">
              <a:rPr lang="en-US" altLang="fa-IR"/>
              <a:pPr/>
              <a:t>29</a:t>
            </a:fld>
            <a:endParaRPr lang="en-US" altLang="fa-IR"/>
          </a:p>
        </p:txBody>
      </p:sp>
      <p:sp>
        <p:nvSpPr>
          <p:cNvPr id="95235" name="Rectangle 2"/>
          <p:cNvSpPr>
            <a:spLocks noGrp="1" noRot="1" noChangeAspect="1" noChangeArrowheads="1" noTextEdit="1"/>
          </p:cNvSpPr>
          <p:nvPr>
            <p:ph type="sldImg"/>
          </p:nvPr>
        </p:nvSpPr>
        <p:spPr>
          <a:ln/>
        </p:spPr>
      </p:sp>
      <p:sp>
        <p:nvSpPr>
          <p:cNvPr id="952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84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B4ADA51-6E59-46C8-85F9-351DBDCA0BEF}" type="slidenum">
              <a:rPr lang="en-US" altLang="fa-IR"/>
              <a:pPr/>
              <a:t>3</a:t>
            </a:fld>
            <a:endParaRPr lang="en-US" altLang="fa-IR"/>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7840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7F26C87-2AD3-4C65-A835-2F7A633AEDE2}" type="slidenum">
              <a:rPr lang="en-US" altLang="fa-IR"/>
              <a:pPr/>
              <a:t>30</a:t>
            </a:fld>
            <a:endParaRPr lang="en-US" altLang="fa-IR"/>
          </a:p>
        </p:txBody>
      </p:sp>
      <p:sp>
        <p:nvSpPr>
          <p:cNvPr id="96259" name="Rectangle 2"/>
          <p:cNvSpPr>
            <a:spLocks noGrp="1" noRot="1" noChangeAspect="1" noChangeArrowheads="1" noTextEdit="1"/>
          </p:cNvSpPr>
          <p:nvPr>
            <p:ph type="sldImg"/>
          </p:nvPr>
        </p:nvSpPr>
        <p:spPr>
          <a:ln/>
        </p:spPr>
      </p:sp>
      <p:sp>
        <p:nvSpPr>
          <p:cNvPr id="962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72345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E2E15BD-8FB2-4D1C-B5C9-97B2A266CC9C}" type="slidenum">
              <a:rPr lang="en-US" altLang="fa-IR"/>
              <a:pPr/>
              <a:t>31</a:t>
            </a:fld>
            <a:endParaRPr lang="en-US" altLang="fa-IR"/>
          </a:p>
        </p:txBody>
      </p:sp>
      <p:sp>
        <p:nvSpPr>
          <p:cNvPr id="97283" name="Rectangle 2"/>
          <p:cNvSpPr>
            <a:spLocks noGrp="1" noRot="1" noChangeAspect="1" noChangeArrowheads="1" noTextEdit="1"/>
          </p:cNvSpPr>
          <p:nvPr>
            <p:ph type="sldImg"/>
          </p:nvPr>
        </p:nvSpPr>
        <p:spPr>
          <a:ln/>
        </p:spPr>
      </p:sp>
      <p:sp>
        <p:nvSpPr>
          <p:cNvPr id="972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49154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D462570-9864-493D-BCBE-08129B8CC26E}" type="slidenum">
              <a:rPr lang="en-US" altLang="fa-IR"/>
              <a:pPr/>
              <a:t>32</a:t>
            </a:fld>
            <a:endParaRPr lang="en-US" altLang="fa-IR"/>
          </a:p>
        </p:txBody>
      </p:sp>
      <p:sp>
        <p:nvSpPr>
          <p:cNvPr id="98307" name="Rectangle 2"/>
          <p:cNvSpPr>
            <a:spLocks noGrp="1" noRot="1" noChangeAspect="1" noChangeArrowheads="1" noTextEdit="1"/>
          </p:cNvSpPr>
          <p:nvPr>
            <p:ph type="sldImg"/>
          </p:nvPr>
        </p:nvSpPr>
        <p:spPr>
          <a:ln/>
        </p:spPr>
      </p:sp>
      <p:sp>
        <p:nvSpPr>
          <p:cNvPr id="983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66448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9027601-64C5-47E5-90E1-565C8DD7C0EC}" type="slidenum">
              <a:rPr lang="en-US" altLang="fa-IR"/>
              <a:pPr/>
              <a:t>33</a:t>
            </a:fld>
            <a:endParaRPr lang="en-US" altLang="fa-IR"/>
          </a:p>
        </p:txBody>
      </p:sp>
      <p:sp>
        <p:nvSpPr>
          <p:cNvPr id="99331" name="Rectangle 2"/>
          <p:cNvSpPr>
            <a:spLocks noGrp="1" noRot="1" noChangeAspect="1" noChangeArrowheads="1" noTextEdit="1"/>
          </p:cNvSpPr>
          <p:nvPr>
            <p:ph type="sldImg"/>
          </p:nvPr>
        </p:nvSpPr>
        <p:spPr>
          <a:ln/>
        </p:spPr>
      </p:sp>
      <p:sp>
        <p:nvSpPr>
          <p:cNvPr id="993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187935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4C44AEF-B047-4324-8027-CBE06435772A}" type="slidenum">
              <a:rPr lang="en-US" altLang="fa-IR"/>
              <a:pPr/>
              <a:t>34</a:t>
            </a:fld>
            <a:endParaRPr lang="en-US" altLang="fa-IR"/>
          </a:p>
        </p:txBody>
      </p:sp>
      <p:sp>
        <p:nvSpPr>
          <p:cNvPr id="100355" name="Rectangle 2"/>
          <p:cNvSpPr>
            <a:spLocks noGrp="1" noRot="1" noChangeAspect="1" noChangeArrowheads="1" noTextEdit="1"/>
          </p:cNvSpPr>
          <p:nvPr>
            <p:ph type="sldImg"/>
          </p:nvPr>
        </p:nvSpPr>
        <p:spPr>
          <a:ln/>
        </p:spPr>
      </p:sp>
      <p:sp>
        <p:nvSpPr>
          <p:cNvPr id="1003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7576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BA6E7EF-77A9-4B6C-9340-55B8960FBF1B}" type="slidenum">
              <a:rPr lang="en-US" altLang="fa-IR"/>
              <a:pPr/>
              <a:t>35</a:t>
            </a:fld>
            <a:endParaRPr lang="en-US" altLang="fa-IR"/>
          </a:p>
        </p:txBody>
      </p:sp>
      <p:sp>
        <p:nvSpPr>
          <p:cNvPr id="101379" name="Rectangle 2"/>
          <p:cNvSpPr>
            <a:spLocks noGrp="1" noRot="1" noChangeAspect="1" noChangeArrowheads="1" noTextEdit="1"/>
          </p:cNvSpPr>
          <p:nvPr>
            <p:ph type="sldImg"/>
          </p:nvPr>
        </p:nvSpPr>
        <p:spPr>
          <a:ln/>
        </p:spPr>
      </p:sp>
      <p:sp>
        <p:nvSpPr>
          <p:cNvPr id="1013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827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56F88A-5F83-431A-8D9A-1AD140740371}" type="slidenum">
              <a:rPr lang="en-US" altLang="fa-IR"/>
              <a:pPr/>
              <a:t>36</a:t>
            </a:fld>
            <a:endParaRPr lang="en-US" altLang="fa-I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6409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87BA060-5394-4314-A678-EDC2A60AA699}" type="slidenum">
              <a:rPr lang="en-US" altLang="fa-IR"/>
              <a:pPr/>
              <a:t>37</a:t>
            </a:fld>
            <a:endParaRPr lang="en-US" altLang="fa-IR"/>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390290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42042C1-B22D-4645-B37D-0BE79D0D551B}" type="slidenum">
              <a:rPr lang="en-US" altLang="fa-IR"/>
              <a:pPr/>
              <a:t>38</a:t>
            </a:fld>
            <a:endParaRPr lang="en-US" altLang="fa-IR"/>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174356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06157A9-FD53-45AB-B0D6-D3EFA3780897}" type="slidenum">
              <a:rPr lang="en-US" altLang="fa-IR"/>
              <a:pPr/>
              <a:t>39</a:t>
            </a:fld>
            <a:endParaRPr lang="en-US" altLang="fa-IR"/>
          </a:p>
        </p:txBody>
      </p:sp>
      <p:sp>
        <p:nvSpPr>
          <p:cNvPr id="105475" name="Rectangle 2"/>
          <p:cNvSpPr>
            <a:spLocks noGrp="1" noRot="1" noChangeAspect="1" noChangeArrowheads="1" noTextEdit="1"/>
          </p:cNvSpPr>
          <p:nvPr>
            <p:ph type="sldImg"/>
          </p:nvPr>
        </p:nvSpPr>
        <p:spPr>
          <a:ln/>
        </p:spPr>
      </p:sp>
      <p:sp>
        <p:nvSpPr>
          <p:cNvPr id="1054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957160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6CA87B62-D042-433B-81EA-F8B2CFD51DB8}" type="slidenum">
              <a:rPr lang="en-US" altLang="fa-IR"/>
              <a:pPr/>
              <a:t>4</a:t>
            </a:fld>
            <a:endParaRPr lang="en-US" altLang="fa-I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267569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A5394F5-CD38-40FB-8084-9BF8B3406BB7}" type="slidenum">
              <a:rPr lang="en-US" altLang="fa-IR"/>
              <a:pPr/>
              <a:t>40</a:t>
            </a:fld>
            <a:endParaRPr lang="en-US" altLang="fa-IR"/>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288149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40D321C-6991-4B66-A0B5-7AD1F6B09410}" type="slidenum">
              <a:rPr lang="en-US" altLang="fa-IR"/>
              <a:pPr/>
              <a:t>41</a:t>
            </a:fld>
            <a:endParaRPr lang="en-US" altLang="fa-IR"/>
          </a:p>
        </p:txBody>
      </p:sp>
      <p:sp>
        <p:nvSpPr>
          <p:cNvPr id="107523" name="Rectangle 2"/>
          <p:cNvSpPr>
            <a:spLocks noGrp="1" noRot="1" noChangeAspect="1" noChangeArrowheads="1" noTextEdit="1"/>
          </p:cNvSpPr>
          <p:nvPr>
            <p:ph type="sldImg"/>
          </p:nvPr>
        </p:nvSpPr>
        <p:spPr>
          <a:ln/>
        </p:spPr>
      </p:sp>
      <p:sp>
        <p:nvSpPr>
          <p:cNvPr id="1075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30838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E9F25BA-C1C5-4924-AB2B-AFFCEBF3C9BC}" type="slidenum">
              <a:rPr lang="en-US" altLang="fa-IR"/>
              <a:pPr/>
              <a:t>42</a:t>
            </a:fld>
            <a:endParaRPr lang="en-US" altLang="fa-IR"/>
          </a:p>
        </p:txBody>
      </p:sp>
      <p:sp>
        <p:nvSpPr>
          <p:cNvPr id="108547" name="Rectangle 2"/>
          <p:cNvSpPr>
            <a:spLocks noGrp="1" noRot="1" noChangeAspect="1" noChangeArrowheads="1" noTextEdit="1"/>
          </p:cNvSpPr>
          <p:nvPr>
            <p:ph type="sldImg"/>
          </p:nvPr>
        </p:nvSpPr>
        <p:spPr>
          <a:ln/>
        </p:spPr>
      </p:sp>
      <p:sp>
        <p:nvSpPr>
          <p:cNvPr id="1085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466238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3B84C65-3E1E-4E3A-819C-4F4C29309731}" type="slidenum">
              <a:rPr lang="en-US" altLang="fa-IR"/>
              <a:pPr/>
              <a:t>43</a:t>
            </a:fld>
            <a:endParaRPr lang="en-US" altLang="fa-IR"/>
          </a:p>
        </p:txBody>
      </p:sp>
      <p:sp>
        <p:nvSpPr>
          <p:cNvPr id="109571" name="Rectangle 2"/>
          <p:cNvSpPr>
            <a:spLocks noGrp="1" noRot="1" noChangeAspect="1" noChangeArrowheads="1" noTextEdit="1"/>
          </p:cNvSpPr>
          <p:nvPr>
            <p:ph type="sldImg"/>
          </p:nvPr>
        </p:nvSpPr>
        <p:spPr>
          <a:ln/>
        </p:spPr>
      </p:sp>
      <p:sp>
        <p:nvSpPr>
          <p:cNvPr id="1095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452949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1E0EE98-0F75-46CF-BACF-ACDB832ED3F1}" type="slidenum">
              <a:rPr lang="en-US" altLang="fa-IR"/>
              <a:pPr/>
              <a:t>44</a:t>
            </a:fld>
            <a:endParaRPr lang="en-US" altLang="fa-IR"/>
          </a:p>
        </p:txBody>
      </p:sp>
      <p:sp>
        <p:nvSpPr>
          <p:cNvPr id="110595" name="Rectangle 2"/>
          <p:cNvSpPr>
            <a:spLocks noGrp="1" noRot="1" noChangeAspect="1" noChangeArrowheads="1" noTextEdit="1"/>
          </p:cNvSpPr>
          <p:nvPr>
            <p:ph type="sldImg"/>
          </p:nvPr>
        </p:nvSpPr>
        <p:spPr>
          <a:ln/>
        </p:spPr>
      </p:sp>
      <p:sp>
        <p:nvSpPr>
          <p:cNvPr id="1105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937892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339D23A-CDF6-4AC0-B8F7-91CC5383C50D}" type="slidenum">
              <a:rPr lang="en-US" altLang="fa-IR"/>
              <a:pPr/>
              <a:t>45</a:t>
            </a:fld>
            <a:endParaRPr lang="en-US" altLang="fa-IR"/>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344613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A23E140-7260-40E1-B0BA-C5DF649D244B}" type="slidenum">
              <a:rPr lang="en-US" altLang="fa-IR"/>
              <a:pPr/>
              <a:t>46</a:t>
            </a:fld>
            <a:endParaRPr lang="en-US" altLang="fa-I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08299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45F995C-B5F9-4EB3-BE8B-A67745B82F40}" type="slidenum">
              <a:rPr lang="en-US" altLang="fa-IR"/>
              <a:pPr/>
              <a:t>47</a:t>
            </a:fld>
            <a:endParaRPr lang="en-US" altLang="fa-I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6474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9CF84FA-D668-411B-8903-F77BF01FF1F6}" type="slidenum">
              <a:rPr lang="en-US" altLang="fa-IR"/>
              <a:pPr/>
              <a:t>48</a:t>
            </a:fld>
            <a:endParaRPr lang="en-US" altLang="fa-IR"/>
          </a:p>
        </p:txBody>
      </p:sp>
      <p:sp>
        <p:nvSpPr>
          <p:cNvPr id="114691" name="Rectangle 2"/>
          <p:cNvSpPr>
            <a:spLocks noGrp="1" noRot="1" noChangeAspect="1" noChangeArrowheads="1" noTextEdit="1"/>
          </p:cNvSpPr>
          <p:nvPr>
            <p:ph type="sldImg"/>
          </p:nvPr>
        </p:nvSpPr>
        <p:spPr>
          <a:ln/>
        </p:spPr>
      </p:sp>
      <p:sp>
        <p:nvSpPr>
          <p:cNvPr id="1146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1814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105064E-6A27-48EC-8CC8-F413D0164566}" type="slidenum">
              <a:rPr lang="en-US" altLang="fa-IR"/>
              <a:pPr/>
              <a:t>49</a:t>
            </a:fld>
            <a:endParaRPr lang="en-US" altLang="fa-IR"/>
          </a:p>
        </p:txBody>
      </p:sp>
      <p:sp>
        <p:nvSpPr>
          <p:cNvPr id="115715" name="Rectangle 2"/>
          <p:cNvSpPr>
            <a:spLocks noGrp="1" noRot="1" noChangeAspect="1" noChangeArrowheads="1" noTextEdit="1"/>
          </p:cNvSpPr>
          <p:nvPr>
            <p:ph type="sldImg"/>
          </p:nvPr>
        </p:nvSpPr>
        <p:spPr>
          <a:ln/>
        </p:spPr>
      </p:sp>
      <p:sp>
        <p:nvSpPr>
          <p:cNvPr id="1157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193941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94AA6FF-7679-4BD4-B06B-2F286B68C62F}" type="slidenum">
              <a:rPr lang="en-US" altLang="fa-IR"/>
              <a:pPr/>
              <a:t>5</a:t>
            </a:fld>
            <a:endParaRPr lang="en-US" altLang="fa-I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961733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229AAD9-84F5-4A92-AED7-E716092B6D6C}" type="slidenum">
              <a:rPr lang="en-US" altLang="fa-IR"/>
              <a:pPr/>
              <a:t>50</a:t>
            </a:fld>
            <a:endParaRPr lang="en-US" altLang="fa-I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4205878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8124583D-88C8-4D08-8E00-53F1B7B9F1BF}" type="slidenum">
              <a:rPr lang="en-US" altLang="fa-IR"/>
              <a:pPr/>
              <a:t>51</a:t>
            </a:fld>
            <a:endParaRPr lang="en-US" altLang="fa-IR"/>
          </a:p>
        </p:txBody>
      </p:sp>
      <p:sp>
        <p:nvSpPr>
          <p:cNvPr id="117763" name="Rectangle 2"/>
          <p:cNvSpPr>
            <a:spLocks noGrp="1" noRot="1" noChangeAspect="1" noChangeArrowheads="1" noTextEdit="1"/>
          </p:cNvSpPr>
          <p:nvPr>
            <p:ph type="sldImg"/>
          </p:nvPr>
        </p:nvSpPr>
        <p:spPr>
          <a:ln/>
        </p:spPr>
      </p:sp>
      <p:sp>
        <p:nvSpPr>
          <p:cNvPr id="1177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932229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77A605CE-7A55-49F8-BCDC-A689005F8D95}" type="slidenum">
              <a:rPr lang="en-US" altLang="fa-IR"/>
              <a:pPr/>
              <a:t>52</a:t>
            </a:fld>
            <a:endParaRPr lang="en-US" altLang="fa-IR"/>
          </a:p>
        </p:txBody>
      </p:sp>
      <p:sp>
        <p:nvSpPr>
          <p:cNvPr id="118787" name="Rectangle 2"/>
          <p:cNvSpPr>
            <a:spLocks noGrp="1" noRot="1" noChangeAspect="1" noChangeArrowheads="1" noTextEdit="1"/>
          </p:cNvSpPr>
          <p:nvPr>
            <p:ph type="sldImg"/>
          </p:nvPr>
        </p:nvSpPr>
        <p:spPr>
          <a:ln/>
        </p:spPr>
      </p:sp>
      <p:sp>
        <p:nvSpPr>
          <p:cNvPr id="1187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fa-IR" smtClean="0">
                <a:latin typeface="Arial" panose="020B0604020202020204" pitchFamily="34" charset="0"/>
                <a:cs typeface="Arial" panose="020B0604020202020204" pitchFamily="34" charset="0"/>
              </a:rPr>
              <a:t>Architect.rozblog.com</a:t>
            </a:r>
          </a:p>
          <a:p>
            <a:pPr eaLnBrk="1" hangingPunct="1"/>
            <a:endParaRPr lang="en-US" altLang="fa-IR" smtClean="0">
              <a:latin typeface="Arial" panose="020B0604020202020204" pitchFamily="34" charset="0"/>
              <a:cs typeface="Arial" panose="020B0604020202020204" pitchFamily="34" charset="0"/>
            </a:endParaRPr>
          </a:p>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258896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5C59C89-267F-4832-9FC0-ADDD9996D2EB}" type="slidenum">
              <a:rPr lang="en-US" altLang="fa-IR"/>
              <a:pPr/>
              <a:t>53</a:t>
            </a:fld>
            <a:endParaRPr lang="en-US" altLang="fa-IR"/>
          </a:p>
        </p:txBody>
      </p:sp>
      <p:sp>
        <p:nvSpPr>
          <p:cNvPr id="119811" name="Rectangle 2"/>
          <p:cNvSpPr>
            <a:spLocks noGrp="1" noRot="1" noChangeAspect="1" noChangeArrowheads="1" noTextEdit="1"/>
          </p:cNvSpPr>
          <p:nvPr>
            <p:ph type="sldImg"/>
          </p:nvPr>
        </p:nvSpPr>
        <p:spPr>
          <a:ln/>
        </p:spPr>
      </p:sp>
      <p:sp>
        <p:nvSpPr>
          <p:cNvPr id="1198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fa-IR" smtClean="0">
                <a:latin typeface="Arial" panose="020B0604020202020204" pitchFamily="34" charset="0"/>
                <a:cs typeface="Arial" panose="020B0604020202020204" pitchFamily="34" charset="0"/>
              </a:rPr>
              <a:t>Architect.rozblog.com</a:t>
            </a:r>
          </a:p>
          <a:p>
            <a:pPr eaLnBrk="1" hangingPunct="1"/>
            <a:endParaRPr lang="en-US" altLang="fa-IR" smtClean="0">
              <a:latin typeface="Arial" panose="020B0604020202020204" pitchFamily="34" charset="0"/>
              <a:cs typeface="Arial" panose="020B0604020202020204" pitchFamily="34" charset="0"/>
            </a:endParaRPr>
          </a:p>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228709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CF447E03-A799-4C4B-8B3F-C8A023963FF4}" type="slidenum">
              <a:rPr lang="en-US" altLang="fa-IR"/>
              <a:pPr/>
              <a:t>54</a:t>
            </a:fld>
            <a:endParaRPr lang="en-US" altLang="fa-IR"/>
          </a:p>
        </p:txBody>
      </p:sp>
      <p:sp>
        <p:nvSpPr>
          <p:cNvPr id="120835" name="Rectangle 2"/>
          <p:cNvSpPr>
            <a:spLocks noGrp="1" noRot="1" noChangeAspect="1" noChangeArrowheads="1" noTextEdit="1"/>
          </p:cNvSpPr>
          <p:nvPr>
            <p:ph type="sldImg"/>
          </p:nvPr>
        </p:nvSpPr>
        <p:spPr>
          <a:ln/>
        </p:spPr>
      </p:sp>
      <p:sp>
        <p:nvSpPr>
          <p:cNvPr id="1208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fa-IR" smtClean="0">
                <a:latin typeface="Arial" panose="020B0604020202020204" pitchFamily="34" charset="0"/>
                <a:cs typeface="Arial" panose="020B0604020202020204" pitchFamily="34" charset="0"/>
              </a:rPr>
              <a:t>Architect.rozblog.com</a:t>
            </a:r>
          </a:p>
          <a:p>
            <a:pPr eaLnBrk="1" hangingPunct="1"/>
            <a:endParaRPr lang="en-US" altLang="fa-IR" smtClean="0">
              <a:latin typeface="Arial" panose="020B0604020202020204" pitchFamily="34" charset="0"/>
              <a:cs typeface="Arial" panose="020B0604020202020204" pitchFamily="34" charset="0"/>
            </a:endParaRPr>
          </a:p>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32005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E8AA3981-258E-4598-89E2-657364BB9F0C}" type="slidenum">
              <a:rPr lang="en-US" altLang="fa-IR"/>
              <a:pPr/>
              <a:t>55</a:t>
            </a:fld>
            <a:endParaRPr lang="en-US" altLang="fa-IR"/>
          </a:p>
        </p:txBody>
      </p:sp>
      <p:sp>
        <p:nvSpPr>
          <p:cNvPr id="121859" name="Rectangle 2"/>
          <p:cNvSpPr>
            <a:spLocks noGrp="1" noRot="1" noChangeAspect="1" noChangeArrowheads="1" noTextEdit="1"/>
          </p:cNvSpPr>
          <p:nvPr>
            <p:ph type="sldImg"/>
          </p:nvPr>
        </p:nvSpPr>
        <p:spPr>
          <a:ln/>
        </p:spPr>
      </p:sp>
      <p:sp>
        <p:nvSpPr>
          <p:cNvPr id="1218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fa-IR" smtClean="0">
                <a:latin typeface="Arial" panose="020B0604020202020204" pitchFamily="34" charset="0"/>
                <a:cs typeface="Arial" panose="020B0604020202020204" pitchFamily="34" charset="0"/>
              </a:rPr>
              <a:t>Architect.rozblog.com</a:t>
            </a:r>
          </a:p>
          <a:p>
            <a:pPr eaLnBrk="1" hangingPunct="1"/>
            <a:endParaRPr lang="en-US" altLang="fa-IR" smtClean="0">
              <a:latin typeface="Arial" panose="020B0604020202020204" pitchFamily="34" charset="0"/>
              <a:cs typeface="Arial" panose="020B0604020202020204" pitchFamily="34" charset="0"/>
            </a:endParaRPr>
          </a:p>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345191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32798DF0-4032-4463-A5D5-A3AC40882563}" type="slidenum">
              <a:rPr lang="en-US" altLang="fa-IR"/>
              <a:pPr/>
              <a:t>56</a:t>
            </a:fld>
            <a:endParaRPr lang="en-US" altLang="fa-I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fa-IR" smtClean="0">
                <a:latin typeface="Arial" panose="020B0604020202020204" pitchFamily="34" charset="0"/>
                <a:cs typeface="Arial" panose="020B0604020202020204" pitchFamily="34" charset="0"/>
              </a:rPr>
              <a:t>Architect.rozblog.com</a:t>
            </a:r>
          </a:p>
          <a:p>
            <a:pPr eaLnBrk="1" hangingPunct="1"/>
            <a:endParaRPr lang="en-US" altLang="fa-IR" smtClean="0">
              <a:latin typeface="Arial" panose="020B0604020202020204" pitchFamily="34" charset="0"/>
              <a:cs typeface="Arial" panose="020B0604020202020204" pitchFamily="34" charset="0"/>
            </a:endParaRPr>
          </a:p>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96946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B9667A3-1A2D-4E96-B511-75E922E5D039}" type="slidenum">
              <a:rPr lang="en-US" altLang="fa-IR"/>
              <a:pPr/>
              <a:t>57</a:t>
            </a:fld>
            <a:endParaRPr lang="en-US" altLang="fa-I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fa-IR" smtClean="0">
                <a:latin typeface="Arial" panose="020B0604020202020204" pitchFamily="34" charset="0"/>
                <a:cs typeface="Arial" panose="020B0604020202020204" pitchFamily="34" charset="0"/>
              </a:rPr>
              <a:t>Architect.rozblog.com</a:t>
            </a:r>
          </a:p>
          <a:p>
            <a:pPr eaLnBrk="1" hangingPunct="1"/>
            <a:endParaRPr lang="en-US" altLang="fa-IR" smtClean="0">
              <a:latin typeface="Arial" panose="020B0604020202020204" pitchFamily="34" charset="0"/>
              <a:cs typeface="Arial" panose="020B0604020202020204" pitchFamily="34" charset="0"/>
            </a:endParaRPr>
          </a:p>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918242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5AE78872-28D3-4CF4-828A-5DB76B313601}" type="slidenum">
              <a:rPr lang="en-US" altLang="fa-IR"/>
              <a:pPr/>
              <a:t>58</a:t>
            </a:fld>
            <a:endParaRPr lang="en-US" altLang="fa-IR"/>
          </a:p>
        </p:txBody>
      </p:sp>
      <p:sp>
        <p:nvSpPr>
          <p:cNvPr id="124931" name="Rectangle 2"/>
          <p:cNvSpPr>
            <a:spLocks noGrp="1" noRot="1" noChangeAspect="1" noChangeArrowheads="1" noTextEdit="1"/>
          </p:cNvSpPr>
          <p:nvPr>
            <p:ph type="sldImg"/>
          </p:nvPr>
        </p:nvSpPr>
        <p:spPr>
          <a:ln/>
        </p:spPr>
      </p:sp>
      <p:sp>
        <p:nvSpPr>
          <p:cNvPr id="1249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fa-IR" smtClean="0">
                <a:latin typeface="Arial" panose="020B0604020202020204" pitchFamily="34" charset="0"/>
                <a:cs typeface="Arial" panose="020B0604020202020204" pitchFamily="34" charset="0"/>
              </a:rPr>
              <a:t>Architect.rozblog.com</a:t>
            </a:r>
          </a:p>
          <a:p>
            <a:pPr eaLnBrk="1" hangingPunct="1"/>
            <a:endParaRPr lang="en-US" altLang="fa-IR" smtClean="0">
              <a:latin typeface="Arial" panose="020B0604020202020204" pitchFamily="34" charset="0"/>
              <a:cs typeface="Arial" panose="020B0604020202020204" pitchFamily="34" charset="0"/>
            </a:endParaRPr>
          </a:p>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4889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9966CA98-A3D9-40F4-A809-392AD048C918}" type="slidenum">
              <a:rPr lang="en-US" altLang="fa-IR"/>
              <a:pPr/>
              <a:t>6</a:t>
            </a:fld>
            <a:endParaRPr lang="en-US" altLang="fa-IR"/>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9034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A2BB5DD-F4A9-4503-9B26-BF8CD9B3CD84}" type="slidenum">
              <a:rPr lang="en-US" altLang="fa-IR"/>
              <a:pPr/>
              <a:t>7</a:t>
            </a:fld>
            <a:endParaRPr lang="en-US" altLang="fa-I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384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23DEF12-DF88-41C0-B2B1-A9901012346B}" type="slidenum">
              <a:rPr lang="en-US" altLang="fa-IR"/>
              <a:pPr/>
              <a:t>8</a:t>
            </a:fld>
            <a:endParaRPr lang="en-US" altLang="fa-I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201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0BEA8097-FA20-4F47-BEE6-367AD421FF7E}" type="slidenum">
              <a:rPr lang="en-US" altLang="fa-IR"/>
              <a:pPr/>
              <a:t>9</a:t>
            </a:fld>
            <a:endParaRPr lang="en-US" altLang="fa-IR"/>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a-IR"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0506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0" y="2925763"/>
            <a:ext cx="9144000" cy="1587"/>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14600" y="2362200"/>
            <a:ext cx="4114800" cy="1127125"/>
          </a:xfrm>
          <a:prstGeom prst="rect">
            <a:avLst/>
          </a:prstGeom>
          <a:solidFill>
            <a:schemeClr val="tx1"/>
          </a:solidFill>
          <a:ln w="76200" cmpd="thinThick">
            <a:solidFill>
              <a:schemeClr val="tx1"/>
            </a:solidFill>
            <a:miter lim="800000"/>
          </a:ln>
        </p:spPr>
        <p:txBody>
          <a:bodyPr anchor="ctr">
            <a:normAutofit/>
          </a:bodyPr>
          <a:lstStyle/>
          <a:p>
            <a:pPr algn="ctr" eaLnBrk="1" hangingPunct="1">
              <a:spcBef>
                <a:spcPts val="400"/>
              </a:spcBef>
              <a:defRPr/>
            </a:pPr>
            <a:endParaRPr lang="en-US" b="1" cap="all">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en-US" smtClean="0"/>
              <a:t>Click to edit Master title style</a:t>
            </a:r>
            <a:endParaRPr lang="en-US" dirty="0"/>
          </a:p>
        </p:txBody>
      </p:sp>
      <p:sp>
        <p:nvSpPr>
          <p:cNvPr id="7" name="Date Placeholder 10"/>
          <p:cNvSpPr>
            <a:spLocks noGrp="1"/>
          </p:cNvSpPr>
          <p:nvPr>
            <p:ph type="dt" sz="half" idx="10"/>
          </p:nvPr>
        </p:nvSpPr>
        <p:spPr bwMode="black"/>
        <p:txBody>
          <a:bodyPr/>
          <a:lstStyle>
            <a:lvl1pPr>
              <a:defRPr/>
            </a:lvl1pPr>
          </a:lstStyle>
          <a:p>
            <a:pPr>
              <a:defRPr/>
            </a:pPr>
            <a:endParaRPr lang="en-US"/>
          </a:p>
        </p:txBody>
      </p:sp>
      <p:sp>
        <p:nvSpPr>
          <p:cNvPr id="8" name="Slide Number Placeholder 16"/>
          <p:cNvSpPr>
            <a:spLocks noGrp="1"/>
          </p:cNvSpPr>
          <p:nvPr>
            <p:ph type="sldNum" sz="quarter" idx="11"/>
          </p:nvPr>
        </p:nvSpPr>
        <p:spPr/>
        <p:txBody>
          <a:bodyPr/>
          <a:lstStyle>
            <a:lvl1pPr>
              <a:defRPr/>
            </a:lvl1pPr>
          </a:lstStyle>
          <a:p>
            <a:fld id="{1A05FCF1-D5E0-456C-81CC-2D3555F932FB}" type="slidenum">
              <a:rPr lang="ar-SA" altLang="fa-IR"/>
              <a:pPr/>
              <a:t>‹#›</a:t>
            </a:fld>
            <a:endParaRPr lang="en-US" altLang="fa-IR"/>
          </a:p>
        </p:txBody>
      </p:sp>
      <p:sp>
        <p:nvSpPr>
          <p:cNvPr id="9" name="Footer Placeholder 18"/>
          <p:cNvSpPr>
            <a:spLocks noGrp="1"/>
          </p:cNvSpPr>
          <p:nvPr>
            <p:ph type="ftr" sz="quarter" idx="12"/>
          </p:nvPr>
        </p:nvSpPr>
        <p:spPr/>
        <p:txBody>
          <a:bodyPr/>
          <a:lstStyle>
            <a:lvl1pPr>
              <a:defRPr/>
            </a:lvl1pPr>
          </a:lstStyle>
          <a:p>
            <a:pPr>
              <a:defRPr/>
            </a:pPr>
            <a:endParaRPr lang="en-US"/>
          </a:p>
        </p:txBody>
      </p:sp>
      <p:sp>
        <p:nvSpPr>
          <p:cNvPr id="10" name="Rectangle 9"/>
          <p:cNvSpPr/>
          <p:nvPr userDrawn="1"/>
        </p:nvSpPr>
        <p:spPr>
          <a:xfrm>
            <a:off x="0" y="0"/>
            <a:ext cx="5357818" cy="461665"/>
          </a:xfrm>
          <a:prstGeom prst="rect">
            <a:avLst/>
          </a:prstGeom>
        </p:spPr>
        <p:txBody>
          <a:bodyPr wrap="square">
            <a:spAutoFit/>
          </a:bodyPr>
          <a:lstStyle/>
          <a:p>
            <a:pPr algn="ctr">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37720330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a:ln/>
        </p:spPr>
        <p:txBody>
          <a:bodyPr/>
          <a:lstStyle>
            <a:lvl1pPr>
              <a:defRPr/>
            </a:lvl1pPr>
          </a:lstStyle>
          <a:p>
            <a:fld id="{05E8156C-3551-479F-BECA-7CDD9B05910C}" type="slidenum">
              <a:rPr lang="ar-SA" altLang="fa-IR"/>
              <a:pPr/>
              <a:t>‹#›</a:t>
            </a:fld>
            <a:endParaRPr lang="en-US" altLang="fa-IR"/>
          </a:p>
        </p:txBody>
      </p:sp>
    </p:spTree>
    <p:extLst>
      <p:ext uri="{BB962C8B-B14F-4D97-AF65-F5344CB8AC3E}">
        <p14:creationId xmlns:p14="http://schemas.microsoft.com/office/powerpoint/2010/main" val="2857022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cxnSp>
        <p:nvCxnSpPr>
          <p:cNvPr id="4" name="Straight Connector 3"/>
          <p:cNvCxnSpPr/>
          <p:nvPr/>
        </p:nvCxnSpPr>
        <p:spPr>
          <a:xfrm rot="5400000">
            <a:off x="4267201" y="3429000"/>
            <a:ext cx="6858000" cy="3175"/>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bwMode="hidden">
          <a:xfrm>
            <a:off x="0" y="0"/>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 name="Vertical Title 1"/>
          <p:cNvSpPr>
            <a:spLocks noGrp="1"/>
          </p:cNvSpPr>
          <p:nvPr>
            <p:ph type="title" orient="vert"/>
          </p:nvPr>
        </p:nvSpPr>
        <p:spPr>
          <a:xfrm>
            <a:off x="7239000" y="914401"/>
            <a:ext cx="926980" cy="5029200"/>
          </a:xfrm>
        </p:spPr>
        <p:txBody>
          <a:bodyPr vert="eaVert"/>
          <a:lstStyle/>
          <a:p>
            <a:r>
              <a:rPr lang="en-US" smtClean="0"/>
              <a:t>Click to edit Master title style</a:t>
            </a:r>
            <a:endParaRPr lang="en-US"/>
          </a:p>
        </p:txBody>
      </p:sp>
      <p:sp>
        <p:nvSpPr>
          <p:cNvPr id="6" name="Date Placeholder 3"/>
          <p:cNvSpPr>
            <a:spLocks noGrp="1"/>
          </p:cNvSpPr>
          <p:nvPr>
            <p:ph type="dt" sz="half" idx="10"/>
          </p:nvPr>
        </p:nvSpPr>
        <p:spPr/>
        <p:txBody>
          <a:bodyPr/>
          <a:lstStyle>
            <a:lvl1pPr>
              <a:defRPr/>
            </a:lvl1pPr>
          </a:lstStyle>
          <a:p>
            <a:pPr>
              <a:defRPr/>
            </a:pPr>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fld id="{09ED8458-7280-4750-B105-0106C3388A8E}" type="slidenum">
              <a:rPr lang="ar-SA" altLang="fa-IR"/>
              <a:pPr/>
              <a:t>‹#›</a:t>
            </a:fld>
            <a:endParaRPr lang="en-US" altLang="fa-IR"/>
          </a:p>
        </p:txBody>
      </p:sp>
      <p:sp>
        <p:nvSpPr>
          <p:cNvPr id="9" name="Rectangle 8"/>
          <p:cNvSpPr/>
          <p:nvPr userDrawn="1"/>
        </p:nvSpPr>
        <p:spPr>
          <a:xfrm>
            <a:off x="0" y="0"/>
            <a:ext cx="5357818" cy="461665"/>
          </a:xfrm>
          <a:prstGeom prst="rect">
            <a:avLst/>
          </a:prstGeom>
        </p:spPr>
        <p:txBody>
          <a:bodyPr wrap="square">
            <a:spAutoFit/>
          </a:bodyPr>
          <a:lstStyle/>
          <a:p>
            <a:pPr algn="ctr">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2445004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itle 8"/>
          <p:cNvSpPr>
            <a:spLocks noGrp="1"/>
          </p:cNvSpPr>
          <p:nvPr>
            <p:ph type="title"/>
          </p:nvPr>
        </p:nvSpPr>
        <p:spPr/>
        <p:txBody>
          <a:bodyPr/>
          <a:lstStyle/>
          <a:p>
            <a:r>
              <a:rPr lang="en-US" smtClean="0"/>
              <a:t>Click to edit Master title style</a:t>
            </a:r>
            <a:endParaRPr lang="en-US"/>
          </a:p>
        </p:txBody>
      </p:sp>
      <p:sp>
        <p:nvSpPr>
          <p:cNvPr id="4" name="Date Placeholder 3"/>
          <p:cNvSpPr>
            <a:spLocks noGrp="1"/>
          </p:cNvSpPr>
          <p:nvPr>
            <p:ph type="dt" sz="half" idx="14"/>
          </p:nvPr>
        </p:nvSpPr>
        <p:spPr/>
        <p:txBody>
          <a:bodyPr/>
          <a:lstStyle>
            <a:lvl1pPr>
              <a:defRPr/>
            </a:lvl1pPr>
          </a:lstStyle>
          <a:p>
            <a:pPr>
              <a:defRPr/>
            </a:pPr>
            <a:endParaRPr lang="en-US"/>
          </a:p>
        </p:txBody>
      </p:sp>
      <p:sp>
        <p:nvSpPr>
          <p:cNvPr id="5" name="Footer Placeholder 4"/>
          <p:cNvSpPr>
            <a:spLocks noGrp="1"/>
          </p:cNvSpPr>
          <p:nvPr>
            <p:ph type="ftr" sz="quarter" idx="15"/>
          </p:nvPr>
        </p:nvSpPr>
        <p:spPr/>
        <p:txBody>
          <a:bodyPr/>
          <a:lstStyle>
            <a:lvl1pPr>
              <a:defRPr/>
            </a:lvl1pPr>
          </a:lstStyle>
          <a:p>
            <a:pPr>
              <a:defRPr/>
            </a:pPr>
            <a:endParaRPr lang="en-US"/>
          </a:p>
        </p:txBody>
      </p:sp>
      <p:sp>
        <p:nvSpPr>
          <p:cNvPr id="6" name="Slide Number Placeholder 5"/>
          <p:cNvSpPr>
            <a:spLocks noGrp="1"/>
          </p:cNvSpPr>
          <p:nvPr>
            <p:ph type="sldNum" sz="quarter" idx="16"/>
          </p:nvPr>
        </p:nvSpPr>
        <p:spPr>
          <a:ln/>
        </p:spPr>
        <p:txBody>
          <a:bodyPr/>
          <a:lstStyle>
            <a:lvl1pPr>
              <a:defRPr/>
            </a:lvl1pPr>
          </a:lstStyle>
          <a:p>
            <a:fld id="{4FDF9E93-5A60-4553-BFE7-D9AC06E85786}" type="slidenum">
              <a:rPr lang="ar-SA" altLang="fa-IR"/>
              <a:pPr/>
              <a:t>‹#›</a:t>
            </a:fld>
            <a:endParaRPr lang="en-US" altLang="fa-IR"/>
          </a:p>
        </p:txBody>
      </p:sp>
    </p:spTree>
    <p:extLst>
      <p:ext uri="{BB962C8B-B14F-4D97-AF65-F5344CB8AC3E}">
        <p14:creationId xmlns:p14="http://schemas.microsoft.com/office/powerpoint/2010/main" val="27023535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3922713"/>
            <a:ext cx="9144000" cy="2935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5" name="Straight Connector 4"/>
          <p:cNvCxnSpPr/>
          <p:nvPr/>
        </p:nvCxnSpPr>
        <p:spPr>
          <a:xfrm>
            <a:off x="0" y="3921125"/>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2514600" y="3368675"/>
            <a:ext cx="4114800" cy="1127125"/>
          </a:xfrm>
          <a:prstGeom prst="rect">
            <a:avLst/>
          </a:prstGeom>
          <a:solidFill>
            <a:schemeClr val="tx1"/>
          </a:solidFill>
          <a:ln w="76200" cmpd="thinThick">
            <a:solidFill>
              <a:schemeClr val="tx1"/>
            </a:solidFill>
            <a:miter lim="800000"/>
          </a:ln>
        </p:spPr>
        <p:txBody>
          <a:bodyPr anchor="ctr">
            <a:normAutofit/>
          </a:bodyPr>
          <a:lstStyle/>
          <a:p>
            <a:pPr algn="ctr" eaLnBrk="1" hangingPunct="1">
              <a:spcBef>
                <a:spcPts val="400"/>
              </a:spcBef>
              <a:defRPr/>
            </a:pPr>
            <a:endParaRPr lang="en-US" b="1" cap="all">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bIns="0" anchor="b"/>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en-US" smtClean="0"/>
              <a:t>Click to edit Master title style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12"/>
          <p:cNvSpPr>
            <a:spLocks noGrp="1"/>
          </p:cNvSpPr>
          <p:nvPr>
            <p:ph type="dt" sz="half" idx="10"/>
          </p:nvPr>
        </p:nvSpPr>
        <p:spPr/>
        <p:txBody>
          <a:bodyPr/>
          <a:lstStyle>
            <a:lvl1pPr>
              <a:defRPr/>
            </a:lvl1pPr>
          </a:lstStyle>
          <a:p>
            <a:pPr>
              <a:defRPr/>
            </a:pPr>
            <a:endParaRPr lang="en-US"/>
          </a:p>
        </p:txBody>
      </p:sp>
      <p:sp>
        <p:nvSpPr>
          <p:cNvPr id="8" name="Slide Number Placeholder 13"/>
          <p:cNvSpPr>
            <a:spLocks noGrp="1"/>
          </p:cNvSpPr>
          <p:nvPr>
            <p:ph type="sldNum" sz="quarter" idx="11"/>
          </p:nvPr>
        </p:nvSpPr>
        <p:spPr/>
        <p:txBody>
          <a:bodyPr/>
          <a:lstStyle>
            <a:lvl1pPr>
              <a:defRPr/>
            </a:lvl1pPr>
          </a:lstStyle>
          <a:p>
            <a:fld id="{B394B3F6-545A-4C18-9F82-CC65D6837CC3}" type="slidenum">
              <a:rPr lang="ar-SA" altLang="fa-IR"/>
              <a:pPr/>
              <a:t>‹#›</a:t>
            </a:fld>
            <a:endParaRPr lang="en-US" altLang="fa-IR"/>
          </a:p>
        </p:txBody>
      </p:sp>
      <p:sp>
        <p:nvSpPr>
          <p:cNvPr id="11" name="Footer Placeholder 14"/>
          <p:cNvSpPr>
            <a:spLocks noGrp="1"/>
          </p:cNvSpPr>
          <p:nvPr>
            <p:ph type="ftr" sz="quarter" idx="12"/>
          </p:nvPr>
        </p:nvSpPr>
        <p:spPr/>
        <p:txBody>
          <a:bodyPr/>
          <a:lstStyle>
            <a:lvl1pPr>
              <a:defRPr/>
            </a:lvl1pPr>
          </a:lstStyle>
          <a:p>
            <a:pPr>
              <a:defRPr/>
            </a:pPr>
            <a:endParaRPr lang="en-US"/>
          </a:p>
        </p:txBody>
      </p:sp>
      <p:sp>
        <p:nvSpPr>
          <p:cNvPr id="12" name="Rectangle 11"/>
          <p:cNvSpPr/>
          <p:nvPr userDrawn="1"/>
        </p:nvSpPr>
        <p:spPr>
          <a:xfrm>
            <a:off x="0" y="0"/>
            <a:ext cx="5357818" cy="461665"/>
          </a:xfrm>
          <a:prstGeom prst="rect">
            <a:avLst/>
          </a:prstGeom>
        </p:spPr>
        <p:txBody>
          <a:bodyPr wrap="square">
            <a:spAutoFit/>
          </a:bodyPr>
          <a:lstStyle/>
          <a:p>
            <a:pPr algn="ctr">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3422436955"/>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6" name="Title 15"/>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5"/>
          </p:nvPr>
        </p:nvSpPr>
        <p:spPr/>
        <p:txBody>
          <a:bodyPr/>
          <a:lstStyle>
            <a:lvl1pPr>
              <a:defRPr/>
            </a:lvl1pPr>
          </a:lstStyle>
          <a:p>
            <a:pPr>
              <a:defRPr/>
            </a:pPr>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a:ln/>
        </p:spPr>
        <p:txBody>
          <a:bodyPr/>
          <a:lstStyle>
            <a:lvl1pPr>
              <a:defRPr/>
            </a:lvl1pPr>
          </a:lstStyle>
          <a:p>
            <a:fld id="{A2FD03BA-FB1B-4712-8533-3867BD656BD0}" type="slidenum">
              <a:rPr lang="ar-SA" altLang="fa-IR"/>
              <a:pPr/>
              <a:t>‹#›</a:t>
            </a:fld>
            <a:endParaRPr lang="en-US" altLang="fa-IR"/>
          </a:p>
        </p:txBody>
      </p:sp>
    </p:spTree>
    <p:extLst>
      <p:ext uri="{BB962C8B-B14F-4D97-AF65-F5344CB8AC3E}">
        <p14:creationId xmlns:p14="http://schemas.microsoft.com/office/powerpoint/2010/main" val="16078224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anchor="ctr" anchorCtr="0"/>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8" name="Title 17"/>
          <p:cNvSpPr>
            <a:spLocks noGrp="1"/>
          </p:cNvSpPr>
          <p:nvPr>
            <p:ph type="title"/>
          </p:nvPr>
        </p:nvSpPr>
        <p:spPr/>
        <p:txBody>
          <a:bodyPr/>
          <a:lstStyle/>
          <a:p>
            <a:r>
              <a:rPr lang="en-US" smtClean="0"/>
              <a:t>Click to edit Master title style</a:t>
            </a:r>
            <a:endParaRPr lang="en-US"/>
          </a:p>
        </p:txBody>
      </p:sp>
      <p:sp>
        <p:nvSpPr>
          <p:cNvPr id="7" name="Date Placeholder 3"/>
          <p:cNvSpPr>
            <a:spLocks noGrp="1"/>
          </p:cNvSpPr>
          <p:nvPr>
            <p:ph type="dt" sz="half" idx="16"/>
          </p:nvPr>
        </p:nvSpPr>
        <p:spPr/>
        <p:txBody>
          <a:bodyPr/>
          <a:lstStyle>
            <a:lvl1pPr>
              <a:defRPr/>
            </a:lvl1pPr>
          </a:lstStyle>
          <a:p>
            <a:pPr>
              <a:defRPr/>
            </a:pPr>
            <a:endParaRPr lang="en-US"/>
          </a:p>
        </p:txBody>
      </p:sp>
      <p:sp>
        <p:nvSpPr>
          <p:cNvPr id="8" name="Footer Placeholder 4"/>
          <p:cNvSpPr>
            <a:spLocks noGrp="1"/>
          </p:cNvSpPr>
          <p:nvPr>
            <p:ph type="ftr" sz="quarter" idx="17"/>
          </p:nvPr>
        </p:nvSpPr>
        <p:spPr/>
        <p:txBody>
          <a:bodyPr/>
          <a:lstStyle>
            <a:lvl1pPr>
              <a:defRPr/>
            </a:lvl1pPr>
          </a:lstStyle>
          <a:p>
            <a:pPr>
              <a:defRPr/>
            </a:pPr>
            <a:endParaRPr lang="en-US"/>
          </a:p>
        </p:txBody>
      </p:sp>
      <p:sp>
        <p:nvSpPr>
          <p:cNvPr id="9" name="Slide Number Placeholder 5"/>
          <p:cNvSpPr>
            <a:spLocks noGrp="1"/>
          </p:cNvSpPr>
          <p:nvPr>
            <p:ph type="sldNum" sz="quarter" idx="18"/>
          </p:nvPr>
        </p:nvSpPr>
        <p:spPr>
          <a:ln/>
        </p:spPr>
        <p:txBody>
          <a:bodyPr/>
          <a:lstStyle>
            <a:lvl1pPr>
              <a:defRPr/>
            </a:lvl1pPr>
          </a:lstStyle>
          <a:p>
            <a:fld id="{BD22A3BE-604B-43FA-BF34-F7A4F34B1B64}" type="slidenum">
              <a:rPr lang="ar-SA" altLang="fa-IR"/>
              <a:pPr/>
              <a:t>‹#›</a:t>
            </a:fld>
            <a:endParaRPr lang="en-US" altLang="fa-IR"/>
          </a:p>
        </p:txBody>
      </p:sp>
    </p:spTree>
    <p:extLst>
      <p:ext uri="{BB962C8B-B14F-4D97-AF65-F5344CB8AC3E}">
        <p14:creationId xmlns:p14="http://schemas.microsoft.com/office/powerpoint/2010/main" val="373300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a:ln/>
        </p:spPr>
        <p:txBody>
          <a:bodyPr/>
          <a:lstStyle>
            <a:lvl1pPr>
              <a:defRPr/>
            </a:lvl1pPr>
          </a:lstStyle>
          <a:p>
            <a:fld id="{EE68416D-9C1A-4333-A2BE-903B667CD356}" type="slidenum">
              <a:rPr lang="ar-SA" altLang="fa-IR"/>
              <a:pPr/>
              <a:t>‹#›</a:t>
            </a:fld>
            <a:endParaRPr lang="en-US" altLang="fa-IR"/>
          </a:p>
        </p:txBody>
      </p:sp>
    </p:spTree>
    <p:extLst>
      <p:ext uri="{BB962C8B-B14F-4D97-AF65-F5344CB8AC3E}">
        <p14:creationId xmlns:p14="http://schemas.microsoft.com/office/powerpoint/2010/main" val="14251113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defRPr/>
            </a:lvl1pPr>
          </a:lstStyle>
          <a:p>
            <a:pPr>
              <a:defRPr/>
            </a:pPr>
            <a:endParaRPr lang="en-US"/>
          </a:p>
        </p:txBody>
      </p:sp>
      <p:sp>
        <p:nvSpPr>
          <p:cNvPr id="3" name="Slide Number Placeholder 7"/>
          <p:cNvSpPr>
            <a:spLocks noGrp="1"/>
          </p:cNvSpPr>
          <p:nvPr>
            <p:ph type="sldNum" sz="quarter" idx="11"/>
          </p:nvPr>
        </p:nvSpPr>
        <p:spPr/>
        <p:txBody>
          <a:bodyPr/>
          <a:lstStyle>
            <a:lvl1pPr>
              <a:defRPr/>
            </a:lvl1pPr>
          </a:lstStyle>
          <a:p>
            <a:fld id="{735F6494-4A40-4090-8187-849A32975AFF}" type="slidenum">
              <a:rPr lang="ar-SA" altLang="fa-IR"/>
              <a:pPr/>
              <a:t>‹#›</a:t>
            </a:fld>
            <a:endParaRPr lang="en-US" altLang="fa-IR"/>
          </a:p>
        </p:txBody>
      </p:sp>
      <p:sp>
        <p:nvSpPr>
          <p:cNvPr id="4" name="Footer Placeholder 8"/>
          <p:cNvSpPr>
            <a:spLocks noGrp="1"/>
          </p:cNvSpPr>
          <p:nvPr>
            <p:ph type="ftr" sz="quarter" idx="12"/>
          </p:nvPr>
        </p:nvSpPr>
        <p:spPr/>
        <p:txBody>
          <a:bodyPr/>
          <a:lstStyle>
            <a:lvl1pPr>
              <a:defRPr/>
            </a:lvl1pPr>
          </a:lstStyle>
          <a:p>
            <a:pPr>
              <a:defRPr/>
            </a:pPr>
            <a:endParaRPr lang="en-US"/>
          </a:p>
        </p:txBody>
      </p:sp>
      <p:sp>
        <p:nvSpPr>
          <p:cNvPr id="5" name="Rectangle 4"/>
          <p:cNvSpPr/>
          <p:nvPr userDrawn="1"/>
        </p:nvSpPr>
        <p:spPr>
          <a:xfrm>
            <a:off x="0" y="0"/>
            <a:ext cx="5357818" cy="461665"/>
          </a:xfrm>
          <a:prstGeom prst="rect">
            <a:avLst/>
          </a:prstGeom>
        </p:spPr>
        <p:txBody>
          <a:bodyPr wrap="square">
            <a:spAutoFit/>
          </a:bodyPr>
          <a:lstStyle/>
          <a:p>
            <a:pPr algn="ctr">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extLst>
      <p:ext uri="{BB962C8B-B14F-4D97-AF65-F5344CB8AC3E}">
        <p14:creationId xmlns:p14="http://schemas.microsoft.com/office/powerpoint/2010/main" val="27124200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3"/>
          <p:cNvSpPr>
            <a:spLocks noGrp="1"/>
          </p:cNvSpPr>
          <p:nvPr>
            <p:ph type="body" sz="half" idx="2"/>
          </p:nvPr>
        </p:nvSpPr>
        <p:spPr>
          <a:xfrm>
            <a:off x="1737360" y="5513832"/>
            <a:ext cx="5669280" cy="548640"/>
          </a:xfrm>
        </p:spPr>
        <p:txBody>
          <a:bodyPr tIns="0" anchor="ct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5" name="Date Placeholder 3"/>
          <p:cNvSpPr>
            <a:spLocks noGrp="1"/>
          </p:cNvSpPr>
          <p:nvPr>
            <p:ph type="dt" sz="half" idx="15"/>
          </p:nvPr>
        </p:nvSpPr>
        <p:spPr/>
        <p:txBody>
          <a:bodyPr/>
          <a:lstStyle>
            <a:lvl1pPr>
              <a:defRPr/>
            </a:lvl1pPr>
          </a:lstStyle>
          <a:p>
            <a:pPr>
              <a:defRPr/>
            </a:pPr>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a:ln/>
        </p:spPr>
        <p:txBody>
          <a:bodyPr/>
          <a:lstStyle>
            <a:lvl1pPr>
              <a:defRPr/>
            </a:lvl1pPr>
          </a:lstStyle>
          <a:p>
            <a:fld id="{1DC2892F-E557-4918-9B1B-693D6CE48BF9}" type="slidenum">
              <a:rPr lang="ar-SA" altLang="fa-IR"/>
              <a:pPr/>
              <a:t>‹#›</a:t>
            </a:fld>
            <a:endParaRPr lang="en-US" altLang="fa-IR"/>
          </a:p>
        </p:txBody>
      </p:sp>
    </p:spTree>
    <p:extLst>
      <p:ext uri="{BB962C8B-B14F-4D97-AF65-F5344CB8AC3E}">
        <p14:creationId xmlns:p14="http://schemas.microsoft.com/office/powerpoint/2010/main" val="2238484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anchor="ctr" anchorCtr="0"/>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25" name="Text Placeholder 24"/>
          <p:cNvSpPr>
            <a:spLocks noGrp="1"/>
          </p:cNvSpPr>
          <p:nvPr>
            <p:ph type="body" sz="quarter" idx="13"/>
          </p:nvPr>
        </p:nvSpPr>
        <p:spPr>
          <a:xfrm>
            <a:off x="1737360" y="5516880"/>
            <a:ext cx="5669280" cy="548640"/>
          </a:xfrm>
        </p:spPr>
        <p:txBody>
          <a:bodyPr tIns="0" bIns="0" anchor="ctr" anchorCtr="0"/>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en-US" smtClean="0"/>
              <a:t>Click to edit Master text styles</a:t>
            </a:r>
          </a:p>
        </p:txBody>
      </p:sp>
      <p:sp>
        <p:nvSpPr>
          <p:cNvPr id="12" name="Title 11"/>
          <p:cNvSpPr>
            <a:spLocks noGrp="1"/>
          </p:cNvSpPr>
          <p:nvPr>
            <p:ph type="title"/>
          </p:nvPr>
        </p:nvSpPr>
        <p:spPr>
          <a:xfrm>
            <a:off x="2514600" y="975360"/>
            <a:ext cx="4114800" cy="701040"/>
          </a:xfrm>
        </p:spPr>
        <p:txBody>
          <a:bodyPr/>
          <a:lstStyle/>
          <a:p>
            <a:r>
              <a:rPr lang="en-US" smtClean="0"/>
              <a:t>Click to edit Master title style</a:t>
            </a:r>
            <a:endParaRPr lang="en-US"/>
          </a:p>
        </p:txBody>
      </p:sp>
      <p:sp>
        <p:nvSpPr>
          <p:cNvPr id="5" name="Date Placeholder 3"/>
          <p:cNvSpPr>
            <a:spLocks noGrp="1"/>
          </p:cNvSpPr>
          <p:nvPr>
            <p:ph type="dt" sz="half" idx="14"/>
          </p:nvPr>
        </p:nvSpPr>
        <p:spPr/>
        <p:txBody>
          <a:bodyPr/>
          <a:lstStyle>
            <a:lvl1pPr>
              <a:defRPr/>
            </a:lvl1pPr>
          </a:lstStyle>
          <a:p>
            <a:pPr>
              <a:defRPr/>
            </a:pPr>
            <a:endParaRPr lang="en-US"/>
          </a:p>
        </p:txBody>
      </p:sp>
      <p:sp>
        <p:nvSpPr>
          <p:cNvPr id="6" name="Footer Placeholder 4"/>
          <p:cNvSpPr>
            <a:spLocks noGrp="1"/>
          </p:cNvSpPr>
          <p:nvPr>
            <p:ph type="ftr" sz="quarter" idx="15"/>
          </p:nvPr>
        </p:nvSpPr>
        <p:spPr/>
        <p:txBody>
          <a:bodyPr/>
          <a:lstStyle>
            <a:lvl1pPr>
              <a:defRPr/>
            </a:lvl1pPr>
          </a:lstStyle>
          <a:p>
            <a:pPr>
              <a:defRPr/>
            </a:pPr>
            <a:endParaRPr lang="en-US"/>
          </a:p>
        </p:txBody>
      </p:sp>
      <p:sp>
        <p:nvSpPr>
          <p:cNvPr id="7" name="Slide Number Placeholder 5"/>
          <p:cNvSpPr>
            <a:spLocks noGrp="1"/>
          </p:cNvSpPr>
          <p:nvPr>
            <p:ph type="sldNum" sz="quarter" idx="16"/>
          </p:nvPr>
        </p:nvSpPr>
        <p:spPr>
          <a:ln/>
        </p:spPr>
        <p:txBody>
          <a:bodyPr/>
          <a:lstStyle>
            <a:lvl1pPr>
              <a:defRPr/>
            </a:lvl1pPr>
          </a:lstStyle>
          <a:p>
            <a:fld id="{1A7E312F-2C9C-4CBD-8F7C-5BC6F215BB69}" type="slidenum">
              <a:rPr lang="ar-SA" altLang="fa-IR"/>
              <a:pPr/>
              <a:t>‹#›</a:t>
            </a:fld>
            <a:endParaRPr lang="en-US" altLang="fa-IR"/>
          </a:p>
        </p:txBody>
      </p:sp>
    </p:spTree>
    <p:extLst>
      <p:ext uri="{BB962C8B-B14F-4D97-AF65-F5344CB8AC3E}">
        <p14:creationId xmlns:p14="http://schemas.microsoft.com/office/powerpoint/2010/main" val="3289970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bwMode="hidden">
          <a:xfrm>
            <a:off x="0" y="1336675"/>
            <a:ext cx="9144000" cy="5521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Text Placeholder 2"/>
          <p:cNvSpPr>
            <a:spLocks noGrp="1"/>
          </p:cNvSpPr>
          <p:nvPr>
            <p:ph type="body" idx="1"/>
          </p:nvPr>
        </p:nvSpPr>
        <p:spPr>
          <a:xfrm>
            <a:off x="457200" y="2019300"/>
            <a:ext cx="8229600" cy="411797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2981325" y="27305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latin typeface="Arial" pitchFamily="34" charset="0"/>
                <a:cs typeface="Arial" pitchFamily="34" charset="0"/>
              </a:defRPr>
            </a:lvl1pPr>
          </a:lstStyle>
          <a:p>
            <a:pPr>
              <a:defRPr/>
            </a:pPr>
            <a:endParaRPr lang="en-US"/>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latin typeface="Arial" pitchFamily="34" charset="0"/>
                <a:cs typeface="Arial" pitchFamily="34" charset="0"/>
              </a:defRPr>
            </a:lvl1pPr>
          </a:lstStyle>
          <a:p>
            <a:pPr>
              <a:defRPr/>
            </a:pPr>
            <a:endParaRPr lang="en-US"/>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wrap="square" lIns="0" tIns="0" rIns="0" bIns="0" numCol="1" anchor="ctr" anchorCtr="0" compatLnSpc="1">
            <a:prstTxWarp prst="textNoShape">
              <a:avLst/>
            </a:prstTxWarp>
            <a:normAutofit/>
          </a:bodyPr>
          <a:lstStyle>
            <a:lvl1pPr algn="ctr">
              <a:defRPr sz="1200" b="1"/>
            </a:lvl1pPr>
          </a:lstStyle>
          <a:p>
            <a:fld id="{19FE0A23-AD83-4077-8B92-81E2A3B83CE7}" type="slidenum">
              <a:rPr lang="ar-SA" altLang="fa-IR"/>
              <a:pPr/>
              <a:t>‹#›</a:t>
            </a:fld>
            <a:endParaRPr lang="en-US" altLang="fa-IR"/>
          </a:p>
        </p:txBody>
      </p:sp>
      <p:cxnSp>
        <p:nvCxnSpPr>
          <p:cNvPr id="10" name="Straight Connector 9"/>
          <p:cNvCxnSpPr/>
          <p:nvPr/>
        </p:nvCxnSpPr>
        <p:spPr>
          <a:xfrm>
            <a:off x="0" y="1331913"/>
            <a:ext cx="9144000" cy="1587"/>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4725"/>
            <a:ext cx="4114800" cy="701675"/>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en-US" smtClean="0"/>
              <a:t>Click to edit Master title style</a:t>
            </a:r>
            <a:endParaRPr lang="en-US" dirty="0"/>
          </a:p>
        </p:txBody>
      </p:sp>
      <p:sp>
        <p:nvSpPr>
          <p:cNvPr id="9" name="Rectangle 8"/>
          <p:cNvSpPr/>
          <p:nvPr userDrawn="1"/>
        </p:nvSpPr>
        <p:spPr>
          <a:xfrm>
            <a:off x="0" y="0"/>
            <a:ext cx="5357818" cy="461665"/>
          </a:xfrm>
          <a:prstGeom prst="rect">
            <a:avLst/>
          </a:prstGeom>
        </p:spPr>
        <p:txBody>
          <a:bodyPr wrap="square">
            <a:spAutoFit/>
          </a:bodyPr>
          <a:lstStyle/>
          <a:p>
            <a:pPr algn="ctr">
              <a:spcBef>
                <a:spcPct val="0"/>
              </a:spcBef>
              <a:buFontTx/>
              <a:buNone/>
            </a:pPr>
            <a:r>
              <a:rPr lang="en-US" altLang="fa-IR" sz="2400" b="1" dirty="0" smtClean="0">
                <a:solidFill>
                  <a:srgbClr val="FF0000"/>
                </a:solidFill>
                <a:latin typeface="Tahoma" panose="020B0604030504040204" pitchFamily="34" charset="0"/>
                <a:cs typeface="B Titr" panose="00000700000000000000" pitchFamily="2" charset="-78"/>
              </a:rPr>
              <a:t>@</a:t>
            </a:r>
            <a:r>
              <a:rPr lang="en-US" altLang="fa-IR" sz="2400" b="1" dirty="0" err="1" smtClean="0">
                <a:solidFill>
                  <a:srgbClr val="FF0000"/>
                </a:solidFill>
                <a:latin typeface="Tahoma" panose="020B0604030504040204" pitchFamily="34" charset="0"/>
                <a:cs typeface="B Titr" panose="00000700000000000000" pitchFamily="2" charset="-78"/>
              </a:rPr>
              <a:t>PptBank</a:t>
            </a:r>
            <a:r>
              <a:rPr lang="en-US" altLang="fa-IR" sz="2400" b="1" baseline="0" dirty="0" smtClean="0">
                <a:solidFill>
                  <a:srgbClr val="FF0000"/>
                </a:solidFill>
                <a:latin typeface="Tahoma" panose="020B0604030504040204" pitchFamily="34" charset="0"/>
                <a:cs typeface="B Titr" panose="00000700000000000000" pitchFamily="2" charset="-78"/>
              </a:rPr>
              <a:t> </a:t>
            </a:r>
            <a:r>
              <a:rPr lang="fa-IR" altLang="fa-IR" sz="2400" b="1" dirty="0" smtClean="0">
                <a:solidFill>
                  <a:srgbClr val="FF0000"/>
                </a:solidFill>
                <a:latin typeface="Tahoma" panose="020B0604030504040204" pitchFamily="34" charset="0"/>
                <a:cs typeface="B Titr" panose="00000700000000000000" pitchFamily="2" charset="-78"/>
              </a:rPr>
              <a:t> کانال تلگرامی بانک پاور پوینت</a:t>
            </a:r>
            <a:endParaRPr lang="en-US" altLang="fa-IR" sz="2400" b="1" dirty="0">
              <a:solidFill>
                <a:srgbClr val="FF0000"/>
              </a:solidFill>
              <a:latin typeface="Tahoma" panose="020B0604030504040204" pitchFamily="34" charset="0"/>
              <a:cs typeface="B Titr" panose="00000700000000000000" pitchFamily="2" charset="-78"/>
            </a:endParaRPr>
          </a:p>
        </p:txBody>
      </p:sp>
    </p:spTree>
  </p:cSld>
  <p:clrMap bg1="dk1" tx1="lt1" bg2="dk2" tx2="lt2" accent1="accent1" accent2="accent2" accent3="accent3" accent4="accent4" accent5="accent5" accent6="accent6" hlink="hlink" folHlink="folHlink"/>
  <p:sldLayoutIdLst>
    <p:sldLayoutId id="2147483918" r:id="rId1"/>
    <p:sldLayoutId id="2147483911" r:id="rId2"/>
    <p:sldLayoutId id="2147483919" r:id="rId3"/>
    <p:sldLayoutId id="2147483912" r:id="rId4"/>
    <p:sldLayoutId id="2147483913" r:id="rId5"/>
    <p:sldLayoutId id="2147483914" r:id="rId6"/>
    <p:sldLayoutId id="2147483920" r:id="rId7"/>
    <p:sldLayoutId id="2147483915" r:id="rId8"/>
    <p:sldLayoutId id="2147483916" r:id="rId9"/>
    <p:sldLayoutId id="2147483917" r:id="rId10"/>
    <p:sldLayoutId id="2147483921" r:id="rId11"/>
  </p:sldLayoutIdLst>
  <p:txStyles>
    <p:titleStyle>
      <a:lvl1pPr algn="ctr" rtl="1" eaLnBrk="0" fontAlgn="base" hangingPunct="0">
        <a:spcBef>
          <a:spcPts val="400"/>
        </a:spcBef>
        <a:spcAft>
          <a:spcPct val="0"/>
        </a:spcAft>
        <a:defRPr sz="4400" b="1" kern="1200" cap="all">
          <a:solidFill>
            <a:srgbClr val="404040"/>
          </a:solidFill>
          <a:latin typeface="+mj-lt"/>
          <a:ea typeface="+mj-ea"/>
          <a:cs typeface="Tunga" pitchFamily="2"/>
        </a:defRPr>
      </a:lvl1pPr>
      <a:lvl2pPr algn="ctr" rtl="1" eaLnBrk="0" fontAlgn="base" hangingPunct="0">
        <a:spcBef>
          <a:spcPts val="400"/>
        </a:spcBef>
        <a:spcAft>
          <a:spcPct val="0"/>
        </a:spcAft>
        <a:defRPr sz="4400" b="1">
          <a:solidFill>
            <a:srgbClr val="404040"/>
          </a:solidFill>
          <a:latin typeface="Garamond" pitchFamily="18" charset="0"/>
          <a:cs typeface="Tunga" pitchFamily="34" charset="0"/>
        </a:defRPr>
      </a:lvl2pPr>
      <a:lvl3pPr algn="ctr" rtl="1" eaLnBrk="0" fontAlgn="base" hangingPunct="0">
        <a:spcBef>
          <a:spcPts val="400"/>
        </a:spcBef>
        <a:spcAft>
          <a:spcPct val="0"/>
        </a:spcAft>
        <a:defRPr sz="4400" b="1">
          <a:solidFill>
            <a:srgbClr val="404040"/>
          </a:solidFill>
          <a:latin typeface="Garamond" pitchFamily="18" charset="0"/>
          <a:cs typeface="Tunga" pitchFamily="34" charset="0"/>
        </a:defRPr>
      </a:lvl3pPr>
      <a:lvl4pPr algn="ctr" rtl="1" eaLnBrk="0" fontAlgn="base" hangingPunct="0">
        <a:spcBef>
          <a:spcPts val="400"/>
        </a:spcBef>
        <a:spcAft>
          <a:spcPct val="0"/>
        </a:spcAft>
        <a:defRPr sz="4400" b="1">
          <a:solidFill>
            <a:srgbClr val="404040"/>
          </a:solidFill>
          <a:latin typeface="Garamond" pitchFamily="18" charset="0"/>
          <a:cs typeface="Tunga" pitchFamily="34" charset="0"/>
        </a:defRPr>
      </a:lvl4pPr>
      <a:lvl5pPr algn="ctr" rtl="1" eaLnBrk="0" fontAlgn="base" hangingPunct="0">
        <a:spcBef>
          <a:spcPts val="400"/>
        </a:spcBef>
        <a:spcAft>
          <a:spcPct val="0"/>
        </a:spcAft>
        <a:defRPr sz="4400" b="1">
          <a:solidFill>
            <a:srgbClr val="404040"/>
          </a:solidFill>
          <a:latin typeface="Garamond" pitchFamily="18" charset="0"/>
          <a:cs typeface="Tunga" pitchFamily="34" charset="0"/>
        </a:defRPr>
      </a:lvl5pPr>
      <a:lvl6pPr marL="457200" algn="ctr" rtl="1" fontAlgn="base">
        <a:spcBef>
          <a:spcPts val="400"/>
        </a:spcBef>
        <a:spcAft>
          <a:spcPct val="0"/>
        </a:spcAft>
        <a:defRPr b="1">
          <a:solidFill>
            <a:srgbClr val="404040"/>
          </a:solidFill>
          <a:latin typeface="Garamond" pitchFamily="18" charset="0"/>
          <a:cs typeface="Tunga" pitchFamily="34" charset="0"/>
        </a:defRPr>
      </a:lvl6pPr>
      <a:lvl7pPr marL="914400" algn="ctr" rtl="1" fontAlgn="base">
        <a:spcBef>
          <a:spcPts val="400"/>
        </a:spcBef>
        <a:spcAft>
          <a:spcPct val="0"/>
        </a:spcAft>
        <a:defRPr b="1">
          <a:solidFill>
            <a:srgbClr val="404040"/>
          </a:solidFill>
          <a:latin typeface="Garamond" pitchFamily="18" charset="0"/>
          <a:cs typeface="Tunga" pitchFamily="34" charset="0"/>
        </a:defRPr>
      </a:lvl7pPr>
      <a:lvl8pPr marL="1371600" algn="ctr" rtl="1" fontAlgn="base">
        <a:spcBef>
          <a:spcPts val="400"/>
        </a:spcBef>
        <a:spcAft>
          <a:spcPct val="0"/>
        </a:spcAft>
        <a:defRPr b="1">
          <a:solidFill>
            <a:srgbClr val="404040"/>
          </a:solidFill>
          <a:latin typeface="Garamond" pitchFamily="18" charset="0"/>
          <a:cs typeface="Tunga" pitchFamily="34" charset="0"/>
        </a:defRPr>
      </a:lvl8pPr>
      <a:lvl9pPr marL="1828800" algn="ctr" rtl="1" fontAlgn="base">
        <a:spcBef>
          <a:spcPts val="400"/>
        </a:spcBef>
        <a:spcAft>
          <a:spcPct val="0"/>
        </a:spcAft>
        <a:defRPr b="1">
          <a:solidFill>
            <a:srgbClr val="404040"/>
          </a:solidFill>
          <a:latin typeface="Garamond" pitchFamily="18" charset="0"/>
          <a:cs typeface="Tunga" pitchFamily="34" charset="0"/>
        </a:defRPr>
      </a:lvl9pPr>
    </p:titleStyle>
    <p:bodyStyle>
      <a:lvl1pPr marL="342900" indent="-342900" algn="r" rtl="1" eaLnBrk="0" fontAlgn="base" hangingPunct="0">
        <a:spcBef>
          <a:spcPts val="600"/>
        </a:spcBef>
        <a:spcAft>
          <a:spcPct val="0"/>
        </a:spcAft>
        <a:buClr>
          <a:schemeClr val="accent1"/>
        </a:buClr>
        <a:buChar char="•"/>
        <a:defRPr sz="2000" kern="1200" spc="30">
          <a:solidFill>
            <a:schemeClr val="tx1"/>
          </a:solidFill>
          <a:latin typeface="+mn-lt"/>
          <a:ea typeface="+mn-ea"/>
          <a:cs typeface="Tahoma" pitchFamily="34" charset="0"/>
        </a:defRPr>
      </a:lvl1pPr>
      <a:lvl2pPr marL="742950" indent="-285750" algn="r" rtl="1" eaLnBrk="0" fontAlgn="base" hangingPunct="0">
        <a:spcBef>
          <a:spcPts val="1200"/>
        </a:spcBef>
        <a:spcAft>
          <a:spcPct val="0"/>
        </a:spcAft>
        <a:buClr>
          <a:schemeClr val="accent1"/>
        </a:buClr>
        <a:buChar char="–"/>
        <a:defRPr sz="2800" kern="1200">
          <a:solidFill>
            <a:schemeClr val="tx2"/>
          </a:solidFill>
          <a:latin typeface="+mn-lt"/>
          <a:ea typeface="+mn-ea"/>
          <a:cs typeface="Tahoma" pitchFamily="34" charset="0"/>
        </a:defRPr>
      </a:lvl2pPr>
      <a:lvl3pPr marL="1143000" indent="-228600" algn="r" rtl="1" eaLnBrk="0" fontAlgn="base" hangingPunct="0">
        <a:spcBef>
          <a:spcPts val="1200"/>
        </a:spcBef>
        <a:spcAft>
          <a:spcPct val="0"/>
        </a:spcAft>
        <a:buClr>
          <a:schemeClr val="accent1"/>
        </a:buClr>
        <a:buChar char="•"/>
        <a:defRPr sz="1600" kern="1200">
          <a:solidFill>
            <a:schemeClr val="tx1"/>
          </a:solidFill>
          <a:latin typeface="+mn-lt"/>
          <a:ea typeface="+mn-ea"/>
          <a:cs typeface="Tahoma" pitchFamily="34" charset="0"/>
        </a:defRPr>
      </a:lvl3pPr>
      <a:lvl4pPr marL="1600200" indent="-228600" algn="r" rtl="1" eaLnBrk="0" fontAlgn="base" hangingPunct="0">
        <a:spcBef>
          <a:spcPts val="1200"/>
        </a:spcBef>
        <a:spcAft>
          <a:spcPct val="0"/>
        </a:spcAft>
        <a:buClr>
          <a:schemeClr val="accent1"/>
        </a:buClr>
        <a:buChar char="–"/>
        <a:defRPr sz="1400" kern="1200">
          <a:solidFill>
            <a:schemeClr val="tx2"/>
          </a:solidFill>
          <a:latin typeface="+mn-lt"/>
          <a:ea typeface="+mn-ea"/>
          <a:cs typeface="Tahoma" pitchFamily="34" charset="0"/>
        </a:defRPr>
      </a:lvl4pPr>
      <a:lvl5pPr marL="2057400" indent="-228600" algn="r" rtl="1" eaLnBrk="0" fontAlgn="base" hangingPunct="0">
        <a:spcBef>
          <a:spcPts val="1200"/>
        </a:spcBef>
        <a:spcAft>
          <a:spcPct val="0"/>
        </a:spcAft>
        <a:buClr>
          <a:schemeClr val="accent1"/>
        </a:buClr>
        <a:buChar char="»"/>
        <a:defRPr sz="1400" kern="1200">
          <a:solidFill>
            <a:schemeClr val="tx1"/>
          </a:solidFill>
          <a:latin typeface="+mn-lt"/>
          <a:ea typeface="+mn-ea"/>
          <a:cs typeface="Tahoma" pitchFamily="34" charset="0"/>
        </a:defRPr>
      </a:lvl5pPr>
      <a:lvl6pPr marL="0" indent="0" algn="r" defTabSz="914400" rtl="1"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r" defTabSz="914400" rtl="1"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r" defTabSz="914400" rtl="1"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r" defTabSz="914400" rtl="1"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wmf"/><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7.wmf"/><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2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6.jpeg"/></Relationships>
</file>

<file path=ppt/slides/_rels/slide4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43.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4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4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87.jpeg"/></Relationships>
</file>

<file path=ppt/slides/_rels/slide48.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92.jpeg"/><Relationship Id="rId4" Type="http://schemas.openxmlformats.org/officeDocument/2006/relationships/image" Target="../media/image91.jpe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0.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5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53.xml.rels><?xml version="1.0" encoding="UTF-8" standalone="yes"?>
<Relationships xmlns="http://schemas.openxmlformats.org/package/2006/relationships"><Relationship Id="rId3" Type="http://schemas.openxmlformats.org/officeDocument/2006/relationships/hyperlink" Target="http://memariha.blogfa.com/post-48.aspx" TargetMode="External"/><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6547" name="Rectangle 3"/>
          <p:cNvSpPr>
            <a:spLocks noGrp="1" noChangeArrowheads="1"/>
          </p:cNvSpPr>
          <p:nvPr>
            <p:ph sz="quarter" idx="13"/>
          </p:nvPr>
        </p:nvSpPr>
        <p:spPr>
          <a:xfrm>
            <a:off x="457200" y="2020888"/>
            <a:ext cx="8229600" cy="4075112"/>
          </a:xfrm>
        </p:spPr>
        <p:txBody>
          <a:bodyPr>
            <a:normAutofit/>
          </a:bodyPr>
          <a:lstStyle/>
          <a:p>
            <a:pPr marL="0" indent="0" eaLnBrk="1" fontAlgn="auto" hangingPunct="1">
              <a:lnSpc>
                <a:spcPct val="80000"/>
              </a:lnSpc>
              <a:spcAft>
                <a:spcPts val="0"/>
              </a:spcAft>
              <a:buFont typeface="Wingdings" pitchFamily="2" charset="2"/>
              <a:buNone/>
              <a:defRPr/>
            </a:pPr>
            <a:r>
              <a:rPr lang="fa-IR" sz="4000" dirty="0" smtClean="0"/>
              <a:t>                  </a:t>
            </a:r>
          </a:p>
          <a:p>
            <a:pPr marL="0" indent="0" algn="ctr" eaLnBrk="1" fontAlgn="auto" hangingPunct="1">
              <a:lnSpc>
                <a:spcPct val="80000"/>
              </a:lnSpc>
              <a:spcAft>
                <a:spcPts val="0"/>
              </a:spcAft>
              <a:buFont typeface="Wingdings" pitchFamily="2" charset="2"/>
              <a:buNone/>
              <a:defRPr/>
            </a:pPr>
            <a:r>
              <a:rPr lang="fa-IR" sz="4800" dirty="0" smtClean="0">
                <a:solidFill>
                  <a:srgbClr val="9268B4"/>
                </a:solidFill>
                <a:effectLst>
                  <a:outerShdw blurRad="38100" dist="38100" dir="2700000" algn="tl">
                    <a:srgbClr val="FFFFFF"/>
                  </a:outerShdw>
                </a:effectLst>
                <a:cs typeface="B Kamran" pitchFamily="2" charset="-78"/>
              </a:rPr>
              <a:t>تحلیل بنای فرهنگسرای فرشچیان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6547">
                                            <p:txEl>
                                              <p:pRg st="0" end="0"/>
                                            </p:txEl>
                                          </p:spTgt>
                                        </p:tgtEl>
                                        <p:attrNameLst>
                                          <p:attrName>style.visibility</p:attrName>
                                        </p:attrNameLst>
                                      </p:cBhvr>
                                      <p:to>
                                        <p:strVal val="visible"/>
                                      </p:to>
                                    </p:set>
                                    <p:animEffect transition="in" filter="fade">
                                      <p:cBhvr>
                                        <p:cTn id="7" dur="2000"/>
                                        <p:tgtEl>
                                          <p:spTgt spid="2365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6547">
                                            <p:txEl>
                                              <p:pRg st="1" end="1"/>
                                            </p:txEl>
                                          </p:spTgt>
                                        </p:tgtEl>
                                        <p:attrNameLst>
                                          <p:attrName>style.visibility</p:attrName>
                                        </p:attrNameLst>
                                      </p:cBhvr>
                                      <p:to>
                                        <p:strVal val="visible"/>
                                      </p:to>
                                    </p:set>
                                    <p:animEffect transition="in" filter="fade">
                                      <p:cBhvr>
                                        <p:cTn id="12" dur="2000"/>
                                        <p:tgtEl>
                                          <p:spTgt spid="2365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7" grpId="0" build="p"/>
    </p:bldLst>
  </p:timing>
</p:sld>
</file>

<file path=ppt/slides/slide10.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7331" name="Rectangle 3"/>
          <p:cNvSpPr>
            <a:spLocks noGrp="1" noChangeArrowheads="1"/>
          </p:cNvSpPr>
          <p:nvPr>
            <p:ph sz="quarter" idx="13"/>
          </p:nvPr>
        </p:nvSpPr>
        <p:spPr>
          <a:xfrm>
            <a:off x="395288" y="1490663"/>
            <a:ext cx="8229600" cy="4530725"/>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 سالن دوبلر و گلیم بافی</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15363" name="Picture 4" descr="DSC0507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275" y="2492375"/>
            <a:ext cx="2809875"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5" descr="DSC050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2249488"/>
            <a:ext cx="34575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6" descr="DSC0506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32363" y="4695825"/>
            <a:ext cx="2881312"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8" descr="DSC0507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6725" y="2465388"/>
            <a:ext cx="34575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227331">
                                            <p:txEl>
                                              <p:pRg st="0" end="0"/>
                                            </p:txEl>
                                          </p:spTgt>
                                        </p:tgtEl>
                                        <p:attrNameLst>
                                          <p:attrName>style.visibility</p:attrName>
                                        </p:attrNameLst>
                                      </p:cBhvr>
                                      <p:to>
                                        <p:strVal val="visible"/>
                                      </p:to>
                                    </p:set>
                                    <p:anim calcmode="lin" valueType="num">
                                      <p:cBhvr>
                                        <p:cTn id="7" dur="500" fill="hold"/>
                                        <p:tgtEl>
                                          <p:spTgt spid="2273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3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273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1" grpId="0" build="p"/>
    </p:bldLst>
  </p:timing>
</p:sld>
</file>

<file path=ppt/slides/slide11.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6307"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rPr>
              <a:t> </a:t>
            </a:r>
            <a:r>
              <a:rPr lang="fa-IR" sz="4800" b="1" smtClean="0">
                <a:solidFill>
                  <a:srgbClr val="9268B4"/>
                </a:solidFill>
                <a:effectLst>
                  <a:outerShdw blurRad="38100" dist="38100" dir="2700000" algn="tl">
                    <a:srgbClr val="FFFFFF"/>
                  </a:outerShdw>
                </a:effectLst>
                <a:cs typeface="B Kamran" pitchFamily="2" charset="-78"/>
              </a:rPr>
              <a:t>رستوران</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16387" name="Picture 4" descr="DSC0508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2100" y="3573463"/>
            <a:ext cx="2463800"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Picture 5" descr="DSC0508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388" y="4321175"/>
            <a:ext cx="3384550" cy="253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6" descr="DSC0508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388" y="1493838"/>
            <a:ext cx="345598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0" name="Picture 7" descr="DSC0509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4300" y="3573463"/>
            <a:ext cx="2465388"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1" name="Rectangle 7"/>
          <p:cNvSpPr>
            <a:spLocks noChangeArrowheads="1"/>
          </p:cNvSpPr>
          <p:nvPr/>
        </p:nvSpPr>
        <p:spPr bwMode="auto">
          <a:xfrm>
            <a:off x="103188" y="404813"/>
            <a:ext cx="241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fa-IR"/>
              <a:t>www.onlinearchitect.ir</a:t>
            </a:r>
            <a:endParaRPr lang="fa-IR" altLang="fa-IR"/>
          </a:p>
        </p:txBody>
      </p:sp>
    </p:spTree>
  </p:cSld>
  <p:clrMapOvr>
    <a:masterClrMapping/>
  </p:clrMapOvr>
  <p:transition>
    <p:pull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400"/>
                                  </p:stCondLst>
                                  <p:childTnLst>
                                    <p:set>
                                      <p:cBhvr>
                                        <p:cTn id="6" dur="1" fill="hold">
                                          <p:stCondLst>
                                            <p:cond delay="0"/>
                                          </p:stCondLst>
                                        </p:cTn>
                                        <p:tgtEl>
                                          <p:spTgt spid="226307">
                                            <p:txEl>
                                              <p:pRg st="0" end="0"/>
                                            </p:txEl>
                                          </p:spTgt>
                                        </p:tgtEl>
                                        <p:attrNameLst>
                                          <p:attrName>style.visibility</p:attrName>
                                        </p:attrNameLst>
                                      </p:cBhvr>
                                      <p:to>
                                        <p:strVal val="visible"/>
                                      </p:to>
                                    </p:set>
                                    <p:anim calcmode="lin" valueType="num">
                                      <p:cBhvr>
                                        <p:cTn id="7" dur="500" fill="hold"/>
                                        <p:tgtEl>
                                          <p:spTgt spid="2263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6307">
                                            <p:txEl>
                                              <p:pRg st="0" end="0"/>
                                            </p:txEl>
                                          </p:spTgt>
                                        </p:tgtEl>
                                        <p:attrNameLst>
                                          <p:attrName>ppt_h</p:attrName>
                                        </p:attrNameLst>
                                      </p:cBhvr>
                                      <p:tavLst>
                                        <p:tav tm="0">
                                          <p:val>
                                            <p:fltVal val="0"/>
                                          </p:val>
                                        </p:tav>
                                        <p:tav tm="100000">
                                          <p:val>
                                            <p:strVal val="#ppt_h"/>
                                          </p:val>
                                        </p:tav>
                                      </p:tavLst>
                                    </p:anim>
                                  </p:childTnLst>
                                </p:cTn>
                              </p:par>
                              <p:par>
                                <p:cTn id="9" presetID="23" presetClass="exit" presetSubtype="32" fill="hold" grpId="1" nodeType="withEffect">
                                  <p:stCondLst>
                                    <p:cond delay="0"/>
                                  </p:stCondLst>
                                  <p:childTnLst>
                                    <p:anim calcmode="lin" valueType="num">
                                      <p:cBhvr>
                                        <p:cTn id="10" dur="500" fill="hold"/>
                                        <p:tgtEl>
                                          <p:spTgt spid="226307">
                                            <p:txEl>
                                              <p:pRg st="0" end="0"/>
                                            </p:txEl>
                                          </p:spTgt>
                                        </p:tgtEl>
                                        <p:attrNameLst>
                                          <p:attrName>ppt_w</p:attrName>
                                        </p:attrNameLst>
                                      </p:cBhvr>
                                      <p:tavLst>
                                        <p:tav tm="0">
                                          <p:val>
                                            <p:strVal val="ppt_w"/>
                                          </p:val>
                                        </p:tav>
                                        <p:tav tm="100000">
                                          <p:val>
                                            <p:fltVal val="0"/>
                                          </p:val>
                                        </p:tav>
                                      </p:tavLst>
                                    </p:anim>
                                    <p:anim calcmode="lin" valueType="num">
                                      <p:cBhvr>
                                        <p:cTn id="11" dur="500" fill="hold"/>
                                        <p:tgtEl>
                                          <p:spTgt spid="226307">
                                            <p:txEl>
                                              <p:pRg st="0" end="0"/>
                                            </p:txEl>
                                          </p:spTgt>
                                        </p:tgtEl>
                                        <p:attrNameLst>
                                          <p:attrName>ppt_h</p:attrName>
                                        </p:attrNameLst>
                                      </p:cBhvr>
                                      <p:tavLst>
                                        <p:tav tm="0">
                                          <p:val>
                                            <p:strVal val="ppt_h"/>
                                          </p:val>
                                        </p:tav>
                                        <p:tav tm="100000">
                                          <p:val>
                                            <p:fltVal val="0"/>
                                          </p:val>
                                        </p:tav>
                                      </p:tavLst>
                                    </p:anim>
                                    <p:set>
                                      <p:cBhvr>
                                        <p:cTn id="12" dur="1" fill="hold">
                                          <p:stCondLst>
                                            <p:cond delay="499"/>
                                          </p:stCondLst>
                                        </p:cTn>
                                        <p:tgtEl>
                                          <p:spTgt spid="226307">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307" grpId="0" build="p"/>
      <p:bldP spid="226307" grpId="1" build="allAtOnce"/>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63"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 typeface="Wingdings" pitchFamily="2" charset="2"/>
              <a:buNone/>
              <a:defRPr/>
            </a:pPr>
            <a:r>
              <a:rPr lang="fa-IR" sz="4800" b="1" smtClean="0">
                <a:solidFill>
                  <a:srgbClr val="9268B4"/>
                </a:solidFill>
                <a:effectLst>
                  <a:outerShdw blurRad="38100" dist="38100" dir="2700000" algn="tl">
                    <a:srgbClr val="FFFFFF"/>
                  </a:outerShdw>
                </a:effectLst>
                <a:cs typeface="B Kamran" pitchFamily="2" charset="-78"/>
              </a:rPr>
              <a:t>آمفی تئاتر سر بسته</a:t>
            </a:r>
            <a:r>
              <a:rPr lang="fa-IR" smtClean="0"/>
              <a:t> </a:t>
            </a:r>
            <a:endParaRPr lang="en-US" smtClean="0"/>
          </a:p>
        </p:txBody>
      </p:sp>
      <p:pic>
        <p:nvPicPr>
          <p:cNvPr id="17411" name="Picture 4" descr="DSC0509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850" y="2781300"/>
            <a:ext cx="4967288" cy="372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DSC050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3429000"/>
            <a:ext cx="235585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845844" y="3658394"/>
            <a:ext cx="6264275" cy="277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4" name="Line 8"/>
          <p:cNvSpPr>
            <a:spLocks noChangeShapeType="1"/>
          </p:cNvSpPr>
          <p:nvPr/>
        </p:nvSpPr>
        <p:spPr bwMode="auto">
          <a:xfrm>
            <a:off x="7885113" y="4508500"/>
            <a:ext cx="0" cy="6492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17415" name="Line 9"/>
          <p:cNvSpPr>
            <a:spLocks noChangeShapeType="1"/>
          </p:cNvSpPr>
          <p:nvPr/>
        </p:nvSpPr>
        <p:spPr bwMode="auto">
          <a:xfrm flipH="1">
            <a:off x="7308850" y="5157788"/>
            <a:ext cx="576263"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17416" name="Line 11"/>
          <p:cNvSpPr>
            <a:spLocks noChangeShapeType="1"/>
          </p:cNvSpPr>
          <p:nvPr/>
        </p:nvSpPr>
        <p:spPr bwMode="auto">
          <a:xfrm flipV="1">
            <a:off x="7308850" y="4508500"/>
            <a:ext cx="0" cy="649288"/>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17417" name="Line 14"/>
          <p:cNvSpPr>
            <a:spLocks noChangeShapeType="1"/>
          </p:cNvSpPr>
          <p:nvPr/>
        </p:nvSpPr>
        <p:spPr bwMode="auto">
          <a:xfrm>
            <a:off x="7308850" y="4508500"/>
            <a:ext cx="6477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Tree>
  </p:cSld>
  <p:clrMapOvr>
    <a:masterClrMapping/>
  </p:clrMapOvr>
  <p:transition spd="med">
    <p:checker dir="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434" name="Picture 4" descr="DSC0509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44675"/>
            <a:ext cx="4032250"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5"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2924175"/>
            <a:ext cx="4608513"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mb dir="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1491" name="Rectangle 3"/>
          <p:cNvSpPr>
            <a:spLocks noGrp="1" noChangeArrowheads="1"/>
          </p:cNvSpPr>
          <p:nvPr>
            <p:ph sz="quarter" idx="13"/>
          </p:nvPr>
        </p:nvSpPr>
        <p:spPr>
          <a:xfrm>
            <a:off x="914400" y="1628775"/>
            <a:ext cx="8229600" cy="4530725"/>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 آمفی تئاتر رو باز</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19459" name="Picture 5" descr="DSC0505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1889125"/>
            <a:ext cx="547211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6" descr="DSC0222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716338"/>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sh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482" name="Picture 4" descr="DSC0218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44675"/>
            <a:ext cx="5724525"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6" descr="DSC0219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3068638"/>
            <a:ext cx="264795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hecke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4" descr="DSC021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088" y="1781175"/>
            <a:ext cx="5184775" cy="388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7" name="Picture 5" descr="DSC0218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357563"/>
            <a:ext cx="4284663"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4323" name="Rectangle 3"/>
          <p:cNvSpPr>
            <a:spLocks noGrp="1" noChangeArrowheads="1"/>
          </p:cNvSpPr>
          <p:nvPr>
            <p:ph sz="quarter" idx="13"/>
          </p:nvPr>
        </p:nvSpPr>
        <p:spPr>
          <a:xfrm>
            <a:off x="4716463" y="1700213"/>
            <a:ext cx="3600450" cy="4141787"/>
          </a:xfrm>
        </p:spPr>
        <p:txBody>
          <a:bodyPr/>
          <a:lstStyle/>
          <a:p>
            <a:pPr marL="0" indent="0" eaLnBrk="1" fontAlgn="auto" hangingPunct="1">
              <a:spcAft>
                <a:spcPts val="0"/>
              </a:spcAft>
              <a:buFont typeface="Wingdings" pitchFamily="2" charset="2"/>
              <a:buNone/>
              <a:defRPr/>
            </a:pPr>
            <a:r>
              <a:rPr lang="fa-IR" sz="8000" smtClean="0">
                <a:solidFill>
                  <a:srgbClr val="9268B4"/>
                </a:solidFill>
                <a:effectLst>
                  <a:outerShdw blurRad="38100" dist="38100" dir="2700000" algn="tl">
                    <a:srgbClr val="FFFFFF"/>
                  </a:outerShdw>
                </a:effectLst>
                <a:cs typeface="B Kamran" pitchFamily="2" charset="-78"/>
              </a:rPr>
              <a:t>   پاساژ</a:t>
            </a:r>
            <a:endParaRPr lang="en-US" sz="8000" smtClean="0">
              <a:solidFill>
                <a:srgbClr val="9268B4"/>
              </a:solidFill>
              <a:effectLst>
                <a:outerShdw blurRad="38100" dist="38100" dir="2700000" algn="tl">
                  <a:srgbClr val="FFFFFF"/>
                </a:outerShdw>
              </a:effectLst>
              <a:cs typeface="B Kamran" pitchFamily="2" charset="-78"/>
            </a:endParaRPr>
          </a:p>
        </p:txBody>
      </p:sp>
      <p:pic>
        <p:nvPicPr>
          <p:cNvPr id="22531" name="Picture 5" descr="DSC022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7900" y="3357563"/>
            <a:ext cx="374491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2" name="Picture 6" descr="DSC02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557338"/>
            <a:ext cx="3671887" cy="2754312"/>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22533" name="Line 7"/>
          <p:cNvSpPr>
            <a:spLocks noChangeShapeType="1"/>
          </p:cNvSpPr>
          <p:nvPr/>
        </p:nvSpPr>
        <p:spPr bwMode="auto">
          <a:xfrm flipH="1">
            <a:off x="6300788" y="4581525"/>
            <a:ext cx="23749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22534" name="Line 8"/>
          <p:cNvSpPr>
            <a:spLocks noChangeShapeType="1"/>
          </p:cNvSpPr>
          <p:nvPr/>
        </p:nvSpPr>
        <p:spPr bwMode="auto">
          <a:xfrm>
            <a:off x="6300788" y="4581525"/>
            <a:ext cx="0" cy="13684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22535" name="Line 9"/>
          <p:cNvSpPr>
            <a:spLocks noChangeShapeType="1"/>
          </p:cNvSpPr>
          <p:nvPr/>
        </p:nvSpPr>
        <p:spPr bwMode="auto">
          <a:xfrm>
            <a:off x="6300788" y="5949950"/>
            <a:ext cx="2374900"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22536" name="Line 10"/>
          <p:cNvSpPr>
            <a:spLocks noChangeShapeType="1"/>
          </p:cNvSpPr>
          <p:nvPr/>
        </p:nvSpPr>
        <p:spPr bwMode="auto">
          <a:xfrm flipV="1">
            <a:off x="8675688" y="4581525"/>
            <a:ext cx="0" cy="13684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pic>
        <p:nvPicPr>
          <p:cNvPr id="22537" name="Picture 12" descr="Pictur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656556" y="3894932"/>
            <a:ext cx="8207375"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8" name="Line 14"/>
          <p:cNvSpPr>
            <a:spLocks noChangeShapeType="1"/>
          </p:cNvSpPr>
          <p:nvPr/>
        </p:nvSpPr>
        <p:spPr bwMode="auto">
          <a:xfrm>
            <a:off x="1692275" y="5373688"/>
            <a:ext cx="0" cy="12239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22539" name="Line 15"/>
          <p:cNvSpPr>
            <a:spLocks noChangeShapeType="1"/>
          </p:cNvSpPr>
          <p:nvPr/>
        </p:nvSpPr>
        <p:spPr bwMode="auto">
          <a:xfrm flipH="1">
            <a:off x="900113" y="6597650"/>
            <a:ext cx="79216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22540" name="Line 17"/>
          <p:cNvSpPr>
            <a:spLocks noChangeShapeType="1"/>
          </p:cNvSpPr>
          <p:nvPr/>
        </p:nvSpPr>
        <p:spPr bwMode="auto">
          <a:xfrm flipV="1">
            <a:off x="900113" y="5373688"/>
            <a:ext cx="0" cy="12239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22541" name="Line 18"/>
          <p:cNvSpPr>
            <a:spLocks noChangeShapeType="1"/>
          </p:cNvSpPr>
          <p:nvPr/>
        </p:nvSpPr>
        <p:spPr bwMode="auto">
          <a:xfrm>
            <a:off x="900113" y="5373688"/>
            <a:ext cx="792162" cy="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Tree>
  </p:cSld>
  <p:clrMapOvr>
    <a:masterClrMapping/>
  </p:clrMapOvr>
  <p:transition spd="med">
    <p:comb/>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7" name="Rectangle 3"/>
          <p:cNvSpPr>
            <a:spLocks noGrp="1" noChangeArrowheads="1"/>
          </p:cNvSpPr>
          <p:nvPr>
            <p:ph sz="quarter" idx="13"/>
          </p:nvPr>
        </p:nvSpPr>
        <p:spPr>
          <a:xfrm>
            <a:off x="4427538" y="1700213"/>
            <a:ext cx="4248150" cy="4430712"/>
          </a:xfrm>
        </p:spPr>
        <p:txBody>
          <a:bodyPr/>
          <a:lstStyle/>
          <a:p>
            <a:pPr marL="0" indent="0" eaLnBrk="1" fontAlgn="auto" hangingPunct="1">
              <a:spcAft>
                <a:spcPts val="0"/>
              </a:spcAft>
              <a:buFontTx/>
              <a:buNone/>
              <a:defRPr/>
            </a:pPr>
            <a:r>
              <a:rPr lang="fa-IR" smtClean="0">
                <a:solidFill>
                  <a:srgbClr val="9268B4"/>
                </a:solidFill>
                <a:effectLst>
                  <a:outerShdw blurRad="38100" dist="38100" dir="2700000" algn="tl">
                    <a:srgbClr val="FFFFFF"/>
                  </a:outerShdw>
                </a:effectLst>
                <a:cs typeface="B Kamran" pitchFamily="2" charset="-78"/>
              </a:rPr>
              <a:t>ایجاد فضای جمعی در فضای بین گالری و غرفه های پاساژ</a:t>
            </a:r>
            <a:endParaRPr lang="en-US" smtClean="0">
              <a:solidFill>
                <a:srgbClr val="9268B4"/>
              </a:solidFill>
              <a:effectLst>
                <a:outerShdw blurRad="38100" dist="38100" dir="2700000" algn="tl">
                  <a:srgbClr val="FFFFFF"/>
                </a:outerShdw>
              </a:effectLst>
              <a:cs typeface="B Kamran" pitchFamily="2" charset="-78"/>
            </a:endParaRPr>
          </a:p>
        </p:txBody>
      </p:sp>
      <p:pic>
        <p:nvPicPr>
          <p:cNvPr id="23555" name="Picture 5" descr="DSC0220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484313"/>
            <a:ext cx="3197225" cy="426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DSC0220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284538"/>
            <a:ext cx="331311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Line 7"/>
          <p:cNvSpPr>
            <a:spLocks noChangeShapeType="1"/>
          </p:cNvSpPr>
          <p:nvPr/>
        </p:nvSpPr>
        <p:spPr bwMode="auto">
          <a:xfrm flipH="1" flipV="1">
            <a:off x="468313" y="4652963"/>
            <a:ext cx="2159000" cy="288925"/>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23558" name="Line 8"/>
          <p:cNvSpPr>
            <a:spLocks noChangeShapeType="1"/>
          </p:cNvSpPr>
          <p:nvPr/>
        </p:nvSpPr>
        <p:spPr bwMode="auto">
          <a:xfrm>
            <a:off x="2627313" y="4941888"/>
            <a:ext cx="0" cy="792162"/>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23559" name="Line 9"/>
          <p:cNvSpPr>
            <a:spLocks noChangeShapeType="1"/>
          </p:cNvSpPr>
          <p:nvPr/>
        </p:nvSpPr>
        <p:spPr bwMode="auto">
          <a:xfrm flipH="1" flipV="1">
            <a:off x="468313" y="5516563"/>
            <a:ext cx="2087562" cy="217487"/>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
        <p:nvSpPr>
          <p:cNvPr id="23560" name="Line 10"/>
          <p:cNvSpPr>
            <a:spLocks noChangeShapeType="1"/>
          </p:cNvSpPr>
          <p:nvPr/>
        </p:nvSpPr>
        <p:spPr bwMode="auto">
          <a:xfrm flipV="1">
            <a:off x="468313" y="4652963"/>
            <a:ext cx="0" cy="863600"/>
          </a:xfrm>
          <a:prstGeom prst="line">
            <a:avLst/>
          </a:prstGeom>
          <a:noFill/>
          <a:ln w="9525">
            <a:solidFill>
              <a:srgbClr val="FF0000"/>
            </a:solidFill>
            <a:round/>
            <a:headEnd/>
            <a:tailEnd/>
          </a:ln>
          <a:extLst>
            <a:ext uri="{909E8E84-426E-40DD-AFC4-6F175D3DCCD1}">
              <a14:hiddenFill xmlns:a14="http://schemas.microsoft.com/office/drawing/2010/main">
                <a:noFill/>
              </a14:hiddenFill>
            </a:ext>
          </a:extLst>
        </p:spPr>
        <p:txBody>
          <a:bodyPr/>
          <a:lstStyle/>
          <a:p>
            <a:endParaRPr lang="fa-IR"/>
          </a:p>
        </p:txBody>
      </p:sp>
    </p:spTree>
  </p:cSld>
  <p:clrMapOvr>
    <a:masterClrMapping/>
  </p:clrMapOvr>
  <p:transition spd="med">
    <p:checke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0467" name="Rectangle 3"/>
          <p:cNvSpPr>
            <a:spLocks noGrp="1" noChangeArrowheads="1"/>
          </p:cNvSpPr>
          <p:nvPr>
            <p:ph sz="quarter" idx="13"/>
          </p:nvPr>
        </p:nvSpPr>
        <p:spPr>
          <a:xfrm>
            <a:off x="457200" y="1700213"/>
            <a:ext cx="8002588" cy="4430712"/>
          </a:xfrm>
        </p:spPr>
        <p:txBody>
          <a:bodyPr/>
          <a:lstStyle/>
          <a:p>
            <a:pPr marL="0" indent="0" eaLnBrk="1" fontAlgn="auto" hangingPunct="1">
              <a:spcAft>
                <a:spcPts val="0"/>
              </a:spcAft>
              <a:buFont typeface="Wingdings" pitchFamily="2" charset="2"/>
              <a:buNone/>
              <a:defRPr/>
            </a:pPr>
            <a:r>
              <a:rPr lang="fa-IR" sz="5400" b="1" dirty="0" smtClean="0">
                <a:solidFill>
                  <a:srgbClr val="9268B4"/>
                </a:solidFill>
                <a:effectLst>
                  <a:outerShdw blurRad="38100" dist="38100" dir="2700000" algn="tl">
                    <a:srgbClr val="FFFFFF"/>
                  </a:outerShdw>
                </a:effectLst>
                <a:cs typeface="B Kamran" pitchFamily="2" charset="-78"/>
              </a:rPr>
              <a:t>برجک های داخل پاساژ</a:t>
            </a:r>
            <a:endParaRPr lang="en-US" sz="5400" b="1" dirty="0" smtClean="0">
              <a:solidFill>
                <a:srgbClr val="9268B4"/>
              </a:solidFill>
              <a:effectLst>
                <a:outerShdw blurRad="38100" dist="38100" dir="2700000" algn="tl">
                  <a:srgbClr val="FFFFFF"/>
                </a:outerShdw>
              </a:effectLst>
              <a:cs typeface="B Kamran" pitchFamily="2" charset="-78"/>
            </a:endParaRPr>
          </a:p>
        </p:txBody>
      </p:sp>
      <p:pic>
        <p:nvPicPr>
          <p:cNvPr id="24579" name="Picture 4" descr="DSC0224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73238"/>
            <a:ext cx="3294063"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5" descr="DSC0225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2636838"/>
            <a:ext cx="2970212" cy="3960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2211" name="Rectangle 3"/>
          <p:cNvSpPr>
            <a:spLocks noGrp="1" noChangeArrowheads="1"/>
          </p:cNvSpPr>
          <p:nvPr>
            <p:ph sz="quarter" idx="13"/>
          </p:nvPr>
        </p:nvSpPr>
        <p:spPr>
          <a:xfrm>
            <a:off x="468313" y="1844675"/>
            <a:ext cx="8229600" cy="4530725"/>
          </a:xfrm>
        </p:spPr>
        <p:txBody>
          <a:bodyPr/>
          <a:lstStyle/>
          <a:p>
            <a:pPr marL="0" indent="0" eaLnBrk="1" fontAlgn="auto" hangingPunct="1">
              <a:spcAft>
                <a:spcPts val="0"/>
              </a:spcAft>
              <a:buFontTx/>
              <a:buNone/>
              <a:defRPr/>
            </a:pPr>
            <a:endParaRPr lang="en-US" smtClean="0"/>
          </a:p>
          <a:p>
            <a:pPr marL="0" indent="0" eaLnBrk="1" fontAlgn="auto" hangingPunct="1">
              <a:spcAft>
                <a:spcPts val="0"/>
              </a:spcAft>
              <a:buFontTx/>
              <a:buNone/>
              <a:defRPr/>
            </a:pPr>
            <a:r>
              <a:rPr lang="fa-IR" sz="6600" b="1" smtClean="0">
                <a:solidFill>
                  <a:srgbClr val="9268B4"/>
                </a:solidFill>
                <a:effectLst>
                  <a:outerShdw blurRad="38100" dist="38100" dir="2700000" algn="tl">
                    <a:srgbClr val="FFFFFF"/>
                  </a:outerShdw>
                </a:effectLst>
                <a:cs typeface="B Kamran" pitchFamily="2" charset="-78"/>
              </a:rPr>
              <a:t>معرفی کلی فضا</a:t>
            </a:r>
          </a:p>
          <a:p>
            <a:pPr marL="0" indent="0" eaLnBrk="1" fontAlgn="auto" hangingPunct="1">
              <a:spcAft>
                <a:spcPts val="0"/>
              </a:spcAft>
              <a:buFont typeface="Wingdings" pitchFamily="2" charset="2"/>
              <a:buNone/>
              <a:defRPr/>
            </a:pPr>
            <a:r>
              <a:rPr lang="fa-IR" sz="2800" b="1" smtClean="0">
                <a:solidFill>
                  <a:srgbClr val="9268B4"/>
                </a:solidFill>
                <a:effectLst>
                  <a:outerShdw blurRad="38100" dist="38100" dir="2700000" algn="tl">
                    <a:srgbClr val="FFFFFF"/>
                  </a:outerShdw>
                </a:effectLst>
                <a:cs typeface="B Kamran" pitchFamily="2" charset="-78"/>
              </a:rPr>
              <a:t>این بنا در خیابان توحید اصفهان مجاور زاینده رود واقع می باشد و توسط فرهاد احمدی در سال 67 طراحی شده ولی بدلایلی در سال 85 به بهره برداری رسیده!</a:t>
            </a:r>
          </a:p>
          <a:p>
            <a:pPr marL="0" indent="0" eaLnBrk="1" fontAlgn="auto" hangingPunct="1">
              <a:spcAft>
                <a:spcPts val="0"/>
              </a:spcAft>
              <a:buFont typeface="Wingdings" pitchFamily="2" charset="2"/>
              <a:buNone/>
              <a:defRPr/>
            </a:pPr>
            <a:r>
              <a:rPr lang="fa-IR" sz="2800" b="1" smtClean="0">
                <a:solidFill>
                  <a:srgbClr val="9268B4"/>
                </a:solidFill>
                <a:effectLst>
                  <a:outerShdw blurRad="38100" dist="38100" dir="2700000" algn="tl">
                    <a:srgbClr val="FFFFFF"/>
                  </a:outerShdw>
                </a:effectLst>
                <a:cs typeface="B Kamran" pitchFamily="2" charset="-78"/>
              </a:rPr>
              <a:t>سبک این بنا الهام گرفته از معماری سنتی ایران و روم باستان است.</a:t>
            </a:r>
            <a:endParaRPr lang="en-US" sz="2800" b="1" smtClean="0">
              <a:solidFill>
                <a:srgbClr val="9268B4"/>
              </a:solidFill>
              <a:effectLst>
                <a:outerShdw blurRad="38100" dist="38100" dir="2700000" algn="tl">
                  <a:srgbClr val="FFFFFF"/>
                </a:outerShdw>
              </a:effectLst>
              <a:cs typeface="B Kamra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22211">
                                            <p:txEl>
                                              <p:pRg st="1" end="1"/>
                                            </p:txEl>
                                          </p:spTgt>
                                        </p:tgtEl>
                                        <p:attrNameLst>
                                          <p:attrName>style.visibility</p:attrName>
                                        </p:attrNameLst>
                                      </p:cBhvr>
                                      <p:to>
                                        <p:strVal val="visible"/>
                                      </p:to>
                                    </p:set>
                                    <p:animEffect transition="in" filter="fade">
                                      <p:cBhvr>
                                        <p:cTn id="7" dur="500">
                                          <p:stCondLst>
                                            <p:cond delay="0"/>
                                          </p:stCondLst>
                                        </p:cTn>
                                        <p:tgtEl>
                                          <p:spTgt spid="222211">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222211">
                                            <p:txEl>
                                              <p:pRg st="2" end="2"/>
                                            </p:txEl>
                                          </p:spTgt>
                                        </p:tgtEl>
                                        <p:attrNameLst>
                                          <p:attrName>style.visibility</p:attrName>
                                        </p:attrNameLst>
                                      </p:cBhvr>
                                      <p:to>
                                        <p:strVal val="visible"/>
                                      </p:to>
                                    </p:set>
                                    <p:animEffect transition="in" filter="fade">
                                      <p:cBhvr>
                                        <p:cTn id="12" dur="500">
                                          <p:stCondLst>
                                            <p:cond delay="0"/>
                                          </p:stCondLst>
                                        </p:cTn>
                                        <p:tgtEl>
                                          <p:spTgt spid="222211">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222211">
                                            <p:txEl>
                                              <p:pRg st="3" end="3"/>
                                            </p:txEl>
                                          </p:spTgt>
                                        </p:tgtEl>
                                        <p:attrNameLst>
                                          <p:attrName>style.visibility</p:attrName>
                                        </p:attrNameLst>
                                      </p:cBhvr>
                                      <p:to>
                                        <p:strVal val="visible"/>
                                      </p:to>
                                    </p:set>
                                    <p:animEffect transition="in" filter="fade">
                                      <p:cBhvr>
                                        <p:cTn id="17" dur="500">
                                          <p:stCondLst>
                                            <p:cond delay="0"/>
                                          </p:stCondLst>
                                        </p:cTn>
                                        <p:tgtEl>
                                          <p:spTgt spid="2222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5" name="Rectangle 3"/>
          <p:cNvSpPr>
            <a:spLocks noGrp="1" noChangeArrowheads="1"/>
          </p:cNvSpPr>
          <p:nvPr>
            <p:ph sz="quarter" idx="13"/>
          </p:nvPr>
        </p:nvSpPr>
        <p:spPr>
          <a:xfrm>
            <a:off x="468313" y="1773238"/>
            <a:ext cx="8291512" cy="4502150"/>
          </a:xfrm>
        </p:spPr>
        <p:txBody>
          <a:bodyPr/>
          <a:lstStyle/>
          <a:p>
            <a:pPr marL="0" indent="0" eaLnBrk="1" fontAlgn="auto" hangingPunct="1">
              <a:spcAft>
                <a:spcPts val="0"/>
              </a:spcAft>
              <a:buFont typeface="Wingdings" pitchFamily="2" charset="2"/>
              <a:buNone/>
              <a:defRPr/>
            </a:pPr>
            <a:r>
              <a:rPr lang="fa-IR" smtClean="0">
                <a:solidFill>
                  <a:srgbClr val="9268B4"/>
                </a:solidFill>
                <a:effectLst>
                  <a:outerShdw blurRad="38100" dist="38100" dir="2700000" algn="tl">
                    <a:srgbClr val="FFFFFF"/>
                  </a:outerShdw>
                </a:effectLst>
              </a:rPr>
              <a:t> </a:t>
            </a:r>
            <a:r>
              <a:rPr lang="fa-IR" sz="4800" b="1" smtClean="0">
                <a:solidFill>
                  <a:srgbClr val="9268B4"/>
                </a:solidFill>
                <a:effectLst>
                  <a:outerShdw blurRad="38100" dist="38100" dir="2700000" algn="tl">
                    <a:srgbClr val="FFFFFF"/>
                  </a:outerShdw>
                </a:effectLst>
                <a:cs typeface="B Kamran" pitchFamily="2" charset="-78"/>
              </a:rPr>
              <a:t>حیاط مرکزی پاساژ</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25603" name="Picture 4" descr="DSC0224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2205038"/>
            <a:ext cx="3078162"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5" descr="DSC022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2852738"/>
            <a:ext cx="2484438" cy="331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mb dir="vert"/>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6371"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 typeface="Wingdings" pitchFamily="2" charset="2"/>
              <a:buNone/>
              <a:defRPr/>
            </a:pPr>
            <a:r>
              <a:rPr lang="fa-IR" sz="6600" smtClean="0">
                <a:cs typeface="B Kamran" pitchFamily="2" charset="-78"/>
              </a:rPr>
              <a:t>غرفه های فروش</a:t>
            </a:r>
            <a:endParaRPr lang="en-US" sz="6600" smtClean="0">
              <a:cs typeface="B Kamran" pitchFamily="2" charset="-78"/>
            </a:endParaRPr>
          </a:p>
        </p:txBody>
      </p:sp>
      <p:pic>
        <p:nvPicPr>
          <p:cNvPr id="26627" name="Picture 4" descr="DSC022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844675"/>
            <a:ext cx="3024187"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descr="DSC0224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2924175"/>
            <a:ext cx="221456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mb dir="vert"/>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7650" name="Picture 4" descr="DSC0223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00213"/>
            <a:ext cx="396081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Picture 5" descr="DSC022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67400" y="1773238"/>
            <a:ext cx="2592388" cy="345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6" descr="DSC0226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71775" y="4076700"/>
            <a:ext cx="3455988"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hecker dir="vert"/>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8419" name="Rectangle 3"/>
          <p:cNvSpPr>
            <a:spLocks noGrp="1" noChangeArrowheads="1"/>
          </p:cNvSpPr>
          <p:nvPr>
            <p:ph sz="quarter" idx="13"/>
          </p:nvPr>
        </p:nvSpPr>
        <p:spPr>
          <a:xfrm>
            <a:off x="323850" y="1700213"/>
            <a:ext cx="7570788" cy="4214812"/>
          </a:xfrm>
        </p:spPr>
        <p:txBody>
          <a:bodyPr/>
          <a:lstStyle/>
          <a:p>
            <a:pPr marL="0" indent="0" eaLnBrk="1" fontAlgn="auto" hangingPunct="1">
              <a:spcAft>
                <a:spcPts val="0"/>
              </a:spcAft>
              <a:buFont typeface="Wingdings" pitchFamily="2" charset="2"/>
              <a:buNone/>
              <a:defRPr/>
            </a:pPr>
            <a:r>
              <a:rPr lang="fa-IR" sz="6600" smtClean="0">
                <a:solidFill>
                  <a:srgbClr val="9268B4"/>
                </a:solidFill>
                <a:effectLst>
                  <a:outerShdw blurRad="38100" dist="38100" dir="2700000" algn="tl">
                    <a:srgbClr val="FFFFFF"/>
                  </a:outerShdw>
                </a:effectLst>
                <a:cs typeface="B Kamran" pitchFamily="2" charset="-78"/>
              </a:rPr>
              <a:t>داخل غرفه</a:t>
            </a:r>
            <a:r>
              <a:rPr lang="fa-IR" sz="6600" smtClean="0">
                <a:cs typeface="B Kamran" pitchFamily="2" charset="-78"/>
              </a:rPr>
              <a:t> </a:t>
            </a:r>
            <a:r>
              <a:rPr lang="fa-IR" sz="6600" smtClean="0">
                <a:solidFill>
                  <a:srgbClr val="9268B4"/>
                </a:solidFill>
                <a:effectLst>
                  <a:outerShdw blurRad="38100" dist="38100" dir="2700000" algn="tl">
                    <a:srgbClr val="FFFFFF"/>
                  </a:outerShdw>
                </a:effectLst>
                <a:cs typeface="B Kamran" pitchFamily="2" charset="-78"/>
              </a:rPr>
              <a:t>فروش</a:t>
            </a:r>
            <a:endParaRPr lang="en-US" sz="6600" smtClean="0">
              <a:solidFill>
                <a:srgbClr val="9268B4"/>
              </a:solidFill>
              <a:effectLst>
                <a:outerShdw blurRad="38100" dist="38100" dir="2700000" algn="tl">
                  <a:srgbClr val="FFFFFF"/>
                </a:outerShdw>
              </a:effectLst>
              <a:cs typeface="B Kamran" pitchFamily="2" charset="-78"/>
            </a:endParaRPr>
          </a:p>
        </p:txBody>
      </p:sp>
      <p:pic>
        <p:nvPicPr>
          <p:cNvPr id="28675" name="Picture 4" descr="DSC0224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2852738"/>
            <a:ext cx="2970212" cy="345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5" descr="DSC022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0822487" flipV="1">
            <a:off x="4065588" y="3143250"/>
            <a:ext cx="4392612" cy="2646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3779"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حوضخانه</a:t>
            </a:r>
          </a:p>
          <a:p>
            <a:pPr marL="0" indent="0" eaLnBrk="1" fontAlgn="auto" hangingPunct="1">
              <a:spcAft>
                <a:spcPts val="0"/>
              </a:spcAft>
              <a:buFont typeface="Wingdings" pitchFamily="2" charset="2"/>
              <a:buNone/>
              <a:defRPr/>
            </a:pPr>
            <a:r>
              <a:rPr lang="fa-IR" sz="4000" b="1" smtClean="0">
                <a:solidFill>
                  <a:srgbClr val="9268B4"/>
                </a:solidFill>
                <a:effectLst>
                  <a:outerShdw blurRad="38100" dist="38100" dir="2700000" algn="tl">
                    <a:srgbClr val="FFFFFF"/>
                  </a:outerShdw>
                </a:effectLst>
                <a:cs typeface="B Kamran" pitchFamily="2" charset="-78"/>
              </a:rPr>
              <a:t>یادآور باغ فین کاشان</a:t>
            </a:r>
            <a:endParaRPr lang="en-US" sz="4000" b="1" smtClean="0">
              <a:solidFill>
                <a:srgbClr val="9268B4"/>
              </a:solidFill>
              <a:effectLst>
                <a:outerShdw blurRad="38100" dist="38100" dir="2700000" algn="tl">
                  <a:srgbClr val="FFFFFF"/>
                </a:outerShdw>
              </a:effectLst>
              <a:cs typeface="B Kamran" pitchFamily="2" charset="-78"/>
            </a:endParaRPr>
          </a:p>
        </p:txBody>
      </p:sp>
      <p:pic>
        <p:nvPicPr>
          <p:cNvPr id="29699" name="Picture 4" descr="DSC0508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73238"/>
            <a:ext cx="4356100" cy="326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5" descr="DSC0219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3357563"/>
            <a:ext cx="4248150"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heel spokes="3"/>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02" name="Rectangle 2"/>
          <p:cNvSpPr>
            <a:spLocks noGrp="1" noChangeArrowheads="1"/>
          </p:cNvSpPr>
          <p:nvPr>
            <p:ph type="title"/>
          </p:nvPr>
        </p:nvSpPr>
        <p:spPr>
          <a:xfrm>
            <a:off x="2916238" y="1341438"/>
            <a:ext cx="8229600" cy="1139825"/>
          </a:xfrm>
          <a:ln w="3175">
            <a:solidFill>
              <a:schemeClr val="bg1"/>
            </a:solidFill>
          </a:ln>
        </p:spPr>
        <p:txBody>
          <a:bodyPr/>
          <a:lstStyle/>
          <a:p>
            <a:pPr eaLnBrk="1" fontAlgn="auto" hangingPunct="1">
              <a:spcAft>
                <a:spcPts val="0"/>
              </a:spcAft>
              <a:defRPr/>
            </a:pPr>
            <a:r>
              <a:rPr lang="fa-IR" sz="3200" smtClean="0">
                <a:solidFill>
                  <a:srgbClr val="9268B4"/>
                </a:solidFill>
                <a:cs typeface="B Kamran" pitchFamily="2" charset="-78"/>
              </a:rPr>
              <a:t>ایجاد فضای جمعی در حوضخانه</a:t>
            </a:r>
            <a:endParaRPr lang="en-US" sz="3200" smtClean="0">
              <a:solidFill>
                <a:srgbClr val="9268B4"/>
              </a:solidFill>
              <a:cs typeface="B Kamran" pitchFamily="2" charset="-78"/>
            </a:endParaRPr>
          </a:p>
        </p:txBody>
      </p:sp>
      <p:pic>
        <p:nvPicPr>
          <p:cNvPr id="30723" name="Picture 5" descr="DSC0508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557338"/>
            <a:ext cx="3779838"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6" descr="DSC0506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349500"/>
            <a:ext cx="3060700" cy="4078288"/>
          </a:xfrm>
          <a:prstGeom prst="rect">
            <a:avLst/>
          </a:prstGeom>
          <a:noFill/>
          <a:ln w="31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spd="med">
    <p:wedg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24931" name="Rectangle 3"/>
          <p:cNvSpPr>
            <a:spLocks noGrp="1" noChangeArrowheads="1"/>
          </p:cNvSpPr>
          <p:nvPr>
            <p:ph sz="quarter" idx="13"/>
          </p:nvPr>
        </p:nvSpPr>
        <p:spPr>
          <a:xfrm>
            <a:off x="5435600" y="5157788"/>
            <a:ext cx="2303463" cy="1557337"/>
          </a:xfrm>
        </p:spPr>
        <p:txBody>
          <a:bodyPr/>
          <a:lstStyle/>
          <a:p>
            <a:pPr marL="0" indent="0" eaLnBrk="1" fontAlgn="auto" hangingPunct="1">
              <a:spcAft>
                <a:spcPts val="0"/>
              </a:spcAft>
              <a:buFont typeface="Wingdings" pitchFamily="2" charset="2"/>
              <a:buNone/>
              <a:defRPr/>
            </a:pPr>
            <a:r>
              <a:rPr lang="fa-IR" sz="8000" smtClean="0">
                <a:solidFill>
                  <a:srgbClr val="9268B4"/>
                </a:solidFill>
                <a:effectLst>
                  <a:outerShdw blurRad="38100" dist="38100" dir="2700000" algn="tl">
                    <a:srgbClr val="FFFFFF"/>
                  </a:outerShdw>
                </a:effectLst>
                <a:cs typeface="B Tabassom" pitchFamily="2" charset="-78"/>
              </a:rPr>
              <a:t>آب</a:t>
            </a:r>
            <a:endParaRPr lang="en-US" sz="8000" smtClean="0">
              <a:solidFill>
                <a:srgbClr val="9268B4"/>
              </a:solidFill>
              <a:effectLst>
                <a:outerShdw blurRad="38100" dist="38100" dir="2700000" algn="tl">
                  <a:srgbClr val="FFFFFF"/>
                </a:outerShdw>
              </a:effectLst>
              <a:cs typeface="B Tabassom" pitchFamily="2" charset="-78"/>
            </a:endParaRPr>
          </a:p>
        </p:txBody>
      </p:sp>
      <p:pic>
        <p:nvPicPr>
          <p:cNvPr id="31747" name="Picture 6" descr="DSC0219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4663" y="1557338"/>
            <a:ext cx="4392612"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DSC0506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844675"/>
            <a:ext cx="3402013"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advTm="5000">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4931">
                                            <p:txEl>
                                              <p:pRg st="0" end="0"/>
                                            </p:txEl>
                                          </p:spTgt>
                                        </p:tgtEl>
                                        <p:attrNameLst>
                                          <p:attrName>style.visibility</p:attrName>
                                        </p:attrNameLst>
                                      </p:cBhvr>
                                      <p:to>
                                        <p:strVal val="visible"/>
                                      </p:to>
                                    </p:set>
                                    <p:animEffect transition="in" filter="dissolve">
                                      <p:cBhvr>
                                        <p:cTn id="7" dur="500"/>
                                        <p:tgtEl>
                                          <p:spTgt spid="12493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31"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79203" name="Rectangle 3"/>
          <p:cNvSpPr>
            <a:spLocks noGrp="1" noChangeArrowheads="1"/>
          </p:cNvSpPr>
          <p:nvPr>
            <p:ph sz="quarter" idx="13"/>
          </p:nvPr>
        </p:nvSpPr>
        <p:spPr>
          <a:xfrm>
            <a:off x="4500563" y="1844675"/>
            <a:ext cx="4032250" cy="4286250"/>
          </a:xfrm>
        </p:spPr>
        <p:txBody>
          <a:bodyPr/>
          <a:lstStyle/>
          <a:p>
            <a:pPr marL="0" indent="0" eaLnBrk="1" fontAlgn="auto" hangingPunct="1">
              <a:lnSpc>
                <a:spcPct val="80000"/>
              </a:lnSpc>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 آب</a:t>
            </a:r>
          </a:p>
          <a:p>
            <a:pPr marL="0" indent="0" eaLnBrk="1" fontAlgn="auto" hangingPunct="1">
              <a:lnSpc>
                <a:spcPct val="80000"/>
              </a:lnSpc>
              <a:spcAft>
                <a:spcPts val="0"/>
              </a:spcAft>
              <a:buFont typeface="Wingdings" pitchFamily="2" charset="2"/>
              <a:buNone/>
              <a:defRPr/>
            </a:pPr>
            <a:r>
              <a:rPr lang="fa-IR" sz="2800" smtClean="0">
                <a:solidFill>
                  <a:srgbClr val="9268B4"/>
                </a:solidFill>
                <a:effectLst>
                  <a:outerShdw blurRad="38100" dist="38100" dir="2700000" algn="tl">
                    <a:srgbClr val="FFFFFF"/>
                  </a:outerShdw>
                </a:effectLst>
                <a:cs typeface="B Kamran" pitchFamily="2" charset="-78"/>
              </a:rPr>
              <a:t>پر کاربردترین عنصر در این بناست </a:t>
            </a:r>
          </a:p>
          <a:p>
            <a:pPr marL="0" indent="0" eaLnBrk="1" fontAlgn="auto" hangingPunct="1">
              <a:lnSpc>
                <a:spcPct val="80000"/>
              </a:lnSpc>
              <a:spcAft>
                <a:spcPts val="0"/>
              </a:spcAft>
              <a:buFontTx/>
              <a:buNone/>
              <a:defRPr/>
            </a:pPr>
            <a:r>
              <a:rPr lang="fa-IR" sz="2800" smtClean="0">
                <a:solidFill>
                  <a:srgbClr val="9268B4"/>
                </a:solidFill>
                <a:effectLst>
                  <a:outerShdw blurRad="38100" dist="38100" dir="2700000" algn="tl">
                    <a:srgbClr val="FFFFFF"/>
                  </a:outerShdw>
                </a:effectLst>
                <a:cs typeface="B Kamran" pitchFamily="2" charset="-78"/>
              </a:rPr>
              <a:t>بیان فضایی:</a:t>
            </a:r>
          </a:p>
          <a:p>
            <a:pPr marL="0" indent="0" eaLnBrk="1" fontAlgn="auto" hangingPunct="1">
              <a:lnSpc>
                <a:spcPct val="80000"/>
              </a:lnSpc>
              <a:spcAft>
                <a:spcPts val="0"/>
              </a:spcAft>
              <a:buFont typeface="Wingdings" pitchFamily="2" charset="2"/>
              <a:buNone/>
              <a:defRPr/>
            </a:pPr>
            <a:r>
              <a:rPr lang="fa-IR" sz="2800" smtClean="0">
                <a:solidFill>
                  <a:srgbClr val="9268B4"/>
                </a:solidFill>
                <a:effectLst>
                  <a:outerShdw blurRad="38100" dist="38100" dir="2700000" algn="tl">
                    <a:srgbClr val="FFFFFF"/>
                  </a:outerShdw>
                </a:effectLst>
                <a:cs typeface="B Kamran" pitchFamily="2" charset="-78"/>
              </a:rPr>
              <a:t>استخر</a:t>
            </a:r>
          </a:p>
          <a:p>
            <a:pPr marL="0" indent="0" eaLnBrk="1" fontAlgn="auto" hangingPunct="1">
              <a:lnSpc>
                <a:spcPct val="80000"/>
              </a:lnSpc>
              <a:spcAft>
                <a:spcPts val="0"/>
              </a:spcAft>
              <a:buFont typeface="Wingdings" pitchFamily="2" charset="2"/>
              <a:buNone/>
              <a:defRPr/>
            </a:pPr>
            <a:r>
              <a:rPr lang="fa-IR" sz="2800" smtClean="0">
                <a:solidFill>
                  <a:srgbClr val="9268B4"/>
                </a:solidFill>
                <a:effectLst>
                  <a:outerShdw blurRad="38100" dist="38100" dir="2700000" algn="tl">
                    <a:srgbClr val="FFFFFF"/>
                  </a:outerShdw>
                </a:effectLst>
                <a:cs typeface="B Kamran" pitchFamily="2" charset="-78"/>
              </a:rPr>
              <a:t>حوضخانه</a:t>
            </a:r>
          </a:p>
          <a:p>
            <a:pPr marL="0" indent="0" eaLnBrk="1" fontAlgn="auto" hangingPunct="1">
              <a:lnSpc>
                <a:spcPct val="80000"/>
              </a:lnSpc>
              <a:spcAft>
                <a:spcPts val="0"/>
              </a:spcAft>
              <a:buFontTx/>
              <a:buNone/>
              <a:defRPr/>
            </a:pPr>
            <a:r>
              <a:rPr lang="fa-IR" sz="2800" smtClean="0">
                <a:solidFill>
                  <a:srgbClr val="9268B4"/>
                </a:solidFill>
                <a:effectLst>
                  <a:outerShdw blurRad="38100" dist="38100" dir="2700000" algn="tl">
                    <a:srgbClr val="FFFFFF"/>
                  </a:outerShdw>
                </a:effectLst>
                <a:cs typeface="B Kamran" pitchFamily="2" charset="-78"/>
              </a:rPr>
              <a:t>تاسیساتی:</a:t>
            </a:r>
          </a:p>
          <a:p>
            <a:pPr marL="0" indent="0" eaLnBrk="1" fontAlgn="auto" hangingPunct="1">
              <a:lnSpc>
                <a:spcPct val="80000"/>
              </a:lnSpc>
              <a:spcAft>
                <a:spcPts val="0"/>
              </a:spcAft>
              <a:buFont typeface="Wingdings" pitchFamily="2" charset="2"/>
              <a:buNone/>
              <a:defRPr/>
            </a:pPr>
            <a:r>
              <a:rPr lang="fa-IR" sz="2800" smtClean="0">
                <a:solidFill>
                  <a:srgbClr val="9268B4"/>
                </a:solidFill>
                <a:effectLst>
                  <a:outerShdw blurRad="38100" dist="38100" dir="2700000" algn="tl">
                    <a:srgbClr val="FFFFFF"/>
                  </a:outerShdw>
                </a:effectLst>
                <a:cs typeface="B Kamran" pitchFamily="2" charset="-78"/>
              </a:rPr>
              <a:t>آب استخر که توسط چاههای زاینده رود تامین می شود</a:t>
            </a:r>
          </a:p>
          <a:p>
            <a:pPr marL="0" indent="0" eaLnBrk="1" fontAlgn="auto" hangingPunct="1">
              <a:lnSpc>
                <a:spcPct val="80000"/>
              </a:lnSpc>
              <a:spcAft>
                <a:spcPts val="0"/>
              </a:spcAft>
              <a:buFont typeface="Wingdings" pitchFamily="2" charset="2"/>
              <a:buNone/>
              <a:defRPr/>
            </a:pPr>
            <a:r>
              <a:rPr lang="fa-IR" sz="2800" smtClean="0">
                <a:solidFill>
                  <a:srgbClr val="9268B4"/>
                </a:solidFill>
                <a:effectLst>
                  <a:outerShdw blurRad="38100" dist="38100" dir="2700000" algn="tl">
                    <a:srgbClr val="FFFFFF"/>
                  </a:outerShdw>
                </a:effectLst>
                <a:cs typeface="B Kamran" pitchFamily="2" charset="-78"/>
              </a:rPr>
              <a:t>سیستم سرمایشی و گرمایشی</a:t>
            </a:r>
          </a:p>
          <a:p>
            <a:pPr marL="0" indent="0" eaLnBrk="1" fontAlgn="auto" hangingPunct="1">
              <a:lnSpc>
                <a:spcPct val="80000"/>
              </a:lnSpc>
              <a:spcAft>
                <a:spcPts val="0"/>
              </a:spcAft>
              <a:buFont typeface="Wingdings" pitchFamily="2" charset="2"/>
              <a:buNone/>
              <a:defRPr/>
            </a:pPr>
            <a:endParaRPr lang="en-US" sz="2800" smtClean="0">
              <a:solidFill>
                <a:srgbClr val="9268B4"/>
              </a:solidFill>
              <a:effectLst>
                <a:outerShdw blurRad="38100" dist="38100" dir="2700000" algn="tl">
                  <a:srgbClr val="FFFFFF"/>
                </a:outerShdw>
              </a:effectLst>
              <a:cs typeface="B Kamran" pitchFamily="2" charset="-78"/>
            </a:endParaRPr>
          </a:p>
        </p:txBody>
      </p:sp>
      <p:pic>
        <p:nvPicPr>
          <p:cNvPr id="32771" name="Picture 4" descr="DSC0506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838" y="1773238"/>
            <a:ext cx="3348037"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Effect transition="in" filter="fade">
                                      <p:cBhvr>
                                        <p:cTn id="7" dur="2000"/>
                                        <p:tgtEl>
                                          <p:spTgt spid="1792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9203">
                                            <p:txEl>
                                              <p:pRg st="1" end="1"/>
                                            </p:txEl>
                                          </p:spTgt>
                                        </p:tgtEl>
                                        <p:attrNameLst>
                                          <p:attrName>style.visibility</p:attrName>
                                        </p:attrNameLst>
                                      </p:cBhvr>
                                      <p:to>
                                        <p:strVal val="visible"/>
                                      </p:to>
                                    </p:set>
                                    <p:animEffect transition="in" filter="fade">
                                      <p:cBhvr>
                                        <p:cTn id="12" dur="2000"/>
                                        <p:tgtEl>
                                          <p:spTgt spid="1792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9203">
                                            <p:txEl>
                                              <p:pRg st="2" end="2"/>
                                            </p:txEl>
                                          </p:spTgt>
                                        </p:tgtEl>
                                        <p:attrNameLst>
                                          <p:attrName>style.visibility</p:attrName>
                                        </p:attrNameLst>
                                      </p:cBhvr>
                                      <p:to>
                                        <p:strVal val="visible"/>
                                      </p:to>
                                    </p:set>
                                    <p:animEffect transition="in" filter="fade">
                                      <p:cBhvr>
                                        <p:cTn id="17" dur="2000"/>
                                        <p:tgtEl>
                                          <p:spTgt spid="1792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79203">
                                            <p:txEl>
                                              <p:pRg st="3" end="3"/>
                                            </p:txEl>
                                          </p:spTgt>
                                        </p:tgtEl>
                                        <p:attrNameLst>
                                          <p:attrName>style.visibility</p:attrName>
                                        </p:attrNameLst>
                                      </p:cBhvr>
                                      <p:to>
                                        <p:strVal val="visible"/>
                                      </p:to>
                                    </p:set>
                                    <p:animEffect transition="in" filter="fade">
                                      <p:cBhvr>
                                        <p:cTn id="22" dur="2000"/>
                                        <p:tgtEl>
                                          <p:spTgt spid="1792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79203">
                                            <p:txEl>
                                              <p:pRg st="4" end="4"/>
                                            </p:txEl>
                                          </p:spTgt>
                                        </p:tgtEl>
                                        <p:attrNameLst>
                                          <p:attrName>style.visibility</p:attrName>
                                        </p:attrNameLst>
                                      </p:cBhvr>
                                      <p:to>
                                        <p:strVal val="visible"/>
                                      </p:to>
                                    </p:set>
                                    <p:animEffect transition="in" filter="fade">
                                      <p:cBhvr>
                                        <p:cTn id="27" dur="2000"/>
                                        <p:tgtEl>
                                          <p:spTgt spid="1792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9203">
                                            <p:txEl>
                                              <p:pRg st="5" end="5"/>
                                            </p:txEl>
                                          </p:spTgt>
                                        </p:tgtEl>
                                        <p:attrNameLst>
                                          <p:attrName>style.visibility</p:attrName>
                                        </p:attrNameLst>
                                      </p:cBhvr>
                                      <p:to>
                                        <p:strVal val="visible"/>
                                      </p:to>
                                    </p:set>
                                    <p:animEffect transition="in" filter="fade">
                                      <p:cBhvr>
                                        <p:cTn id="32" dur="2000"/>
                                        <p:tgtEl>
                                          <p:spTgt spid="179203">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79203">
                                            <p:txEl>
                                              <p:pRg st="6" end="6"/>
                                            </p:txEl>
                                          </p:spTgt>
                                        </p:tgtEl>
                                        <p:attrNameLst>
                                          <p:attrName>style.visibility</p:attrName>
                                        </p:attrNameLst>
                                      </p:cBhvr>
                                      <p:to>
                                        <p:strVal val="visible"/>
                                      </p:to>
                                    </p:set>
                                    <p:animEffect transition="in" filter="fade">
                                      <p:cBhvr>
                                        <p:cTn id="37" dur="2000"/>
                                        <p:tgtEl>
                                          <p:spTgt spid="179203">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79203">
                                            <p:txEl>
                                              <p:pRg st="7" end="7"/>
                                            </p:txEl>
                                          </p:spTgt>
                                        </p:tgtEl>
                                        <p:attrNameLst>
                                          <p:attrName>style.visibility</p:attrName>
                                        </p:attrNameLst>
                                      </p:cBhvr>
                                      <p:to>
                                        <p:strVal val="visible"/>
                                      </p:to>
                                    </p:set>
                                    <p:animEffect transition="in" filter="fade">
                                      <p:cBhvr>
                                        <p:cTn id="42" dur="2000"/>
                                        <p:tgtEl>
                                          <p:spTgt spid="17920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3" grpId="0" build="p"/>
    </p:bldLst>
  </p:timing>
</p:sld>
</file>

<file path=ppt/slides/slide2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0403"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5400" smtClean="0">
                <a:solidFill>
                  <a:srgbClr val="9268B4"/>
                </a:solidFill>
                <a:effectLst>
                  <a:outerShdw blurRad="38100" dist="38100" dir="2700000" algn="tl">
                    <a:srgbClr val="FFFFFF"/>
                  </a:outerShdw>
                </a:effectLst>
                <a:cs typeface="B Kamran" pitchFamily="2" charset="-78"/>
              </a:rPr>
              <a:t> شکل و فرم:</a:t>
            </a:r>
          </a:p>
          <a:p>
            <a:pPr marL="0" indent="0" eaLnBrk="1" fontAlgn="auto" hangingPunct="1">
              <a:spcAft>
                <a:spcPts val="0"/>
              </a:spcAft>
              <a:buFont typeface="Wingdings" pitchFamily="2" charset="2"/>
              <a:buNone/>
              <a:defRPr/>
            </a:pPr>
            <a:r>
              <a:rPr lang="fa-IR" sz="3600" smtClean="0">
                <a:solidFill>
                  <a:srgbClr val="9268B4"/>
                </a:solidFill>
                <a:effectLst>
                  <a:outerShdw blurRad="38100" dist="38100" dir="2700000" algn="tl">
                    <a:srgbClr val="FFFFFF"/>
                  </a:outerShdw>
                </a:effectLst>
                <a:cs typeface="B Kamran" pitchFamily="2" charset="-78"/>
              </a:rPr>
              <a:t>در این بنا از فرم های سنتی و هندسی استفاده شده است:</a:t>
            </a:r>
          </a:p>
          <a:p>
            <a:pPr marL="0" indent="0" eaLnBrk="1" fontAlgn="auto" hangingPunct="1">
              <a:spcAft>
                <a:spcPts val="0"/>
              </a:spcAft>
              <a:buFont typeface="Wingdings" pitchFamily="2" charset="2"/>
              <a:buNone/>
              <a:defRPr/>
            </a:pPr>
            <a:r>
              <a:rPr lang="fa-IR" sz="3600" smtClean="0">
                <a:solidFill>
                  <a:srgbClr val="9268B4"/>
                </a:solidFill>
                <a:effectLst>
                  <a:outerShdw blurRad="38100" dist="38100" dir="2700000" algn="tl">
                    <a:srgbClr val="FFFFFF"/>
                  </a:outerShdw>
                </a:effectLst>
                <a:cs typeface="B Kamran" pitchFamily="2" charset="-78"/>
              </a:rPr>
              <a:t>مثلث</a:t>
            </a:r>
          </a:p>
          <a:p>
            <a:pPr marL="0" indent="0" eaLnBrk="1" fontAlgn="auto" hangingPunct="1">
              <a:spcAft>
                <a:spcPts val="0"/>
              </a:spcAft>
              <a:buFont typeface="Wingdings" pitchFamily="2" charset="2"/>
              <a:buNone/>
              <a:defRPr/>
            </a:pPr>
            <a:r>
              <a:rPr lang="fa-IR" sz="3600" smtClean="0">
                <a:solidFill>
                  <a:srgbClr val="9268B4"/>
                </a:solidFill>
                <a:effectLst>
                  <a:outerShdw blurRad="38100" dist="38100" dir="2700000" algn="tl">
                    <a:srgbClr val="FFFFFF"/>
                  </a:outerShdw>
                </a:effectLst>
                <a:cs typeface="B Kamran" pitchFamily="2" charset="-78"/>
              </a:rPr>
              <a:t>چلیپا</a:t>
            </a:r>
          </a:p>
          <a:p>
            <a:pPr marL="0" indent="0" eaLnBrk="1" fontAlgn="auto" hangingPunct="1">
              <a:spcAft>
                <a:spcPts val="0"/>
              </a:spcAft>
              <a:buFont typeface="Wingdings" pitchFamily="2" charset="2"/>
              <a:buNone/>
              <a:defRPr/>
            </a:pPr>
            <a:r>
              <a:rPr lang="fa-IR" sz="3600" smtClean="0">
                <a:solidFill>
                  <a:srgbClr val="9268B4"/>
                </a:solidFill>
                <a:effectLst>
                  <a:outerShdw blurRad="38100" dist="38100" dir="2700000" algn="tl">
                    <a:srgbClr val="FFFFFF"/>
                  </a:outerShdw>
                </a:effectLst>
                <a:cs typeface="B Kamran" pitchFamily="2" charset="-78"/>
              </a:rPr>
              <a:t>شمسه</a:t>
            </a:r>
          </a:p>
          <a:p>
            <a:pPr marL="0" indent="0" eaLnBrk="1" fontAlgn="auto" hangingPunct="1">
              <a:spcAft>
                <a:spcPts val="0"/>
              </a:spcAft>
              <a:buFont typeface="Wingdings" pitchFamily="2" charset="2"/>
              <a:buNone/>
              <a:defRPr/>
            </a:pPr>
            <a:r>
              <a:rPr lang="fa-IR" sz="3600" smtClean="0">
                <a:solidFill>
                  <a:srgbClr val="9268B4"/>
                </a:solidFill>
                <a:effectLst>
                  <a:outerShdw blurRad="38100" dist="38100" dir="2700000" algn="tl">
                    <a:srgbClr val="FFFFFF"/>
                  </a:outerShdw>
                </a:effectLst>
                <a:cs typeface="B Kamran" pitchFamily="2" charset="-78"/>
              </a:rPr>
              <a:t>پله گرد</a:t>
            </a:r>
            <a:endParaRPr lang="en-US" sz="3600" smtClean="0">
              <a:solidFill>
                <a:srgbClr val="9268B4"/>
              </a:solidFill>
              <a:effectLst>
                <a:outerShdw blurRad="38100" dist="38100" dir="2700000" algn="tl">
                  <a:srgbClr val="FFFFFF"/>
                </a:outerShdw>
              </a:effectLst>
              <a:cs typeface="B Kamran" pitchFamily="2" charset="-78"/>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230403">
                                            <p:txEl>
                                              <p:pRg st="0" end="0"/>
                                            </p:txEl>
                                          </p:spTgt>
                                        </p:tgtEl>
                                        <p:attrNameLst>
                                          <p:attrName>style.visibility</p:attrName>
                                        </p:attrNameLst>
                                      </p:cBhvr>
                                      <p:to>
                                        <p:strVal val="visible"/>
                                      </p:to>
                                    </p:set>
                                    <p:animEffect transition="in" filter="fade">
                                      <p:cBhvr>
                                        <p:cTn id="7" dur="500">
                                          <p:stCondLst>
                                            <p:cond delay="0"/>
                                          </p:stCondLst>
                                        </p:cTn>
                                        <p:tgtEl>
                                          <p:spTgt spid="23040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230403">
                                            <p:txEl>
                                              <p:pRg st="1" end="1"/>
                                            </p:txEl>
                                          </p:spTgt>
                                        </p:tgtEl>
                                        <p:attrNameLst>
                                          <p:attrName>style.visibility</p:attrName>
                                        </p:attrNameLst>
                                      </p:cBhvr>
                                      <p:to>
                                        <p:strVal val="visible"/>
                                      </p:to>
                                    </p:set>
                                    <p:animEffect transition="in" filter="fade">
                                      <p:cBhvr>
                                        <p:cTn id="12" dur="500">
                                          <p:stCondLst>
                                            <p:cond delay="0"/>
                                          </p:stCondLst>
                                        </p:cTn>
                                        <p:tgtEl>
                                          <p:spTgt spid="23040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230403">
                                            <p:txEl>
                                              <p:pRg st="2" end="2"/>
                                            </p:txEl>
                                          </p:spTgt>
                                        </p:tgtEl>
                                        <p:attrNameLst>
                                          <p:attrName>style.visibility</p:attrName>
                                        </p:attrNameLst>
                                      </p:cBhvr>
                                      <p:to>
                                        <p:strVal val="visible"/>
                                      </p:to>
                                    </p:set>
                                    <p:animEffect transition="in" filter="fade">
                                      <p:cBhvr>
                                        <p:cTn id="17" dur="500">
                                          <p:stCondLst>
                                            <p:cond delay="0"/>
                                          </p:stCondLst>
                                        </p:cTn>
                                        <p:tgtEl>
                                          <p:spTgt spid="23040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230403">
                                            <p:txEl>
                                              <p:pRg st="3" end="3"/>
                                            </p:txEl>
                                          </p:spTgt>
                                        </p:tgtEl>
                                        <p:attrNameLst>
                                          <p:attrName>style.visibility</p:attrName>
                                        </p:attrNameLst>
                                      </p:cBhvr>
                                      <p:to>
                                        <p:strVal val="visible"/>
                                      </p:to>
                                    </p:set>
                                    <p:animEffect transition="in" filter="fade">
                                      <p:cBhvr>
                                        <p:cTn id="22" dur="500">
                                          <p:stCondLst>
                                            <p:cond delay="0"/>
                                          </p:stCondLst>
                                        </p:cTn>
                                        <p:tgtEl>
                                          <p:spTgt spid="23040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230403">
                                            <p:txEl>
                                              <p:pRg st="4" end="4"/>
                                            </p:txEl>
                                          </p:spTgt>
                                        </p:tgtEl>
                                        <p:attrNameLst>
                                          <p:attrName>style.visibility</p:attrName>
                                        </p:attrNameLst>
                                      </p:cBhvr>
                                      <p:to>
                                        <p:strVal val="visible"/>
                                      </p:to>
                                    </p:set>
                                    <p:animEffect transition="in" filter="fade">
                                      <p:cBhvr>
                                        <p:cTn id="27" dur="500">
                                          <p:stCondLst>
                                            <p:cond delay="0"/>
                                          </p:stCondLst>
                                        </p:cTn>
                                        <p:tgtEl>
                                          <p:spTgt spid="230403">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230403">
                                            <p:txEl>
                                              <p:pRg st="5" end="5"/>
                                            </p:txEl>
                                          </p:spTgt>
                                        </p:tgtEl>
                                        <p:attrNameLst>
                                          <p:attrName>style.visibility</p:attrName>
                                        </p:attrNameLst>
                                      </p:cBhvr>
                                      <p:to>
                                        <p:strVal val="visible"/>
                                      </p:to>
                                    </p:set>
                                    <p:animEffect transition="in" filter="fade">
                                      <p:cBhvr>
                                        <p:cTn id="32" dur="500">
                                          <p:stCondLst>
                                            <p:cond delay="0"/>
                                          </p:stCondLst>
                                        </p:cTn>
                                        <p:tgtEl>
                                          <p:spTgt spid="23040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403"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3299" name="Rectangle 3"/>
          <p:cNvSpPr>
            <a:spLocks noGrp="1" noChangeArrowheads="1"/>
          </p:cNvSpPr>
          <p:nvPr>
            <p:ph sz="quarter" idx="13"/>
          </p:nvPr>
        </p:nvSpPr>
        <p:spPr>
          <a:xfrm>
            <a:off x="395288" y="5300663"/>
            <a:ext cx="7499350" cy="1262062"/>
          </a:xfrm>
        </p:spPr>
        <p:txBody>
          <a:bodyPr/>
          <a:lstStyle/>
          <a:p>
            <a:pPr marL="0" indent="0" eaLnBrk="1" fontAlgn="auto" hangingPunct="1">
              <a:spcAft>
                <a:spcPts val="0"/>
              </a:spcAft>
              <a:buFont typeface="Wingdings" pitchFamily="2" charset="2"/>
              <a:buNone/>
              <a:defRPr/>
            </a:pPr>
            <a:r>
              <a:rPr lang="fa-IR" sz="4800" smtClean="0">
                <a:solidFill>
                  <a:srgbClr val="9268B4"/>
                </a:solidFill>
                <a:effectLst>
                  <a:outerShdw blurRad="38100" dist="38100" dir="2700000" algn="tl">
                    <a:srgbClr val="FFFFFF"/>
                  </a:outerShdw>
                </a:effectLst>
                <a:cs typeface="B Kamran" pitchFamily="2" charset="-78"/>
              </a:rPr>
              <a:t>   فرم مثلث</a:t>
            </a:r>
            <a:r>
              <a:rPr lang="fa-IR" smtClean="0">
                <a:cs typeface="B Kamran" pitchFamily="2" charset="-78"/>
              </a:rPr>
              <a:t>  </a:t>
            </a:r>
            <a:endParaRPr lang="en-US" smtClean="0">
              <a:cs typeface="B Kamran" pitchFamily="2" charset="-78"/>
            </a:endParaRPr>
          </a:p>
        </p:txBody>
      </p:sp>
      <p:pic>
        <p:nvPicPr>
          <p:cNvPr id="34819" name="Picture 4" descr="DSC022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989138"/>
            <a:ext cx="3219450" cy="429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0" name="Picture 5" descr="DSC0219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0563" y="1773238"/>
            <a:ext cx="4103687"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99011"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مجاورت</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8195" name="Picture 4" descr="DSC022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700213"/>
            <a:ext cx="3816350"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5" descr="DSC0222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79838" y="3265488"/>
            <a:ext cx="3960812"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heel/>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0227" name="Rectangle 3"/>
          <p:cNvSpPr>
            <a:spLocks noGrp="1" noChangeArrowheads="1"/>
          </p:cNvSpPr>
          <p:nvPr>
            <p:ph sz="quarter" idx="13"/>
          </p:nvPr>
        </p:nvSpPr>
        <p:spPr>
          <a:xfrm>
            <a:off x="6011863" y="3357563"/>
            <a:ext cx="2987675" cy="1800225"/>
          </a:xfrm>
        </p:spPr>
        <p:txBody>
          <a:bodyPr>
            <a:normAutofit fontScale="92500" lnSpcReduction="10000"/>
          </a:bodyPr>
          <a:lstStyle/>
          <a:p>
            <a:pPr marL="0" indent="0" eaLnBrk="1" fontAlgn="auto" hangingPunct="1">
              <a:spcAft>
                <a:spcPts val="0"/>
              </a:spcAft>
              <a:buFont typeface="Wingdings" pitchFamily="2" charset="2"/>
              <a:buNone/>
              <a:defRPr/>
            </a:pPr>
            <a:r>
              <a:rPr lang="fa-IR" sz="6600" smtClean="0">
                <a:solidFill>
                  <a:srgbClr val="9268B4"/>
                </a:solidFill>
                <a:effectLst>
                  <a:outerShdw blurRad="38100" dist="38100" dir="2700000" algn="tl">
                    <a:srgbClr val="FFFFFF"/>
                  </a:outerShdw>
                </a:effectLst>
                <a:cs typeface="B Kamran" pitchFamily="2" charset="-78"/>
              </a:rPr>
              <a:t>فرم چلیپا گونه</a:t>
            </a:r>
            <a:endParaRPr lang="en-US" sz="6600" smtClean="0">
              <a:solidFill>
                <a:srgbClr val="9268B4"/>
              </a:solidFill>
              <a:effectLst>
                <a:outerShdw blurRad="38100" dist="38100" dir="2700000" algn="tl">
                  <a:srgbClr val="FFFFFF"/>
                </a:outerShdw>
              </a:effectLst>
              <a:cs typeface="B Kamran" pitchFamily="2" charset="-78"/>
            </a:endParaRPr>
          </a:p>
        </p:txBody>
      </p:sp>
      <p:pic>
        <p:nvPicPr>
          <p:cNvPr id="35843" name="Picture 4" descr="DSC022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925638"/>
            <a:ext cx="5543550" cy="415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zoom/>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2275" name="Rectangle 3"/>
          <p:cNvSpPr>
            <a:spLocks noGrp="1" noChangeArrowheads="1"/>
          </p:cNvSpPr>
          <p:nvPr>
            <p:ph sz="quarter" idx="13"/>
          </p:nvPr>
        </p:nvSpPr>
        <p:spPr>
          <a:xfrm>
            <a:off x="6443663" y="3213100"/>
            <a:ext cx="2159000" cy="2305050"/>
          </a:xfrm>
        </p:spPr>
        <p:txBody>
          <a:bodyPr/>
          <a:lstStyle/>
          <a:p>
            <a:pPr marL="0" indent="0" eaLnBrk="1" fontAlgn="auto" hangingPunct="1">
              <a:spcAft>
                <a:spcPts val="0"/>
              </a:spcAft>
              <a:buFont typeface="Wingdings" pitchFamily="2" charset="2"/>
              <a:buNone/>
              <a:defRPr/>
            </a:pPr>
            <a:r>
              <a:rPr lang="fa-IR" sz="5400" smtClean="0">
                <a:solidFill>
                  <a:srgbClr val="9268B4"/>
                </a:solidFill>
                <a:effectLst>
                  <a:outerShdw blurRad="38100" dist="38100" dir="2700000" algn="tl">
                    <a:srgbClr val="FFFFFF"/>
                  </a:outerShdw>
                </a:effectLst>
                <a:cs typeface="B Kamran" pitchFamily="2" charset="-78"/>
              </a:rPr>
              <a:t>شمسه</a:t>
            </a:r>
            <a:endParaRPr lang="en-US" sz="5400" smtClean="0">
              <a:solidFill>
                <a:srgbClr val="9268B4"/>
              </a:solidFill>
              <a:effectLst>
                <a:outerShdw blurRad="38100" dist="38100" dir="2700000" algn="tl">
                  <a:srgbClr val="FFFFFF"/>
                </a:outerShdw>
              </a:effectLst>
              <a:cs typeface="B Kamran" pitchFamily="2" charset="-78"/>
            </a:endParaRPr>
          </a:p>
        </p:txBody>
      </p:sp>
      <p:pic>
        <p:nvPicPr>
          <p:cNvPr id="36867" name="Picture 4" descr="DSC0508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650" y="1484313"/>
            <a:ext cx="64817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1251" name="Rectangle 3"/>
          <p:cNvSpPr>
            <a:spLocks noGrp="1" noChangeArrowheads="1"/>
          </p:cNvSpPr>
          <p:nvPr>
            <p:ph sz="quarter" idx="13"/>
          </p:nvPr>
        </p:nvSpPr>
        <p:spPr>
          <a:xfrm>
            <a:off x="4524375" y="3500438"/>
            <a:ext cx="4079875" cy="1838325"/>
          </a:xfrm>
        </p:spPr>
        <p:txBody>
          <a:bodyPr/>
          <a:lstStyle/>
          <a:p>
            <a:pPr marL="0" indent="0" eaLnBrk="1" fontAlgn="auto" hangingPunct="1">
              <a:spcAft>
                <a:spcPts val="0"/>
              </a:spcAft>
              <a:buFont typeface="Wingdings" pitchFamily="2" charset="2"/>
              <a:buNone/>
              <a:defRPr/>
            </a:pPr>
            <a:r>
              <a:rPr lang="fa-IR" sz="6000" smtClean="0">
                <a:solidFill>
                  <a:srgbClr val="9268B4"/>
                </a:solidFill>
                <a:effectLst>
                  <a:outerShdw blurRad="38100" dist="38100" dir="2700000" algn="tl">
                    <a:srgbClr val="FFFFFF"/>
                  </a:outerShdw>
                </a:effectLst>
                <a:cs typeface="B Kamran" pitchFamily="2" charset="-78"/>
              </a:rPr>
              <a:t>فرم پله گرد</a:t>
            </a:r>
            <a:endParaRPr lang="en-US" sz="6000" smtClean="0">
              <a:solidFill>
                <a:srgbClr val="9268B4"/>
              </a:solidFill>
              <a:effectLst>
                <a:outerShdw blurRad="38100" dist="38100" dir="2700000" algn="tl">
                  <a:srgbClr val="FFFFFF"/>
                </a:outerShdw>
              </a:effectLst>
              <a:cs typeface="B Kamran" pitchFamily="2" charset="-78"/>
            </a:endParaRPr>
          </a:p>
        </p:txBody>
      </p:sp>
      <p:pic>
        <p:nvPicPr>
          <p:cNvPr id="37891" name="Picture 4" descr="DSC0225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557338"/>
            <a:ext cx="34575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mb dir="vert"/>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98659" name="Rectangle 3"/>
          <p:cNvSpPr>
            <a:spLocks noGrp="1" noChangeArrowheads="1"/>
          </p:cNvSpPr>
          <p:nvPr>
            <p:ph sz="quarter" idx="13"/>
          </p:nvPr>
        </p:nvSpPr>
        <p:spPr>
          <a:xfrm>
            <a:off x="457200" y="2020888"/>
            <a:ext cx="8229600" cy="4075112"/>
          </a:xfrm>
        </p:spPr>
        <p:txBody>
          <a:bodyPr/>
          <a:lstStyle/>
          <a:p>
            <a:pPr marL="0" indent="0" eaLnBrk="1" fontAlgn="auto" hangingPunct="1">
              <a:lnSpc>
                <a:spcPct val="80000"/>
              </a:lnSpc>
              <a:spcAft>
                <a:spcPts val="0"/>
              </a:spcAft>
              <a:buFontTx/>
              <a:buNone/>
              <a:defRPr/>
            </a:pPr>
            <a:r>
              <a:rPr lang="fa-IR" b="1" smtClean="0">
                <a:solidFill>
                  <a:srgbClr val="9268B4"/>
                </a:solidFill>
                <a:effectLst>
                  <a:outerShdw blurRad="38100" dist="38100" dir="2700000" algn="tl">
                    <a:srgbClr val="FFFFFF"/>
                  </a:outerShdw>
                </a:effectLst>
                <a:cs typeface="B Kamran" pitchFamily="2" charset="-78"/>
              </a:rPr>
              <a:t>نور:</a:t>
            </a:r>
          </a:p>
          <a:p>
            <a:pPr marL="0" indent="0" eaLnBrk="1" fontAlgn="auto" hangingPunct="1">
              <a:lnSpc>
                <a:spcPct val="80000"/>
              </a:lnSpc>
              <a:spcAft>
                <a:spcPts val="0"/>
              </a:spcAft>
              <a:buFont typeface="Wingdings" pitchFamily="2" charset="2"/>
              <a:buNone/>
              <a:defRPr/>
            </a:pPr>
            <a:r>
              <a:rPr lang="fa-IR" b="1" smtClean="0">
                <a:solidFill>
                  <a:srgbClr val="9268B4"/>
                </a:solidFill>
                <a:effectLst>
                  <a:outerShdw blurRad="38100" dist="38100" dir="2700000" algn="tl">
                    <a:srgbClr val="FFFFFF"/>
                  </a:outerShdw>
                </a:effectLst>
                <a:cs typeface="B Kamran" pitchFamily="2" charset="-78"/>
              </a:rPr>
              <a:t>طبیعی:</a:t>
            </a:r>
          </a:p>
          <a:p>
            <a:pPr marL="0" indent="0" eaLnBrk="1" fontAlgn="auto" hangingPunct="1">
              <a:lnSpc>
                <a:spcPct val="80000"/>
              </a:lnSpc>
              <a:spcAft>
                <a:spcPts val="0"/>
              </a:spcAft>
              <a:buFont typeface="Wingdings" pitchFamily="2" charset="2"/>
              <a:buNone/>
              <a:defRPr/>
            </a:pPr>
            <a:r>
              <a:rPr lang="fa-IR" b="1" smtClean="0">
                <a:solidFill>
                  <a:srgbClr val="9268B4"/>
                </a:solidFill>
                <a:effectLst>
                  <a:outerShdw blurRad="38100" dist="38100" dir="2700000" algn="tl">
                    <a:srgbClr val="FFFFFF"/>
                  </a:outerShdw>
                </a:effectLst>
                <a:cs typeface="B Kamran" pitchFamily="2" charset="-78"/>
              </a:rPr>
              <a:t>        1) حیاط مرکزی</a:t>
            </a:r>
          </a:p>
          <a:p>
            <a:pPr marL="0" indent="0" eaLnBrk="1" fontAlgn="auto" hangingPunct="1">
              <a:lnSpc>
                <a:spcPct val="80000"/>
              </a:lnSpc>
              <a:spcAft>
                <a:spcPts val="0"/>
              </a:spcAft>
              <a:buFont typeface="Wingdings" pitchFamily="2" charset="2"/>
              <a:buNone/>
              <a:defRPr/>
            </a:pPr>
            <a:r>
              <a:rPr lang="fa-IR" b="1" smtClean="0">
                <a:solidFill>
                  <a:srgbClr val="9268B4"/>
                </a:solidFill>
                <a:effectLst>
                  <a:outerShdw blurRad="38100" dist="38100" dir="2700000" algn="tl">
                    <a:srgbClr val="FFFFFF"/>
                  </a:outerShdw>
                </a:effectLst>
                <a:cs typeface="B Kamran" pitchFamily="2" charset="-78"/>
              </a:rPr>
              <a:t>        2) زیرزمین</a:t>
            </a:r>
          </a:p>
          <a:p>
            <a:pPr marL="0" indent="0" eaLnBrk="1" fontAlgn="auto" hangingPunct="1">
              <a:lnSpc>
                <a:spcPct val="80000"/>
              </a:lnSpc>
              <a:spcAft>
                <a:spcPts val="0"/>
              </a:spcAft>
              <a:buFont typeface="Wingdings" pitchFamily="2" charset="2"/>
              <a:buNone/>
              <a:defRPr/>
            </a:pPr>
            <a:r>
              <a:rPr lang="fa-IR" b="1" smtClean="0">
                <a:solidFill>
                  <a:srgbClr val="9268B4"/>
                </a:solidFill>
                <a:effectLst>
                  <a:outerShdw blurRad="38100" dist="38100" dir="2700000" algn="tl">
                    <a:srgbClr val="FFFFFF"/>
                  </a:outerShdw>
                </a:effectLst>
                <a:cs typeface="B Kamran" pitchFamily="2" charset="-78"/>
              </a:rPr>
              <a:t>        3) عمودی</a:t>
            </a:r>
          </a:p>
          <a:p>
            <a:pPr marL="0" indent="0" eaLnBrk="1" fontAlgn="auto" hangingPunct="1">
              <a:lnSpc>
                <a:spcPct val="80000"/>
              </a:lnSpc>
              <a:spcAft>
                <a:spcPts val="0"/>
              </a:spcAft>
              <a:buFont typeface="Wingdings" pitchFamily="2" charset="2"/>
              <a:buNone/>
              <a:defRPr/>
            </a:pPr>
            <a:r>
              <a:rPr lang="fa-IR" b="1" smtClean="0">
                <a:solidFill>
                  <a:srgbClr val="9268B4"/>
                </a:solidFill>
                <a:effectLst>
                  <a:outerShdw blurRad="38100" dist="38100" dir="2700000" algn="tl">
                    <a:srgbClr val="FFFFFF"/>
                  </a:outerShdw>
                </a:effectLst>
                <a:cs typeface="B Kamran" pitchFamily="2" charset="-78"/>
              </a:rPr>
              <a:t>        4) شبکه ای</a:t>
            </a:r>
          </a:p>
          <a:p>
            <a:pPr marL="0" indent="0" eaLnBrk="1" fontAlgn="auto" hangingPunct="1">
              <a:lnSpc>
                <a:spcPct val="80000"/>
              </a:lnSpc>
              <a:spcAft>
                <a:spcPts val="0"/>
              </a:spcAft>
              <a:buFont typeface="Wingdings" pitchFamily="2" charset="2"/>
              <a:buNone/>
              <a:defRPr/>
            </a:pPr>
            <a:r>
              <a:rPr lang="fa-IR" b="1" smtClean="0">
                <a:solidFill>
                  <a:srgbClr val="9268B4"/>
                </a:solidFill>
                <a:effectLst>
                  <a:outerShdw blurRad="38100" dist="38100" dir="2700000" algn="tl">
                    <a:srgbClr val="FFFFFF"/>
                  </a:outerShdw>
                </a:effectLst>
                <a:cs typeface="B Kamran" pitchFamily="2" charset="-78"/>
              </a:rPr>
              <a:t>        5) راهرو ها</a:t>
            </a:r>
          </a:p>
          <a:p>
            <a:pPr marL="0" indent="0" eaLnBrk="1" fontAlgn="auto" hangingPunct="1">
              <a:lnSpc>
                <a:spcPct val="80000"/>
              </a:lnSpc>
              <a:spcAft>
                <a:spcPts val="0"/>
              </a:spcAft>
              <a:buFont typeface="Wingdings" pitchFamily="2" charset="2"/>
              <a:buNone/>
              <a:defRPr/>
            </a:pPr>
            <a:r>
              <a:rPr lang="fa-IR" b="1" smtClean="0">
                <a:solidFill>
                  <a:srgbClr val="9268B4"/>
                </a:solidFill>
                <a:effectLst>
                  <a:outerShdw blurRad="38100" dist="38100" dir="2700000" algn="tl">
                    <a:srgbClr val="FFFFFF"/>
                  </a:outerShdw>
                </a:effectLst>
                <a:cs typeface="B Kamran" pitchFamily="2" charset="-78"/>
              </a:rPr>
              <a:t>مصنوعی:</a:t>
            </a:r>
          </a:p>
          <a:p>
            <a:pPr marL="0" indent="0" eaLnBrk="1" fontAlgn="auto" hangingPunct="1">
              <a:lnSpc>
                <a:spcPct val="80000"/>
              </a:lnSpc>
              <a:spcAft>
                <a:spcPts val="0"/>
              </a:spcAft>
              <a:buFont typeface="Wingdings" pitchFamily="2" charset="2"/>
              <a:buNone/>
              <a:defRPr/>
            </a:pPr>
            <a:r>
              <a:rPr lang="fa-IR" b="1" smtClean="0">
                <a:solidFill>
                  <a:srgbClr val="9268B4"/>
                </a:solidFill>
                <a:effectLst>
                  <a:outerShdw blurRad="38100" dist="38100" dir="2700000" algn="tl">
                    <a:srgbClr val="FFFFFF"/>
                  </a:outerShdw>
                </a:effectLst>
                <a:cs typeface="B Kamran" pitchFamily="2" charset="-78"/>
              </a:rPr>
              <a:t>        1) سالنها</a:t>
            </a:r>
          </a:p>
          <a:p>
            <a:pPr marL="0" indent="0" eaLnBrk="1" fontAlgn="auto" hangingPunct="1">
              <a:lnSpc>
                <a:spcPct val="80000"/>
              </a:lnSpc>
              <a:spcAft>
                <a:spcPts val="0"/>
              </a:spcAft>
              <a:buFont typeface="Wingdings" pitchFamily="2" charset="2"/>
              <a:buNone/>
              <a:defRPr/>
            </a:pPr>
            <a:r>
              <a:rPr lang="fa-IR" b="1" smtClean="0">
                <a:solidFill>
                  <a:srgbClr val="9268B4"/>
                </a:solidFill>
                <a:effectLst>
                  <a:outerShdw blurRad="38100" dist="38100" dir="2700000" algn="tl">
                    <a:srgbClr val="FFFFFF"/>
                  </a:outerShdw>
                </a:effectLst>
                <a:cs typeface="B Kamran" pitchFamily="2" charset="-78"/>
              </a:rPr>
              <a:t>        2) زیرزمین</a:t>
            </a:r>
          </a:p>
          <a:p>
            <a:pPr marL="0" indent="0" eaLnBrk="1" fontAlgn="auto" hangingPunct="1">
              <a:lnSpc>
                <a:spcPct val="80000"/>
              </a:lnSpc>
              <a:spcAft>
                <a:spcPts val="0"/>
              </a:spcAft>
              <a:buFont typeface="Wingdings" pitchFamily="2" charset="2"/>
              <a:buNone/>
              <a:defRPr/>
            </a:pPr>
            <a:r>
              <a:rPr lang="fa-IR" b="1" smtClean="0">
                <a:solidFill>
                  <a:srgbClr val="9268B4"/>
                </a:solidFill>
                <a:effectLst>
                  <a:outerShdw blurRad="38100" dist="38100" dir="2700000" algn="tl">
                    <a:srgbClr val="FFFFFF"/>
                  </a:outerShdw>
                </a:effectLst>
                <a:cs typeface="B Kamran" pitchFamily="2" charset="-78"/>
              </a:rPr>
              <a:t>        3) گالری </a:t>
            </a:r>
            <a:endParaRPr lang="en-US" b="1" smtClean="0">
              <a:solidFill>
                <a:srgbClr val="9268B4"/>
              </a:solidFill>
              <a:effectLst>
                <a:outerShdw blurRad="38100" dist="38100" dir="2700000" algn="tl">
                  <a:srgbClr val="FFFFFF"/>
                </a:outerShdw>
              </a:effectLst>
              <a:cs typeface="B Kamran" pitchFamily="2" charset="-78"/>
            </a:endParaRPr>
          </a:p>
        </p:txBody>
      </p:sp>
    </p:spTree>
  </p:cSld>
  <p:clrMapOvr>
    <a:masterClrMapping/>
  </p:clrMapOvr>
  <p:transition advTm="1000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198659">
                                            <p:txEl>
                                              <p:pRg st="0" end="0"/>
                                            </p:txEl>
                                          </p:spTgt>
                                        </p:tgtEl>
                                        <p:attrNameLst>
                                          <p:attrName>style.visibility</p:attrName>
                                        </p:attrNameLst>
                                      </p:cBhvr>
                                      <p:to>
                                        <p:strVal val="visible"/>
                                      </p:to>
                                    </p:set>
                                    <p:animEffect transition="in" filter="fade">
                                      <p:cBhvr>
                                        <p:cTn id="7" dur="500">
                                          <p:stCondLst>
                                            <p:cond delay="0"/>
                                          </p:stCondLst>
                                        </p:cTn>
                                        <p:tgtEl>
                                          <p:spTgt spid="1986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198659">
                                            <p:txEl>
                                              <p:pRg st="1" end="1"/>
                                            </p:txEl>
                                          </p:spTgt>
                                        </p:tgtEl>
                                        <p:attrNameLst>
                                          <p:attrName>style.visibility</p:attrName>
                                        </p:attrNameLst>
                                      </p:cBhvr>
                                      <p:to>
                                        <p:strVal val="visible"/>
                                      </p:to>
                                    </p:set>
                                    <p:animEffect transition="in" filter="fade">
                                      <p:cBhvr>
                                        <p:cTn id="12" dur="500">
                                          <p:stCondLst>
                                            <p:cond delay="0"/>
                                          </p:stCondLst>
                                        </p:cTn>
                                        <p:tgtEl>
                                          <p:spTgt spid="1986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198659">
                                            <p:txEl>
                                              <p:pRg st="2" end="2"/>
                                            </p:txEl>
                                          </p:spTgt>
                                        </p:tgtEl>
                                        <p:attrNameLst>
                                          <p:attrName>style.visibility</p:attrName>
                                        </p:attrNameLst>
                                      </p:cBhvr>
                                      <p:to>
                                        <p:strVal val="visible"/>
                                      </p:to>
                                    </p:set>
                                    <p:animEffect transition="in" filter="fade">
                                      <p:cBhvr>
                                        <p:cTn id="17" dur="500">
                                          <p:stCondLst>
                                            <p:cond delay="0"/>
                                          </p:stCondLst>
                                        </p:cTn>
                                        <p:tgtEl>
                                          <p:spTgt spid="1986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198659">
                                            <p:txEl>
                                              <p:pRg st="3" end="3"/>
                                            </p:txEl>
                                          </p:spTgt>
                                        </p:tgtEl>
                                        <p:attrNameLst>
                                          <p:attrName>style.visibility</p:attrName>
                                        </p:attrNameLst>
                                      </p:cBhvr>
                                      <p:to>
                                        <p:strVal val="visible"/>
                                      </p:to>
                                    </p:set>
                                    <p:animEffect transition="in" filter="fade">
                                      <p:cBhvr>
                                        <p:cTn id="22" dur="500">
                                          <p:stCondLst>
                                            <p:cond delay="0"/>
                                          </p:stCondLst>
                                        </p:cTn>
                                        <p:tgtEl>
                                          <p:spTgt spid="1986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iterate type="lt">
                                    <p:tmPct val="10000"/>
                                  </p:iterate>
                                  <p:childTnLst>
                                    <p:set>
                                      <p:cBhvr>
                                        <p:cTn id="26" dur="1" fill="hold">
                                          <p:stCondLst>
                                            <p:cond delay="0"/>
                                          </p:stCondLst>
                                        </p:cTn>
                                        <p:tgtEl>
                                          <p:spTgt spid="198659">
                                            <p:txEl>
                                              <p:pRg st="4" end="4"/>
                                            </p:txEl>
                                          </p:spTgt>
                                        </p:tgtEl>
                                        <p:attrNameLst>
                                          <p:attrName>style.visibility</p:attrName>
                                        </p:attrNameLst>
                                      </p:cBhvr>
                                      <p:to>
                                        <p:strVal val="visible"/>
                                      </p:to>
                                    </p:set>
                                    <p:animEffect transition="in" filter="fade">
                                      <p:cBhvr>
                                        <p:cTn id="27" dur="500">
                                          <p:stCondLst>
                                            <p:cond delay="0"/>
                                          </p:stCondLst>
                                        </p:cTn>
                                        <p:tgtEl>
                                          <p:spTgt spid="1986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iterate type="lt">
                                    <p:tmPct val="10000"/>
                                  </p:iterate>
                                  <p:childTnLst>
                                    <p:set>
                                      <p:cBhvr>
                                        <p:cTn id="31" dur="1" fill="hold">
                                          <p:stCondLst>
                                            <p:cond delay="0"/>
                                          </p:stCondLst>
                                        </p:cTn>
                                        <p:tgtEl>
                                          <p:spTgt spid="198659">
                                            <p:txEl>
                                              <p:pRg st="5" end="5"/>
                                            </p:txEl>
                                          </p:spTgt>
                                        </p:tgtEl>
                                        <p:attrNameLst>
                                          <p:attrName>style.visibility</p:attrName>
                                        </p:attrNameLst>
                                      </p:cBhvr>
                                      <p:to>
                                        <p:strVal val="visible"/>
                                      </p:to>
                                    </p:set>
                                    <p:animEffect transition="in" filter="fade">
                                      <p:cBhvr>
                                        <p:cTn id="32" dur="500">
                                          <p:stCondLst>
                                            <p:cond delay="0"/>
                                          </p:stCondLst>
                                        </p:cTn>
                                        <p:tgtEl>
                                          <p:spTgt spid="198659">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iterate type="lt">
                                    <p:tmPct val="10000"/>
                                  </p:iterate>
                                  <p:childTnLst>
                                    <p:set>
                                      <p:cBhvr>
                                        <p:cTn id="36" dur="1" fill="hold">
                                          <p:stCondLst>
                                            <p:cond delay="0"/>
                                          </p:stCondLst>
                                        </p:cTn>
                                        <p:tgtEl>
                                          <p:spTgt spid="198659">
                                            <p:txEl>
                                              <p:pRg st="6" end="6"/>
                                            </p:txEl>
                                          </p:spTgt>
                                        </p:tgtEl>
                                        <p:attrNameLst>
                                          <p:attrName>style.visibility</p:attrName>
                                        </p:attrNameLst>
                                      </p:cBhvr>
                                      <p:to>
                                        <p:strVal val="visible"/>
                                      </p:to>
                                    </p:set>
                                    <p:animEffect transition="in" filter="fade">
                                      <p:cBhvr>
                                        <p:cTn id="37" dur="500">
                                          <p:stCondLst>
                                            <p:cond delay="0"/>
                                          </p:stCondLst>
                                        </p:cTn>
                                        <p:tgtEl>
                                          <p:spTgt spid="198659">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iterate type="lt">
                                    <p:tmPct val="10000"/>
                                  </p:iterate>
                                  <p:childTnLst>
                                    <p:set>
                                      <p:cBhvr>
                                        <p:cTn id="41" dur="1" fill="hold">
                                          <p:stCondLst>
                                            <p:cond delay="0"/>
                                          </p:stCondLst>
                                        </p:cTn>
                                        <p:tgtEl>
                                          <p:spTgt spid="198659">
                                            <p:txEl>
                                              <p:pRg st="7" end="7"/>
                                            </p:txEl>
                                          </p:spTgt>
                                        </p:tgtEl>
                                        <p:attrNameLst>
                                          <p:attrName>style.visibility</p:attrName>
                                        </p:attrNameLst>
                                      </p:cBhvr>
                                      <p:to>
                                        <p:strVal val="visible"/>
                                      </p:to>
                                    </p:set>
                                    <p:animEffect transition="in" filter="fade">
                                      <p:cBhvr>
                                        <p:cTn id="42" dur="500">
                                          <p:stCondLst>
                                            <p:cond delay="0"/>
                                          </p:stCondLst>
                                        </p:cTn>
                                        <p:tgtEl>
                                          <p:spTgt spid="198659">
                                            <p:txEl>
                                              <p:pRg st="7" end="7"/>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iterate type="lt">
                                    <p:tmPct val="10000"/>
                                  </p:iterate>
                                  <p:childTnLst>
                                    <p:set>
                                      <p:cBhvr>
                                        <p:cTn id="46" dur="1" fill="hold">
                                          <p:stCondLst>
                                            <p:cond delay="0"/>
                                          </p:stCondLst>
                                        </p:cTn>
                                        <p:tgtEl>
                                          <p:spTgt spid="198659">
                                            <p:txEl>
                                              <p:pRg st="8" end="8"/>
                                            </p:txEl>
                                          </p:spTgt>
                                        </p:tgtEl>
                                        <p:attrNameLst>
                                          <p:attrName>style.visibility</p:attrName>
                                        </p:attrNameLst>
                                      </p:cBhvr>
                                      <p:to>
                                        <p:strVal val="visible"/>
                                      </p:to>
                                    </p:set>
                                    <p:animEffect transition="in" filter="fade">
                                      <p:cBhvr>
                                        <p:cTn id="47" dur="500">
                                          <p:stCondLst>
                                            <p:cond delay="0"/>
                                          </p:stCondLst>
                                        </p:cTn>
                                        <p:tgtEl>
                                          <p:spTgt spid="198659">
                                            <p:txEl>
                                              <p:pRg st="8" end="8"/>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iterate type="lt">
                                    <p:tmPct val="10000"/>
                                  </p:iterate>
                                  <p:childTnLst>
                                    <p:set>
                                      <p:cBhvr>
                                        <p:cTn id="51" dur="1" fill="hold">
                                          <p:stCondLst>
                                            <p:cond delay="0"/>
                                          </p:stCondLst>
                                        </p:cTn>
                                        <p:tgtEl>
                                          <p:spTgt spid="198659">
                                            <p:txEl>
                                              <p:pRg st="9" end="9"/>
                                            </p:txEl>
                                          </p:spTgt>
                                        </p:tgtEl>
                                        <p:attrNameLst>
                                          <p:attrName>style.visibility</p:attrName>
                                        </p:attrNameLst>
                                      </p:cBhvr>
                                      <p:to>
                                        <p:strVal val="visible"/>
                                      </p:to>
                                    </p:set>
                                    <p:animEffect transition="in" filter="fade">
                                      <p:cBhvr>
                                        <p:cTn id="52" dur="500">
                                          <p:stCondLst>
                                            <p:cond delay="0"/>
                                          </p:stCondLst>
                                        </p:cTn>
                                        <p:tgtEl>
                                          <p:spTgt spid="198659">
                                            <p:txEl>
                                              <p:pRg st="9" end="9"/>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iterate type="lt">
                                    <p:tmPct val="10000"/>
                                  </p:iterate>
                                  <p:childTnLst>
                                    <p:set>
                                      <p:cBhvr>
                                        <p:cTn id="56" dur="1" fill="hold">
                                          <p:stCondLst>
                                            <p:cond delay="0"/>
                                          </p:stCondLst>
                                        </p:cTn>
                                        <p:tgtEl>
                                          <p:spTgt spid="198659">
                                            <p:txEl>
                                              <p:pRg st="10" end="10"/>
                                            </p:txEl>
                                          </p:spTgt>
                                        </p:tgtEl>
                                        <p:attrNameLst>
                                          <p:attrName>style.visibility</p:attrName>
                                        </p:attrNameLst>
                                      </p:cBhvr>
                                      <p:to>
                                        <p:strVal val="visible"/>
                                      </p:to>
                                    </p:set>
                                    <p:animEffect transition="in" filter="fade">
                                      <p:cBhvr>
                                        <p:cTn id="57" dur="500">
                                          <p:stCondLst>
                                            <p:cond delay="0"/>
                                          </p:stCondLst>
                                        </p:cTn>
                                        <p:tgtEl>
                                          <p:spTgt spid="198659">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9683" name="Rectangle 3"/>
          <p:cNvSpPr>
            <a:spLocks noGrp="1" noChangeArrowheads="1"/>
          </p:cNvSpPr>
          <p:nvPr>
            <p:ph sz="quarter" idx="13"/>
          </p:nvPr>
        </p:nvSpPr>
        <p:spPr>
          <a:xfrm>
            <a:off x="395288" y="1412875"/>
            <a:ext cx="8147050" cy="4573588"/>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طبیعی:</a:t>
            </a:r>
          </a:p>
          <a:p>
            <a:pPr marL="0" indent="0" eaLnBrk="1" fontAlgn="auto" hangingPunct="1">
              <a:spcAft>
                <a:spcPts val="0"/>
              </a:spcAft>
              <a:buFont typeface="Wingdings" pitchFamily="2" charset="2"/>
              <a:buNone/>
              <a:defRPr/>
            </a:pPr>
            <a:r>
              <a:rPr lang="fa-IR" sz="4800" smtClean="0">
                <a:cs typeface="B Kamran" pitchFamily="2" charset="-78"/>
              </a:rPr>
              <a:t> </a:t>
            </a:r>
            <a:r>
              <a:rPr lang="fa-IR" sz="4800" smtClean="0">
                <a:solidFill>
                  <a:srgbClr val="9268B4"/>
                </a:solidFill>
                <a:effectLst>
                  <a:outerShdw blurRad="38100" dist="38100" dir="2700000" algn="tl">
                    <a:srgbClr val="FFFFFF"/>
                  </a:outerShdw>
                </a:effectLst>
                <a:cs typeface="B Kamran" pitchFamily="2" charset="-78"/>
              </a:rPr>
              <a:t>راهرو</a:t>
            </a:r>
            <a:endParaRPr lang="en-US" sz="4800" smtClean="0">
              <a:solidFill>
                <a:srgbClr val="9268B4"/>
              </a:solidFill>
              <a:effectLst>
                <a:outerShdw blurRad="38100" dist="38100" dir="2700000" algn="tl">
                  <a:srgbClr val="FFFFFF"/>
                </a:outerShdw>
              </a:effectLst>
              <a:cs typeface="B Kamran" pitchFamily="2" charset="-78"/>
            </a:endParaRPr>
          </a:p>
        </p:txBody>
      </p:sp>
      <p:pic>
        <p:nvPicPr>
          <p:cNvPr id="39939" name="Picture 4" descr="DSC0219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773238"/>
            <a:ext cx="5543550" cy="415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5" descr="DSC022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3357563"/>
            <a:ext cx="2430463"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trips dir="rd"/>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0707"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طبیعی:</a:t>
            </a:r>
          </a:p>
          <a:p>
            <a:pPr marL="0" indent="0" eaLnBrk="1" fontAlgn="auto" hangingPunct="1">
              <a:spcAft>
                <a:spcPts val="0"/>
              </a:spcAft>
              <a:buFont typeface="Wingdings" pitchFamily="2" charset="2"/>
              <a:buNone/>
              <a:defRPr/>
            </a:pPr>
            <a:r>
              <a:rPr lang="fa-IR" sz="4800" b="1" smtClean="0">
                <a:solidFill>
                  <a:srgbClr val="9268B4"/>
                </a:solidFill>
                <a:effectLst>
                  <a:outerShdw blurRad="38100" dist="38100" dir="2700000" algn="tl">
                    <a:srgbClr val="FFFFFF"/>
                  </a:outerShdw>
                </a:effectLst>
                <a:cs typeface="B Kamran" pitchFamily="2" charset="-78"/>
              </a:rPr>
              <a:t> زیر زمین</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40963" name="Picture 4" descr="DSC0506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3500438"/>
            <a:ext cx="3960813" cy="297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5" descr="DSC0505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773238"/>
            <a:ext cx="3455987"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mb dir="vert"/>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1731" name="Rectangle 3"/>
          <p:cNvSpPr>
            <a:spLocks noGrp="1" noChangeArrowheads="1"/>
          </p:cNvSpPr>
          <p:nvPr>
            <p:ph sz="quarter" idx="13"/>
          </p:nvPr>
        </p:nvSpPr>
        <p:spPr>
          <a:xfrm>
            <a:off x="250825" y="1557338"/>
            <a:ext cx="8208963" cy="4673600"/>
          </a:xfrm>
        </p:spPr>
        <p:txBody>
          <a:bodyPr/>
          <a:lstStyle/>
          <a:p>
            <a:pPr marL="0" indent="0" eaLnBrk="1" fontAlgn="auto" hangingPunct="1">
              <a:spcAft>
                <a:spcPts val="0"/>
              </a:spcAft>
              <a:buFontTx/>
              <a:buNone/>
              <a:defRPr/>
            </a:pPr>
            <a:r>
              <a:rPr lang="fa-IR" sz="4400" b="1" smtClean="0">
                <a:solidFill>
                  <a:srgbClr val="9268B4"/>
                </a:solidFill>
                <a:effectLst>
                  <a:outerShdw blurRad="38100" dist="38100" dir="2700000" algn="tl">
                    <a:srgbClr val="FFFFFF"/>
                  </a:outerShdw>
                </a:effectLst>
                <a:cs typeface="B Kamran" pitchFamily="2" charset="-78"/>
              </a:rPr>
              <a:t>طبیعی:</a:t>
            </a:r>
          </a:p>
          <a:p>
            <a:pPr marL="0" indent="0" eaLnBrk="1" fontAlgn="auto" hangingPunct="1">
              <a:spcAft>
                <a:spcPts val="0"/>
              </a:spcAft>
              <a:buFont typeface="Wingdings" pitchFamily="2" charset="2"/>
              <a:buNone/>
              <a:defRPr/>
            </a:pPr>
            <a:r>
              <a:rPr lang="fa-IR" sz="4400" b="1" smtClean="0">
                <a:solidFill>
                  <a:srgbClr val="9268B4"/>
                </a:solidFill>
                <a:effectLst>
                  <a:outerShdw blurRad="38100" dist="38100" dir="2700000" algn="tl">
                    <a:srgbClr val="FFFFFF"/>
                  </a:outerShdw>
                </a:effectLst>
                <a:cs typeface="B Kamran" pitchFamily="2" charset="-78"/>
              </a:rPr>
              <a:t> شبکه ای </a:t>
            </a:r>
            <a:endParaRPr lang="en-US" sz="4400" b="1" smtClean="0">
              <a:solidFill>
                <a:srgbClr val="9268B4"/>
              </a:solidFill>
              <a:effectLst>
                <a:outerShdw blurRad="38100" dist="38100" dir="2700000" algn="tl">
                  <a:srgbClr val="FFFFFF"/>
                </a:outerShdw>
              </a:effectLst>
              <a:cs typeface="B Kamran" pitchFamily="2" charset="-78"/>
            </a:endParaRPr>
          </a:p>
        </p:txBody>
      </p:sp>
      <p:pic>
        <p:nvPicPr>
          <p:cNvPr id="41987" name="Picture 4" descr="DSC022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1844675"/>
            <a:ext cx="3402012" cy="453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5" descr="DSC0507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4663" y="3213100"/>
            <a:ext cx="4464050" cy="334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hecke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2755"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 </a:t>
            </a:r>
            <a:r>
              <a:rPr lang="fa-IR" sz="4000" b="1" smtClean="0">
                <a:solidFill>
                  <a:srgbClr val="9268B4"/>
                </a:solidFill>
                <a:effectLst>
                  <a:outerShdw blurRad="38100" dist="38100" dir="2700000" algn="tl">
                    <a:srgbClr val="FFFFFF"/>
                  </a:outerShdw>
                </a:effectLst>
                <a:cs typeface="B Kamran" pitchFamily="2" charset="-78"/>
              </a:rPr>
              <a:t>طبیعی:</a:t>
            </a:r>
          </a:p>
          <a:p>
            <a:pPr marL="0" indent="0" eaLnBrk="1" fontAlgn="auto" hangingPunct="1">
              <a:spcAft>
                <a:spcPts val="0"/>
              </a:spcAft>
              <a:buFont typeface="Wingdings" pitchFamily="2" charset="2"/>
              <a:buNone/>
              <a:defRPr/>
            </a:pPr>
            <a:r>
              <a:rPr lang="fa-IR" sz="4000" b="1" smtClean="0">
                <a:solidFill>
                  <a:srgbClr val="9268B4"/>
                </a:solidFill>
                <a:effectLst>
                  <a:outerShdw blurRad="38100" dist="38100" dir="2700000" algn="tl">
                    <a:srgbClr val="FFFFFF"/>
                  </a:outerShdw>
                </a:effectLst>
                <a:cs typeface="B Kamran" pitchFamily="2" charset="-78"/>
              </a:rPr>
              <a:t> حیاط مرکزی</a:t>
            </a:r>
          </a:p>
          <a:p>
            <a:pPr marL="0" indent="0" eaLnBrk="1" fontAlgn="auto" hangingPunct="1">
              <a:spcAft>
                <a:spcPts val="0"/>
              </a:spcAft>
              <a:buFont typeface="Wingdings" pitchFamily="2" charset="2"/>
              <a:buNone/>
              <a:defRPr/>
            </a:pPr>
            <a:r>
              <a:rPr lang="fa-IR" sz="4000" b="1" smtClean="0">
                <a:solidFill>
                  <a:srgbClr val="9268B4"/>
                </a:solidFill>
                <a:effectLst>
                  <a:outerShdw blurRad="38100" dist="38100" dir="2700000" algn="tl">
                    <a:srgbClr val="FFFFFF"/>
                  </a:outerShdw>
                </a:effectLst>
                <a:cs typeface="B Kamran" pitchFamily="2" charset="-78"/>
              </a:rPr>
              <a:t> عمودی</a:t>
            </a:r>
            <a:endParaRPr lang="en-US" sz="4000" b="1" smtClean="0">
              <a:solidFill>
                <a:srgbClr val="9268B4"/>
              </a:solidFill>
              <a:effectLst>
                <a:outerShdw blurRad="38100" dist="38100" dir="2700000" algn="tl">
                  <a:srgbClr val="FFFFFF"/>
                </a:outerShdw>
              </a:effectLst>
              <a:cs typeface="B Kamran" pitchFamily="2" charset="-78"/>
            </a:endParaRPr>
          </a:p>
        </p:txBody>
      </p:sp>
      <p:pic>
        <p:nvPicPr>
          <p:cNvPr id="43011" name="Picture 4" descr="DSC0508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844675"/>
            <a:ext cx="3113088"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2" name="Picture 5" descr="DSC022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3789363"/>
            <a:ext cx="3600450" cy="270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mb/>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7875"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مصنوعی</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44035" name="Picture 5" descr="DSC0224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557338"/>
            <a:ext cx="3529012"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6" descr="Picture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3357563"/>
            <a:ext cx="4319588"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1187" name="Rectangle 3"/>
          <p:cNvSpPr>
            <a:spLocks noGrp="1" noChangeArrowheads="1"/>
          </p:cNvSpPr>
          <p:nvPr>
            <p:ph sz="quarter" idx="13"/>
          </p:nvPr>
        </p:nvSpPr>
        <p:spPr>
          <a:xfrm>
            <a:off x="457200" y="2020888"/>
            <a:ext cx="8229600" cy="4075112"/>
          </a:xfrm>
        </p:spPr>
        <p:txBody>
          <a:bodyPr/>
          <a:lstStyle/>
          <a:p>
            <a:pPr marL="0" indent="0" eaLnBrk="1" fontAlgn="auto" hangingPunct="1">
              <a:lnSpc>
                <a:spcPct val="90000"/>
              </a:lnSpc>
              <a:spcAft>
                <a:spcPts val="0"/>
              </a:spcAft>
              <a:buFontTx/>
              <a:buNone/>
              <a:defRPr/>
            </a:pPr>
            <a:r>
              <a:rPr lang="fa-IR" sz="5400" b="1" smtClean="0">
                <a:solidFill>
                  <a:srgbClr val="9268B4"/>
                </a:solidFill>
                <a:effectLst>
                  <a:outerShdw blurRad="38100" dist="38100" dir="2700000" algn="tl">
                    <a:srgbClr val="FFFFFF"/>
                  </a:outerShdw>
                </a:effectLst>
                <a:cs typeface="B Kamran" pitchFamily="2" charset="-78"/>
              </a:rPr>
              <a:t>عناصر بصری</a:t>
            </a:r>
          </a:p>
          <a:p>
            <a:pPr marL="0" indent="0" eaLnBrk="1" fontAlgn="auto" hangingPunct="1">
              <a:lnSpc>
                <a:spcPct val="90000"/>
              </a:lnSpc>
              <a:spcAft>
                <a:spcPts val="0"/>
              </a:spcAft>
              <a:buFont typeface="Wingdings" pitchFamily="2" charset="2"/>
              <a:buNone/>
              <a:defRPr/>
            </a:pPr>
            <a:r>
              <a:rPr lang="fa-IR" sz="5400" b="1" smtClean="0">
                <a:solidFill>
                  <a:srgbClr val="9268B4"/>
                </a:solidFill>
                <a:effectLst>
                  <a:outerShdw blurRad="38100" dist="38100" dir="2700000" algn="tl">
                    <a:srgbClr val="FFFFFF"/>
                  </a:outerShdw>
                </a:effectLst>
                <a:cs typeface="B Kamran" pitchFamily="2" charset="-78"/>
              </a:rPr>
              <a:t> </a:t>
            </a:r>
            <a:r>
              <a:rPr lang="fa-IR" sz="4400" b="1" smtClean="0">
                <a:solidFill>
                  <a:srgbClr val="9268B4"/>
                </a:solidFill>
                <a:effectLst>
                  <a:outerShdw blurRad="38100" dist="38100" dir="2700000" algn="tl">
                    <a:srgbClr val="FFFFFF"/>
                  </a:outerShdw>
                </a:effectLst>
                <a:cs typeface="B Kamran" pitchFamily="2" charset="-78"/>
              </a:rPr>
              <a:t>تقارن </a:t>
            </a:r>
          </a:p>
          <a:p>
            <a:pPr marL="0" indent="0" eaLnBrk="1" fontAlgn="auto" hangingPunct="1">
              <a:lnSpc>
                <a:spcPct val="90000"/>
              </a:lnSpc>
              <a:spcAft>
                <a:spcPts val="0"/>
              </a:spcAft>
              <a:buFont typeface="Wingdings" pitchFamily="2" charset="2"/>
              <a:buNone/>
              <a:defRPr/>
            </a:pPr>
            <a:r>
              <a:rPr lang="fa-IR" sz="4400" b="1" smtClean="0">
                <a:solidFill>
                  <a:srgbClr val="9268B4"/>
                </a:solidFill>
                <a:effectLst>
                  <a:outerShdw blurRad="38100" dist="38100" dir="2700000" algn="tl">
                    <a:srgbClr val="FFFFFF"/>
                  </a:outerShdw>
                </a:effectLst>
                <a:cs typeface="B Kamran" pitchFamily="2" charset="-78"/>
              </a:rPr>
              <a:t>خط و صفحه</a:t>
            </a:r>
          </a:p>
          <a:p>
            <a:pPr marL="0" indent="0" eaLnBrk="1" fontAlgn="auto" hangingPunct="1">
              <a:lnSpc>
                <a:spcPct val="90000"/>
              </a:lnSpc>
              <a:spcAft>
                <a:spcPts val="0"/>
              </a:spcAft>
              <a:buFont typeface="Wingdings" pitchFamily="2" charset="2"/>
              <a:buNone/>
              <a:defRPr/>
            </a:pPr>
            <a:r>
              <a:rPr lang="fa-IR" sz="4400" b="1" smtClean="0">
                <a:solidFill>
                  <a:srgbClr val="9268B4"/>
                </a:solidFill>
                <a:effectLst>
                  <a:outerShdw blurRad="38100" dist="38100" dir="2700000" algn="tl">
                    <a:srgbClr val="FFFFFF"/>
                  </a:outerShdw>
                </a:effectLst>
                <a:cs typeface="B Kamran" pitchFamily="2" charset="-78"/>
              </a:rPr>
              <a:t>پر و خالی</a:t>
            </a:r>
            <a:r>
              <a:rPr lang="fa-IR" sz="5400" b="1" smtClean="0">
                <a:solidFill>
                  <a:srgbClr val="9268B4"/>
                </a:solidFill>
                <a:effectLst>
                  <a:outerShdw blurRad="38100" dist="38100" dir="2700000" algn="tl">
                    <a:srgbClr val="FFFFFF"/>
                  </a:outerShdw>
                </a:effectLst>
                <a:cs typeface="B Kamran" pitchFamily="2" charset="-78"/>
              </a:rPr>
              <a:t> </a:t>
            </a:r>
          </a:p>
          <a:p>
            <a:pPr marL="0" indent="0" eaLnBrk="1" fontAlgn="auto" hangingPunct="1">
              <a:lnSpc>
                <a:spcPct val="90000"/>
              </a:lnSpc>
              <a:spcAft>
                <a:spcPts val="0"/>
              </a:spcAft>
              <a:buFont typeface="Wingdings" pitchFamily="2" charset="2"/>
              <a:buNone/>
              <a:defRPr/>
            </a:pPr>
            <a:r>
              <a:rPr lang="fa-IR" sz="5400" b="1" smtClean="0">
                <a:solidFill>
                  <a:srgbClr val="9268B4"/>
                </a:solidFill>
                <a:effectLst>
                  <a:outerShdw blurRad="38100" dist="38100" dir="2700000" algn="tl">
                    <a:srgbClr val="FFFFFF"/>
                  </a:outerShdw>
                </a:effectLst>
                <a:cs typeface="B Kamran" pitchFamily="2" charset="-78"/>
              </a:rPr>
              <a:t>...</a:t>
            </a:r>
            <a:endParaRPr lang="en-US" sz="5400" b="1" smtClean="0">
              <a:solidFill>
                <a:srgbClr val="9268B4"/>
              </a:solidFill>
              <a:effectLst>
                <a:outerShdw blurRad="38100" dist="38100" dir="2700000" algn="tl">
                  <a:srgbClr val="FFFFFF"/>
                </a:outerShdw>
              </a:effectLst>
              <a:cs typeface="B Kamran" pitchFamily="2" charset="-78"/>
            </a:endParaRPr>
          </a:p>
        </p:txBody>
      </p:sp>
    </p:spTree>
  </p:cSld>
  <p:clrMapOvr>
    <a:masterClrMapping/>
  </p:clrMapOvr>
  <p:transition spd="med" advTm="5000">
    <p:wedg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218" name="Picture 3" descr="DSC02226"/>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50825" y="1341438"/>
            <a:ext cx="4244975" cy="3184525"/>
          </a:xfrm>
          <a:noFill/>
          <a:extLst>
            <a:ext uri="{909E8E84-426E-40DD-AFC4-6F175D3DCCD1}">
              <a14:hiddenFill xmlns:a14="http://schemas.microsoft.com/office/drawing/2010/main">
                <a:solidFill>
                  <a:srgbClr val="FFFFFF"/>
                </a:solidFill>
              </a14:hiddenFill>
            </a:ext>
          </a:extLst>
        </p:spPr>
      </p:pic>
      <p:pic>
        <p:nvPicPr>
          <p:cNvPr id="9219" name="Picture 4" descr="DSC022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284538"/>
            <a:ext cx="4248150" cy="318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Rectangle 4"/>
          <p:cNvSpPr>
            <a:spLocks noChangeArrowheads="1"/>
          </p:cNvSpPr>
          <p:nvPr/>
        </p:nvSpPr>
        <p:spPr bwMode="auto">
          <a:xfrm>
            <a:off x="103188" y="404813"/>
            <a:ext cx="24161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n-US" altLang="fa-IR"/>
              <a:t>www.onlinearchitect.ir</a:t>
            </a:r>
            <a:endParaRPr lang="fa-IR" altLang="fa-IR"/>
          </a:p>
        </p:txBody>
      </p:sp>
    </p:spTree>
  </p:cSld>
  <p:clrMapOvr>
    <a:masterClrMapping/>
  </p:clrMapOvr>
  <p:transition spd="med">
    <p:pull dir="lu"/>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1427"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تقارن</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46083" name="Picture 6" descr="DSC050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125" y="3213100"/>
            <a:ext cx="259080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7" descr="DSC0505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628775"/>
            <a:ext cx="4103688"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5" name="Picture 8" descr="DSC0505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51275" y="3282950"/>
            <a:ext cx="2540000" cy="338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8899" name="Rectangle 3"/>
          <p:cNvSpPr>
            <a:spLocks noGrp="1" noChangeArrowheads="1"/>
          </p:cNvSpPr>
          <p:nvPr>
            <p:ph sz="quarter" idx="13"/>
          </p:nvPr>
        </p:nvSpPr>
        <p:spPr>
          <a:xfrm>
            <a:off x="539750" y="1557338"/>
            <a:ext cx="8229600" cy="4530725"/>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صفحه</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47107" name="Picture 5" descr="DSC0218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773238"/>
            <a:ext cx="4319588"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7" descr="DSC0218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27538" y="3389313"/>
            <a:ext cx="4321175" cy="3240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3236" name="Picture 4" descr="DSC05053"/>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2590800" y="2574925"/>
            <a:ext cx="3962400" cy="2967038"/>
          </a:xfrm>
          <a:noFill/>
          <a:extLst>
            <a:ext uri="{909E8E84-426E-40DD-AFC4-6F175D3DCCD1}">
              <a14:hiddenFill xmlns:a14="http://schemas.microsoft.com/office/drawing/2010/main">
                <a:solidFill>
                  <a:srgbClr val="FFFFFF"/>
                </a:solidFill>
              </a14:hiddenFill>
            </a:ext>
          </a:extLst>
        </p:spPr>
      </p:pic>
      <p:pic>
        <p:nvPicPr>
          <p:cNvPr id="223237" name="Picture 5" descr="DSC021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0825" y="1916113"/>
            <a:ext cx="340201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1" name="Rectangle 9"/>
          <p:cNvSpPr>
            <a:spLocks noChangeArrowheads="1"/>
          </p:cNvSpPr>
          <p:nvPr/>
        </p:nvSpPr>
        <p:spPr bwMode="auto">
          <a:xfrm>
            <a:off x="539750" y="1557338"/>
            <a:ext cx="8229600" cy="4530725"/>
          </a:xfrm>
          <a:prstGeom prst="rect">
            <a:avLst/>
          </a:prstGeom>
          <a:noFill/>
          <a:ln w="9525">
            <a:noFill/>
            <a:miter lim="800000"/>
            <a:headEnd/>
            <a:tailEnd/>
          </a:ln>
          <a:effectLst/>
        </p:spPr>
        <p:txBody>
          <a:bodyPr/>
          <a:lstStyle/>
          <a:p>
            <a:pPr marL="342900" indent="-342900" algn="r" rtl="1" eaLnBrk="1" hangingPunct="1">
              <a:spcBef>
                <a:spcPct val="20000"/>
              </a:spcBef>
              <a:buClr>
                <a:schemeClr val="hlink"/>
              </a:buClr>
              <a:buSzPct val="75000"/>
              <a:buFont typeface="Wingdings" pitchFamily="2" charset="2"/>
              <a:buChar char="l"/>
              <a:defRPr/>
            </a:pPr>
            <a:r>
              <a:rPr lang="fa-IR" sz="4800" b="1">
                <a:solidFill>
                  <a:srgbClr val="9268B4"/>
                </a:solidFill>
                <a:effectLst>
                  <a:outerShdw blurRad="38100" dist="38100" dir="2700000" algn="tl">
                    <a:srgbClr val="FFFFFF"/>
                  </a:outerShdw>
                </a:effectLst>
                <a:latin typeface="Arial" charset="0"/>
                <a:cs typeface="B Kamran" pitchFamily="2" charset="-78"/>
              </a:rPr>
              <a:t> </a:t>
            </a:r>
            <a:r>
              <a:rPr lang="fa-IR" sz="5400" b="1">
                <a:solidFill>
                  <a:srgbClr val="9268B4"/>
                </a:solidFill>
                <a:effectLst>
                  <a:outerShdw blurRad="38100" dist="38100" dir="2700000" algn="tl">
                    <a:srgbClr val="FFFFFF"/>
                  </a:outerShdw>
                </a:effectLst>
                <a:latin typeface="Arial" charset="0"/>
                <a:cs typeface="B Kamran" pitchFamily="2" charset="-78"/>
              </a:rPr>
              <a:t>خط</a:t>
            </a:r>
            <a:endParaRPr lang="en-US" sz="5400" b="1">
              <a:solidFill>
                <a:srgbClr val="9268B4"/>
              </a:solidFill>
              <a:effectLst>
                <a:outerShdw blurRad="38100" dist="38100" dir="2700000" algn="tl">
                  <a:srgbClr val="FFFFFF"/>
                </a:outerShdw>
              </a:effectLst>
              <a:latin typeface="Arial" charset="0"/>
              <a:cs typeface="B Kamra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23236"/>
                                        </p:tgtEl>
                                        <p:attrNameLst>
                                          <p:attrName>style.visibility</p:attrName>
                                        </p:attrNameLst>
                                      </p:cBhvr>
                                      <p:to>
                                        <p:strVal val="visible"/>
                                      </p:to>
                                    </p:set>
                                    <p:animEffect transition="in" filter="checkerboard(across)">
                                      <p:cBhvr>
                                        <p:cTn id="7" dur="500"/>
                                        <p:tgtEl>
                                          <p:spTgt spid="22323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223237"/>
                                        </p:tgtEl>
                                        <p:attrNameLst>
                                          <p:attrName>style.visibility</p:attrName>
                                        </p:attrNameLst>
                                      </p:cBhvr>
                                      <p:to>
                                        <p:strVal val="visible"/>
                                      </p:to>
                                    </p:set>
                                    <p:animEffect transition="in" filter="diamond(in)">
                                      <p:cBhvr>
                                        <p:cTn id="12" dur="2000"/>
                                        <p:tgtEl>
                                          <p:spTgt spid="2232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9923"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Tabassom" pitchFamily="2" charset="-78"/>
              </a:rPr>
              <a:t>پر و خالی</a:t>
            </a:r>
            <a:endParaRPr lang="en-US" sz="4800" b="1" smtClean="0">
              <a:solidFill>
                <a:srgbClr val="9268B4"/>
              </a:solidFill>
              <a:effectLst>
                <a:outerShdw blurRad="38100" dist="38100" dir="2700000" algn="tl">
                  <a:srgbClr val="FFFFFF"/>
                </a:outerShdw>
              </a:effectLst>
              <a:cs typeface="B Tabassom" pitchFamily="2" charset="-78"/>
            </a:endParaRPr>
          </a:p>
        </p:txBody>
      </p:sp>
      <p:pic>
        <p:nvPicPr>
          <p:cNvPr id="49155" name="Picture 4" descr="DSC02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484313"/>
            <a:ext cx="388937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5" descr="DSC022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463" y="3141663"/>
            <a:ext cx="4211637" cy="315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d"/>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34499"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smtClean="0">
                <a:solidFill>
                  <a:srgbClr val="9268B4"/>
                </a:solidFill>
                <a:effectLst>
                  <a:outerShdw blurRad="38100" dist="38100" dir="2700000" algn="tl">
                    <a:srgbClr val="FFFFFF"/>
                  </a:outerShdw>
                </a:effectLst>
                <a:cs typeface="B Kamran" pitchFamily="2" charset="-78"/>
              </a:rPr>
              <a:t>خط آسمان</a:t>
            </a:r>
            <a:endParaRPr lang="en-US" sz="4800" smtClean="0">
              <a:solidFill>
                <a:srgbClr val="9268B4"/>
              </a:solidFill>
              <a:effectLst>
                <a:outerShdw blurRad="38100" dist="38100" dir="2700000" algn="tl">
                  <a:srgbClr val="FFFFFF"/>
                </a:outerShdw>
              </a:effectLst>
              <a:cs typeface="B Kamran" pitchFamily="2" charset="-78"/>
            </a:endParaRPr>
          </a:p>
        </p:txBody>
      </p:sp>
      <p:pic>
        <p:nvPicPr>
          <p:cNvPr id="234501" name="Picture 5" descr="DSC05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628775"/>
            <a:ext cx="3098800" cy="413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2" name="Picture 6" descr="DSC050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75" y="3644900"/>
            <a:ext cx="4032250"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7" descr="DSC02249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75350" y="2708275"/>
            <a:ext cx="316865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xit" presetSubtype="16" fill="hold" nodeType="clickEffect">
                                  <p:stCondLst>
                                    <p:cond delay="0"/>
                                  </p:stCondLst>
                                  <p:childTnLst>
                                    <p:animEffect transition="out" filter="box(in)">
                                      <p:cBhvr>
                                        <p:cTn id="6" dur="500"/>
                                        <p:tgtEl>
                                          <p:spTgt spid="234503"/>
                                        </p:tgtEl>
                                      </p:cBhvr>
                                    </p:animEffect>
                                    <p:set>
                                      <p:cBhvr>
                                        <p:cTn id="7" dur="1" fill="hold">
                                          <p:stCondLst>
                                            <p:cond delay="499"/>
                                          </p:stCondLst>
                                        </p:cTn>
                                        <p:tgtEl>
                                          <p:spTgt spid="234503"/>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xit" presetSubtype="16" fill="hold" nodeType="clickEffect">
                                  <p:stCondLst>
                                    <p:cond delay="0"/>
                                  </p:stCondLst>
                                  <p:childTnLst>
                                    <p:animEffect transition="out" filter="box(in)">
                                      <p:cBhvr>
                                        <p:cTn id="11" dur="500"/>
                                        <p:tgtEl>
                                          <p:spTgt spid="234502"/>
                                        </p:tgtEl>
                                      </p:cBhvr>
                                    </p:animEffect>
                                    <p:set>
                                      <p:cBhvr>
                                        <p:cTn id="12" dur="1" fill="hold">
                                          <p:stCondLst>
                                            <p:cond delay="499"/>
                                          </p:stCondLst>
                                        </p:cTn>
                                        <p:tgtEl>
                                          <p:spTgt spid="234502"/>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234502"/>
                                        </p:tgtEl>
                                        <p:attrNameLst>
                                          <p:attrName>style.visibility</p:attrName>
                                        </p:attrNameLst>
                                      </p:cBhvr>
                                      <p:to>
                                        <p:strVal val="visible"/>
                                      </p:to>
                                    </p:set>
                                    <p:animEffect transition="in" filter="diamond(in)">
                                      <p:cBhvr>
                                        <p:cTn id="17" dur="2000"/>
                                        <p:tgtEl>
                                          <p:spTgt spid="23450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mph" presetSubtype="0" fill="hold" nodeType="clickEffect">
                                  <p:stCondLst>
                                    <p:cond delay="0"/>
                                  </p:stCondLst>
                                  <p:childTnLst>
                                    <p:animRot by="21600000">
                                      <p:cBhvr>
                                        <p:cTn id="21" dur="2000" fill="hold"/>
                                        <p:tgtEl>
                                          <p:spTgt spid="23450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32451" name="Rectangle 3"/>
          <p:cNvSpPr>
            <a:spLocks noGrp="1" noChangeArrowheads="1"/>
          </p:cNvSpPr>
          <p:nvPr>
            <p:ph sz="quarter" idx="13"/>
          </p:nvPr>
        </p:nvSpPr>
        <p:spPr>
          <a:xfrm>
            <a:off x="468313" y="1916113"/>
            <a:ext cx="8229600" cy="4530725"/>
          </a:xfrm>
        </p:spPr>
        <p:txBody>
          <a:bodyPr/>
          <a:lstStyle/>
          <a:p>
            <a:pPr marL="0" indent="0" eaLnBrk="1" fontAlgn="auto" hangingPunct="1">
              <a:spcAft>
                <a:spcPts val="0"/>
              </a:spcAft>
              <a:buFontTx/>
              <a:buNone/>
              <a:defRPr/>
            </a:pPr>
            <a:r>
              <a:rPr lang="fa-IR" sz="5400" b="1" dirty="0" smtClean="0">
                <a:solidFill>
                  <a:srgbClr val="9268B4"/>
                </a:solidFill>
                <a:effectLst>
                  <a:outerShdw blurRad="38100" dist="38100" dir="2700000" algn="tl">
                    <a:srgbClr val="FFFFFF"/>
                  </a:outerShdw>
                </a:effectLst>
                <a:cs typeface="B Kamran" pitchFamily="2" charset="-78"/>
              </a:rPr>
              <a:t> مصالح:</a:t>
            </a:r>
          </a:p>
          <a:p>
            <a:pPr marL="0" indent="0" eaLnBrk="1" fontAlgn="auto" hangingPunct="1">
              <a:spcAft>
                <a:spcPts val="0"/>
              </a:spcAft>
              <a:buFont typeface="Wingdings" pitchFamily="2" charset="2"/>
              <a:buNone/>
              <a:defRPr/>
            </a:pPr>
            <a:r>
              <a:rPr lang="fa-IR" sz="4000" dirty="0" smtClean="0">
                <a:cs typeface="B Kamran" pitchFamily="2" charset="-78"/>
              </a:rPr>
              <a:t> </a:t>
            </a:r>
            <a:r>
              <a:rPr lang="fa-IR" sz="4000" dirty="0" smtClean="0">
                <a:solidFill>
                  <a:srgbClr val="9268B4"/>
                </a:solidFill>
                <a:effectLst>
                  <a:outerShdw blurRad="38100" dist="38100" dir="2700000" algn="tl">
                    <a:srgbClr val="FFFFFF"/>
                  </a:outerShdw>
                </a:effectLst>
                <a:cs typeface="B Kamran" pitchFamily="2" charset="-78"/>
              </a:rPr>
              <a:t>مصالح غالب در این بنا آجر است که در کنار آن از مصالح دیگری همچون شیشه و فلزو آب و حتی آسمان استفاده شده است...</a:t>
            </a:r>
            <a:endParaRPr lang="en-US" sz="4000" dirty="0" smtClean="0">
              <a:solidFill>
                <a:srgbClr val="9268B4"/>
              </a:solidFill>
              <a:effectLst>
                <a:outerShdw blurRad="38100" dist="38100" dir="2700000" algn="tl">
                  <a:srgbClr val="FFFFFF"/>
                </a:outerShdw>
              </a:effectLst>
              <a:cs typeface="B Kamran" pitchFamily="2" charset="-7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2451">
                                            <p:txEl>
                                              <p:pRg st="0" end="0"/>
                                            </p:txEl>
                                          </p:spTgt>
                                        </p:tgtEl>
                                        <p:attrNameLst>
                                          <p:attrName>style.visibility</p:attrName>
                                        </p:attrNameLst>
                                      </p:cBhvr>
                                      <p:to>
                                        <p:strVal val="visible"/>
                                      </p:to>
                                    </p:set>
                                    <p:animEffect transition="in" filter="fade">
                                      <p:cBhvr>
                                        <p:cTn id="7" dur="1000">
                                          <p:stCondLst>
                                            <p:cond delay="0"/>
                                          </p:stCondLst>
                                        </p:cTn>
                                        <p:tgtEl>
                                          <p:spTgt spid="23245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2451">
                                            <p:txEl>
                                              <p:pRg st="1" end="1"/>
                                            </p:txEl>
                                          </p:spTgt>
                                        </p:tgtEl>
                                        <p:attrNameLst>
                                          <p:attrName>style.visibility</p:attrName>
                                        </p:attrNameLst>
                                      </p:cBhvr>
                                      <p:to>
                                        <p:strVal val="visible"/>
                                      </p:to>
                                    </p:set>
                                    <p:animEffect transition="in" filter="fade">
                                      <p:cBhvr>
                                        <p:cTn id="12" dur="1000">
                                          <p:stCondLst>
                                            <p:cond delay="0"/>
                                          </p:stCondLst>
                                        </p:cTn>
                                        <p:tgtEl>
                                          <p:spTgt spid="23245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2451"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1971"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مصالح</a:t>
            </a:r>
            <a:endParaRPr lang="en-US" sz="4800" b="1" smtClean="0">
              <a:solidFill>
                <a:srgbClr val="9268B4"/>
              </a:solidFill>
              <a:effectLst>
                <a:outerShdw blurRad="38100" dist="38100" dir="2700000" algn="tl">
                  <a:srgbClr val="FFFFFF"/>
                </a:outerShdw>
              </a:effectLst>
              <a:cs typeface="B Kamran" pitchFamily="2" charset="-78"/>
            </a:endParaRPr>
          </a:p>
          <a:p>
            <a:pPr marL="0" indent="0" eaLnBrk="1" fontAlgn="auto" hangingPunct="1">
              <a:spcAft>
                <a:spcPts val="0"/>
              </a:spcAft>
              <a:buFontTx/>
              <a:buNone/>
              <a:defRPr/>
            </a:pPr>
            <a:endParaRPr lang="en-US" sz="4800" b="1" smtClean="0">
              <a:solidFill>
                <a:srgbClr val="9268B4"/>
              </a:solidFill>
              <a:effectLst>
                <a:outerShdw blurRad="38100" dist="38100" dir="2700000" algn="tl">
                  <a:srgbClr val="FFFFFF"/>
                </a:outerShdw>
              </a:effectLst>
              <a:cs typeface="B Kamran" pitchFamily="2" charset="-78"/>
            </a:endParaRPr>
          </a:p>
          <a:p>
            <a:pPr marL="0" indent="0" eaLnBrk="1" fontAlgn="auto" hangingPunct="1">
              <a:spcAft>
                <a:spcPts val="0"/>
              </a:spcAft>
              <a:buFont typeface="Wingdings" pitchFamily="2" charset="2"/>
              <a:buNone/>
              <a:defRPr/>
            </a:pPr>
            <a:r>
              <a:rPr lang="fa-IR" sz="4800" b="1" smtClean="0">
                <a:solidFill>
                  <a:srgbClr val="9268B4"/>
                </a:solidFill>
                <a:effectLst>
                  <a:outerShdw blurRad="38100" dist="38100" dir="2700000" algn="tl">
                    <a:srgbClr val="FFFFFF"/>
                  </a:outerShdw>
                </a:effectLst>
                <a:cs typeface="B Kamran" pitchFamily="2" charset="-78"/>
              </a:rPr>
              <a:t>  آجر</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52227" name="Picture 5" descr="DSC022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738" y="2636838"/>
            <a:ext cx="3024187"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8" name="Picture 6" descr="DSC0220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988" y="1700213"/>
            <a:ext cx="22685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cover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3250" name="Picture 4" descr="DSC02238"/>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900113" y="1844675"/>
            <a:ext cx="3398837" cy="4530725"/>
          </a:xfrm>
          <a:noFill/>
          <a:extLst>
            <a:ext uri="{909E8E84-426E-40DD-AFC4-6F175D3DCCD1}">
              <a14:hiddenFill xmlns:a14="http://schemas.microsoft.com/office/drawing/2010/main">
                <a:solidFill>
                  <a:srgbClr val="FFFFFF"/>
                </a:solidFill>
              </a14:hiddenFill>
            </a:ext>
          </a:extLst>
        </p:spPr>
      </p:pic>
      <p:sp>
        <p:nvSpPr>
          <p:cNvPr id="218114" name="Rectangle 2"/>
          <p:cNvSpPr>
            <a:spLocks noGrp="1" noChangeArrowheads="1"/>
          </p:cNvSpPr>
          <p:nvPr>
            <p:ph type="title"/>
          </p:nvPr>
        </p:nvSpPr>
        <p:spPr>
          <a:xfrm>
            <a:off x="6300788" y="1341438"/>
            <a:ext cx="3887787" cy="3011487"/>
          </a:xfrm>
        </p:spPr>
        <p:txBody>
          <a:bodyPr/>
          <a:lstStyle/>
          <a:p>
            <a:pPr eaLnBrk="1" fontAlgn="auto" hangingPunct="1">
              <a:spcAft>
                <a:spcPts val="0"/>
              </a:spcAft>
              <a:buFontTx/>
              <a:buChar char="•"/>
              <a:defRPr/>
            </a:pPr>
            <a:r>
              <a:rPr lang="fa-IR" sz="4800" smtClean="0">
                <a:solidFill>
                  <a:srgbClr val="9268B4"/>
                </a:solidFill>
                <a:cs typeface="B Kamran" pitchFamily="2" charset="-78"/>
              </a:rPr>
              <a:t>مصالح</a:t>
            </a:r>
            <a:br>
              <a:rPr lang="fa-IR" sz="4800" smtClean="0">
                <a:solidFill>
                  <a:srgbClr val="9268B4"/>
                </a:solidFill>
                <a:cs typeface="B Kamran" pitchFamily="2" charset="-78"/>
              </a:rPr>
            </a:br>
            <a:r>
              <a:rPr lang="fa-IR" sz="1800" smtClean="0">
                <a:solidFill>
                  <a:srgbClr val="9268B4"/>
                </a:solidFill>
                <a:cs typeface="B Kamran" pitchFamily="2" charset="-78"/>
              </a:rPr>
              <a:t/>
            </a:r>
            <a:br>
              <a:rPr lang="fa-IR" sz="1800" smtClean="0">
                <a:solidFill>
                  <a:srgbClr val="9268B4"/>
                </a:solidFill>
                <a:cs typeface="B Kamran" pitchFamily="2" charset="-78"/>
              </a:rPr>
            </a:br>
            <a:r>
              <a:rPr lang="fa-IR" sz="1800" smtClean="0">
                <a:solidFill>
                  <a:srgbClr val="9268B4"/>
                </a:solidFill>
                <a:cs typeface="B Kamran" pitchFamily="2" charset="-78"/>
              </a:rPr>
              <a:t>فلز</a:t>
            </a:r>
            <a:br>
              <a:rPr lang="fa-IR" sz="1800" smtClean="0">
                <a:solidFill>
                  <a:srgbClr val="9268B4"/>
                </a:solidFill>
                <a:cs typeface="B Kamran" pitchFamily="2" charset="-78"/>
              </a:rPr>
            </a:br>
            <a:endParaRPr lang="en-US" sz="1800" smtClean="0">
              <a:solidFill>
                <a:srgbClr val="9268B4"/>
              </a:solidFill>
              <a:cs typeface="B Kamran" pitchFamily="2" charset="-78"/>
            </a:endParaRPr>
          </a:p>
        </p:txBody>
      </p:sp>
      <p:pic>
        <p:nvPicPr>
          <p:cNvPr id="53252" name="Picture 5" descr="DSC021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2565400"/>
            <a:ext cx="2827337" cy="377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d"/>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4" name="Picture 4" descr="DSC05078"/>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468313" y="1844675"/>
            <a:ext cx="3398837" cy="4530725"/>
          </a:xfrm>
          <a:noFill/>
          <a:extLst>
            <a:ext uri="{909E8E84-426E-40DD-AFC4-6F175D3DCCD1}">
              <a14:hiddenFill xmlns:a14="http://schemas.microsoft.com/office/drawing/2010/main">
                <a:solidFill>
                  <a:srgbClr val="FFFFFF"/>
                </a:solidFill>
              </a14:hiddenFill>
            </a:ext>
          </a:extLst>
        </p:spPr>
      </p:pic>
      <p:sp>
        <p:nvSpPr>
          <p:cNvPr id="217090" name="Rectangle 2"/>
          <p:cNvSpPr>
            <a:spLocks noGrp="1" noChangeArrowheads="1"/>
          </p:cNvSpPr>
          <p:nvPr>
            <p:ph type="title"/>
          </p:nvPr>
        </p:nvSpPr>
        <p:spPr>
          <a:xfrm>
            <a:off x="3635375" y="1916113"/>
            <a:ext cx="8229600" cy="1139825"/>
          </a:xfrm>
        </p:spPr>
        <p:txBody>
          <a:bodyPr>
            <a:normAutofit fontScale="90000"/>
          </a:bodyPr>
          <a:lstStyle/>
          <a:p>
            <a:pPr eaLnBrk="1" fontAlgn="auto" hangingPunct="1">
              <a:spcAft>
                <a:spcPts val="0"/>
              </a:spcAft>
              <a:buFontTx/>
              <a:buChar char="•"/>
              <a:defRPr/>
            </a:pPr>
            <a:r>
              <a:rPr lang="fa-IR" sz="5400" smtClean="0">
                <a:solidFill>
                  <a:srgbClr val="9268B4"/>
                </a:solidFill>
                <a:cs typeface="B Kamran" pitchFamily="2" charset="-78"/>
              </a:rPr>
              <a:t>مصالح</a:t>
            </a:r>
            <a:br>
              <a:rPr lang="fa-IR" sz="5400" smtClean="0">
                <a:solidFill>
                  <a:srgbClr val="9268B4"/>
                </a:solidFill>
                <a:cs typeface="B Kamran" pitchFamily="2" charset="-78"/>
              </a:rPr>
            </a:br>
            <a:r>
              <a:rPr lang="fa-IR" sz="4800" smtClean="0">
                <a:solidFill>
                  <a:srgbClr val="9268B4"/>
                </a:solidFill>
                <a:cs typeface="B Kamran" pitchFamily="2" charset="-78"/>
              </a:rPr>
              <a:t>شیشه</a:t>
            </a:r>
            <a:endParaRPr lang="en-US" sz="4800" smtClean="0">
              <a:solidFill>
                <a:srgbClr val="9268B4"/>
              </a:solidFill>
              <a:cs typeface="B Kamran" pitchFamily="2" charset="-78"/>
            </a:endParaRPr>
          </a:p>
        </p:txBody>
      </p:sp>
      <p:pic>
        <p:nvPicPr>
          <p:cNvPr id="54276" name="Picture 5" descr="DSC0219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3500438"/>
            <a:ext cx="4537075"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heel spokes="2"/>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2995"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B Kamran" pitchFamily="2" charset="-78"/>
              </a:rPr>
              <a:t>مصالح</a:t>
            </a:r>
            <a:r>
              <a:rPr lang="fa-IR" smtClean="0"/>
              <a:t> </a:t>
            </a:r>
          </a:p>
          <a:p>
            <a:pPr marL="0" indent="0" eaLnBrk="1" fontAlgn="auto" hangingPunct="1">
              <a:spcAft>
                <a:spcPts val="0"/>
              </a:spcAft>
              <a:buFont typeface="Wingdings" pitchFamily="2" charset="2"/>
              <a:buNone/>
              <a:defRPr/>
            </a:pPr>
            <a:r>
              <a:rPr lang="fa-IR" sz="4000" smtClean="0">
                <a:solidFill>
                  <a:srgbClr val="9268B4"/>
                </a:solidFill>
                <a:effectLst>
                  <a:outerShdw blurRad="38100" dist="38100" dir="2700000" algn="tl">
                    <a:srgbClr val="FFFFFF"/>
                  </a:outerShdw>
                </a:effectLst>
                <a:cs typeface="B Kamran" pitchFamily="2" charset="-78"/>
              </a:rPr>
              <a:t>  فلز</a:t>
            </a:r>
            <a:endParaRPr lang="en-US" sz="4000" smtClean="0">
              <a:solidFill>
                <a:srgbClr val="9268B4"/>
              </a:solidFill>
              <a:effectLst>
                <a:outerShdw blurRad="38100" dist="38100" dir="2700000" algn="tl">
                  <a:srgbClr val="FFFFFF"/>
                </a:outerShdw>
              </a:effectLst>
              <a:cs typeface="B Kamran" pitchFamily="2" charset="-78"/>
            </a:endParaRPr>
          </a:p>
        </p:txBody>
      </p:sp>
      <p:pic>
        <p:nvPicPr>
          <p:cNvPr id="55299" name="Picture 4" descr="DSC045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9563" y="3357563"/>
            <a:ext cx="2268537"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5" descr="DSC050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188" y="1628775"/>
            <a:ext cx="3511550"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1" name="Picture 7" descr="DSC0507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2500" y="2708275"/>
            <a:ext cx="291782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zoom/>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5043" name="Rectangle 3"/>
          <p:cNvSpPr>
            <a:spLocks noGrp="1" noChangeArrowheads="1"/>
          </p:cNvSpPr>
          <p:nvPr>
            <p:ph sz="quarter" idx="13"/>
          </p:nvPr>
        </p:nvSpPr>
        <p:spPr>
          <a:xfrm>
            <a:off x="468313" y="1916113"/>
            <a:ext cx="8229600" cy="4530725"/>
          </a:xfrm>
        </p:spPr>
        <p:txBody>
          <a:bodyPr/>
          <a:lstStyle/>
          <a:p>
            <a:pPr marL="0" indent="0" eaLnBrk="1" fontAlgn="auto" hangingPunct="1">
              <a:spcAft>
                <a:spcPts val="0"/>
              </a:spcAft>
              <a:buFontTx/>
              <a:buNone/>
              <a:defRPr/>
            </a:pPr>
            <a:r>
              <a:rPr lang="fa-IR" sz="5400" b="1" smtClean="0">
                <a:solidFill>
                  <a:srgbClr val="9268B4"/>
                </a:solidFill>
                <a:effectLst>
                  <a:outerShdw blurRad="38100" dist="38100" dir="2700000" algn="tl">
                    <a:srgbClr val="FFFFFF"/>
                  </a:outerShdw>
                </a:effectLst>
                <a:cs typeface="B Kamran" pitchFamily="2" charset="-78"/>
              </a:rPr>
              <a:t>ورودیها</a:t>
            </a:r>
            <a:endParaRPr lang="en-US" sz="5400" b="1" smtClean="0">
              <a:solidFill>
                <a:srgbClr val="9268B4"/>
              </a:solidFill>
              <a:effectLst>
                <a:outerShdw blurRad="38100" dist="38100" dir="2700000" algn="tl">
                  <a:srgbClr val="FFFFFF"/>
                </a:outerShdw>
              </a:effectLst>
              <a:cs typeface="B Kamran" pitchFamily="2" charset="-78"/>
            </a:endParaRPr>
          </a:p>
        </p:txBody>
      </p:sp>
      <p:pic>
        <p:nvPicPr>
          <p:cNvPr id="10243" name="Picture 9" descr="DSC022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636838"/>
            <a:ext cx="4679950" cy="350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0" descr="DSC022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35600" y="3716338"/>
            <a:ext cx="3276600" cy="245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pull dir="u"/>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6322" name="Picture 4" descr="DSC05062"/>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684213" y="1628775"/>
            <a:ext cx="3398837" cy="4530725"/>
          </a:xfrm>
          <a:noFill/>
          <a:extLst>
            <a:ext uri="{909E8E84-426E-40DD-AFC4-6F175D3DCCD1}">
              <a14:hiddenFill xmlns:a14="http://schemas.microsoft.com/office/drawing/2010/main">
                <a:solidFill>
                  <a:srgbClr val="FFFFFF"/>
                </a:solidFill>
              </a14:hiddenFill>
            </a:ext>
          </a:extLst>
        </p:spPr>
      </p:pic>
      <p:sp>
        <p:nvSpPr>
          <p:cNvPr id="216066" name="Rectangle 2"/>
          <p:cNvSpPr>
            <a:spLocks noGrp="1" noChangeArrowheads="1"/>
          </p:cNvSpPr>
          <p:nvPr>
            <p:ph type="title"/>
          </p:nvPr>
        </p:nvSpPr>
        <p:spPr>
          <a:xfrm>
            <a:off x="3563938" y="981075"/>
            <a:ext cx="8229600" cy="2520950"/>
          </a:xfrm>
        </p:spPr>
        <p:txBody>
          <a:bodyPr/>
          <a:lstStyle/>
          <a:p>
            <a:pPr eaLnBrk="1" fontAlgn="auto" hangingPunct="1">
              <a:spcAft>
                <a:spcPts val="0"/>
              </a:spcAft>
              <a:buFontTx/>
              <a:buChar char="•"/>
              <a:defRPr/>
            </a:pPr>
            <a:r>
              <a:rPr lang="fa-IR" sz="1800" smtClean="0">
                <a:solidFill>
                  <a:srgbClr val="9268B4"/>
                </a:solidFill>
                <a:cs typeface="B Kamran" pitchFamily="2" charset="-78"/>
              </a:rPr>
              <a:t>مصالح </a:t>
            </a:r>
            <a:br>
              <a:rPr lang="fa-IR" sz="1800" smtClean="0">
                <a:solidFill>
                  <a:srgbClr val="9268B4"/>
                </a:solidFill>
                <a:cs typeface="B Kamran" pitchFamily="2" charset="-78"/>
              </a:rPr>
            </a:br>
            <a:r>
              <a:rPr lang="fa-IR" sz="1800" smtClean="0">
                <a:solidFill>
                  <a:srgbClr val="9268B4"/>
                </a:solidFill>
                <a:cs typeface="B Kamran" pitchFamily="2" charset="-78"/>
              </a:rPr>
              <a:t>آب و آسمان</a:t>
            </a:r>
            <a:endParaRPr lang="en-US" sz="1800" smtClean="0">
              <a:solidFill>
                <a:srgbClr val="9268B4"/>
              </a:solidFill>
              <a:cs typeface="B Kamran" pitchFamily="2" charset="-78"/>
            </a:endParaRPr>
          </a:p>
        </p:txBody>
      </p:sp>
      <p:pic>
        <p:nvPicPr>
          <p:cNvPr id="56324" name="Picture 5" descr="DSC0219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3357563"/>
            <a:ext cx="4103688"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trips dir="ld"/>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4019"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5400" b="1" smtClean="0">
                <a:solidFill>
                  <a:srgbClr val="9268B4"/>
                </a:solidFill>
                <a:effectLst>
                  <a:outerShdw blurRad="38100" dist="38100" dir="2700000" algn="tl">
                    <a:srgbClr val="FFFFFF"/>
                  </a:outerShdw>
                </a:effectLst>
                <a:cs typeface="B Kamran" pitchFamily="2" charset="-78"/>
              </a:rPr>
              <a:t>سازه</a:t>
            </a:r>
            <a:endParaRPr lang="en-US" sz="5400" b="1" smtClean="0">
              <a:solidFill>
                <a:srgbClr val="9268B4"/>
              </a:solidFill>
              <a:effectLst>
                <a:outerShdw blurRad="38100" dist="38100" dir="2700000" algn="tl">
                  <a:srgbClr val="FFFFFF"/>
                </a:outerShdw>
              </a:effectLst>
              <a:cs typeface="B Kamran" pitchFamily="2" charset="-78"/>
            </a:endParaRPr>
          </a:p>
        </p:txBody>
      </p:sp>
      <p:pic>
        <p:nvPicPr>
          <p:cNvPr id="57347" name="Picture 4" descr="DSC0220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1773238"/>
            <a:ext cx="6049963"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8" name="Picture 5" descr="DSC0219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500" y="2852738"/>
            <a:ext cx="2754313"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8370" name="Picture 4" descr="DSC05065"/>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3444875" y="1773238"/>
            <a:ext cx="5543550" cy="4157662"/>
          </a:xfrm>
          <a:noFill/>
          <a:extLst>
            <a:ext uri="{909E8E84-426E-40DD-AFC4-6F175D3DCCD1}">
              <a14:hiddenFill xmlns:a14="http://schemas.microsoft.com/office/drawing/2010/main">
                <a:solidFill>
                  <a:srgbClr val="FFFFFF"/>
                </a:solidFill>
              </a14:hiddenFill>
            </a:ext>
          </a:extLst>
        </p:spPr>
      </p:pic>
      <p:pic>
        <p:nvPicPr>
          <p:cNvPr id="58371" name="Picture 6" descr="DSC0226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3141663"/>
            <a:ext cx="4032250" cy="302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57200" y="2020888"/>
            <a:ext cx="8229600" cy="4075112"/>
          </a:xfrm>
        </p:spPr>
        <p:txBody>
          <a:bodyPr>
            <a:noAutofit/>
          </a:bodyPr>
          <a:lstStyle/>
          <a:p>
            <a:pPr>
              <a:buFontTx/>
              <a:buNone/>
              <a:defRPr/>
            </a:pPr>
            <a:endParaRPr lang="fa-IR" dirty="0" smtClean="0"/>
          </a:p>
          <a:p>
            <a:pPr>
              <a:buFontTx/>
              <a:buNone/>
              <a:defRPr/>
            </a:pPr>
            <a:r>
              <a:rPr lang="fa-IR" b="1" dirty="0" smtClean="0">
                <a:hlinkClick r:id="rId3"/>
              </a:rPr>
              <a:t>معرفي نمونه هايي از مراكز فرهنگي 2-فرهنگسراي فرشچيان اصفهان</a:t>
            </a:r>
            <a:endParaRPr lang="fa-IR" b="1" dirty="0" smtClean="0"/>
          </a:p>
          <a:p>
            <a:pPr>
              <a:buFontTx/>
              <a:buNone/>
              <a:defRPr/>
            </a:pPr>
            <a:r>
              <a:rPr lang="fa-IR" b="1" baseline="30000" dirty="0" smtClean="0"/>
              <a:t>مركز فرهنگي فرشچيان اصفهان:</a:t>
            </a:r>
            <a:endParaRPr lang="fa-IR" dirty="0" smtClean="0"/>
          </a:p>
          <a:p>
            <a:pPr>
              <a:buFontTx/>
              <a:buNone/>
              <a:defRPr/>
            </a:pPr>
            <a:r>
              <a:rPr lang="fa-IR" baseline="30000" dirty="0" smtClean="0"/>
              <a:t> </a:t>
            </a:r>
            <a:endParaRPr lang="fa-IR" dirty="0" smtClean="0"/>
          </a:p>
          <a:p>
            <a:pPr>
              <a:buFontTx/>
              <a:buNone/>
              <a:defRPr/>
            </a:pPr>
            <a:r>
              <a:rPr lang="fa-IR" baseline="30000" dirty="0" smtClean="0"/>
              <a:t> </a:t>
            </a:r>
            <a:endParaRPr lang="fa-IR" dirty="0" smtClean="0"/>
          </a:p>
          <a:p>
            <a:pPr>
              <a:buFontTx/>
              <a:buNone/>
              <a:defRPr/>
            </a:pPr>
            <a:r>
              <a:rPr lang="fa-IR" baseline="30000" dirty="0" smtClean="0"/>
              <a:t>نگاهي به معماري مجموعه فرهنگي استاد فرشچيان اصفهان اثر فرهاد احمدي، فرزين تولائيان، جلال اسدي اسکندر</a:t>
            </a:r>
            <a:br>
              <a:rPr lang="fa-IR" baseline="30000" dirty="0" smtClean="0"/>
            </a:br>
            <a:r>
              <a:rPr lang="fa-IR" baseline="30000" dirty="0" smtClean="0"/>
              <a:t>معمولاً آن چه در بررسي يک بنا به عنوان اثري معمارانه مورد توجه قرار مي گيرد بحث جنبه هاي مادي و فضاي کالبدي و شکل دهنده به آن اثر معماري است؛ حال آن که در بررسي اثري معماري در اصفهان اين تصوير بهشت مي توان با نگاهي معناگرا نه تنها به دنبال تکامل کالبدي و شکل گيري بنا، بلکه در جست وجوي ريشه هاي شکل گيري پيوند کالبد و معنا و کيفيت اين ارتباط در دنياي عرفان نيز بود. نکته حائز اهميت در ديدگاه معمار عارف و صوفي بازسازي تصوير بهشت و جهان ماوراء در همه فضاهاي معماري چه در معابر، چه در مساجد و چه در خانه ها و همه جاي ديگر است. «تلاش معمار همواره بر اين است که همه جا را به رنگ آن انديشه اصلي مرکزي خويش در آورد و خاک فقير را به فضايي ماورايي شبيه سازد. آن فضايي که او با آن انس ازلي داشته است فضايي که مادي و خاطره يي از آن جهان است، انسان از آن هبوط کرده و هميشه تمامي انديشه و تفکراتش در پي بازگشت به آن و رهايي از قفس اين جهاني بوده است. فضايي کامل و متعالي و بي زمان.»</a:t>
            </a:r>
            <a:br>
              <a:rPr lang="fa-IR" baseline="30000" dirty="0" smtClean="0"/>
            </a:br>
            <a:r>
              <a:rPr lang="fa-IR" baseline="30000" dirty="0" smtClean="0"/>
              <a:t>ما همه اجزاي آدم بوده ايم </a:t>
            </a:r>
            <a:br>
              <a:rPr lang="fa-IR" baseline="30000" dirty="0" smtClean="0"/>
            </a:br>
            <a:r>
              <a:rPr lang="fa-IR" baseline="30000" dirty="0" smtClean="0"/>
              <a:t>در بهشت اين لحن ها بشنوده ايم </a:t>
            </a:r>
            <a:br>
              <a:rPr lang="fa-IR" baseline="30000" dirty="0" smtClean="0"/>
            </a:br>
            <a:r>
              <a:rPr lang="fa-IR" baseline="30000" dirty="0" smtClean="0"/>
              <a:t>گرچه بر ما ريخت آب و گل شکي</a:t>
            </a:r>
            <a:br>
              <a:rPr lang="fa-IR" baseline="30000" dirty="0" smtClean="0"/>
            </a:br>
            <a:r>
              <a:rPr lang="fa-IR" baseline="30000" dirty="0" smtClean="0"/>
              <a:t>يادمان آيد از آنها چيزکي</a:t>
            </a:r>
            <a:br>
              <a:rPr lang="fa-IR" baseline="30000" dirty="0" smtClean="0"/>
            </a:br>
            <a:r>
              <a:rPr lang="fa-IR" baseline="30000" dirty="0" smtClean="0"/>
              <a:t>در اين راه آن چه معمار را براي رسيدن به اين هدف و بازسازي تصويري درخور از بهشت ياري مي کند به کارگيري زباني نمادين و استعاري براي انتقال پيام معنوي دنياي عرفان است. </a:t>
            </a:r>
            <a:endParaRPr lang="fa-IR" dirty="0" smtClean="0"/>
          </a:p>
          <a:p>
            <a:pPr>
              <a:buFontTx/>
              <a:buNone/>
              <a:defRPr/>
            </a:pPr>
            <a:r>
              <a:rPr lang="fa-IR" baseline="30000" dirty="0" smtClean="0"/>
              <a:t>مرکز فرهنگي سينماي اصفهان (مجتمع فرهنگي فرشچيان) که طراحي آن به اواخر دهه شصت بازمي گردد، در زميني به مساحت 10هزار متر مربع مجاور رودخانه زاينده رود در محله يي با بافت نسبتاً جديد ساخته شده است. نقطه آغازين و ايده اوليه طراحي تصوير ذهني معمار از منظر پشتي پل خواجو در زمان برگزاري جشن هاي بزرگ صفوي است. در واقع سعي شده است که در اولين گام عناصر اصلي سازمان دهي فضاي برگزاري جشن ها با استفاده از آب نما، پل و رواق هاي اطراف به صورت انتزاعي بازسازي شود. </a:t>
            </a:r>
            <a:endParaRPr lang="fa-IR" dirty="0" smtClean="0"/>
          </a:p>
          <a:p>
            <a:pPr>
              <a:buFontTx/>
              <a:buNone/>
              <a:defRPr/>
            </a:pPr>
            <a:r>
              <a:rPr lang="fa-IR" baseline="30000" dirty="0" smtClean="0"/>
              <a:t>پل ظريف و کوچک در ميان آب نما ، بازحضوري است از پل خواجو و رواق هاي اطراف پروژه با سازه مخصوص نشان دهنده خيمه ها و چادرهاي مهمانان پادشاه صفوي در زمان برگزاري جشن ها است. </a:t>
            </a:r>
            <a:br>
              <a:rPr lang="fa-IR" baseline="30000" dirty="0" smtClean="0"/>
            </a:br>
            <a:r>
              <a:rPr lang="fa-IR" baseline="30000" dirty="0" smtClean="0"/>
              <a:t>به بيان ديگر خلوص و شفافيت فضاهاي معماري عصر صفوي و مکتب اصفهان، معمار را بر آن داشته تا با استفاده از آب نماي مرکزي علاوه بر اعلام حضور زاينده رود در نزديکي، با نمايش تصوير مجازي از حجم اصلي بنا که خود در پرسپکتيو و اندکي در دوردست واقع شده تقارني را که در امتداد محور طولي عرضه داشته با کمک آب نما به بعد سوم برده و در اين حال بيننده را با خود و اثر معماري تنها مي گذارد و او را به درون ساختمان دعوت مي کند. </a:t>
            </a:r>
            <a:br>
              <a:rPr lang="fa-IR" baseline="30000" dirty="0" smtClean="0"/>
            </a:br>
            <a:r>
              <a:rPr lang="fa-IR" baseline="30000" dirty="0" smtClean="0"/>
              <a:t>تاکيد بر تقارن و تقويت آن در محورهاي گوناگون نشان دهنده پايبند بودن احمدي به اصول معماري سنتي ايران به ويژه معماري صفوي و مکتب اصفهان است. پس معماري سنتي به معني شيوه ساختمان سازي از نظر شکلي، ساختاري و مفهومي منبع الهام قرار مي گيرد ولي در اين جا به سنت نه به صورت کاربردي بلکه با ديدگاهي پست مدرن نگريسته مي شود و جنبه مفهومي و نمادين آن بيشتر مورد توجه قرار مي گيرد. </a:t>
            </a:r>
            <a:br>
              <a:rPr lang="fa-IR" baseline="30000" dirty="0" smtClean="0"/>
            </a:br>
            <a:r>
              <a:rPr lang="fa-IR" baseline="30000" dirty="0" smtClean="0"/>
              <a:t>آن چه به سنت تعبير مي شود به هيچ وجه پيروي از راه و روشي ويژه که مشمول زمان و مکان مي شود يا حفظ وضع پيشين و قرار گرفتن در حصاري از انديشه هاي قديمي نيست بلکه آن گونه که دکتر «سيدحسين نصر» تعريف مي کند؛ «امروزه هيچ چيز بهنگام تر از آن حقيقت ازلي، از آن پيامي نيست که از سنت مي آيد و مقتضاي حال است چرا که همواره مقتضي بوده است چنين پيامي تعلق به اکنون دارد که هميشه بوده است و خواهد بود. سخن از سنت، سخن از اصول تبديل ناپذيري است با منشاء آسماني و سخن از کاربردشان در مقاطع مختلف از زمان و مکان.»به بيان ديگر معمار با استفاده از زبان نماد ها به بيان صور نمادين که جنبه هاي محسوسي از واقعيت ماوراي طبيعي اشيا هستند مي پردازد، ترجماني از مفاهيم دنياي عرفان در عالم خاکي. در حقيقت او صوري را به تصوير مي کشد که موجوديت خود را دارند؛ خواه انسان از آنها باخبر باشد يا نباشد، نمادهايي که به دست انسان ساخته نمي شوند بلکه او را دگرگون مي کنند. </a:t>
            </a:r>
            <a:br>
              <a:rPr lang="fa-IR" baseline="30000" dirty="0" smtClean="0"/>
            </a:br>
            <a:r>
              <a:rPr lang="fa-IR" baseline="30000" dirty="0" smtClean="0"/>
              <a:t>همان گونه که ذکر شد هرچند اين مجموعه به تازگي مورد بهره برداري قرار گرفته است ولي آغاز طراحي آن به اواخر دهه 60 بازمي گردد. احمدي خود دراين باره مي گويد که در آن سال ها معمار جواني بوده است که تحت تاثير اساتيد بزرگ معماري ايران هم چون نادر اردلان و کامران ديبا گونه يي معماري مفهوم گرای با گرايشات عرفاني را دنبال مي کرده است.</a:t>
            </a:r>
            <a:br>
              <a:rPr lang="fa-IR" baseline="30000" dirty="0" smtClean="0"/>
            </a:br>
            <a:r>
              <a:rPr lang="fa-IR" baseline="30000" dirty="0" smtClean="0"/>
              <a:t>از ديدگاه اردلان معماري به عنوان يک پديده در نظام وحدت گراي جامعه سنتي نشان دهنده اصل وحدت است. او بر اين عقيده است که مبناي شناخت و درک معماري سنتي اسلامي ريشه در رابطه بين کيهان، انسان و معماري دارد؛ «به عبارتي ديگر از ديد سنتي انسان و کيهان خود محصول هنر قدسي اند، انسان، کيهان و معماري قدسي از حيث واقعيت هستي شناسي شان نهايتاً وابسته به ذات الهي اند.»</a:t>
            </a:r>
            <a:br>
              <a:rPr lang="fa-IR" baseline="30000" dirty="0" smtClean="0"/>
            </a:br>
            <a:r>
              <a:rPr lang="fa-IR" baseline="30000" dirty="0" smtClean="0"/>
              <a:t>پس معمار بار ديگر سعي مي کند با استفاده از عناصر معماري تصوير ذهني خود را از عالم ديگر در دنياي مادي انعکاس دهد. احمدي خود دراين باره مي گويد؛ «از نظر من پروژه اين گونه اتفاق مي افتد؛ گويي جرعه يي آسماني از کيهان در مرکز پروژه در آن هشت ضلعي که نمادي خاکي از بهشت است فرو مي افتد؛ درست مانند سنگي که در آب مي افتد و موج ايجاد مي کند، صورت گيري يا تجلي مادي اين اثر کيهاني در واقع امواجي است که آمفي تئاتر را ايجاد کرده که به سمت آسمان حرکت مي کند. در واقع نوعي معاشقه و يا تعامل بين زمين و آسمان، کيهان يا عالم صورت با عالم مثال.»</a:t>
            </a:r>
            <a:br>
              <a:rPr lang="fa-IR" baseline="30000" dirty="0" smtClean="0"/>
            </a:br>
            <a:r>
              <a:rPr lang="fa-IR" baseline="30000" dirty="0" smtClean="0"/>
              <a:t>قطره يي از کيهان عالمي که کره خاکي و انسان در آن جاي گرفته اند بر جايگاه زندگي او فرود آمده، انسان پيوندي را ميان خود و آسمان يا فضاي بي کرانه احساس مي کند. گويي معمار تلاش مي کند راهي براي عروج از عالم خاک به فضاي برتر و پرمعناتر بيابد و از تغييرات و دگرگوني هاي اين جهاني آزاد شود. </a:t>
            </a:r>
            <a:br>
              <a:rPr lang="fa-IR" baseline="30000" dirty="0" smtClean="0"/>
            </a:br>
            <a:r>
              <a:rPr lang="fa-IR" baseline="30000" dirty="0" smtClean="0"/>
              <a:t>از نظر کاربردي نيز چنين است، تراکم و غلظت کاربري هاي مجموعه از مرکز به بيرون کاهش مي يابد. به بيان ديگر فضاي تهي که در مرکز پروژه قرار گرفته و تالارها را در خود جاي داده تاثير خود را بر اطراف نيز گذاشته و لبه ها را نيز بي ماده و شفاف کرده است. تا آنجا که در بخش مجاور با خيابان رواق نيز حذف شده و ساختمان از طريق دروازه ورودي با پياده رو شهري ترکيب مي شود. ساختمان از طريق هفت دروازه که از نظر مقياس نيز بر آنها تاکيد شده است به فضاي پيرامون خود متصل مي شود. در واقع دروازه ها اولين فضا در الگوي بنيادي اتصال، انتقال و وصول هستند. استفاده هوشمندانه از هفت دروازه و تاکيد بر آنها شايد اشارتي است بر هفت دروازه بهشت موعود، استعاره يي ديگر از مفهومي آن جهاني، انعکاسي ديگر از عالم مثال در عالم خاک. «از ديدگاه استيرلين سرچشمه وجوه نمادين اندام هاي کالبدي در معماري ايران در عالم مثال يا عالم ملکوت ديده مي شود.»</a:t>
            </a:r>
            <a:endParaRPr lang="fa-IR" dirty="0" smtClean="0"/>
          </a:p>
          <a:p>
            <a:pPr algn="just">
              <a:buFontTx/>
              <a:buNone/>
              <a:defRPr/>
            </a:pPr>
            <a:endParaRPr lang="en-US" dirty="0"/>
          </a:p>
        </p:txBody>
      </p:sp>
    </p:spTree>
  </p:cSld>
  <p:clrMapOvr>
    <a:masterClrMapping/>
  </p:clrMapOvr>
  <p:transition spd="med">
    <p:wip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57200" y="2020888"/>
            <a:ext cx="8229600" cy="4075112"/>
          </a:xfrm>
        </p:spPr>
        <p:txBody>
          <a:bodyPr>
            <a:noAutofit/>
          </a:bodyPr>
          <a:lstStyle/>
          <a:p>
            <a:pPr>
              <a:buFontTx/>
              <a:buNone/>
              <a:defRPr/>
            </a:pPr>
            <a:r>
              <a:rPr lang="fa-IR" baseline="30000" dirty="0" smtClean="0"/>
              <a:t/>
            </a:r>
            <a:br>
              <a:rPr lang="fa-IR" baseline="30000" dirty="0" smtClean="0"/>
            </a:br>
            <a:r>
              <a:rPr lang="fa-IR" baseline="30000" dirty="0" smtClean="0"/>
              <a:t>در بهشت اين لحن ها بشنوده ايم </a:t>
            </a:r>
            <a:br>
              <a:rPr lang="fa-IR" baseline="30000" dirty="0" smtClean="0"/>
            </a:br>
            <a:r>
              <a:rPr lang="fa-IR" baseline="30000" dirty="0" smtClean="0"/>
              <a:t>گرچه بر ما ريخت آب و گل شکي</a:t>
            </a:r>
            <a:br>
              <a:rPr lang="fa-IR" baseline="30000" dirty="0" smtClean="0"/>
            </a:br>
            <a:r>
              <a:rPr lang="fa-IR" baseline="30000" dirty="0" smtClean="0"/>
              <a:t>يادمان آيد از آنها چيزکي</a:t>
            </a:r>
            <a:br>
              <a:rPr lang="fa-IR" baseline="30000" dirty="0" smtClean="0"/>
            </a:br>
            <a:r>
              <a:rPr lang="fa-IR" baseline="30000" dirty="0" smtClean="0"/>
              <a:t>در اين راه آن چه معمار را براي رسيدن به اين هدف و بازسازي تصويري درخور از بهشت ياري مي کند به کارگيري زباني نمادين و استعاري براي انتقال پيام معنوي دنياي عرفان است. </a:t>
            </a:r>
            <a:endParaRPr lang="fa-IR" dirty="0" smtClean="0"/>
          </a:p>
          <a:p>
            <a:pPr>
              <a:buFontTx/>
              <a:buNone/>
              <a:defRPr/>
            </a:pPr>
            <a:r>
              <a:rPr lang="fa-IR" baseline="30000" dirty="0" smtClean="0"/>
              <a:t>مرکز فرهنگي سينماي اصفهان (مجتمع فرهنگي فرشچيان) که طراحي آن به اواخر دهه شصت بازمي گردد، در زميني به مساحت 10هزار متر مربع مجاور رودخانه زاينده رود در محله يي با بافت نسبتاً جديد ساخته شده است. نقطه آغازين و ايده اوليه طراحي تصوير ذهني معمار از منظر پشتي پل خواجو در زمان برگزاري جشن هاي بزرگ صفوي است. در واقع سعي شده است که در اولين گام عناصر اصلي سازمان دهي فضاي برگزاري جشن ها با استفاده از آب نما، پل و رواق هاي اطراف به صورت انتزاعي بازسازي شود. </a:t>
            </a:r>
            <a:endParaRPr lang="fa-IR" dirty="0" smtClean="0"/>
          </a:p>
          <a:p>
            <a:pPr>
              <a:buFontTx/>
              <a:buNone/>
              <a:defRPr/>
            </a:pPr>
            <a:r>
              <a:rPr lang="fa-IR" baseline="30000" dirty="0" smtClean="0"/>
              <a:t>پل ظريف و کوچک در ميان آب نما ، بازحضوري است از پل خواجو و رواق هاي اطراف پروژه با سازه مخصوص نشان دهنده خيمه ها و چادرهاي مهمانان پادشاه صفوي در زمان برگزاري جشن ها است. </a:t>
            </a:r>
            <a:br>
              <a:rPr lang="fa-IR" baseline="30000" dirty="0" smtClean="0"/>
            </a:br>
            <a:r>
              <a:rPr lang="fa-IR" baseline="30000" dirty="0" smtClean="0"/>
              <a:t>به بيان ديگر خلوص و شفافيت فضاهاي معماري عصر صفوي و مکتب اصفهان، معمار را بر آن داشته تا با استفاده از آب نماي مرکزي علاوه بر اعلام حضور زاينده رود در نزديکي، با نمايش تصوير مجازي از حجم اصلي بنا که خود در پرسپکتيو و اندکي در دوردست واقع شده تقارني را که در امتداد محور طولي عرضه داشته با کمک آب نما به بعد سوم برده و در اين حال بيننده را با خود و اثر معماري تنها مي گذارد و او را به درون ساختمان دعوت مي کند. </a:t>
            </a:r>
            <a:br>
              <a:rPr lang="fa-IR" baseline="30000" dirty="0" smtClean="0"/>
            </a:br>
            <a:r>
              <a:rPr lang="fa-IR" baseline="30000" dirty="0" smtClean="0"/>
              <a:t>تاکيد بر تقارن و تقويت آن در محورهاي گوناگون نشان دهنده پايبند بودن احمدي به اصول معماري سنتي ايران به ويژه معماري صفوي و مکتب اصفهان است. پس معماري سنتي به معني شيوه ساختمان سازي از نظر شکلي، ساختاري و مفهومي منبع الهام قرار مي گيرد ولي در اين جا به سنت نه به صورت کاربردي بلکه با ديدگاهي پست مدرن نگريسته مي شود و جنبه مفهومي و نمادين آن بيشتر مورد توجه قرار مي گيرد. </a:t>
            </a:r>
            <a:br>
              <a:rPr lang="fa-IR" baseline="30000" dirty="0" smtClean="0"/>
            </a:br>
            <a:r>
              <a:rPr lang="fa-IR" baseline="30000" dirty="0" smtClean="0"/>
              <a:t>آن چه به سنت تعبير مي شود به هيچ وجه پيروي از راه و روشي ويژه که مشمول زمان و مکان مي شود يا حفظ وضع پيشين و قرار گرفتن در حصاري از انديشه هاي قديمي نيست بلکه آن گونه که دکتر «سيدحسين نصر» تعريف مي کند؛ «امروزه هيچ چيز بهنگام تر از آن حقيقت ازلي، از آن پيامي نيست که از سنت مي آيد و مقتضاي حال است چرا که همواره مقتضي بوده است چنين پيامي تعلق به اکنون دارد که هميشه بوده است و خواهد بود. سخن از سنت، سخن از اصول تبديل ناپذيري است با منشاء آسماني و سخن از کاربردشان در مقاطع مختلف از زمان و مکان.»به بيان ديگر معمار با استفاده از زبان نماد ها به بيان صور نمادين که جنبه هاي محسوسي از واقعيت ماوراي طبيعي اشيا هستند مي پردازد، ترجماني از مفاهيم دنياي عرفان در عالم خاکي. در حقيقت او صوري را به تصوير مي کشد که موجوديت خود را دارند؛ خواه انسان از آنها باخبر باشد يا نباشد، نمادهايي که به دست انسان ساخته نمي شوند بلکه او را دگرگون مي کنند. </a:t>
            </a:r>
            <a:br>
              <a:rPr lang="fa-IR" baseline="30000" dirty="0" smtClean="0"/>
            </a:br>
            <a:r>
              <a:rPr lang="fa-IR" baseline="30000" dirty="0" smtClean="0"/>
              <a:t>همان گونه که ذکر شد هرچند اين مجموعه به تازگي مورد بهره برداري قرار گرفته است ولي آغاز طراحي آن به اواخر دهه 60 بازمي گردد. احمدي خود دراين باره مي گويد که در آن سال ها معمار جواني بوده است که تحت تاثير اساتيد بزرگ معماري ايران هم چون نادر اردلان و کامران ديبا گونه يي معماري مفهوم گرای با گرايشات عرفاني را دنبال مي کرده است.</a:t>
            </a:r>
            <a:br>
              <a:rPr lang="fa-IR" baseline="30000" dirty="0" smtClean="0"/>
            </a:br>
            <a:r>
              <a:rPr lang="fa-IR" baseline="30000" dirty="0" smtClean="0"/>
              <a:t>از ديدگاه اردلان معماري به عنوان يک پديده در نظام وحدت گراي جامعه سنتي نشان دهنده اصل وحدت است. او بر اين عقيده است که مبناي شناخت و درک معماري سنتي اسلامي ريشه در رابطه بين کيهان، انسان و معماري دارد؛ «به عبارتي ديگر از ديد سنتي انسان و کيهان خود محصول هنر قدسي اند، انسان، کيهان و معماري قدسي از حيث واقعيت هستي شناسي شان نهايتاً وابسته به ذات الهي اند.»</a:t>
            </a:r>
            <a:br>
              <a:rPr lang="fa-IR" baseline="30000" dirty="0" smtClean="0"/>
            </a:br>
            <a:r>
              <a:rPr lang="fa-IR" baseline="30000" dirty="0" smtClean="0"/>
              <a:t>پس معمار بار ديگر سعي مي کند با استفاده از عناصر معماري تصوير ذهني خود را از عالم ديگر در دنياي مادي انعکاس دهد. احمدي خود دراين باره مي گويد؛ «از نظر من پروژه اين گونه اتفاق مي افتد؛ گويي جرعه يي آسماني از کيهان در مرکز پروژه در آن هشت ضلعي که نمادي خاکي از بهشت است فرو مي افتد؛ درست مانند سنگي که در آب مي افتد و موج ايجاد مي کند، صورت گيري يا تجلي مادي اين اثر کيهاني در واقع امواجي است که آمفي تئاتر را ايجاد کرده که به سمت آسمان حرکت مي کند. در واقع نوعي معاشقه و يا تعامل بين زمين و آسمان، کيهان يا عالم صورت با عالم مثال.»</a:t>
            </a:r>
            <a:br>
              <a:rPr lang="fa-IR" baseline="30000" dirty="0" smtClean="0"/>
            </a:br>
            <a:r>
              <a:rPr lang="fa-IR" baseline="30000" dirty="0" smtClean="0"/>
              <a:t>قطره يي از کيهان عالمي که کره خاکي و انسان در آن جاي گرفته اند بر جايگاه زندگي او فرود آمده، انسان پيوندي را ميان خود و آسمان يا فضاي بي کرانه احساس مي کند. گويي معمار تلاش مي کند راهي براي عروج از عالم خاک به فضاي برتر و پرمعناتر بيابد و از تغييرات و دگرگوني هاي اين جهاني آزاد شود. </a:t>
            </a:r>
            <a:br>
              <a:rPr lang="fa-IR" baseline="30000" dirty="0" smtClean="0"/>
            </a:br>
            <a:r>
              <a:rPr lang="fa-IR" baseline="30000" dirty="0" smtClean="0"/>
              <a:t>از نظر کاربردي نيز چنين است، تراکم و غلظت کاربري هاي مجموعه از مرکز به بيرون کاهش مي يابد. به بيان ديگر فضاي تهي که در مرکز پروژه قرار گرفته و تالارها را در خود جاي داده تاثير خود را بر اطراف نيز گذاشته و لبه ها را نيز بي ماده و شفاف کرده است. تا آنجا که در بخش مجاور با خيابان رواق نيز حذف شده و ساختمان از طريق دروازه ورودي با پياده رو شهري ترکيب مي شود. ساختمان از طريق هفت دروازه که از نظر مقياس نيز بر آنها تاکيد شده است به فضاي پيرامون خود متصل مي شود. در واقع دروازه ها اولين فضا در الگوي بنيادي اتصال، انتقال و وصول هستند. استفاده هوشمندانه از هفت دروازه و تاکيد بر آنها شايد اشارتي است بر هفت دروازه بهشت موعود، استعاره يي ديگر از مفهومي آن جهاني، انعکاسي ديگر از عالم مثال در عالم خاک. «از ديدگاه استيرلين سرچشمه وجوه نمادين اندام هاي کالبدي در معماري ايران در عالم مثال يا عالم ملکوت ديده مي شود.»</a:t>
            </a:r>
            <a:endParaRPr lang="fa-IR" dirty="0" smtClean="0"/>
          </a:p>
          <a:p>
            <a:pPr algn="just">
              <a:buFontTx/>
              <a:buNone/>
              <a:defRPr/>
            </a:pPr>
            <a:endParaRPr lang="en-US" dirty="0"/>
          </a:p>
        </p:txBody>
      </p:sp>
    </p:spTree>
  </p:cSld>
  <p:clrMapOvr>
    <a:masterClrMapping/>
  </p:clrMapOvr>
  <p:transition spd="med">
    <p:wip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57200" y="2020888"/>
            <a:ext cx="8258175" cy="4837112"/>
          </a:xfrm>
        </p:spPr>
        <p:txBody>
          <a:bodyPr>
            <a:noAutofit/>
          </a:bodyPr>
          <a:lstStyle/>
          <a:p>
            <a:pPr>
              <a:buFontTx/>
              <a:buNone/>
              <a:defRPr/>
            </a:pPr>
            <a:r>
              <a:rPr lang="fa-IR" baseline="30000" dirty="0" smtClean="0"/>
              <a:t/>
            </a:r>
            <a:br>
              <a:rPr lang="fa-IR" baseline="30000" dirty="0" smtClean="0"/>
            </a:br>
            <a:r>
              <a:rPr lang="fa-IR" baseline="30000" dirty="0" smtClean="0"/>
              <a:t>آن چه به سنت تعبير مي شود به هيچ وجه پيروي از راه و روشي ويژه که مشمول زمان و مکان مي شود يا حفظ وضع پيشين و قرار گرفتن در حصاري از انديشه هاي قديمي نيست بلکه آن گونه که دکتر «سيدحسين نصر» تعريف مي کند؛ «امروزه هيچ چيز بهنگام تر از آن حقيقت ازلي، از آن پيامي نيست که از سنت مي آيد و مقتضاي حال است چرا که همواره مقتضي بوده است چنين پيامي تعلق به اکنون دارد که هميشه بوده است و خواهد بود. سخن از سنت، سخن از اصول تبديل ناپذيري است با منشاء آسماني و سخن از کاربردشان در مقاطع مختلف از زمان و مکان.»به بيان ديگر معمار با استفاده از زبان نماد ها به بيان صور نمادين که جنبه هاي محسوسي از واقعيت ماوراي طبيعي اشيا هستند مي پردازد، ترجماني از مفاهيم دنياي عرفان در عالم خاکي. در حقيقت او صوري را به تصوير مي کشد که موجوديت خود را دارند؛ خواه انسان از آنها باخبر باشد يا نباشد، نمادهايي که به دست انسان ساخته نمي شوند بلکه او را دگرگون مي کنند. </a:t>
            </a:r>
            <a:br>
              <a:rPr lang="fa-IR" baseline="30000" dirty="0" smtClean="0"/>
            </a:br>
            <a:r>
              <a:rPr lang="fa-IR" baseline="30000" dirty="0" smtClean="0"/>
              <a:t>همان گونه که ذکر شد هرچند اين مجموعه به تازگي مورد بهره برداري قرار گرفته است ولي آغاز طراحي آن به اواخر دهه 60 بازمي گردد. احمدي خود دراين باره مي گويد که در آن سال ها معمار جواني بوده است که تحت تاثير اساتيد بزرگ معماري ايران هم چون نادر اردلان و کامران ديبا گونه يي معماري مفهوم گرای با گرايشات عرفاني را دنبال مي کرده است.</a:t>
            </a:r>
            <a:br>
              <a:rPr lang="fa-IR" baseline="30000" dirty="0" smtClean="0"/>
            </a:br>
            <a:r>
              <a:rPr lang="fa-IR" baseline="30000" dirty="0" smtClean="0"/>
              <a:t>از ديدگاه اردلان معماري به عنوان يک پديده در نظام وحدت گراي جامعه سنتي نشان دهنده اصل وحدت است. او بر اين عقيده است که مبناي شناخت و درک معماري سنتي اسلامي ريشه در رابطه بين کيهان، انسان و معماري دارد؛ «به عبارتي ديگر از ديد سنتي انسان و کيهان خود محصول هنر قدسي اند، انسان، کيهان و معماري قدسي از حيث واقعيت هستي شناسي شان نهايتاً وابسته به ذات الهي اند.»</a:t>
            </a:r>
            <a:br>
              <a:rPr lang="fa-IR" baseline="30000" dirty="0" smtClean="0"/>
            </a:br>
            <a:r>
              <a:rPr lang="fa-IR" baseline="30000" dirty="0" smtClean="0"/>
              <a:t>پس معمار بار ديگر سعي مي کند با استفاده از عناصر معماري تصوير ذهني خود را از عالم ديگر در دنياي مادي انعکاس دهد. احمدي خود دراين باره مي گويد؛ «از نظر من پروژه اين گونه اتفاق مي افتد؛ گويي جرعه يي آسماني از کيهان در مرکز پروژه در آن هشت ضلعي که نمادي خاکي از بهشت است فرو مي افتد؛ درست مانند سنگي که در آب مي افتد و موج ايجاد مي کند، صورت گيري يا تجلي مادي اين اثر کيهاني در واقع امواجي است که آمفي تئاتر را ايجاد کرده که به سمت آسمان حرکت مي کند. در واقع نوعي معاشقه و يا تعامل بين زمين و آسمان، کيهان يا عالم صورت با عالم مثال.»</a:t>
            </a:r>
            <a:br>
              <a:rPr lang="fa-IR" baseline="30000" dirty="0" smtClean="0"/>
            </a:br>
            <a:r>
              <a:rPr lang="fa-IR" baseline="30000" dirty="0" smtClean="0"/>
              <a:t>قطره يي از کيهان عالمي که کره خاکي و انسان در آن جاي گرفته اند بر جايگاه زندگي او فرود آمده، انسان پيوندي را ميان خود و آسمان يا فضاي بي کرانه احساس مي کند. گويي معمار تلاش مي کند راهي براي عروج از عالم خاک به فضاي برتر و پرمعناتر بيابد و از تغييرات و دگرگوني هاي اين جهاني آزاد شود. </a:t>
            </a:r>
            <a:br>
              <a:rPr lang="fa-IR" baseline="30000" dirty="0" smtClean="0"/>
            </a:br>
            <a:r>
              <a:rPr lang="fa-IR" baseline="30000" dirty="0" smtClean="0"/>
              <a:t>از نظر کاربردي نيز چنين است، تراکم و غلظت کاربري هاي مجموعه از مرکز به بيرون کاهش مي يابد. به بيان ديگر فضاي تهي که در مرکز پروژه قرار گرفته و تالارها را در خود جاي داده تاثير خود را بر اطراف نيز گذاشته و لبه ها را نيز بي ماده و شفاف کرده است. تا آنجا که در بخش مجاور با خيابان رواق نيز حذف شده و ساختمان از طريق دروازه ورودي با پياده رو شهري ترکيب مي شود. ساختمان از طريق هفت دروازه که از نظر مقياس نيز بر آنها تاکيد شده است به فضاي پيرامون خود متصل مي شود. در واقع دروازه ها اولين فضا در الگوي بنيادي اتصال، انتقال و وصول هستند. استفاده هوشمندانه از هفت دروازه و تاکيد بر آنها شايد اشارتي است بر هفت دروازه بهشت موعود، استعاره يي ديگر از مفهومي آن جهاني، انعکاسي ديگر از عالم مثال در عالم خاک. «از ديدگاه استيرلين سرچشمه وجوه نمادين اندام هاي کالبدي در معماري ايران در عالم مثال يا عالم ملکوت ديده مي شود.»</a:t>
            </a:r>
            <a:endParaRPr lang="fa-IR" dirty="0" smtClean="0"/>
          </a:p>
          <a:p>
            <a:pPr algn="just">
              <a:buFontTx/>
              <a:buNone/>
              <a:defRPr/>
            </a:pPr>
            <a:endParaRPr lang="en-US" dirty="0"/>
          </a:p>
        </p:txBody>
      </p:sp>
    </p:spTree>
  </p:cSld>
  <p:clrMapOvr>
    <a:masterClrMapping/>
  </p:clrMapOvr>
  <p:transition spd="med">
    <p:wip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57200" y="2020888"/>
            <a:ext cx="8258175" cy="4837112"/>
          </a:xfrm>
        </p:spPr>
        <p:txBody>
          <a:bodyPr>
            <a:noAutofit/>
          </a:bodyPr>
          <a:lstStyle/>
          <a:p>
            <a:pPr>
              <a:buFontTx/>
              <a:buNone/>
              <a:defRPr/>
            </a:pPr>
            <a:r>
              <a:rPr lang="fa-IR" baseline="30000" dirty="0" smtClean="0"/>
              <a:t>حرکت مي کند. در واقع نوعي معاشقه و يا تعامل بين زمين و آسمان، کيهان يا عالم صورت با عالم مثال.»</a:t>
            </a:r>
            <a:br>
              <a:rPr lang="fa-IR" baseline="30000" dirty="0" smtClean="0"/>
            </a:br>
            <a:r>
              <a:rPr lang="fa-IR" baseline="30000" dirty="0" smtClean="0"/>
              <a:t>قطره يي از کيهان عالمي که کره خاکي و انسان در آن جاي گرفته اند بر جايگاه زندگي او فرود آمده، انسان پيوندي را ميان خود و آسمان يا فضاي بي کرانه احساس مي کند. گويي معمار تلاش مي کند راهي براي عروج از عالم خاک به فضاي برتر و پرمعناتر بيابد و از تغييرات و دگرگوني هاي اين جهاني آزاد شود. </a:t>
            </a:r>
            <a:br>
              <a:rPr lang="fa-IR" baseline="30000" dirty="0" smtClean="0"/>
            </a:br>
            <a:r>
              <a:rPr lang="fa-IR" baseline="30000" dirty="0" smtClean="0"/>
              <a:t>از نظر کاربردي نيز چنين است، تراکم و غلظت کاربري هاي مجموعه از مرکز به بيرون کاهش مي يابد. به بيان ديگر فضاي تهي که در مرکز پروژه قرار گرفته و تالارها را در خود جاي داده تاثير خود را بر اطراف نيز گذاشته و لبه ها را نيز بي ماده و شفاف کرده است. تا آنجا که در بخش مجاور با خيابان رواق نيز حذف شده و ساختمان از طريق دروازه ورودي با پياده رو شهري ترکيب مي شود. ساختمان از طريق هفت دروازه که از نظر مقياس نيز بر آنها تاکيد شده است به فضاي پيرامون خود متصل مي شود. در واقع دروازه ها اولين فضا در الگوي بنيادي اتصال، انتقال و وصول هستند. استفاده هوشمندانه از هفت دروازه و تاکيد بر آنها شايد اشارتي است بر هفت دروازه بهشت موعود، استعاره يي ديگر از مفهومي آن جهاني، انعکاسي ديگر از عالم مثال در عالم خاک. «از ديدگاه استيرلين سرچشمه وجوه نمادين اندام هاي کالبدي در معماري ايران در عالم مثال يا عالم ملکوت ديده مي شود.»</a:t>
            </a:r>
            <a:endParaRPr lang="fa-IR" dirty="0" smtClean="0"/>
          </a:p>
          <a:p>
            <a:pPr algn="just">
              <a:buFontTx/>
              <a:buNone/>
              <a:defRPr/>
            </a:pPr>
            <a:r>
              <a:rPr lang="fa-IR" baseline="30000" dirty="0" smtClean="0"/>
              <a:t>در اين جا آب نما نيز نه تنها مکاني براي به نمايش گذاشتن و نگهداري آب و محلي براي نشستن در اطراف آن بلکه از ديدگاه عرفاني آينه يي است براي تصوير کردن و انعکاس عناصري که دورادور حياط جاي گرفته اند. </a:t>
            </a:r>
            <a:br>
              <a:rPr lang="fa-IR" baseline="30000" dirty="0" smtClean="0"/>
            </a:br>
            <a:r>
              <a:rPr lang="fa-IR" baseline="30000" dirty="0" smtClean="0"/>
              <a:t>آن چه در سازماندهي کلي مجموعه شاخص است، هندسه بسيار قوي و ترکيب آن با تقارن است. مفاهيمي که در مطالعه فضاي معماري و نظام کالبدي در معماري سنتي نيز ديده مي شوند در واقع کاربرد هندسه برخاسته از عمق اعتقاد و بينش معناگرايانه يي است که معمار سنتي براي دستيابي به مفاهيم ارزشي عقيدتي و بازيابي تبلور آن در شکل مادي و قالبي معمارانه به کار مي گيرد. به بيان ديگر هندسه به عنوان عاملي وحدت بخش به کار گرفته مي شود تا کليه ارکان بنيادين معماري از قبيل فضا، شکل، سطح، رنگ و ماده را به نظم درآورد. «در معماري سنتي هندسه محدود به جنبه هاي کم و بيش کمي نيست بلکه جنبه کيفي دارد که در قوانين تناسب و هماهنگي نمايان است و توسط آن يک بنا وحدت تقريباً بي مانند خود را به دست مي آورد.</a:t>
            </a:r>
            <a:br>
              <a:rPr lang="fa-IR" baseline="30000" dirty="0" smtClean="0"/>
            </a:br>
            <a:endParaRPr lang="en-US" dirty="0"/>
          </a:p>
        </p:txBody>
      </p:sp>
    </p:spTree>
  </p:cSld>
  <p:clrMapOvr>
    <a:masterClrMapping/>
  </p:clrMapOvr>
  <p:transition spd="med">
    <p:wip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57200" y="2020888"/>
            <a:ext cx="8258175" cy="4837112"/>
          </a:xfrm>
        </p:spPr>
        <p:txBody>
          <a:bodyPr>
            <a:noAutofit/>
          </a:bodyPr>
          <a:lstStyle/>
          <a:p>
            <a:pPr>
              <a:buFontTx/>
              <a:buNone/>
              <a:defRPr/>
            </a:pPr>
            <a:r>
              <a:rPr lang="fa-IR" baseline="30000" dirty="0" smtClean="0"/>
              <a:t>در طرح مرکز فرهنگي سينمايي ناگفته ها و عجايب رازآلود هم زمان با فرو بردن بيننده در تجربه يي ناخودآگاه آشکار مي شوند. آن جا که به زيباترين وجه معماري سنتي ايران يعني توجه به چهار عنصر نور، باد، آب، خاک و تفکر ديرينه و اسطوره يي فرهنگ ايراني پرداخته مي شود. اين جريان نيرومند فکري ريشه در تفکرات فيلسوف بزرگ سهروردي و فلسفه اشراق دارد.در اين ميان آب نوع مادي عنصري است که مي تواند با نور ترکيب شود و از آنجا که توانايي عبور نور و روشنايي را از خود دارد به عنصري مقدس تبديل شده است. آب و نور به مثابه عناصر هويت بخش با يکديگر ترکيب مي شوند و بنيان فضايي زيبايي در معماري را پايه ريزي مي کنند که حوض خانه نام دارد. در واقع حوض خانه معبدي مهري است مربوط به آناهيتا و مهر و تمام هنر معمار سنتي ترکيب آب و نور در اين فضاست. اين تدبير نيز هوشمندانه در طراحي فضاهاي داخلي مجموعه به کار گرفته شده است و موجب رساندن نور به فضاهايي که در زير سطح زمين جاي گرفته اند از قبيل رستوران و گالري ها مي شود.</a:t>
            </a:r>
            <a:endParaRPr lang="fa-IR" dirty="0" smtClean="0"/>
          </a:p>
          <a:p>
            <a:pPr>
              <a:buFontTx/>
              <a:buNone/>
              <a:defRPr/>
            </a:pPr>
            <a:r>
              <a:rPr lang="fa-IR" baseline="30000" dirty="0" smtClean="0"/>
              <a:t> </a:t>
            </a:r>
            <a:r>
              <a:rPr lang="fa-IR" dirty="0" smtClean="0"/>
              <a:t>فضاي هشت ضلعي مرکزي علاوه بر اينکه از نظر محل قرارگيري در مرکز پروژه قرار دارد به نوعي نقطه شروع حرکت بازديدکننده و کاربران مجموعه نيز هست. هندسه قوي، حضور آب و ترکيب شدن آن با نوري که از پل هاي شفافي که به اين فضا ختم مي شود و گذر مي کند فضايي مشابه سربينه حمام هاي سنتي ايجاد مي کند که آنها نيز خود مرکز رويدادها و اتفاقات مهم اجتماعي بوده اند. </a:t>
            </a:r>
            <a:endParaRPr lang="fa-IR" dirty="0"/>
          </a:p>
        </p:txBody>
      </p:sp>
    </p:spTree>
  </p:cSld>
  <p:clrMapOvr>
    <a:masterClrMapping/>
  </p:clrMapOvr>
  <p:transition spd="med">
    <p:wip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457200" y="2020888"/>
            <a:ext cx="8258175" cy="4837112"/>
          </a:xfrm>
        </p:spPr>
        <p:txBody>
          <a:bodyPr>
            <a:noAutofit/>
          </a:bodyPr>
          <a:lstStyle/>
          <a:p>
            <a:pPr>
              <a:buFontTx/>
              <a:buNone/>
              <a:defRPr/>
            </a:pPr>
            <a:r>
              <a:rPr lang="fa-IR" baseline="30000" dirty="0" smtClean="0"/>
              <a:t>عنصر با اهميت ديگري که در طراحي مجموعه مورد تاکيد قرار گرفته است پل است، عنصري که در فرهنگ ايراني و اسلامي به مثابه گذرگاه و جداکننده پاکي و پليدي است در اينجا نيز به ياري معماري معنا گرا آمده است تا صورتي خاکي از گذرگاهي بر پاکي و آب باشد يا گذري شفاف براي انتقال به فضاي اصلي. به بيان ديگر سفر معنوي روح که آغازش تطهير و تزکيه و پايانش اشراق بود. در اينجا و با پيروي از الگوي بنيادين اتصال، انتقال و وصول صورتي نمادين به خود مي گيرد. انسان با ورود از دروازه (اتصال) و گذر از پل (انتقال) و رسيدن به فضاي مرکزي تهي شده که به سمت آسمان در حال عروج است به وصل مي رسد. در اينجا معمار با عدم استفاده از رنگي ويژه و يا خاص بر خلوص فضاي معماري اش افزوده است آن چه به عنوان رنگ در طرح استفاده شده است طيفي از بي رنگي است که با نور ترکيب مي شود و رنگ هايي زيبا در ذهن ناظر پديد مي آورد.</a:t>
            </a:r>
            <a:br>
              <a:rPr lang="fa-IR" baseline="30000" dirty="0" smtClean="0"/>
            </a:br>
            <a:r>
              <a:rPr lang="fa-IR" baseline="30000" dirty="0" smtClean="0"/>
              <a:t>آن چه به عنوان آخرين نکته بايد در مورد پروژه مرکز فرهنگي سينمايي اصفهان ذکر شود نقشي است که اين فضاي فرهنگي در شهر به عنوان فضاي شهري ايفا مي کند. «در تفکر عرفاني بنا به عنوان قطعه يي سرگردان نيست که روي سطحي قرار داده شده باشد بلکه در بافت شهري گنجانده شده است.» ارتفاع کم ساختمان و قرارگيري بخش عمده فضاها در داخل زمين مکان يابي مناسب ورودي ها در اطراف پروژه، باز بودن ضلع مجاور خيابان براي ورود عابرين، محل هايي براي نشستن در کنار آب نما، اختصاص بيش از نيمي از سطح پروژه براي استفاده آزاد عمومي و به کارگيري عناصر طبيعي و مصنوعي دعوت کننده به داخل اين مرکز را يک فضاي شهري درخور در مجاور رودخانه زاينده تبديل کرده است. آن چه اين مجموعه فرهنگي را به فضا و مکاني پويا تبديل مي کند جايگزيني آن در سلسله مراتبي از فضاهاي عمومي و نيمه عمومي، ايستا و پويا، فضاي باز و سرپوشيده خطي و گردهم آورنده با مقياس هاي کوچک و بزرگ و با عملکرد هاي متنوع اقتصادي، اجتماعي و فرهنگي است که موجب القاي حس تداوم، تنوع و تحرک فضايي در استفاده کنندگاني است که با اهداف مختلف قدم در آن نهاده اند. </a:t>
            </a:r>
            <a:endParaRPr lang="fa-IR" dirty="0"/>
          </a:p>
        </p:txBody>
      </p:sp>
    </p:spTree>
  </p:cSld>
  <p:clrMapOvr>
    <a:masterClrMapping/>
  </p:clrMapOvr>
  <p:transition spd="med">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6" name="Picture 4" descr="DSC02229"/>
          <p:cNvPicPr>
            <a:picLocks noGrp="1" noChangeAspect="1" noChangeArrowheads="1"/>
          </p:cNvPicPr>
          <p:nvPr>
            <p:ph sz="quarter" idx="13"/>
          </p:nvPr>
        </p:nvPicPr>
        <p:blipFill>
          <a:blip r:embed="rId3">
            <a:extLst>
              <a:ext uri="{28A0092B-C50C-407E-A947-70E740481C1C}">
                <a14:useLocalDpi xmlns:a14="http://schemas.microsoft.com/office/drawing/2010/main" val="0"/>
              </a:ext>
            </a:extLst>
          </a:blip>
          <a:srcRect/>
          <a:stretch>
            <a:fillRect/>
          </a:stretch>
        </p:blipFill>
        <p:spPr bwMode="auto">
          <a:xfrm>
            <a:off x="539750" y="2420938"/>
            <a:ext cx="4535488" cy="3402012"/>
          </a:xfrm>
          <a:noFill/>
          <a:extLst>
            <a:ext uri="{909E8E84-426E-40DD-AFC4-6F175D3DCCD1}">
              <a14:hiddenFill xmlns:a14="http://schemas.microsoft.com/office/drawing/2010/main">
                <a:solidFill>
                  <a:srgbClr val="FFFFFF"/>
                </a:solidFill>
              </a14:hiddenFill>
            </a:ext>
          </a:extLst>
        </p:spPr>
      </p:pic>
      <p:pic>
        <p:nvPicPr>
          <p:cNvPr id="11267" name="Picture 5" descr="DSC0222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773238"/>
            <a:ext cx="3563937" cy="475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plit orient="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8355"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rPr>
              <a:t> </a:t>
            </a:r>
            <a:r>
              <a:rPr lang="fa-IR" sz="4800" b="1" smtClean="0">
                <a:solidFill>
                  <a:srgbClr val="9268B4"/>
                </a:solidFill>
                <a:effectLst>
                  <a:outerShdw blurRad="38100" dist="38100" dir="2700000" algn="tl">
                    <a:srgbClr val="FFFFFF"/>
                  </a:outerShdw>
                </a:effectLst>
                <a:cs typeface="B Kamran" pitchFamily="2" charset="-78"/>
              </a:rPr>
              <a:t>گالری و رواق</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12291" name="Picture 4" descr="DSC0504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700213"/>
            <a:ext cx="331311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2" name="Picture 5" descr="DSC0505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373563"/>
            <a:ext cx="3313112" cy="248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6" descr="DSC050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40200" y="3455988"/>
            <a:ext cx="4535488"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28355">
                                            <p:txEl>
                                              <p:pRg st="0" end="0"/>
                                            </p:txEl>
                                          </p:spTgt>
                                        </p:tgtEl>
                                        <p:attrNameLst>
                                          <p:attrName>style.visibility</p:attrName>
                                        </p:attrNameLst>
                                      </p:cBhvr>
                                      <p:to>
                                        <p:strVal val="visible"/>
                                      </p:to>
                                    </p:set>
                                    <p:animEffect transition="in" filter="dissolve">
                                      <p:cBhvr>
                                        <p:cTn id="7" dur="500"/>
                                        <p:tgtEl>
                                          <p:spTgt spid="2283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5"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83"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latin typeface="CommercialScript BT" pitchFamily="66" charset="0"/>
                <a:cs typeface="Traditional Arabic" pitchFamily="2" charset="-78"/>
              </a:rPr>
              <a:t> </a:t>
            </a:r>
            <a:r>
              <a:rPr lang="fa-IR" sz="4800" b="1" smtClean="0">
                <a:solidFill>
                  <a:srgbClr val="9268B4"/>
                </a:solidFill>
                <a:effectLst>
                  <a:outerShdw blurRad="38100" dist="38100" dir="2700000" algn="tl">
                    <a:srgbClr val="FFFFFF"/>
                  </a:outerShdw>
                </a:effectLst>
                <a:latin typeface="CommercialScript BT" pitchFamily="66" charset="0"/>
                <a:cs typeface="B Kamran" pitchFamily="2" charset="-78"/>
              </a:rPr>
              <a:t>سالن کنفرانس</a:t>
            </a:r>
            <a:endParaRPr lang="en-US" sz="4800" b="1" smtClean="0">
              <a:solidFill>
                <a:srgbClr val="9268B4"/>
              </a:solidFill>
              <a:effectLst>
                <a:outerShdw blurRad="38100" dist="38100" dir="2700000" algn="tl">
                  <a:srgbClr val="FFFFFF"/>
                </a:outerShdw>
              </a:effectLst>
              <a:latin typeface="CommercialScript BT" pitchFamily="66" charset="0"/>
              <a:cs typeface="B Kamran" pitchFamily="2" charset="-78"/>
            </a:endParaRPr>
          </a:p>
        </p:txBody>
      </p:sp>
      <p:pic>
        <p:nvPicPr>
          <p:cNvPr id="13315" name="Picture 4" descr="DSC0218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175" y="3357563"/>
            <a:ext cx="3744913" cy="280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6" name="Picture 5" descr="DSC0218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1773238"/>
            <a:ext cx="329565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animEffect transition="in" filter="fade">
                                      <p:cBhvr>
                                        <p:cTn id="7" dur="2000"/>
                                        <p:tgtEl>
                                          <p:spTgt spid="225283">
                                            <p:txEl>
                                              <p:pRg st="0" end="0"/>
                                            </p:txEl>
                                          </p:spTgt>
                                        </p:tgtEl>
                                      </p:cBhvr>
                                    </p:animEffect>
                                  </p:childTnLst>
                                  <p:subTnLst>
                                    <p:animClr clrSpc="rgb" dir="cw">
                                      <p:cBhvr override="childStyle">
                                        <p:cTn dur="1" fill="hold" display="0" masterRel="nextClick" afterEffect="1"/>
                                        <p:tgtEl>
                                          <p:spTgt spid="225283">
                                            <p:txEl>
                                              <p:pRg st="0" end="0"/>
                                            </p:txEl>
                                          </p:spTgt>
                                        </p:tgtEl>
                                        <p:attrNameLst>
                                          <p:attrName>ppt_c</p:attrName>
                                        </p:attrNameLst>
                                      </p:cBhvr>
                                      <p:to>
                                        <a:schemeClr val="bg2"/>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3" grpId="0" build="p"/>
    </p:bldLst>
  </p:timing>
</p:sld>
</file>

<file path=ppt/slides/slide9.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3107" name="Rectangle 3"/>
          <p:cNvSpPr>
            <a:spLocks noGrp="1" noChangeArrowheads="1"/>
          </p:cNvSpPr>
          <p:nvPr>
            <p:ph sz="quarter" idx="13"/>
          </p:nvPr>
        </p:nvSpPr>
        <p:spPr>
          <a:xfrm>
            <a:off x="457200" y="2020888"/>
            <a:ext cx="8229600" cy="4075112"/>
          </a:xfrm>
        </p:spPr>
        <p:txBody>
          <a:bodyPr/>
          <a:lstStyle/>
          <a:p>
            <a:pPr marL="0" indent="0" eaLnBrk="1" fontAlgn="auto" hangingPunct="1">
              <a:spcAft>
                <a:spcPts val="0"/>
              </a:spcAft>
              <a:buFontTx/>
              <a:buNone/>
              <a:defRPr/>
            </a:pPr>
            <a:r>
              <a:rPr lang="fa-IR" sz="4800" b="1" smtClean="0">
                <a:solidFill>
                  <a:srgbClr val="9268B4"/>
                </a:solidFill>
                <a:effectLst>
                  <a:outerShdw blurRad="38100" dist="38100" dir="2700000" algn="tl">
                    <a:srgbClr val="FFFFFF"/>
                  </a:outerShdw>
                </a:effectLst>
                <a:cs typeface="Traditional Arabic" pitchFamily="2" charset="-78"/>
              </a:rPr>
              <a:t> </a:t>
            </a:r>
            <a:r>
              <a:rPr lang="fa-IR" sz="4800" b="1" smtClean="0">
                <a:solidFill>
                  <a:srgbClr val="9268B4"/>
                </a:solidFill>
                <a:effectLst>
                  <a:outerShdw blurRad="38100" dist="38100" dir="2700000" algn="tl">
                    <a:srgbClr val="FFFFFF"/>
                  </a:outerShdw>
                </a:effectLst>
                <a:cs typeface="B Kamran" pitchFamily="2" charset="-78"/>
              </a:rPr>
              <a:t>لابی</a:t>
            </a:r>
          </a:p>
          <a:p>
            <a:pPr marL="0" indent="0" eaLnBrk="1" fontAlgn="auto" hangingPunct="1">
              <a:spcAft>
                <a:spcPts val="0"/>
              </a:spcAft>
              <a:buFont typeface="Wingdings" pitchFamily="2" charset="2"/>
              <a:buNone/>
              <a:defRPr/>
            </a:pPr>
            <a:r>
              <a:rPr lang="fa-IR" sz="4800" b="1" smtClean="0">
                <a:solidFill>
                  <a:srgbClr val="9268B4"/>
                </a:solidFill>
                <a:effectLst>
                  <a:outerShdw blurRad="38100" dist="38100" dir="2700000" algn="tl">
                    <a:srgbClr val="FFFFFF"/>
                  </a:outerShdw>
                </a:effectLst>
                <a:cs typeface="B Kamran" pitchFamily="2" charset="-78"/>
              </a:rPr>
              <a:t> با فرم هشتی</a:t>
            </a:r>
            <a:endParaRPr lang="en-US" sz="4800" b="1" smtClean="0">
              <a:solidFill>
                <a:srgbClr val="9268B4"/>
              </a:solidFill>
              <a:effectLst>
                <a:outerShdw blurRad="38100" dist="38100" dir="2700000" algn="tl">
                  <a:srgbClr val="FFFFFF"/>
                </a:outerShdw>
              </a:effectLst>
              <a:cs typeface="B Kamran" pitchFamily="2" charset="-78"/>
            </a:endParaRPr>
          </a:p>
        </p:txBody>
      </p:sp>
      <p:pic>
        <p:nvPicPr>
          <p:cNvPr id="14339" name="Picture 4" descr="DSC050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1536700"/>
            <a:ext cx="4429125" cy="332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Picture 5" descr="DSC0509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67175" y="3429000"/>
            <a:ext cx="4321175" cy="324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7" descr="DSC0507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0825" y="2249488"/>
            <a:ext cx="3457575"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03107">
                                            <p:txEl>
                                              <p:pRg st="0" end="0"/>
                                            </p:txEl>
                                          </p:spTgt>
                                        </p:tgtEl>
                                        <p:attrNameLst>
                                          <p:attrName>style.visibility</p:attrName>
                                        </p:attrNameLst>
                                      </p:cBhvr>
                                      <p:to>
                                        <p:strVal val="visible"/>
                                      </p:to>
                                    </p:set>
                                    <p:animEffect transition="in" filter="dissolve">
                                      <p:cBhvr>
                                        <p:cTn id="7" dur="500"/>
                                        <p:tgtEl>
                                          <p:spTgt spid="30310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03107">
                                            <p:txEl>
                                              <p:pRg st="1" end="1"/>
                                            </p:txEl>
                                          </p:spTgt>
                                        </p:tgtEl>
                                        <p:attrNameLst>
                                          <p:attrName>style.visibility</p:attrName>
                                        </p:attrNameLst>
                                      </p:cBhvr>
                                      <p:to>
                                        <p:strVal val="visible"/>
                                      </p:to>
                                    </p:set>
                                    <p:animEffect transition="in" filter="dissolve">
                                      <p:cBhvr>
                                        <p:cTn id="12" dur="500"/>
                                        <p:tgtEl>
                                          <p:spTgt spid="30310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107"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themeOverride>
</file>

<file path=docProps/app.xml><?xml version="1.0" encoding="utf-8"?>
<Properties xmlns="http://schemas.openxmlformats.org/officeDocument/2006/extended-properties" xmlns:vt="http://schemas.openxmlformats.org/officeDocument/2006/docPropsVTypes">
  <Template>Black Tie</Template>
  <TotalTime>902</TotalTime>
  <Words>794</Words>
  <Application>Microsoft Office PowerPoint</Application>
  <PresentationFormat>On-screen Show (4:3)</PresentationFormat>
  <Paragraphs>170</Paragraphs>
  <Slides>58</Slides>
  <Notes>58</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Arial</vt:lpstr>
      <vt:lpstr>B Kamran</vt:lpstr>
      <vt:lpstr>B Tabassom</vt:lpstr>
      <vt:lpstr>B Titr</vt:lpstr>
      <vt:lpstr>CommercialScript BT</vt:lpstr>
      <vt:lpstr>Garamond</vt:lpstr>
      <vt:lpstr>Tahoma</vt:lpstr>
      <vt:lpstr>Traditional Arabic</vt:lpstr>
      <vt:lpstr>Tunga</vt:lpstr>
      <vt:lpstr>Wingdings</vt:lpstr>
      <vt:lpstr>BlackTie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ایجاد فضای جمعی در حوضخانه</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مصالح  فلز </vt:lpstr>
      <vt:lpstr>مصالح شیشه</vt:lpstr>
      <vt:lpstr>PowerPoint Presentation</vt:lpstr>
      <vt:lpstr>مصالح  آب و آسمان</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Sima Rayaneh Co.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Kkk</dc:title>
  <dc:creator>MMT</dc:creator>
  <cp:lastModifiedBy>kamal</cp:lastModifiedBy>
  <cp:revision>40</cp:revision>
  <dcterms:created xsi:type="dcterms:W3CDTF">1999-03-05T14:13:55Z</dcterms:created>
  <dcterms:modified xsi:type="dcterms:W3CDTF">2018-03-10T21:30:14Z</dcterms:modified>
</cp:coreProperties>
</file>