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61" r:id="rId4"/>
    <p:sldId id="267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6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D8640CDD-A60C-4B38-940E-72FB7CFEAEA4}" type="datetimeFigureOut">
              <a:rPr lang="fa-IR" smtClean="0"/>
              <a:t>09/19/1439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99A5525E-ED42-4F1A-A556-CDDD7E1E895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901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B503-D06C-4056-8ED4-D5B199ED7E62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21A4-EBAA-4B98-AAB4-7205E1E96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B503-D06C-4056-8ED4-D5B199ED7E62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21A4-EBAA-4B98-AAB4-7205E1E96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B503-D06C-4056-8ED4-D5B199ED7E62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21A4-EBAA-4B98-AAB4-7205E1E96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B503-D06C-4056-8ED4-D5B199ED7E62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21A4-EBAA-4B98-AAB4-7205E1E96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B503-D06C-4056-8ED4-D5B199ED7E62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21A4-EBAA-4B98-AAB4-7205E1E96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B503-D06C-4056-8ED4-D5B199ED7E62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21A4-EBAA-4B98-AAB4-7205E1E96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B503-D06C-4056-8ED4-D5B199ED7E62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21A4-EBAA-4B98-AAB4-7205E1E96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B503-D06C-4056-8ED4-D5B199ED7E62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21A4-EBAA-4B98-AAB4-7205E1E96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B503-D06C-4056-8ED4-D5B199ED7E62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21A4-EBAA-4B98-AAB4-7205E1E96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B503-D06C-4056-8ED4-D5B199ED7E62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21A4-EBAA-4B98-AAB4-7205E1E96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B503-D06C-4056-8ED4-D5B199ED7E62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821A4-EBAA-4B98-AAB4-7205E1E961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B503-D06C-4056-8ED4-D5B199ED7E62}" type="datetimeFigureOut">
              <a:rPr lang="en-US" smtClean="0"/>
              <a:pPr/>
              <a:t>6/2/2018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821A4-EBAA-4B98-AAB4-7205E1E961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49"/>
          <p:cNvSpPr>
            <a:spLocks noChangeArrowheads="1"/>
          </p:cNvSpPr>
          <p:nvPr userDrawn="1"/>
        </p:nvSpPr>
        <p:spPr bwMode="auto">
          <a:xfrm>
            <a:off x="-201613" y="-76200"/>
            <a:ext cx="5357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B Nazanin" panose="00000400000000000000" pitchFamily="2" charset="-78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B Nazanin" panose="00000400000000000000" pitchFamily="2" charset="-78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B Nazanin" panose="00000400000000000000" pitchFamily="2" charset="-78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B Nazanin" panose="00000400000000000000" pitchFamily="2" charset="-78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B Nazanin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B Nazanin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B Nazanin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B Nazanin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B Nazanin" panose="00000400000000000000" pitchFamily="2" charset="-78"/>
              </a:defRPr>
            </a:lvl9pPr>
          </a:lstStyle>
          <a:p>
            <a:pPr algn="ctr" rtl="0" eaLnBrk="1" hangingPunct="1"/>
            <a:r>
              <a:rPr lang="en-US" alt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lilium\Desktop\69_2016-02-29_thumb69_2016-02-29_۲۰۱۶۰۲۲۹_۱۴۰۴۳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17176" y="2667000"/>
            <a:ext cx="4800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dirty="0" smtClean="0">
                <a:solidFill>
                  <a:srgbClr val="FFFF00"/>
                </a:solidFill>
                <a:cs typeface="B Titr" pitchFamily="2" charset="-78"/>
              </a:rPr>
              <a:t>بخش دوم :</a:t>
            </a:r>
          </a:p>
          <a:p>
            <a:pPr algn="ctr" rtl="1"/>
            <a:endParaRPr lang="fa-IR" sz="3600" dirty="0">
              <a:solidFill>
                <a:srgbClr val="FFFF00"/>
              </a:solidFill>
              <a:cs typeface="B Titr" pitchFamily="2" charset="-78"/>
            </a:endParaRPr>
          </a:p>
          <a:p>
            <a:pPr algn="ctr" rtl="1"/>
            <a:r>
              <a:rPr lang="fa-IR" sz="8000" dirty="0" smtClean="0">
                <a:solidFill>
                  <a:srgbClr val="FFFF00"/>
                </a:solidFill>
                <a:cs typeface="B Titr" pitchFamily="2" charset="-78"/>
              </a:rPr>
              <a:t>فرایند دفاع </a:t>
            </a:r>
            <a:endParaRPr lang="en-US" sz="8000" dirty="0">
              <a:solidFill>
                <a:srgbClr val="FFFF00"/>
              </a:solidFill>
              <a:cs typeface="B Titr" pitchFamily="2" charset="-78"/>
            </a:endParaRPr>
          </a:p>
        </p:txBody>
      </p:sp>
      <p:pic>
        <p:nvPicPr>
          <p:cNvPr id="4" name="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045-6E0E-461A-B67E-140355254DB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8/22/2016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شرایط کلی دفاع :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دفاع از پایان نامه منوط به اخذ واحد پایان نامه در ترم چهارم می باشد. باید نگارش تمامی فصول به اتمام رسیده باشد. 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می بایست تمامی نمرات دروس ثبت نهایی شده باشد؛ از جمله وصیت نامه امام. ریزنمرات به دانشکده ارسال شده باشد (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برای دانشجویان میهمان و انتقالی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/>
                <a:ea typeface="Calibri" pitchFamily="34" charset="0"/>
                <a:cs typeface="B Nazanin" pitchFamily="2" charset="-78"/>
              </a:rPr>
              <a:t>–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مراجعه به تحصیلات تکمیلی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). 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بدهی مالی نداشته باشد. (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مراجعه به امورمالی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)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شش ماه از تاریخ تصویب پروپوزال سپری شده باشد.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rgbClr val="0D0D0D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اگر دانشجوی میهمان از واحدهایی مانند امارات ؛ لبنان یا ... هستید حتما و در هر نوبت مراجعه به پژوهش اعلام نمایید.</a:t>
            </a:r>
            <a:endParaRPr kumimoji="0" lang="fa-I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B Nazanin" pitchFamily="2" charset="-78"/>
            </a:endParaRPr>
          </a:p>
        </p:txBody>
      </p:sp>
      <p:pic>
        <p:nvPicPr>
          <p:cNvPr id="3" name="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045-6E0E-461A-B67E-140355254DB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8/22/2016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" dur="2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8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841" grpId="0"/>
      <p:bldP spid="358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ilium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6019800"/>
            <a:ext cx="838200" cy="838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045-6E0E-461A-B67E-140355254DB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8/22/2016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6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343400" y="304800"/>
            <a:ext cx="4495800" cy="611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راهنمای تهیه فرمهای روز دفاع</a:t>
            </a: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B Titr" pitchFamily="2" charset="-78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Calibri" pitchFamily="34" charset="0"/>
              <a:cs typeface="B Titr" pitchFamily="2" charset="-78"/>
            </a:endParaRPr>
          </a:p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ابلاغیه حضور اساتید 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کد شناسایی پایان نامه و تاریخ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 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B Nazanin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برگه ارزشیابی پایان نامه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B Nazanin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فرم ب (فرم اطلاعات پایان نامه)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فرم چکیده</a:t>
            </a: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B Nazanin" pitchFamily="2" charset="-78"/>
            </a:endParaRPr>
          </a:p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cs typeface="B Nazanin" pitchFamily="2" charset="-78"/>
              </a:rPr>
              <a:t>......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 descr="C:\Users\lilium\Desktop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"/>
            <a:ext cx="2466976" cy="1847850"/>
          </a:xfrm>
          <a:prstGeom prst="rect">
            <a:avLst/>
          </a:prstGeom>
          <a:noFill/>
        </p:spPr>
      </p:pic>
      <p:pic>
        <p:nvPicPr>
          <p:cNvPr id="4" name="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5791200"/>
            <a:ext cx="1066800" cy="1066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045-6E0E-461A-B67E-140355254DB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8/22/2016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9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27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6" name="Picture 14" descr="C:\Users\lilium\Desktop\Untit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5062" y="381000"/>
            <a:ext cx="4714876" cy="6477000"/>
          </a:xfrm>
          <a:prstGeom prst="rect">
            <a:avLst/>
          </a:prstGeom>
          <a:noFill/>
        </p:spPr>
      </p:pic>
      <p:pic>
        <p:nvPicPr>
          <p:cNvPr id="3" name="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0" y="6172200"/>
            <a:ext cx="685800" cy="685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7E045-6E0E-461A-B67E-140355254DB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38200" y="6324600"/>
            <a:ext cx="2133600" cy="365125"/>
          </a:xfrm>
        </p:spPr>
        <p:txBody>
          <a:bodyPr/>
          <a:lstStyle/>
          <a:p>
            <a:r>
              <a:rPr lang="en-US" dirty="0" smtClean="0"/>
              <a:t>8/22/2016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6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150</Words>
  <Application>Microsoft Office PowerPoint</Application>
  <PresentationFormat>On-screen Show (4:3)</PresentationFormat>
  <Paragraphs>41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 Nazanin</vt:lpstr>
      <vt:lpstr>B Titr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lilium</dc:creator>
  <cp:lastModifiedBy>omid</cp:lastModifiedBy>
  <cp:revision>15</cp:revision>
  <dcterms:created xsi:type="dcterms:W3CDTF">2016-08-25T13:18:33Z</dcterms:created>
  <dcterms:modified xsi:type="dcterms:W3CDTF">2018-06-02T07:43:33Z</dcterms:modified>
</cp:coreProperties>
</file>