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5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6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144" r:id="rId1"/>
    <p:sldMasterId id="2147486156" r:id="rId2"/>
    <p:sldMasterId id="2147486158" r:id="rId3"/>
    <p:sldMasterId id="2147486171" r:id="rId4"/>
  </p:sldMasterIdLst>
  <p:notesMasterIdLst>
    <p:notesMasterId r:id="rId36"/>
  </p:notesMasterIdLst>
  <p:sldIdLst>
    <p:sldId id="312" r:id="rId5"/>
    <p:sldId id="311" r:id="rId6"/>
    <p:sldId id="260" r:id="rId7"/>
    <p:sldId id="314" r:id="rId8"/>
    <p:sldId id="316" r:id="rId9"/>
    <p:sldId id="262" r:id="rId10"/>
    <p:sldId id="263" r:id="rId11"/>
    <p:sldId id="264" r:id="rId12"/>
    <p:sldId id="266" r:id="rId13"/>
    <p:sldId id="271" r:id="rId14"/>
    <p:sldId id="318" r:id="rId15"/>
    <p:sldId id="284" r:id="rId16"/>
    <p:sldId id="286" r:id="rId17"/>
    <p:sldId id="291" r:id="rId18"/>
    <p:sldId id="292" r:id="rId19"/>
    <p:sldId id="293" r:id="rId20"/>
    <p:sldId id="265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4" r:id="rId30"/>
    <p:sldId id="305" r:id="rId31"/>
    <p:sldId id="287" r:id="rId32"/>
    <p:sldId id="289" r:id="rId33"/>
    <p:sldId id="306" r:id="rId34"/>
    <p:sldId id="30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4587" autoAdjust="0"/>
    <p:restoredTop sz="99466" autoAdjust="0"/>
  </p:normalViewPr>
  <p:slideViewPr>
    <p:cSldViewPr>
      <p:cViewPr>
        <p:scale>
          <a:sx n="80" d="100"/>
          <a:sy n="80" d="100"/>
        </p:scale>
        <p:origin x="-150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918854415274457E-2"/>
          <c:y val="0"/>
          <c:w val="0.81801289158664237"/>
          <c:h val="0.82222222222222219"/>
        </c:manualLayout>
      </c:layout>
      <c:pie3D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57/8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42/2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Sheet1!$A$1:$A$2</c:f>
              <c:strCache>
                <c:ptCount val="2"/>
                <c:pt idx="0">
                  <c:v>مرد</c:v>
                </c:pt>
                <c:pt idx="1">
                  <c:v>زن</c:v>
                </c:pt>
              </c:strCache>
            </c:strRef>
          </c:cat>
          <c:val>
            <c:numRef>
              <c:f>Sheet1!$B$1:$B$2</c:f>
              <c:numCache>
                <c:formatCode>[$-3000401]0</c:formatCode>
                <c:ptCount val="2"/>
                <c:pt idx="0">
                  <c:v>186</c:v>
                </c:pt>
                <c:pt idx="1">
                  <c:v>136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r"/>
      <c:layout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bg1"/>
      </a:solidFill>
    </a:ln>
  </c:sp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AD8EFF-51FE-4C09-BC70-C2A0A34A08F4}" type="doc">
      <dgm:prSet loTypeId="urn:microsoft.com/office/officeart/2005/8/layout/chevron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45047CA-10C9-46CC-8ACB-BDD25E947F5F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 rot="5400000">
          <a:off x="-263787" y="265147"/>
          <a:ext cx="1758580" cy="1231006"/>
        </a:xfrm>
        <a:ln/>
      </dgm:spPr>
      <dgm:t>
        <a:bodyPr/>
        <a:lstStyle/>
        <a:p>
          <a:r>
            <a:rPr lang="fa-IR" sz="2800" b="1" dirty="0" smtClean="0">
              <a:solidFill>
                <a:schemeClr val="tx1"/>
              </a:solidFill>
              <a:latin typeface="Gill Sans MT Condensed" pitchFamily="34" charset="0"/>
              <a:ea typeface="+mn-ea"/>
              <a:cs typeface="B Zar" pitchFamily="2" charset="-78"/>
            </a:rPr>
            <a:t>1</a:t>
          </a:r>
          <a:endParaRPr lang="en-US" sz="2000" b="1" dirty="0">
            <a:solidFill>
              <a:schemeClr val="tx1"/>
            </a:solidFill>
            <a:latin typeface="Gill Sans MT Condensed" pitchFamily="34" charset="0"/>
            <a:ea typeface="+mn-ea"/>
            <a:cs typeface="B Zar" pitchFamily="2" charset="-78"/>
          </a:endParaRPr>
        </a:p>
      </dgm:t>
    </dgm:pt>
    <dgm:pt modelId="{57C295C5-CAB8-4C8A-9914-CBA8DF129D8F}" type="parTrans" cxnId="{E0479673-29D8-48F1-B100-1948DE7417B3}">
      <dgm:prSet/>
      <dgm:spPr/>
      <dgm:t>
        <a:bodyPr/>
        <a:lstStyle/>
        <a:p>
          <a:endParaRPr lang="en-US" b="0">
            <a:latin typeface="Gill Sans MT Condensed" pitchFamily="34" charset="0"/>
            <a:cs typeface="B Zar" pitchFamily="2" charset="-78"/>
          </a:endParaRPr>
        </a:p>
      </dgm:t>
    </dgm:pt>
    <dgm:pt modelId="{059C45AF-C055-4BB6-BCF8-CE1CA95E482E}" type="sibTrans" cxnId="{E0479673-29D8-48F1-B100-1948DE7417B3}">
      <dgm:prSet/>
      <dgm:spPr/>
      <dgm:t>
        <a:bodyPr/>
        <a:lstStyle/>
        <a:p>
          <a:endParaRPr lang="en-US" b="0">
            <a:latin typeface="Gill Sans MT Condensed" pitchFamily="34" charset="0"/>
            <a:cs typeface="B Zar" pitchFamily="2" charset="-78"/>
          </a:endParaRPr>
        </a:p>
      </dgm:t>
    </dgm:pt>
    <dgm:pt modelId="{C799A484-DA56-486D-B68B-42795684F777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xfrm rot="5400000">
          <a:off x="3181302" y="-382865"/>
          <a:ext cx="1143077" cy="5043669"/>
        </a:xfrm>
        <a:ln/>
      </dgm:spPr>
      <dgm:t>
        <a:bodyPr/>
        <a:lstStyle/>
        <a:p>
          <a:pPr rtl="1"/>
          <a:r>
            <a:rPr lang="ar-SA" sz="2800" b="1" dirty="0" smtClean="0">
              <a:cs typeface="B Zar" pitchFamily="2" charset="-78"/>
            </a:rPr>
            <a:t>معلمان مهمترین ترین و موثر ترین عامل در مدرسه</a:t>
          </a:r>
          <a:endParaRPr lang="en-US" sz="2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 Condensed" pitchFamily="34" charset="0"/>
            <a:ea typeface="+mn-ea"/>
            <a:cs typeface="B Zar" pitchFamily="2" charset="-78"/>
          </a:endParaRPr>
        </a:p>
      </dgm:t>
    </dgm:pt>
    <dgm:pt modelId="{7428868A-4EDD-43F0-BF51-72A3509E1195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xfrm rot="5400000">
          <a:off x="-263787" y="1831217"/>
          <a:ext cx="1758580" cy="1231006"/>
        </a:xfrm>
        <a:ln/>
      </dgm:spPr>
      <dgm:t>
        <a:bodyPr/>
        <a:lstStyle/>
        <a:p>
          <a:r>
            <a:rPr lang="fa-IR" sz="2800" b="1" dirty="0" smtClean="0">
              <a:solidFill>
                <a:schemeClr val="tx1"/>
              </a:solidFill>
              <a:latin typeface="Gill Sans MT Condensed" pitchFamily="34" charset="0"/>
              <a:ea typeface="+mn-ea"/>
              <a:cs typeface="B Zar" pitchFamily="2" charset="-78"/>
            </a:rPr>
            <a:t>2</a:t>
          </a:r>
          <a:endParaRPr lang="en-US" sz="1600" b="1" dirty="0">
            <a:solidFill>
              <a:schemeClr val="tx1"/>
            </a:solidFill>
            <a:latin typeface="Gill Sans MT Condensed" pitchFamily="34" charset="0"/>
            <a:ea typeface="+mn-ea"/>
            <a:cs typeface="B Zar" pitchFamily="2" charset="-78"/>
          </a:endParaRPr>
        </a:p>
      </dgm:t>
    </dgm:pt>
    <dgm:pt modelId="{24C0F300-683D-4F45-97F0-1D63B6957610}" type="sibTrans" cxnId="{EE8FCD56-F2B5-4323-AA6B-EA4E0347E6B1}">
      <dgm:prSet/>
      <dgm:spPr/>
      <dgm:t>
        <a:bodyPr/>
        <a:lstStyle/>
        <a:p>
          <a:endParaRPr lang="en-US" b="0">
            <a:latin typeface="Gill Sans MT Condensed" pitchFamily="34" charset="0"/>
            <a:cs typeface="B Zar" pitchFamily="2" charset="-78"/>
          </a:endParaRPr>
        </a:p>
      </dgm:t>
    </dgm:pt>
    <dgm:pt modelId="{5AADA345-BAE1-4447-971B-90ACAEAF5449}" type="parTrans" cxnId="{EE8FCD56-F2B5-4323-AA6B-EA4E0347E6B1}">
      <dgm:prSet/>
      <dgm:spPr/>
      <dgm:t>
        <a:bodyPr/>
        <a:lstStyle/>
        <a:p>
          <a:endParaRPr lang="en-US" b="0">
            <a:latin typeface="Gill Sans MT Condensed" pitchFamily="34" charset="0"/>
            <a:cs typeface="B Zar" pitchFamily="2" charset="-78"/>
          </a:endParaRPr>
        </a:p>
      </dgm:t>
    </dgm:pt>
    <dgm:pt modelId="{8E23DF12-E029-4F71-A2A3-04552BCA99C6}" type="sibTrans" cxnId="{85D68210-306B-4CC2-B11D-7562671D1332}">
      <dgm:prSet/>
      <dgm:spPr/>
      <dgm:t>
        <a:bodyPr/>
        <a:lstStyle/>
        <a:p>
          <a:endParaRPr lang="en-US" b="0">
            <a:latin typeface="Gill Sans MT Condensed" pitchFamily="34" charset="0"/>
            <a:cs typeface="B Zar" pitchFamily="2" charset="-78"/>
          </a:endParaRPr>
        </a:p>
      </dgm:t>
    </dgm:pt>
    <dgm:pt modelId="{AEF06A58-D001-4EAD-9C3A-F5BAA7E0DBCA}" type="parTrans" cxnId="{85D68210-306B-4CC2-B11D-7562671D1332}">
      <dgm:prSet/>
      <dgm:spPr/>
      <dgm:t>
        <a:bodyPr/>
        <a:lstStyle/>
        <a:p>
          <a:endParaRPr lang="en-US" b="0">
            <a:latin typeface="Gill Sans MT Condensed" pitchFamily="34" charset="0"/>
            <a:cs typeface="B Zar" pitchFamily="2" charset="-78"/>
          </a:endParaRPr>
        </a:p>
      </dgm:t>
    </dgm:pt>
    <dgm:pt modelId="{7F4F33E4-FCF4-449F-B540-3C54F31107A5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xfrm rot="5400000">
          <a:off x="3181302" y="-1948936"/>
          <a:ext cx="1143077" cy="5043669"/>
        </a:xfrm>
        <a:ln/>
      </dgm:spPr>
      <dgm:t>
        <a:bodyPr/>
        <a:lstStyle/>
        <a:p>
          <a:pPr rtl="1"/>
          <a:r>
            <a:rPr lang="ar-SA" sz="2800" b="1" dirty="0" smtClean="0">
              <a:cs typeface="B Zar" pitchFamily="2" charset="-78"/>
            </a:rPr>
            <a:t>جهان امروز سازمانها, دستخوش تغییر و تحولات شگرف</a:t>
          </a:r>
          <a:endParaRPr lang="en-US" sz="2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 Condensed" pitchFamily="34" charset="0"/>
            <a:ea typeface="+mn-ea"/>
            <a:cs typeface="B Zar" pitchFamily="2" charset="-78"/>
          </a:endParaRPr>
        </a:p>
      </dgm:t>
    </dgm:pt>
    <dgm:pt modelId="{E4CD9AC3-47D4-4E4B-BCAE-8F5BA0E09946}" type="sibTrans" cxnId="{B36963F7-485D-4B92-B127-B77B58675168}">
      <dgm:prSet/>
      <dgm:spPr/>
      <dgm:t>
        <a:bodyPr/>
        <a:lstStyle/>
        <a:p>
          <a:endParaRPr lang="en-US" b="0">
            <a:latin typeface="Gill Sans MT Condensed" pitchFamily="34" charset="0"/>
            <a:cs typeface="B Zar" pitchFamily="2" charset="-78"/>
          </a:endParaRPr>
        </a:p>
      </dgm:t>
    </dgm:pt>
    <dgm:pt modelId="{607A88D0-3E58-4926-AA29-970597C5C35B}" type="parTrans" cxnId="{B36963F7-485D-4B92-B127-B77B58675168}">
      <dgm:prSet/>
      <dgm:spPr/>
      <dgm:t>
        <a:bodyPr/>
        <a:lstStyle/>
        <a:p>
          <a:endParaRPr lang="en-US" b="0">
            <a:latin typeface="Gill Sans MT Condensed" pitchFamily="34" charset="0"/>
            <a:cs typeface="B Zar" pitchFamily="2" charset="-78"/>
          </a:endParaRPr>
        </a:p>
      </dgm:t>
    </dgm:pt>
    <dgm:pt modelId="{73B36B31-AF3C-4ADE-AAC7-51B0746E9AF3}">
      <dgm:prSet phldrT="[Text]" custT="1"/>
      <dgm:spPr>
        <a:xfrm rot="5400000">
          <a:off x="3181302" y="1183204"/>
          <a:ext cx="1143077" cy="5043669"/>
        </a:xfr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rgbClr val="84AA33">
              <a:hueOff val="-3210336"/>
              <a:satOff val="39690"/>
              <a:lumOff val="-12939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rtl="1"/>
          <a:r>
            <a:rPr lang="fa-IR" sz="2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 Condensed" pitchFamily="34" charset="0"/>
              <a:ea typeface="+mn-ea"/>
              <a:cs typeface="B Zar" pitchFamily="2" charset="-78"/>
            </a:rPr>
            <a:t>توانایی تاثیر رفتار رهبران بر عملکرد معلمان</a:t>
          </a:r>
          <a:endParaRPr lang="en-US" sz="2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 Condensed" pitchFamily="34" charset="0"/>
            <a:ea typeface="+mn-ea"/>
            <a:cs typeface="B Zar" pitchFamily="2" charset="-78"/>
          </a:endParaRPr>
        </a:p>
      </dgm:t>
    </dgm:pt>
    <dgm:pt modelId="{E3043C1D-FE55-4E52-83EA-7E70D1090355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xfrm rot="5400000">
          <a:off x="-263787" y="3397287"/>
          <a:ext cx="1758580" cy="1231006"/>
        </a:xfrm>
        <a:ln/>
      </dgm:spPr>
      <dgm:t>
        <a:bodyPr/>
        <a:lstStyle/>
        <a:p>
          <a:r>
            <a:rPr lang="fa-IR" sz="2800" b="1" dirty="0" smtClean="0">
              <a:solidFill>
                <a:schemeClr val="tx1"/>
              </a:solidFill>
              <a:latin typeface="Gill Sans MT Condensed" pitchFamily="34" charset="0"/>
              <a:ea typeface="+mn-ea"/>
              <a:cs typeface="B Zar" pitchFamily="2" charset="-78"/>
            </a:rPr>
            <a:t>3</a:t>
          </a:r>
          <a:endParaRPr lang="en-US" sz="1200" b="1" dirty="0">
            <a:solidFill>
              <a:schemeClr val="tx1"/>
            </a:solidFill>
            <a:latin typeface="Gill Sans MT Condensed" pitchFamily="34" charset="0"/>
            <a:ea typeface="+mn-ea"/>
            <a:cs typeface="B Zar" pitchFamily="2" charset="-78"/>
          </a:endParaRPr>
        </a:p>
      </dgm:t>
    </dgm:pt>
    <dgm:pt modelId="{7198E903-B8AC-4DDF-B390-025DF7B9C548}" type="sibTrans" cxnId="{2B9C2928-0921-4E03-B8CA-B39808D959B8}">
      <dgm:prSet/>
      <dgm:spPr/>
      <dgm:t>
        <a:bodyPr/>
        <a:lstStyle/>
        <a:p>
          <a:endParaRPr lang="en-US" b="0">
            <a:latin typeface="Gill Sans MT Condensed" pitchFamily="34" charset="0"/>
            <a:cs typeface="B Zar" pitchFamily="2" charset="-78"/>
          </a:endParaRPr>
        </a:p>
      </dgm:t>
    </dgm:pt>
    <dgm:pt modelId="{A9111368-D99B-4E5A-A614-59DF449D2335}" type="parTrans" cxnId="{2B9C2928-0921-4E03-B8CA-B39808D959B8}">
      <dgm:prSet/>
      <dgm:spPr/>
      <dgm:t>
        <a:bodyPr/>
        <a:lstStyle/>
        <a:p>
          <a:endParaRPr lang="en-US" b="0">
            <a:latin typeface="Gill Sans MT Condensed" pitchFamily="34" charset="0"/>
            <a:cs typeface="B Zar" pitchFamily="2" charset="-78"/>
          </a:endParaRPr>
        </a:p>
      </dgm:t>
    </dgm:pt>
    <dgm:pt modelId="{D8FEA905-E323-488C-94CC-2CAF2199FD8D}" type="sibTrans" cxnId="{614FD462-F151-47CE-A538-8821FAEF77E1}">
      <dgm:prSet/>
      <dgm:spPr/>
      <dgm:t>
        <a:bodyPr/>
        <a:lstStyle/>
        <a:p>
          <a:endParaRPr lang="en-US" b="0">
            <a:latin typeface="Gill Sans MT Condensed" pitchFamily="34" charset="0"/>
            <a:cs typeface="B Zar" pitchFamily="2" charset="-78"/>
          </a:endParaRPr>
        </a:p>
      </dgm:t>
    </dgm:pt>
    <dgm:pt modelId="{8B4BECAC-800B-4AE1-A35C-B6DF2F68D7F4}" type="parTrans" cxnId="{614FD462-F151-47CE-A538-8821FAEF77E1}">
      <dgm:prSet/>
      <dgm:spPr/>
      <dgm:t>
        <a:bodyPr/>
        <a:lstStyle/>
        <a:p>
          <a:endParaRPr lang="en-US" b="0">
            <a:latin typeface="Gill Sans MT Condensed" pitchFamily="34" charset="0"/>
            <a:cs typeface="B Zar" pitchFamily="2" charset="-78"/>
          </a:endParaRPr>
        </a:p>
      </dgm:t>
    </dgm:pt>
    <dgm:pt modelId="{6BEB0EFB-DDCD-48DB-8128-C85DF3F8923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r" rtl="1"/>
          <a:r>
            <a:rPr lang="fa-IR" sz="2800" b="1" dirty="0" smtClean="0">
              <a:cs typeface="B Zar" pitchFamily="2" charset="-78"/>
            </a:rPr>
            <a:t>توسعه تخصص معلمان از طریق رهبری توزیع شده</a:t>
          </a:r>
          <a:endParaRPr lang="en-US" sz="2800" b="1" dirty="0">
            <a:cs typeface="B Zar" pitchFamily="2" charset="-78"/>
          </a:endParaRPr>
        </a:p>
      </dgm:t>
    </dgm:pt>
    <dgm:pt modelId="{E3086A2B-31DA-4670-874C-51F3A262D033}" type="parTrans" cxnId="{04DB6567-862C-48EB-AE4E-F27390063964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F3CAAC66-9F96-4F1C-B813-841C9B2018AB}" type="sibTrans" cxnId="{04DB6567-862C-48EB-AE4E-F27390063964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4B986AC0-CAB8-4BFE-BCD1-FC8098C2343A}">
      <dgm:prSet custT="1"/>
      <dgm:spPr/>
      <dgm:t>
        <a:bodyPr/>
        <a:lstStyle/>
        <a:p>
          <a:r>
            <a:rPr lang="fa-IR" sz="2800" b="1" dirty="0" smtClean="0">
              <a:solidFill>
                <a:schemeClr val="tx1"/>
              </a:solidFill>
              <a:cs typeface="B Zar" pitchFamily="2" charset="-78"/>
            </a:rPr>
            <a:t>4</a:t>
          </a:r>
          <a:endParaRPr lang="en-US" sz="2800" b="1" dirty="0">
            <a:solidFill>
              <a:schemeClr val="tx1"/>
            </a:solidFill>
            <a:cs typeface="B Zar" pitchFamily="2" charset="-78"/>
          </a:endParaRPr>
        </a:p>
      </dgm:t>
    </dgm:pt>
    <dgm:pt modelId="{74701741-D2F1-4E53-B004-759F25BF9915}" type="sibTrans" cxnId="{EF5E8A65-4688-4C1B-91B1-BF6F12098A97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99186A9-7419-4719-8B90-2F06ECFBF768}" type="parTrans" cxnId="{EF5E8A65-4688-4C1B-91B1-BF6F12098A97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FA36C508-16D3-4FF8-9E9D-6BEC0ED6C412}" type="pres">
      <dgm:prSet presAssocID="{84AD8EFF-51FE-4C09-BC70-C2A0A34A08F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8FBB94-FE96-447A-A19E-0C75FD71C3E6}" type="pres">
      <dgm:prSet presAssocID="{745047CA-10C9-46CC-8ACB-BDD25E947F5F}" presName="composite" presStyleCnt="0"/>
      <dgm:spPr/>
    </dgm:pt>
    <dgm:pt modelId="{89EE745E-4D19-4A19-828C-8ECB97199D74}" type="pres">
      <dgm:prSet presAssocID="{745047CA-10C9-46CC-8ACB-BDD25E947F5F}" presName="parentText" presStyleLbl="alignNode1" presStyleIdx="0" presStyleCnt="4" custLinFactNeighborX="-5832" custLinFactNeighborY="482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F3E58774-D024-45B7-BC3E-5514F18F310B}" type="pres">
      <dgm:prSet presAssocID="{745047CA-10C9-46CC-8ACB-BDD25E947F5F}" presName="descendantText" presStyleLbl="alignAcc1" presStyleIdx="0" presStyleCnt="4" custLinFactNeighborX="176" custLinFactNeighborY="7417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84EFDB27-97A2-49B4-9768-C1446EBA41C9}" type="pres">
      <dgm:prSet presAssocID="{059C45AF-C055-4BB6-BCF8-CE1CA95E482E}" presName="sp" presStyleCnt="0"/>
      <dgm:spPr/>
    </dgm:pt>
    <dgm:pt modelId="{8140CB5D-33BE-479A-9DE6-28450426E7F2}" type="pres">
      <dgm:prSet presAssocID="{7428868A-4EDD-43F0-BF51-72A3509E1195}" presName="composite" presStyleCnt="0"/>
      <dgm:spPr/>
    </dgm:pt>
    <dgm:pt modelId="{95BFF464-8791-4EF1-832E-183E2642CAD0}" type="pres">
      <dgm:prSet presAssocID="{7428868A-4EDD-43F0-BF51-72A3509E1195}" presName="parentText" presStyleLbl="alignNode1" presStyleIdx="1" presStyleCnt="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800A1001-295C-4A76-8A6A-C814A34DB066}" type="pres">
      <dgm:prSet presAssocID="{7428868A-4EDD-43F0-BF51-72A3509E1195}" presName="descendantText" presStyleLbl="alignAcc1" presStyleIdx="1" presStyleCnt="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5AD75A1A-44C7-4124-BF6C-7B7EC2CA5784}" type="pres">
      <dgm:prSet presAssocID="{24C0F300-683D-4F45-97F0-1D63B6957610}" presName="sp" presStyleCnt="0"/>
      <dgm:spPr/>
    </dgm:pt>
    <dgm:pt modelId="{441EDB32-9526-477F-9CA6-68466310FBDD}" type="pres">
      <dgm:prSet presAssocID="{E3043C1D-FE55-4E52-83EA-7E70D1090355}" presName="composite" presStyleCnt="0"/>
      <dgm:spPr/>
    </dgm:pt>
    <dgm:pt modelId="{ADBFC8F5-47A5-49CF-B0C3-42D45AA4D3BC}" type="pres">
      <dgm:prSet presAssocID="{E3043C1D-FE55-4E52-83EA-7E70D1090355}" presName="parentText" presStyleLbl="alignNode1" presStyleIdx="2" presStyleCnt="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0865B0DD-50FC-42B3-9249-D1747FC40FF9}" type="pres">
      <dgm:prSet presAssocID="{E3043C1D-FE55-4E52-83EA-7E70D1090355}" presName="descendantText" presStyleLbl="alignAcc1" presStyleIdx="2" presStyleCnt="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EDC7C097-E680-490D-B7C5-8270698E3E3F}" type="pres">
      <dgm:prSet presAssocID="{7198E903-B8AC-4DDF-B390-025DF7B9C548}" presName="sp" presStyleCnt="0"/>
      <dgm:spPr/>
    </dgm:pt>
    <dgm:pt modelId="{D555BC75-DBD6-47DB-9D5C-B4AA92408D98}" type="pres">
      <dgm:prSet presAssocID="{4B986AC0-CAB8-4BFE-BCD1-FC8098C2343A}" presName="composite" presStyleCnt="0"/>
      <dgm:spPr/>
    </dgm:pt>
    <dgm:pt modelId="{F9EED723-47B0-45BC-9A5E-CDF5B09CC688}" type="pres">
      <dgm:prSet presAssocID="{4B986AC0-CAB8-4BFE-BCD1-FC8098C2343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29727-4E13-448F-A733-5654EAC36EFB}" type="pres">
      <dgm:prSet presAssocID="{4B986AC0-CAB8-4BFE-BCD1-FC8098C2343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0DFFCE-9634-4142-8F25-8145E8BDB29E}" type="presOf" srcId="{C799A484-DA56-486D-B68B-42795684F777}" destId="{800A1001-295C-4A76-8A6A-C814A34DB066}" srcOrd="0" destOrd="0" presId="urn:microsoft.com/office/officeart/2005/8/layout/chevron2"/>
    <dgm:cxn modelId="{BE61ADE8-ED80-4E1D-93EE-D21D1A3A8250}" type="presOf" srcId="{84AD8EFF-51FE-4C09-BC70-C2A0A34A08F4}" destId="{FA36C508-16D3-4FF8-9E9D-6BEC0ED6C412}" srcOrd="0" destOrd="0" presId="urn:microsoft.com/office/officeart/2005/8/layout/chevron2"/>
    <dgm:cxn modelId="{EF5E8A65-4688-4C1B-91B1-BF6F12098A97}" srcId="{84AD8EFF-51FE-4C09-BC70-C2A0A34A08F4}" destId="{4B986AC0-CAB8-4BFE-BCD1-FC8098C2343A}" srcOrd="3" destOrd="0" parTransId="{999186A9-7419-4719-8B90-2F06ECFBF768}" sibTransId="{74701741-D2F1-4E53-B004-759F25BF9915}"/>
    <dgm:cxn modelId="{66408972-48CD-489F-8FEB-C44A681B4E73}" type="presOf" srcId="{6BEB0EFB-DDCD-48DB-8128-C85DF3F8923D}" destId="{09E29727-4E13-448F-A733-5654EAC36EFB}" srcOrd="0" destOrd="0" presId="urn:microsoft.com/office/officeart/2005/8/layout/chevron2"/>
    <dgm:cxn modelId="{04DB6567-862C-48EB-AE4E-F27390063964}" srcId="{4B986AC0-CAB8-4BFE-BCD1-FC8098C2343A}" destId="{6BEB0EFB-DDCD-48DB-8128-C85DF3F8923D}" srcOrd="0" destOrd="0" parTransId="{E3086A2B-31DA-4670-874C-51F3A262D033}" sibTransId="{F3CAAC66-9F96-4F1C-B813-841C9B2018AB}"/>
    <dgm:cxn modelId="{DEFBBF37-CCD0-4F08-8A44-388D621FDBEA}" type="presOf" srcId="{4B986AC0-CAB8-4BFE-BCD1-FC8098C2343A}" destId="{F9EED723-47B0-45BC-9A5E-CDF5B09CC688}" srcOrd="0" destOrd="0" presId="urn:microsoft.com/office/officeart/2005/8/layout/chevron2"/>
    <dgm:cxn modelId="{EE8FCD56-F2B5-4323-AA6B-EA4E0347E6B1}" srcId="{84AD8EFF-51FE-4C09-BC70-C2A0A34A08F4}" destId="{7428868A-4EDD-43F0-BF51-72A3509E1195}" srcOrd="1" destOrd="0" parTransId="{5AADA345-BAE1-4447-971B-90ACAEAF5449}" sibTransId="{24C0F300-683D-4F45-97F0-1D63B6957610}"/>
    <dgm:cxn modelId="{85D68210-306B-4CC2-B11D-7562671D1332}" srcId="{7428868A-4EDD-43F0-BF51-72A3509E1195}" destId="{C799A484-DA56-486D-B68B-42795684F777}" srcOrd="0" destOrd="0" parTransId="{AEF06A58-D001-4EAD-9C3A-F5BAA7E0DBCA}" sibTransId="{8E23DF12-E029-4F71-A2A3-04552BCA99C6}"/>
    <dgm:cxn modelId="{2B9C2928-0921-4E03-B8CA-B39808D959B8}" srcId="{84AD8EFF-51FE-4C09-BC70-C2A0A34A08F4}" destId="{E3043C1D-FE55-4E52-83EA-7E70D1090355}" srcOrd="2" destOrd="0" parTransId="{A9111368-D99B-4E5A-A614-59DF449D2335}" sibTransId="{7198E903-B8AC-4DDF-B390-025DF7B9C548}"/>
    <dgm:cxn modelId="{B36963F7-485D-4B92-B127-B77B58675168}" srcId="{745047CA-10C9-46CC-8ACB-BDD25E947F5F}" destId="{7F4F33E4-FCF4-449F-B540-3C54F31107A5}" srcOrd="0" destOrd="0" parTransId="{607A88D0-3E58-4926-AA29-970597C5C35B}" sibTransId="{E4CD9AC3-47D4-4E4B-BCAE-8F5BA0E09946}"/>
    <dgm:cxn modelId="{3DBC19C8-43A9-4192-973E-F65ABB7214C0}" type="presOf" srcId="{7428868A-4EDD-43F0-BF51-72A3509E1195}" destId="{95BFF464-8791-4EF1-832E-183E2642CAD0}" srcOrd="0" destOrd="0" presId="urn:microsoft.com/office/officeart/2005/8/layout/chevron2"/>
    <dgm:cxn modelId="{E0479673-29D8-48F1-B100-1948DE7417B3}" srcId="{84AD8EFF-51FE-4C09-BC70-C2A0A34A08F4}" destId="{745047CA-10C9-46CC-8ACB-BDD25E947F5F}" srcOrd="0" destOrd="0" parTransId="{57C295C5-CAB8-4C8A-9914-CBA8DF129D8F}" sibTransId="{059C45AF-C055-4BB6-BCF8-CE1CA95E482E}"/>
    <dgm:cxn modelId="{84D73777-72D0-4252-811F-9DFB073A19C8}" type="presOf" srcId="{745047CA-10C9-46CC-8ACB-BDD25E947F5F}" destId="{89EE745E-4D19-4A19-828C-8ECB97199D74}" srcOrd="0" destOrd="0" presId="urn:microsoft.com/office/officeart/2005/8/layout/chevron2"/>
    <dgm:cxn modelId="{126787A1-4068-4934-9ED2-730B5544373E}" type="presOf" srcId="{E3043C1D-FE55-4E52-83EA-7E70D1090355}" destId="{ADBFC8F5-47A5-49CF-B0C3-42D45AA4D3BC}" srcOrd="0" destOrd="0" presId="urn:microsoft.com/office/officeart/2005/8/layout/chevron2"/>
    <dgm:cxn modelId="{E15D0256-7E68-45A1-8592-CA2202593579}" type="presOf" srcId="{73B36B31-AF3C-4ADE-AAC7-51B0746E9AF3}" destId="{0865B0DD-50FC-42B3-9249-D1747FC40FF9}" srcOrd="0" destOrd="0" presId="urn:microsoft.com/office/officeart/2005/8/layout/chevron2"/>
    <dgm:cxn modelId="{614FD462-F151-47CE-A538-8821FAEF77E1}" srcId="{E3043C1D-FE55-4E52-83EA-7E70D1090355}" destId="{73B36B31-AF3C-4ADE-AAC7-51B0746E9AF3}" srcOrd="0" destOrd="0" parTransId="{8B4BECAC-800B-4AE1-A35C-B6DF2F68D7F4}" sibTransId="{D8FEA905-E323-488C-94CC-2CAF2199FD8D}"/>
    <dgm:cxn modelId="{9783ABFB-C8A4-4AD1-80AB-061D555D902F}" type="presOf" srcId="{7F4F33E4-FCF4-449F-B540-3C54F31107A5}" destId="{F3E58774-D024-45B7-BC3E-5514F18F310B}" srcOrd="0" destOrd="0" presId="urn:microsoft.com/office/officeart/2005/8/layout/chevron2"/>
    <dgm:cxn modelId="{7D6E22E8-C03D-4549-8658-652BD08C0C24}" type="presParOf" srcId="{FA36C508-16D3-4FF8-9E9D-6BEC0ED6C412}" destId="{B68FBB94-FE96-447A-A19E-0C75FD71C3E6}" srcOrd="0" destOrd="0" presId="urn:microsoft.com/office/officeart/2005/8/layout/chevron2"/>
    <dgm:cxn modelId="{3FE788C2-1AC4-42AF-8502-1A72B58CD33B}" type="presParOf" srcId="{B68FBB94-FE96-447A-A19E-0C75FD71C3E6}" destId="{89EE745E-4D19-4A19-828C-8ECB97199D74}" srcOrd="0" destOrd="0" presId="urn:microsoft.com/office/officeart/2005/8/layout/chevron2"/>
    <dgm:cxn modelId="{28AF0B25-AAE6-4868-9EC7-BBD100CF9857}" type="presParOf" srcId="{B68FBB94-FE96-447A-A19E-0C75FD71C3E6}" destId="{F3E58774-D024-45B7-BC3E-5514F18F310B}" srcOrd="1" destOrd="0" presId="urn:microsoft.com/office/officeart/2005/8/layout/chevron2"/>
    <dgm:cxn modelId="{3ABDA65A-288B-414D-AC07-FF4AB86C4285}" type="presParOf" srcId="{FA36C508-16D3-4FF8-9E9D-6BEC0ED6C412}" destId="{84EFDB27-97A2-49B4-9768-C1446EBA41C9}" srcOrd="1" destOrd="0" presId="urn:microsoft.com/office/officeart/2005/8/layout/chevron2"/>
    <dgm:cxn modelId="{DD78C207-E880-455D-9707-FC6960E0D8D3}" type="presParOf" srcId="{FA36C508-16D3-4FF8-9E9D-6BEC0ED6C412}" destId="{8140CB5D-33BE-479A-9DE6-28450426E7F2}" srcOrd="2" destOrd="0" presId="urn:microsoft.com/office/officeart/2005/8/layout/chevron2"/>
    <dgm:cxn modelId="{98FBFB68-8143-4298-84A5-4D057EA92B78}" type="presParOf" srcId="{8140CB5D-33BE-479A-9DE6-28450426E7F2}" destId="{95BFF464-8791-4EF1-832E-183E2642CAD0}" srcOrd="0" destOrd="0" presId="urn:microsoft.com/office/officeart/2005/8/layout/chevron2"/>
    <dgm:cxn modelId="{E309A41C-6553-4A5C-AD30-298B3B934351}" type="presParOf" srcId="{8140CB5D-33BE-479A-9DE6-28450426E7F2}" destId="{800A1001-295C-4A76-8A6A-C814A34DB066}" srcOrd="1" destOrd="0" presId="urn:microsoft.com/office/officeart/2005/8/layout/chevron2"/>
    <dgm:cxn modelId="{CDA7CA71-180A-49A4-8BC3-DACF92F999D8}" type="presParOf" srcId="{FA36C508-16D3-4FF8-9E9D-6BEC0ED6C412}" destId="{5AD75A1A-44C7-4124-BF6C-7B7EC2CA5784}" srcOrd="3" destOrd="0" presId="urn:microsoft.com/office/officeart/2005/8/layout/chevron2"/>
    <dgm:cxn modelId="{0F1D49B4-10BA-4848-9062-98A0D8EA7084}" type="presParOf" srcId="{FA36C508-16D3-4FF8-9E9D-6BEC0ED6C412}" destId="{441EDB32-9526-477F-9CA6-68466310FBDD}" srcOrd="4" destOrd="0" presId="urn:microsoft.com/office/officeart/2005/8/layout/chevron2"/>
    <dgm:cxn modelId="{E616CD0F-D387-402C-844A-E0354503E2C4}" type="presParOf" srcId="{441EDB32-9526-477F-9CA6-68466310FBDD}" destId="{ADBFC8F5-47A5-49CF-B0C3-42D45AA4D3BC}" srcOrd="0" destOrd="0" presId="urn:microsoft.com/office/officeart/2005/8/layout/chevron2"/>
    <dgm:cxn modelId="{005D1A87-8B74-4A2B-99A0-292113547CFB}" type="presParOf" srcId="{441EDB32-9526-477F-9CA6-68466310FBDD}" destId="{0865B0DD-50FC-42B3-9249-D1747FC40FF9}" srcOrd="1" destOrd="0" presId="urn:microsoft.com/office/officeart/2005/8/layout/chevron2"/>
    <dgm:cxn modelId="{0B56E0D8-FF65-496F-B7B8-7509EE7A4D61}" type="presParOf" srcId="{FA36C508-16D3-4FF8-9E9D-6BEC0ED6C412}" destId="{EDC7C097-E680-490D-B7C5-8270698E3E3F}" srcOrd="5" destOrd="0" presId="urn:microsoft.com/office/officeart/2005/8/layout/chevron2"/>
    <dgm:cxn modelId="{37CBA59A-E62F-4DE4-AED0-5AB788A15C96}" type="presParOf" srcId="{FA36C508-16D3-4FF8-9E9D-6BEC0ED6C412}" destId="{D555BC75-DBD6-47DB-9D5C-B4AA92408D98}" srcOrd="6" destOrd="0" presId="urn:microsoft.com/office/officeart/2005/8/layout/chevron2"/>
    <dgm:cxn modelId="{D2C792E2-AB5B-46B8-9AB2-EC8622D60066}" type="presParOf" srcId="{D555BC75-DBD6-47DB-9D5C-B4AA92408D98}" destId="{F9EED723-47B0-45BC-9A5E-CDF5B09CC688}" srcOrd="0" destOrd="0" presId="urn:microsoft.com/office/officeart/2005/8/layout/chevron2"/>
    <dgm:cxn modelId="{C238B39E-4BFA-467D-AEC8-7497CA3B5418}" type="presParOf" srcId="{D555BC75-DBD6-47DB-9D5C-B4AA92408D98}" destId="{09E29727-4E13-448F-A733-5654EAC36EF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17F0DD9-5618-47E5-BFB0-C8949AF76C81}" type="doc">
      <dgm:prSet loTypeId="urn:microsoft.com/office/officeart/2005/8/layout/h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05D9BCC-FB76-41D4-A8B1-A1BB5F6E75D4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xfrm>
          <a:off x="3265" y="-66378"/>
          <a:ext cx="3340628" cy="927272"/>
        </a:xfrm>
        <a:prstGeom prst="round1Rect">
          <a:avLst/>
        </a:prstGeom>
        <a:gradFill rotWithShape="1">
          <a:gsLst>
            <a:gs pos="0">
              <a:srgbClr val="8064A2">
                <a:tint val="35000"/>
                <a:satMod val="260000"/>
              </a:srgbClr>
            </a:gs>
            <a:gs pos="30000">
              <a:srgbClr val="8064A2">
                <a:tint val="38000"/>
                <a:satMod val="260000"/>
              </a:srgbClr>
            </a:gs>
            <a:gs pos="75000">
              <a:srgbClr val="8064A2">
                <a:tint val="55000"/>
                <a:satMod val="255000"/>
              </a:srgbClr>
            </a:gs>
            <a:gs pos="100000">
              <a:srgbClr val="8064A2">
                <a:tint val="70000"/>
                <a:satMod val="255000"/>
              </a:srgb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rgbClr val="8064A2">
              <a:shade val="70000"/>
              <a:satMod val="150000"/>
            </a:srgb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gm:spPr>
      <dgm:t>
        <a:bodyPr anchor="b" anchorCtr="0"/>
        <a:lstStyle/>
        <a:p>
          <a:pPr algn="r" rtl="1"/>
          <a:r>
            <a:rPr lang="fa-IR" sz="3300" b="1" dirty="0" smtClean="0">
              <a:solidFill>
                <a:sysClr val="windowText" lastClr="000000"/>
              </a:solidFill>
              <a:latin typeface="Gill Sans MT Condensed" pitchFamily="34" charset="0"/>
              <a:ea typeface="+mn-ea"/>
              <a:cs typeface="B Zar" pitchFamily="2" charset="-78"/>
            </a:rPr>
            <a:t>سوال فرعی(</a:t>
          </a:r>
          <a:r>
            <a:rPr lang="fa-IR" sz="3300" b="1" dirty="0" smtClean="0">
              <a:solidFill>
                <a:srgbClr val="FF0000"/>
              </a:solidFill>
              <a:latin typeface="Gill Sans MT Condensed" pitchFamily="34" charset="0"/>
              <a:ea typeface="+mn-ea"/>
              <a:cs typeface="B Zar" pitchFamily="2" charset="-78"/>
            </a:rPr>
            <a:t>2</a:t>
          </a:r>
          <a:r>
            <a:rPr lang="fa-IR" sz="3300" b="1" dirty="0" smtClean="0">
              <a:solidFill>
                <a:sysClr val="windowText" lastClr="000000"/>
              </a:solidFill>
              <a:latin typeface="Gill Sans MT Condensed" pitchFamily="34" charset="0"/>
              <a:ea typeface="+mn-ea"/>
              <a:cs typeface="B Zar" pitchFamily="2" charset="-78"/>
            </a:rPr>
            <a:t>): </a:t>
          </a:r>
          <a:endParaRPr lang="en-US" sz="3300" b="1" dirty="0">
            <a:solidFill>
              <a:sysClr val="windowText" lastClr="000000"/>
            </a:solidFill>
            <a:latin typeface="Gill Sans MT Condensed" pitchFamily="34" charset="0"/>
            <a:ea typeface="+mn-ea"/>
            <a:cs typeface="B Zar" pitchFamily="2" charset="-78"/>
          </a:endParaRPr>
        </a:p>
      </dgm:t>
    </dgm:pt>
    <dgm:pt modelId="{B8AC920E-D64D-48DC-984A-37633F9D2765}" type="parTrans" cxnId="{07074DCD-39A6-4EFB-8406-5390900DA3DF}">
      <dgm:prSet/>
      <dgm:spPr/>
      <dgm:t>
        <a:bodyPr/>
        <a:lstStyle/>
        <a:p>
          <a:endParaRPr lang="en-US">
            <a:latin typeface="Impact" pitchFamily="34" charset="0"/>
          </a:endParaRPr>
        </a:p>
      </dgm:t>
    </dgm:pt>
    <dgm:pt modelId="{4BBF9DBE-D8F9-495A-92CC-0BDD5CBE910C}" type="sibTrans" cxnId="{07074DCD-39A6-4EFB-8406-5390900DA3DF}">
      <dgm:prSet/>
      <dgm:spPr/>
      <dgm:t>
        <a:bodyPr/>
        <a:lstStyle/>
        <a:p>
          <a:endParaRPr lang="en-US">
            <a:latin typeface="Impact" pitchFamily="34" charset="0"/>
          </a:endParaRPr>
        </a:p>
      </dgm:t>
    </dgm:pt>
    <dgm:pt modelId="{3C9DC950-45A0-4506-BE1C-19C9488437B9}">
      <dgm:prSet phldrT="[Text]" custT="1"/>
      <dgm:spPr>
        <a:xfrm>
          <a:off x="3265" y="830219"/>
          <a:ext cx="3340628" cy="2964599"/>
        </a:xfrm>
        <a:prstGeom prst="rect">
          <a:avLst/>
        </a:prstGeom>
        <a:solidFill>
          <a:srgbClr val="4F81BD">
            <a:lumMod val="20000"/>
            <a:lumOff val="80000"/>
          </a:srgbClr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lIns="91440" tIns="182880" rIns="91440" bIns="91440"/>
        <a:lstStyle/>
        <a:p>
          <a:pPr algn="just" rtl="1">
            <a:spcAft>
              <a:spcPts val="1200"/>
            </a:spcAft>
          </a:pPr>
          <a:r>
            <a:rPr lang="ar-SA" sz="2400" b="1" dirty="0" smtClean="0">
              <a:cs typeface="B Zar" pitchFamily="2" charset="-78"/>
            </a:rPr>
            <a:t>وضعیت عملکرد سازمانی معلمان ابتدایی دولتی شهر تهران چگونه است؟</a:t>
          </a:r>
          <a:endParaRPr lang="en-US" sz="2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 Condensed" pitchFamily="34" charset="0"/>
            <a:ea typeface="+mn-ea"/>
            <a:cs typeface="B Zar" pitchFamily="2" charset="-78"/>
          </a:endParaRPr>
        </a:p>
      </dgm:t>
    </dgm:pt>
    <dgm:pt modelId="{F63603CC-B671-49A7-9582-DF7B4B90BEA3}" type="parTrans" cxnId="{F369EAA2-D79E-4A3F-B40F-E596564E4D04}">
      <dgm:prSet/>
      <dgm:spPr/>
      <dgm:t>
        <a:bodyPr/>
        <a:lstStyle/>
        <a:p>
          <a:endParaRPr lang="en-US">
            <a:latin typeface="Impact" pitchFamily="34" charset="0"/>
          </a:endParaRPr>
        </a:p>
      </dgm:t>
    </dgm:pt>
    <dgm:pt modelId="{06DD1EC4-A123-4E44-9A55-AF0106D23293}" type="sibTrans" cxnId="{F369EAA2-D79E-4A3F-B40F-E596564E4D04}">
      <dgm:prSet/>
      <dgm:spPr/>
      <dgm:t>
        <a:bodyPr/>
        <a:lstStyle/>
        <a:p>
          <a:endParaRPr lang="en-US">
            <a:latin typeface="Impact" pitchFamily="34" charset="0"/>
          </a:endParaRPr>
        </a:p>
      </dgm:t>
    </dgm:pt>
    <dgm:pt modelId="{3D2AFC7C-0963-40F3-824D-6340752942E5}" type="pres">
      <dgm:prSet presAssocID="{517F0DD9-5618-47E5-BFB0-C8949AF76C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7BB0BA-6C2C-4727-898B-18B6FE62754F}" type="pres">
      <dgm:prSet presAssocID="{D05D9BCC-FB76-41D4-A8B1-A1BB5F6E75D4}" presName="composite" presStyleCnt="0"/>
      <dgm:spPr/>
    </dgm:pt>
    <dgm:pt modelId="{563D5631-2476-42CE-8A03-14EE7F88A2FB}" type="pres">
      <dgm:prSet presAssocID="{D05D9BCC-FB76-41D4-A8B1-A1BB5F6E75D4}" presName="parTx" presStyleLbl="alignNode1" presStyleIdx="0" presStyleCnt="1" custLinFactX="134835" custLinFactNeighborX="200000" custLinFactNeighborY="3308">
        <dgm:presLayoutVars>
          <dgm:chMax val="0"/>
          <dgm:chPref val="0"/>
          <dgm:bulletEnabled val="1"/>
        </dgm:presLayoutVars>
      </dgm:prSet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3E709669-B635-4B09-B727-01C7BF6245AE}" type="pres">
      <dgm:prSet presAssocID="{D05D9BCC-FB76-41D4-A8B1-A1BB5F6E75D4}" presName="desTx" presStyleLbl="alignAccFollowNode1" presStyleIdx="0" presStyleCnt="1" custScaleY="100000" custLinFactNeighborX="262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07074DCD-39A6-4EFB-8406-5390900DA3DF}" srcId="{517F0DD9-5618-47E5-BFB0-C8949AF76C81}" destId="{D05D9BCC-FB76-41D4-A8B1-A1BB5F6E75D4}" srcOrd="0" destOrd="0" parTransId="{B8AC920E-D64D-48DC-984A-37633F9D2765}" sibTransId="{4BBF9DBE-D8F9-495A-92CC-0BDD5CBE910C}"/>
    <dgm:cxn modelId="{F369EAA2-D79E-4A3F-B40F-E596564E4D04}" srcId="{D05D9BCC-FB76-41D4-A8B1-A1BB5F6E75D4}" destId="{3C9DC950-45A0-4506-BE1C-19C9488437B9}" srcOrd="0" destOrd="0" parTransId="{F63603CC-B671-49A7-9582-DF7B4B90BEA3}" sibTransId="{06DD1EC4-A123-4E44-9A55-AF0106D23293}"/>
    <dgm:cxn modelId="{0A1140A7-BBFF-46B6-ADCE-E763404811C5}" type="presOf" srcId="{3C9DC950-45A0-4506-BE1C-19C9488437B9}" destId="{3E709669-B635-4B09-B727-01C7BF6245AE}" srcOrd="0" destOrd="0" presId="urn:microsoft.com/office/officeart/2005/8/layout/hList1"/>
    <dgm:cxn modelId="{EBE98BF6-CEB2-41CC-A748-8B6D8596B9FF}" type="presOf" srcId="{517F0DD9-5618-47E5-BFB0-C8949AF76C81}" destId="{3D2AFC7C-0963-40F3-824D-6340752942E5}" srcOrd="0" destOrd="0" presId="urn:microsoft.com/office/officeart/2005/8/layout/hList1"/>
    <dgm:cxn modelId="{790A14DB-1740-46E8-A288-4EED15F1103B}" type="presOf" srcId="{D05D9BCC-FB76-41D4-A8B1-A1BB5F6E75D4}" destId="{563D5631-2476-42CE-8A03-14EE7F88A2FB}" srcOrd="0" destOrd="0" presId="urn:microsoft.com/office/officeart/2005/8/layout/hList1"/>
    <dgm:cxn modelId="{73D331F8-697B-454F-BF76-09BE912C5B97}" type="presParOf" srcId="{3D2AFC7C-0963-40F3-824D-6340752942E5}" destId="{D87BB0BA-6C2C-4727-898B-18B6FE62754F}" srcOrd="0" destOrd="0" presId="urn:microsoft.com/office/officeart/2005/8/layout/hList1"/>
    <dgm:cxn modelId="{B7B12CE5-7F05-4AC8-A61C-58F93F663B13}" type="presParOf" srcId="{D87BB0BA-6C2C-4727-898B-18B6FE62754F}" destId="{563D5631-2476-42CE-8A03-14EE7F88A2FB}" srcOrd="0" destOrd="0" presId="urn:microsoft.com/office/officeart/2005/8/layout/hList1"/>
    <dgm:cxn modelId="{5576CBB0-FF5E-4E92-9173-8444E4333D17}" type="presParOf" srcId="{D87BB0BA-6C2C-4727-898B-18B6FE62754F}" destId="{3E709669-B635-4B09-B727-01C7BF6245AE}" srcOrd="1" destOrd="0" presId="urn:microsoft.com/office/officeart/2005/8/layout/h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17F0DD9-5618-47E5-BFB0-C8949AF76C81}" type="doc">
      <dgm:prSet loTypeId="urn:microsoft.com/office/officeart/2005/8/layout/h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05D9BCC-FB76-41D4-A8B1-A1BB5F6E75D4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xfrm>
          <a:off x="3265" y="-66378"/>
          <a:ext cx="3340628" cy="927272"/>
        </a:xfrm>
        <a:prstGeom prst="round1Rect">
          <a:avLst/>
        </a:prstGeom>
        <a:gradFill rotWithShape="1">
          <a:gsLst>
            <a:gs pos="0">
              <a:srgbClr val="8064A2">
                <a:tint val="35000"/>
                <a:satMod val="260000"/>
              </a:srgbClr>
            </a:gs>
            <a:gs pos="30000">
              <a:srgbClr val="8064A2">
                <a:tint val="38000"/>
                <a:satMod val="260000"/>
              </a:srgbClr>
            </a:gs>
            <a:gs pos="75000">
              <a:srgbClr val="8064A2">
                <a:tint val="55000"/>
                <a:satMod val="255000"/>
              </a:srgbClr>
            </a:gs>
            <a:gs pos="100000">
              <a:srgbClr val="8064A2">
                <a:tint val="70000"/>
                <a:satMod val="255000"/>
              </a:srgb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rgbClr val="8064A2">
              <a:shade val="70000"/>
              <a:satMod val="150000"/>
            </a:srgb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gm:spPr>
      <dgm:t>
        <a:bodyPr anchor="b" anchorCtr="0"/>
        <a:lstStyle/>
        <a:p>
          <a:pPr algn="r" rtl="1"/>
          <a:r>
            <a:rPr lang="fa-IR" sz="3300" b="1" dirty="0" smtClean="0">
              <a:solidFill>
                <a:sysClr val="windowText" lastClr="000000"/>
              </a:solidFill>
              <a:latin typeface="Gill Sans MT Condensed" pitchFamily="34" charset="0"/>
              <a:ea typeface="+mn-ea"/>
              <a:cs typeface="B Zar" pitchFamily="2" charset="-78"/>
            </a:rPr>
            <a:t>سوال فرعی (</a:t>
          </a:r>
          <a:r>
            <a:rPr lang="fa-IR" sz="3300" b="1" dirty="0" smtClean="0">
              <a:solidFill>
                <a:srgbClr val="FF0000"/>
              </a:solidFill>
              <a:latin typeface="Gill Sans MT Condensed" pitchFamily="34" charset="0"/>
              <a:ea typeface="+mn-ea"/>
              <a:cs typeface="B Zar" pitchFamily="2" charset="-78"/>
            </a:rPr>
            <a:t>3</a:t>
          </a:r>
          <a:r>
            <a:rPr lang="fa-IR" sz="3300" b="1" dirty="0" smtClean="0">
              <a:solidFill>
                <a:sysClr val="windowText" lastClr="000000"/>
              </a:solidFill>
              <a:latin typeface="Gill Sans MT Condensed" pitchFamily="34" charset="0"/>
              <a:ea typeface="+mn-ea"/>
              <a:cs typeface="B Zar" pitchFamily="2" charset="-78"/>
            </a:rPr>
            <a:t>):</a:t>
          </a:r>
          <a:endParaRPr lang="en-US" sz="3300" b="1" dirty="0">
            <a:solidFill>
              <a:sysClr val="windowText" lastClr="000000"/>
            </a:solidFill>
            <a:latin typeface="Gill Sans MT Condensed" pitchFamily="34" charset="0"/>
            <a:ea typeface="+mn-ea"/>
            <a:cs typeface="B Zar" pitchFamily="2" charset="-78"/>
          </a:endParaRPr>
        </a:p>
      </dgm:t>
    </dgm:pt>
    <dgm:pt modelId="{B8AC920E-D64D-48DC-984A-37633F9D2765}" type="parTrans" cxnId="{07074DCD-39A6-4EFB-8406-5390900DA3DF}">
      <dgm:prSet/>
      <dgm:spPr/>
      <dgm:t>
        <a:bodyPr/>
        <a:lstStyle/>
        <a:p>
          <a:endParaRPr lang="en-US">
            <a:latin typeface="Impact" pitchFamily="34" charset="0"/>
          </a:endParaRPr>
        </a:p>
      </dgm:t>
    </dgm:pt>
    <dgm:pt modelId="{4BBF9DBE-D8F9-495A-92CC-0BDD5CBE910C}" type="sibTrans" cxnId="{07074DCD-39A6-4EFB-8406-5390900DA3DF}">
      <dgm:prSet/>
      <dgm:spPr/>
      <dgm:t>
        <a:bodyPr/>
        <a:lstStyle/>
        <a:p>
          <a:endParaRPr lang="en-US">
            <a:latin typeface="Impact" pitchFamily="34" charset="0"/>
          </a:endParaRPr>
        </a:p>
      </dgm:t>
    </dgm:pt>
    <dgm:pt modelId="{3C9DC950-45A0-4506-BE1C-19C9488437B9}">
      <dgm:prSet phldrT="[Text]" custT="1"/>
      <dgm:spPr>
        <a:xfrm>
          <a:off x="3265" y="719462"/>
          <a:ext cx="3340628" cy="2964599"/>
        </a:xfrm>
        <a:prstGeom prst="rect">
          <a:avLst/>
        </a:prstGeom>
        <a:solidFill>
          <a:srgbClr val="4F81BD">
            <a:lumMod val="20000"/>
            <a:lumOff val="80000"/>
          </a:srgbClr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lIns="91440" tIns="182880" rIns="91440" bIns="91440"/>
        <a:lstStyle/>
        <a:p>
          <a:pPr algn="just" rtl="1">
            <a:spcAft>
              <a:spcPts val="1200"/>
            </a:spcAft>
          </a:pPr>
          <a:r>
            <a:rPr lang="ar-SA" sz="2800" dirty="0" smtClean="0">
              <a:cs typeface="B Zar" pitchFamily="2" charset="-78"/>
            </a:rPr>
            <a:t>آیا مولفه های رهبری توزیع شده توانایی پیش بینی عملکرد سازمانی معلمان ابتدایی دولتی ابتدایی  شهر تهران را دارند؟</a:t>
          </a:r>
          <a:endParaRPr lang="en-US" sz="2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 Condensed" pitchFamily="34" charset="0"/>
            <a:ea typeface="+mn-ea"/>
            <a:cs typeface="B Zar" pitchFamily="2" charset="-78"/>
          </a:endParaRPr>
        </a:p>
      </dgm:t>
    </dgm:pt>
    <dgm:pt modelId="{F63603CC-B671-49A7-9582-DF7B4B90BEA3}" type="parTrans" cxnId="{F369EAA2-D79E-4A3F-B40F-E596564E4D04}">
      <dgm:prSet/>
      <dgm:spPr/>
      <dgm:t>
        <a:bodyPr/>
        <a:lstStyle/>
        <a:p>
          <a:endParaRPr lang="en-US">
            <a:latin typeface="Impact" pitchFamily="34" charset="0"/>
          </a:endParaRPr>
        </a:p>
      </dgm:t>
    </dgm:pt>
    <dgm:pt modelId="{06DD1EC4-A123-4E44-9A55-AF0106D23293}" type="sibTrans" cxnId="{F369EAA2-D79E-4A3F-B40F-E596564E4D04}">
      <dgm:prSet/>
      <dgm:spPr/>
      <dgm:t>
        <a:bodyPr/>
        <a:lstStyle/>
        <a:p>
          <a:endParaRPr lang="en-US">
            <a:latin typeface="Impact" pitchFamily="34" charset="0"/>
          </a:endParaRPr>
        </a:p>
      </dgm:t>
    </dgm:pt>
    <dgm:pt modelId="{3D2AFC7C-0963-40F3-824D-6340752942E5}" type="pres">
      <dgm:prSet presAssocID="{517F0DD9-5618-47E5-BFB0-C8949AF76C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7BB0BA-6C2C-4727-898B-18B6FE62754F}" type="pres">
      <dgm:prSet presAssocID="{D05D9BCC-FB76-41D4-A8B1-A1BB5F6E75D4}" presName="composite" presStyleCnt="0"/>
      <dgm:spPr/>
    </dgm:pt>
    <dgm:pt modelId="{563D5631-2476-42CE-8A03-14EE7F88A2FB}" type="pres">
      <dgm:prSet presAssocID="{D05D9BCC-FB76-41D4-A8B1-A1BB5F6E75D4}" presName="parTx" presStyleLbl="alignNode1" presStyleIdx="0" presStyleCnt="1" custLinFactNeighborX="0" custLinFactNeighborY="2199">
        <dgm:presLayoutVars>
          <dgm:chMax val="0"/>
          <dgm:chPref val="0"/>
          <dgm:bulletEnabled val="1"/>
        </dgm:presLayoutVars>
      </dgm:prSet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3E709669-B635-4B09-B727-01C7BF6245AE}" type="pres">
      <dgm:prSet presAssocID="{D05D9BCC-FB76-41D4-A8B1-A1BB5F6E75D4}" presName="desTx" presStyleLbl="alignAccFollowNode1" presStyleIdx="0" presStyleCnt="1" custScaleY="100000" custLinFactNeighborX="49" custLinFactNeighborY="-373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417D4A05-8827-4598-8C30-70D1E0706E59}" type="presOf" srcId="{3C9DC950-45A0-4506-BE1C-19C9488437B9}" destId="{3E709669-B635-4B09-B727-01C7BF6245AE}" srcOrd="0" destOrd="0" presId="urn:microsoft.com/office/officeart/2005/8/layout/hList1"/>
    <dgm:cxn modelId="{07074DCD-39A6-4EFB-8406-5390900DA3DF}" srcId="{517F0DD9-5618-47E5-BFB0-C8949AF76C81}" destId="{D05D9BCC-FB76-41D4-A8B1-A1BB5F6E75D4}" srcOrd="0" destOrd="0" parTransId="{B8AC920E-D64D-48DC-984A-37633F9D2765}" sibTransId="{4BBF9DBE-D8F9-495A-92CC-0BDD5CBE910C}"/>
    <dgm:cxn modelId="{62DD9EA8-1DC3-4BBE-AB6B-5DCD1711F26D}" type="presOf" srcId="{D05D9BCC-FB76-41D4-A8B1-A1BB5F6E75D4}" destId="{563D5631-2476-42CE-8A03-14EE7F88A2FB}" srcOrd="0" destOrd="0" presId="urn:microsoft.com/office/officeart/2005/8/layout/hList1"/>
    <dgm:cxn modelId="{F369EAA2-D79E-4A3F-B40F-E596564E4D04}" srcId="{D05D9BCC-FB76-41D4-A8B1-A1BB5F6E75D4}" destId="{3C9DC950-45A0-4506-BE1C-19C9488437B9}" srcOrd="0" destOrd="0" parTransId="{F63603CC-B671-49A7-9582-DF7B4B90BEA3}" sibTransId="{06DD1EC4-A123-4E44-9A55-AF0106D23293}"/>
    <dgm:cxn modelId="{4B440E4B-3812-4BB3-8685-41C0DE4DF4BE}" type="presOf" srcId="{517F0DD9-5618-47E5-BFB0-C8949AF76C81}" destId="{3D2AFC7C-0963-40F3-824D-6340752942E5}" srcOrd="0" destOrd="0" presId="urn:microsoft.com/office/officeart/2005/8/layout/hList1"/>
    <dgm:cxn modelId="{8D19FDF7-FCB5-4AFF-93C2-E087F699928A}" type="presParOf" srcId="{3D2AFC7C-0963-40F3-824D-6340752942E5}" destId="{D87BB0BA-6C2C-4727-898B-18B6FE62754F}" srcOrd="0" destOrd="0" presId="urn:microsoft.com/office/officeart/2005/8/layout/hList1"/>
    <dgm:cxn modelId="{24CC5107-B952-4D69-A3EE-C2AA010BC54D}" type="presParOf" srcId="{D87BB0BA-6C2C-4727-898B-18B6FE62754F}" destId="{563D5631-2476-42CE-8A03-14EE7F88A2FB}" srcOrd="0" destOrd="0" presId="urn:microsoft.com/office/officeart/2005/8/layout/hList1"/>
    <dgm:cxn modelId="{2D278476-C0A2-44E5-B9F3-379FB4638F1B}" type="presParOf" srcId="{D87BB0BA-6C2C-4727-898B-18B6FE62754F}" destId="{3E709669-B635-4B09-B727-01C7BF6245AE}" srcOrd="1" destOrd="0" presId="urn:microsoft.com/office/officeart/2005/8/layout/h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51F3920-E693-49B5-A0F7-0FB374982F27}" type="doc">
      <dgm:prSet loTypeId="urn:microsoft.com/office/officeart/2005/8/layout/radial1" loCatId="relationship" qsTypeId="urn:microsoft.com/office/officeart/2005/8/quickstyle/simple5" qsCatId="simple" csTypeId="urn:microsoft.com/office/officeart/2005/8/colors/accent1_2" csCatId="accent1" phldr="1"/>
      <dgm:spPr>
        <a:scene3d>
          <a:camera prst="orthographicFront"/>
          <a:lightRig rig="harsh" dir="t">
            <a:rot lat="0" lon="0" rev="1800000"/>
          </a:lightRig>
        </a:scene3d>
      </dgm:spPr>
      <dgm:t>
        <a:bodyPr/>
        <a:lstStyle/>
        <a:p>
          <a:endParaRPr lang="en-US"/>
        </a:p>
      </dgm:t>
    </dgm:pt>
    <dgm:pt modelId="{40CAA0A7-DD7E-4A7E-A665-5569E1549C55}">
      <dgm:prSet phldrT="[Text]"/>
      <dgm:spPr>
        <a:xfrm>
          <a:off x="3181900" y="1478785"/>
          <a:ext cx="1259216" cy="1259216"/>
        </a:xfrm>
        <a:prstGeom prst="ellipse">
          <a:avLst/>
        </a:prstGeom>
        <a:gradFill rotWithShape="0">
          <a:gsLst>
            <a:gs pos="0">
              <a:srgbClr val="94B6D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4B6D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4B6D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304800" h="152400"/>
        </a:sp3d>
      </dgm:spPr>
      <dgm:t>
        <a:bodyPr/>
        <a:lstStyle/>
        <a:p>
          <a:r>
            <a:rPr lang="fa-IR" b="1" dirty="0" smtClean="0">
              <a:solidFill>
                <a:schemeClr val="tx1"/>
              </a:solidFill>
              <a:latin typeface="Calibri"/>
              <a:ea typeface="+mn-ea"/>
              <a:cs typeface="B Zar" pitchFamily="2" charset="-78"/>
            </a:rPr>
            <a:t>روش تحقیق</a:t>
          </a:r>
          <a:endParaRPr lang="en-US" b="1" dirty="0">
            <a:solidFill>
              <a:schemeClr val="tx1"/>
            </a:solidFill>
            <a:latin typeface="Calibri"/>
            <a:ea typeface="+mn-ea"/>
            <a:cs typeface="B Zar" pitchFamily="2" charset="-78"/>
          </a:endParaRPr>
        </a:p>
      </dgm:t>
    </dgm:pt>
    <dgm:pt modelId="{70230889-224E-42F7-A41B-A7135218D2B1}" type="parTrans" cxnId="{37C4E347-3517-460F-B6C2-F3E30DAF72C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B1E29BE-30DE-4613-AA1C-5EE521FD0401}" type="sibTrans" cxnId="{37C4E347-3517-460F-B6C2-F3E30DAF72C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5397341-E4DE-4D4B-93FD-7F8F0C2B1278}">
      <dgm:prSet phldrT="[Text]" custT="1"/>
      <dgm:spPr>
        <a:xfrm>
          <a:off x="3886203" y="304797"/>
          <a:ext cx="841547" cy="841547"/>
        </a:xfrm>
        <a:prstGeom prst="ellipse">
          <a:avLst/>
        </a:prstGeom>
        <a:solidFill>
          <a:srgbClr val="DD8047"/>
        </a:solidFill>
        <a:ln>
          <a:noFill/>
        </a:ln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254000" h="190500"/>
        </a:sp3d>
      </dgm:spPr>
      <dgm:t>
        <a:bodyPr/>
        <a:lstStyle/>
        <a:p>
          <a:r>
            <a:rPr lang="fa-IR" sz="1800" b="1" dirty="0" smtClean="0">
              <a:solidFill>
                <a:schemeClr val="tx1"/>
              </a:solidFill>
              <a:latin typeface="Calibri"/>
              <a:ea typeface="+mn-ea"/>
              <a:cs typeface="B Zar" pitchFamily="2" charset="-78"/>
            </a:rPr>
            <a:t>گردآوری داده ها</a:t>
          </a:r>
          <a:endParaRPr lang="en-US" sz="1800" b="1" dirty="0">
            <a:solidFill>
              <a:schemeClr val="tx1"/>
            </a:solidFill>
            <a:latin typeface="Calibri"/>
            <a:ea typeface="+mn-ea"/>
            <a:cs typeface="B Zar" pitchFamily="2" charset="-78"/>
          </a:endParaRPr>
        </a:p>
      </dgm:t>
    </dgm:pt>
    <dgm:pt modelId="{F0C232A7-71E4-4629-96AB-677EF5C65813}" type="parTrans" cxnId="{69A8BEDF-58BF-4BB3-9C9B-8B3BC387AB9C}">
      <dgm:prSet/>
      <dgm:spPr>
        <a:xfrm rot="17382762">
          <a:off x="3885200" y="1302158"/>
          <a:ext cx="418525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18525" y="16525"/>
              </a:lnTo>
            </a:path>
          </a:pathLst>
        </a:custGeom>
        <a:noFill/>
        <a:ln w="44450" cap="flat" cmpd="sng" algn="ctr">
          <a:gradFill flip="none" rotWithShape="1">
            <a:gsLst>
              <a:gs pos="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prstDash val="sysDot"/>
        </a:ln>
        <a:effectLst/>
        <a:scene3d>
          <a:camera prst="orthographicFront"/>
          <a:lightRig rig="harsh" dir="t">
            <a:rot lat="0" lon="0" rev="1800000"/>
          </a:lightRig>
        </a:scene3d>
        <a:sp3d prstMaterial="softEdge"/>
      </dgm:spPr>
      <dgm:t>
        <a:bodyPr/>
        <a:lstStyle/>
        <a:p>
          <a:endParaRPr lang="en-US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A13D5F79-F880-4526-AF05-66E1F5B94C11}" type="sibTrans" cxnId="{69A8BEDF-58BF-4BB3-9C9B-8B3BC387AB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D2DE8DD-9EBA-4FEA-9648-E05B4679363A}">
      <dgm:prSet phldrT="[Text]" custT="1"/>
      <dgm:spPr>
        <a:xfrm>
          <a:off x="5501893" y="612606"/>
          <a:ext cx="1010357" cy="1010357"/>
        </a:xfrm>
        <a:prstGeom prst="ellipse">
          <a:avLst/>
        </a:prstGeom>
        <a:solidFill>
          <a:srgbClr val="D8B25C"/>
        </a:solidFill>
        <a:ln>
          <a:noFill/>
        </a:ln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304800" h="152400"/>
        </a:sp3d>
      </dgm:spPr>
      <dgm:t>
        <a:bodyPr/>
        <a:lstStyle/>
        <a:p>
          <a:r>
            <a:rPr lang="fa-IR" sz="1800" b="1" dirty="0" smtClean="0">
              <a:solidFill>
                <a:schemeClr val="tx1"/>
              </a:solidFill>
              <a:latin typeface="Calibri"/>
              <a:ea typeface="+mn-ea"/>
              <a:cs typeface="B Zar" pitchFamily="2" charset="-78"/>
            </a:rPr>
            <a:t>توصیفی پیمایشی</a:t>
          </a:r>
          <a:endParaRPr lang="en-US" sz="1800" b="1" dirty="0">
            <a:solidFill>
              <a:schemeClr val="tx1"/>
            </a:solidFill>
            <a:latin typeface="Calibri"/>
            <a:ea typeface="+mn-ea"/>
            <a:cs typeface="B Zar" pitchFamily="2" charset="-78"/>
          </a:endParaRPr>
        </a:p>
      </dgm:t>
    </dgm:pt>
    <dgm:pt modelId="{56CB7B04-9E53-4821-8047-54A0628C13D4}" type="parTrans" cxnId="{E4CA0A90-62D6-4CF5-A4FF-C0777A146CAD}">
      <dgm:prSet/>
      <dgm:spPr>
        <a:xfrm rot="20142945">
          <a:off x="4329047" y="1570977"/>
          <a:ext cx="127390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1273906" y="16525"/>
              </a:lnTo>
            </a:path>
          </a:pathLst>
        </a:custGeom>
        <a:noFill/>
        <a:ln w="44450" cap="flat" cmpd="sng" algn="ctr">
          <a:gradFill flip="none" rotWithShape="1">
            <a:gsLst>
              <a:gs pos="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prstDash val="sysDot"/>
        </a:ln>
        <a:effectLst/>
        <a:scene3d>
          <a:camera prst="orthographicFront"/>
          <a:lightRig rig="harsh" dir="t">
            <a:rot lat="0" lon="0" rev="1800000"/>
          </a:lightRig>
        </a:scene3d>
        <a:sp3d prstMaterial="softEdge"/>
      </dgm:spPr>
      <dgm:t>
        <a:bodyPr/>
        <a:lstStyle/>
        <a:p>
          <a:endParaRPr lang="en-US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BD46F548-A6C7-4EAB-ABBE-E17499C67F8A}" type="sibTrans" cxnId="{E4CA0A90-62D6-4CF5-A4FF-C0777A146CA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8F64F63-43CC-4DE0-AB20-D27EDA23F433}">
      <dgm:prSet phldrT="[Text]" custT="1"/>
      <dgm:spPr>
        <a:xfrm>
          <a:off x="4663696" y="2743203"/>
          <a:ext cx="1551972" cy="1551972"/>
        </a:xfrm>
        <a:prstGeom prst="ellipse">
          <a:avLst/>
        </a:prstGeom>
        <a:solidFill>
          <a:srgbClr val="7BA79D"/>
        </a:solidFill>
        <a:ln>
          <a:noFill/>
        </a:ln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304800" h="152400"/>
        </a:sp3d>
      </dgm:spPr>
      <dgm:t>
        <a:bodyPr/>
        <a:lstStyle/>
        <a:p>
          <a:pPr>
            <a:lnSpc>
              <a:spcPct val="100000"/>
            </a:lnSpc>
          </a:pPr>
          <a:r>
            <a:rPr lang="fa-IR" sz="2800" b="1" dirty="0" smtClean="0">
              <a:solidFill>
                <a:schemeClr val="tx1"/>
              </a:solidFill>
              <a:latin typeface="Calibri"/>
              <a:ea typeface="+mn-ea"/>
              <a:cs typeface="B Zar" pitchFamily="2" charset="-78"/>
            </a:rPr>
            <a:t>هدف تحقیق</a:t>
          </a:r>
          <a:endParaRPr lang="en-US" sz="2800" b="1" dirty="0">
            <a:solidFill>
              <a:schemeClr val="tx1"/>
            </a:solidFill>
            <a:latin typeface="Calibri"/>
            <a:ea typeface="+mn-ea"/>
            <a:cs typeface="B Zar" pitchFamily="2" charset="-78"/>
          </a:endParaRPr>
        </a:p>
      </dgm:t>
    </dgm:pt>
    <dgm:pt modelId="{C39EA527-F4A7-4BB3-ABE8-3D1F15FC49E8}" type="parTrans" cxnId="{BFE3DD9B-58AA-4DA1-8ED0-2967CBF54C8A}">
      <dgm:prSet/>
      <dgm:spPr>
        <a:xfrm rot="2454516">
          <a:off x="4195897" y="2749338"/>
          <a:ext cx="748772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748772" y="16525"/>
              </a:lnTo>
            </a:path>
          </a:pathLst>
        </a:custGeom>
        <a:noFill/>
        <a:ln w="44450" cap="flat" cmpd="sng" algn="ctr">
          <a:gradFill flip="none" rotWithShape="1">
            <a:gsLst>
              <a:gs pos="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prstDash val="sysDot"/>
        </a:ln>
        <a:effectLst/>
        <a:scene3d>
          <a:camera prst="orthographicFront"/>
          <a:lightRig rig="harsh" dir="t">
            <a:rot lat="0" lon="0" rev="1800000"/>
          </a:lightRig>
        </a:scene3d>
        <a:sp3d prstMaterial="softEdge"/>
      </dgm:spPr>
      <dgm:t>
        <a:bodyPr/>
        <a:lstStyle/>
        <a:p>
          <a:endParaRPr lang="en-US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0D1DBC34-70BF-4000-8AD5-AC6CC9D762B8}" type="sibTrans" cxnId="{BFE3DD9B-58AA-4DA1-8ED0-2967CBF54C8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E1500CA-8A72-4E8F-8895-CEAD9D03E2B8}">
      <dgm:prSet phldrT="[Text]" custT="1"/>
      <dgm:spPr>
        <a:xfrm>
          <a:off x="76197" y="1904992"/>
          <a:ext cx="2540394" cy="2540394"/>
        </a:xfrm>
        <a:prstGeom prst="ellipse">
          <a:avLst/>
        </a:prstGeom>
        <a:solidFill>
          <a:srgbClr val="A5AB81"/>
        </a:solidFill>
        <a:ln>
          <a:noFill/>
        </a:ln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381000" h="381000"/>
        </a:sp3d>
      </dgm:spPr>
      <dgm:t>
        <a:bodyPr/>
        <a:lstStyle/>
        <a:p>
          <a:r>
            <a:rPr lang="fa-IR" sz="2800" b="1" dirty="0" smtClean="0">
              <a:solidFill>
                <a:sysClr val="windowText" lastClr="000000"/>
              </a:solidFill>
              <a:latin typeface="Calibri"/>
              <a:ea typeface="+mn-ea"/>
              <a:cs typeface="B Zar" pitchFamily="2" charset="-78"/>
            </a:rPr>
            <a:t>کاربردی</a:t>
          </a:r>
          <a:endParaRPr lang="en-US" sz="2800" b="1" dirty="0">
            <a:solidFill>
              <a:sysClr val="windowText" lastClr="000000"/>
            </a:solidFill>
            <a:latin typeface="Calibri"/>
            <a:ea typeface="+mn-ea"/>
            <a:cs typeface="B Zar" pitchFamily="2" charset="-78"/>
          </a:endParaRPr>
        </a:p>
      </dgm:t>
    </dgm:pt>
    <dgm:pt modelId="{C021AB83-2975-4127-9B78-4D230E096C29}" type="parTrans" cxnId="{E0723E9B-F7EF-4F32-AC30-9D3A0D371554}">
      <dgm:prSet/>
      <dgm:spPr>
        <a:xfrm rot="9395946">
          <a:off x="2479781" y="2498057"/>
          <a:ext cx="786240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786240" y="16525"/>
              </a:lnTo>
            </a:path>
          </a:pathLst>
        </a:custGeom>
        <a:noFill/>
        <a:ln w="44450" cap="flat" cmpd="sng" algn="ctr">
          <a:gradFill flip="none" rotWithShape="1">
            <a:gsLst>
              <a:gs pos="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prstDash val="sysDot"/>
        </a:ln>
        <a:effectLst/>
        <a:scene3d>
          <a:camera prst="orthographicFront"/>
          <a:lightRig rig="harsh" dir="t">
            <a:rot lat="0" lon="0" rev="1800000"/>
          </a:lightRig>
        </a:scene3d>
        <a:sp3d prstMaterial="softEdge"/>
      </dgm:spPr>
      <dgm:t>
        <a:bodyPr/>
        <a:lstStyle/>
        <a:p>
          <a:endParaRPr lang="en-US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F1A2C27A-EA03-4633-B963-71053B818AE5}" type="sibTrans" cxnId="{E0723E9B-F7EF-4F32-AC30-9D3A0D37155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9E8D725-37B5-4C2D-AC9C-139A51300B74}" type="pres">
      <dgm:prSet presAssocID="{251F3920-E693-49B5-A0F7-0FB374982F2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DE97F5-595F-4625-A134-2D2BAFB6C89E}" type="pres">
      <dgm:prSet presAssocID="{40CAA0A7-DD7E-4A7E-A665-5569E1549C55}" presName="centerShape" presStyleLbl="node0" presStyleIdx="0" presStyleCnt="1" custLinFactNeighborX="-6406" custLinFactNeighborY="4283"/>
      <dgm:spPr/>
      <dgm:t>
        <a:bodyPr/>
        <a:lstStyle/>
        <a:p>
          <a:endParaRPr lang="en-US"/>
        </a:p>
      </dgm:t>
    </dgm:pt>
    <dgm:pt modelId="{E552104E-BE5F-4D76-BF30-E11415320E53}" type="pres">
      <dgm:prSet presAssocID="{F0C232A7-71E4-4629-96AB-677EF5C65813}" presName="Name9" presStyleLbl="parChTrans1D2" presStyleIdx="0" presStyleCnt="4"/>
      <dgm:spPr/>
      <dgm:t>
        <a:bodyPr/>
        <a:lstStyle/>
        <a:p>
          <a:endParaRPr lang="en-US"/>
        </a:p>
      </dgm:t>
    </dgm:pt>
    <dgm:pt modelId="{E1830A61-FEA4-443B-8124-A315F1F90AC2}" type="pres">
      <dgm:prSet presAssocID="{F0C232A7-71E4-4629-96AB-677EF5C65813}" presName="connTx" presStyleLbl="parChTrans1D2" presStyleIdx="0" presStyleCnt="4"/>
      <dgm:spPr/>
      <dgm:t>
        <a:bodyPr/>
        <a:lstStyle/>
        <a:p>
          <a:endParaRPr lang="en-US"/>
        </a:p>
      </dgm:t>
    </dgm:pt>
    <dgm:pt modelId="{1F7F595E-4126-4C20-A9C9-9291F690CD1C}" type="pres">
      <dgm:prSet presAssocID="{A5397341-E4DE-4D4B-93FD-7F8F0C2B1278}" presName="node" presStyleLbl="node1" presStyleIdx="0" presStyleCnt="4" custScaleX="103140" custScaleY="84984" custRadScaleRad="82453" custRadScaleInc="-25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88E672-44A6-4EB5-9498-9373A01847AF}" type="pres">
      <dgm:prSet presAssocID="{56CB7B04-9E53-4821-8047-54A0628C13D4}" presName="Name9" presStyleLbl="parChTrans1D2" presStyleIdx="1" presStyleCnt="4"/>
      <dgm:spPr/>
      <dgm:t>
        <a:bodyPr/>
        <a:lstStyle/>
        <a:p>
          <a:endParaRPr lang="en-US"/>
        </a:p>
      </dgm:t>
    </dgm:pt>
    <dgm:pt modelId="{83C4B4C6-A4D7-4496-B3B4-4A55291E6DF1}" type="pres">
      <dgm:prSet presAssocID="{56CB7B04-9E53-4821-8047-54A0628C13D4}" presName="connTx" presStyleLbl="parChTrans1D2" presStyleIdx="1" presStyleCnt="4"/>
      <dgm:spPr/>
      <dgm:t>
        <a:bodyPr/>
        <a:lstStyle/>
        <a:p>
          <a:endParaRPr lang="en-US"/>
        </a:p>
      </dgm:t>
    </dgm:pt>
    <dgm:pt modelId="{D29D58AC-E17B-4128-B524-F38FC6F34E00}" type="pres">
      <dgm:prSet presAssocID="{4D2DE8DD-9EBA-4FEA-9648-E05B4679363A}" presName="node" presStyleLbl="node1" presStyleIdx="1" presStyleCnt="4" custScaleX="80237" custScaleY="80237" custRadScaleRad="177237" custRadScaleInc="-694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359DFB-2A45-4028-95B1-B783F3BA334F}" type="pres">
      <dgm:prSet presAssocID="{C39EA527-F4A7-4BB3-ABE8-3D1F15FC49E8}" presName="Name9" presStyleLbl="parChTrans1D2" presStyleIdx="2" presStyleCnt="4"/>
      <dgm:spPr/>
      <dgm:t>
        <a:bodyPr/>
        <a:lstStyle/>
        <a:p>
          <a:endParaRPr lang="en-US"/>
        </a:p>
      </dgm:t>
    </dgm:pt>
    <dgm:pt modelId="{332A0633-93F7-4A2D-BFE4-D1946652C97F}" type="pres">
      <dgm:prSet presAssocID="{C39EA527-F4A7-4BB3-ABE8-3D1F15FC49E8}" presName="connTx" presStyleLbl="parChTrans1D2" presStyleIdx="2" presStyleCnt="4"/>
      <dgm:spPr/>
      <dgm:t>
        <a:bodyPr/>
        <a:lstStyle/>
        <a:p>
          <a:endParaRPr lang="en-US"/>
        </a:p>
      </dgm:t>
    </dgm:pt>
    <dgm:pt modelId="{31346148-B8F5-4EE2-AF7B-D13BDA9171B0}" type="pres">
      <dgm:prSet presAssocID="{58F64F63-43CC-4DE0-AB20-D27EDA23F433}" presName="node" presStyleLbl="node1" presStyleIdx="2" presStyleCnt="4" custScaleX="123249" custScaleY="123249" custRadScaleRad="131366" custRadScaleInc="-1090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C5A563-B800-4E71-B752-F745C7A72F53}" type="pres">
      <dgm:prSet presAssocID="{C021AB83-2975-4127-9B78-4D230E096C29}" presName="Name9" presStyleLbl="parChTrans1D2" presStyleIdx="3" presStyleCnt="4"/>
      <dgm:spPr/>
      <dgm:t>
        <a:bodyPr/>
        <a:lstStyle/>
        <a:p>
          <a:endParaRPr lang="en-US"/>
        </a:p>
      </dgm:t>
    </dgm:pt>
    <dgm:pt modelId="{F4FD76D3-0366-4ECD-8548-BB289E698ADA}" type="pres">
      <dgm:prSet presAssocID="{C021AB83-2975-4127-9B78-4D230E096C29}" presName="connTx" presStyleLbl="parChTrans1D2" presStyleIdx="3" presStyleCnt="4"/>
      <dgm:spPr/>
      <dgm:t>
        <a:bodyPr/>
        <a:lstStyle/>
        <a:p>
          <a:endParaRPr lang="en-US"/>
        </a:p>
      </dgm:t>
    </dgm:pt>
    <dgm:pt modelId="{0A2A604E-9043-4491-AB56-D7E31124970C}" type="pres">
      <dgm:prSet presAssocID="{0E1500CA-8A72-4E8F-8895-CEAD9D03E2B8}" presName="node" presStyleLbl="node1" presStyleIdx="3" presStyleCnt="4" custScaleX="165010" custScaleY="172932" custRadScaleRad="173791" custRadScaleInc="-577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E3DD9B-58AA-4DA1-8ED0-2967CBF54C8A}" srcId="{40CAA0A7-DD7E-4A7E-A665-5569E1549C55}" destId="{58F64F63-43CC-4DE0-AB20-D27EDA23F433}" srcOrd="2" destOrd="0" parTransId="{C39EA527-F4A7-4BB3-ABE8-3D1F15FC49E8}" sibTransId="{0D1DBC34-70BF-4000-8AD5-AC6CC9D762B8}"/>
    <dgm:cxn modelId="{757E8446-93E8-4ACE-A30E-0E42D9BE5837}" type="presOf" srcId="{A5397341-E4DE-4D4B-93FD-7F8F0C2B1278}" destId="{1F7F595E-4126-4C20-A9C9-9291F690CD1C}" srcOrd="0" destOrd="0" presId="urn:microsoft.com/office/officeart/2005/8/layout/radial1"/>
    <dgm:cxn modelId="{1A32D79C-771D-46B3-BC50-9BA5EC3B8E1B}" type="presOf" srcId="{251F3920-E693-49B5-A0F7-0FB374982F27}" destId="{D9E8D725-37B5-4C2D-AC9C-139A51300B74}" srcOrd="0" destOrd="0" presId="urn:microsoft.com/office/officeart/2005/8/layout/radial1"/>
    <dgm:cxn modelId="{88CC4D75-4EDC-4D63-AB44-6D2F200A6E70}" type="presOf" srcId="{C021AB83-2975-4127-9B78-4D230E096C29}" destId="{F4FD76D3-0366-4ECD-8548-BB289E698ADA}" srcOrd="1" destOrd="0" presId="urn:microsoft.com/office/officeart/2005/8/layout/radial1"/>
    <dgm:cxn modelId="{BCD133B8-7052-4C52-8613-5A3C710E7227}" type="presOf" srcId="{C39EA527-F4A7-4BB3-ABE8-3D1F15FC49E8}" destId="{2F359DFB-2A45-4028-95B1-B783F3BA334F}" srcOrd="0" destOrd="0" presId="urn:microsoft.com/office/officeart/2005/8/layout/radial1"/>
    <dgm:cxn modelId="{69A8BEDF-58BF-4BB3-9C9B-8B3BC387AB9C}" srcId="{40CAA0A7-DD7E-4A7E-A665-5569E1549C55}" destId="{A5397341-E4DE-4D4B-93FD-7F8F0C2B1278}" srcOrd="0" destOrd="0" parTransId="{F0C232A7-71E4-4629-96AB-677EF5C65813}" sibTransId="{A13D5F79-F880-4526-AF05-66E1F5B94C11}"/>
    <dgm:cxn modelId="{23D5FE83-CD27-4E33-B5A3-A8F2AB01291F}" type="presOf" srcId="{40CAA0A7-DD7E-4A7E-A665-5569E1549C55}" destId="{72DE97F5-595F-4625-A134-2D2BAFB6C89E}" srcOrd="0" destOrd="0" presId="urn:microsoft.com/office/officeart/2005/8/layout/radial1"/>
    <dgm:cxn modelId="{D8BB39B4-538A-49D5-9271-B55BFDD8960A}" type="presOf" srcId="{C39EA527-F4A7-4BB3-ABE8-3D1F15FC49E8}" destId="{332A0633-93F7-4A2D-BFE4-D1946652C97F}" srcOrd="1" destOrd="0" presId="urn:microsoft.com/office/officeart/2005/8/layout/radial1"/>
    <dgm:cxn modelId="{E0723E9B-F7EF-4F32-AC30-9D3A0D371554}" srcId="{40CAA0A7-DD7E-4A7E-A665-5569E1549C55}" destId="{0E1500CA-8A72-4E8F-8895-CEAD9D03E2B8}" srcOrd="3" destOrd="0" parTransId="{C021AB83-2975-4127-9B78-4D230E096C29}" sibTransId="{F1A2C27A-EA03-4633-B963-71053B818AE5}"/>
    <dgm:cxn modelId="{62721598-3E49-41CD-869B-153CAE095380}" type="presOf" srcId="{56CB7B04-9E53-4821-8047-54A0628C13D4}" destId="{83C4B4C6-A4D7-4496-B3B4-4A55291E6DF1}" srcOrd="1" destOrd="0" presId="urn:microsoft.com/office/officeart/2005/8/layout/radial1"/>
    <dgm:cxn modelId="{E4CA0A90-62D6-4CF5-A4FF-C0777A146CAD}" srcId="{40CAA0A7-DD7E-4A7E-A665-5569E1549C55}" destId="{4D2DE8DD-9EBA-4FEA-9648-E05B4679363A}" srcOrd="1" destOrd="0" parTransId="{56CB7B04-9E53-4821-8047-54A0628C13D4}" sibTransId="{BD46F548-A6C7-4EAB-ABBE-E17499C67F8A}"/>
    <dgm:cxn modelId="{37C4E347-3517-460F-B6C2-F3E30DAF72C7}" srcId="{251F3920-E693-49B5-A0F7-0FB374982F27}" destId="{40CAA0A7-DD7E-4A7E-A665-5569E1549C55}" srcOrd="0" destOrd="0" parTransId="{70230889-224E-42F7-A41B-A7135218D2B1}" sibTransId="{DB1E29BE-30DE-4613-AA1C-5EE521FD0401}"/>
    <dgm:cxn modelId="{BA14669E-EB80-4550-AB1A-37AAF186625F}" type="presOf" srcId="{F0C232A7-71E4-4629-96AB-677EF5C65813}" destId="{E1830A61-FEA4-443B-8124-A315F1F90AC2}" srcOrd="1" destOrd="0" presId="urn:microsoft.com/office/officeart/2005/8/layout/radial1"/>
    <dgm:cxn modelId="{F0F9B575-220B-4D4E-8D05-2F5A8C62CC02}" type="presOf" srcId="{F0C232A7-71E4-4629-96AB-677EF5C65813}" destId="{E552104E-BE5F-4D76-BF30-E11415320E53}" srcOrd="0" destOrd="0" presId="urn:microsoft.com/office/officeart/2005/8/layout/radial1"/>
    <dgm:cxn modelId="{2B3D4561-A776-4076-AD15-A1B9A12A282D}" type="presOf" srcId="{C021AB83-2975-4127-9B78-4D230E096C29}" destId="{E3C5A563-B800-4E71-B752-F745C7A72F53}" srcOrd="0" destOrd="0" presId="urn:microsoft.com/office/officeart/2005/8/layout/radial1"/>
    <dgm:cxn modelId="{3A0A6413-62A0-4301-B7B9-D7A9664520FF}" type="presOf" srcId="{4D2DE8DD-9EBA-4FEA-9648-E05B4679363A}" destId="{D29D58AC-E17B-4128-B524-F38FC6F34E00}" srcOrd="0" destOrd="0" presId="urn:microsoft.com/office/officeart/2005/8/layout/radial1"/>
    <dgm:cxn modelId="{E7866944-016F-48A4-9C0E-37FA3B3142EE}" type="presOf" srcId="{0E1500CA-8A72-4E8F-8895-CEAD9D03E2B8}" destId="{0A2A604E-9043-4491-AB56-D7E31124970C}" srcOrd="0" destOrd="0" presId="urn:microsoft.com/office/officeart/2005/8/layout/radial1"/>
    <dgm:cxn modelId="{0AB60EC6-A591-498B-8673-168EB5E5F2FC}" type="presOf" srcId="{58F64F63-43CC-4DE0-AB20-D27EDA23F433}" destId="{31346148-B8F5-4EE2-AF7B-D13BDA9171B0}" srcOrd="0" destOrd="0" presId="urn:microsoft.com/office/officeart/2005/8/layout/radial1"/>
    <dgm:cxn modelId="{1CA9A13E-F802-4202-AC1D-6E38E6CA5CF3}" type="presOf" srcId="{56CB7B04-9E53-4821-8047-54A0628C13D4}" destId="{8D88E672-44A6-4EB5-9498-9373A01847AF}" srcOrd="0" destOrd="0" presId="urn:microsoft.com/office/officeart/2005/8/layout/radial1"/>
    <dgm:cxn modelId="{CC5130A9-E1A9-4D78-B02F-09BCFDE66E0D}" type="presParOf" srcId="{D9E8D725-37B5-4C2D-AC9C-139A51300B74}" destId="{72DE97F5-595F-4625-A134-2D2BAFB6C89E}" srcOrd="0" destOrd="0" presId="urn:microsoft.com/office/officeart/2005/8/layout/radial1"/>
    <dgm:cxn modelId="{948D2525-BD05-4AE3-ABCE-52D589C56B2B}" type="presParOf" srcId="{D9E8D725-37B5-4C2D-AC9C-139A51300B74}" destId="{E552104E-BE5F-4D76-BF30-E11415320E53}" srcOrd="1" destOrd="0" presId="urn:microsoft.com/office/officeart/2005/8/layout/radial1"/>
    <dgm:cxn modelId="{4740FACE-7342-4C88-8D8A-2578AB9EC066}" type="presParOf" srcId="{E552104E-BE5F-4D76-BF30-E11415320E53}" destId="{E1830A61-FEA4-443B-8124-A315F1F90AC2}" srcOrd="0" destOrd="0" presId="urn:microsoft.com/office/officeart/2005/8/layout/radial1"/>
    <dgm:cxn modelId="{67F91D26-3C91-4AC3-95C9-37052C4AA59F}" type="presParOf" srcId="{D9E8D725-37B5-4C2D-AC9C-139A51300B74}" destId="{1F7F595E-4126-4C20-A9C9-9291F690CD1C}" srcOrd="2" destOrd="0" presId="urn:microsoft.com/office/officeart/2005/8/layout/radial1"/>
    <dgm:cxn modelId="{1814CE71-9093-4F5F-89D8-F01267CE0E5D}" type="presParOf" srcId="{D9E8D725-37B5-4C2D-AC9C-139A51300B74}" destId="{8D88E672-44A6-4EB5-9498-9373A01847AF}" srcOrd="3" destOrd="0" presId="urn:microsoft.com/office/officeart/2005/8/layout/radial1"/>
    <dgm:cxn modelId="{9508DFD8-C104-40E7-B66E-891E8DBE7D11}" type="presParOf" srcId="{8D88E672-44A6-4EB5-9498-9373A01847AF}" destId="{83C4B4C6-A4D7-4496-B3B4-4A55291E6DF1}" srcOrd="0" destOrd="0" presId="urn:microsoft.com/office/officeart/2005/8/layout/radial1"/>
    <dgm:cxn modelId="{BC3BAAB4-29F7-4349-B9B8-AAE6DB00443D}" type="presParOf" srcId="{D9E8D725-37B5-4C2D-AC9C-139A51300B74}" destId="{D29D58AC-E17B-4128-B524-F38FC6F34E00}" srcOrd="4" destOrd="0" presId="urn:microsoft.com/office/officeart/2005/8/layout/radial1"/>
    <dgm:cxn modelId="{A0D2C73D-C5D4-4AAC-9476-2813FBDCC379}" type="presParOf" srcId="{D9E8D725-37B5-4C2D-AC9C-139A51300B74}" destId="{2F359DFB-2A45-4028-95B1-B783F3BA334F}" srcOrd="5" destOrd="0" presId="urn:microsoft.com/office/officeart/2005/8/layout/radial1"/>
    <dgm:cxn modelId="{2709BE77-3C49-4098-A485-D6D6887E5932}" type="presParOf" srcId="{2F359DFB-2A45-4028-95B1-B783F3BA334F}" destId="{332A0633-93F7-4A2D-BFE4-D1946652C97F}" srcOrd="0" destOrd="0" presId="urn:microsoft.com/office/officeart/2005/8/layout/radial1"/>
    <dgm:cxn modelId="{42953917-9359-40F7-BC46-63F21B5A33F4}" type="presParOf" srcId="{D9E8D725-37B5-4C2D-AC9C-139A51300B74}" destId="{31346148-B8F5-4EE2-AF7B-D13BDA9171B0}" srcOrd="6" destOrd="0" presId="urn:microsoft.com/office/officeart/2005/8/layout/radial1"/>
    <dgm:cxn modelId="{D96B1552-5351-4EC8-82B2-681DAABDB7AF}" type="presParOf" srcId="{D9E8D725-37B5-4C2D-AC9C-139A51300B74}" destId="{E3C5A563-B800-4E71-B752-F745C7A72F53}" srcOrd="7" destOrd="0" presId="urn:microsoft.com/office/officeart/2005/8/layout/radial1"/>
    <dgm:cxn modelId="{F9D4EDDF-765E-46AD-820A-80402D4D1E29}" type="presParOf" srcId="{E3C5A563-B800-4E71-B752-F745C7A72F53}" destId="{F4FD76D3-0366-4ECD-8548-BB289E698ADA}" srcOrd="0" destOrd="0" presId="urn:microsoft.com/office/officeart/2005/8/layout/radial1"/>
    <dgm:cxn modelId="{F2BF7A94-DA9B-4233-9436-8F520F04FD4C}" type="presParOf" srcId="{D9E8D725-37B5-4C2D-AC9C-139A51300B74}" destId="{0A2A604E-9043-4491-AB56-D7E31124970C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6648E1C-5979-4E96-9B11-19BBA834C7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ED71FB-F29A-4551-AB0C-C7A1788139BD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 lIns="2743200"/>
        <a:lstStyle/>
        <a:p>
          <a:pPr algn="r"/>
          <a:r>
            <a:rPr lang="fa-IR" sz="2000" b="1" dirty="0" smtClean="0">
              <a:effectLst/>
              <a:latin typeface="Franklin Gothic Demi Cond" pitchFamily="34" charset="0"/>
              <a:cs typeface="B Zar" pitchFamily="2" charset="-78"/>
            </a:rPr>
            <a:t>جامعه آماری </a:t>
          </a:r>
          <a:endParaRPr lang="en-US" sz="2000" b="1" dirty="0">
            <a:effectLst/>
            <a:latin typeface="Franklin Gothic Demi Cond" pitchFamily="34" charset="0"/>
            <a:cs typeface="B Zar" pitchFamily="2" charset="-78"/>
          </a:endParaRPr>
        </a:p>
      </dgm:t>
    </dgm:pt>
    <dgm:pt modelId="{6E434B21-E687-4146-A575-01681DBBBC41}" type="parTrans" cxnId="{E07372D8-A618-496F-8C91-84744B077574}">
      <dgm:prSet/>
      <dgm:spPr/>
      <dgm:t>
        <a:bodyPr/>
        <a:lstStyle/>
        <a:p>
          <a:endParaRPr lang="en-US"/>
        </a:p>
      </dgm:t>
    </dgm:pt>
    <dgm:pt modelId="{16C4C80D-00D1-443C-A969-4489A814F229}" type="sibTrans" cxnId="{E07372D8-A618-496F-8C91-84744B077574}">
      <dgm:prSet/>
      <dgm:spPr/>
      <dgm:t>
        <a:bodyPr/>
        <a:lstStyle/>
        <a:p>
          <a:endParaRPr lang="en-US"/>
        </a:p>
      </dgm:t>
    </dgm:pt>
    <dgm:pt modelId="{793E1329-EE07-4D46-B962-72F9BF9D6F6B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 lIns="2743200"/>
        <a:lstStyle/>
        <a:p>
          <a:pPr algn="r"/>
          <a:r>
            <a:rPr lang="fa-IR" sz="2000" b="1" dirty="0" smtClean="0">
              <a:solidFill>
                <a:schemeClr val="tx1"/>
              </a:solidFill>
              <a:effectLst/>
              <a:latin typeface="Franklin Gothic Demi Cond" pitchFamily="34" charset="0"/>
              <a:cs typeface="B Zar" pitchFamily="2" charset="-78"/>
            </a:rPr>
            <a:t>روش نمونه گیری</a:t>
          </a:r>
          <a:endParaRPr lang="en-US" sz="2000" b="1" dirty="0">
            <a:solidFill>
              <a:schemeClr val="tx1"/>
            </a:solidFill>
            <a:effectLst/>
            <a:latin typeface="Franklin Gothic Demi Cond" pitchFamily="34" charset="0"/>
            <a:cs typeface="B Zar" pitchFamily="2" charset="-78"/>
          </a:endParaRPr>
        </a:p>
      </dgm:t>
    </dgm:pt>
    <dgm:pt modelId="{1157B75B-7941-4E2C-B109-A90618127076}" type="parTrans" cxnId="{4E118BDD-33AA-4A12-9BEB-CAA9C7565B2E}">
      <dgm:prSet/>
      <dgm:spPr/>
      <dgm:t>
        <a:bodyPr/>
        <a:lstStyle/>
        <a:p>
          <a:endParaRPr lang="en-US"/>
        </a:p>
      </dgm:t>
    </dgm:pt>
    <dgm:pt modelId="{C6069D9C-7FB0-4D41-8237-8B696767F240}" type="sibTrans" cxnId="{4E118BDD-33AA-4A12-9BEB-CAA9C7565B2E}">
      <dgm:prSet/>
      <dgm:spPr/>
      <dgm:t>
        <a:bodyPr/>
        <a:lstStyle/>
        <a:p>
          <a:endParaRPr lang="en-US"/>
        </a:p>
      </dgm:t>
    </dgm:pt>
    <dgm:pt modelId="{5F15946C-ECA8-4220-AEA4-F5D4FACB1025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 lIns="3474720" tIns="182880" bIns="182880" anchor="ctr" anchorCtr="0"/>
        <a:lstStyle/>
        <a:p>
          <a:pPr algn="r" rtl="1"/>
          <a:r>
            <a:rPr lang="fa-IR" sz="2200" b="1" dirty="0" smtClean="0">
              <a:solidFill>
                <a:schemeClr val="accent1"/>
              </a:solidFill>
              <a:latin typeface="Franklin Gothic Medium Cond" pitchFamily="34" charset="0"/>
              <a:cs typeface="B Zar" pitchFamily="2" charset="-78"/>
            </a:rPr>
            <a:t>        نمونه گیری خوشه ای و    تصادفی ساده </a:t>
          </a:r>
          <a:endParaRPr lang="en-US" sz="2200" b="1" dirty="0">
            <a:solidFill>
              <a:schemeClr val="accent1"/>
            </a:solidFill>
            <a:latin typeface="Franklin Gothic Medium Cond" pitchFamily="34" charset="0"/>
            <a:cs typeface="B Zar" pitchFamily="2" charset="-78"/>
          </a:endParaRPr>
        </a:p>
      </dgm:t>
    </dgm:pt>
    <dgm:pt modelId="{B5B0E041-DDED-4613-878E-C5C02CCD6966}" type="parTrans" cxnId="{3C2A480C-CA4C-4F46-A2F0-1A98B506FF49}">
      <dgm:prSet/>
      <dgm:spPr/>
      <dgm:t>
        <a:bodyPr/>
        <a:lstStyle/>
        <a:p>
          <a:endParaRPr lang="en-US"/>
        </a:p>
      </dgm:t>
    </dgm:pt>
    <dgm:pt modelId="{615AE4D8-C7A9-4150-AE06-25520398D110}" type="sibTrans" cxnId="{3C2A480C-CA4C-4F46-A2F0-1A98B506FF49}">
      <dgm:prSet/>
      <dgm:spPr/>
      <dgm:t>
        <a:bodyPr/>
        <a:lstStyle/>
        <a:p>
          <a:endParaRPr lang="en-US"/>
        </a:p>
      </dgm:t>
    </dgm:pt>
    <dgm:pt modelId="{34A12492-4B1D-4ED4-8F17-B61C128A0110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 lIns="2743200"/>
        <a:lstStyle/>
        <a:p>
          <a:pPr algn="r" rtl="1"/>
          <a:r>
            <a:rPr lang="fa-IR" sz="2000" b="1" dirty="0" smtClean="0">
              <a:effectLst/>
              <a:latin typeface="Franklin Gothic Demi Cond" pitchFamily="34" charset="0"/>
              <a:cs typeface="B Zar" pitchFamily="2" charset="-78"/>
            </a:rPr>
            <a:t>       نمونه                                                                                                                                    </a:t>
          </a:r>
          <a:r>
            <a:rPr lang="ar-SA" sz="2000" dirty="0" smtClean="0">
              <a:cs typeface="B Zar" pitchFamily="2" charset="-78"/>
            </a:rPr>
            <a:t>از شمال تهران منطقه۲، ا زجنوب منطقه ۱۸،از شرق منطقه 8،از غرب منطقه ۵، و از مرکز شهر منطقه 6 </a:t>
          </a:r>
          <a:r>
            <a:rPr lang="fa-IR" sz="2000" b="1" dirty="0" smtClean="0">
              <a:effectLst/>
              <a:latin typeface="Franklin Gothic Demi Cond" pitchFamily="34" charset="0"/>
              <a:cs typeface="B Zar" pitchFamily="2" charset="-78"/>
            </a:rPr>
            <a:t> </a:t>
          </a:r>
          <a:endParaRPr lang="en-US" sz="2000" b="1" dirty="0">
            <a:effectLst/>
            <a:latin typeface="Franklin Gothic Demi Cond" pitchFamily="34" charset="0"/>
            <a:cs typeface="B Zar" pitchFamily="2" charset="-78"/>
          </a:endParaRPr>
        </a:p>
      </dgm:t>
    </dgm:pt>
    <dgm:pt modelId="{DF88E912-2858-4166-91CE-FB42DDB6BD2B}" type="parTrans" cxnId="{CFF0642B-4C22-478C-A9E9-20AF81070E2D}">
      <dgm:prSet/>
      <dgm:spPr/>
      <dgm:t>
        <a:bodyPr/>
        <a:lstStyle/>
        <a:p>
          <a:endParaRPr lang="en-US"/>
        </a:p>
      </dgm:t>
    </dgm:pt>
    <dgm:pt modelId="{88128CF8-F1E7-4D0B-9668-81447D845737}" type="sibTrans" cxnId="{CFF0642B-4C22-478C-A9E9-20AF81070E2D}">
      <dgm:prSet/>
      <dgm:spPr/>
      <dgm:t>
        <a:bodyPr/>
        <a:lstStyle/>
        <a:p>
          <a:endParaRPr lang="en-US"/>
        </a:p>
      </dgm:t>
    </dgm:pt>
    <dgm:pt modelId="{E97683F8-A6EB-44EF-99E5-6D53F22F06EE}">
      <dgm:prSet phldrT="[Text]" custT="1"/>
      <dgm:spPr/>
      <dgm:t>
        <a:bodyPr lIns="3474720" tIns="182880" bIns="182880" anchor="ctr" anchorCtr="0"/>
        <a:lstStyle/>
        <a:p>
          <a:pPr algn="l" rtl="1"/>
          <a:r>
            <a:rPr lang="fa-IR" sz="2200" b="1" dirty="0" smtClean="0">
              <a:solidFill>
                <a:schemeClr val="accent1"/>
              </a:solidFill>
              <a:latin typeface="Franklin Gothic Medium Cond" pitchFamily="34" charset="0"/>
              <a:cs typeface="B Zar" pitchFamily="2" charset="-78"/>
            </a:rPr>
            <a:t>322</a:t>
          </a:r>
          <a:endParaRPr lang="en-US" sz="2200" b="1" dirty="0">
            <a:solidFill>
              <a:schemeClr val="accent1"/>
            </a:solidFill>
            <a:latin typeface="Franklin Gothic Medium Cond" pitchFamily="34" charset="0"/>
            <a:cs typeface="B Zar" pitchFamily="2" charset="-78"/>
          </a:endParaRPr>
        </a:p>
      </dgm:t>
    </dgm:pt>
    <dgm:pt modelId="{3B404BF0-CE16-4798-B61B-14FB56940D3C}" type="parTrans" cxnId="{745B36FC-D2A2-4FC9-822B-E44CE47A47C4}">
      <dgm:prSet/>
      <dgm:spPr/>
      <dgm:t>
        <a:bodyPr/>
        <a:lstStyle/>
        <a:p>
          <a:endParaRPr lang="en-US"/>
        </a:p>
      </dgm:t>
    </dgm:pt>
    <dgm:pt modelId="{0321986B-7E49-4EE7-8283-2322BC553CAC}" type="sibTrans" cxnId="{745B36FC-D2A2-4FC9-822B-E44CE47A47C4}">
      <dgm:prSet/>
      <dgm:spPr/>
      <dgm:t>
        <a:bodyPr/>
        <a:lstStyle/>
        <a:p>
          <a:endParaRPr lang="en-US"/>
        </a:p>
      </dgm:t>
    </dgm:pt>
    <dgm:pt modelId="{5B3A6A8A-E771-4D31-9211-6426EC1D3009}">
      <dgm:prSet phldrT="[Text]" custT="1"/>
      <dgm:spPr/>
      <dgm:t>
        <a:bodyPr lIns="3474720" tIns="182880" bIns="182880" anchor="ctr" anchorCtr="0"/>
        <a:lstStyle/>
        <a:p>
          <a:pPr algn="l" rtl="1"/>
          <a:r>
            <a:rPr lang="fa-IR" sz="2200" b="1" dirty="0" smtClean="0">
              <a:solidFill>
                <a:schemeClr val="accent1"/>
              </a:solidFill>
              <a:latin typeface="Franklin Gothic Medium Cond" pitchFamily="34" charset="0"/>
              <a:cs typeface="B Zar" pitchFamily="2" charset="-78"/>
            </a:rPr>
            <a:t>13734نفری</a:t>
          </a:r>
          <a:endParaRPr lang="en-US" sz="2200" b="1" dirty="0">
            <a:solidFill>
              <a:schemeClr val="accent1"/>
            </a:solidFill>
            <a:latin typeface="Franklin Gothic Medium Cond" pitchFamily="34" charset="0"/>
            <a:cs typeface="B Zar" pitchFamily="2" charset="-78"/>
          </a:endParaRPr>
        </a:p>
      </dgm:t>
    </dgm:pt>
    <dgm:pt modelId="{C7284EAD-E7F8-47F8-80AA-3DB5EE7910A7}" type="sibTrans" cxnId="{84EDA9F8-4B9E-454D-84D6-13E56B79738F}">
      <dgm:prSet/>
      <dgm:spPr/>
      <dgm:t>
        <a:bodyPr/>
        <a:lstStyle/>
        <a:p>
          <a:endParaRPr lang="en-US"/>
        </a:p>
      </dgm:t>
    </dgm:pt>
    <dgm:pt modelId="{89C15884-2459-4268-8F6B-CF75D9C5CD8B}" type="parTrans" cxnId="{84EDA9F8-4B9E-454D-84D6-13E56B79738F}">
      <dgm:prSet/>
      <dgm:spPr/>
      <dgm:t>
        <a:bodyPr/>
        <a:lstStyle/>
        <a:p>
          <a:endParaRPr lang="en-US"/>
        </a:p>
      </dgm:t>
    </dgm:pt>
    <dgm:pt modelId="{064591C5-3136-44E9-8DD7-FC67AC975F92}" type="pres">
      <dgm:prSet presAssocID="{66648E1C-5979-4E96-9B11-19BBA834C7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570E31-9E0C-460C-A8AB-7B42020FAA41}" type="pres">
      <dgm:prSet presAssocID="{D1ED71FB-F29A-4551-AB0C-C7A1788139BD}" presName="parentText" presStyleLbl="node1" presStyleIdx="0" presStyleCnt="3" custScaleY="27756">
        <dgm:presLayoutVars>
          <dgm:chMax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C83FBA1B-B38F-437C-A4D7-414C5850125B}" type="pres">
      <dgm:prSet presAssocID="{D1ED71FB-F29A-4551-AB0C-C7A1788139BD}" presName="childText" presStyleLbl="revTx" presStyleIdx="0" presStyleCnt="3" custScaleY="2877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5BC73E-CD31-4BF5-B1C5-4A4ACAA7115F}" type="pres">
      <dgm:prSet presAssocID="{793E1329-EE07-4D46-B962-72F9BF9D6F6B}" presName="parentText" presStyleLbl="node1" presStyleIdx="1" presStyleCnt="3" custScaleY="28266" custLinFactNeighborX="-172" custLinFactNeighborY="-60515">
        <dgm:presLayoutVars>
          <dgm:chMax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7446473B-C5F4-406F-AC14-BD4F036A6A94}" type="pres">
      <dgm:prSet presAssocID="{793E1329-EE07-4D46-B962-72F9BF9D6F6B}" presName="childText" presStyleLbl="revTx" presStyleIdx="1" presStyleCnt="3" custScaleY="219195" custLinFactNeighborX="-12472" custLinFactNeighborY="-10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6B8186-5A51-43CF-804C-BC101821A790}" type="pres">
      <dgm:prSet presAssocID="{34A12492-4B1D-4ED4-8F17-B61C128A0110}" presName="parentText" presStyleLbl="node1" presStyleIdx="2" presStyleCnt="3" custScaleY="55832">
        <dgm:presLayoutVars>
          <dgm:chMax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48EDEDC3-1590-451D-A055-5F7567D62FD1}" type="pres">
      <dgm:prSet presAssocID="{34A12492-4B1D-4ED4-8F17-B61C128A0110}" presName="childText" presStyleLbl="revTx" presStyleIdx="2" presStyleCnt="3" custScaleY="3364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F0642B-4C22-478C-A9E9-20AF81070E2D}" srcId="{66648E1C-5979-4E96-9B11-19BBA834C7B8}" destId="{34A12492-4B1D-4ED4-8F17-B61C128A0110}" srcOrd="2" destOrd="0" parTransId="{DF88E912-2858-4166-91CE-FB42DDB6BD2B}" sibTransId="{88128CF8-F1E7-4D0B-9668-81447D845737}"/>
    <dgm:cxn modelId="{74D899A4-813D-4362-BF21-7FCD7855BFD4}" type="presOf" srcId="{66648E1C-5979-4E96-9B11-19BBA834C7B8}" destId="{064591C5-3136-44E9-8DD7-FC67AC975F92}" srcOrd="0" destOrd="0" presId="urn:microsoft.com/office/officeart/2005/8/layout/vList2"/>
    <dgm:cxn modelId="{745B36FC-D2A2-4FC9-822B-E44CE47A47C4}" srcId="{34A12492-4B1D-4ED4-8F17-B61C128A0110}" destId="{E97683F8-A6EB-44EF-99E5-6D53F22F06EE}" srcOrd="0" destOrd="0" parTransId="{3B404BF0-CE16-4798-B61B-14FB56940D3C}" sibTransId="{0321986B-7E49-4EE7-8283-2322BC553CAC}"/>
    <dgm:cxn modelId="{84EDA9F8-4B9E-454D-84D6-13E56B79738F}" srcId="{D1ED71FB-F29A-4551-AB0C-C7A1788139BD}" destId="{5B3A6A8A-E771-4D31-9211-6426EC1D3009}" srcOrd="0" destOrd="0" parTransId="{89C15884-2459-4268-8F6B-CF75D9C5CD8B}" sibTransId="{C7284EAD-E7F8-47F8-80AA-3DB5EE7910A7}"/>
    <dgm:cxn modelId="{3C2A480C-CA4C-4F46-A2F0-1A98B506FF49}" srcId="{793E1329-EE07-4D46-B962-72F9BF9D6F6B}" destId="{5F15946C-ECA8-4220-AEA4-F5D4FACB1025}" srcOrd="0" destOrd="0" parTransId="{B5B0E041-DDED-4613-878E-C5C02CCD6966}" sibTransId="{615AE4D8-C7A9-4150-AE06-25520398D110}"/>
    <dgm:cxn modelId="{1D727D37-9FDC-424A-802F-971168A54252}" type="presOf" srcId="{34A12492-4B1D-4ED4-8F17-B61C128A0110}" destId="{396B8186-5A51-43CF-804C-BC101821A790}" srcOrd="0" destOrd="0" presId="urn:microsoft.com/office/officeart/2005/8/layout/vList2"/>
    <dgm:cxn modelId="{4E118BDD-33AA-4A12-9BEB-CAA9C7565B2E}" srcId="{66648E1C-5979-4E96-9B11-19BBA834C7B8}" destId="{793E1329-EE07-4D46-B962-72F9BF9D6F6B}" srcOrd="1" destOrd="0" parTransId="{1157B75B-7941-4E2C-B109-A90618127076}" sibTransId="{C6069D9C-7FB0-4D41-8237-8B696767F240}"/>
    <dgm:cxn modelId="{E07372D8-A618-496F-8C91-84744B077574}" srcId="{66648E1C-5979-4E96-9B11-19BBA834C7B8}" destId="{D1ED71FB-F29A-4551-AB0C-C7A1788139BD}" srcOrd="0" destOrd="0" parTransId="{6E434B21-E687-4146-A575-01681DBBBC41}" sibTransId="{16C4C80D-00D1-443C-A969-4489A814F229}"/>
    <dgm:cxn modelId="{FF96B471-03F8-4B4C-B977-5CC94CEDD903}" type="presOf" srcId="{D1ED71FB-F29A-4551-AB0C-C7A1788139BD}" destId="{9D570E31-9E0C-460C-A8AB-7B42020FAA41}" srcOrd="0" destOrd="0" presId="urn:microsoft.com/office/officeart/2005/8/layout/vList2"/>
    <dgm:cxn modelId="{517ECCF5-D98A-4C31-869F-59B3DE800626}" type="presOf" srcId="{5F15946C-ECA8-4220-AEA4-F5D4FACB1025}" destId="{7446473B-C5F4-406F-AC14-BD4F036A6A94}" srcOrd="0" destOrd="0" presId="urn:microsoft.com/office/officeart/2005/8/layout/vList2"/>
    <dgm:cxn modelId="{3DC1423A-7860-4B52-9BAC-A5E63A2B7008}" type="presOf" srcId="{793E1329-EE07-4D46-B962-72F9BF9D6F6B}" destId="{755BC73E-CD31-4BF5-B1C5-4A4ACAA7115F}" srcOrd="0" destOrd="0" presId="urn:microsoft.com/office/officeart/2005/8/layout/vList2"/>
    <dgm:cxn modelId="{413CF4CE-4354-4B20-86C8-7B98A0ED5876}" type="presOf" srcId="{5B3A6A8A-E771-4D31-9211-6426EC1D3009}" destId="{C83FBA1B-B38F-437C-A4D7-414C5850125B}" srcOrd="0" destOrd="0" presId="urn:microsoft.com/office/officeart/2005/8/layout/vList2"/>
    <dgm:cxn modelId="{5F41E0AC-69A3-4BD0-8823-A845CF2983FD}" type="presOf" srcId="{E97683F8-A6EB-44EF-99E5-6D53F22F06EE}" destId="{48EDEDC3-1590-451D-A055-5F7567D62FD1}" srcOrd="0" destOrd="0" presId="urn:microsoft.com/office/officeart/2005/8/layout/vList2"/>
    <dgm:cxn modelId="{D1584CA9-C291-45B3-AA4E-3862ED2E3E60}" type="presParOf" srcId="{064591C5-3136-44E9-8DD7-FC67AC975F92}" destId="{9D570E31-9E0C-460C-A8AB-7B42020FAA41}" srcOrd="0" destOrd="0" presId="urn:microsoft.com/office/officeart/2005/8/layout/vList2"/>
    <dgm:cxn modelId="{4C9E04A2-16C1-4072-A04D-371B415FC88E}" type="presParOf" srcId="{064591C5-3136-44E9-8DD7-FC67AC975F92}" destId="{C83FBA1B-B38F-437C-A4D7-414C5850125B}" srcOrd="1" destOrd="0" presId="urn:microsoft.com/office/officeart/2005/8/layout/vList2"/>
    <dgm:cxn modelId="{BE9155E2-E5CF-4D73-B0B7-96F4D6808729}" type="presParOf" srcId="{064591C5-3136-44E9-8DD7-FC67AC975F92}" destId="{755BC73E-CD31-4BF5-B1C5-4A4ACAA7115F}" srcOrd="2" destOrd="0" presId="urn:microsoft.com/office/officeart/2005/8/layout/vList2"/>
    <dgm:cxn modelId="{5C6F11C7-AC48-4402-8F8C-41A0BF5A4A3F}" type="presParOf" srcId="{064591C5-3136-44E9-8DD7-FC67AC975F92}" destId="{7446473B-C5F4-406F-AC14-BD4F036A6A94}" srcOrd="3" destOrd="0" presId="urn:microsoft.com/office/officeart/2005/8/layout/vList2"/>
    <dgm:cxn modelId="{8A3975A3-95C3-4FB8-9044-05CE9FEABE11}" type="presParOf" srcId="{064591C5-3136-44E9-8DD7-FC67AC975F92}" destId="{396B8186-5A51-43CF-804C-BC101821A790}" srcOrd="4" destOrd="0" presId="urn:microsoft.com/office/officeart/2005/8/layout/vList2"/>
    <dgm:cxn modelId="{51157B5F-74B4-4E7D-BC6E-552648806DEB}" type="presParOf" srcId="{064591C5-3136-44E9-8DD7-FC67AC975F92}" destId="{48EDEDC3-1590-451D-A055-5F7567D62FD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6648E1C-5979-4E96-9B11-19BBA834C7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ED71FB-F29A-4551-AB0C-C7A1788139BD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 lIns="2743200"/>
        <a:lstStyle/>
        <a:p>
          <a:r>
            <a:rPr lang="fa-IR" sz="3200" b="1" dirty="0" smtClean="0">
              <a:effectLst/>
              <a:latin typeface="Franklin Gothic Demi Cond" pitchFamily="34" charset="0"/>
              <a:cs typeface="B Zar" pitchFamily="2" charset="-78"/>
            </a:rPr>
            <a:t>آزمونهای آماری</a:t>
          </a:r>
          <a:endParaRPr lang="en-US" sz="3200" b="1" dirty="0">
            <a:effectLst/>
            <a:latin typeface="Franklin Gothic Demi Cond" pitchFamily="34" charset="0"/>
            <a:cs typeface="B Zar" pitchFamily="2" charset="-78"/>
          </a:endParaRPr>
        </a:p>
      </dgm:t>
    </dgm:pt>
    <dgm:pt modelId="{6E434B21-E687-4146-A575-01681DBBBC41}" type="parTrans" cxnId="{E07372D8-A618-496F-8C91-84744B077574}">
      <dgm:prSet/>
      <dgm:spPr/>
      <dgm:t>
        <a:bodyPr/>
        <a:lstStyle/>
        <a:p>
          <a:endParaRPr lang="en-US"/>
        </a:p>
      </dgm:t>
    </dgm:pt>
    <dgm:pt modelId="{16C4C80D-00D1-443C-A969-4489A814F229}" type="sibTrans" cxnId="{E07372D8-A618-496F-8C91-84744B077574}">
      <dgm:prSet/>
      <dgm:spPr/>
      <dgm:t>
        <a:bodyPr/>
        <a:lstStyle/>
        <a:p>
          <a:endParaRPr lang="en-US"/>
        </a:p>
      </dgm:t>
    </dgm:pt>
    <dgm:pt modelId="{793E1329-EE07-4D46-B962-72F9BF9D6F6B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 lIns="2743200"/>
        <a:lstStyle/>
        <a:p>
          <a:r>
            <a:rPr lang="fa-IR" sz="3200" b="1" dirty="0" smtClean="0">
              <a:solidFill>
                <a:schemeClr val="tx1"/>
              </a:solidFill>
              <a:effectLst/>
              <a:latin typeface="Franklin Gothic Demi Cond" pitchFamily="34" charset="0"/>
              <a:cs typeface="B Zar" pitchFamily="2" charset="-78"/>
            </a:rPr>
            <a:t>آمار توصیفی</a:t>
          </a:r>
          <a:endParaRPr lang="en-US" sz="3200" b="1" dirty="0">
            <a:solidFill>
              <a:schemeClr val="tx1"/>
            </a:solidFill>
            <a:effectLst/>
            <a:latin typeface="Franklin Gothic Demi Cond" pitchFamily="34" charset="0"/>
            <a:cs typeface="B Zar" pitchFamily="2" charset="-78"/>
          </a:endParaRPr>
        </a:p>
      </dgm:t>
    </dgm:pt>
    <dgm:pt modelId="{1157B75B-7941-4E2C-B109-A90618127076}" type="parTrans" cxnId="{4E118BDD-33AA-4A12-9BEB-CAA9C7565B2E}">
      <dgm:prSet/>
      <dgm:spPr/>
      <dgm:t>
        <a:bodyPr/>
        <a:lstStyle/>
        <a:p>
          <a:endParaRPr lang="en-US"/>
        </a:p>
      </dgm:t>
    </dgm:pt>
    <dgm:pt modelId="{C6069D9C-7FB0-4D41-8237-8B696767F240}" type="sibTrans" cxnId="{4E118BDD-33AA-4A12-9BEB-CAA9C7565B2E}">
      <dgm:prSet/>
      <dgm:spPr/>
      <dgm:t>
        <a:bodyPr/>
        <a:lstStyle/>
        <a:p>
          <a:endParaRPr lang="en-US"/>
        </a:p>
      </dgm:t>
    </dgm:pt>
    <dgm:pt modelId="{5F15946C-ECA8-4220-AEA4-F5D4FACB1025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 lIns="3474720" tIns="182880" bIns="182880" anchor="ctr" anchorCtr="0"/>
        <a:lstStyle/>
        <a:p>
          <a:pPr algn="l" rtl="1"/>
          <a:r>
            <a:rPr lang="fa-IR" sz="2200" b="1" dirty="0" smtClean="0">
              <a:solidFill>
                <a:schemeClr val="accent1"/>
              </a:solidFill>
              <a:latin typeface="Franklin Gothic Medium Cond" pitchFamily="34" charset="0"/>
              <a:cs typeface="B Zar" pitchFamily="2" charset="-78"/>
            </a:rPr>
            <a:t> میانگین، فراوانی </a:t>
          </a:r>
          <a:endParaRPr lang="en-US" sz="2200" b="1" dirty="0">
            <a:solidFill>
              <a:schemeClr val="accent1"/>
            </a:solidFill>
            <a:latin typeface="Franklin Gothic Medium Cond" pitchFamily="34" charset="0"/>
            <a:cs typeface="B Zar" pitchFamily="2" charset="-78"/>
          </a:endParaRPr>
        </a:p>
      </dgm:t>
    </dgm:pt>
    <dgm:pt modelId="{B5B0E041-DDED-4613-878E-C5C02CCD6966}" type="parTrans" cxnId="{3C2A480C-CA4C-4F46-A2F0-1A98B506FF49}">
      <dgm:prSet/>
      <dgm:spPr/>
      <dgm:t>
        <a:bodyPr/>
        <a:lstStyle/>
        <a:p>
          <a:endParaRPr lang="en-US"/>
        </a:p>
      </dgm:t>
    </dgm:pt>
    <dgm:pt modelId="{615AE4D8-C7A9-4150-AE06-25520398D110}" type="sibTrans" cxnId="{3C2A480C-CA4C-4F46-A2F0-1A98B506FF49}">
      <dgm:prSet/>
      <dgm:spPr/>
      <dgm:t>
        <a:bodyPr/>
        <a:lstStyle/>
        <a:p>
          <a:endParaRPr lang="en-US"/>
        </a:p>
      </dgm:t>
    </dgm:pt>
    <dgm:pt modelId="{34A12492-4B1D-4ED4-8F17-B61C128A0110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 lIns="2743200"/>
        <a:lstStyle/>
        <a:p>
          <a:pPr algn="ctr" rtl="1"/>
          <a:r>
            <a:rPr lang="fa-IR" sz="3200" b="1" dirty="0" smtClean="0">
              <a:effectLst/>
              <a:latin typeface="Franklin Gothic Demi Cond" pitchFamily="34" charset="0"/>
              <a:cs typeface="B Zar" pitchFamily="2" charset="-78"/>
            </a:rPr>
            <a:t>                          آمار استنباطی</a:t>
          </a:r>
          <a:endParaRPr lang="en-US" sz="3200" b="1" dirty="0">
            <a:effectLst/>
            <a:latin typeface="Franklin Gothic Demi Cond" pitchFamily="34" charset="0"/>
            <a:cs typeface="B Zar" pitchFamily="2" charset="-78"/>
          </a:endParaRPr>
        </a:p>
      </dgm:t>
    </dgm:pt>
    <dgm:pt modelId="{DF88E912-2858-4166-91CE-FB42DDB6BD2B}" type="parTrans" cxnId="{CFF0642B-4C22-478C-A9E9-20AF81070E2D}">
      <dgm:prSet/>
      <dgm:spPr/>
      <dgm:t>
        <a:bodyPr/>
        <a:lstStyle/>
        <a:p>
          <a:endParaRPr lang="en-US"/>
        </a:p>
      </dgm:t>
    </dgm:pt>
    <dgm:pt modelId="{88128CF8-F1E7-4D0B-9668-81447D845737}" type="sibTrans" cxnId="{CFF0642B-4C22-478C-A9E9-20AF81070E2D}">
      <dgm:prSet/>
      <dgm:spPr/>
      <dgm:t>
        <a:bodyPr/>
        <a:lstStyle/>
        <a:p>
          <a:endParaRPr lang="en-US"/>
        </a:p>
      </dgm:t>
    </dgm:pt>
    <dgm:pt modelId="{E97683F8-A6EB-44EF-99E5-6D53F22F06EE}">
      <dgm:prSet phldrT="[Text]" custT="1"/>
      <dgm:spPr/>
      <dgm:t>
        <a:bodyPr lIns="3474720" tIns="182880" bIns="182880" anchor="ctr" anchorCtr="0"/>
        <a:lstStyle/>
        <a:p>
          <a:pPr algn="l" rtl="1"/>
          <a:r>
            <a:rPr lang="fa-IR" sz="2000" b="1" dirty="0" smtClean="0">
              <a:solidFill>
                <a:schemeClr val="accent1"/>
              </a:solidFill>
              <a:latin typeface="Franklin Gothic Medium Cond" pitchFamily="34" charset="0"/>
              <a:cs typeface="B Zar" pitchFamily="2" charset="-78"/>
            </a:rPr>
            <a:t>همبستگی پبرسون و رگرسیون گام به گام</a:t>
          </a:r>
          <a:endParaRPr lang="en-US" sz="2000" b="1" dirty="0">
            <a:solidFill>
              <a:schemeClr val="accent1"/>
            </a:solidFill>
            <a:latin typeface="Franklin Gothic Medium Cond" pitchFamily="34" charset="0"/>
            <a:cs typeface="B Zar" pitchFamily="2" charset="-78"/>
          </a:endParaRPr>
        </a:p>
      </dgm:t>
    </dgm:pt>
    <dgm:pt modelId="{3B404BF0-CE16-4798-B61B-14FB56940D3C}" type="parTrans" cxnId="{745B36FC-D2A2-4FC9-822B-E44CE47A47C4}">
      <dgm:prSet/>
      <dgm:spPr/>
      <dgm:t>
        <a:bodyPr/>
        <a:lstStyle/>
        <a:p>
          <a:endParaRPr lang="en-US"/>
        </a:p>
      </dgm:t>
    </dgm:pt>
    <dgm:pt modelId="{0321986B-7E49-4EE7-8283-2322BC553CAC}" type="sibTrans" cxnId="{745B36FC-D2A2-4FC9-822B-E44CE47A47C4}">
      <dgm:prSet/>
      <dgm:spPr/>
      <dgm:t>
        <a:bodyPr/>
        <a:lstStyle/>
        <a:p>
          <a:endParaRPr lang="en-US"/>
        </a:p>
      </dgm:t>
    </dgm:pt>
    <dgm:pt modelId="{5B3A6A8A-E771-4D31-9211-6426EC1D3009}">
      <dgm:prSet phldrT="[Text]" custT="1"/>
      <dgm:spPr/>
      <dgm:t>
        <a:bodyPr lIns="3474720" tIns="182880" bIns="182880" anchor="ctr" anchorCtr="0"/>
        <a:lstStyle/>
        <a:p>
          <a:pPr algn="l" rtl="1"/>
          <a:endParaRPr lang="en-US" sz="2200" b="1" dirty="0">
            <a:solidFill>
              <a:schemeClr val="accent1"/>
            </a:solidFill>
            <a:latin typeface="Franklin Gothic Medium Cond" pitchFamily="34" charset="0"/>
            <a:cs typeface="B Zar" pitchFamily="2" charset="-78"/>
          </a:endParaRPr>
        </a:p>
      </dgm:t>
    </dgm:pt>
    <dgm:pt modelId="{C7284EAD-E7F8-47F8-80AA-3DB5EE7910A7}" type="sibTrans" cxnId="{84EDA9F8-4B9E-454D-84D6-13E56B79738F}">
      <dgm:prSet/>
      <dgm:spPr/>
      <dgm:t>
        <a:bodyPr/>
        <a:lstStyle/>
        <a:p>
          <a:endParaRPr lang="en-US"/>
        </a:p>
      </dgm:t>
    </dgm:pt>
    <dgm:pt modelId="{89C15884-2459-4268-8F6B-CF75D9C5CD8B}" type="parTrans" cxnId="{84EDA9F8-4B9E-454D-84D6-13E56B79738F}">
      <dgm:prSet/>
      <dgm:spPr/>
      <dgm:t>
        <a:bodyPr/>
        <a:lstStyle/>
        <a:p>
          <a:endParaRPr lang="en-US"/>
        </a:p>
      </dgm:t>
    </dgm:pt>
    <dgm:pt modelId="{464FF030-07ED-4AC0-BF78-9C9B6D1A20A5}">
      <dgm:prSet phldrT="[Text]" custT="1"/>
      <dgm:spPr/>
      <dgm:t>
        <a:bodyPr lIns="3474720" tIns="182880" bIns="182880" anchor="ctr" anchorCtr="0"/>
        <a:lstStyle/>
        <a:p>
          <a:pPr algn="l" rtl="1"/>
          <a:endParaRPr lang="en-US" sz="2200" b="1" dirty="0">
            <a:solidFill>
              <a:schemeClr val="accent1"/>
            </a:solidFill>
            <a:latin typeface="Franklin Gothic Medium Cond" pitchFamily="34" charset="0"/>
            <a:cs typeface="B Zar" pitchFamily="2" charset="-78"/>
          </a:endParaRPr>
        </a:p>
      </dgm:t>
    </dgm:pt>
    <dgm:pt modelId="{7EC2A5D3-EA6A-47C9-82EA-F59C77038ABD}" type="parTrans" cxnId="{B3D68B8E-A167-4D06-AC8F-1B7A9AAC0885}">
      <dgm:prSet/>
      <dgm:spPr/>
      <dgm:t>
        <a:bodyPr/>
        <a:lstStyle/>
        <a:p>
          <a:endParaRPr lang="en-US"/>
        </a:p>
      </dgm:t>
    </dgm:pt>
    <dgm:pt modelId="{09555A7F-4BF7-4A5F-B3A0-3C1B52168A2D}" type="sibTrans" cxnId="{B3D68B8E-A167-4D06-AC8F-1B7A9AAC0885}">
      <dgm:prSet/>
      <dgm:spPr/>
      <dgm:t>
        <a:bodyPr/>
        <a:lstStyle/>
        <a:p>
          <a:endParaRPr lang="en-US"/>
        </a:p>
      </dgm:t>
    </dgm:pt>
    <dgm:pt modelId="{064591C5-3136-44E9-8DD7-FC67AC975F92}" type="pres">
      <dgm:prSet presAssocID="{66648E1C-5979-4E96-9B11-19BBA834C7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570E31-9E0C-460C-A8AB-7B42020FAA41}" type="pres">
      <dgm:prSet presAssocID="{D1ED71FB-F29A-4551-AB0C-C7A1788139BD}" presName="parentText" presStyleLbl="node1" presStyleIdx="0" presStyleCnt="3">
        <dgm:presLayoutVars>
          <dgm:chMax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C83FBA1B-B38F-437C-A4D7-414C5850125B}" type="pres">
      <dgm:prSet presAssocID="{D1ED71FB-F29A-4551-AB0C-C7A1788139BD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5BC73E-CD31-4BF5-B1C5-4A4ACAA7115F}" type="pres">
      <dgm:prSet presAssocID="{793E1329-EE07-4D46-B962-72F9BF9D6F6B}" presName="parentText" presStyleLbl="node1" presStyleIdx="1" presStyleCnt="3">
        <dgm:presLayoutVars>
          <dgm:chMax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7446473B-C5F4-406F-AC14-BD4F036A6A94}" type="pres">
      <dgm:prSet presAssocID="{793E1329-EE07-4D46-B962-72F9BF9D6F6B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6B8186-5A51-43CF-804C-BC101821A790}" type="pres">
      <dgm:prSet presAssocID="{34A12492-4B1D-4ED4-8F17-B61C128A0110}" presName="parentText" presStyleLbl="node1" presStyleIdx="2" presStyleCnt="3">
        <dgm:presLayoutVars>
          <dgm:chMax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48EDEDC3-1590-451D-A055-5F7567D62FD1}" type="pres">
      <dgm:prSet presAssocID="{34A12492-4B1D-4ED4-8F17-B61C128A0110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B28E9C-6A11-4E30-AF50-3A8244C8366C}" type="presOf" srcId="{E97683F8-A6EB-44EF-99E5-6D53F22F06EE}" destId="{48EDEDC3-1590-451D-A055-5F7567D62FD1}" srcOrd="0" destOrd="0" presId="urn:microsoft.com/office/officeart/2005/8/layout/vList2"/>
    <dgm:cxn modelId="{549E0940-5099-49F6-8857-D33EFB18F4C3}" type="presOf" srcId="{793E1329-EE07-4D46-B962-72F9BF9D6F6B}" destId="{755BC73E-CD31-4BF5-B1C5-4A4ACAA7115F}" srcOrd="0" destOrd="0" presId="urn:microsoft.com/office/officeart/2005/8/layout/vList2"/>
    <dgm:cxn modelId="{CFF0642B-4C22-478C-A9E9-20AF81070E2D}" srcId="{66648E1C-5979-4E96-9B11-19BBA834C7B8}" destId="{34A12492-4B1D-4ED4-8F17-B61C128A0110}" srcOrd="2" destOrd="0" parTransId="{DF88E912-2858-4166-91CE-FB42DDB6BD2B}" sibTransId="{88128CF8-F1E7-4D0B-9668-81447D845737}"/>
    <dgm:cxn modelId="{745B36FC-D2A2-4FC9-822B-E44CE47A47C4}" srcId="{34A12492-4B1D-4ED4-8F17-B61C128A0110}" destId="{E97683F8-A6EB-44EF-99E5-6D53F22F06EE}" srcOrd="0" destOrd="0" parTransId="{3B404BF0-CE16-4798-B61B-14FB56940D3C}" sibTransId="{0321986B-7E49-4EE7-8283-2322BC553CAC}"/>
    <dgm:cxn modelId="{563093F3-10B7-471F-B578-4C6FAAFFF1F9}" type="presOf" srcId="{66648E1C-5979-4E96-9B11-19BBA834C7B8}" destId="{064591C5-3136-44E9-8DD7-FC67AC975F92}" srcOrd="0" destOrd="0" presId="urn:microsoft.com/office/officeart/2005/8/layout/vList2"/>
    <dgm:cxn modelId="{84EDA9F8-4B9E-454D-84D6-13E56B79738F}" srcId="{D1ED71FB-F29A-4551-AB0C-C7A1788139BD}" destId="{5B3A6A8A-E771-4D31-9211-6426EC1D3009}" srcOrd="1" destOrd="0" parTransId="{89C15884-2459-4268-8F6B-CF75D9C5CD8B}" sibTransId="{C7284EAD-E7F8-47F8-80AA-3DB5EE7910A7}"/>
    <dgm:cxn modelId="{B9D5DD39-4426-4158-9FF6-5EECAEC107CE}" type="presOf" srcId="{D1ED71FB-F29A-4551-AB0C-C7A1788139BD}" destId="{9D570E31-9E0C-460C-A8AB-7B42020FAA41}" srcOrd="0" destOrd="0" presId="urn:microsoft.com/office/officeart/2005/8/layout/vList2"/>
    <dgm:cxn modelId="{B3D68B8E-A167-4D06-AC8F-1B7A9AAC0885}" srcId="{D1ED71FB-F29A-4551-AB0C-C7A1788139BD}" destId="{464FF030-07ED-4AC0-BF78-9C9B6D1A20A5}" srcOrd="0" destOrd="0" parTransId="{7EC2A5D3-EA6A-47C9-82EA-F59C77038ABD}" sibTransId="{09555A7F-4BF7-4A5F-B3A0-3C1B52168A2D}"/>
    <dgm:cxn modelId="{A146BC1E-EA2F-4E8D-AB7E-504D3A8147CE}" type="presOf" srcId="{34A12492-4B1D-4ED4-8F17-B61C128A0110}" destId="{396B8186-5A51-43CF-804C-BC101821A790}" srcOrd="0" destOrd="0" presId="urn:microsoft.com/office/officeart/2005/8/layout/vList2"/>
    <dgm:cxn modelId="{74DB3231-181E-4255-9B1A-3273A123770E}" type="presOf" srcId="{464FF030-07ED-4AC0-BF78-9C9B6D1A20A5}" destId="{C83FBA1B-B38F-437C-A4D7-414C5850125B}" srcOrd="0" destOrd="0" presId="urn:microsoft.com/office/officeart/2005/8/layout/vList2"/>
    <dgm:cxn modelId="{3C2A480C-CA4C-4F46-A2F0-1A98B506FF49}" srcId="{793E1329-EE07-4D46-B962-72F9BF9D6F6B}" destId="{5F15946C-ECA8-4220-AEA4-F5D4FACB1025}" srcOrd="0" destOrd="0" parTransId="{B5B0E041-DDED-4613-878E-C5C02CCD6966}" sibTransId="{615AE4D8-C7A9-4150-AE06-25520398D110}"/>
    <dgm:cxn modelId="{4E118BDD-33AA-4A12-9BEB-CAA9C7565B2E}" srcId="{66648E1C-5979-4E96-9B11-19BBA834C7B8}" destId="{793E1329-EE07-4D46-B962-72F9BF9D6F6B}" srcOrd="1" destOrd="0" parTransId="{1157B75B-7941-4E2C-B109-A90618127076}" sibTransId="{C6069D9C-7FB0-4D41-8237-8B696767F240}"/>
    <dgm:cxn modelId="{E07372D8-A618-496F-8C91-84744B077574}" srcId="{66648E1C-5979-4E96-9B11-19BBA834C7B8}" destId="{D1ED71FB-F29A-4551-AB0C-C7A1788139BD}" srcOrd="0" destOrd="0" parTransId="{6E434B21-E687-4146-A575-01681DBBBC41}" sibTransId="{16C4C80D-00D1-443C-A969-4489A814F229}"/>
    <dgm:cxn modelId="{65577BE5-B062-4027-A3DC-2EBF077FDDC0}" type="presOf" srcId="{5F15946C-ECA8-4220-AEA4-F5D4FACB1025}" destId="{7446473B-C5F4-406F-AC14-BD4F036A6A94}" srcOrd="0" destOrd="0" presId="urn:microsoft.com/office/officeart/2005/8/layout/vList2"/>
    <dgm:cxn modelId="{7C2E68EE-7937-47A6-A482-1B342A86DAF1}" type="presOf" srcId="{5B3A6A8A-E771-4D31-9211-6426EC1D3009}" destId="{C83FBA1B-B38F-437C-A4D7-414C5850125B}" srcOrd="0" destOrd="1" presId="urn:microsoft.com/office/officeart/2005/8/layout/vList2"/>
    <dgm:cxn modelId="{A698060A-63E9-4A6C-8251-2134044438EA}" type="presParOf" srcId="{064591C5-3136-44E9-8DD7-FC67AC975F92}" destId="{9D570E31-9E0C-460C-A8AB-7B42020FAA41}" srcOrd="0" destOrd="0" presId="urn:microsoft.com/office/officeart/2005/8/layout/vList2"/>
    <dgm:cxn modelId="{0F49AC15-F8D4-49B3-BAD7-4BED49B66611}" type="presParOf" srcId="{064591C5-3136-44E9-8DD7-FC67AC975F92}" destId="{C83FBA1B-B38F-437C-A4D7-414C5850125B}" srcOrd="1" destOrd="0" presId="urn:microsoft.com/office/officeart/2005/8/layout/vList2"/>
    <dgm:cxn modelId="{015580C8-1250-41EF-A84B-D949F0031F42}" type="presParOf" srcId="{064591C5-3136-44E9-8DD7-FC67AC975F92}" destId="{755BC73E-CD31-4BF5-B1C5-4A4ACAA7115F}" srcOrd="2" destOrd="0" presId="urn:microsoft.com/office/officeart/2005/8/layout/vList2"/>
    <dgm:cxn modelId="{BDE2BDCC-2929-40DE-816C-41716D569021}" type="presParOf" srcId="{064591C5-3136-44E9-8DD7-FC67AC975F92}" destId="{7446473B-C5F4-406F-AC14-BD4F036A6A94}" srcOrd="3" destOrd="0" presId="urn:microsoft.com/office/officeart/2005/8/layout/vList2"/>
    <dgm:cxn modelId="{B13DF3B0-ECF3-4A83-8949-3A653D36A4E4}" type="presParOf" srcId="{064591C5-3136-44E9-8DD7-FC67AC975F92}" destId="{396B8186-5A51-43CF-804C-BC101821A790}" srcOrd="4" destOrd="0" presId="urn:microsoft.com/office/officeart/2005/8/layout/vList2"/>
    <dgm:cxn modelId="{B22EEFDD-DC68-4878-956B-CA23DB0D42C0}" type="presParOf" srcId="{064591C5-3136-44E9-8DD7-FC67AC975F92}" destId="{48EDEDC3-1590-451D-A055-5F7567D62FD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4AD8EFF-51FE-4C09-BC70-C2A0A34A08F4}" type="doc">
      <dgm:prSet loTypeId="urn:microsoft.com/office/officeart/2005/8/layout/chevron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45047CA-10C9-46CC-8ACB-BDD25E947F5F}">
      <dgm:prSet phldrT="[Text]" custT="1"/>
      <dgm:spPr>
        <a:xfrm rot="5400000">
          <a:off x="-263787" y="265147"/>
          <a:ext cx="1758580" cy="1231006"/>
        </a:xfrm>
        <a:prstGeom prst="chevron">
          <a:avLst/>
        </a:prstGeom>
        <a:gradFill rotWithShape="0">
          <a:gsLst>
            <a:gs pos="0">
              <a:srgbClr val="84AA33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4AA33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4AA33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84AA33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fa-IR" sz="2000" b="1" dirty="0" smtClean="0">
              <a:solidFill>
                <a:schemeClr val="tx1"/>
              </a:solidFill>
              <a:latin typeface="Gill Sans MT Condensed" pitchFamily="34" charset="0"/>
              <a:ea typeface="+mn-ea"/>
              <a:cs typeface="B Zar" pitchFamily="2" charset="-78"/>
            </a:rPr>
            <a:t>بحث و نتیجه گیری</a:t>
          </a:r>
          <a:endParaRPr lang="en-US" sz="2000" b="1" dirty="0">
            <a:solidFill>
              <a:schemeClr val="tx1"/>
            </a:solidFill>
            <a:latin typeface="Gill Sans MT Condensed" pitchFamily="34" charset="0"/>
            <a:ea typeface="+mn-ea"/>
            <a:cs typeface="B Zar" pitchFamily="2" charset="-78"/>
          </a:endParaRPr>
        </a:p>
      </dgm:t>
    </dgm:pt>
    <dgm:pt modelId="{57C295C5-CAB8-4C8A-9914-CBA8DF129D8F}" type="parTrans" cxnId="{E0479673-29D8-48F1-B100-1948DE7417B3}">
      <dgm:prSet/>
      <dgm:spPr/>
      <dgm:t>
        <a:bodyPr/>
        <a:lstStyle/>
        <a:p>
          <a:endParaRPr lang="en-US" b="0">
            <a:latin typeface="Gill Sans MT Condensed" pitchFamily="34" charset="0"/>
          </a:endParaRPr>
        </a:p>
      </dgm:t>
    </dgm:pt>
    <dgm:pt modelId="{059C45AF-C055-4BB6-BCF8-CE1CA95E482E}" type="sibTrans" cxnId="{E0479673-29D8-48F1-B100-1948DE7417B3}">
      <dgm:prSet/>
      <dgm:spPr/>
      <dgm:t>
        <a:bodyPr/>
        <a:lstStyle/>
        <a:p>
          <a:endParaRPr lang="en-US" b="0">
            <a:latin typeface="Gill Sans MT Condensed" pitchFamily="34" charset="0"/>
          </a:endParaRPr>
        </a:p>
      </dgm:t>
    </dgm:pt>
    <dgm:pt modelId="{C799A484-DA56-486D-B68B-42795684F777}">
      <dgm:prSet phldrT="[Text]"/>
      <dgm:spPr>
        <a:xfrm rot="5400000">
          <a:off x="3181302" y="-382865"/>
          <a:ext cx="1143077" cy="5043669"/>
        </a:xfrm>
        <a:prstGeom prst="round2SameRect">
          <a:avLst/>
        </a:prstGeom>
        <a:gradFill flip="none" rotWithShape="1">
          <a:gsLst>
            <a:gs pos="20000">
              <a:sysClr val="window" lastClr="FFFFFF">
                <a:tint val="80000"/>
                <a:satMod val="300000"/>
                <a:alpha val="27000"/>
              </a:sysClr>
            </a:gs>
            <a:gs pos="100000">
              <a:sysClr val="window" lastClr="FFFFFF"/>
            </a:gs>
          </a:gsLst>
          <a:lin ang="5400000" scaled="1"/>
          <a:tileRect/>
        </a:gradFill>
        <a:ln w="9525" cap="flat" cmpd="sng" algn="ctr">
          <a:solidFill>
            <a:srgbClr val="84AA33">
              <a:hueOff val="-1605168"/>
              <a:satOff val="19845"/>
              <a:lumOff val="-647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rtl="1"/>
          <a:r>
            <a:rPr lang="fa-IR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 Condensed" pitchFamily="34" charset="0"/>
              <a:ea typeface="+mn-ea"/>
              <a:cs typeface="B Zar" pitchFamily="2" charset="-78"/>
            </a:rPr>
            <a:t>اتخاذ اين سبك رهبري باعث افزايش ديدگاه مثبت نسبت به فعاليتهاي مدرسه مي گردند به نحوي كه معلمان احساس مثبتي از توانايي خود پيدا مي كنند و مي توانند اين انرژي مثبت را به دانش آموزان انتقال دهند.</a:t>
          </a:r>
          <a:endParaRPr lang="en-US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 Condensed" pitchFamily="34" charset="0"/>
            <a:ea typeface="+mn-ea"/>
            <a:cs typeface="+mn-cs"/>
          </a:endParaRPr>
        </a:p>
      </dgm:t>
    </dgm:pt>
    <dgm:pt modelId="{7428868A-4EDD-43F0-BF51-72A3509E1195}">
      <dgm:prSet phldrT="[Text]" custT="1"/>
      <dgm:spPr>
        <a:xfrm rot="5400000">
          <a:off x="-263787" y="1831217"/>
          <a:ext cx="1758580" cy="1231006"/>
        </a:xfrm>
        <a:prstGeom prst="chevron">
          <a:avLst/>
        </a:prstGeom>
        <a:gradFill rotWithShape="0">
          <a:gsLst>
            <a:gs pos="0">
              <a:srgbClr val="84AA33">
                <a:hueOff val="-1605168"/>
                <a:satOff val="19845"/>
                <a:lumOff val="-6470"/>
                <a:alphaOff val="0"/>
                <a:shade val="51000"/>
                <a:satMod val="130000"/>
              </a:srgbClr>
            </a:gs>
            <a:gs pos="80000">
              <a:srgbClr val="84AA33">
                <a:hueOff val="-1605168"/>
                <a:satOff val="19845"/>
                <a:lumOff val="-6470"/>
                <a:alphaOff val="0"/>
                <a:shade val="93000"/>
                <a:satMod val="130000"/>
              </a:srgbClr>
            </a:gs>
            <a:gs pos="100000">
              <a:srgbClr val="84AA33">
                <a:hueOff val="-1605168"/>
                <a:satOff val="19845"/>
                <a:lumOff val="-647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84AA33">
              <a:hueOff val="-1605168"/>
              <a:satOff val="19845"/>
              <a:lumOff val="-647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fa-IR" sz="2000" b="1" dirty="0" smtClean="0">
              <a:solidFill>
                <a:schemeClr val="tx1"/>
              </a:solidFill>
              <a:latin typeface="Gill Sans MT Condensed" pitchFamily="34" charset="0"/>
              <a:ea typeface="+mn-ea"/>
              <a:cs typeface="B Zar" pitchFamily="2" charset="-78"/>
            </a:rPr>
            <a:t>بحث و نتیجه گیری</a:t>
          </a:r>
          <a:endParaRPr lang="en-US" sz="2000" b="1" dirty="0">
            <a:solidFill>
              <a:schemeClr val="tx1"/>
            </a:solidFill>
            <a:latin typeface="Gill Sans MT Condensed" pitchFamily="34" charset="0"/>
            <a:ea typeface="+mn-ea"/>
            <a:cs typeface="B Zar" pitchFamily="2" charset="-78"/>
          </a:endParaRPr>
        </a:p>
      </dgm:t>
    </dgm:pt>
    <dgm:pt modelId="{24C0F300-683D-4F45-97F0-1D63B6957610}" type="sibTrans" cxnId="{EE8FCD56-F2B5-4323-AA6B-EA4E0347E6B1}">
      <dgm:prSet/>
      <dgm:spPr/>
      <dgm:t>
        <a:bodyPr/>
        <a:lstStyle/>
        <a:p>
          <a:endParaRPr lang="en-US" b="0">
            <a:latin typeface="Gill Sans MT Condensed" pitchFamily="34" charset="0"/>
          </a:endParaRPr>
        </a:p>
      </dgm:t>
    </dgm:pt>
    <dgm:pt modelId="{5AADA345-BAE1-4447-971B-90ACAEAF5449}" type="parTrans" cxnId="{EE8FCD56-F2B5-4323-AA6B-EA4E0347E6B1}">
      <dgm:prSet/>
      <dgm:spPr/>
      <dgm:t>
        <a:bodyPr/>
        <a:lstStyle/>
        <a:p>
          <a:endParaRPr lang="en-US" b="0">
            <a:latin typeface="Gill Sans MT Condensed" pitchFamily="34" charset="0"/>
          </a:endParaRPr>
        </a:p>
      </dgm:t>
    </dgm:pt>
    <dgm:pt modelId="{8E23DF12-E029-4F71-A2A3-04552BCA99C6}" type="sibTrans" cxnId="{85D68210-306B-4CC2-B11D-7562671D1332}">
      <dgm:prSet/>
      <dgm:spPr/>
      <dgm:t>
        <a:bodyPr/>
        <a:lstStyle/>
        <a:p>
          <a:endParaRPr lang="en-US" b="0">
            <a:latin typeface="Gill Sans MT Condensed" pitchFamily="34" charset="0"/>
          </a:endParaRPr>
        </a:p>
      </dgm:t>
    </dgm:pt>
    <dgm:pt modelId="{AEF06A58-D001-4EAD-9C3A-F5BAA7E0DBCA}" type="parTrans" cxnId="{85D68210-306B-4CC2-B11D-7562671D1332}">
      <dgm:prSet/>
      <dgm:spPr/>
      <dgm:t>
        <a:bodyPr/>
        <a:lstStyle/>
        <a:p>
          <a:endParaRPr lang="en-US" b="0">
            <a:latin typeface="Gill Sans MT Condensed" pitchFamily="34" charset="0"/>
          </a:endParaRPr>
        </a:p>
      </dgm:t>
    </dgm:pt>
    <dgm:pt modelId="{7F4F33E4-FCF4-449F-B540-3C54F31107A5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xfrm rot="5400000">
          <a:off x="3181302" y="-1948936"/>
          <a:ext cx="1143077" cy="5043669"/>
        </a:xfrm>
        <a:prstGeom prst="round2SameRect">
          <a:avLst/>
        </a:prstGeom>
        <a:ln/>
      </dgm:spPr>
      <dgm:t>
        <a:bodyPr/>
        <a:lstStyle/>
        <a:p>
          <a:pPr rtl="1"/>
          <a:r>
            <a:rPr lang="fa-IR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 Condensed" pitchFamily="34" charset="0"/>
              <a:ea typeface="+mn-ea"/>
              <a:cs typeface="B Zar" pitchFamily="2" charset="-78"/>
            </a:rPr>
            <a:t>سبک رهبری توزیع شده  به عنوان هدايت منابع مختلف رهبري، استفاده از تخصص افراد در يك سازمان منسجم از طریق فرهنگ مشترک،موجب  بهبود آموزش و عملکرد  معلمان  در مدرسه می شود</a:t>
          </a:r>
          <a:endParaRPr lang="en-US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 Condensed" pitchFamily="34" charset="0"/>
            <a:ea typeface="+mn-ea"/>
            <a:cs typeface="B Zar" pitchFamily="2" charset="-78"/>
          </a:endParaRPr>
        </a:p>
      </dgm:t>
    </dgm:pt>
    <dgm:pt modelId="{E4CD9AC3-47D4-4E4B-BCAE-8F5BA0E09946}" type="sibTrans" cxnId="{B36963F7-485D-4B92-B127-B77B58675168}">
      <dgm:prSet/>
      <dgm:spPr/>
      <dgm:t>
        <a:bodyPr/>
        <a:lstStyle/>
        <a:p>
          <a:endParaRPr lang="en-US" b="0">
            <a:latin typeface="Gill Sans MT Condensed" pitchFamily="34" charset="0"/>
          </a:endParaRPr>
        </a:p>
      </dgm:t>
    </dgm:pt>
    <dgm:pt modelId="{607A88D0-3E58-4926-AA29-970597C5C35B}" type="parTrans" cxnId="{B36963F7-485D-4B92-B127-B77B58675168}">
      <dgm:prSet/>
      <dgm:spPr/>
      <dgm:t>
        <a:bodyPr/>
        <a:lstStyle/>
        <a:p>
          <a:endParaRPr lang="en-US" b="0">
            <a:latin typeface="Gill Sans MT Condensed" pitchFamily="34" charset="0"/>
          </a:endParaRPr>
        </a:p>
      </dgm:t>
    </dgm:pt>
    <dgm:pt modelId="{73B36B31-AF3C-4ADE-AAC7-51B0746E9AF3}">
      <dgm:prSet phldrT="[Text]" custT="1"/>
      <dgm:spPr>
        <a:xfrm rot="5400000">
          <a:off x="3181302" y="1183204"/>
          <a:ext cx="1143077" cy="5043669"/>
        </a:xfrm>
        <a:prstGeom prst="round2SameRect">
          <a:avLst/>
        </a:prstGeom>
        <a:gradFill flip="none" rotWithShape="1">
          <a:gsLst>
            <a:gs pos="20000">
              <a:sysClr val="window" lastClr="FFFFFF">
                <a:tint val="80000"/>
                <a:satMod val="300000"/>
                <a:alpha val="27000"/>
              </a:sysClr>
            </a:gs>
            <a:gs pos="100000">
              <a:sysClr val="window" lastClr="FFFFFF"/>
            </a:gs>
          </a:gsLst>
          <a:lin ang="5400000" scaled="1"/>
          <a:tileRect/>
        </a:gradFill>
        <a:ln w="9525" cap="flat" cmpd="sng" algn="ctr">
          <a:solidFill>
            <a:srgbClr val="84AA33">
              <a:hueOff val="-3210336"/>
              <a:satOff val="39690"/>
              <a:lumOff val="-12939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algn="r" rtl="1"/>
          <a:endParaRPr lang="en-US" sz="21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 Condensed" pitchFamily="34" charset="0"/>
            <a:ea typeface="+mn-ea"/>
            <a:cs typeface="B Zar" pitchFamily="2" charset="-78"/>
          </a:endParaRPr>
        </a:p>
      </dgm:t>
    </dgm:pt>
    <dgm:pt modelId="{E3043C1D-FE55-4E52-83EA-7E70D1090355}">
      <dgm:prSet phldrT="[Text]" custT="1"/>
      <dgm:spPr>
        <a:xfrm rot="5400000">
          <a:off x="-263787" y="3397287"/>
          <a:ext cx="1758580" cy="1231006"/>
        </a:xfrm>
        <a:prstGeom prst="chevron">
          <a:avLst/>
        </a:prstGeom>
        <a:gradFill rotWithShape="0">
          <a:gsLst>
            <a:gs pos="0">
              <a:srgbClr val="84AA33">
                <a:hueOff val="-3210336"/>
                <a:satOff val="39690"/>
                <a:lumOff val="-12939"/>
                <a:alphaOff val="0"/>
                <a:shade val="51000"/>
                <a:satMod val="130000"/>
              </a:srgbClr>
            </a:gs>
            <a:gs pos="80000">
              <a:srgbClr val="84AA33">
                <a:hueOff val="-3210336"/>
                <a:satOff val="39690"/>
                <a:lumOff val="-12939"/>
                <a:alphaOff val="0"/>
                <a:shade val="93000"/>
                <a:satMod val="130000"/>
              </a:srgbClr>
            </a:gs>
            <a:gs pos="100000">
              <a:srgbClr val="84AA33">
                <a:hueOff val="-3210336"/>
                <a:satOff val="39690"/>
                <a:lumOff val="-12939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84AA33">
              <a:hueOff val="-3210336"/>
              <a:satOff val="39690"/>
              <a:lumOff val="-12939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fa-IR" sz="2000" b="1" dirty="0" smtClean="0">
              <a:solidFill>
                <a:schemeClr val="tx1"/>
              </a:solidFill>
              <a:latin typeface="Gill Sans MT Condensed" pitchFamily="34" charset="0"/>
              <a:ea typeface="+mn-ea"/>
              <a:cs typeface="B Zar" pitchFamily="2" charset="-78"/>
            </a:rPr>
            <a:t>همخوانی </a:t>
          </a:r>
          <a:endParaRPr lang="en-US" sz="2000" b="1" dirty="0">
            <a:solidFill>
              <a:schemeClr val="tx1"/>
            </a:solidFill>
            <a:latin typeface="Gill Sans MT Condensed" pitchFamily="34" charset="0"/>
            <a:ea typeface="+mn-ea"/>
            <a:cs typeface="B Zar" pitchFamily="2" charset="-78"/>
          </a:endParaRPr>
        </a:p>
      </dgm:t>
    </dgm:pt>
    <dgm:pt modelId="{7198E903-B8AC-4DDF-B390-025DF7B9C548}" type="sibTrans" cxnId="{2B9C2928-0921-4E03-B8CA-B39808D959B8}">
      <dgm:prSet/>
      <dgm:spPr/>
      <dgm:t>
        <a:bodyPr/>
        <a:lstStyle/>
        <a:p>
          <a:endParaRPr lang="en-US" b="0">
            <a:latin typeface="Gill Sans MT Condensed" pitchFamily="34" charset="0"/>
          </a:endParaRPr>
        </a:p>
      </dgm:t>
    </dgm:pt>
    <dgm:pt modelId="{A9111368-D99B-4E5A-A614-59DF449D2335}" type="parTrans" cxnId="{2B9C2928-0921-4E03-B8CA-B39808D959B8}">
      <dgm:prSet/>
      <dgm:spPr/>
      <dgm:t>
        <a:bodyPr/>
        <a:lstStyle/>
        <a:p>
          <a:endParaRPr lang="en-US" b="0">
            <a:latin typeface="Gill Sans MT Condensed" pitchFamily="34" charset="0"/>
          </a:endParaRPr>
        </a:p>
      </dgm:t>
    </dgm:pt>
    <dgm:pt modelId="{D8FEA905-E323-488C-94CC-2CAF2199FD8D}" type="sibTrans" cxnId="{614FD462-F151-47CE-A538-8821FAEF77E1}">
      <dgm:prSet/>
      <dgm:spPr/>
      <dgm:t>
        <a:bodyPr/>
        <a:lstStyle/>
        <a:p>
          <a:endParaRPr lang="en-US" b="0">
            <a:latin typeface="Gill Sans MT Condensed" pitchFamily="34" charset="0"/>
          </a:endParaRPr>
        </a:p>
      </dgm:t>
    </dgm:pt>
    <dgm:pt modelId="{8B4BECAC-800B-4AE1-A35C-B6DF2F68D7F4}" type="parTrans" cxnId="{614FD462-F151-47CE-A538-8821FAEF77E1}">
      <dgm:prSet/>
      <dgm:spPr/>
      <dgm:t>
        <a:bodyPr/>
        <a:lstStyle/>
        <a:p>
          <a:endParaRPr lang="en-US" b="0">
            <a:latin typeface="Gill Sans MT Condensed" pitchFamily="34" charset="0"/>
          </a:endParaRPr>
        </a:p>
      </dgm:t>
    </dgm:pt>
    <dgm:pt modelId="{73E6BB00-B3AD-4406-B3AB-B801D49B9C6D}">
      <dgm:prSet custT="1"/>
      <dgm:spPr/>
      <dgm:t>
        <a:bodyPr/>
        <a:lstStyle/>
        <a:p>
          <a:pPr algn="r" rtl="1"/>
          <a:r>
            <a:rPr lang="fa-IR" sz="21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 Condensed" pitchFamily="34" charset="0"/>
              <a:ea typeface="+mn-ea"/>
              <a:cs typeface="B Zar" pitchFamily="2" charset="-78"/>
            </a:rPr>
            <a:t>(المور،۲۰۰۰</a:t>
          </a:r>
          <a:r>
            <a:rPr lang="fa-IR" sz="21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 Condensed" pitchFamily="34" charset="0"/>
              <a:ea typeface="+mn-ea"/>
              <a:cs typeface="B Zar" pitchFamily="2" charset="-78"/>
            </a:rPr>
            <a:t>)،سیلنز  </a:t>
          </a:r>
          <a:r>
            <a:rPr lang="fa-IR" sz="21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 Condensed" pitchFamily="34" charset="0"/>
              <a:ea typeface="+mn-ea"/>
              <a:cs typeface="B Zar" pitchFamily="2" charset="-78"/>
            </a:rPr>
            <a:t>و ملفورد  (2002</a:t>
          </a:r>
          <a:r>
            <a:rPr lang="fa-IR" sz="21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 Condensed" pitchFamily="34" charset="0"/>
              <a:ea typeface="+mn-ea"/>
              <a:cs typeface="B Zar" pitchFamily="2" charset="-78"/>
            </a:rPr>
            <a:t>)، (هریس، 2009،2004) ،(هالینگر و هک ، 2009) </a:t>
          </a:r>
          <a:endParaRPr lang="en-US" sz="21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 Condensed" pitchFamily="34" charset="0"/>
            <a:ea typeface="+mn-ea"/>
            <a:cs typeface="B Zar" pitchFamily="2" charset="-78"/>
          </a:endParaRPr>
        </a:p>
      </dgm:t>
    </dgm:pt>
    <dgm:pt modelId="{E8103817-7D4C-44D5-953A-3123F3BB72CB}" type="parTrans" cxnId="{E2177F64-B9B6-460F-A730-6CB3192B1493}">
      <dgm:prSet/>
      <dgm:spPr/>
      <dgm:t>
        <a:bodyPr/>
        <a:lstStyle/>
        <a:p>
          <a:endParaRPr lang="en-US"/>
        </a:p>
      </dgm:t>
    </dgm:pt>
    <dgm:pt modelId="{A899DAE5-D39F-43C2-85D9-D4CC326B92DB}" type="sibTrans" cxnId="{E2177F64-B9B6-460F-A730-6CB3192B1493}">
      <dgm:prSet/>
      <dgm:spPr/>
      <dgm:t>
        <a:bodyPr/>
        <a:lstStyle/>
        <a:p>
          <a:endParaRPr lang="en-US"/>
        </a:p>
      </dgm:t>
    </dgm:pt>
    <dgm:pt modelId="{FA36C508-16D3-4FF8-9E9D-6BEC0ED6C412}" type="pres">
      <dgm:prSet presAssocID="{84AD8EFF-51FE-4C09-BC70-C2A0A34A08F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8FBB94-FE96-447A-A19E-0C75FD71C3E6}" type="pres">
      <dgm:prSet presAssocID="{745047CA-10C9-46CC-8ACB-BDD25E947F5F}" presName="composite" presStyleCnt="0"/>
      <dgm:spPr/>
    </dgm:pt>
    <dgm:pt modelId="{89EE745E-4D19-4A19-828C-8ECB97199D74}" type="pres">
      <dgm:prSet presAssocID="{745047CA-10C9-46CC-8ACB-BDD25E947F5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58774-D024-45B7-BC3E-5514F18F310B}" type="pres">
      <dgm:prSet presAssocID="{745047CA-10C9-46CC-8ACB-BDD25E947F5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EFDB27-97A2-49B4-9768-C1446EBA41C9}" type="pres">
      <dgm:prSet presAssocID="{059C45AF-C055-4BB6-BCF8-CE1CA95E482E}" presName="sp" presStyleCnt="0"/>
      <dgm:spPr/>
    </dgm:pt>
    <dgm:pt modelId="{8140CB5D-33BE-479A-9DE6-28450426E7F2}" type="pres">
      <dgm:prSet presAssocID="{7428868A-4EDD-43F0-BF51-72A3509E1195}" presName="composite" presStyleCnt="0"/>
      <dgm:spPr/>
    </dgm:pt>
    <dgm:pt modelId="{95BFF464-8791-4EF1-832E-183E2642CAD0}" type="pres">
      <dgm:prSet presAssocID="{7428868A-4EDD-43F0-BF51-72A3509E119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0A1001-295C-4A76-8A6A-C814A34DB066}" type="pres">
      <dgm:prSet presAssocID="{7428868A-4EDD-43F0-BF51-72A3509E119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75A1A-44C7-4124-BF6C-7B7EC2CA5784}" type="pres">
      <dgm:prSet presAssocID="{24C0F300-683D-4F45-97F0-1D63B6957610}" presName="sp" presStyleCnt="0"/>
      <dgm:spPr/>
    </dgm:pt>
    <dgm:pt modelId="{441EDB32-9526-477F-9CA6-68466310FBDD}" type="pres">
      <dgm:prSet presAssocID="{E3043C1D-FE55-4E52-83EA-7E70D1090355}" presName="composite" presStyleCnt="0"/>
      <dgm:spPr/>
    </dgm:pt>
    <dgm:pt modelId="{ADBFC8F5-47A5-49CF-B0C3-42D45AA4D3BC}" type="pres">
      <dgm:prSet presAssocID="{E3043C1D-FE55-4E52-83EA-7E70D109035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5B0DD-50FC-42B3-9249-D1747FC40FF9}" type="pres">
      <dgm:prSet presAssocID="{E3043C1D-FE55-4E52-83EA-7E70D1090355}" presName="descendantText" presStyleLbl="alignAcc1" presStyleIdx="2" presStyleCnt="3" custScaleX="88514" custScaleY="1332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18033D-A394-486F-A993-679984DA2103}" type="presOf" srcId="{7428868A-4EDD-43F0-BF51-72A3509E1195}" destId="{95BFF464-8791-4EF1-832E-183E2642CAD0}" srcOrd="0" destOrd="0" presId="urn:microsoft.com/office/officeart/2005/8/layout/chevron2"/>
    <dgm:cxn modelId="{4C280881-9BDE-40BD-9CBD-0488C9539810}" type="presOf" srcId="{7F4F33E4-FCF4-449F-B540-3C54F31107A5}" destId="{F3E58774-D024-45B7-BC3E-5514F18F310B}" srcOrd="0" destOrd="0" presId="urn:microsoft.com/office/officeart/2005/8/layout/chevron2"/>
    <dgm:cxn modelId="{C762DDEC-98C3-4E7A-B5B7-42F6E5C3A43C}" type="presOf" srcId="{73B36B31-AF3C-4ADE-AAC7-51B0746E9AF3}" destId="{0865B0DD-50FC-42B3-9249-D1747FC40FF9}" srcOrd="0" destOrd="0" presId="urn:microsoft.com/office/officeart/2005/8/layout/chevron2"/>
    <dgm:cxn modelId="{EE8FCD56-F2B5-4323-AA6B-EA4E0347E6B1}" srcId="{84AD8EFF-51FE-4C09-BC70-C2A0A34A08F4}" destId="{7428868A-4EDD-43F0-BF51-72A3509E1195}" srcOrd="1" destOrd="0" parTransId="{5AADA345-BAE1-4447-971B-90ACAEAF5449}" sibTransId="{24C0F300-683D-4F45-97F0-1D63B6957610}"/>
    <dgm:cxn modelId="{85D68210-306B-4CC2-B11D-7562671D1332}" srcId="{7428868A-4EDD-43F0-BF51-72A3509E1195}" destId="{C799A484-DA56-486D-B68B-42795684F777}" srcOrd="0" destOrd="0" parTransId="{AEF06A58-D001-4EAD-9C3A-F5BAA7E0DBCA}" sibTransId="{8E23DF12-E029-4F71-A2A3-04552BCA99C6}"/>
    <dgm:cxn modelId="{E2177F64-B9B6-460F-A730-6CB3192B1493}" srcId="{E3043C1D-FE55-4E52-83EA-7E70D1090355}" destId="{73E6BB00-B3AD-4406-B3AB-B801D49B9C6D}" srcOrd="1" destOrd="0" parTransId="{E8103817-7D4C-44D5-953A-3123F3BB72CB}" sibTransId="{A899DAE5-D39F-43C2-85D9-D4CC326B92DB}"/>
    <dgm:cxn modelId="{2B9C2928-0921-4E03-B8CA-B39808D959B8}" srcId="{84AD8EFF-51FE-4C09-BC70-C2A0A34A08F4}" destId="{E3043C1D-FE55-4E52-83EA-7E70D1090355}" srcOrd="2" destOrd="0" parTransId="{A9111368-D99B-4E5A-A614-59DF449D2335}" sibTransId="{7198E903-B8AC-4DDF-B390-025DF7B9C548}"/>
    <dgm:cxn modelId="{D1932FD7-CBFA-4DCB-BA32-FA3D3F86FC1A}" type="presOf" srcId="{745047CA-10C9-46CC-8ACB-BDD25E947F5F}" destId="{89EE745E-4D19-4A19-828C-8ECB97199D74}" srcOrd="0" destOrd="0" presId="urn:microsoft.com/office/officeart/2005/8/layout/chevron2"/>
    <dgm:cxn modelId="{A30B0CC0-8C63-4928-95BA-15F2C5663ABB}" type="presOf" srcId="{84AD8EFF-51FE-4C09-BC70-C2A0A34A08F4}" destId="{FA36C508-16D3-4FF8-9E9D-6BEC0ED6C412}" srcOrd="0" destOrd="0" presId="urn:microsoft.com/office/officeart/2005/8/layout/chevron2"/>
    <dgm:cxn modelId="{B36963F7-485D-4B92-B127-B77B58675168}" srcId="{745047CA-10C9-46CC-8ACB-BDD25E947F5F}" destId="{7F4F33E4-FCF4-449F-B540-3C54F31107A5}" srcOrd="0" destOrd="0" parTransId="{607A88D0-3E58-4926-AA29-970597C5C35B}" sibTransId="{E4CD9AC3-47D4-4E4B-BCAE-8F5BA0E09946}"/>
    <dgm:cxn modelId="{E0479673-29D8-48F1-B100-1948DE7417B3}" srcId="{84AD8EFF-51FE-4C09-BC70-C2A0A34A08F4}" destId="{745047CA-10C9-46CC-8ACB-BDD25E947F5F}" srcOrd="0" destOrd="0" parTransId="{57C295C5-CAB8-4C8A-9914-CBA8DF129D8F}" sibTransId="{059C45AF-C055-4BB6-BCF8-CE1CA95E482E}"/>
    <dgm:cxn modelId="{45ABAAC1-41B0-44C1-A9B9-8E82CF89E1D1}" type="presOf" srcId="{E3043C1D-FE55-4E52-83EA-7E70D1090355}" destId="{ADBFC8F5-47A5-49CF-B0C3-42D45AA4D3BC}" srcOrd="0" destOrd="0" presId="urn:microsoft.com/office/officeart/2005/8/layout/chevron2"/>
    <dgm:cxn modelId="{614FD462-F151-47CE-A538-8821FAEF77E1}" srcId="{E3043C1D-FE55-4E52-83EA-7E70D1090355}" destId="{73B36B31-AF3C-4ADE-AAC7-51B0746E9AF3}" srcOrd="0" destOrd="0" parTransId="{8B4BECAC-800B-4AE1-A35C-B6DF2F68D7F4}" sibTransId="{D8FEA905-E323-488C-94CC-2CAF2199FD8D}"/>
    <dgm:cxn modelId="{01D0159E-B225-4904-ACEA-AF87A11C507E}" type="presOf" srcId="{C799A484-DA56-486D-B68B-42795684F777}" destId="{800A1001-295C-4A76-8A6A-C814A34DB066}" srcOrd="0" destOrd="0" presId="urn:microsoft.com/office/officeart/2005/8/layout/chevron2"/>
    <dgm:cxn modelId="{E20608A1-159D-4B85-99F9-0FB11014FFBE}" type="presOf" srcId="{73E6BB00-B3AD-4406-B3AB-B801D49B9C6D}" destId="{0865B0DD-50FC-42B3-9249-D1747FC40FF9}" srcOrd="0" destOrd="1" presId="urn:microsoft.com/office/officeart/2005/8/layout/chevron2"/>
    <dgm:cxn modelId="{6A4CE94D-EC2D-463F-AE03-6BC44783F1DA}" type="presParOf" srcId="{FA36C508-16D3-4FF8-9E9D-6BEC0ED6C412}" destId="{B68FBB94-FE96-447A-A19E-0C75FD71C3E6}" srcOrd="0" destOrd="0" presId="urn:microsoft.com/office/officeart/2005/8/layout/chevron2"/>
    <dgm:cxn modelId="{A7C67F6A-E4A0-44A5-86C3-73863951D11A}" type="presParOf" srcId="{B68FBB94-FE96-447A-A19E-0C75FD71C3E6}" destId="{89EE745E-4D19-4A19-828C-8ECB97199D74}" srcOrd="0" destOrd="0" presId="urn:microsoft.com/office/officeart/2005/8/layout/chevron2"/>
    <dgm:cxn modelId="{35D21D97-811A-4D70-B1EF-53672610EA6B}" type="presParOf" srcId="{B68FBB94-FE96-447A-A19E-0C75FD71C3E6}" destId="{F3E58774-D024-45B7-BC3E-5514F18F310B}" srcOrd="1" destOrd="0" presId="urn:microsoft.com/office/officeart/2005/8/layout/chevron2"/>
    <dgm:cxn modelId="{BCF6E84C-C168-496B-BF65-EB18A84EB3F9}" type="presParOf" srcId="{FA36C508-16D3-4FF8-9E9D-6BEC0ED6C412}" destId="{84EFDB27-97A2-49B4-9768-C1446EBA41C9}" srcOrd="1" destOrd="0" presId="urn:microsoft.com/office/officeart/2005/8/layout/chevron2"/>
    <dgm:cxn modelId="{03A02D8F-9DDF-4205-8DFB-4B4358CA5139}" type="presParOf" srcId="{FA36C508-16D3-4FF8-9E9D-6BEC0ED6C412}" destId="{8140CB5D-33BE-479A-9DE6-28450426E7F2}" srcOrd="2" destOrd="0" presId="urn:microsoft.com/office/officeart/2005/8/layout/chevron2"/>
    <dgm:cxn modelId="{9B22FE46-88BB-45AD-B1A6-53068AD10309}" type="presParOf" srcId="{8140CB5D-33BE-479A-9DE6-28450426E7F2}" destId="{95BFF464-8791-4EF1-832E-183E2642CAD0}" srcOrd="0" destOrd="0" presId="urn:microsoft.com/office/officeart/2005/8/layout/chevron2"/>
    <dgm:cxn modelId="{FFC4AE2D-BD2A-424C-A487-D02D0D0EDE70}" type="presParOf" srcId="{8140CB5D-33BE-479A-9DE6-28450426E7F2}" destId="{800A1001-295C-4A76-8A6A-C814A34DB066}" srcOrd="1" destOrd="0" presId="urn:microsoft.com/office/officeart/2005/8/layout/chevron2"/>
    <dgm:cxn modelId="{4F57CDB3-879A-4FA8-9B4E-26F9D0C3CCED}" type="presParOf" srcId="{FA36C508-16D3-4FF8-9E9D-6BEC0ED6C412}" destId="{5AD75A1A-44C7-4124-BF6C-7B7EC2CA5784}" srcOrd="3" destOrd="0" presId="urn:microsoft.com/office/officeart/2005/8/layout/chevron2"/>
    <dgm:cxn modelId="{776FB051-FEE5-48EC-9C7C-FCAD52B3A80B}" type="presParOf" srcId="{FA36C508-16D3-4FF8-9E9D-6BEC0ED6C412}" destId="{441EDB32-9526-477F-9CA6-68466310FBDD}" srcOrd="4" destOrd="0" presId="urn:microsoft.com/office/officeart/2005/8/layout/chevron2"/>
    <dgm:cxn modelId="{A2B25B33-47DB-4E90-AC7F-8728CAAFE66E}" type="presParOf" srcId="{441EDB32-9526-477F-9CA6-68466310FBDD}" destId="{ADBFC8F5-47A5-49CF-B0C3-42D45AA4D3BC}" srcOrd="0" destOrd="0" presId="urn:microsoft.com/office/officeart/2005/8/layout/chevron2"/>
    <dgm:cxn modelId="{D0B66E02-E961-4E71-9991-510ADDCFEE24}" type="presParOf" srcId="{441EDB32-9526-477F-9CA6-68466310FBDD}" destId="{0865B0DD-50FC-42B3-9249-D1747FC40FF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4AD8EFF-51FE-4C09-BC70-C2A0A34A08F4}" type="doc">
      <dgm:prSet loTypeId="urn:microsoft.com/office/officeart/2005/8/layout/chevron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45047CA-10C9-46CC-8ACB-BDD25E947F5F}">
      <dgm:prSet phldrT="[Text]" custT="1"/>
      <dgm:spPr>
        <a:xfrm rot="5400000">
          <a:off x="-263787" y="265147"/>
          <a:ext cx="1758580" cy="1231006"/>
        </a:xfrm>
        <a:gradFill rotWithShape="0">
          <a:gsLst>
            <a:gs pos="0">
              <a:srgbClr val="84AA33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4AA33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4AA33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84AA33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fa-IR" sz="2000" b="1" dirty="0" smtClean="0">
              <a:solidFill>
                <a:schemeClr val="tx1"/>
              </a:solidFill>
              <a:latin typeface="Gill Sans MT Condensed" pitchFamily="34" charset="0"/>
              <a:ea typeface="+mn-ea"/>
              <a:cs typeface="B Zar" pitchFamily="2" charset="-78"/>
            </a:rPr>
            <a:t>بحث و نتیجه گیری</a:t>
          </a:r>
          <a:endParaRPr lang="en-US" sz="2000" b="1" dirty="0">
            <a:solidFill>
              <a:schemeClr val="tx1"/>
            </a:solidFill>
            <a:latin typeface="Gill Sans MT Condensed" pitchFamily="34" charset="0"/>
            <a:ea typeface="+mn-ea"/>
            <a:cs typeface="B Zar" pitchFamily="2" charset="-78"/>
          </a:endParaRPr>
        </a:p>
      </dgm:t>
    </dgm:pt>
    <dgm:pt modelId="{57C295C5-CAB8-4C8A-9914-CBA8DF129D8F}" type="parTrans" cxnId="{E0479673-29D8-48F1-B100-1948DE7417B3}">
      <dgm:prSet/>
      <dgm:spPr/>
      <dgm:t>
        <a:bodyPr/>
        <a:lstStyle/>
        <a:p>
          <a:endParaRPr lang="en-US" b="0">
            <a:latin typeface="Gill Sans MT Condensed" pitchFamily="34" charset="0"/>
          </a:endParaRPr>
        </a:p>
      </dgm:t>
    </dgm:pt>
    <dgm:pt modelId="{059C45AF-C055-4BB6-BCF8-CE1CA95E482E}" type="sibTrans" cxnId="{E0479673-29D8-48F1-B100-1948DE7417B3}">
      <dgm:prSet/>
      <dgm:spPr/>
      <dgm:t>
        <a:bodyPr/>
        <a:lstStyle/>
        <a:p>
          <a:endParaRPr lang="en-US" b="0">
            <a:latin typeface="Gill Sans MT Condensed" pitchFamily="34" charset="0"/>
          </a:endParaRPr>
        </a:p>
      </dgm:t>
    </dgm:pt>
    <dgm:pt modelId="{C799A484-DA56-486D-B68B-42795684F777}">
      <dgm:prSet phldrT="[Text]" custT="1"/>
      <dgm:spPr>
        <a:xfrm rot="5400000">
          <a:off x="3181302" y="-382865"/>
          <a:ext cx="1143077" cy="5043669"/>
        </a:xfrm>
        <a:gradFill flip="none" rotWithShape="1">
          <a:gsLst>
            <a:gs pos="20000">
              <a:sysClr val="window" lastClr="FFFFFF">
                <a:tint val="80000"/>
                <a:satMod val="300000"/>
                <a:alpha val="27000"/>
              </a:sysClr>
            </a:gs>
            <a:gs pos="100000">
              <a:sysClr val="window" lastClr="FFFFFF"/>
            </a:gs>
          </a:gsLst>
          <a:lin ang="5400000" scaled="1"/>
          <a:tileRect/>
        </a:gradFill>
        <a:ln w="9525" cap="flat" cmpd="sng" algn="ctr">
          <a:solidFill>
            <a:srgbClr val="84AA33">
              <a:hueOff val="-1605168"/>
              <a:satOff val="19845"/>
              <a:lumOff val="-647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rtl="1"/>
          <a:r>
            <a:rPr lang="ar-SA" sz="1800" dirty="0" smtClean="0">
              <a:effectLst/>
              <a:latin typeface="Calibri"/>
              <a:ea typeface="Calibri"/>
              <a:cs typeface="B Zar"/>
            </a:rPr>
            <a:t>نتیجه می گیریم که مدل رهبری توزیع شده  مدیران ما مدلی نظام مند نیست بلکه خودجوش (خودانگیخته) است چرا که در مدل خودجوش </a:t>
          </a:r>
          <a:r>
            <a:rPr lang="fa-IR" sz="1800" dirty="0" smtClean="0">
              <a:effectLst/>
              <a:latin typeface="Calibri"/>
              <a:ea typeface="Calibri"/>
              <a:cs typeface="B Zar"/>
            </a:rPr>
            <a:t>چون تفکر نظام مند به طور کامل وجود ندارد </a:t>
          </a:r>
          <a:endParaRPr lang="en-US" sz="18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 Condensed" pitchFamily="34" charset="0"/>
            <a:ea typeface="+mn-ea"/>
            <a:cs typeface="+mn-cs"/>
          </a:endParaRPr>
        </a:p>
      </dgm:t>
    </dgm:pt>
    <dgm:pt modelId="{7428868A-4EDD-43F0-BF51-72A3509E1195}">
      <dgm:prSet phldrT="[Text]" custT="1"/>
      <dgm:spPr>
        <a:xfrm rot="5400000">
          <a:off x="-263787" y="1831217"/>
          <a:ext cx="1758580" cy="1231006"/>
        </a:xfrm>
        <a:gradFill rotWithShape="0">
          <a:gsLst>
            <a:gs pos="0">
              <a:srgbClr val="84AA33">
                <a:hueOff val="-1605168"/>
                <a:satOff val="19845"/>
                <a:lumOff val="-6470"/>
                <a:alphaOff val="0"/>
                <a:shade val="51000"/>
                <a:satMod val="130000"/>
              </a:srgbClr>
            </a:gs>
            <a:gs pos="80000">
              <a:srgbClr val="84AA33">
                <a:hueOff val="-1605168"/>
                <a:satOff val="19845"/>
                <a:lumOff val="-6470"/>
                <a:alphaOff val="0"/>
                <a:shade val="93000"/>
                <a:satMod val="130000"/>
              </a:srgbClr>
            </a:gs>
            <a:gs pos="100000">
              <a:srgbClr val="84AA33">
                <a:hueOff val="-1605168"/>
                <a:satOff val="19845"/>
                <a:lumOff val="-647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84AA33">
              <a:hueOff val="-1605168"/>
              <a:satOff val="19845"/>
              <a:lumOff val="-647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fa-IR" sz="2000" b="1" dirty="0" smtClean="0">
              <a:solidFill>
                <a:schemeClr val="tx1"/>
              </a:solidFill>
              <a:latin typeface="Gill Sans MT Condensed" pitchFamily="34" charset="0"/>
              <a:ea typeface="+mn-ea"/>
              <a:cs typeface="B Zar" pitchFamily="2" charset="-78"/>
            </a:rPr>
            <a:t>بحث و نتیجه گیری</a:t>
          </a:r>
          <a:endParaRPr lang="en-US" sz="2000" b="1" dirty="0">
            <a:solidFill>
              <a:schemeClr val="tx1"/>
            </a:solidFill>
            <a:latin typeface="Gill Sans MT Condensed" pitchFamily="34" charset="0"/>
            <a:ea typeface="+mn-ea"/>
            <a:cs typeface="B Zar" pitchFamily="2" charset="-78"/>
          </a:endParaRPr>
        </a:p>
      </dgm:t>
    </dgm:pt>
    <dgm:pt modelId="{24C0F300-683D-4F45-97F0-1D63B6957610}" type="sibTrans" cxnId="{EE8FCD56-F2B5-4323-AA6B-EA4E0347E6B1}">
      <dgm:prSet/>
      <dgm:spPr/>
      <dgm:t>
        <a:bodyPr/>
        <a:lstStyle/>
        <a:p>
          <a:endParaRPr lang="en-US" b="0">
            <a:latin typeface="Gill Sans MT Condensed" pitchFamily="34" charset="0"/>
          </a:endParaRPr>
        </a:p>
      </dgm:t>
    </dgm:pt>
    <dgm:pt modelId="{5AADA345-BAE1-4447-971B-90ACAEAF5449}" type="parTrans" cxnId="{EE8FCD56-F2B5-4323-AA6B-EA4E0347E6B1}">
      <dgm:prSet/>
      <dgm:spPr/>
      <dgm:t>
        <a:bodyPr/>
        <a:lstStyle/>
        <a:p>
          <a:endParaRPr lang="en-US" b="0">
            <a:latin typeface="Gill Sans MT Condensed" pitchFamily="34" charset="0"/>
          </a:endParaRPr>
        </a:p>
      </dgm:t>
    </dgm:pt>
    <dgm:pt modelId="{8E23DF12-E029-4F71-A2A3-04552BCA99C6}" type="sibTrans" cxnId="{85D68210-306B-4CC2-B11D-7562671D1332}">
      <dgm:prSet/>
      <dgm:spPr/>
      <dgm:t>
        <a:bodyPr/>
        <a:lstStyle/>
        <a:p>
          <a:endParaRPr lang="en-US" b="0">
            <a:latin typeface="Gill Sans MT Condensed" pitchFamily="34" charset="0"/>
          </a:endParaRPr>
        </a:p>
      </dgm:t>
    </dgm:pt>
    <dgm:pt modelId="{AEF06A58-D001-4EAD-9C3A-F5BAA7E0DBCA}" type="parTrans" cxnId="{85D68210-306B-4CC2-B11D-7562671D1332}">
      <dgm:prSet/>
      <dgm:spPr/>
      <dgm:t>
        <a:bodyPr/>
        <a:lstStyle/>
        <a:p>
          <a:endParaRPr lang="en-US" b="0">
            <a:latin typeface="Gill Sans MT Condensed" pitchFamily="34" charset="0"/>
          </a:endParaRPr>
        </a:p>
      </dgm:t>
    </dgm:pt>
    <dgm:pt modelId="{7F4F33E4-FCF4-449F-B540-3C54F31107A5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xfrm rot="5400000">
          <a:off x="3181302" y="-1948936"/>
          <a:ext cx="1143077" cy="5043669"/>
        </a:xfrm>
        <a:ln/>
      </dgm:spPr>
      <dgm:t>
        <a:bodyPr/>
        <a:lstStyle/>
        <a:p>
          <a:pPr rtl="1"/>
          <a:r>
            <a:rPr lang="ar-SA" sz="1800" dirty="0" smtClean="0">
              <a:cs typeface="B Zar" pitchFamily="2" charset="-78"/>
            </a:rPr>
            <a:t>بيشتر </a:t>
          </a:r>
          <a:r>
            <a:rPr lang="fa-IR" sz="1800" dirty="0" smtClean="0">
              <a:cs typeface="B Zar" pitchFamily="2" charset="-78"/>
            </a:rPr>
            <a:t>معلمان</a:t>
          </a:r>
          <a:r>
            <a:rPr lang="ar-SA" sz="1800" dirty="0" smtClean="0">
              <a:cs typeface="B Zar" pitchFamily="2" charset="-78"/>
            </a:rPr>
            <a:t> معتقدند كه سطح توجه مديران  به مولفه های رهبری توزیع شده</a:t>
          </a:r>
          <a:r>
            <a:rPr lang="fa-IR" sz="1800" dirty="0" smtClean="0">
              <a:cs typeface="B Zar" pitchFamily="2" charset="-78"/>
            </a:rPr>
            <a:t> (ماموریت، اعتماد،فرهنگ مدرسه،توسعه حرفه ای ،عمل رهبری،حمایت،تصمیم گیری)</a:t>
          </a:r>
          <a:r>
            <a:rPr lang="ar-SA" sz="1800" dirty="0" smtClean="0">
              <a:cs typeface="B Zar" pitchFamily="2" charset="-78"/>
            </a:rPr>
            <a:t>نسبتا مطلوب بوده است</a:t>
          </a:r>
          <a:r>
            <a:rPr lang="en-US" sz="1800" dirty="0" smtClean="0">
              <a:cs typeface="B Zar" pitchFamily="2" charset="-78"/>
            </a:rPr>
            <a:t>.</a:t>
          </a:r>
          <a:endParaRPr lang="en-US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 Condensed" pitchFamily="34" charset="0"/>
            <a:ea typeface="+mn-ea"/>
            <a:cs typeface="B Zar" pitchFamily="2" charset="-78"/>
          </a:endParaRPr>
        </a:p>
      </dgm:t>
    </dgm:pt>
    <dgm:pt modelId="{E4CD9AC3-47D4-4E4B-BCAE-8F5BA0E09946}" type="sibTrans" cxnId="{B36963F7-485D-4B92-B127-B77B58675168}">
      <dgm:prSet/>
      <dgm:spPr/>
      <dgm:t>
        <a:bodyPr/>
        <a:lstStyle/>
        <a:p>
          <a:endParaRPr lang="en-US" b="0">
            <a:latin typeface="Gill Sans MT Condensed" pitchFamily="34" charset="0"/>
          </a:endParaRPr>
        </a:p>
      </dgm:t>
    </dgm:pt>
    <dgm:pt modelId="{607A88D0-3E58-4926-AA29-970597C5C35B}" type="parTrans" cxnId="{B36963F7-485D-4B92-B127-B77B58675168}">
      <dgm:prSet/>
      <dgm:spPr/>
      <dgm:t>
        <a:bodyPr/>
        <a:lstStyle/>
        <a:p>
          <a:endParaRPr lang="en-US" b="0">
            <a:latin typeface="Gill Sans MT Condensed" pitchFamily="34" charset="0"/>
          </a:endParaRPr>
        </a:p>
      </dgm:t>
    </dgm:pt>
    <dgm:pt modelId="{73B36B31-AF3C-4ADE-AAC7-51B0746E9AF3}">
      <dgm:prSet phldrT="[Text]" custT="1"/>
      <dgm:spPr>
        <a:xfrm rot="5400000">
          <a:off x="3181302" y="1183204"/>
          <a:ext cx="1143077" cy="5043669"/>
        </a:xfrm>
        <a:gradFill flip="none" rotWithShape="1">
          <a:gsLst>
            <a:gs pos="20000">
              <a:sysClr val="window" lastClr="FFFFFF">
                <a:tint val="80000"/>
                <a:satMod val="300000"/>
                <a:alpha val="27000"/>
              </a:sysClr>
            </a:gs>
            <a:gs pos="100000">
              <a:sysClr val="window" lastClr="FFFFFF"/>
            </a:gs>
          </a:gsLst>
          <a:lin ang="5400000" scaled="1"/>
          <a:tileRect/>
        </a:gradFill>
        <a:ln w="9525" cap="flat" cmpd="sng" algn="ctr">
          <a:solidFill>
            <a:srgbClr val="84AA33">
              <a:hueOff val="-3210336"/>
              <a:satOff val="39690"/>
              <a:lumOff val="-12939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rtl="1"/>
          <a:r>
            <a:rPr lang="fa-IR" sz="2100" b="1" dirty="0" smtClean="0">
              <a:effectLst/>
              <a:latin typeface="Calibri"/>
              <a:cs typeface="B Zar" pitchFamily="2" charset="-78"/>
            </a:rPr>
            <a:t>صحرانورد (1390)؛هریس(۲۰۰۸)؛کم بور(۲۰۰۸) </a:t>
          </a:r>
          <a:endParaRPr lang="en-US" sz="21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 Condensed" pitchFamily="34" charset="0"/>
            <a:ea typeface="+mn-ea"/>
            <a:cs typeface="B Zar" pitchFamily="2" charset="-78"/>
          </a:endParaRPr>
        </a:p>
      </dgm:t>
    </dgm:pt>
    <dgm:pt modelId="{E3043C1D-FE55-4E52-83EA-7E70D1090355}">
      <dgm:prSet phldrT="[Text]" custT="1"/>
      <dgm:spPr>
        <a:xfrm rot="5400000">
          <a:off x="-263787" y="3397287"/>
          <a:ext cx="1758580" cy="1231006"/>
        </a:xfrm>
        <a:gradFill rotWithShape="0">
          <a:gsLst>
            <a:gs pos="0">
              <a:srgbClr val="84AA33">
                <a:hueOff val="-3210336"/>
                <a:satOff val="39690"/>
                <a:lumOff val="-12939"/>
                <a:alphaOff val="0"/>
                <a:shade val="51000"/>
                <a:satMod val="130000"/>
              </a:srgbClr>
            </a:gs>
            <a:gs pos="80000">
              <a:srgbClr val="84AA33">
                <a:hueOff val="-3210336"/>
                <a:satOff val="39690"/>
                <a:lumOff val="-12939"/>
                <a:alphaOff val="0"/>
                <a:shade val="93000"/>
                <a:satMod val="130000"/>
              </a:srgbClr>
            </a:gs>
            <a:gs pos="100000">
              <a:srgbClr val="84AA33">
                <a:hueOff val="-3210336"/>
                <a:satOff val="39690"/>
                <a:lumOff val="-12939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84AA33">
              <a:hueOff val="-3210336"/>
              <a:satOff val="39690"/>
              <a:lumOff val="-12939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fa-IR" sz="2000" b="1" dirty="0" smtClean="0">
              <a:solidFill>
                <a:schemeClr val="tx1"/>
              </a:solidFill>
              <a:latin typeface="Gill Sans MT Condensed" pitchFamily="34" charset="0"/>
              <a:ea typeface="+mn-ea"/>
              <a:cs typeface="B Zar" pitchFamily="2" charset="-78"/>
            </a:rPr>
            <a:t>همخوانی </a:t>
          </a:r>
          <a:endParaRPr lang="en-US" sz="2000" b="1" dirty="0">
            <a:solidFill>
              <a:schemeClr val="tx1"/>
            </a:solidFill>
            <a:latin typeface="Gill Sans MT Condensed" pitchFamily="34" charset="0"/>
            <a:ea typeface="+mn-ea"/>
            <a:cs typeface="B Zar" pitchFamily="2" charset="-78"/>
          </a:endParaRPr>
        </a:p>
      </dgm:t>
    </dgm:pt>
    <dgm:pt modelId="{7198E903-B8AC-4DDF-B390-025DF7B9C548}" type="sibTrans" cxnId="{2B9C2928-0921-4E03-B8CA-B39808D959B8}">
      <dgm:prSet/>
      <dgm:spPr/>
      <dgm:t>
        <a:bodyPr/>
        <a:lstStyle/>
        <a:p>
          <a:endParaRPr lang="en-US" b="0">
            <a:latin typeface="Gill Sans MT Condensed" pitchFamily="34" charset="0"/>
          </a:endParaRPr>
        </a:p>
      </dgm:t>
    </dgm:pt>
    <dgm:pt modelId="{A9111368-D99B-4E5A-A614-59DF449D2335}" type="parTrans" cxnId="{2B9C2928-0921-4E03-B8CA-B39808D959B8}">
      <dgm:prSet/>
      <dgm:spPr/>
      <dgm:t>
        <a:bodyPr/>
        <a:lstStyle/>
        <a:p>
          <a:endParaRPr lang="en-US" b="0">
            <a:latin typeface="Gill Sans MT Condensed" pitchFamily="34" charset="0"/>
          </a:endParaRPr>
        </a:p>
      </dgm:t>
    </dgm:pt>
    <dgm:pt modelId="{D8FEA905-E323-488C-94CC-2CAF2199FD8D}" type="sibTrans" cxnId="{614FD462-F151-47CE-A538-8821FAEF77E1}">
      <dgm:prSet/>
      <dgm:spPr/>
      <dgm:t>
        <a:bodyPr/>
        <a:lstStyle/>
        <a:p>
          <a:endParaRPr lang="en-US" b="0">
            <a:latin typeface="Gill Sans MT Condensed" pitchFamily="34" charset="0"/>
          </a:endParaRPr>
        </a:p>
      </dgm:t>
    </dgm:pt>
    <dgm:pt modelId="{8B4BECAC-800B-4AE1-A35C-B6DF2F68D7F4}" type="parTrans" cxnId="{614FD462-F151-47CE-A538-8821FAEF77E1}">
      <dgm:prSet/>
      <dgm:spPr/>
      <dgm:t>
        <a:bodyPr/>
        <a:lstStyle/>
        <a:p>
          <a:endParaRPr lang="en-US" b="0">
            <a:latin typeface="Gill Sans MT Condensed" pitchFamily="34" charset="0"/>
          </a:endParaRPr>
        </a:p>
      </dgm:t>
    </dgm:pt>
    <dgm:pt modelId="{FA36C508-16D3-4FF8-9E9D-6BEC0ED6C412}" type="pres">
      <dgm:prSet presAssocID="{84AD8EFF-51FE-4C09-BC70-C2A0A34A08F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8FBB94-FE96-447A-A19E-0C75FD71C3E6}" type="pres">
      <dgm:prSet presAssocID="{745047CA-10C9-46CC-8ACB-BDD25E947F5F}" presName="composite" presStyleCnt="0"/>
      <dgm:spPr/>
    </dgm:pt>
    <dgm:pt modelId="{89EE745E-4D19-4A19-828C-8ECB97199D74}" type="pres">
      <dgm:prSet presAssocID="{745047CA-10C9-46CC-8ACB-BDD25E947F5F}" presName="parentText" presStyleLbl="alignNode1" presStyleIdx="0" presStyleCnt="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F3E58774-D024-45B7-BC3E-5514F18F310B}" type="pres">
      <dgm:prSet presAssocID="{745047CA-10C9-46CC-8ACB-BDD25E947F5F}" presName="descendantText" presStyleLbl="alignAcc1" presStyleIdx="0" presStyleCnt="3" custLinFactNeighborX="-344" custLinFactNeighborY="12779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84EFDB27-97A2-49B4-9768-C1446EBA41C9}" type="pres">
      <dgm:prSet presAssocID="{059C45AF-C055-4BB6-BCF8-CE1CA95E482E}" presName="sp" presStyleCnt="0"/>
      <dgm:spPr/>
    </dgm:pt>
    <dgm:pt modelId="{8140CB5D-33BE-479A-9DE6-28450426E7F2}" type="pres">
      <dgm:prSet presAssocID="{7428868A-4EDD-43F0-BF51-72A3509E1195}" presName="composite" presStyleCnt="0"/>
      <dgm:spPr/>
    </dgm:pt>
    <dgm:pt modelId="{95BFF464-8791-4EF1-832E-183E2642CAD0}" type="pres">
      <dgm:prSet presAssocID="{7428868A-4EDD-43F0-BF51-72A3509E1195}" presName="parentText" presStyleLbl="alignNode1" presStyleIdx="1" presStyleCnt="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800A1001-295C-4A76-8A6A-C814A34DB066}" type="pres">
      <dgm:prSet presAssocID="{7428868A-4EDD-43F0-BF51-72A3509E1195}" presName="descendantText" presStyleLbl="alignAcc1" presStyleIdx="1" presStyleCnt="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5AD75A1A-44C7-4124-BF6C-7B7EC2CA5784}" type="pres">
      <dgm:prSet presAssocID="{24C0F300-683D-4F45-97F0-1D63B6957610}" presName="sp" presStyleCnt="0"/>
      <dgm:spPr/>
    </dgm:pt>
    <dgm:pt modelId="{441EDB32-9526-477F-9CA6-68466310FBDD}" type="pres">
      <dgm:prSet presAssocID="{E3043C1D-FE55-4E52-83EA-7E70D1090355}" presName="composite" presStyleCnt="0"/>
      <dgm:spPr/>
    </dgm:pt>
    <dgm:pt modelId="{ADBFC8F5-47A5-49CF-B0C3-42D45AA4D3BC}" type="pres">
      <dgm:prSet presAssocID="{E3043C1D-FE55-4E52-83EA-7E70D1090355}" presName="parentText" presStyleLbl="alignNode1" presStyleIdx="2" presStyleCnt="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0865B0DD-50FC-42B3-9249-D1747FC40FF9}" type="pres">
      <dgm:prSet presAssocID="{E3043C1D-FE55-4E52-83EA-7E70D1090355}" presName="descendantText" presStyleLbl="alignAcc1" presStyleIdx="2" presStyleCnt="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</dgm:ptLst>
  <dgm:cxnLst>
    <dgm:cxn modelId="{4785E5C2-DE3F-4FD6-8536-9CF0D39D0377}" type="presOf" srcId="{7F4F33E4-FCF4-449F-B540-3C54F31107A5}" destId="{F3E58774-D024-45B7-BC3E-5514F18F310B}" srcOrd="0" destOrd="0" presId="urn:microsoft.com/office/officeart/2005/8/layout/chevron2"/>
    <dgm:cxn modelId="{89F0C669-081B-45C7-8A80-E7A57795E952}" type="presOf" srcId="{84AD8EFF-51FE-4C09-BC70-C2A0A34A08F4}" destId="{FA36C508-16D3-4FF8-9E9D-6BEC0ED6C412}" srcOrd="0" destOrd="0" presId="urn:microsoft.com/office/officeart/2005/8/layout/chevron2"/>
    <dgm:cxn modelId="{F265608F-19FF-47F7-A8C3-67A134B3728D}" type="presOf" srcId="{7428868A-4EDD-43F0-BF51-72A3509E1195}" destId="{95BFF464-8791-4EF1-832E-183E2642CAD0}" srcOrd="0" destOrd="0" presId="urn:microsoft.com/office/officeart/2005/8/layout/chevron2"/>
    <dgm:cxn modelId="{EA269465-2720-48E4-8E28-32E42426C660}" type="presOf" srcId="{745047CA-10C9-46CC-8ACB-BDD25E947F5F}" destId="{89EE745E-4D19-4A19-828C-8ECB97199D74}" srcOrd="0" destOrd="0" presId="urn:microsoft.com/office/officeart/2005/8/layout/chevron2"/>
    <dgm:cxn modelId="{EE8FCD56-F2B5-4323-AA6B-EA4E0347E6B1}" srcId="{84AD8EFF-51FE-4C09-BC70-C2A0A34A08F4}" destId="{7428868A-4EDD-43F0-BF51-72A3509E1195}" srcOrd="1" destOrd="0" parTransId="{5AADA345-BAE1-4447-971B-90ACAEAF5449}" sibTransId="{24C0F300-683D-4F45-97F0-1D63B6957610}"/>
    <dgm:cxn modelId="{85D68210-306B-4CC2-B11D-7562671D1332}" srcId="{7428868A-4EDD-43F0-BF51-72A3509E1195}" destId="{C799A484-DA56-486D-B68B-42795684F777}" srcOrd="0" destOrd="0" parTransId="{AEF06A58-D001-4EAD-9C3A-F5BAA7E0DBCA}" sibTransId="{8E23DF12-E029-4F71-A2A3-04552BCA99C6}"/>
    <dgm:cxn modelId="{2B9C2928-0921-4E03-B8CA-B39808D959B8}" srcId="{84AD8EFF-51FE-4C09-BC70-C2A0A34A08F4}" destId="{E3043C1D-FE55-4E52-83EA-7E70D1090355}" srcOrd="2" destOrd="0" parTransId="{A9111368-D99B-4E5A-A614-59DF449D2335}" sibTransId="{7198E903-B8AC-4DDF-B390-025DF7B9C548}"/>
    <dgm:cxn modelId="{C635B1A1-0CC9-421F-A446-F05CCFFDF9C0}" type="presOf" srcId="{73B36B31-AF3C-4ADE-AAC7-51B0746E9AF3}" destId="{0865B0DD-50FC-42B3-9249-D1747FC40FF9}" srcOrd="0" destOrd="0" presId="urn:microsoft.com/office/officeart/2005/8/layout/chevron2"/>
    <dgm:cxn modelId="{B36963F7-485D-4B92-B127-B77B58675168}" srcId="{745047CA-10C9-46CC-8ACB-BDD25E947F5F}" destId="{7F4F33E4-FCF4-449F-B540-3C54F31107A5}" srcOrd="0" destOrd="0" parTransId="{607A88D0-3E58-4926-AA29-970597C5C35B}" sibTransId="{E4CD9AC3-47D4-4E4B-BCAE-8F5BA0E09946}"/>
    <dgm:cxn modelId="{E0479673-29D8-48F1-B100-1948DE7417B3}" srcId="{84AD8EFF-51FE-4C09-BC70-C2A0A34A08F4}" destId="{745047CA-10C9-46CC-8ACB-BDD25E947F5F}" srcOrd="0" destOrd="0" parTransId="{57C295C5-CAB8-4C8A-9914-CBA8DF129D8F}" sibTransId="{059C45AF-C055-4BB6-BCF8-CE1CA95E482E}"/>
    <dgm:cxn modelId="{614FD462-F151-47CE-A538-8821FAEF77E1}" srcId="{E3043C1D-FE55-4E52-83EA-7E70D1090355}" destId="{73B36B31-AF3C-4ADE-AAC7-51B0746E9AF3}" srcOrd="0" destOrd="0" parTransId="{8B4BECAC-800B-4AE1-A35C-B6DF2F68D7F4}" sibTransId="{D8FEA905-E323-488C-94CC-2CAF2199FD8D}"/>
    <dgm:cxn modelId="{E7BAF3CB-5929-437A-B4A1-0525709DA442}" type="presOf" srcId="{E3043C1D-FE55-4E52-83EA-7E70D1090355}" destId="{ADBFC8F5-47A5-49CF-B0C3-42D45AA4D3BC}" srcOrd="0" destOrd="0" presId="urn:microsoft.com/office/officeart/2005/8/layout/chevron2"/>
    <dgm:cxn modelId="{E794B7F2-E7B4-4F2E-9A91-190F83B0EA70}" type="presOf" srcId="{C799A484-DA56-486D-B68B-42795684F777}" destId="{800A1001-295C-4A76-8A6A-C814A34DB066}" srcOrd="0" destOrd="0" presId="urn:microsoft.com/office/officeart/2005/8/layout/chevron2"/>
    <dgm:cxn modelId="{83291AA7-875E-488E-8D23-4AD210444D58}" type="presParOf" srcId="{FA36C508-16D3-4FF8-9E9D-6BEC0ED6C412}" destId="{B68FBB94-FE96-447A-A19E-0C75FD71C3E6}" srcOrd="0" destOrd="0" presId="urn:microsoft.com/office/officeart/2005/8/layout/chevron2"/>
    <dgm:cxn modelId="{0C878919-03B5-4C57-8EA0-B70D27F3EE41}" type="presParOf" srcId="{B68FBB94-FE96-447A-A19E-0C75FD71C3E6}" destId="{89EE745E-4D19-4A19-828C-8ECB97199D74}" srcOrd="0" destOrd="0" presId="urn:microsoft.com/office/officeart/2005/8/layout/chevron2"/>
    <dgm:cxn modelId="{B2E8E7C9-06C8-45F1-891A-4E1AC43F91A5}" type="presParOf" srcId="{B68FBB94-FE96-447A-A19E-0C75FD71C3E6}" destId="{F3E58774-D024-45B7-BC3E-5514F18F310B}" srcOrd="1" destOrd="0" presId="urn:microsoft.com/office/officeart/2005/8/layout/chevron2"/>
    <dgm:cxn modelId="{9F28FC1C-397E-4D07-80E5-711EE5618C79}" type="presParOf" srcId="{FA36C508-16D3-4FF8-9E9D-6BEC0ED6C412}" destId="{84EFDB27-97A2-49B4-9768-C1446EBA41C9}" srcOrd="1" destOrd="0" presId="urn:microsoft.com/office/officeart/2005/8/layout/chevron2"/>
    <dgm:cxn modelId="{D20669F4-2D2F-4B11-8AAB-9ABB6E2B3FBC}" type="presParOf" srcId="{FA36C508-16D3-4FF8-9E9D-6BEC0ED6C412}" destId="{8140CB5D-33BE-479A-9DE6-28450426E7F2}" srcOrd="2" destOrd="0" presId="urn:microsoft.com/office/officeart/2005/8/layout/chevron2"/>
    <dgm:cxn modelId="{71808BDE-4DE4-4514-9D0D-9CB66CE410C4}" type="presParOf" srcId="{8140CB5D-33BE-479A-9DE6-28450426E7F2}" destId="{95BFF464-8791-4EF1-832E-183E2642CAD0}" srcOrd="0" destOrd="0" presId="urn:microsoft.com/office/officeart/2005/8/layout/chevron2"/>
    <dgm:cxn modelId="{C3FC5204-A819-41E2-850A-10C3B9CD2666}" type="presParOf" srcId="{8140CB5D-33BE-479A-9DE6-28450426E7F2}" destId="{800A1001-295C-4A76-8A6A-C814A34DB066}" srcOrd="1" destOrd="0" presId="urn:microsoft.com/office/officeart/2005/8/layout/chevron2"/>
    <dgm:cxn modelId="{5EEF2D81-DD46-4992-9689-6973BA6DA033}" type="presParOf" srcId="{FA36C508-16D3-4FF8-9E9D-6BEC0ED6C412}" destId="{5AD75A1A-44C7-4124-BF6C-7B7EC2CA5784}" srcOrd="3" destOrd="0" presId="urn:microsoft.com/office/officeart/2005/8/layout/chevron2"/>
    <dgm:cxn modelId="{D745626B-7086-4D4D-AC24-FDC80DB875E1}" type="presParOf" srcId="{FA36C508-16D3-4FF8-9E9D-6BEC0ED6C412}" destId="{441EDB32-9526-477F-9CA6-68466310FBDD}" srcOrd="4" destOrd="0" presId="urn:microsoft.com/office/officeart/2005/8/layout/chevron2"/>
    <dgm:cxn modelId="{8458ED78-8A23-416F-977C-153F10531BFA}" type="presParOf" srcId="{441EDB32-9526-477F-9CA6-68466310FBDD}" destId="{ADBFC8F5-47A5-49CF-B0C3-42D45AA4D3BC}" srcOrd="0" destOrd="0" presId="urn:microsoft.com/office/officeart/2005/8/layout/chevron2"/>
    <dgm:cxn modelId="{D46CBF7F-60DB-4F41-8CB7-A1409727C092}" type="presParOf" srcId="{441EDB32-9526-477F-9CA6-68466310FBDD}" destId="{0865B0DD-50FC-42B3-9249-D1747FC40FF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4AD8EFF-51FE-4C09-BC70-C2A0A34A08F4}" type="doc">
      <dgm:prSet loTypeId="urn:microsoft.com/office/officeart/2005/8/layout/chevron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45047CA-10C9-46CC-8ACB-BDD25E947F5F}">
      <dgm:prSet phldrT="[Text]" custT="1"/>
      <dgm:spPr>
        <a:xfrm rot="5400000">
          <a:off x="-263787" y="265147"/>
          <a:ext cx="1758580" cy="1231006"/>
        </a:xfrm>
        <a:gradFill rotWithShape="0">
          <a:gsLst>
            <a:gs pos="0">
              <a:srgbClr val="84AA33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4AA33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4AA33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84AA33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fa-IR" sz="2000" b="1" dirty="0" smtClean="0">
              <a:solidFill>
                <a:schemeClr val="tx1"/>
              </a:solidFill>
              <a:latin typeface="Gill Sans MT Condensed" pitchFamily="34" charset="0"/>
              <a:ea typeface="+mn-ea"/>
              <a:cs typeface="B Zar" pitchFamily="2" charset="-78"/>
            </a:rPr>
            <a:t>بحث و نتیجه گیری</a:t>
          </a:r>
          <a:endParaRPr lang="en-US" sz="2000" b="1" dirty="0">
            <a:solidFill>
              <a:schemeClr val="tx1"/>
            </a:solidFill>
            <a:latin typeface="Gill Sans MT Condensed" pitchFamily="34" charset="0"/>
            <a:ea typeface="+mn-ea"/>
            <a:cs typeface="B Zar" pitchFamily="2" charset="-78"/>
          </a:endParaRPr>
        </a:p>
      </dgm:t>
    </dgm:pt>
    <dgm:pt modelId="{57C295C5-CAB8-4C8A-9914-CBA8DF129D8F}" type="parTrans" cxnId="{E0479673-29D8-48F1-B100-1948DE7417B3}">
      <dgm:prSet/>
      <dgm:spPr/>
      <dgm:t>
        <a:bodyPr/>
        <a:lstStyle/>
        <a:p>
          <a:endParaRPr lang="en-US" b="0">
            <a:latin typeface="Gill Sans MT Condensed" pitchFamily="34" charset="0"/>
          </a:endParaRPr>
        </a:p>
      </dgm:t>
    </dgm:pt>
    <dgm:pt modelId="{059C45AF-C055-4BB6-BCF8-CE1CA95E482E}" type="sibTrans" cxnId="{E0479673-29D8-48F1-B100-1948DE7417B3}">
      <dgm:prSet/>
      <dgm:spPr/>
      <dgm:t>
        <a:bodyPr/>
        <a:lstStyle/>
        <a:p>
          <a:endParaRPr lang="en-US" b="0">
            <a:latin typeface="Gill Sans MT Condensed" pitchFamily="34" charset="0"/>
          </a:endParaRPr>
        </a:p>
      </dgm:t>
    </dgm:pt>
    <dgm:pt modelId="{C799A484-DA56-486D-B68B-42795684F777}">
      <dgm:prSet phldrT="[Text]" custT="1"/>
      <dgm:spPr>
        <a:xfrm rot="5400000">
          <a:off x="3181302" y="-382865"/>
          <a:ext cx="1143077" cy="5043669"/>
        </a:xfrm>
        <a:gradFill flip="none" rotWithShape="1">
          <a:gsLst>
            <a:gs pos="20000">
              <a:sysClr val="window" lastClr="FFFFFF">
                <a:tint val="80000"/>
                <a:satMod val="300000"/>
                <a:alpha val="27000"/>
              </a:sysClr>
            </a:gs>
            <a:gs pos="100000">
              <a:sysClr val="window" lastClr="FFFFFF"/>
            </a:gs>
          </a:gsLst>
          <a:lin ang="5400000" scaled="1"/>
          <a:tileRect/>
        </a:gradFill>
        <a:ln w="9525" cap="flat" cmpd="sng" algn="ctr">
          <a:solidFill>
            <a:srgbClr val="84AA33">
              <a:hueOff val="-1605168"/>
              <a:satOff val="19845"/>
              <a:lumOff val="-647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algn="just" rtl="1"/>
          <a:r>
            <a:rPr lang="fa-IR" sz="19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 Condensed" pitchFamily="34" charset="0"/>
              <a:ea typeface="+mn-ea"/>
              <a:cs typeface="B Zar" pitchFamily="2" charset="-78"/>
            </a:rPr>
            <a:t>هرچه سازمان بیشتر ارزش ذاتی کارکنان را بشناسد و بداند که این ارزش می تواند با پرورش و سرمایه گذاری در آن ها افزایش یابد و نیز تشخیص دهد که کارکنان از نظر استعدادها و انگیزه هایشان متنوعند، به عملکرد سازمانی برتری دست می‏یابد.</a:t>
          </a:r>
          <a:endParaRPr lang="en-US" sz="19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 Condensed" pitchFamily="34" charset="0"/>
            <a:ea typeface="+mn-ea"/>
            <a:cs typeface="+mn-cs"/>
          </a:endParaRPr>
        </a:p>
      </dgm:t>
    </dgm:pt>
    <dgm:pt modelId="{7428868A-4EDD-43F0-BF51-72A3509E1195}">
      <dgm:prSet phldrT="[Text]" custT="1"/>
      <dgm:spPr>
        <a:xfrm rot="5400000">
          <a:off x="-263787" y="1831217"/>
          <a:ext cx="1758580" cy="1231006"/>
        </a:xfrm>
        <a:gradFill rotWithShape="0">
          <a:gsLst>
            <a:gs pos="0">
              <a:srgbClr val="84AA33">
                <a:hueOff val="-1605168"/>
                <a:satOff val="19845"/>
                <a:lumOff val="-6470"/>
                <a:alphaOff val="0"/>
                <a:shade val="51000"/>
                <a:satMod val="130000"/>
              </a:srgbClr>
            </a:gs>
            <a:gs pos="80000">
              <a:srgbClr val="84AA33">
                <a:hueOff val="-1605168"/>
                <a:satOff val="19845"/>
                <a:lumOff val="-6470"/>
                <a:alphaOff val="0"/>
                <a:shade val="93000"/>
                <a:satMod val="130000"/>
              </a:srgbClr>
            </a:gs>
            <a:gs pos="100000">
              <a:srgbClr val="84AA33">
                <a:hueOff val="-1605168"/>
                <a:satOff val="19845"/>
                <a:lumOff val="-647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84AA33">
              <a:hueOff val="-1605168"/>
              <a:satOff val="19845"/>
              <a:lumOff val="-647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fa-IR" sz="2000" b="1" dirty="0" smtClean="0">
              <a:solidFill>
                <a:schemeClr val="tx1"/>
              </a:solidFill>
              <a:latin typeface="Gill Sans MT Condensed" pitchFamily="34" charset="0"/>
              <a:ea typeface="+mn-ea"/>
              <a:cs typeface="B Zar" pitchFamily="2" charset="-78"/>
            </a:rPr>
            <a:t>بحث و نتیجه گیری</a:t>
          </a:r>
          <a:endParaRPr lang="en-US" sz="2000" b="1" dirty="0">
            <a:solidFill>
              <a:schemeClr val="tx1"/>
            </a:solidFill>
            <a:latin typeface="Gill Sans MT Condensed" pitchFamily="34" charset="0"/>
            <a:ea typeface="+mn-ea"/>
            <a:cs typeface="B Zar" pitchFamily="2" charset="-78"/>
          </a:endParaRPr>
        </a:p>
      </dgm:t>
    </dgm:pt>
    <dgm:pt modelId="{24C0F300-683D-4F45-97F0-1D63B6957610}" type="sibTrans" cxnId="{EE8FCD56-F2B5-4323-AA6B-EA4E0347E6B1}">
      <dgm:prSet/>
      <dgm:spPr/>
      <dgm:t>
        <a:bodyPr/>
        <a:lstStyle/>
        <a:p>
          <a:endParaRPr lang="en-US" b="0">
            <a:latin typeface="Gill Sans MT Condensed" pitchFamily="34" charset="0"/>
          </a:endParaRPr>
        </a:p>
      </dgm:t>
    </dgm:pt>
    <dgm:pt modelId="{5AADA345-BAE1-4447-971B-90ACAEAF5449}" type="parTrans" cxnId="{EE8FCD56-F2B5-4323-AA6B-EA4E0347E6B1}">
      <dgm:prSet/>
      <dgm:spPr/>
      <dgm:t>
        <a:bodyPr/>
        <a:lstStyle/>
        <a:p>
          <a:endParaRPr lang="en-US" b="0">
            <a:latin typeface="Gill Sans MT Condensed" pitchFamily="34" charset="0"/>
          </a:endParaRPr>
        </a:p>
      </dgm:t>
    </dgm:pt>
    <dgm:pt modelId="{8E23DF12-E029-4F71-A2A3-04552BCA99C6}" type="sibTrans" cxnId="{85D68210-306B-4CC2-B11D-7562671D1332}">
      <dgm:prSet/>
      <dgm:spPr/>
      <dgm:t>
        <a:bodyPr/>
        <a:lstStyle/>
        <a:p>
          <a:endParaRPr lang="en-US" b="0">
            <a:latin typeface="Gill Sans MT Condensed" pitchFamily="34" charset="0"/>
          </a:endParaRPr>
        </a:p>
      </dgm:t>
    </dgm:pt>
    <dgm:pt modelId="{AEF06A58-D001-4EAD-9C3A-F5BAA7E0DBCA}" type="parTrans" cxnId="{85D68210-306B-4CC2-B11D-7562671D1332}">
      <dgm:prSet/>
      <dgm:spPr/>
      <dgm:t>
        <a:bodyPr/>
        <a:lstStyle/>
        <a:p>
          <a:endParaRPr lang="en-US" b="0">
            <a:latin typeface="Gill Sans MT Condensed" pitchFamily="34" charset="0"/>
          </a:endParaRPr>
        </a:p>
      </dgm:t>
    </dgm:pt>
    <dgm:pt modelId="{7F4F33E4-FCF4-449F-B540-3C54F31107A5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xfrm rot="5400000">
          <a:off x="3181302" y="-1948936"/>
          <a:ext cx="1143077" cy="5043669"/>
        </a:xfrm>
        <a:ln/>
      </dgm:spPr>
      <dgm:t>
        <a:bodyPr/>
        <a:lstStyle/>
        <a:p>
          <a:pPr rtl="1"/>
          <a:r>
            <a:rPr lang="fa-IR" sz="2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 Condensed" pitchFamily="34" charset="0"/>
              <a:ea typeface="+mn-ea"/>
              <a:cs typeface="B Zar" pitchFamily="2" charset="-78"/>
            </a:rPr>
            <a:t>بر اساس  این جدول می توان گفت که در مجموع عملکرد سازمانی  معلمان ابتدایی  شهر تهران در سطح  نسبتا بالایی قرار دارد.</a:t>
          </a:r>
          <a:endParaRPr lang="en-US" sz="2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 Condensed" pitchFamily="34" charset="0"/>
            <a:ea typeface="+mn-ea"/>
            <a:cs typeface="B Zar" pitchFamily="2" charset="-78"/>
          </a:endParaRPr>
        </a:p>
      </dgm:t>
    </dgm:pt>
    <dgm:pt modelId="{E4CD9AC3-47D4-4E4B-BCAE-8F5BA0E09946}" type="sibTrans" cxnId="{B36963F7-485D-4B92-B127-B77B58675168}">
      <dgm:prSet/>
      <dgm:spPr/>
      <dgm:t>
        <a:bodyPr/>
        <a:lstStyle/>
        <a:p>
          <a:endParaRPr lang="en-US" b="0">
            <a:latin typeface="Gill Sans MT Condensed" pitchFamily="34" charset="0"/>
          </a:endParaRPr>
        </a:p>
      </dgm:t>
    </dgm:pt>
    <dgm:pt modelId="{607A88D0-3E58-4926-AA29-970597C5C35B}" type="parTrans" cxnId="{B36963F7-485D-4B92-B127-B77B58675168}">
      <dgm:prSet/>
      <dgm:spPr/>
      <dgm:t>
        <a:bodyPr/>
        <a:lstStyle/>
        <a:p>
          <a:endParaRPr lang="en-US" b="0">
            <a:latin typeface="Gill Sans MT Condensed" pitchFamily="34" charset="0"/>
          </a:endParaRPr>
        </a:p>
      </dgm:t>
    </dgm:pt>
    <dgm:pt modelId="{73B36B31-AF3C-4ADE-AAC7-51B0746E9AF3}">
      <dgm:prSet phldrT="[Text]" custT="1"/>
      <dgm:spPr>
        <a:xfrm rot="5400000">
          <a:off x="3181302" y="1183204"/>
          <a:ext cx="1143077" cy="5043669"/>
        </a:xfrm>
        <a:gradFill flip="none" rotWithShape="1">
          <a:gsLst>
            <a:gs pos="20000">
              <a:sysClr val="window" lastClr="FFFFFF">
                <a:tint val="80000"/>
                <a:satMod val="300000"/>
                <a:alpha val="27000"/>
              </a:sysClr>
            </a:gs>
            <a:gs pos="100000">
              <a:sysClr val="window" lastClr="FFFFFF"/>
            </a:gs>
          </a:gsLst>
          <a:lin ang="5400000" scaled="1"/>
          <a:tileRect/>
        </a:gradFill>
        <a:ln w="9525" cap="flat" cmpd="sng" algn="ctr">
          <a:solidFill>
            <a:srgbClr val="84AA33">
              <a:hueOff val="-3210336"/>
              <a:satOff val="39690"/>
              <a:lumOff val="-12939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algn="just" rtl="1"/>
          <a:r>
            <a:rPr lang="fa-IR" sz="2100" b="1" dirty="0" smtClean="0">
              <a:effectLst/>
              <a:latin typeface="Calibri"/>
              <a:cs typeface="B Zar" pitchFamily="2" charset="-78"/>
            </a:rPr>
            <a:t>یافته های چی و سوفیا(۲۰۱۱)؛هسو(۲۰۰۸)  </a:t>
          </a:r>
          <a:endParaRPr lang="en-US" sz="21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 Condensed" pitchFamily="34" charset="0"/>
            <a:ea typeface="+mn-ea"/>
            <a:cs typeface="B Zar" pitchFamily="2" charset="-78"/>
          </a:endParaRPr>
        </a:p>
      </dgm:t>
    </dgm:pt>
    <dgm:pt modelId="{E3043C1D-FE55-4E52-83EA-7E70D1090355}">
      <dgm:prSet phldrT="[Text]" custT="1"/>
      <dgm:spPr>
        <a:xfrm rot="5400000">
          <a:off x="-263787" y="3397287"/>
          <a:ext cx="1758580" cy="1231006"/>
        </a:xfrm>
        <a:gradFill rotWithShape="0">
          <a:gsLst>
            <a:gs pos="0">
              <a:srgbClr val="84AA33">
                <a:hueOff val="-3210336"/>
                <a:satOff val="39690"/>
                <a:lumOff val="-12939"/>
                <a:alphaOff val="0"/>
                <a:shade val="51000"/>
                <a:satMod val="130000"/>
              </a:srgbClr>
            </a:gs>
            <a:gs pos="80000">
              <a:srgbClr val="84AA33">
                <a:hueOff val="-3210336"/>
                <a:satOff val="39690"/>
                <a:lumOff val="-12939"/>
                <a:alphaOff val="0"/>
                <a:shade val="93000"/>
                <a:satMod val="130000"/>
              </a:srgbClr>
            </a:gs>
            <a:gs pos="100000">
              <a:srgbClr val="84AA33">
                <a:hueOff val="-3210336"/>
                <a:satOff val="39690"/>
                <a:lumOff val="-12939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84AA33">
              <a:hueOff val="-3210336"/>
              <a:satOff val="39690"/>
              <a:lumOff val="-12939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fa-IR" sz="2000" b="1" dirty="0" smtClean="0">
              <a:solidFill>
                <a:schemeClr val="tx1"/>
              </a:solidFill>
              <a:latin typeface="Gill Sans MT Condensed" pitchFamily="34" charset="0"/>
              <a:ea typeface="+mn-ea"/>
              <a:cs typeface="B Zar" pitchFamily="2" charset="-78"/>
            </a:rPr>
            <a:t>همخوانی </a:t>
          </a:r>
          <a:endParaRPr lang="en-US" sz="2000" b="1" dirty="0">
            <a:solidFill>
              <a:schemeClr val="tx1"/>
            </a:solidFill>
            <a:latin typeface="Gill Sans MT Condensed" pitchFamily="34" charset="0"/>
            <a:ea typeface="+mn-ea"/>
            <a:cs typeface="B Zar" pitchFamily="2" charset="-78"/>
          </a:endParaRPr>
        </a:p>
      </dgm:t>
    </dgm:pt>
    <dgm:pt modelId="{7198E903-B8AC-4DDF-B390-025DF7B9C548}" type="sibTrans" cxnId="{2B9C2928-0921-4E03-B8CA-B39808D959B8}">
      <dgm:prSet/>
      <dgm:spPr/>
      <dgm:t>
        <a:bodyPr/>
        <a:lstStyle/>
        <a:p>
          <a:endParaRPr lang="en-US" b="0">
            <a:latin typeface="Gill Sans MT Condensed" pitchFamily="34" charset="0"/>
          </a:endParaRPr>
        </a:p>
      </dgm:t>
    </dgm:pt>
    <dgm:pt modelId="{A9111368-D99B-4E5A-A614-59DF449D2335}" type="parTrans" cxnId="{2B9C2928-0921-4E03-B8CA-B39808D959B8}">
      <dgm:prSet/>
      <dgm:spPr/>
      <dgm:t>
        <a:bodyPr/>
        <a:lstStyle/>
        <a:p>
          <a:endParaRPr lang="en-US" b="0">
            <a:latin typeface="Gill Sans MT Condensed" pitchFamily="34" charset="0"/>
          </a:endParaRPr>
        </a:p>
      </dgm:t>
    </dgm:pt>
    <dgm:pt modelId="{D8FEA905-E323-488C-94CC-2CAF2199FD8D}" type="sibTrans" cxnId="{614FD462-F151-47CE-A538-8821FAEF77E1}">
      <dgm:prSet/>
      <dgm:spPr/>
      <dgm:t>
        <a:bodyPr/>
        <a:lstStyle/>
        <a:p>
          <a:endParaRPr lang="en-US" b="0">
            <a:latin typeface="Gill Sans MT Condensed" pitchFamily="34" charset="0"/>
          </a:endParaRPr>
        </a:p>
      </dgm:t>
    </dgm:pt>
    <dgm:pt modelId="{8B4BECAC-800B-4AE1-A35C-B6DF2F68D7F4}" type="parTrans" cxnId="{614FD462-F151-47CE-A538-8821FAEF77E1}">
      <dgm:prSet/>
      <dgm:spPr/>
      <dgm:t>
        <a:bodyPr/>
        <a:lstStyle/>
        <a:p>
          <a:endParaRPr lang="en-US" b="0">
            <a:latin typeface="Gill Sans MT Condensed" pitchFamily="34" charset="0"/>
          </a:endParaRPr>
        </a:p>
      </dgm:t>
    </dgm:pt>
    <dgm:pt modelId="{FA36C508-16D3-4FF8-9E9D-6BEC0ED6C412}" type="pres">
      <dgm:prSet presAssocID="{84AD8EFF-51FE-4C09-BC70-C2A0A34A08F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8FBB94-FE96-447A-A19E-0C75FD71C3E6}" type="pres">
      <dgm:prSet presAssocID="{745047CA-10C9-46CC-8ACB-BDD25E947F5F}" presName="composite" presStyleCnt="0"/>
      <dgm:spPr/>
    </dgm:pt>
    <dgm:pt modelId="{89EE745E-4D19-4A19-828C-8ECB97199D74}" type="pres">
      <dgm:prSet presAssocID="{745047CA-10C9-46CC-8ACB-BDD25E947F5F}" presName="parentText" presStyleLbl="alignNode1" presStyleIdx="0" presStyleCnt="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F3E58774-D024-45B7-BC3E-5514F18F310B}" type="pres">
      <dgm:prSet presAssocID="{745047CA-10C9-46CC-8ACB-BDD25E947F5F}" presName="descendantText" presStyleLbl="alignAcc1" presStyleIdx="0" presStyleCnt="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84EFDB27-97A2-49B4-9768-C1446EBA41C9}" type="pres">
      <dgm:prSet presAssocID="{059C45AF-C055-4BB6-BCF8-CE1CA95E482E}" presName="sp" presStyleCnt="0"/>
      <dgm:spPr/>
    </dgm:pt>
    <dgm:pt modelId="{8140CB5D-33BE-479A-9DE6-28450426E7F2}" type="pres">
      <dgm:prSet presAssocID="{7428868A-4EDD-43F0-BF51-72A3509E1195}" presName="composite" presStyleCnt="0"/>
      <dgm:spPr/>
    </dgm:pt>
    <dgm:pt modelId="{95BFF464-8791-4EF1-832E-183E2642CAD0}" type="pres">
      <dgm:prSet presAssocID="{7428868A-4EDD-43F0-BF51-72A3509E1195}" presName="parentText" presStyleLbl="alignNode1" presStyleIdx="1" presStyleCnt="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800A1001-295C-4A76-8A6A-C814A34DB066}" type="pres">
      <dgm:prSet presAssocID="{7428868A-4EDD-43F0-BF51-72A3509E1195}" presName="descendantText" presStyleLbl="alignAcc1" presStyleIdx="1" presStyleCnt="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5AD75A1A-44C7-4124-BF6C-7B7EC2CA5784}" type="pres">
      <dgm:prSet presAssocID="{24C0F300-683D-4F45-97F0-1D63B6957610}" presName="sp" presStyleCnt="0"/>
      <dgm:spPr/>
    </dgm:pt>
    <dgm:pt modelId="{441EDB32-9526-477F-9CA6-68466310FBDD}" type="pres">
      <dgm:prSet presAssocID="{E3043C1D-FE55-4E52-83EA-7E70D1090355}" presName="composite" presStyleCnt="0"/>
      <dgm:spPr/>
    </dgm:pt>
    <dgm:pt modelId="{ADBFC8F5-47A5-49CF-B0C3-42D45AA4D3BC}" type="pres">
      <dgm:prSet presAssocID="{E3043C1D-FE55-4E52-83EA-7E70D1090355}" presName="parentText" presStyleLbl="alignNode1" presStyleIdx="2" presStyleCnt="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0865B0DD-50FC-42B3-9249-D1747FC40FF9}" type="pres">
      <dgm:prSet presAssocID="{E3043C1D-FE55-4E52-83EA-7E70D1090355}" presName="descendantText" presStyleLbl="alignAcc1" presStyleIdx="2" presStyleCnt="3" custLinFactNeighborX="362" custLinFactNeighborY="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</dgm:ptLst>
  <dgm:cxnLst>
    <dgm:cxn modelId="{F90EC914-59F3-44C4-AD15-389A8C85E813}" type="presOf" srcId="{E3043C1D-FE55-4E52-83EA-7E70D1090355}" destId="{ADBFC8F5-47A5-49CF-B0C3-42D45AA4D3BC}" srcOrd="0" destOrd="0" presId="urn:microsoft.com/office/officeart/2005/8/layout/chevron2"/>
    <dgm:cxn modelId="{BA8A2169-3770-469F-9812-261E1083C166}" type="presOf" srcId="{C799A484-DA56-486D-B68B-42795684F777}" destId="{800A1001-295C-4A76-8A6A-C814A34DB066}" srcOrd="0" destOrd="0" presId="urn:microsoft.com/office/officeart/2005/8/layout/chevron2"/>
    <dgm:cxn modelId="{4396E414-E08A-4863-B368-D0E4EEBDE0FB}" type="presOf" srcId="{745047CA-10C9-46CC-8ACB-BDD25E947F5F}" destId="{89EE745E-4D19-4A19-828C-8ECB97199D74}" srcOrd="0" destOrd="0" presId="urn:microsoft.com/office/officeart/2005/8/layout/chevron2"/>
    <dgm:cxn modelId="{EE8FCD56-F2B5-4323-AA6B-EA4E0347E6B1}" srcId="{84AD8EFF-51FE-4C09-BC70-C2A0A34A08F4}" destId="{7428868A-4EDD-43F0-BF51-72A3509E1195}" srcOrd="1" destOrd="0" parTransId="{5AADA345-BAE1-4447-971B-90ACAEAF5449}" sibTransId="{24C0F300-683D-4F45-97F0-1D63B6957610}"/>
    <dgm:cxn modelId="{85D68210-306B-4CC2-B11D-7562671D1332}" srcId="{7428868A-4EDD-43F0-BF51-72A3509E1195}" destId="{C799A484-DA56-486D-B68B-42795684F777}" srcOrd="0" destOrd="0" parTransId="{AEF06A58-D001-4EAD-9C3A-F5BAA7E0DBCA}" sibTransId="{8E23DF12-E029-4F71-A2A3-04552BCA99C6}"/>
    <dgm:cxn modelId="{B8F9FF6A-9FA2-4666-84C6-E27632CFEF83}" type="presOf" srcId="{7428868A-4EDD-43F0-BF51-72A3509E1195}" destId="{95BFF464-8791-4EF1-832E-183E2642CAD0}" srcOrd="0" destOrd="0" presId="urn:microsoft.com/office/officeart/2005/8/layout/chevron2"/>
    <dgm:cxn modelId="{2B9C2928-0921-4E03-B8CA-B39808D959B8}" srcId="{84AD8EFF-51FE-4C09-BC70-C2A0A34A08F4}" destId="{E3043C1D-FE55-4E52-83EA-7E70D1090355}" srcOrd="2" destOrd="0" parTransId="{A9111368-D99B-4E5A-A614-59DF449D2335}" sibTransId="{7198E903-B8AC-4DDF-B390-025DF7B9C548}"/>
    <dgm:cxn modelId="{AA317CBE-9125-42DE-8BF4-FF6BA5AA2590}" type="presOf" srcId="{84AD8EFF-51FE-4C09-BC70-C2A0A34A08F4}" destId="{FA36C508-16D3-4FF8-9E9D-6BEC0ED6C412}" srcOrd="0" destOrd="0" presId="urn:microsoft.com/office/officeart/2005/8/layout/chevron2"/>
    <dgm:cxn modelId="{B36963F7-485D-4B92-B127-B77B58675168}" srcId="{745047CA-10C9-46CC-8ACB-BDD25E947F5F}" destId="{7F4F33E4-FCF4-449F-B540-3C54F31107A5}" srcOrd="0" destOrd="0" parTransId="{607A88D0-3E58-4926-AA29-970597C5C35B}" sibTransId="{E4CD9AC3-47D4-4E4B-BCAE-8F5BA0E09946}"/>
    <dgm:cxn modelId="{E0479673-29D8-48F1-B100-1948DE7417B3}" srcId="{84AD8EFF-51FE-4C09-BC70-C2A0A34A08F4}" destId="{745047CA-10C9-46CC-8ACB-BDD25E947F5F}" srcOrd="0" destOrd="0" parTransId="{57C295C5-CAB8-4C8A-9914-CBA8DF129D8F}" sibTransId="{059C45AF-C055-4BB6-BCF8-CE1CA95E482E}"/>
    <dgm:cxn modelId="{614FD462-F151-47CE-A538-8821FAEF77E1}" srcId="{E3043C1D-FE55-4E52-83EA-7E70D1090355}" destId="{73B36B31-AF3C-4ADE-AAC7-51B0746E9AF3}" srcOrd="0" destOrd="0" parTransId="{8B4BECAC-800B-4AE1-A35C-B6DF2F68D7F4}" sibTransId="{D8FEA905-E323-488C-94CC-2CAF2199FD8D}"/>
    <dgm:cxn modelId="{882E91C2-DAF4-41A8-B854-7C77CCA74183}" type="presOf" srcId="{7F4F33E4-FCF4-449F-B540-3C54F31107A5}" destId="{F3E58774-D024-45B7-BC3E-5514F18F310B}" srcOrd="0" destOrd="0" presId="urn:microsoft.com/office/officeart/2005/8/layout/chevron2"/>
    <dgm:cxn modelId="{B352F72F-0AD1-4473-AF22-9907F9CBED9E}" type="presOf" srcId="{73B36B31-AF3C-4ADE-AAC7-51B0746E9AF3}" destId="{0865B0DD-50FC-42B3-9249-D1747FC40FF9}" srcOrd="0" destOrd="0" presId="urn:microsoft.com/office/officeart/2005/8/layout/chevron2"/>
    <dgm:cxn modelId="{93608A85-0F31-4BA0-B85C-E9A4FC9604C5}" type="presParOf" srcId="{FA36C508-16D3-4FF8-9E9D-6BEC0ED6C412}" destId="{B68FBB94-FE96-447A-A19E-0C75FD71C3E6}" srcOrd="0" destOrd="0" presId="urn:microsoft.com/office/officeart/2005/8/layout/chevron2"/>
    <dgm:cxn modelId="{FAB77D77-2FA8-4047-A368-FDE37C24A890}" type="presParOf" srcId="{B68FBB94-FE96-447A-A19E-0C75FD71C3E6}" destId="{89EE745E-4D19-4A19-828C-8ECB97199D74}" srcOrd="0" destOrd="0" presId="urn:microsoft.com/office/officeart/2005/8/layout/chevron2"/>
    <dgm:cxn modelId="{933DE50D-AF67-48B6-80D4-E0088F961CB4}" type="presParOf" srcId="{B68FBB94-FE96-447A-A19E-0C75FD71C3E6}" destId="{F3E58774-D024-45B7-BC3E-5514F18F310B}" srcOrd="1" destOrd="0" presId="urn:microsoft.com/office/officeart/2005/8/layout/chevron2"/>
    <dgm:cxn modelId="{2E6EF283-131E-4A97-820E-BA8559E6612D}" type="presParOf" srcId="{FA36C508-16D3-4FF8-9E9D-6BEC0ED6C412}" destId="{84EFDB27-97A2-49B4-9768-C1446EBA41C9}" srcOrd="1" destOrd="0" presId="urn:microsoft.com/office/officeart/2005/8/layout/chevron2"/>
    <dgm:cxn modelId="{4042B76E-8B81-40AC-ACB9-06CCD7139328}" type="presParOf" srcId="{FA36C508-16D3-4FF8-9E9D-6BEC0ED6C412}" destId="{8140CB5D-33BE-479A-9DE6-28450426E7F2}" srcOrd="2" destOrd="0" presId="urn:microsoft.com/office/officeart/2005/8/layout/chevron2"/>
    <dgm:cxn modelId="{4254CF62-3368-444A-ACEF-671001D32B38}" type="presParOf" srcId="{8140CB5D-33BE-479A-9DE6-28450426E7F2}" destId="{95BFF464-8791-4EF1-832E-183E2642CAD0}" srcOrd="0" destOrd="0" presId="urn:microsoft.com/office/officeart/2005/8/layout/chevron2"/>
    <dgm:cxn modelId="{5976A456-78D1-4F2C-A8E3-5238B1BD28CD}" type="presParOf" srcId="{8140CB5D-33BE-479A-9DE6-28450426E7F2}" destId="{800A1001-295C-4A76-8A6A-C814A34DB066}" srcOrd="1" destOrd="0" presId="urn:microsoft.com/office/officeart/2005/8/layout/chevron2"/>
    <dgm:cxn modelId="{23966CDC-3DEA-4A5A-8BFA-83755501981A}" type="presParOf" srcId="{FA36C508-16D3-4FF8-9E9D-6BEC0ED6C412}" destId="{5AD75A1A-44C7-4124-BF6C-7B7EC2CA5784}" srcOrd="3" destOrd="0" presId="urn:microsoft.com/office/officeart/2005/8/layout/chevron2"/>
    <dgm:cxn modelId="{C25EB1EC-1612-46BD-BB78-905E9C6425D4}" type="presParOf" srcId="{FA36C508-16D3-4FF8-9E9D-6BEC0ED6C412}" destId="{441EDB32-9526-477F-9CA6-68466310FBDD}" srcOrd="4" destOrd="0" presId="urn:microsoft.com/office/officeart/2005/8/layout/chevron2"/>
    <dgm:cxn modelId="{FAF95BA6-ECED-4CFE-931B-C7A905C30EE3}" type="presParOf" srcId="{441EDB32-9526-477F-9CA6-68466310FBDD}" destId="{ADBFC8F5-47A5-49CF-B0C3-42D45AA4D3BC}" srcOrd="0" destOrd="0" presId="urn:microsoft.com/office/officeart/2005/8/layout/chevron2"/>
    <dgm:cxn modelId="{90B8459F-023D-400C-AC80-E929EA5D0328}" type="presParOf" srcId="{441EDB32-9526-477F-9CA6-68466310FBDD}" destId="{0865B0DD-50FC-42B3-9249-D1747FC40FF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EDD4474-5105-4572-B94F-B4F5E4782FD6}" type="doc">
      <dgm:prSet loTypeId="urn:microsoft.com/office/officeart/2005/8/layout/vList5" loCatId="list" qsTypeId="urn:microsoft.com/office/officeart/2005/8/quickstyle/simple3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2F9F6499-8A87-4895-8D43-E581613B5309}">
      <dgm:prSet phldrT="[Text]" custT="1"/>
      <dgm:spPr>
        <a:xfrm>
          <a:off x="481112" y="122180"/>
          <a:ext cx="686241" cy="704910"/>
        </a:xfrm>
      </dgm:spPr>
      <dgm:t>
        <a:bodyPr/>
        <a:lstStyle/>
        <a:p>
          <a:r>
            <a:rPr lang="fa-IR" sz="3200" b="1" smtClean="0">
              <a:latin typeface="Calibri"/>
              <a:ea typeface="+mn-ea"/>
              <a:cs typeface="B Zar" pitchFamily="2" charset="-78"/>
            </a:rPr>
            <a:t>1</a:t>
          </a:r>
          <a:endParaRPr lang="en-US" sz="1800" b="1" dirty="0">
            <a:latin typeface="Calibri"/>
            <a:ea typeface="+mn-ea"/>
            <a:cs typeface="B Zar" pitchFamily="2" charset="-78"/>
          </a:endParaRPr>
        </a:p>
      </dgm:t>
    </dgm:pt>
    <dgm:pt modelId="{8BE1F363-58DE-4B33-B37E-0576AF4C4787}" type="parTrans" cxnId="{56033E77-E82D-4032-A015-87996624844C}">
      <dgm:prSet/>
      <dgm:spPr/>
      <dgm:t>
        <a:bodyPr/>
        <a:lstStyle/>
        <a:p>
          <a:endParaRPr lang="en-US"/>
        </a:p>
      </dgm:t>
    </dgm:pt>
    <dgm:pt modelId="{0A8B6C8B-4565-4C5E-8A04-DECBA3F46D66}" type="sibTrans" cxnId="{56033E77-E82D-4032-A015-87996624844C}">
      <dgm:prSet/>
      <dgm:spPr/>
      <dgm:t>
        <a:bodyPr/>
        <a:lstStyle/>
        <a:p>
          <a:endParaRPr lang="en-US"/>
        </a:p>
      </dgm:t>
    </dgm:pt>
    <dgm:pt modelId="{99B877B8-CEBA-47B2-AA4F-B6ED659DFB7F}">
      <dgm:prSet phldrT="[Text]" custT="1"/>
      <dgm:spPr>
        <a:xfrm rot="5400000">
          <a:off x="2533423" y="-2229122"/>
          <a:ext cx="945374" cy="5407516"/>
        </a:xfrm>
      </dgm:spPr>
      <dgm:t>
        <a:bodyPr/>
        <a:lstStyle/>
        <a:p>
          <a:pPr marL="115888" indent="-115888" algn="r" rtl="1"/>
          <a:r>
            <a:rPr lang="fa-IR" sz="2400" b="1" dirty="0" smtClean="0">
              <a:latin typeface="Calibri"/>
              <a:ea typeface="+mn-ea"/>
              <a:cs typeface="B Zar" pitchFamily="2" charset="-78"/>
            </a:rPr>
            <a:t> ارائه آموزشهاي رهبري مناسب و آشنا نمودن مديران با رويكردهاي مطلوب رهبري مدرسه </a:t>
          </a:r>
          <a:endParaRPr lang="en-US" sz="2400" b="1" dirty="0">
            <a:latin typeface="Calibri"/>
            <a:ea typeface="+mn-ea"/>
            <a:cs typeface="B Zar" pitchFamily="2" charset="-78"/>
          </a:endParaRPr>
        </a:p>
      </dgm:t>
    </dgm:pt>
    <dgm:pt modelId="{1184EA28-87DB-4EC7-A57A-64384041F7CF}" type="parTrans" cxnId="{D1624B4E-FCEA-4785-9064-904C735ACA86}">
      <dgm:prSet/>
      <dgm:spPr/>
      <dgm:t>
        <a:bodyPr/>
        <a:lstStyle/>
        <a:p>
          <a:endParaRPr lang="en-US"/>
        </a:p>
      </dgm:t>
    </dgm:pt>
    <dgm:pt modelId="{7220D579-BC7E-48B4-ABD2-8DF515E1294B}" type="sibTrans" cxnId="{D1624B4E-FCEA-4785-9064-904C735ACA86}">
      <dgm:prSet/>
      <dgm:spPr/>
      <dgm:t>
        <a:bodyPr/>
        <a:lstStyle/>
        <a:p>
          <a:endParaRPr lang="en-US"/>
        </a:p>
      </dgm:t>
    </dgm:pt>
    <dgm:pt modelId="{0F949D85-0C1B-430B-A97C-02CE9D3DE72A}">
      <dgm:prSet phldrT="[Text]" custT="1"/>
      <dgm:spPr>
        <a:xfrm rot="5400000">
          <a:off x="2533423" y="885606"/>
          <a:ext cx="945374" cy="5407516"/>
        </a:xfrm>
      </dgm:spPr>
      <dgm:t>
        <a:bodyPr/>
        <a:lstStyle/>
        <a:p>
          <a:pPr marL="115888" indent="-115888" algn="r" rtl="1"/>
          <a:r>
            <a:rPr lang="fa-IR" sz="2400" b="1" dirty="0" smtClean="0">
              <a:latin typeface="Calibri"/>
              <a:ea typeface="+mn-ea"/>
              <a:cs typeface="B Zar" pitchFamily="2" charset="-78"/>
            </a:rPr>
            <a:t>ایجاد یک  فضای تعاملی و مبتنی بر همکاری حاکم بر مدارس</a:t>
          </a:r>
          <a:endParaRPr lang="en-US" sz="2400" b="1" dirty="0">
            <a:latin typeface="Calibri"/>
            <a:ea typeface="+mn-ea"/>
            <a:cs typeface="B Zar" pitchFamily="2" charset="-78"/>
          </a:endParaRPr>
        </a:p>
      </dgm:t>
    </dgm:pt>
    <dgm:pt modelId="{09BA1F44-AC19-4253-B684-D50C539E60F2}">
      <dgm:prSet phldrT="[Text]"/>
      <dgm:spPr>
        <a:xfrm>
          <a:off x="481112" y="3236908"/>
          <a:ext cx="686241" cy="704910"/>
        </a:xfrm>
      </dgm:spPr>
      <dgm:t>
        <a:bodyPr/>
        <a:lstStyle/>
        <a:p>
          <a:r>
            <a:rPr lang="fa-IR" b="1" smtClean="0">
              <a:latin typeface="Calibri"/>
              <a:ea typeface="+mn-ea"/>
              <a:cs typeface="B Zar" pitchFamily="2" charset="-78"/>
            </a:rPr>
            <a:t>4</a:t>
          </a:r>
          <a:endParaRPr lang="en-US" b="1" dirty="0">
            <a:latin typeface="Calibri"/>
            <a:ea typeface="+mn-ea"/>
            <a:cs typeface="B Zar" pitchFamily="2" charset="-78"/>
          </a:endParaRPr>
        </a:p>
      </dgm:t>
    </dgm:pt>
    <dgm:pt modelId="{2A1C411B-5511-4882-BFB9-3A75776FF245}" type="sibTrans" cxnId="{4917354A-09CC-414A-8825-F6D5D08BFE55}">
      <dgm:prSet/>
      <dgm:spPr/>
      <dgm:t>
        <a:bodyPr/>
        <a:lstStyle/>
        <a:p>
          <a:endParaRPr lang="en-US"/>
        </a:p>
      </dgm:t>
    </dgm:pt>
    <dgm:pt modelId="{BFB4838E-67DF-49BD-834E-4A881DAE94C2}" type="parTrans" cxnId="{4917354A-09CC-414A-8825-F6D5D08BFE55}">
      <dgm:prSet/>
      <dgm:spPr/>
      <dgm:t>
        <a:bodyPr/>
        <a:lstStyle/>
        <a:p>
          <a:endParaRPr lang="en-US"/>
        </a:p>
      </dgm:t>
    </dgm:pt>
    <dgm:pt modelId="{AB715BA5-6AEB-43F5-8643-3E3539E29A61}" type="sibTrans" cxnId="{1FB3DF05-0078-43F7-9587-D5CE3906930C}">
      <dgm:prSet/>
      <dgm:spPr/>
      <dgm:t>
        <a:bodyPr/>
        <a:lstStyle/>
        <a:p>
          <a:endParaRPr lang="en-US"/>
        </a:p>
      </dgm:t>
    </dgm:pt>
    <dgm:pt modelId="{F9336465-AA63-4BB4-9D25-9AD362C0C9FD}" type="parTrans" cxnId="{1FB3DF05-0078-43F7-9587-D5CE3906930C}">
      <dgm:prSet/>
      <dgm:spPr/>
      <dgm:t>
        <a:bodyPr/>
        <a:lstStyle/>
        <a:p>
          <a:endParaRPr lang="en-US"/>
        </a:p>
      </dgm:t>
    </dgm:pt>
    <dgm:pt modelId="{B44B4F92-697B-47A8-A203-7E3E66A70CA3}">
      <dgm:prSet phldrT="[Text]" custT="1"/>
      <dgm:spPr>
        <a:xfrm rot="5400000">
          <a:off x="2533423" y="-152636"/>
          <a:ext cx="945374" cy="5407516"/>
        </a:xfrm>
      </dgm:spPr>
      <dgm:t>
        <a:bodyPr/>
        <a:lstStyle/>
        <a:p>
          <a:pPr marL="115888" indent="-115888" rtl="1"/>
          <a:r>
            <a:rPr lang="fa-IR" sz="2400" b="1" dirty="0" smtClean="0">
              <a:effectLst/>
              <a:latin typeface="Calibri"/>
              <a:cs typeface="B Zar"/>
            </a:rPr>
            <a:t> رهبري مدرسه را بعنوان يك فعاليت گروهي در نظر بگيرند</a:t>
          </a:r>
          <a:endParaRPr lang="en-US" sz="2400" b="1" dirty="0">
            <a:latin typeface="Calibri"/>
            <a:ea typeface="+mn-ea"/>
            <a:cs typeface="+mn-cs"/>
          </a:endParaRPr>
        </a:p>
      </dgm:t>
    </dgm:pt>
    <dgm:pt modelId="{48EC9D48-B447-420E-8D76-417C0F1F1CD4}">
      <dgm:prSet phldrT="[Text]"/>
      <dgm:spPr>
        <a:xfrm>
          <a:off x="481112" y="2198665"/>
          <a:ext cx="686241" cy="704910"/>
        </a:xfrm>
      </dgm:spPr>
      <dgm:t>
        <a:bodyPr/>
        <a:lstStyle/>
        <a:p>
          <a:r>
            <a:rPr lang="fa-IR" b="1" smtClean="0">
              <a:latin typeface="Calibri"/>
              <a:ea typeface="+mn-ea"/>
              <a:cs typeface="B Zar" pitchFamily="2" charset="-78"/>
            </a:rPr>
            <a:t>3</a:t>
          </a:r>
          <a:endParaRPr lang="en-US" b="1" dirty="0">
            <a:latin typeface="Calibri"/>
            <a:ea typeface="+mn-ea"/>
            <a:cs typeface="B Zar" pitchFamily="2" charset="-78"/>
          </a:endParaRPr>
        </a:p>
      </dgm:t>
    </dgm:pt>
    <dgm:pt modelId="{320F60E1-FB82-4791-B46B-C5644EE3822A}" type="sibTrans" cxnId="{B41F2B84-7419-478C-82ED-9493339403D8}">
      <dgm:prSet/>
      <dgm:spPr/>
      <dgm:t>
        <a:bodyPr/>
        <a:lstStyle/>
        <a:p>
          <a:endParaRPr lang="en-US"/>
        </a:p>
      </dgm:t>
    </dgm:pt>
    <dgm:pt modelId="{B05FBB73-44A5-4F18-846C-7EA77CBAC763}" type="parTrans" cxnId="{B41F2B84-7419-478C-82ED-9493339403D8}">
      <dgm:prSet/>
      <dgm:spPr/>
      <dgm:t>
        <a:bodyPr/>
        <a:lstStyle/>
        <a:p>
          <a:endParaRPr lang="en-US"/>
        </a:p>
      </dgm:t>
    </dgm:pt>
    <dgm:pt modelId="{32C13B34-2AED-48BD-952A-01E8A856D85A}" type="sibTrans" cxnId="{69A7597D-2B65-4DA2-8FC4-495C8676B465}">
      <dgm:prSet/>
      <dgm:spPr/>
      <dgm:t>
        <a:bodyPr/>
        <a:lstStyle/>
        <a:p>
          <a:endParaRPr lang="en-US"/>
        </a:p>
      </dgm:t>
    </dgm:pt>
    <dgm:pt modelId="{3C1D84FF-3019-4EEC-84EE-12F53C6F92D7}" type="parTrans" cxnId="{69A7597D-2B65-4DA2-8FC4-495C8676B465}">
      <dgm:prSet/>
      <dgm:spPr/>
      <dgm:t>
        <a:bodyPr/>
        <a:lstStyle/>
        <a:p>
          <a:endParaRPr lang="en-US"/>
        </a:p>
      </dgm:t>
    </dgm:pt>
    <dgm:pt modelId="{6E265761-6ED8-4B00-AFCC-DD3BC9B2A0E6}">
      <dgm:prSet phldrT="[Text]" custT="1"/>
      <dgm:spPr>
        <a:xfrm rot="5400000">
          <a:off x="2533423" y="-1190879"/>
          <a:ext cx="945374" cy="5407516"/>
        </a:xfrm>
      </dgm:spPr>
      <dgm:t>
        <a:bodyPr/>
        <a:lstStyle/>
        <a:p>
          <a:pPr marL="58738" indent="-58738" algn="r" rtl="1"/>
          <a:r>
            <a:rPr lang="fa-IR" sz="2400" b="1" smtClean="0">
              <a:latin typeface="Calibri"/>
              <a:ea typeface="+mn-ea"/>
              <a:cs typeface="B Zar" pitchFamily="2" charset="-78"/>
            </a:rPr>
            <a:t> هر چند سال يكبار اطلاعات و دانش رهبري مديران را به روز نموده و در اين زمينه مانند ساير كشورهاي توسعه يافته در حوزه آموزش و پرورش ، گواهينامه رهبري آموزشي براي مديران صادر نمايند </a:t>
          </a:r>
          <a:endParaRPr lang="en-US" sz="2400" b="1" dirty="0">
            <a:latin typeface="Calibri"/>
            <a:ea typeface="+mn-ea"/>
            <a:cs typeface="B Zar" pitchFamily="2" charset="-78"/>
          </a:endParaRPr>
        </a:p>
      </dgm:t>
    </dgm:pt>
    <dgm:pt modelId="{0271F4F0-5F5A-47C3-B389-0A268DAC8A8F}">
      <dgm:prSet phldrT="[Text]"/>
      <dgm:spPr>
        <a:xfrm>
          <a:off x="481112" y="1160423"/>
          <a:ext cx="686241" cy="704910"/>
        </a:xfrm>
      </dgm:spPr>
      <dgm:t>
        <a:bodyPr/>
        <a:lstStyle/>
        <a:p>
          <a:r>
            <a:rPr lang="fa-IR" b="1" smtClean="0">
              <a:latin typeface="Calibri"/>
              <a:ea typeface="+mn-ea"/>
              <a:cs typeface="B Zar" pitchFamily="2" charset="-78"/>
            </a:rPr>
            <a:t>2</a:t>
          </a:r>
          <a:endParaRPr lang="en-US" b="1" dirty="0">
            <a:latin typeface="Calibri"/>
            <a:ea typeface="+mn-ea"/>
            <a:cs typeface="B Zar" pitchFamily="2" charset="-78"/>
          </a:endParaRPr>
        </a:p>
      </dgm:t>
    </dgm:pt>
    <dgm:pt modelId="{38D60B73-0A26-40D5-B734-2D9E6C83CE35}" type="sibTrans" cxnId="{817213B6-C95C-4C1D-A93D-DFCF721D3032}">
      <dgm:prSet/>
      <dgm:spPr/>
      <dgm:t>
        <a:bodyPr/>
        <a:lstStyle/>
        <a:p>
          <a:endParaRPr lang="en-US"/>
        </a:p>
      </dgm:t>
    </dgm:pt>
    <dgm:pt modelId="{B813AACA-9F16-49A8-9E63-661611B26DE3}" type="parTrans" cxnId="{817213B6-C95C-4C1D-A93D-DFCF721D3032}">
      <dgm:prSet/>
      <dgm:spPr/>
      <dgm:t>
        <a:bodyPr/>
        <a:lstStyle/>
        <a:p>
          <a:endParaRPr lang="en-US"/>
        </a:p>
      </dgm:t>
    </dgm:pt>
    <dgm:pt modelId="{A2131EA3-16AF-46F1-B299-12B3BBD74613}" type="sibTrans" cxnId="{8FD5E510-8583-423C-A869-3680BD377554}">
      <dgm:prSet/>
      <dgm:spPr/>
      <dgm:t>
        <a:bodyPr/>
        <a:lstStyle/>
        <a:p>
          <a:endParaRPr lang="en-US"/>
        </a:p>
      </dgm:t>
    </dgm:pt>
    <dgm:pt modelId="{85680AB6-5036-43F7-B88B-07D38C7CC8FC}" type="parTrans" cxnId="{8FD5E510-8583-423C-A869-3680BD377554}">
      <dgm:prSet/>
      <dgm:spPr/>
      <dgm:t>
        <a:bodyPr/>
        <a:lstStyle/>
        <a:p>
          <a:endParaRPr lang="en-US"/>
        </a:p>
      </dgm:t>
    </dgm:pt>
    <dgm:pt modelId="{65C10D57-AE46-48A6-9842-DE26D8A0E0B1}" type="pres">
      <dgm:prSet presAssocID="{EEDD4474-5105-4572-B94F-B4F5E4782F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74B167-69C0-4A98-A5AE-46F0EFFD5FF5}" type="pres">
      <dgm:prSet presAssocID="{2F9F6499-8A87-4895-8D43-E581613B5309}" presName="linNode" presStyleCnt="0"/>
      <dgm:spPr/>
      <dgm:t>
        <a:bodyPr/>
        <a:lstStyle/>
        <a:p>
          <a:endParaRPr lang="en-US"/>
        </a:p>
      </dgm:t>
    </dgm:pt>
    <dgm:pt modelId="{9E87D3F1-4C62-44C2-839D-F5FF792F807F}" type="pres">
      <dgm:prSet presAssocID="{2F9F6499-8A87-4895-8D43-E581613B5309}" presName="parentText" presStyleLbl="node1" presStyleIdx="0" presStyleCnt="4" custScaleX="146029" custScaleY="26436" custLinFactX="900000" custLinFactNeighborX="920906" custLinFactNeighborY="-820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193D7722-BC70-46AA-A506-3DB4A98F9308}" type="pres">
      <dgm:prSet presAssocID="{2F9F6499-8A87-4895-8D43-E581613B5309}" presName="descendantText" presStyleLbl="alignAccFollowNode1" presStyleIdx="0" presStyleCnt="4" custScaleX="1428222" custScaleY="63623" custLinFactX="-100000" custLinFactNeighborX="-116954" custLinFactNeighborY="3468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0402F198-01DE-4387-8861-BED7BC71E74D}" type="pres">
      <dgm:prSet presAssocID="{0A8B6C8B-4565-4C5E-8A04-DECBA3F46D66}" presName="sp" presStyleCnt="0"/>
      <dgm:spPr/>
      <dgm:t>
        <a:bodyPr/>
        <a:lstStyle/>
        <a:p>
          <a:endParaRPr lang="en-US"/>
        </a:p>
      </dgm:t>
    </dgm:pt>
    <dgm:pt modelId="{0D507EBB-1CE4-4569-A615-7B867D686189}" type="pres">
      <dgm:prSet presAssocID="{0271F4F0-5F5A-47C3-B389-0A268DAC8A8F}" presName="linNode" presStyleCnt="0"/>
      <dgm:spPr/>
      <dgm:t>
        <a:bodyPr/>
        <a:lstStyle/>
        <a:p>
          <a:endParaRPr lang="en-US"/>
        </a:p>
      </dgm:t>
    </dgm:pt>
    <dgm:pt modelId="{A60E8B29-3A41-41E6-92ED-087DF974D6A6}" type="pres">
      <dgm:prSet presAssocID="{0271F4F0-5F5A-47C3-B389-0A268DAC8A8F}" presName="parentText" presStyleLbl="node1" presStyleIdx="1" presStyleCnt="4" custScaleX="146029" custScaleY="37952" custLinFactX="900000" custLinFactNeighborX="984028" custLinFactNeighborY="861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D12A3826-2E3C-4C07-A727-88547A37A6F8}" type="pres">
      <dgm:prSet presAssocID="{0271F4F0-5F5A-47C3-B389-0A268DAC8A8F}" presName="descendantText" presStyleLbl="alignAccFollowNode1" presStyleIdx="1" presStyleCnt="4" custScaleX="1428222" custScaleY="63623" custLinFactX="-100000" custLinFactNeighborX="-144968" custLinFactNeighborY="-1628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C0B75B6E-1394-4A93-8E4F-271E63A6A3DE}" type="pres">
      <dgm:prSet presAssocID="{38D60B73-0A26-40D5-B734-2D9E6C83CE35}" presName="sp" presStyleCnt="0"/>
      <dgm:spPr/>
      <dgm:t>
        <a:bodyPr/>
        <a:lstStyle/>
        <a:p>
          <a:endParaRPr lang="en-US"/>
        </a:p>
      </dgm:t>
    </dgm:pt>
    <dgm:pt modelId="{2F2F68BE-C28B-4D93-AB40-F2BA188B62C6}" type="pres">
      <dgm:prSet presAssocID="{48EC9D48-B447-420E-8D76-417C0F1F1CD4}" presName="linNode" presStyleCnt="0"/>
      <dgm:spPr/>
      <dgm:t>
        <a:bodyPr/>
        <a:lstStyle/>
        <a:p>
          <a:endParaRPr lang="en-US"/>
        </a:p>
      </dgm:t>
    </dgm:pt>
    <dgm:pt modelId="{3364F820-B13F-496A-8388-7D4ADED4386F}" type="pres">
      <dgm:prSet presAssocID="{48EC9D48-B447-420E-8D76-417C0F1F1CD4}" presName="parentText" presStyleLbl="node1" presStyleIdx="2" presStyleCnt="4" custScaleX="146029" custScaleY="31144" custLinFactX="900000" custLinFactNeighborX="954377" custLinFactNeighborY="-336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8C87BA3-2339-4CFC-B0F3-582D7C37476C}" type="pres">
      <dgm:prSet presAssocID="{48EC9D48-B447-420E-8D76-417C0F1F1CD4}" presName="descendantText" presStyleLbl="alignAccFollowNode1" presStyleIdx="2" presStyleCnt="4" custScaleX="1428222" custScaleY="63623" custLinFactX="-103406" custLinFactNeighborX="-200000" custLinFactNeighborY="-3125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6C45377D-665B-4B32-8E82-93D7AAB20CBE}" type="pres">
      <dgm:prSet presAssocID="{320F60E1-FB82-4791-B46B-C5644EE3822A}" presName="sp" presStyleCnt="0"/>
      <dgm:spPr/>
      <dgm:t>
        <a:bodyPr/>
        <a:lstStyle/>
        <a:p>
          <a:endParaRPr lang="en-US"/>
        </a:p>
      </dgm:t>
    </dgm:pt>
    <dgm:pt modelId="{7863A837-824B-4A6B-B523-4FC50ACEEF41}" type="pres">
      <dgm:prSet presAssocID="{09BA1F44-AC19-4253-B684-D50C539E60F2}" presName="linNode" presStyleCnt="0"/>
      <dgm:spPr/>
      <dgm:t>
        <a:bodyPr/>
        <a:lstStyle/>
        <a:p>
          <a:endParaRPr lang="en-US"/>
        </a:p>
      </dgm:t>
    </dgm:pt>
    <dgm:pt modelId="{D91B0B47-F3B7-4737-BE5C-BB3F0115C9EB}" type="pres">
      <dgm:prSet presAssocID="{09BA1F44-AC19-4253-B684-D50C539E60F2}" presName="parentText" presStyleLbl="node1" presStyleIdx="3" presStyleCnt="4" custScaleX="174359" custScaleY="31144" custLinFactX="1300000" custLinFactNeighborX="1321983" custLinFactNeighborY="-4413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F54CC983-2FE2-4D0A-B507-72F8DDB1CE8B}" type="pres">
      <dgm:prSet presAssocID="{09BA1F44-AC19-4253-B684-D50C539E60F2}" presName="descendantText" presStyleLbl="alignAccFollowNode1" presStyleIdx="3" presStyleCnt="4" custScaleX="2000000" custScaleY="63623" custLinFactX="-119600" custLinFactNeighborX="-200000" custLinFactNeighborY="-4622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</dgm:ptLst>
  <dgm:cxnLst>
    <dgm:cxn modelId="{0E48DCB2-0E50-41AD-B273-961D01860595}" type="presOf" srcId="{99B877B8-CEBA-47B2-AA4F-B6ED659DFB7F}" destId="{193D7722-BC70-46AA-A506-3DB4A98F9308}" srcOrd="0" destOrd="0" presId="urn:microsoft.com/office/officeart/2005/8/layout/vList5"/>
    <dgm:cxn modelId="{52622072-24BC-42A7-92C3-02FE07D4EDE9}" type="presOf" srcId="{0F949D85-0C1B-430B-A97C-02CE9D3DE72A}" destId="{F54CC983-2FE2-4D0A-B507-72F8DDB1CE8B}" srcOrd="0" destOrd="0" presId="urn:microsoft.com/office/officeart/2005/8/layout/vList5"/>
    <dgm:cxn modelId="{56033E77-E82D-4032-A015-87996624844C}" srcId="{EEDD4474-5105-4572-B94F-B4F5E4782FD6}" destId="{2F9F6499-8A87-4895-8D43-E581613B5309}" srcOrd="0" destOrd="0" parTransId="{8BE1F363-58DE-4B33-B37E-0576AF4C4787}" sibTransId="{0A8B6C8B-4565-4C5E-8A04-DECBA3F46D66}"/>
    <dgm:cxn modelId="{413DD164-9A44-4804-A1B7-989465ABB830}" type="presOf" srcId="{EEDD4474-5105-4572-B94F-B4F5E4782FD6}" destId="{65C10D57-AE46-48A6-9842-DE26D8A0E0B1}" srcOrd="0" destOrd="0" presId="urn:microsoft.com/office/officeart/2005/8/layout/vList5"/>
    <dgm:cxn modelId="{D2AD6428-8828-4853-AD01-31DB21FFDDB7}" type="presOf" srcId="{2F9F6499-8A87-4895-8D43-E581613B5309}" destId="{9E87D3F1-4C62-44C2-839D-F5FF792F807F}" srcOrd="0" destOrd="0" presId="urn:microsoft.com/office/officeart/2005/8/layout/vList5"/>
    <dgm:cxn modelId="{F8A155ED-8A7C-4FD4-AA1D-A6DE16E0FB37}" type="presOf" srcId="{B44B4F92-697B-47A8-A203-7E3E66A70CA3}" destId="{B8C87BA3-2339-4CFC-B0F3-582D7C37476C}" srcOrd="0" destOrd="0" presId="urn:microsoft.com/office/officeart/2005/8/layout/vList5"/>
    <dgm:cxn modelId="{B41F2B84-7419-478C-82ED-9493339403D8}" srcId="{EEDD4474-5105-4572-B94F-B4F5E4782FD6}" destId="{48EC9D48-B447-420E-8D76-417C0F1F1CD4}" srcOrd="2" destOrd="0" parTransId="{B05FBB73-44A5-4F18-846C-7EA77CBAC763}" sibTransId="{320F60E1-FB82-4791-B46B-C5644EE3822A}"/>
    <dgm:cxn modelId="{799C66B6-6A24-40CB-A772-644E58B714F3}" type="presOf" srcId="{09BA1F44-AC19-4253-B684-D50C539E60F2}" destId="{D91B0B47-F3B7-4737-BE5C-BB3F0115C9EB}" srcOrd="0" destOrd="0" presId="urn:microsoft.com/office/officeart/2005/8/layout/vList5"/>
    <dgm:cxn modelId="{D1624B4E-FCEA-4785-9064-904C735ACA86}" srcId="{2F9F6499-8A87-4895-8D43-E581613B5309}" destId="{99B877B8-CEBA-47B2-AA4F-B6ED659DFB7F}" srcOrd="0" destOrd="0" parTransId="{1184EA28-87DB-4EC7-A57A-64384041F7CF}" sibTransId="{7220D579-BC7E-48B4-ABD2-8DF515E1294B}"/>
    <dgm:cxn modelId="{1FB3DF05-0078-43F7-9587-D5CE3906930C}" srcId="{09BA1F44-AC19-4253-B684-D50C539E60F2}" destId="{0F949D85-0C1B-430B-A97C-02CE9D3DE72A}" srcOrd="0" destOrd="0" parTransId="{F9336465-AA63-4BB4-9D25-9AD362C0C9FD}" sibTransId="{AB715BA5-6AEB-43F5-8643-3E3539E29A61}"/>
    <dgm:cxn modelId="{67444DAF-B8B2-4DFD-89A7-C7C6B26D7065}" type="presOf" srcId="{6E265761-6ED8-4B00-AFCC-DD3BC9B2A0E6}" destId="{D12A3826-2E3C-4C07-A727-88547A37A6F8}" srcOrd="0" destOrd="0" presId="urn:microsoft.com/office/officeart/2005/8/layout/vList5"/>
    <dgm:cxn modelId="{69A7597D-2B65-4DA2-8FC4-495C8676B465}" srcId="{48EC9D48-B447-420E-8D76-417C0F1F1CD4}" destId="{B44B4F92-697B-47A8-A203-7E3E66A70CA3}" srcOrd="0" destOrd="0" parTransId="{3C1D84FF-3019-4EEC-84EE-12F53C6F92D7}" sibTransId="{32C13B34-2AED-48BD-952A-01E8A856D85A}"/>
    <dgm:cxn modelId="{4917354A-09CC-414A-8825-F6D5D08BFE55}" srcId="{EEDD4474-5105-4572-B94F-B4F5E4782FD6}" destId="{09BA1F44-AC19-4253-B684-D50C539E60F2}" srcOrd="3" destOrd="0" parTransId="{BFB4838E-67DF-49BD-834E-4A881DAE94C2}" sibTransId="{2A1C411B-5511-4882-BFB9-3A75776FF245}"/>
    <dgm:cxn modelId="{45F28365-3772-42AD-A622-A62ED24A4D9F}" type="presOf" srcId="{0271F4F0-5F5A-47C3-B389-0A268DAC8A8F}" destId="{A60E8B29-3A41-41E6-92ED-087DF974D6A6}" srcOrd="0" destOrd="0" presId="urn:microsoft.com/office/officeart/2005/8/layout/vList5"/>
    <dgm:cxn modelId="{8FD5E510-8583-423C-A869-3680BD377554}" srcId="{0271F4F0-5F5A-47C3-B389-0A268DAC8A8F}" destId="{6E265761-6ED8-4B00-AFCC-DD3BC9B2A0E6}" srcOrd="0" destOrd="0" parTransId="{85680AB6-5036-43F7-B88B-07D38C7CC8FC}" sibTransId="{A2131EA3-16AF-46F1-B299-12B3BBD74613}"/>
    <dgm:cxn modelId="{817213B6-C95C-4C1D-A93D-DFCF721D3032}" srcId="{EEDD4474-5105-4572-B94F-B4F5E4782FD6}" destId="{0271F4F0-5F5A-47C3-B389-0A268DAC8A8F}" srcOrd="1" destOrd="0" parTransId="{B813AACA-9F16-49A8-9E63-661611B26DE3}" sibTransId="{38D60B73-0A26-40D5-B734-2D9E6C83CE35}"/>
    <dgm:cxn modelId="{F53AD833-3BA7-4B75-81A9-21A86BC8CF0F}" type="presOf" srcId="{48EC9D48-B447-420E-8D76-417C0F1F1CD4}" destId="{3364F820-B13F-496A-8388-7D4ADED4386F}" srcOrd="0" destOrd="0" presId="urn:microsoft.com/office/officeart/2005/8/layout/vList5"/>
    <dgm:cxn modelId="{98E13A68-21AD-4356-812F-B73445BC48B1}" type="presParOf" srcId="{65C10D57-AE46-48A6-9842-DE26D8A0E0B1}" destId="{5474B167-69C0-4A98-A5AE-46F0EFFD5FF5}" srcOrd="0" destOrd="0" presId="urn:microsoft.com/office/officeart/2005/8/layout/vList5"/>
    <dgm:cxn modelId="{D4FC75D0-FED5-468C-94E6-B9D365095454}" type="presParOf" srcId="{5474B167-69C0-4A98-A5AE-46F0EFFD5FF5}" destId="{9E87D3F1-4C62-44C2-839D-F5FF792F807F}" srcOrd="0" destOrd="0" presId="urn:microsoft.com/office/officeart/2005/8/layout/vList5"/>
    <dgm:cxn modelId="{7E5F3E69-F698-4058-8045-F74560656B59}" type="presParOf" srcId="{5474B167-69C0-4A98-A5AE-46F0EFFD5FF5}" destId="{193D7722-BC70-46AA-A506-3DB4A98F9308}" srcOrd="1" destOrd="0" presId="urn:microsoft.com/office/officeart/2005/8/layout/vList5"/>
    <dgm:cxn modelId="{088E8483-CB3D-4D03-B856-7653640BE45F}" type="presParOf" srcId="{65C10D57-AE46-48A6-9842-DE26D8A0E0B1}" destId="{0402F198-01DE-4387-8861-BED7BC71E74D}" srcOrd="1" destOrd="0" presId="urn:microsoft.com/office/officeart/2005/8/layout/vList5"/>
    <dgm:cxn modelId="{7E9DA1F9-555E-4CC9-8F54-284450650ADA}" type="presParOf" srcId="{65C10D57-AE46-48A6-9842-DE26D8A0E0B1}" destId="{0D507EBB-1CE4-4569-A615-7B867D686189}" srcOrd="2" destOrd="0" presId="urn:microsoft.com/office/officeart/2005/8/layout/vList5"/>
    <dgm:cxn modelId="{746B6A93-3F86-43A6-A04B-1B7C2E2338C8}" type="presParOf" srcId="{0D507EBB-1CE4-4569-A615-7B867D686189}" destId="{A60E8B29-3A41-41E6-92ED-087DF974D6A6}" srcOrd="0" destOrd="0" presId="urn:microsoft.com/office/officeart/2005/8/layout/vList5"/>
    <dgm:cxn modelId="{C62B6C78-802A-47C9-AACA-48180F563D87}" type="presParOf" srcId="{0D507EBB-1CE4-4569-A615-7B867D686189}" destId="{D12A3826-2E3C-4C07-A727-88547A37A6F8}" srcOrd="1" destOrd="0" presId="urn:microsoft.com/office/officeart/2005/8/layout/vList5"/>
    <dgm:cxn modelId="{206A8173-4827-458A-8C4D-CA172DA64F80}" type="presParOf" srcId="{65C10D57-AE46-48A6-9842-DE26D8A0E0B1}" destId="{C0B75B6E-1394-4A93-8E4F-271E63A6A3DE}" srcOrd="3" destOrd="0" presId="urn:microsoft.com/office/officeart/2005/8/layout/vList5"/>
    <dgm:cxn modelId="{394159F2-F856-46F2-B3A8-CEF9F98326C5}" type="presParOf" srcId="{65C10D57-AE46-48A6-9842-DE26D8A0E0B1}" destId="{2F2F68BE-C28B-4D93-AB40-F2BA188B62C6}" srcOrd="4" destOrd="0" presId="urn:microsoft.com/office/officeart/2005/8/layout/vList5"/>
    <dgm:cxn modelId="{8F02580B-B8DA-470A-B58B-DE1787B4900E}" type="presParOf" srcId="{2F2F68BE-C28B-4D93-AB40-F2BA188B62C6}" destId="{3364F820-B13F-496A-8388-7D4ADED4386F}" srcOrd="0" destOrd="0" presId="urn:microsoft.com/office/officeart/2005/8/layout/vList5"/>
    <dgm:cxn modelId="{04F3F903-6074-4434-98CA-BDD3BF087C7A}" type="presParOf" srcId="{2F2F68BE-C28B-4D93-AB40-F2BA188B62C6}" destId="{B8C87BA3-2339-4CFC-B0F3-582D7C37476C}" srcOrd="1" destOrd="0" presId="urn:microsoft.com/office/officeart/2005/8/layout/vList5"/>
    <dgm:cxn modelId="{64E3A450-2E5E-4982-8DA9-91D2DD832381}" type="presParOf" srcId="{65C10D57-AE46-48A6-9842-DE26D8A0E0B1}" destId="{6C45377D-665B-4B32-8E82-93D7AAB20CBE}" srcOrd="5" destOrd="0" presId="urn:microsoft.com/office/officeart/2005/8/layout/vList5"/>
    <dgm:cxn modelId="{EEC1BF8D-1F13-4A16-81DC-B87296176E53}" type="presParOf" srcId="{65C10D57-AE46-48A6-9842-DE26D8A0E0B1}" destId="{7863A837-824B-4A6B-B523-4FC50ACEEF41}" srcOrd="6" destOrd="0" presId="urn:microsoft.com/office/officeart/2005/8/layout/vList5"/>
    <dgm:cxn modelId="{4D97B47A-5775-4FC8-B52C-2BE7BA585480}" type="presParOf" srcId="{7863A837-824B-4A6B-B523-4FC50ACEEF41}" destId="{D91B0B47-F3B7-4737-BE5C-BB3F0115C9EB}" srcOrd="0" destOrd="0" presId="urn:microsoft.com/office/officeart/2005/8/layout/vList5"/>
    <dgm:cxn modelId="{4B7AF784-C0D0-4E86-9E79-ED8785FFFB95}" type="presParOf" srcId="{7863A837-824B-4A6B-B523-4FC50ACEEF41}" destId="{F54CC983-2FE2-4D0A-B507-72F8DDB1CE8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EDD4474-5105-4572-B94F-B4F5E4782FD6}" type="doc">
      <dgm:prSet loTypeId="urn:microsoft.com/office/officeart/2005/8/layout/vList5" loCatId="list" qsTypeId="urn:microsoft.com/office/officeart/2005/8/quickstyle/simple3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2F9F6499-8A87-4895-8D43-E581613B5309}">
      <dgm:prSet phldrT="[Text]" custT="1"/>
      <dgm:spPr>
        <a:xfrm>
          <a:off x="481112" y="122180"/>
          <a:ext cx="686241" cy="704910"/>
        </a:xfrm>
      </dgm:spPr>
      <dgm:t>
        <a:bodyPr/>
        <a:lstStyle/>
        <a:p>
          <a:r>
            <a:rPr lang="fa-IR" sz="3200" b="1" smtClean="0">
              <a:latin typeface="Calibri"/>
              <a:ea typeface="+mn-ea"/>
              <a:cs typeface="B Zar" pitchFamily="2" charset="-78"/>
            </a:rPr>
            <a:t>5</a:t>
          </a:r>
          <a:endParaRPr lang="en-US" sz="1800" b="1" dirty="0">
            <a:latin typeface="Calibri"/>
            <a:ea typeface="+mn-ea"/>
            <a:cs typeface="B Zar" pitchFamily="2" charset="-78"/>
          </a:endParaRPr>
        </a:p>
      </dgm:t>
    </dgm:pt>
    <dgm:pt modelId="{8BE1F363-58DE-4B33-B37E-0576AF4C4787}" type="parTrans" cxnId="{56033E77-E82D-4032-A015-87996624844C}">
      <dgm:prSet/>
      <dgm:spPr/>
      <dgm:t>
        <a:bodyPr/>
        <a:lstStyle/>
        <a:p>
          <a:endParaRPr lang="en-US"/>
        </a:p>
      </dgm:t>
    </dgm:pt>
    <dgm:pt modelId="{0A8B6C8B-4565-4C5E-8A04-DECBA3F46D66}" type="sibTrans" cxnId="{56033E77-E82D-4032-A015-87996624844C}">
      <dgm:prSet/>
      <dgm:spPr/>
      <dgm:t>
        <a:bodyPr/>
        <a:lstStyle/>
        <a:p>
          <a:endParaRPr lang="en-US"/>
        </a:p>
      </dgm:t>
    </dgm:pt>
    <dgm:pt modelId="{99B877B8-CEBA-47B2-AA4F-B6ED659DFB7F}">
      <dgm:prSet phldrT="[Text]" custT="1"/>
      <dgm:spPr>
        <a:xfrm rot="5400000">
          <a:off x="2533423" y="-2229122"/>
          <a:ext cx="945374" cy="5407516"/>
        </a:xfrm>
      </dgm:spPr>
      <dgm:t>
        <a:bodyPr/>
        <a:lstStyle/>
        <a:p>
          <a:pPr marL="115888" indent="-115888" algn="r" rtl="1"/>
          <a:r>
            <a:rPr lang="fa-IR" sz="2400" b="1" dirty="0" smtClean="0">
              <a:latin typeface="Calibri"/>
              <a:ea typeface="+mn-ea"/>
              <a:cs typeface="B Zar" pitchFamily="2" charset="-78"/>
            </a:rPr>
            <a:t>ايجاد فضاي مطلوب و افزايش انگيزه در كادر آموزشي مدرسه توسط مدير</a:t>
          </a:r>
          <a:endParaRPr lang="en-US" sz="2400" b="1" dirty="0">
            <a:latin typeface="Calibri"/>
            <a:ea typeface="+mn-ea"/>
            <a:cs typeface="B Zar" pitchFamily="2" charset="-78"/>
          </a:endParaRPr>
        </a:p>
      </dgm:t>
    </dgm:pt>
    <dgm:pt modelId="{1184EA28-87DB-4EC7-A57A-64384041F7CF}" type="parTrans" cxnId="{D1624B4E-FCEA-4785-9064-904C735ACA86}">
      <dgm:prSet/>
      <dgm:spPr/>
      <dgm:t>
        <a:bodyPr/>
        <a:lstStyle/>
        <a:p>
          <a:endParaRPr lang="en-US"/>
        </a:p>
      </dgm:t>
    </dgm:pt>
    <dgm:pt modelId="{7220D579-BC7E-48B4-ABD2-8DF515E1294B}" type="sibTrans" cxnId="{D1624B4E-FCEA-4785-9064-904C735ACA86}">
      <dgm:prSet/>
      <dgm:spPr/>
      <dgm:t>
        <a:bodyPr/>
        <a:lstStyle/>
        <a:p>
          <a:endParaRPr lang="en-US"/>
        </a:p>
      </dgm:t>
    </dgm:pt>
    <dgm:pt modelId="{0F949D85-0C1B-430B-A97C-02CE9D3DE72A}">
      <dgm:prSet phldrT="[Text]" custT="1"/>
      <dgm:spPr>
        <a:xfrm rot="5400000">
          <a:off x="2533423" y="885606"/>
          <a:ext cx="945374" cy="5407516"/>
        </a:xfrm>
      </dgm:spPr>
      <dgm:t>
        <a:bodyPr/>
        <a:lstStyle/>
        <a:p>
          <a:pPr marL="115888" indent="-115888" algn="r" rtl="1"/>
          <a:r>
            <a:rPr lang="fa-IR" sz="2400" b="1" dirty="0" smtClean="0">
              <a:latin typeface="Calibri"/>
              <a:ea typeface="+mn-ea"/>
              <a:cs typeface="B Zar" pitchFamily="2" charset="-78"/>
            </a:rPr>
            <a:t> چنانچه مديران بدنبال ايجاد تغييرات مطلوب در مدرسه هستند، مي توانند از اصول اين سبك رهبري استفاده نمایند.</a:t>
          </a:r>
          <a:endParaRPr lang="en-US" sz="2400" b="1" dirty="0">
            <a:latin typeface="Calibri"/>
            <a:ea typeface="+mn-ea"/>
            <a:cs typeface="B Zar" pitchFamily="2" charset="-78"/>
          </a:endParaRPr>
        </a:p>
      </dgm:t>
    </dgm:pt>
    <dgm:pt modelId="{09BA1F44-AC19-4253-B684-D50C539E60F2}">
      <dgm:prSet phldrT="[Text]"/>
      <dgm:spPr>
        <a:xfrm>
          <a:off x="481112" y="3236908"/>
          <a:ext cx="686241" cy="704910"/>
        </a:xfrm>
      </dgm:spPr>
      <dgm:t>
        <a:bodyPr/>
        <a:lstStyle/>
        <a:p>
          <a:r>
            <a:rPr lang="fa-IR" b="1" smtClean="0">
              <a:latin typeface="Calibri"/>
              <a:ea typeface="+mn-ea"/>
              <a:cs typeface="B Zar" pitchFamily="2" charset="-78"/>
            </a:rPr>
            <a:t>8</a:t>
          </a:r>
          <a:endParaRPr lang="en-US" b="1" dirty="0">
            <a:latin typeface="Calibri"/>
            <a:ea typeface="+mn-ea"/>
            <a:cs typeface="B Zar" pitchFamily="2" charset="-78"/>
          </a:endParaRPr>
        </a:p>
      </dgm:t>
    </dgm:pt>
    <dgm:pt modelId="{2A1C411B-5511-4882-BFB9-3A75776FF245}" type="sibTrans" cxnId="{4917354A-09CC-414A-8825-F6D5D08BFE55}">
      <dgm:prSet/>
      <dgm:spPr/>
      <dgm:t>
        <a:bodyPr/>
        <a:lstStyle/>
        <a:p>
          <a:endParaRPr lang="en-US"/>
        </a:p>
      </dgm:t>
    </dgm:pt>
    <dgm:pt modelId="{BFB4838E-67DF-49BD-834E-4A881DAE94C2}" type="parTrans" cxnId="{4917354A-09CC-414A-8825-F6D5D08BFE55}">
      <dgm:prSet/>
      <dgm:spPr/>
      <dgm:t>
        <a:bodyPr/>
        <a:lstStyle/>
        <a:p>
          <a:endParaRPr lang="en-US"/>
        </a:p>
      </dgm:t>
    </dgm:pt>
    <dgm:pt modelId="{AB715BA5-6AEB-43F5-8643-3E3539E29A61}" type="sibTrans" cxnId="{1FB3DF05-0078-43F7-9587-D5CE3906930C}">
      <dgm:prSet/>
      <dgm:spPr/>
      <dgm:t>
        <a:bodyPr/>
        <a:lstStyle/>
        <a:p>
          <a:endParaRPr lang="en-US"/>
        </a:p>
      </dgm:t>
    </dgm:pt>
    <dgm:pt modelId="{F9336465-AA63-4BB4-9D25-9AD362C0C9FD}" type="parTrans" cxnId="{1FB3DF05-0078-43F7-9587-D5CE3906930C}">
      <dgm:prSet/>
      <dgm:spPr/>
      <dgm:t>
        <a:bodyPr/>
        <a:lstStyle/>
        <a:p>
          <a:endParaRPr lang="en-US"/>
        </a:p>
      </dgm:t>
    </dgm:pt>
    <dgm:pt modelId="{B44B4F92-697B-47A8-A203-7E3E66A70CA3}">
      <dgm:prSet phldrT="[Text]" custT="1"/>
      <dgm:spPr>
        <a:xfrm rot="5400000">
          <a:off x="2533423" y="-152636"/>
          <a:ext cx="945374" cy="5407516"/>
        </a:xfrm>
      </dgm:spPr>
      <dgm:t>
        <a:bodyPr/>
        <a:lstStyle/>
        <a:p>
          <a:pPr marL="115888" indent="-115888" rtl="1"/>
          <a:r>
            <a:rPr lang="fa-IR" sz="2400" b="1" dirty="0" smtClean="0">
              <a:effectLst/>
              <a:latin typeface="Calibri"/>
              <a:cs typeface="B Zar"/>
            </a:rPr>
            <a:t>ايجاد كانالهاي ارتباطي دوطرفه با معلمان </a:t>
          </a:r>
          <a:endParaRPr lang="en-US" sz="2400" b="1" dirty="0">
            <a:latin typeface="Calibri"/>
            <a:ea typeface="+mn-ea"/>
            <a:cs typeface="+mn-cs"/>
          </a:endParaRPr>
        </a:p>
      </dgm:t>
    </dgm:pt>
    <dgm:pt modelId="{48EC9D48-B447-420E-8D76-417C0F1F1CD4}">
      <dgm:prSet phldrT="[Text]"/>
      <dgm:spPr>
        <a:xfrm>
          <a:off x="481112" y="2198665"/>
          <a:ext cx="686241" cy="704910"/>
        </a:xfrm>
      </dgm:spPr>
      <dgm:t>
        <a:bodyPr/>
        <a:lstStyle/>
        <a:p>
          <a:r>
            <a:rPr lang="fa-IR" b="1" smtClean="0">
              <a:latin typeface="Calibri"/>
              <a:ea typeface="+mn-ea"/>
              <a:cs typeface="B Zar" pitchFamily="2" charset="-78"/>
            </a:rPr>
            <a:t>7</a:t>
          </a:r>
          <a:endParaRPr lang="en-US" b="1" dirty="0">
            <a:latin typeface="Calibri"/>
            <a:ea typeface="+mn-ea"/>
            <a:cs typeface="B Zar" pitchFamily="2" charset="-78"/>
          </a:endParaRPr>
        </a:p>
      </dgm:t>
    </dgm:pt>
    <dgm:pt modelId="{320F60E1-FB82-4791-B46B-C5644EE3822A}" type="sibTrans" cxnId="{B41F2B84-7419-478C-82ED-9493339403D8}">
      <dgm:prSet/>
      <dgm:spPr/>
      <dgm:t>
        <a:bodyPr/>
        <a:lstStyle/>
        <a:p>
          <a:endParaRPr lang="en-US"/>
        </a:p>
      </dgm:t>
    </dgm:pt>
    <dgm:pt modelId="{B05FBB73-44A5-4F18-846C-7EA77CBAC763}" type="parTrans" cxnId="{B41F2B84-7419-478C-82ED-9493339403D8}">
      <dgm:prSet/>
      <dgm:spPr/>
      <dgm:t>
        <a:bodyPr/>
        <a:lstStyle/>
        <a:p>
          <a:endParaRPr lang="en-US"/>
        </a:p>
      </dgm:t>
    </dgm:pt>
    <dgm:pt modelId="{32C13B34-2AED-48BD-952A-01E8A856D85A}" type="sibTrans" cxnId="{69A7597D-2B65-4DA2-8FC4-495C8676B465}">
      <dgm:prSet/>
      <dgm:spPr/>
      <dgm:t>
        <a:bodyPr/>
        <a:lstStyle/>
        <a:p>
          <a:endParaRPr lang="en-US"/>
        </a:p>
      </dgm:t>
    </dgm:pt>
    <dgm:pt modelId="{3C1D84FF-3019-4EEC-84EE-12F53C6F92D7}" type="parTrans" cxnId="{69A7597D-2B65-4DA2-8FC4-495C8676B465}">
      <dgm:prSet/>
      <dgm:spPr/>
      <dgm:t>
        <a:bodyPr/>
        <a:lstStyle/>
        <a:p>
          <a:endParaRPr lang="en-US"/>
        </a:p>
      </dgm:t>
    </dgm:pt>
    <dgm:pt modelId="{6E265761-6ED8-4B00-AFCC-DD3BC9B2A0E6}">
      <dgm:prSet phldrT="[Text]" custT="1"/>
      <dgm:spPr>
        <a:xfrm rot="5400000">
          <a:off x="2533423" y="-1190879"/>
          <a:ext cx="945374" cy="5407516"/>
        </a:xfrm>
      </dgm:spPr>
      <dgm:t>
        <a:bodyPr/>
        <a:lstStyle/>
        <a:p>
          <a:pPr marL="58738" indent="-58738" algn="r" rtl="1"/>
          <a:r>
            <a:rPr lang="fa-IR" sz="2400" b="1" dirty="0" smtClean="0">
              <a:latin typeface="Calibri"/>
              <a:ea typeface="+mn-ea"/>
              <a:cs typeface="B Zar" pitchFamily="2" charset="-78"/>
            </a:rPr>
            <a:t>ايجاد فضاي همكاري از طريق مشاركت دادن معلمان در تصميم گيري هاي اصلي مدرسه مطابق با رويكرد توزيعي رهبري </a:t>
          </a:r>
          <a:endParaRPr lang="en-US" sz="2400" b="1" dirty="0">
            <a:latin typeface="Calibri"/>
            <a:ea typeface="+mn-ea"/>
            <a:cs typeface="B Zar" pitchFamily="2" charset="-78"/>
          </a:endParaRPr>
        </a:p>
      </dgm:t>
    </dgm:pt>
    <dgm:pt modelId="{0271F4F0-5F5A-47C3-B389-0A268DAC8A8F}">
      <dgm:prSet phldrT="[Text]"/>
      <dgm:spPr>
        <a:xfrm>
          <a:off x="481112" y="1160423"/>
          <a:ext cx="686241" cy="704910"/>
        </a:xfrm>
      </dgm:spPr>
      <dgm:t>
        <a:bodyPr/>
        <a:lstStyle/>
        <a:p>
          <a:r>
            <a:rPr lang="fa-IR" b="1" smtClean="0">
              <a:latin typeface="Calibri"/>
              <a:ea typeface="+mn-ea"/>
              <a:cs typeface="B Zar" pitchFamily="2" charset="-78"/>
            </a:rPr>
            <a:t>6</a:t>
          </a:r>
          <a:endParaRPr lang="en-US" b="1" dirty="0">
            <a:latin typeface="Calibri"/>
            <a:ea typeface="+mn-ea"/>
            <a:cs typeface="B Zar" pitchFamily="2" charset="-78"/>
          </a:endParaRPr>
        </a:p>
      </dgm:t>
    </dgm:pt>
    <dgm:pt modelId="{38D60B73-0A26-40D5-B734-2D9E6C83CE35}" type="sibTrans" cxnId="{817213B6-C95C-4C1D-A93D-DFCF721D3032}">
      <dgm:prSet/>
      <dgm:spPr/>
      <dgm:t>
        <a:bodyPr/>
        <a:lstStyle/>
        <a:p>
          <a:endParaRPr lang="en-US"/>
        </a:p>
      </dgm:t>
    </dgm:pt>
    <dgm:pt modelId="{B813AACA-9F16-49A8-9E63-661611B26DE3}" type="parTrans" cxnId="{817213B6-C95C-4C1D-A93D-DFCF721D3032}">
      <dgm:prSet/>
      <dgm:spPr/>
      <dgm:t>
        <a:bodyPr/>
        <a:lstStyle/>
        <a:p>
          <a:endParaRPr lang="en-US"/>
        </a:p>
      </dgm:t>
    </dgm:pt>
    <dgm:pt modelId="{A2131EA3-16AF-46F1-B299-12B3BBD74613}" type="sibTrans" cxnId="{8FD5E510-8583-423C-A869-3680BD377554}">
      <dgm:prSet/>
      <dgm:spPr/>
      <dgm:t>
        <a:bodyPr/>
        <a:lstStyle/>
        <a:p>
          <a:endParaRPr lang="en-US"/>
        </a:p>
      </dgm:t>
    </dgm:pt>
    <dgm:pt modelId="{85680AB6-5036-43F7-B88B-07D38C7CC8FC}" type="parTrans" cxnId="{8FD5E510-8583-423C-A869-3680BD377554}">
      <dgm:prSet/>
      <dgm:spPr/>
      <dgm:t>
        <a:bodyPr/>
        <a:lstStyle/>
        <a:p>
          <a:endParaRPr lang="en-US"/>
        </a:p>
      </dgm:t>
    </dgm:pt>
    <dgm:pt modelId="{65C10D57-AE46-48A6-9842-DE26D8A0E0B1}" type="pres">
      <dgm:prSet presAssocID="{EEDD4474-5105-4572-B94F-B4F5E4782F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74B167-69C0-4A98-A5AE-46F0EFFD5FF5}" type="pres">
      <dgm:prSet presAssocID="{2F9F6499-8A87-4895-8D43-E581613B5309}" presName="linNode" presStyleCnt="0"/>
      <dgm:spPr/>
      <dgm:t>
        <a:bodyPr/>
        <a:lstStyle/>
        <a:p>
          <a:endParaRPr lang="en-US"/>
        </a:p>
      </dgm:t>
    </dgm:pt>
    <dgm:pt modelId="{9E87D3F1-4C62-44C2-839D-F5FF792F807F}" type="pres">
      <dgm:prSet presAssocID="{2F9F6499-8A87-4895-8D43-E581613B5309}" presName="parentText" presStyleLbl="node1" presStyleIdx="0" presStyleCnt="4" custScaleX="186573" custScaleY="37952" custLinFactX="900000" custLinFactNeighborX="967846" custLinFactNeighborY="-820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193D7722-BC70-46AA-A506-3DB4A98F9308}" type="pres">
      <dgm:prSet presAssocID="{2F9F6499-8A87-4895-8D43-E581613B5309}" presName="descendantText" presStyleLbl="alignAccFollowNode1" presStyleIdx="0" presStyleCnt="4" custScaleX="1428222" custScaleY="63623" custLinFactX="-100000" custLinFactNeighborX="-158598" custLinFactNeighborY="-131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0402F198-01DE-4387-8861-BED7BC71E74D}" type="pres">
      <dgm:prSet presAssocID="{0A8B6C8B-4565-4C5E-8A04-DECBA3F46D66}" presName="sp" presStyleCnt="0"/>
      <dgm:spPr/>
      <dgm:t>
        <a:bodyPr/>
        <a:lstStyle/>
        <a:p>
          <a:endParaRPr lang="en-US"/>
        </a:p>
      </dgm:t>
    </dgm:pt>
    <dgm:pt modelId="{0D507EBB-1CE4-4569-A615-7B867D686189}" type="pres">
      <dgm:prSet presAssocID="{0271F4F0-5F5A-47C3-B389-0A268DAC8A8F}" presName="linNode" presStyleCnt="0"/>
      <dgm:spPr/>
      <dgm:t>
        <a:bodyPr/>
        <a:lstStyle/>
        <a:p>
          <a:endParaRPr lang="en-US"/>
        </a:p>
      </dgm:t>
    </dgm:pt>
    <dgm:pt modelId="{A60E8B29-3A41-41E6-92ED-087DF974D6A6}" type="pres">
      <dgm:prSet presAssocID="{0271F4F0-5F5A-47C3-B389-0A268DAC8A8F}" presName="parentText" presStyleLbl="node1" presStyleIdx="1" presStyleCnt="4" custScaleX="186573" custScaleY="37952" custLinFactX="900000" custLinFactNeighborX="967846" custLinFactNeighborY="-4897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D12A3826-2E3C-4C07-A727-88547A37A6F8}" type="pres">
      <dgm:prSet presAssocID="{0271F4F0-5F5A-47C3-B389-0A268DAC8A8F}" presName="descendantText" presStyleLbl="alignAccFollowNode1" presStyleIdx="1" presStyleCnt="4" custScaleX="1428222" custScaleY="63623" custLinFactX="-100000" custLinFactNeighborX="-158598" custLinFactNeighborY="-522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C0B75B6E-1394-4A93-8E4F-271E63A6A3DE}" type="pres">
      <dgm:prSet presAssocID="{38D60B73-0A26-40D5-B734-2D9E6C83CE35}" presName="sp" presStyleCnt="0"/>
      <dgm:spPr/>
      <dgm:t>
        <a:bodyPr/>
        <a:lstStyle/>
        <a:p>
          <a:endParaRPr lang="en-US"/>
        </a:p>
      </dgm:t>
    </dgm:pt>
    <dgm:pt modelId="{2F2F68BE-C28B-4D93-AB40-F2BA188B62C6}" type="pres">
      <dgm:prSet presAssocID="{48EC9D48-B447-420E-8D76-417C0F1F1CD4}" presName="linNode" presStyleCnt="0"/>
      <dgm:spPr/>
      <dgm:t>
        <a:bodyPr/>
        <a:lstStyle/>
        <a:p>
          <a:endParaRPr lang="en-US"/>
        </a:p>
      </dgm:t>
    </dgm:pt>
    <dgm:pt modelId="{3364F820-B13F-496A-8388-7D4ADED4386F}" type="pres">
      <dgm:prSet presAssocID="{48EC9D48-B447-420E-8D76-417C0F1F1CD4}" presName="parentText" presStyleLbl="node1" presStyleIdx="2" presStyleCnt="4" custScaleX="186573" custScaleY="37952" custLinFactX="900000" custLinFactNeighborX="967846" custLinFactNeighborY="-8973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8C87BA3-2339-4CFC-B0F3-582D7C37476C}" type="pres">
      <dgm:prSet presAssocID="{48EC9D48-B447-420E-8D76-417C0F1F1CD4}" presName="descendantText" presStyleLbl="alignAccFollowNode1" presStyleIdx="2" presStyleCnt="4" custScaleX="1428222" custScaleY="63623" custLinFactX="-100000" custLinFactNeighborX="-158599" custLinFactNeighborY="-6724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6C45377D-665B-4B32-8E82-93D7AAB20CBE}" type="pres">
      <dgm:prSet presAssocID="{320F60E1-FB82-4791-B46B-C5644EE3822A}" presName="sp" presStyleCnt="0"/>
      <dgm:spPr/>
      <dgm:t>
        <a:bodyPr/>
        <a:lstStyle/>
        <a:p>
          <a:endParaRPr lang="en-US"/>
        </a:p>
      </dgm:t>
    </dgm:pt>
    <dgm:pt modelId="{7863A837-824B-4A6B-B523-4FC50ACEEF41}" type="pres">
      <dgm:prSet presAssocID="{09BA1F44-AC19-4253-B684-D50C539E60F2}" presName="linNode" presStyleCnt="0"/>
      <dgm:spPr/>
      <dgm:t>
        <a:bodyPr/>
        <a:lstStyle/>
        <a:p>
          <a:endParaRPr lang="en-US"/>
        </a:p>
      </dgm:t>
    </dgm:pt>
    <dgm:pt modelId="{D91B0B47-F3B7-4737-BE5C-BB3F0115C9EB}" type="pres">
      <dgm:prSet presAssocID="{09BA1F44-AC19-4253-B684-D50C539E60F2}" presName="parentText" presStyleLbl="node1" presStyleIdx="3" presStyleCnt="4" custScaleX="204436" custScaleY="37952" custLinFactX="900000" custLinFactNeighborX="942511" custLinFactNeighborY="-18808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F54CC983-2FE2-4D0A-B507-72F8DDB1CE8B}" type="pres">
      <dgm:prSet presAssocID="{09BA1F44-AC19-4253-B684-D50C539E60F2}" presName="descendantText" presStyleLbl="alignAccFollowNode1" presStyleIdx="3" presStyleCnt="4" custScaleX="1428222" custScaleY="63623" custLinFactX="-100000" custLinFactNeighborX="-158599" custLinFactNeighborY="-11819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</dgm:ptLst>
  <dgm:cxnLst>
    <dgm:cxn modelId="{65FDD489-EDB8-4D6F-A344-6C15B2C7962D}" type="presOf" srcId="{EEDD4474-5105-4572-B94F-B4F5E4782FD6}" destId="{65C10D57-AE46-48A6-9842-DE26D8A0E0B1}" srcOrd="0" destOrd="0" presId="urn:microsoft.com/office/officeart/2005/8/layout/vList5"/>
    <dgm:cxn modelId="{AB9E5D6E-2248-4BFE-AE68-8E73DCD600F0}" type="presOf" srcId="{09BA1F44-AC19-4253-B684-D50C539E60F2}" destId="{D91B0B47-F3B7-4737-BE5C-BB3F0115C9EB}" srcOrd="0" destOrd="0" presId="urn:microsoft.com/office/officeart/2005/8/layout/vList5"/>
    <dgm:cxn modelId="{56033E77-E82D-4032-A015-87996624844C}" srcId="{EEDD4474-5105-4572-B94F-B4F5E4782FD6}" destId="{2F9F6499-8A87-4895-8D43-E581613B5309}" srcOrd="0" destOrd="0" parTransId="{8BE1F363-58DE-4B33-B37E-0576AF4C4787}" sibTransId="{0A8B6C8B-4565-4C5E-8A04-DECBA3F46D66}"/>
    <dgm:cxn modelId="{49DC6079-D8DF-48A9-8E39-20C504D6182A}" type="presOf" srcId="{0F949D85-0C1B-430B-A97C-02CE9D3DE72A}" destId="{F54CC983-2FE2-4D0A-B507-72F8DDB1CE8B}" srcOrd="0" destOrd="0" presId="urn:microsoft.com/office/officeart/2005/8/layout/vList5"/>
    <dgm:cxn modelId="{C531A65B-0D3D-4447-B2F0-73AEDA874EA2}" type="presOf" srcId="{0271F4F0-5F5A-47C3-B389-0A268DAC8A8F}" destId="{A60E8B29-3A41-41E6-92ED-087DF974D6A6}" srcOrd="0" destOrd="0" presId="urn:microsoft.com/office/officeart/2005/8/layout/vList5"/>
    <dgm:cxn modelId="{28A16036-761D-4323-B8F9-54535345E6CC}" type="presOf" srcId="{B44B4F92-697B-47A8-A203-7E3E66A70CA3}" destId="{B8C87BA3-2339-4CFC-B0F3-582D7C37476C}" srcOrd="0" destOrd="0" presId="urn:microsoft.com/office/officeart/2005/8/layout/vList5"/>
    <dgm:cxn modelId="{B41F2B84-7419-478C-82ED-9493339403D8}" srcId="{EEDD4474-5105-4572-B94F-B4F5E4782FD6}" destId="{48EC9D48-B447-420E-8D76-417C0F1F1CD4}" srcOrd="2" destOrd="0" parTransId="{B05FBB73-44A5-4F18-846C-7EA77CBAC763}" sibTransId="{320F60E1-FB82-4791-B46B-C5644EE3822A}"/>
    <dgm:cxn modelId="{E28DBC89-8632-4440-AB8B-172862503E65}" type="presOf" srcId="{48EC9D48-B447-420E-8D76-417C0F1F1CD4}" destId="{3364F820-B13F-496A-8388-7D4ADED4386F}" srcOrd="0" destOrd="0" presId="urn:microsoft.com/office/officeart/2005/8/layout/vList5"/>
    <dgm:cxn modelId="{D1624B4E-FCEA-4785-9064-904C735ACA86}" srcId="{2F9F6499-8A87-4895-8D43-E581613B5309}" destId="{99B877B8-CEBA-47B2-AA4F-B6ED659DFB7F}" srcOrd="0" destOrd="0" parTransId="{1184EA28-87DB-4EC7-A57A-64384041F7CF}" sibTransId="{7220D579-BC7E-48B4-ABD2-8DF515E1294B}"/>
    <dgm:cxn modelId="{1FB3DF05-0078-43F7-9587-D5CE3906930C}" srcId="{09BA1F44-AC19-4253-B684-D50C539E60F2}" destId="{0F949D85-0C1B-430B-A97C-02CE9D3DE72A}" srcOrd="0" destOrd="0" parTransId="{F9336465-AA63-4BB4-9D25-9AD362C0C9FD}" sibTransId="{AB715BA5-6AEB-43F5-8643-3E3539E29A61}"/>
    <dgm:cxn modelId="{2B22928F-8A1C-492D-BC48-725ACA8811AB}" type="presOf" srcId="{2F9F6499-8A87-4895-8D43-E581613B5309}" destId="{9E87D3F1-4C62-44C2-839D-F5FF792F807F}" srcOrd="0" destOrd="0" presId="urn:microsoft.com/office/officeart/2005/8/layout/vList5"/>
    <dgm:cxn modelId="{69A7597D-2B65-4DA2-8FC4-495C8676B465}" srcId="{48EC9D48-B447-420E-8D76-417C0F1F1CD4}" destId="{B44B4F92-697B-47A8-A203-7E3E66A70CA3}" srcOrd="0" destOrd="0" parTransId="{3C1D84FF-3019-4EEC-84EE-12F53C6F92D7}" sibTransId="{32C13B34-2AED-48BD-952A-01E8A856D85A}"/>
    <dgm:cxn modelId="{4917354A-09CC-414A-8825-F6D5D08BFE55}" srcId="{EEDD4474-5105-4572-B94F-B4F5E4782FD6}" destId="{09BA1F44-AC19-4253-B684-D50C539E60F2}" srcOrd="3" destOrd="0" parTransId="{BFB4838E-67DF-49BD-834E-4A881DAE94C2}" sibTransId="{2A1C411B-5511-4882-BFB9-3A75776FF245}"/>
    <dgm:cxn modelId="{0CAD13A5-E5A0-44CF-9ABE-91AB6A6F6336}" type="presOf" srcId="{99B877B8-CEBA-47B2-AA4F-B6ED659DFB7F}" destId="{193D7722-BC70-46AA-A506-3DB4A98F9308}" srcOrd="0" destOrd="0" presId="urn:microsoft.com/office/officeart/2005/8/layout/vList5"/>
    <dgm:cxn modelId="{8FD5E510-8583-423C-A869-3680BD377554}" srcId="{0271F4F0-5F5A-47C3-B389-0A268DAC8A8F}" destId="{6E265761-6ED8-4B00-AFCC-DD3BC9B2A0E6}" srcOrd="0" destOrd="0" parTransId="{85680AB6-5036-43F7-B88B-07D38C7CC8FC}" sibTransId="{A2131EA3-16AF-46F1-B299-12B3BBD74613}"/>
    <dgm:cxn modelId="{817213B6-C95C-4C1D-A93D-DFCF721D3032}" srcId="{EEDD4474-5105-4572-B94F-B4F5E4782FD6}" destId="{0271F4F0-5F5A-47C3-B389-0A268DAC8A8F}" srcOrd="1" destOrd="0" parTransId="{B813AACA-9F16-49A8-9E63-661611B26DE3}" sibTransId="{38D60B73-0A26-40D5-B734-2D9E6C83CE35}"/>
    <dgm:cxn modelId="{BEDF7FEC-CD5E-489E-A4DB-4186AAB50DE3}" type="presOf" srcId="{6E265761-6ED8-4B00-AFCC-DD3BC9B2A0E6}" destId="{D12A3826-2E3C-4C07-A727-88547A37A6F8}" srcOrd="0" destOrd="0" presId="urn:microsoft.com/office/officeart/2005/8/layout/vList5"/>
    <dgm:cxn modelId="{5DB8A808-845C-448A-930D-497E2731F533}" type="presParOf" srcId="{65C10D57-AE46-48A6-9842-DE26D8A0E0B1}" destId="{5474B167-69C0-4A98-A5AE-46F0EFFD5FF5}" srcOrd="0" destOrd="0" presId="urn:microsoft.com/office/officeart/2005/8/layout/vList5"/>
    <dgm:cxn modelId="{7A89FADF-0B07-4CDE-BBA6-4656AD79D2B9}" type="presParOf" srcId="{5474B167-69C0-4A98-A5AE-46F0EFFD5FF5}" destId="{9E87D3F1-4C62-44C2-839D-F5FF792F807F}" srcOrd="0" destOrd="0" presId="urn:microsoft.com/office/officeart/2005/8/layout/vList5"/>
    <dgm:cxn modelId="{DEC68079-4C62-48F2-A7A6-29FEDF17ADB0}" type="presParOf" srcId="{5474B167-69C0-4A98-A5AE-46F0EFFD5FF5}" destId="{193D7722-BC70-46AA-A506-3DB4A98F9308}" srcOrd="1" destOrd="0" presId="urn:microsoft.com/office/officeart/2005/8/layout/vList5"/>
    <dgm:cxn modelId="{5300A41F-FB5B-415F-8D24-EAC71A574982}" type="presParOf" srcId="{65C10D57-AE46-48A6-9842-DE26D8A0E0B1}" destId="{0402F198-01DE-4387-8861-BED7BC71E74D}" srcOrd="1" destOrd="0" presId="urn:microsoft.com/office/officeart/2005/8/layout/vList5"/>
    <dgm:cxn modelId="{27AE7312-7950-4A29-9545-15B0E04D3A58}" type="presParOf" srcId="{65C10D57-AE46-48A6-9842-DE26D8A0E0B1}" destId="{0D507EBB-1CE4-4569-A615-7B867D686189}" srcOrd="2" destOrd="0" presId="urn:microsoft.com/office/officeart/2005/8/layout/vList5"/>
    <dgm:cxn modelId="{D312A500-267B-4F1A-BF36-19BCE1A3304B}" type="presParOf" srcId="{0D507EBB-1CE4-4569-A615-7B867D686189}" destId="{A60E8B29-3A41-41E6-92ED-087DF974D6A6}" srcOrd="0" destOrd="0" presId="urn:microsoft.com/office/officeart/2005/8/layout/vList5"/>
    <dgm:cxn modelId="{9C3D7F6E-4AEA-4282-93FE-2BD52221DF52}" type="presParOf" srcId="{0D507EBB-1CE4-4569-A615-7B867D686189}" destId="{D12A3826-2E3C-4C07-A727-88547A37A6F8}" srcOrd="1" destOrd="0" presId="urn:microsoft.com/office/officeart/2005/8/layout/vList5"/>
    <dgm:cxn modelId="{76E19E70-8822-48C5-874B-8E858E8314C4}" type="presParOf" srcId="{65C10D57-AE46-48A6-9842-DE26D8A0E0B1}" destId="{C0B75B6E-1394-4A93-8E4F-271E63A6A3DE}" srcOrd="3" destOrd="0" presId="urn:microsoft.com/office/officeart/2005/8/layout/vList5"/>
    <dgm:cxn modelId="{F5259E15-E1E8-4DF8-B34B-95E9CCA5C516}" type="presParOf" srcId="{65C10D57-AE46-48A6-9842-DE26D8A0E0B1}" destId="{2F2F68BE-C28B-4D93-AB40-F2BA188B62C6}" srcOrd="4" destOrd="0" presId="urn:microsoft.com/office/officeart/2005/8/layout/vList5"/>
    <dgm:cxn modelId="{7AD95198-92F4-49D4-8E3A-7CF90C75E2D1}" type="presParOf" srcId="{2F2F68BE-C28B-4D93-AB40-F2BA188B62C6}" destId="{3364F820-B13F-496A-8388-7D4ADED4386F}" srcOrd="0" destOrd="0" presId="urn:microsoft.com/office/officeart/2005/8/layout/vList5"/>
    <dgm:cxn modelId="{BB9EF601-D198-483E-9506-84D157AB3AFD}" type="presParOf" srcId="{2F2F68BE-C28B-4D93-AB40-F2BA188B62C6}" destId="{B8C87BA3-2339-4CFC-B0F3-582D7C37476C}" srcOrd="1" destOrd="0" presId="urn:microsoft.com/office/officeart/2005/8/layout/vList5"/>
    <dgm:cxn modelId="{42B8E66C-023D-4AA4-B16B-846CE3D96C3A}" type="presParOf" srcId="{65C10D57-AE46-48A6-9842-DE26D8A0E0B1}" destId="{6C45377D-665B-4B32-8E82-93D7AAB20CBE}" srcOrd="5" destOrd="0" presId="urn:microsoft.com/office/officeart/2005/8/layout/vList5"/>
    <dgm:cxn modelId="{27C7C2AA-9289-49E1-82CB-6CBC4CD3E6C0}" type="presParOf" srcId="{65C10D57-AE46-48A6-9842-DE26D8A0E0B1}" destId="{7863A837-824B-4A6B-B523-4FC50ACEEF41}" srcOrd="6" destOrd="0" presId="urn:microsoft.com/office/officeart/2005/8/layout/vList5"/>
    <dgm:cxn modelId="{8903BD33-4387-44C8-BA87-6F7EF814D484}" type="presParOf" srcId="{7863A837-824B-4A6B-B523-4FC50ACEEF41}" destId="{D91B0B47-F3B7-4737-BE5C-BB3F0115C9EB}" srcOrd="0" destOrd="0" presId="urn:microsoft.com/office/officeart/2005/8/layout/vList5"/>
    <dgm:cxn modelId="{09912222-2C8B-48AD-A0D8-156E6A720D87}" type="presParOf" srcId="{7863A837-824B-4A6B-B523-4FC50ACEEF41}" destId="{F54CC983-2FE2-4D0A-B507-72F8DDB1CE8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AD8EFF-51FE-4C09-BC70-C2A0A34A08F4}" type="doc">
      <dgm:prSet loTypeId="urn:microsoft.com/office/officeart/2005/8/layout/chevron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45047CA-10C9-46CC-8ACB-BDD25E947F5F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xfrm rot="5400000">
          <a:off x="-263787" y="265147"/>
          <a:ext cx="1758580" cy="1231006"/>
        </a:xfrm>
        <a:ln/>
      </dgm:spPr>
      <dgm:t>
        <a:bodyPr/>
        <a:lstStyle/>
        <a:p>
          <a:r>
            <a:rPr lang="fa-IR" sz="2800" b="1" dirty="0" smtClean="0">
              <a:solidFill>
                <a:schemeClr val="tx1"/>
              </a:solidFill>
              <a:latin typeface="Gill Sans MT Condensed" pitchFamily="34" charset="0"/>
              <a:ea typeface="+mn-ea"/>
              <a:cs typeface="B Zar" pitchFamily="2" charset="-78"/>
            </a:rPr>
            <a:t>1</a:t>
          </a:r>
          <a:endParaRPr lang="en-US" sz="2000" b="1" dirty="0">
            <a:solidFill>
              <a:schemeClr val="tx1"/>
            </a:solidFill>
            <a:latin typeface="Gill Sans MT Condensed" pitchFamily="34" charset="0"/>
            <a:ea typeface="+mn-ea"/>
            <a:cs typeface="B Zar" pitchFamily="2" charset="-78"/>
          </a:endParaRPr>
        </a:p>
      </dgm:t>
    </dgm:pt>
    <dgm:pt modelId="{57C295C5-CAB8-4C8A-9914-CBA8DF129D8F}" type="parTrans" cxnId="{E0479673-29D8-48F1-B100-1948DE7417B3}">
      <dgm:prSet/>
      <dgm:spPr/>
      <dgm:t>
        <a:bodyPr/>
        <a:lstStyle/>
        <a:p>
          <a:endParaRPr lang="en-US" b="0">
            <a:latin typeface="Gill Sans MT Condensed" pitchFamily="34" charset="0"/>
            <a:cs typeface="B Zar" pitchFamily="2" charset="-78"/>
          </a:endParaRPr>
        </a:p>
      </dgm:t>
    </dgm:pt>
    <dgm:pt modelId="{059C45AF-C055-4BB6-BCF8-CE1CA95E482E}" type="sibTrans" cxnId="{E0479673-29D8-48F1-B100-1948DE7417B3}">
      <dgm:prSet/>
      <dgm:spPr/>
      <dgm:t>
        <a:bodyPr/>
        <a:lstStyle/>
        <a:p>
          <a:endParaRPr lang="en-US" b="0">
            <a:latin typeface="Gill Sans MT Condensed" pitchFamily="34" charset="0"/>
            <a:cs typeface="B Zar" pitchFamily="2" charset="-78"/>
          </a:endParaRPr>
        </a:p>
      </dgm:t>
    </dgm:pt>
    <dgm:pt modelId="{C799A484-DA56-486D-B68B-42795684F777}">
      <dgm:prSet phldrT="[Text]" custT="1"/>
      <dgm:spPr>
        <a:xfrm rot="5400000">
          <a:off x="3181302" y="-382865"/>
          <a:ext cx="1143077" cy="5043669"/>
        </a:xfr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rtl="1"/>
          <a:r>
            <a:rPr lang="fa-IR" sz="2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 Condensed" pitchFamily="34" charset="0"/>
              <a:ea typeface="+mn-ea"/>
              <a:cs typeface="B Zar" pitchFamily="2" charset="-78"/>
            </a:rPr>
            <a:t>ارتقای عملکرد یکی از دغدغه های اصلی مدیران  آموزشی</a:t>
          </a:r>
          <a:endParaRPr lang="en-US" sz="2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 Condensed" pitchFamily="34" charset="0"/>
            <a:ea typeface="+mn-ea"/>
            <a:cs typeface="B Zar" pitchFamily="2" charset="-78"/>
          </a:endParaRPr>
        </a:p>
      </dgm:t>
    </dgm:pt>
    <dgm:pt modelId="{7428868A-4EDD-43F0-BF51-72A3509E1195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xfrm rot="5400000">
          <a:off x="-263787" y="1831217"/>
          <a:ext cx="1758580" cy="1231006"/>
        </a:xfrm>
        <a:ln/>
      </dgm:spPr>
      <dgm:t>
        <a:bodyPr/>
        <a:lstStyle/>
        <a:p>
          <a:r>
            <a:rPr lang="fa-IR" sz="2800" b="1" dirty="0" smtClean="0">
              <a:solidFill>
                <a:schemeClr val="tx1"/>
              </a:solidFill>
              <a:latin typeface="Gill Sans MT Condensed" pitchFamily="34" charset="0"/>
              <a:ea typeface="+mn-ea"/>
              <a:cs typeface="B Zar" pitchFamily="2" charset="-78"/>
            </a:rPr>
            <a:t>2</a:t>
          </a:r>
          <a:endParaRPr lang="en-US" sz="1600" b="1" dirty="0">
            <a:solidFill>
              <a:schemeClr val="tx1"/>
            </a:solidFill>
            <a:latin typeface="Gill Sans MT Condensed" pitchFamily="34" charset="0"/>
            <a:ea typeface="+mn-ea"/>
            <a:cs typeface="B Zar" pitchFamily="2" charset="-78"/>
          </a:endParaRPr>
        </a:p>
      </dgm:t>
    </dgm:pt>
    <dgm:pt modelId="{24C0F300-683D-4F45-97F0-1D63B6957610}" type="sibTrans" cxnId="{EE8FCD56-F2B5-4323-AA6B-EA4E0347E6B1}">
      <dgm:prSet/>
      <dgm:spPr/>
      <dgm:t>
        <a:bodyPr/>
        <a:lstStyle/>
        <a:p>
          <a:endParaRPr lang="en-US" b="0">
            <a:latin typeface="Gill Sans MT Condensed" pitchFamily="34" charset="0"/>
            <a:cs typeface="B Zar" pitchFamily="2" charset="-78"/>
          </a:endParaRPr>
        </a:p>
      </dgm:t>
    </dgm:pt>
    <dgm:pt modelId="{5AADA345-BAE1-4447-971B-90ACAEAF5449}" type="parTrans" cxnId="{EE8FCD56-F2B5-4323-AA6B-EA4E0347E6B1}">
      <dgm:prSet/>
      <dgm:spPr/>
      <dgm:t>
        <a:bodyPr/>
        <a:lstStyle/>
        <a:p>
          <a:endParaRPr lang="en-US" b="0">
            <a:latin typeface="Gill Sans MT Condensed" pitchFamily="34" charset="0"/>
            <a:cs typeface="B Zar" pitchFamily="2" charset="-78"/>
          </a:endParaRPr>
        </a:p>
      </dgm:t>
    </dgm:pt>
    <dgm:pt modelId="{8E23DF12-E029-4F71-A2A3-04552BCA99C6}" type="sibTrans" cxnId="{85D68210-306B-4CC2-B11D-7562671D1332}">
      <dgm:prSet/>
      <dgm:spPr/>
      <dgm:t>
        <a:bodyPr/>
        <a:lstStyle/>
        <a:p>
          <a:endParaRPr lang="en-US" b="0">
            <a:latin typeface="Gill Sans MT Condensed" pitchFamily="34" charset="0"/>
            <a:cs typeface="B Zar" pitchFamily="2" charset="-78"/>
          </a:endParaRPr>
        </a:p>
      </dgm:t>
    </dgm:pt>
    <dgm:pt modelId="{AEF06A58-D001-4EAD-9C3A-F5BAA7E0DBCA}" type="parTrans" cxnId="{85D68210-306B-4CC2-B11D-7562671D1332}">
      <dgm:prSet/>
      <dgm:spPr/>
      <dgm:t>
        <a:bodyPr/>
        <a:lstStyle/>
        <a:p>
          <a:endParaRPr lang="en-US" b="0">
            <a:latin typeface="Gill Sans MT Condensed" pitchFamily="34" charset="0"/>
            <a:cs typeface="B Zar" pitchFamily="2" charset="-78"/>
          </a:endParaRPr>
        </a:p>
      </dgm:t>
    </dgm:pt>
    <dgm:pt modelId="{7F4F33E4-FCF4-449F-B540-3C54F31107A5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 rot="5400000">
          <a:off x="3181302" y="-1948936"/>
          <a:ext cx="1143077" cy="5043669"/>
        </a:xfrm>
        <a:ln/>
      </dgm:spPr>
      <dgm:t>
        <a:bodyPr/>
        <a:lstStyle/>
        <a:p>
          <a:pPr rtl="1"/>
          <a:r>
            <a:rPr lang="fa-IR" sz="2800" b="1" dirty="0" smtClean="0">
              <a:cs typeface="B Zar" pitchFamily="2" charset="-78"/>
            </a:rPr>
            <a:t>روند روبه رشد رقابت در سازمانهای آموزشی</a:t>
          </a:r>
          <a:endParaRPr lang="en-US" sz="2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 Condensed" pitchFamily="34" charset="0"/>
            <a:ea typeface="+mn-ea"/>
            <a:cs typeface="B Zar" pitchFamily="2" charset="-78"/>
          </a:endParaRPr>
        </a:p>
      </dgm:t>
    </dgm:pt>
    <dgm:pt modelId="{E4CD9AC3-47D4-4E4B-BCAE-8F5BA0E09946}" type="sibTrans" cxnId="{B36963F7-485D-4B92-B127-B77B58675168}">
      <dgm:prSet/>
      <dgm:spPr/>
      <dgm:t>
        <a:bodyPr/>
        <a:lstStyle/>
        <a:p>
          <a:endParaRPr lang="en-US" b="0">
            <a:latin typeface="Gill Sans MT Condensed" pitchFamily="34" charset="0"/>
            <a:cs typeface="B Zar" pitchFamily="2" charset="-78"/>
          </a:endParaRPr>
        </a:p>
      </dgm:t>
    </dgm:pt>
    <dgm:pt modelId="{607A88D0-3E58-4926-AA29-970597C5C35B}" type="parTrans" cxnId="{B36963F7-485D-4B92-B127-B77B58675168}">
      <dgm:prSet/>
      <dgm:spPr/>
      <dgm:t>
        <a:bodyPr/>
        <a:lstStyle/>
        <a:p>
          <a:endParaRPr lang="en-US" b="0">
            <a:latin typeface="Gill Sans MT Condensed" pitchFamily="34" charset="0"/>
            <a:cs typeface="B Zar" pitchFamily="2" charset="-78"/>
          </a:endParaRPr>
        </a:p>
      </dgm:t>
    </dgm:pt>
    <dgm:pt modelId="{73B36B31-AF3C-4ADE-AAC7-51B0746E9AF3}">
      <dgm:prSet phldrT="[Text]" custT="1"/>
      <dgm:spPr>
        <a:xfrm rot="5400000">
          <a:off x="3181302" y="1183204"/>
          <a:ext cx="1143077" cy="5043669"/>
        </a:xfr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rgbClr val="84AA33">
              <a:hueOff val="-3210336"/>
              <a:satOff val="39690"/>
              <a:lumOff val="-12939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rtl="1"/>
          <a:r>
            <a:rPr lang="fa-IR" sz="2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 Condensed" pitchFamily="34" charset="0"/>
              <a:ea typeface="+mn-ea"/>
              <a:cs typeface="B Zar" pitchFamily="2" charset="-78"/>
            </a:rPr>
            <a:t>چرایی موفقیت برخی از سازمانها در مقابل سازمانهای دیگر</a:t>
          </a:r>
          <a:endParaRPr lang="en-US" sz="2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 Condensed" pitchFamily="34" charset="0"/>
            <a:ea typeface="+mn-ea"/>
            <a:cs typeface="B Zar" pitchFamily="2" charset="-78"/>
          </a:endParaRPr>
        </a:p>
      </dgm:t>
    </dgm:pt>
    <dgm:pt modelId="{E3043C1D-FE55-4E52-83EA-7E70D1090355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xfrm rot="5400000">
          <a:off x="-263787" y="3397287"/>
          <a:ext cx="1758580" cy="1231006"/>
        </a:xfrm>
        <a:ln/>
      </dgm:spPr>
      <dgm:t>
        <a:bodyPr/>
        <a:lstStyle/>
        <a:p>
          <a:r>
            <a:rPr lang="fa-IR" sz="2800" b="1" dirty="0" smtClean="0">
              <a:solidFill>
                <a:schemeClr val="tx1"/>
              </a:solidFill>
              <a:latin typeface="Gill Sans MT Condensed" pitchFamily="34" charset="0"/>
              <a:ea typeface="+mn-ea"/>
              <a:cs typeface="B Zar" pitchFamily="2" charset="-78"/>
            </a:rPr>
            <a:t>3</a:t>
          </a:r>
          <a:endParaRPr lang="en-US" sz="1200" b="1" dirty="0">
            <a:solidFill>
              <a:schemeClr val="tx1"/>
            </a:solidFill>
            <a:latin typeface="Gill Sans MT Condensed" pitchFamily="34" charset="0"/>
            <a:ea typeface="+mn-ea"/>
            <a:cs typeface="B Zar" pitchFamily="2" charset="-78"/>
          </a:endParaRPr>
        </a:p>
      </dgm:t>
    </dgm:pt>
    <dgm:pt modelId="{7198E903-B8AC-4DDF-B390-025DF7B9C548}" type="sibTrans" cxnId="{2B9C2928-0921-4E03-B8CA-B39808D959B8}">
      <dgm:prSet/>
      <dgm:spPr/>
      <dgm:t>
        <a:bodyPr/>
        <a:lstStyle/>
        <a:p>
          <a:endParaRPr lang="en-US" b="0">
            <a:latin typeface="Gill Sans MT Condensed" pitchFamily="34" charset="0"/>
            <a:cs typeface="B Zar" pitchFamily="2" charset="-78"/>
          </a:endParaRPr>
        </a:p>
      </dgm:t>
    </dgm:pt>
    <dgm:pt modelId="{A9111368-D99B-4E5A-A614-59DF449D2335}" type="parTrans" cxnId="{2B9C2928-0921-4E03-B8CA-B39808D959B8}">
      <dgm:prSet/>
      <dgm:spPr/>
      <dgm:t>
        <a:bodyPr/>
        <a:lstStyle/>
        <a:p>
          <a:endParaRPr lang="en-US" b="0">
            <a:latin typeface="Gill Sans MT Condensed" pitchFamily="34" charset="0"/>
            <a:cs typeface="B Zar" pitchFamily="2" charset="-78"/>
          </a:endParaRPr>
        </a:p>
      </dgm:t>
    </dgm:pt>
    <dgm:pt modelId="{D8FEA905-E323-488C-94CC-2CAF2199FD8D}" type="sibTrans" cxnId="{614FD462-F151-47CE-A538-8821FAEF77E1}">
      <dgm:prSet/>
      <dgm:spPr/>
      <dgm:t>
        <a:bodyPr/>
        <a:lstStyle/>
        <a:p>
          <a:endParaRPr lang="en-US" b="0">
            <a:latin typeface="Gill Sans MT Condensed" pitchFamily="34" charset="0"/>
            <a:cs typeface="B Zar" pitchFamily="2" charset="-78"/>
          </a:endParaRPr>
        </a:p>
      </dgm:t>
    </dgm:pt>
    <dgm:pt modelId="{8B4BECAC-800B-4AE1-A35C-B6DF2F68D7F4}" type="parTrans" cxnId="{614FD462-F151-47CE-A538-8821FAEF77E1}">
      <dgm:prSet/>
      <dgm:spPr/>
      <dgm:t>
        <a:bodyPr/>
        <a:lstStyle/>
        <a:p>
          <a:endParaRPr lang="en-US" b="0">
            <a:latin typeface="Gill Sans MT Condensed" pitchFamily="34" charset="0"/>
            <a:cs typeface="B Zar" pitchFamily="2" charset="-78"/>
          </a:endParaRPr>
        </a:p>
      </dgm:t>
    </dgm:pt>
    <dgm:pt modelId="{4B986AC0-CAB8-4BFE-BCD1-FC8098C2343A}">
      <dgm:prSet custT="1"/>
      <dgm:spPr/>
      <dgm:t>
        <a:bodyPr/>
        <a:lstStyle/>
        <a:p>
          <a:r>
            <a:rPr lang="fa-IR" sz="2800" b="1" dirty="0" smtClean="0">
              <a:solidFill>
                <a:schemeClr val="tx1"/>
              </a:solidFill>
              <a:cs typeface="B Zar" pitchFamily="2" charset="-78"/>
            </a:rPr>
            <a:t>4</a:t>
          </a:r>
          <a:endParaRPr lang="en-US" sz="2800" b="1" dirty="0">
            <a:solidFill>
              <a:schemeClr val="tx1"/>
            </a:solidFill>
            <a:cs typeface="B Zar" pitchFamily="2" charset="-78"/>
          </a:endParaRPr>
        </a:p>
      </dgm:t>
    </dgm:pt>
    <dgm:pt modelId="{999186A9-7419-4719-8B90-2F06ECFBF768}" type="parTrans" cxnId="{EF5E8A65-4688-4C1B-91B1-BF6F12098A97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74701741-D2F1-4E53-B004-759F25BF9915}" type="sibTrans" cxnId="{EF5E8A65-4688-4C1B-91B1-BF6F12098A97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6BEB0EFB-DDCD-48DB-8128-C85DF3F8923D}">
      <dgm:prSet custT="1"/>
      <dgm:spPr/>
      <dgm:t>
        <a:bodyPr/>
        <a:lstStyle/>
        <a:p>
          <a:pPr algn="r" rtl="1"/>
          <a:r>
            <a:rPr lang="fa-IR" sz="2800" b="1" dirty="0" smtClean="0">
              <a:cs typeface="B Zar" pitchFamily="2" charset="-78"/>
            </a:rPr>
            <a:t>تاثیر بسزای سبک رهبری بر میزان و کارایی عملکرد کارکنان</a:t>
          </a:r>
          <a:endParaRPr lang="en-US" sz="2800" b="1" dirty="0">
            <a:cs typeface="B Zar" pitchFamily="2" charset="-78"/>
          </a:endParaRPr>
        </a:p>
      </dgm:t>
    </dgm:pt>
    <dgm:pt modelId="{F3CAAC66-9F96-4F1C-B813-841C9B2018AB}" type="sibTrans" cxnId="{04DB6567-862C-48EB-AE4E-F27390063964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E3086A2B-31DA-4670-874C-51F3A262D033}" type="parTrans" cxnId="{04DB6567-862C-48EB-AE4E-F27390063964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FA36C508-16D3-4FF8-9E9D-6BEC0ED6C412}" type="pres">
      <dgm:prSet presAssocID="{84AD8EFF-51FE-4C09-BC70-C2A0A34A08F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8FBB94-FE96-447A-A19E-0C75FD71C3E6}" type="pres">
      <dgm:prSet presAssocID="{745047CA-10C9-46CC-8ACB-BDD25E947F5F}" presName="composite" presStyleCnt="0"/>
      <dgm:spPr/>
    </dgm:pt>
    <dgm:pt modelId="{89EE745E-4D19-4A19-828C-8ECB97199D74}" type="pres">
      <dgm:prSet presAssocID="{745047CA-10C9-46CC-8ACB-BDD25E947F5F}" presName="parentText" presStyleLbl="alignNode1" presStyleIdx="0" presStyleCnt="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F3E58774-D024-45B7-BC3E-5514F18F310B}" type="pres">
      <dgm:prSet presAssocID="{745047CA-10C9-46CC-8ACB-BDD25E947F5F}" presName="descendantText" presStyleLbl="alignAcc1" presStyleIdx="0" presStyleCnt="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84EFDB27-97A2-49B4-9768-C1446EBA41C9}" type="pres">
      <dgm:prSet presAssocID="{059C45AF-C055-4BB6-BCF8-CE1CA95E482E}" presName="sp" presStyleCnt="0"/>
      <dgm:spPr/>
    </dgm:pt>
    <dgm:pt modelId="{8140CB5D-33BE-479A-9DE6-28450426E7F2}" type="pres">
      <dgm:prSet presAssocID="{7428868A-4EDD-43F0-BF51-72A3509E1195}" presName="composite" presStyleCnt="0"/>
      <dgm:spPr/>
    </dgm:pt>
    <dgm:pt modelId="{95BFF464-8791-4EF1-832E-183E2642CAD0}" type="pres">
      <dgm:prSet presAssocID="{7428868A-4EDD-43F0-BF51-72A3509E1195}" presName="parentText" presStyleLbl="alignNode1" presStyleIdx="1" presStyleCnt="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800A1001-295C-4A76-8A6A-C814A34DB066}" type="pres">
      <dgm:prSet presAssocID="{7428868A-4EDD-43F0-BF51-72A3509E1195}" presName="descendantText" presStyleLbl="alignAcc1" presStyleIdx="1" presStyleCnt="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5AD75A1A-44C7-4124-BF6C-7B7EC2CA5784}" type="pres">
      <dgm:prSet presAssocID="{24C0F300-683D-4F45-97F0-1D63B6957610}" presName="sp" presStyleCnt="0"/>
      <dgm:spPr/>
    </dgm:pt>
    <dgm:pt modelId="{441EDB32-9526-477F-9CA6-68466310FBDD}" type="pres">
      <dgm:prSet presAssocID="{E3043C1D-FE55-4E52-83EA-7E70D1090355}" presName="composite" presStyleCnt="0"/>
      <dgm:spPr/>
    </dgm:pt>
    <dgm:pt modelId="{ADBFC8F5-47A5-49CF-B0C3-42D45AA4D3BC}" type="pres">
      <dgm:prSet presAssocID="{E3043C1D-FE55-4E52-83EA-7E70D1090355}" presName="parentText" presStyleLbl="alignNode1" presStyleIdx="2" presStyleCnt="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0865B0DD-50FC-42B3-9249-D1747FC40FF9}" type="pres">
      <dgm:prSet presAssocID="{E3043C1D-FE55-4E52-83EA-7E70D1090355}" presName="descendantText" presStyleLbl="alignAcc1" presStyleIdx="2" presStyleCnt="4" custLinFactNeighborX="-186" custLinFactNeighborY="-2002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EDC7C097-E680-490D-B7C5-8270698E3E3F}" type="pres">
      <dgm:prSet presAssocID="{7198E903-B8AC-4DDF-B390-025DF7B9C548}" presName="sp" presStyleCnt="0"/>
      <dgm:spPr/>
    </dgm:pt>
    <dgm:pt modelId="{D555BC75-DBD6-47DB-9D5C-B4AA92408D98}" type="pres">
      <dgm:prSet presAssocID="{4B986AC0-CAB8-4BFE-BCD1-FC8098C2343A}" presName="composite" presStyleCnt="0"/>
      <dgm:spPr/>
    </dgm:pt>
    <dgm:pt modelId="{F9EED723-47B0-45BC-9A5E-CDF5B09CC688}" type="pres">
      <dgm:prSet presAssocID="{4B986AC0-CAB8-4BFE-BCD1-FC8098C2343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29727-4E13-448F-A733-5654EAC36EFB}" type="pres">
      <dgm:prSet presAssocID="{4B986AC0-CAB8-4BFE-BCD1-FC8098C2343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E8ECF0-7A11-4212-B4F4-2395BC1648C4}" type="presOf" srcId="{745047CA-10C9-46CC-8ACB-BDD25E947F5F}" destId="{89EE745E-4D19-4A19-828C-8ECB97199D74}" srcOrd="0" destOrd="0" presId="urn:microsoft.com/office/officeart/2005/8/layout/chevron2"/>
    <dgm:cxn modelId="{62F54C89-351C-44F6-9503-E2D79EC3BBCC}" type="presOf" srcId="{C799A484-DA56-486D-B68B-42795684F777}" destId="{800A1001-295C-4A76-8A6A-C814A34DB066}" srcOrd="0" destOrd="0" presId="urn:microsoft.com/office/officeart/2005/8/layout/chevron2"/>
    <dgm:cxn modelId="{EF5E8A65-4688-4C1B-91B1-BF6F12098A97}" srcId="{84AD8EFF-51FE-4C09-BC70-C2A0A34A08F4}" destId="{4B986AC0-CAB8-4BFE-BCD1-FC8098C2343A}" srcOrd="3" destOrd="0" parTransId="{999186A9-7419-4719-8B90-2F06ECFBF768}" sibTransId="{74701741-D2F1-4E53-B004-759F25BF9915}"/>
    <dgm:cxn modelId="{04DB6567-862C-48EB-AE4E-F27390063964}" srcId="{4B986AC0-CAB8-4BFE-BCD1-FC8098C2343A}" destId="{6BEB0EFB-DDCD-48DB-8128-C85DF3F8923D}" srcOrd="0" destOrd="0" parTransId="{E3086A2B-31DA-4670-874C-51F3A262D033}" sibTransId="{F3CAAC66-9F96-4F1C-B813-841C9B2018AB}"/>
    <dgm:cxn modelId="{EE8FCD56-F2B5-4323-AA6B-EA4E0347E6B1}" srcId="{84AD8EFF-51FE-4C09-BC70-C2A0A34A08F4}" destId="{7428868A-4EDD-43F0-BF51-72A3509E1195}" srcOrd="1" destOrd="0" parTransId="{5AADA345-BAE1-4447-971B-90ACAEAF5449}" sibTransId="{24C0F300-683D-4F45-97F0-1D63B6957610}"/>
    <dgm:cxn modelId="{192B5D95-D53E-4E16-9950-4F8AC2DA07E4}" type="presOf" srcId="{7428868A-4EDD-43F0-BF51-72A3509E1195}" destId="{95BFF464-8791-4EF1-832E-183E2642CAD0}" srcOrd="0" destOrd="0" presId="urn:microsoft.com/office/officeart/2005/8/layout/chevron2"/>
    <dgm:cxn modelId="{85D68210-306B-4CC2-B11D-7562671D1332}" srcId="{7428868A-4EDD-43F0-BF51-72A3509E1195}" destId="{C799A484-DA56-486D-B68B-42795684F777}" srcOrd="0" destOrd="0" parTransId="{AEF06A58-D001-4EAD-9C3A-F5BAA7E0DBCA}" sibTransId="{8E23DF12-E029-4F71-A2A3-04552BCA99C6}"/>
    <dgm:cxn modelId="{2B9C2928-0921-4E03-B8CA-B39808D959B8}" srcId="{84AD8EFF-51FE-4C09-BC70-C2A0A34A08F4}" destId="{E3043C1D-FE55-4E52-83EA-7E70D1090355}" srcOrd="2" destOrd="0" parTransId="{A9111368-D99B-4E5A-A614-59DF449D2335}" sibTransId="{7198E903-B8AC-4DDF-B390-025DF7B9C548}"/>
    <dgm:cxn modelId="{B36963F7-485D-4B92-B127-B77B58675168}" srcId="{745047CA-10C9-46CC-8ACB-BDD25E947F5F}" destId="{7F4F33E4-FCF4-449F-B540-3C54F31107A5}" srcOrd="0" destOrd="0" parTransId="{607A88D0-3E58-4926-AA29-970597C5C35B}" sibTransId="{E4CD9AC3-47D4-4E4B-BCAE-8F5BA0E09946}"/>
    <dgm:cxn modelId="{E0479673-29D8-48F1-B100-1948DE7417B3}" srcId="{84AD8EFF-51FE-4C09-BC70-C2A0A34A08F4}" destId="{745047CA-10C9-46CC-8ACB-BDD25E947F5F}" srcOrd="0" destOrd="0" parTransId="{57C295C5-CAB8-4C8A-9914-CBA8DF129D8F}" sibTransId="{059C45AF-C055-4BB6-BCF8-CE1CA95E482E}"/>
    <dgm:cxn modelId="{6318B662-3D12-4F86-8106-53820E89775E}" type="presOf" srcId="{E3043C1D-FE55-4E52-83EA-7E70D1090355}" destId="{ADBFC8F5-47A5-49CF-B0C3-42D45AA4D3BC}" srcOrd="0" destOrd="0" presId="urn:microsoft.com/office/officeart/2005/8/layout/chevron2"/>
    <dgm:cxn modelId="{A0965FD5-7950-4FF9-9E01-4E08047A0A17}" type="presOf" srcId="{6BEB0EFB-DDCD-48DB-8128-C85DF3F8923D}" destId="{09E29727-4E13-448F-A733-5654EAC36EFB}" srcOrd="0" destOrd="0" presId="urn:microsoft.com/office/officeart/2005/8/layout/chevron2"/>
    <dgm:cxn modelId="{614FD462-F151-47CE-A538-8821FAEF77E1}" srcId="{E3043C1D-FE55-4E52-83EA-7E70D1090355}" destId="{73B36B31-AF3C-4ADE-AAC7-51B0746E9AF3}" srcOrd="0" destOrd="0" parTransId="{8B4BECAC-800B-4AE1-A35C-B6DF2F68D7F4}" sibTransId="{D8FEA905-E323-488C-94CC-2CAF2199FD8D}"/>
    <dgm:cxn modelId="{5ECE78CC-E966-463B-B24F-505C23045899}" type="presOf" srcId="{73B36B31-AF3C-4ADE-AAC7-51B0746E9AF3}" destId="{0865B0DD-50FC-42B3-9249-D1747FC40FF9}" srcOrd="0" destOrd="0" presId="urn:microsoft.com/office/officeart/2005/8/layout/chevron2"/>
    <dgm:cxn modelId="{7EF6E32A-0F24-4043-9033-1795B32C9325}" type="presOf" srcId="{7F4F33E4-FCF4-449F-B540-3C54F31107A5}" destId="{F3E58774-D024-45B7-BC3E-5514F18F310B}" srcOrd="0" destOrd="0" presId="urn:microsoft.com/office/officeart/2005/8/layout/chevron2"/>
    <dgm:cxn modelId="{8278C1D2-1E33-4E0E-8D82-806A47060003}" type="presOf" srcId="{84AD8EFF-51FE-4C09-BC70-C2A0A34A08F4}" destId="{FA36C508-16D3-4FF8-9E9D-6BEC0ED6C412}" srcOrd="0" destOrd="0" presId="urn:microsoft.com/office/officeart/2005/8/layout/chevron2"/>
    <dgm:cxn modelId="{B83377D5-BF92-4439-9CC4-A8B3B8797661}" type="presOf" srcId="{4B986AC0-CAB8-4BFE-BCD1-FC8098C2343A}" destId="{F9EED723-47B0-45BC-9A5E-CDF5B09CC688}" srcOrd="0" destOrd="0" presId="urn:microsoft.com/office/officeart/2005/8/layout/chevron2"/>
    <dgm:cxn modelId="{9DBD35BA-5073-4150-BB07-EFFCF8047B64}" type="presParOf" srcId="{FA36C508-16D3-4FF8-9E9D-6BEC0ED6C412}" destId="{B68FBB94-FE96-447A-A19E-0C75FD71C3E6}" srcOrd="0" destOrd="0" presId="urn:microsoft.com/office/officeart/2005/8/layout/chevron2"/>
    <dgm:cxn modelId="{D9579C04-7A03-43CF-A17D-504910D46161}" type="presParOf" srcId="{B68FBB94-FE96-447A-A19E-0C75FD71C3E6}" destId="{89EE745E-4D19-4A19-828C-8ECB97199D74}" srcOrd="0" destOrd="0" presId="urn:microsoft.com/office/officeart/2005/8/layout/chevron2"/>
    <dgm:cxn modelId="{228983B7-F96B-492F-BEB6-57D20E7AA540}" type="presParOf" srcId="{B68FBB94-FE96-447A-A19E-0C75FD71C3E6}" destId="{F3E58774-D024-45B7-BC3E-5514F18F310B}" srcOrd="1" destOrd="0" presId="urn:microsoft.com/office/officeart/2005/8/layout/chevron2"/>
    <dgm:cxn modelId="{265BD0AA-3BEC-4DEE-8314-4197FCC2D96B}" type="presParOf" srcId="{FA36C508-16D3-4FF8-9E9D-6BEC0ED6C412}" destId="{84EFDB27-97A2-49B4-9768-C1446EBA41C9}" srcOrd="1" destOrd="0" presId="urn:microsoft.com/office/officeart/2005/8/layout/chevron2"/>
    <dgm:cxn modelId="{E72D4D34-E610-4AE8-908F-2A615B289BA4}" type="presParOf" srcId="{FA36C508-16D3-4FF8-9E9D-6BEC0ED6C412}" destId="{8140CB5D-33BE-479A-9DE6-28450426E7F2}" srcOrd="2" destOrd="0" presId="urn:microsoft.com/office/officeart/2005/8/layout/chevron2"/>
    <dgm:cxn modelId="{A6F49752-64C8-44B6-9BE1-F7FB317D116F}" type="presParOf" srcId="{8140CB5D-33BE-479A-9DE6-28450426E7F2}" destId="{95BFF464-8791-4EF1-832E-183E2642CAD0}" srcOrd="0" destOrd="0" presId="urn:microsoft.com/office/officeart/2005/8/layout/chevron2"/>
    <dgm:cxn modelId="{659419AC-CFA4-4554-A316-F01B6F155388}" type="presParOf" srcId="{8140CB5D-33BE-479A-9DE6-28450426E7F2}" destId="{800A1001-295C-4A76-8A6A-C814A34DB066}" srcOrd="1" destOrd="0" presId="urn:microsoft.com/office/officeart/2005/8/layout/chevron2"/>
    <dgm:cxn modelId="{62C9D380-921B-4042-90BA-EC7193142949}" type="presParOf" srcId="{FA36C508-16D3-4FF8-9E9D-6BEC0ED6C412}" destId="{5AD75A1A-44C7-4124-BF6C-7B7EC2CA5784}" srcOrd="3" destOrd="0" presId="urn:microsoft.com/office/officeart/2005/8/layout/chevron2"/>
    <dgm:cxn modelId="{62186E24-15AB-4369-B92C-2B41FFD31AA2}" type="presParOf" srcId="{FA36C508-16D3-4FF8-9E9D-6BEC0ED6C412}" destId="{441EDB32-9526-477F-9CA6-68466310FBDD}" srcOrd="4" destOrd="0" presId="urn:microsoft.com/office/officeart/2005/8/layout/chevron2"/>
    <dgm:cxn modelId="{47F533C2-A276-478C-9182-48BD22E1269D}" type="presParOf" srcId="{441EDB32-9526-477F-9CA6-68466310FBDD}" destId="{ADBFC8F5-47A5-49CF-B0C3-42D45AA4D3BC}" srcOrd="0" destOrd="0" presId="urn:microsoft.com/office/officeart/2005/8/layout/chevron2"/>
    <dgm:cxn modelId="{32D05692-97D3-42B7-82BC-2A6FB9944F0D}" type="presParOf" srcId="{441EDB32-9526-477F-9CA6-68466310FBDD}" destId="{0865B0DD-50FC-42B3-9249-D1747FC40FF9}" srcOrd="1" destOrd="0" presId="urn:microsoft.com/office/officeart/2005/8/layout/chevron2"/>
    <dgm:cxn modelId="{AF1DC998-18D9-4A42-93B6-7F672AD4754D}" type="presParOf" srcId="{FA36C508-16D3-4FF8-9E9D-6BEC0ED6C412}" destId="{EDC7C097-E680-490D-B7C5-8270698E3E3F}" srcOrd="5" destOrd="0" presId="urn:microsoft.com/office/officeart/2005/8/layout/chevron2"/>
    <dgm:cxn modelId="{06FF2504-EDD1-4176-94C1-11844FF55CC0}" type="presParOf" srcId="{FA36C508-16D3-4FF8-9E9D-6BEC0ED6C412}" destId="{D555BC75-DBD6-47DB-9D5C-B4AA92408D98}" srcOrd="6" destOrd="0" presId="urn:microsoft.com/office/officeart/2005/8/layout/chevron2"/>
    <dgm:cxn modelId="{3C66EDDC-F578-4CF3-A3A4-3B6C3B506229}" type="presParOf" srcId="{D555BC75-DBD6-47DB-9D5C-B4AA92408D98}" destId="{F9EED723-47B0-45BC-9A5E-CDF5B09CC688}" srcOrd="0" destOrd="0" presId="urn:microsoft.com/office/officeart/2005/8/layout/chevron2"/>
    <dgm:cxn modelId="{13252BF7-84AB-4508-A529-62A715A94962}" type="presParOf" srcId="{D555BC75-DBD6-47DB-9D5C-B4AA92408D98}" destId="{09E29727-4E13-448F-A733-5654EAC36EF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17F0DD9-5618-47E5-BFB0-C8949AF76C81}" type="doc">
      <dgm:prSet loTypeId="urn:microsoft.com/office/officeart/2005/8/layout/h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05D9BCC-FB76-41D4-A8B1-A1BB5F6E75D4}">
      <dgm:prSet phldrT="[Text]" custT="1"/>
      <dgm:spPr>
        <a:xfrm>
          <a:off x="240774" y="586581"/>
          <a:ext cx="1957149" cy="782859"/>
        </a:xfrm>
        <a:prstGeom prst="round1Rect">
          <a:avLst/>
        </a:prstGeom>
      </dgm:spPr>
      <dgm:t>
        <a:bodyPr anchor="b" anchorCtr="0"/>
        <a:lstStyle/>
        <a:p>
          <a:pPr algn="ctr"/>
          <a:r>
            <a:rPr lang="fa-IR" sz="3600" b="1" smtClean="0">
              <a:latin typeface="Gill Sans MT Condensed" pitchFamily="34" charset="0"/>
              <a:ea typeface="+mn-ea"/>
              <a:cs typeface="B Zar" pitchFamily="2" charset="-78"/>
            </a:rPr>
            <a:t>1</a:t>
          </a:r>
          <a:endParaRPr lang="en-US" sz="3300" b="1" dirty="0">
            <a:latin typeface="Gill Sans MT Condensed" pitchFamily="34" charset="0"/>
            <a:ea typeface="+mn-ea"/>
            <a:cs typeface="B Zar" pitchFamily="2" charset="-78"/>
          </a:endParaRPr>
        </a:p>
      </dgm:t>
    </dgm:pt>
    <dgm:pt modelId="{B8AC920E-D64D-48DC-984A-37633F9D2765}" type="parTrans" cxnId="{07074DCD-39A6-4EFB-8406-5390900DA3DF}">
      <dgm:prSet/>
      <dgm:spPr/>
      <dgm:t>
        <a:bodyPr/>
        <a:lstStyle/>
        <a:p>
          <a:endParaRPr lang="en-US">
            <a:latin typeface="Impact" pitchFamily="34" charset="0"/>
          </a:endParaRPr>
        </a:p>
      </dgm:t>
    </dgm:pt>
    <dgm:pt modelId="{4BBF9DBE-D8F9-495A-92CC-0BDD5CBE910C}" type="sibTrans" cxnId="{07074DCD-39A6-4EFB-8406-5390900DA3DF}">
      <dgm:prSet/>
      <dgm:spPr/>
      <dgm:t>
        <a:bodyPr/>
        <a:lstStyle/>
        <a:p>
          <a:endParaRPr lang="en-US">
            <a:latin typeface="Impact" pitchFamily="34" charset="0"/>
          </a:endParaRPr>
        </a:p>
      </dgm:t>
    </dgm:pt>
    <dgm:pt modelId="{3C9DC950-45A0-4506-BE1C-19C9488437B9}">
      <dgm:prSet phldrT="[Text]" custT="1"/>
      <dgm:spPr/>
      <dgm:t>
        <a:bodyPr lIns="91440" tIns="182880" rIns="91440" bIns="91440"/>
        <a:lstStyle/>
        <a:p>
          <a:pPr algn="r" rtl="1">
            <a:spcAft>
              <a:spcPts val="1200"/>
            </a:spcAft>
          </a:pPr>
          <a:r>
            <a:rPr lang="fa-IR" sz="2400" b="1" dirty="0" smtClean="0">
              <a:latin typeface="Gill Sans MT Condensed" pitchFamily="34" charset="0"/>
              <a:ea typeface="+mn-ea"/>
              <a:cs typeface="B Zar" pitchFamily="2" charset="-78"/>
            </a:rPr>
            <a:t>محدوديت در اجرای پرسشنامه ها از نظر عدم تمايل به پاسخگويی از سوی برخی از اعضای نمونه</a:t>
          </a:r>
          <a:endParaRPr lang="en-US" sz="2400" b="1" dirty="0">
            <a:latin typeface="Gill Sans MT Condensed" pitchFamily="34" charset="0"/>
            <a:ea typeface="+mn-ea"/>
            <a:cs typeface="B Zar" pitchFamily="2" charset="-78"/>
          </a:endParaRPr>
        </a:p>
      </dgm:t>
    </dgm:pt>
    <dgm:pt modelId="{F63603CC-B671-49A7-9582-DF7B4B90BEA3}" type="parTrans" cxnId="{F369EAA2-D79E-4A3F-B40F-E596564E4D04}">
      <dgm:prSet/>
      <dgm:spPr/>
      <dgm:t>
        <a:bodyPr/>
        <a:lstStyle/>
        <a:p>
          <a:endParaRPr lang="en-US">
            <a:latin typeface="Impact" pitchFamily="34" charset="0"/>
          </a:endParaRPr>
        </a:p>
      </dgm:t>
    </dgm:pt>
    <dgm:pt modelId="{06DD1EC4-A123-4E44-9A55-AF0106D23293}" type="sibTrans" cxnId="{F369EAA2-D79E-4A3F-B40F-E596564E4D04}">
      <dgm:prSet/>
      <dgm:spPr/>
      <dgm:t>
        <a:bodyPr/>
        <a:lstStyle/>
        <a:p>
          <a:endParaRPr lang="en-US">
            <a:latin typeface="Impact" pitchFamily="34" charset="0"/>
          </a:endParaRPr>
        </a:p>
      </dgm:t>
    </dgm:pt>
    <dgm:pt modelId="{3B79CE4B-03CF-429A-BF7C-93A754861154}">
      <dgm:prSet phldrT="[Text]" custT="1"/>
      <dgm:spPr>
        <a:xfrm>
          <a:off x="2353165" y="586581"/>
          <a:ext cx="1957149" cy="782859"/>
        </a:xfrm>
        <a:prstGeom prst="round1Rect">
          <a:avLst/>
        </a:prstGeom>
      </dgm:spPr>
      <dgm:t>
        <a:bodyPr anchor="b" anchorCtr="0"/>
        <a:lstStyle/>
        <a:p>
          <a:pPr algn="ctr" rtl="1"/>
          <a:r>
            <a:rPr lang="fa-IR" sz="3600" b="1" smtClean="0">
              <a:latin typeface="Gill Sans MT Condensed" pitchFamily="34" charset="0"/>
              <a:ea typeface="+mn-ea"/>
              <a:cs typeface="B Zar" pitchFamily="2" charset="-78"/>
            </a:rPr>
            <a:t>2</a:t>
          </a:r>
          <a:endParaRPr lang="en-US" sz="3300" b="1" dirty="0">
            <a:latin typeface="Gill Sans MT Condensed" pitchFamily="34" charset="0"/>
            <a:ea typeface="+mn-ea"/>
            <a:cs typeface="B Zar" pitchFamily="2" charset="-78"/>
          </a:endParaRPr>
        </a:p>
      </dgm:t>
    </dgm:pt>
    <dgm:pt modelId="{5A4D7653-08BC-4AF9-9B19-23502DAFBA4C}" type="parTrans" cxnId="{75055484-DC55-4FF4-8D3A-138E14EDC7ED}">
      <dgm:prSet/>
      <dgm:spPr/>
      <dgm:t>
        <a:bodyPr/>
        <a:lstStyle/>
        <a:p>
          <a:endParaRPr lang="en-US">
            <a:latin typeface="Impact" pitchFamily="34" charset="0"/>
          </a:endParaRPr>
        </a:p>
      </dgm:t>
    </dgm:pt>
    <dgm:pt modelId="{9B6875B8-FB3B-4CF3-A73C-4C83A150586D}" type="sibTrans" cxnId="{75055484-DC55-4FF4-8D3A-138E14EDC7ED}">
      <dgm:prSet/>
      <dgm:spPr/>
      <dgm:t>
        <a:bodyPr/>
        <a:lstStyle/>
        <a:p>
          <a:endParaRPr lang="en-US">
            <a:latin typeface="Impact" pitchFamily="34" charset="0"/>
          </a:endParaRPr>
        </a:p>
      </dgm:t>
    </dgm:pt>
    <dgm:pt modelId="{2AA15879-6E9B-4FDE-9C01-625565590B69}">
      <dgm:prSet phldrT="[Text]" custT="1"/>
      <dgm:spPr/>
      <dgm:t>
        <a:bodyPr lIns="91440" tIns="182880" rIns="91440" bIns="91440"/>
        <a:lstStyle/>
        <a:p>
          <a:pPr algn="just" rtl="1">
            <a:spcAft>
              <a:spcPts val="1200"/>
            </a:spcAft>
          </a:pPr>
          <a:r>
            <a:rPr lang="fa-IR" sz="2400" b="1" dirty="0" smtClean="0">
              <a:latin typeface="Gill Sans MT Condensed" pitchFamily="34" charset="0"/>
              <a:ea typeface="+mn-ea"/>
              <a:cs typeface="B Zar" pitchFamily="2" charset="-78"/>
            </a:rPr>
            <a:t>محدود بودن پیشینه در رابطه با متغیر های مورد نظر </a:t>
          </a:r>
          <a:endParaRPr lang="en-US" sz="2400" b="1" dirty="0">
            <a:latin typeface="Gill Sans MT Condensed" pitchFamily="34" charset="0"/>
            <a:ea typeface="+mn-ea"/>
            <a:cs typeface="B Zar" pitchFamily="2" charset="-78"/>
          </a:endParaRPr>
        </a:p>
      </dgm:t>
    </dgm:pt>
    <dgm:pt modelId="{CCA1A2B9-823C-49B8-9FC5-274EE6A4BB0E}" type="parTrans" cxnId="{A4726580-A59C-4A5F-96B4-C20BE5956F72}">
      <dgm:prSet/>
      <dgm:spPr/>
      <dgm:t>
        <a:bodyPr/>
        <a:lstStyle/>
        <a:p>
          <a:endParaRPr lang="en-US">
            <a:latin typeface="Impact" pitchFamily="34" charset="0"/>
          </a:endParaRPr>
        </a:p>
      </dgm:t>
    </dgm:pt>
    <dgm:pt modelId="{468E2CC2-BA05-4425-9957-239147890736}" type="sibTrans" cxnId="{A4726580-A59C-4A5F-96B4-C20BE5956F72}">
      <dgm:prSet/>
      <dgm:spPr/>
      <dgm:t>
        <a:bodyPr/>
        <a:lstStyle/>
        <a:p>
          <a:endParaRPr lang="en-US">
            <a:latin typeface="Impact" pitchFamily="34" charset="0"/>
          </a:endParaRPr>
        </a:p>
      </dgm:t>
    </dgm:pt>
    <dgm:pt modelId="{371A934E-C8E3-4DBE-91A3-021C7C061E9D}">
      <dgm:prSet phldrT="[Text]" custT="1"/>
      <dgm:spPr>
        <a:xfrm>
          <a:off x="4465555" y="586581"/>
          <a:ext cx="1957149" cy="782859"/>
        </a:xfrm>
        <a:prstGeom prst="round1Rect">
          <a:avLst/>
        </a:prstGeom>
      </dgm:spPr>
      <dgm:t>
        <a:bodyPr anchor="b" anchorCtr="0"/>
        <a:lstStyle/>
        <a:p>
          <a:pPr algn="ctr" rtl="1"/>
          <a:r>
            <a:rPr lang="fa-IR" sz="3600" b="1" smtClean="0">
              <a:latin typeface="Gill Sans MT Condensed" pitchFamily="34" charset="0"/>
              <a:ea typeface="+mn-ea"/>
              <a:cs typeface="B Zar" pitchFamily="2" charset="-78"/>
            </a:rPr>
            <a:t>3</a:t>
          </a:r>
          <a:endParaRPr lang="en-US" sz="3600" b="1" dirty="0">
            <a:latin typeface="Gill Sans MT Condensed" pitchFamily="34" charset="0"/>
            <a:ea typeface="+mn-ea"/>
            <a:cs typeface="B Zar" pitchFamily="2" charset="-78"/>
          </a:endParaRPr>
        </a:p>
      </dgm:t>
    </dgm:pt>
    <dgm:pt modelId="{1A54019B-55B5-473C-A313-9CD23C3300D9}" type="parTrans" cxnId="{6D727F69-6EFA-44C1-9BF6-EA33F8F30164}">
      <dgm:prSet/>
      <dgm:spPr/>
      <dgm:t>
        <a:bodyPr/>
        <a:lstStyle/>
        <a:p>
          <a:endParaRPr lang="en-US">
            <a:latin typeface="Impact" pitchFamily="34" charset="0"/>
          </a:endParaRPr>
        </a:p>
      </dgm:t>
    </dgm:pt>
    <dgm:pt modelId="{1F4749CB-91AE-48DC-B8B0-99CE79139587}" type="sibTrans" cxnId="{6D727F69-6EFA-44C1-9BF6-EA33F8F30164}">
      <dgm:prSet/>
      <dgm:spPr/>
      <dgm:t>
        <a:bodyPr/>
        <a:lstStyle/>
        <a:p>
          <a:endParaRPr lang="en-US">
            <a:latin typeface="Impact" pitchFamily="34" charset="0"/>
          </a:endParaRPr>
        </a:p>
      </dgm:t>
    </dgm:pt>
    <dgm:pt modelId="{987B27DA-5CFF-4393-9E8C-FC3D52055600}">
      <dgm:prSet phldrT="[Text]" custT="1"/>
      <dgm:spPr/>
      <dgm:t>
        <a:bodyPr lIns="91440" tIns="182880" rIns="91440" bIns="91440"/>
        <a:lstStyle/>
        <a:p>
          <a:pPr algn="just" rtl="1">
            <a:spcAft>
              <a:spcPts val="1200"/>
            </a:spcAft>
          </a:pPr>
          <a:r>
            <a:rPr lang="fa-IR" sz="2400" b="1" dirty="0" smtClean="0">
              <a:latin typeface="Gill Sans MT Condensed" pitchFamily="34" charset="0"/>
              <a:ea typeface="+mn-ea"/>
              <a:cs typeface="B Zar" pitchFamily="2" charset="-78"/>
            </a:rPr>
            <a:t>عدم تعمیم یافته ها به سایر معلمان در شهر های دیگر  </a:t>
          </a:r>
          <a:endParaRPr lang="en-US" sz="2400" b="1" dirty="0">
            <a:latin typeface="Gill Sans MT Condensed" pitchFamily="34" charset="0"/>
            <a:ea typeface="+mn-ea"/>
            <a:cs typeface="B Zar" pitchFamily="2" charset="-78"/>
          </a:endParaRPr>
        </a:p>
      </dgm:t>
    </dgm:pt>
    <dgm:pt modelId="{DBAA9DB2-ED3B-4B0A-B36D-D0909BDF5ED5}" type="parTrans" cxnId="{89D97C97-2CD7-4FD2-8750-52C06FCA0A7E}">
      <dgm:prSet/>
      <dgm:spPr/>
      <dgm:t>
        <a:bodyPr/>
        <a:lstStyle/>
        <a:p>
          <a:endParaRPr lang="en-US">
            <a:latin typeface="Impact" pitchFamily="34" charset="0"/>
          </a:endParaRPr>
        </a:p>
      </dgm:t>
    </dgm:pt>
    <dgm:pt modelId="{7D536AC5-92A6-40F3-BCA8-0FCC25FB14B3}" type="sibTrans" cxnId="{89D97C97-2CD7-4FD2-8750-52C06FCA0A7E}">
      <dgm:prSet/>
      <dgm:spPr/>
      <dgm:t>
        <a:bodyPr/>
        <a:lstStyle/>
        <a:p>
          <a:endParaRPr lang="en-US">
            <a:latin typeface="Impact" pitchFamily="34" charset="0"/>
          </a:endParaRPr>
        </a:p>
      </dgm:t>
    </dgm:pt>
    <dgm:pt modelId="{3D2AFC7C-0963-40F3-824D-6340752942E5}" type="pres">
      <dgm:prSet presAssocID="{517F0DD9-5618-47E5-BFB0-C8949AF76C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7BB0BA-6C2C-4727-898B-18B6FE62754F}" type="pres">
      <dgm:prSet presAssocID="{D05D9BCC-FB76-41D4-A8B1-A1BB5F6E75D4}" presName="composite" presStyleCnt="0"/>
      <dgm:spPr/>
      <dgm:t>
        <a:bodyPr/>
        <a:lstStyle/>
        <a:p>
          <a:endParaRPr lang="en-US"/>
        </a:p>
      </dgm:t>
    </dgm:pt>
    <dgm:pt modelId="{563D5631-2476-42CE-8A03-14EE7F88A2FB}" type="pres">
      <dgm:prSet presAssocID="{D05D9BCC-FB76-41D4-A8B1-A1BB5F6E75D4}" presName="parTx" presStyleLbl="alignNode1" presStyleIdx="0" presStyleCnt="3" custScaleY="79241" custLinFactNeighborX="12136" custLinFactNeighborY="-51467">
        <dgm:presLayoutVars>
          <dgm:chMax val="0"/>
          <dgm:chPref val="0"/>
          <dgm:bulletEnabled val="1"/>
        </dgm:presLayoutVars>
      </dgm:prSet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3E709669-B635-4B09-B727-01C7BF6245AE}" type="pres">
      <dgm:prSet presAssocID="{D05D9BCC-FB76-41D4-A8B1-A1BB5F6E75D4}" presName="desTx" presStyleLbl="alignAccFollowNode1" presStyleIdx="0" presStyleCnt="3" custScaleY="99203" custLinFactNeighborX="10665" custLinFactNeighborY="-3324">
        <dgm:presLayoutVars>
          <dgm:bulletEnabled val="1"/>
        </dgm:presLayoutVars>
      </dgm:prSet>
      <dgm:spPr>
        <a:xfrm>
          <a:off x="240774" y="1472698"/>
          <a:ext cx="1957149" cy="1405074"/>
        </a:xfrm>
        <a:prstGeom prst="rect">
          <a:avLst/>
        </a:prstGeom>
      </dgm:spPr>
      <dgm:t>
        <a:bodyPr/>
        <a:lstStyle/>
        <a:p>
          <a:endParaRPr lang="en-US"/>
        </a:p>
      </dgm:t>
    </dgm:pt>
    <dgm:pt modelId="{623C325C-2FD4-47C3-96F4-70CFF31C63E8}" type="pres">
      <dgm:prSet presAssocID="{4BBF9DBE-D8F9-495A-92CC-0BDD5CBE910C}" presName="space" presStyleCnt="0"/>
      <dgm:spPr/>
      <dgm:t>
        <a:bodyPr/>
        <a:lstStyle/>
        <a:p>
          <a:endParaRPr lang="en-US"/>
        </a:p>
      </dgm:t>
    </dgm:pt>
    <dgm:pt modelId="{5731FC65-D83C-4F20-932C-697B983280D1}" type="pres">
      <dgm:prSet presAssocID="{3B79CE4B-03CF-429A-BF7C-93A754861154}" presName="composite" presStyleCnt="0"/>
      <dgm:spPr/>
      <dgm:t>
        <a:bodyPr/>
        <a:lstStyle/>
        <a:p>
          <a:endParaRPr lang="en-US"/>
        </a:p>
      </dgm:t>
    </dgm:pt>
    <dgm:pt modelId="{6062BAA2-EB7F-471B-BD08-2AB48B4D8D4E}" type="pres">
      <dgm:prSet presAssocID="{3B79CE4B-03CF-429A-BF7C-93A754861154}" presName="parTx" presStyleLbl="alignNode1" presStyleIdx="1" presStyleCnt="3" custScaleY="87414" custLinFactNeighborX="6442" custLinFactNeighborY="-46196">
        <dgm:presLayoutVars>
          <dgm:chMax val="0"/>
          <dgm:chPref val="0"/>
          <dgm:bulletEnabled val="1"/>
        </dgm:presLayoutVars>
      </dgm:prSet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1B0BFE03-2AD5-4EF0-9DEE-3F448A267349}" type="pres">
      <dgm:prSet presAssocID="{3B79CE4B-03CF-429A-BF7C-93A754861154}" presName="desTx" presStyleLbl="alignAccFollowNode1" presStyleIdx="1" presStyleCnt="3" custScaleY="104892" custLinFactNeighborX="6068" custLinFactNeighborY="-3902">
        <dgm:presLayoutVars>
          <dgm:bulletEnabled val="1"/>
        </dgm:presLayoutVars>
      </dgm:prSet>
      <dgm:spPr>
        <a:xfrm>
          <a:off x="2353165" y="1472698"/>
          <a:ext cx="1957149" cy="1405074"/>
        </a:xfrm>
        <a:prstGeom prst="rect">
          <a:avLst/>
        </a:prstGeom>
      </dgm:spPr>
      <dgm:t>
        <a:bodyPr/>
        <a:lstStyle/>
        <a:p>
          <a:endParaRPr lang="en-US"/>
        </a:p>
      </dgm:t>
    </dgm:pt>
    <dgm:pt modelId="{45A53C21-92C8-4D97-9E0E-B95F72A0B13F}" type="pres">
      <dgm:prSet presAssocID="{9B6875B8-FB3B-4CF3-A73C-4C83A150586D}" presName="space" presStyleCnt="0"/>
      <dgm:spPr/>
      <dgm:t>
        <a:bodyPr/>
        <a:lstStyle/>
        <a:p>
          <a:endParaRPr lang="en-US"/>
        </a:p>
      </dgm:t>
    </dgm:pt>
    <dgm:pt modelId="{0BDDFFF9-5EC6-4ABE-928A-1EA6E07F707A}" type="pres">
      <dgm:prSet presAssocID="{371A934E-C8E3-4DBE-91A3-021C7C061E9D}" presName="composite" presStyleCnt="0"/>
      <dgm:spPr/>
      <dgm:t>
        <a:bodyPr/>
        <a:lstStyle/>
        <a:p>
          <a:endParaRPr lang="en-US"/>
        </a:p>
      </dgm:t>
    </dgm:pt>
    <dgm:pt modelId="{434DAFFE-3134-4FC9-B58F-801CBF696D87}" type="pres">
      <dgm:prSet presAssocID="{371A934E-C8E3-4DBE-91A3-021C7C061E9D}" presName="parTx" presStyleLbl="alignNode1" presStyleIdx="2" presStyleCnt="3" custScaleY="88198" custLinFactNeighborX="-5338" custLinFactNeighborY="-53675">
        <dgm:presLayoutVars>
          <dgm:chMax val="0"/>
          <dgm:chPref val="0"/>
          <dgm:bulletEnabled val="1"/>
        </dgm:presLayoutVars>
      </dgm:prSet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1888521B-B6A3-4779-B5D9-82FEF6E8CD1E}" type="pres">
      <dgm:prSet presAssocID="{371A934E-C8E3-4DBE-91A3-021C7C061E9D}" presName="desTx" presStyleLbl="alignAccFollowNode1" presStyleIdx="2" presStyleCnt="3" custScaleY="99843" custLinFactNeighborX="-2449" custLinFactNeighborY="-6218">
        <dgm:presLayoutVars>
          <dgm:bulletEnabled val="1"/>
        </dgm:presLayoutVars>
      </dgm:prSet>
      <dgm:spPr>
        <a:xfrm>
          <a:off x="4465555" y="1472698"/>
          <a:ext cx="1957149" cy="1405074"/>
        </a:xfrm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89D97C97-2CD7-4FD2-8750-52C06FCA0A7E}" srcId="{371A934E-C8E3-4DBE-91A3-021C7C061E9D}" destId="{987B27DA-5CFF-4393-9E8C-FC3D52055600}" srcOrd="0" destOrd="0" parTransId="{DBAA9DB2-ED3B-4B0A-B36D-D0909BDF5ED5}" sibTransId="{7D536AC5-92A6-40F3-BCA8-0FCC25FB14B3}"/>
    <dgm:cxn modelId="{CBE6214B-A3A8-45C5-9FB3-3A5EFDF1934B}" type="presOf" srcId="{371A934E-C8E3-4DBE-91A3-021C7C061E9D}" destId="{434DAFFE-3134-4FC9-B58F-801CBF696D87}" srcOrd="0" destOrd="0" presId="urn:microsoft.com/office/officeart/2005/8/layout/hList1"/>
    <dgm:cxn modelId="{7649A0C9-A333-4250-9628-D1F72F4A5654}" type="presOf" srcId="{D05D9BCC-FB76-41D4-A8B1-A1BB5F6E75D4}" destId="{563D5631-2476-42CE-8A03-14EE7F88A2FB}" srcOrd="0" destOrd="0" presId="urn:microsoft.com/office/officeart/2005/8/layout/hList1"/>
    <dgm:cxn modelId="{0D2A3FBA-4B81-47C3-84B2-53061CE7B64D}" type="presOf" srcId="{3B79CE4B-03CF-429A-BF7C-93A754861154}" destId="{6062BAA2-EB7F-471B-BD08-2AB48B4D8D4E}" srcOrd="0" destOrd="0" presId="urn:microsoft.com/office/officeart/2005/8/layout/hList1"/>
    <dgm:cxn modelId="{07074DCD-39A6-4EFB-8406-5390900DA3DF}" srcId="{517F0DD9-5618-47E5-BFB0-C8949AF76C81}" destId="{D05D9BCC-FB76-41D4-A8B1-A1BB5F6E75D4}" srcOrd="0" destOrd="0" parTransId="{B8AC920E-D64D-48DC-984A-37633F9D2765}" sibTransId="{4BBF9DBE-D8F9-495A-92CC-0BDD5CBE910C}"/>
    <dgm:cxn modelId="{62097511-44FE-4BBA-AD11-D19244124DB2}" type="presOf" srcId="{517F0DD9-5618-47E5-BFB0-C8949AF76C81}" destId="{3D2AFC7C-0963-40F3-824D-6340752942E5}" srcOrd="0" destOrd="0" presId="urn:microsoft.com/office/officeart/2005/8/layout/hList1"/>
    <dgm:cxn modelId="{6D727F69-6EFA-44C1-9BF6-EA33F8F30164}" srcId="{517F0DD9-5618-47E5-BFB0-C8949AF76C81}" destId="{371A934E-C8E3-4DBE-91A3-021C7C061E9D}" srcOrd="2" destOrd="0" parTransId="{1A54019B-55B5-473C-A313-9CD23C3300D9}" sibTransId="{1F4749CB-91AE-48DC-B8B0-99CE79139587}"/>
    <dgm:cxn modelId="{650ECAF0-07BD-4EA9-9012-E07658D616A9}" type="presOf" srcId="{2AA15879-6E9B-4FDE-9C01-625565590B69}" destId="{1B0BFE03-2AD5-4EF0-9DEE-3F448A267349}" srcOrd="0" destOrd="0" presId="urn:microsoft.com/office/officeart/2005/8/layout/hList1"/>
    <dgm:cxn modelId="{F369EAA2-D79E-4A3F-B40F-E596564E4D04}" srcId="{D05D9BCC-FB76-41D4-A8B1-A1BB5F6E75D4}" destId="{3C9DC950-45A0-4506-BE1C-19C9488437B9}" srcOrd="0" destOrd="0" parTransId="{F63603CC-B671-49A7-9582-DF7B4B90BEA3}" sibTransId="{06DD1EC4-A123-4E44-9A55-AF0106D23293}"/>
    <dgm:cxn modelId="{1DF87931-4851-4312-86A4-86F47145339E}" type="presOf" srcId="{987B27DA-5CFF-4393-9E8C-FC3D52055600}" destId="{1888521B-B6A3-4779-B5D9-82FEF6E8CD1E}" srcOrd="0" destOrd="0" presId="urn:microsoft.com/office/officeart/2005/8/layout/hList1"/>
    <dgm:cxn modelId="{75055484-DC55-4FF4-8D3A-138E14EDC7ED}" srcId="{517F0DD9-5618-47E5-BFB0-C8949AF76C81}" destId="{3B79CE4B-03CF-429A-BF7C-93A754861154}" srcOrd="1" destOrd="0" parTransId="{5A4D7653-08BC-4AF9-9B19-23502DAFBA4C}" sibTransId="{9B6875B8-FB3B-4CF3-A73C-4C83A150586D}"/>
    <dgm:cxn modelId="{A4726580-A59C-4A5F-96B4-C20BE5956F72}" srcId="{3B79CE4B-03CF-429A-BF7C-93A754861154}" destId="{2AA15879-6E9B-4FDE-9C01-625565590B69}" srcOrd="0" destOrd="0" parTransId="{CCA1A2B9-823C-49B8-9FC5-274EE6A4BB0E}" sibTransId="{468E2CC2-BA05-4425-9957-239147890736}"/>
    <dgm:cxn modelId="{C5463F09-9404-4033-A8CD-244F5C9931F3}" type="presOf" srcId="{3C9DC950-45A0-4506-BE1C-19C9488437B9}" destId="{3E709669-B635-4B09-B727-01C7BF6245AE}" srcOrd="0" destOrd="0" presId="urn:microsoft.com/office/officeart/2005/8/layout/hList1"/>
    <dgm:cxn modelId="{AFA5C226-97D0-4BAF-AE3C-E94F0EB2BFF7}" type="presParOf" srcId="{3D2AFC7C-0963-40F3-824D-6340752942E5}" destId="{D87BB0BA-6C2C-4727-898B-18B6FE62754F}" srcOrd="0" destOrd="0" presId="urn:microsoft.com/office/officeart/2005/8/layout/hList1"/>
    <dgm:cxn modelId="{F808A831-D8B9-4E25-92DC-AAE568C413E0}" type="presParOf" srcId="{D87BB0BA-6C2C-4727-898B-18B6FE62754F}" destId="{563D5631-2476-42CE-8A03-14EE7F88A2FB}" srcOrd="0" destOrd="0" presId="urn:microsoft.com/office/officeart/2005/8/layout/hList1"/>
    <dgm:cxn modelId="{557E7EEC-CDEF-49F7-8B8B-78AE11188984}" type="presParOf" srcId="{D87BB0BA-6C2C-4727-898B-18B6FE62754F}" destId="{3E709669-B635-4B09-B727-01C7BF6245AE}" srcOrd="1" destOrd="0" presId="urn:microsoft.com/office/officeart/2005/8/layout/hList1"/>
    <dgm:cxn modelId="{92405035-02CB-4926-8019-108F39435910}" type="presParOf" srcId="{3D2AFC7C-0963-40F3-824D-6340752942E5}" destId="{623C325C-2FD4-47C3-96F4-70CFF31C63E8}" srcOrd="1" destOrd="0" presId="urn:microsoft.com/office/officeart/2005/8/layout/hList1"/>
    <dgm:cxn modelId="{3C51CD66-4108-4786-BA6F-C05780728DD3}" type="presParOf" srcId="{3D2AFC7C-0963-40F3-824D-6340752942E5}" destId="{5731FC65-D83C-4F20-932C-697B983280D1}" srcOrd="2" destOrd="0" presId="urn:microsoft.com/office/officeart/2005/8/layout/hList1"/>
    <dgm:cxn modelId="{8186B41A-5B04-4132-A663-B2B3892AF728}" type="presParOf" srcId="{5731FC65-D83C-4F20-932C-697B983280D1}" destId="{6062BAA2-EB7F-471B-BD08-2AB48B4D8D4E}" srcOrd="0" destOrd="0" presId="urn:microsoft.com/office/officeart/2005/8/layout/hList1"/>
    <dgm:cxn modelId="{80CE35E8-BE5C-4C49-A671-8ED7CD9A2851}" type="presParOf" srcId="{5731FC65-D83C-4F20-932C-697B983280D1}" destId="{1B0BFE03-2AD5-4EF0-9DEE-3F448A267349}" srcOrd="1" destOrd="0" presId="urn:microsoft.com/office/officeart/2005/8/layout/hList1"/>
    <dgm:cxn modelId="{7002874C-9877-4B42-BB19-FFDB104A72E0}" type="presParOf" srcId="{3D2AFC7C-0963-40F3-824D-6340752942E5}" destId="{45A53C21-92C8-4D97-9E0E-B95F72A0B13F}" srcOrd="3" destOrd="0" presId="urn:microsoft.com/office/officeart/2005/8/layout/hList1"/>
    <dgm:cxn modelId="{71487CF1-084A-49B3-A42C-2180AEF393F3}" type="presParOf" srcId="{3D2AFC7C-0963-40F3-824D-6340752942E5}" destId="{0BDDFFF9-5EC6-4ABE-928A-1EA6E07F707A}" srcOrd="4" destOrd="0" presId="urn:microsoft.com/office/officeart/2005/8/layout/hList1"/>
    <dgm:cxn modelId="{D31588F1-D218-4CD8-AFBE-02C1B842F2DA}" type="presParOf" srcId="{0BDDFFF9-5EC6-4ABE-928A-1EA6E07F707A}" destId="{434DAFFE-3134-4FC9-B58F-801CBF696D87}" srcOrd="0" destOrd="0" presId="urn:microsoft.com/office/officeart/2005/8/layout/hList1"/>
    <dgm:cxn modelId="{433D34F9-9045-4A11-9EA6-3CAC121B2A01}" type="presParOf" srcId="{0BDDFFF9-5EC6-4ABE-928A-1EA6E07F707A}" destId="{1888521B-B6A3-4779-B5D9-82FEF6E8CD1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AD8EFF-51FE-4C09-BC70-C2A0A34A08F4}" type="doc">
      <dgm:prSet loTypeId="urn:microsoft.com/office/officeart/2005/8/layout/chevron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45047CA-10C9-46CC-8ACB-BDD25E947F5F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xfrm rot="5400000">
          <a:off x="-263787" y="265147"/>
          <a:ext cx="1758580" cy="1231006"/>
        </a:xfrm>
        <a:ln/>
      </dgm:spPr>
      <dgm:t>
        <a:bodyPr/>
        <a:lstStyle/>
        <a:p>
          <a:r>
            <a:rPr lang="fa-IR" sz="2800" b="1" dirty="0" smtClean="0">
              <a:solidFill>
                <a:schemeClr val="tx1"/>
              </a:solidFill>
              <a:latin typeface="Gill Sans MT Condensed" pitchFamily="34" charset="0"/>
              <a:ea typeface="+mn-ea"/>
              <a:cs typeface="B Zar" pitchFamily="2" charset="-78"/>
            </a:rPr>
            <a:t>1</a:t>
          </a:r>
          <a:endParaRPr lang="en-US" sz="2000" b="1" dirty="0">
            <a:solidFill>
              <a:schemeClr val="tx1"/>
            </a:solidFill>
            <a:latin typeface="Gill Sans MT Condensed" pitchFamily="34" charset="0"/>
            <a:ea typeface="+mn-ea"/>
            <a:cs typeface="B Zar" pitchFamily="2" charset="-78"/>
          </a:endParaRPr>
        </a:p>
      </dgm:t>
    </dgm:pt>
    <dgm:pt modelId="{57C295C5-CAB8-4C8A-9914-CBA8DF129D8F}" type="parTrans" cxnId="{E0479673-29D8-48F1-B100-1948DE7417B3}">
      <dgm:prSet/>
      <dgm:spPr/>
      <dgm:t>
        <a:bodyPr/>
        <a:lstStyle/>
        <a:p>
          <a:endParaRPr lang="en-US" b="0">
            <a:latin typeface="Gill Sans MT Condensed" pitchFamily="34" charset="0"/>
            <a:cs typeface="B Zar" pitchFamily="2" charset="-78"/>
          </a:endParaRPr>
        </a:p>
      </dgm:t>
    </dgm:pt>
    <dgm:pt modelId="{059C45AF-C055-4BB6-BCF8-CE1CA95E482E}" type="sibTrans" cxnId="{E0479673-29D8-48F1-B100-1948DE7417B3}">
      <dgm:prSet/>
      <dgm:spPr/>
      <dgm:t>
        <a:bodyPr/>
        <a:lstStyle/>
        <a:p>
          <a:endParaRPr lang="en-US" b="0">
            <a:latin typeface="Gill Sans MT Condensed" pitchFamily="34" charset="0"/>
            <a:cs typeface="B Zar" pitchFamily="2" charset="-78"/>
          </a:endParaRPr>
        </a:p>
      </dgm:t>
    </dgm:pt>
    <dgm:pt modelId="{C799A484-DA56-486D-B68B-42795684F777}">
      <dgm:prSet phldrT="[Text]" custT="1"/>
      <dgm:spPr>
        <a:xfrm rot="5400000">
          <a:off x="3181302" y="-382865"/>
          <a:ext cx="1143077" cy="5043669"/>
        </a:xfr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rtl="1"/>
          <a:r>
            <a:rPr lang="fa-IR" sz="2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 Condensed" pitchFamily="34" charset="0"/>
              <a:ea typeface="+mn-ea"/>
              <a:cs typeface="B Zar" pitchFamily="2" charset="-78"/>
            </a:rPr>
            <a:t>اثربخش بودن رهبری توزیع شده طبق تحقیقات انجام شده</a:t>
          </a:r>
          <a:endParaRPr lang="en-US" sz="2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 Condensed" pitchFamily="34" charset="0"/>
            <a:ea typeface="+mn-ea"/>
            <a:cs typeface="B Zar" pitchFamily="2" charset="-78"/>
          </a:endParaRPr>
        </a:p>
      </dgm:t>
    </dgm:pt>
    <dgm:pt modelId="{7428868A-4EDD-43F0-BF51-72A3509E1195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xfrm rot="5400000">
          <a:off x="-263787" y="1831217"/>
          <a:ext cx="1758580" cy="1231006"/>
        </a:xfrm>
        <a:ln/>
      </dgm:spPr>
      <dgm:t>
        <a:bodyPr/>
        <a:lstStyle/>
        <a:p>
          <a:r>
            <a:rPr lang="fa-IR" sz="2800" b="1" dirty="0" smtClean="0">
              <a:solidFill>
                <a:schemeClr val="tx1"/>
              </a:solidFill>
              <a:latin typeface="Gill Sans MT Condensed" pitchFamily="34" charset="0"/>
              <a:ea typeface="+mn-ea"/>
              <a:cs typeface="B Zar" pitchFamily="2" charset="-78"/>
            </a:rPr>
            <a:t>2</a:t>
          </a:r>
          <a:endParaRPr lang="en-US" sz="1600" b="1" dirty="0">
            <a:solidFill>
              <a:schemeClr val="tx1"/>
            </a:solidFill>
            <a:latin typeface="Gill Sans MT Condensed" pitchFamily="34" charset="0"/>
            <a:ea typeface="+mn-ea"/>
            <a:cs typeface="B Zar" pitchFamily="2" charset="-78"/>
          </a:endParaRPr>
        </a:p>
      </dgm:t>
    </dgm:pt>
    <dgm:pt modelId="{24C0F300-683D-4F45-97F0-1D63B6957610}" type="sibTrans" cxnId="{EE8FCD56-F2B5-4323-AA6B-EA4E0347E6B1}">
      <dgm:prSet/>
      <dgm:spPr/>
      <dgm:t>
        <a:bodyPr/>
        <a:lstStyle/>
        <a:p>
          <a:endParaRPr lang="en-US" b="0">
            <a:latin typeface="Gill Sans MT Condensed" pitchFamily="34" charset="0"/>
            <a:cs typeface="B Zar" pitchFamily="2" charset="-78"/>
          </a:endParaRPr>
        </a:p>
      </dgm:t>
    </dgm:pt>
    <dgm:pt modelId="{5AADA345-BAE1-4447-971B-90ACAEAF5449}" type="parTrans" cxnId="{EE8FCD56-F2B5-4323-AA6B-EA4E0347E6B1}">
      <dgm:prSet/>
      <dgm:spPr/>
      <dgm:t>
        <a:bodyPr/>
        <a:lstStyle/>
        <a:p>
          <a:endParaRPr lang="en-US" b="0">
            <a:latin typeface="Gill Sans MT Condensed" pitchFamily="34" charset="0"/>
            <a:cs typeface="B Zar" pitchFamily="2" charset="-78"/>
          </a:endParaRPr>
        </a:p>
      </dgm:t>
    </dgm:pt>
    <dgm:pt modelId="{8E23DF12-E029-4F71-A2A3-04552BCA99C6}" type="sibTrans" cxnId="{85D68210-306B-4CC2-B11D-7562671D1332}">
      <dgm:prSet/>
      <dgm:spPr/>
      <dgm:t>
        <a:bodyPr/>
        <a:lstStyle/>
        <a:p>
          <a:endParaRPr lang="en-US" b="0">
            <a:latin typeface="Gill Sans MT Condensed" pitchFamily="34" charset="0"/>
            <a:cs typeface="B Zar" pitchFamily="2" charset="-78"/>
          </a:endParaRPr>
        </a:p>
      </dgm:t>
    </dgm:pt>
    <dgm:pt modelId="{AEF06A58-D001-4EAD-9C3A-F5BAA7E0DBCA}" type="parTrans" cxnId="{85D68210-306B-4CC2-B11D-7562671D1332}">
      <dgm:prSet/>
      <dgm:spPr/>
      <dgm:t>
        <a:bodyPr/>
        <a:lstStyle/>
        <a:p>
          <a:endParaRPr lang="en-US" b="0">
            <a:latin typeface="Gill Sans MT Condensed" pitchFamily="34" charset="0"/>
            <a:cs typeface="B Zar" pitchFamily="2" charset="-78"/>
          </a:endParaRPr>
        </a:p>
      </dgm:t>
    </dgm:pt>
    <dgm:pt modelId="{7F4F33E4-FCF4-449F-B540-3C54F31107A5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 rot="5400000">
          <a:off x="3181302" y="-1948936"/>
          <a:ext cx="1143077" cy="5043669"/>
        </a:xfrm>
        <a:ln/>
      </dgm:spPr>
      <dgm:t>
        <a:bodyPr/>
        <a:lstStyle/>
        <a:p>
          <a:pPr rtl="1"/>
          <a:r>
            <a:rPr lang="fa-IR" sz="2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 Condensed" pitchFamily="34" charset="0"/>
              <a:ea typeface="+mn-ea"/>
              <a:cs typeface="B Zar" pitchFamily="2" charset="-78"/>
            </a:rPr>
            <a:t>حائز اهمیت بودن آموزش و پرورش برای کشورها</a:t>
          </a:r>
          <a:endParaRPr lang="en-US" sz="2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 Condensed" pitchFamily="34" charset="0"/>
            <a:ea typeface="+mn-ea"/>
            <a:cs typeface="B Zar" pitchFamily="2" charset="-78"/>
          </a:endParaRPr>
        </a:p>
      </dgm:t>
    </dgm:pt>
    <dgm:pt modelId="{E4CD9AC3-47D4-4E4B-BCAE-8F5BA0E09946}" type="sibTrans" cxnId="{B36963F7-485D-4B92-B127-B77B58675168}">
      <dgm:prSet/>
      <dgm:spPr/>
      <dgm:t>
        <a:bodyPr/>
        <a:lstStyle/>
        <a:p>
          <a:endParaRPr lang="en-US" b="0">
            <a:latin typeface="Gill Sans MT Condensed" pitchFamily="34" charset="0"/>
            <a:cs typeface="B Zar" pitchFamily="2" charset="-78"/>
          </a:endParaRPr>
        </a:p>
      </dgm:t>
    </dgm:pt>
    <dgm:pt modelId="{607A88D0-3E58-4926-AA29-970597C5C35B}" type="parTrans" cxnId="{B36963F7-485D-4B92-B127-B77B58675168}">
      <dgm:prSet/>
      <dgm:spPr/>
      <dgm:t>
        <a:bodyPr/>
        <a:lstStyle/>
        <a:p>
          <a:endParaRPr lang="en-US" b="0">
            <a:latin typeface="Gill Sans MT Condensed" pitchFamily="34" charset="0"/>
            <a:cs typeface="B Zar" pitchFamily="2" charset="-78"/>
          </a:endParaRPr>
        </a:p>
      </dgm:t>
    </dgm:pt>
    <dgm:pt modelId="{73B36B31-AF3C-4ADE-AAC7-51B0746E9AF3}">
      <dgm:prSet phldrT="[Text]" custT="1"/>
      <dgm:spPr>
        <a:xfrm rot="5400000">
          <a:off x="3181302" y="1183204"/>
          <a:ext cx="1143077" cy="5043669"/>
        </a:xfr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rgbClr val="84AA33">
              <a:hueOff val="-3210336"/>
              <a:satOff val="39690"/>
              <a:lumOff val="-12939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rtl="1"/>
          <a:r>
            <a:rPr lang="ar-SA" sz="2800" dirty="0" smtClean="0">
              <a:cs typeface="B Zar" pitchFamily="2" charset="-78"/>
            </a:rPr>
            <a:t>بینش و فهم دقیق تر </a:t>
          </a:r>
          <a:r>
            <a:rPr lang="fa-IR" sz="2800" dirty="0" smtClean="0">
              <a:cs typeface="B Zar" pitchFamily="2" charset="-78"/>
            </a:rPr>
            <a:t>دست اندرکاران </a:t>
          </a:r>
          <a:r>
            <a:rPr lang="ar-SA" sz="2800" dirty="0" smtClean="0">
              <a:cs typeface="B Zar" pitchFamily="2" charset="-78"/>
            </a:rPr>
            <a:t>راجع  به تاثیر رهبری توزیع شده بر عملکرد سازمانی</a:t>
          </a:r>
          <a:endParaRPr lang="en-US" sz="2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 Condensed" pitchFamily="34" charset="0"/>
            <a:ea typeface="+mn-ea"/>
            <a:cs typeface="B Zar" pitchFamily="2" charset="-78"/>
          </a:endParaRPr>
        </a:p>
      </dgm:t>
    </dgm:pt>
    <dgm:pt modelId="{E3043C1D-FE55-4E52-83EA-7E70D1090355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xfrm rot="5400000">
          <a:off x="-263787" y="3397287"/>
          <a:ext cx="1758580" cy="1231006"/>
        </a:xfrm>
        <a:ln/>
      </dgm:spPr>
      <dgm:t>
        <a:bodyPr/>
        <a:lstStyle/>
        <a:p>
          <a:r>
            <a:rPr lang="fa-IR" sz="2800" b="1" dirty="0" smtClean="0">
              <a:solidFill>
                <a:schemeClr val="tx1"/>
              </a:solidFill>
              <a:latin typeface="Gill Sans MT Condensed" pitchFamily="34" charset="0"/>
              <a:ea typeface="+mn-ea"/>
              <a:cs typeface="B Zar" pitchFamily="2" charset="-78"/>
            </a:rPr>
            <a:t>3</a:t>
          </a:r>
          <a:endParaRPr lang="en-US" sz="1200" b="1" dirty="0">
            <a:solidFill>
              <a:schemeClr val="tx1"/>
            </a:solidFill>
            <a:latin typeface="Gill Sans MT Condensed" pitchFamily="34" charset="0"/>
            <a:ea typeface="+mn-ea"/>
            <a:cs typeface="B Zar" pitchFamily="2" charset="-78"/>
          </a:endParaRPr>
        </a:p>
      </dgm:t>
    </dgm:pt>
    <dgm:pt modelId="{7198E903-B8AC-4DDF-B390-025DF7B9C548}" type="sibTrans" cxnId="{2B9C2928-0921-4E03-B8CA-B39808D959B8}">
      <dgm:prSet/>
      <dgm:spPr/>
      <dgm:t>
        <a:bodyPr/>
        <a:lstStyle/>
        <a:p>
          <a:endParaRPr lang="en-US" b="0">
            <a:latin typeface="Gill Sans MT Condensed" pitchFamily="34" charset="0"/>
            <a:cs typeface="B Zar" pitchFamily="2" charset="-78"/>
          </a:endParaRPr>
        </a:p>
      </dgm:t>
    </dgm:pt>
    <dgm:pt modelId="{A9111368-D99B-4E5A-A614-59DF449D2335}" type="parTrans" cxnId="{2B9C2928-0921-4E03-B8CA-B39808D959B8}">
      <dgm:prSet/>
      <dgm:spPr/>
      <dgm:t>
        <a:bodyPr/>
        <a:lstStyle/>
        <a:p>
          <a:endParaRPr lang="en-US" b="0">
            <a:latin typeface="Gill Sans MT Condensed" pitchFamily="34" charset="0"/>
            <a:cs typeface="B Zar" pitchFamily="2" charset="-78"/>
          </a:endParaRPr>
        </a:p>
      </dgm:t>
    </dgm:pt>
    <dgm:pt modelId="{D8FEA905-E323-488C-94CC-2CAF2199FD8D}" type="sibTrans" cxnId="{614FD462-F151-47CE-A538-8821FAEF77E1}">
      <dgm:prSet/>
      <dgm:spPr/>
      <dgm:t>
        <a:bodyPr/>
        <a:lstStyle/>
        <a:p>
          <a:endParaRPr lang="en-US" b="0">
            <a:latin typeface="Gill Sans MT Condensed" pitchFamily="34" charset="0"/>
            <a:cs typeface="B Zar" pitchFamily="2" charset="-78"/>
          </a:endParaRPr>
        </a:p>
      </dgm:t>
    </dgm:pt>
    <dgm:pt modelId="{8B4BECAC-800B-4AE1-A35C-B6DF2F68D7F4}" type="parTrans" cxnId="{614FD462-F151-47CE-A538-8821FAEF77E1}">
      <dgm:prSet/>
      <dgm:spPr/>
      <dgm:t>
        <a:bodyPr/>
        <a:lstStyle/>
        <a:p>
          <a:endParaRPr lang="en-US" b="0">
            <a:latin typeface="Gill Sans MT Condensed" pitchFamily="34" charset="0"/>
            <a:cs typeface="B Zar" pitchFamily="2" charset="-78"/>
          </a:endParaRPr>
        </a:p>
      </dgm:t>
    </dgm:pt>
    <dgm:pt modelId="{4B986AC0-CAB8-4BFE-BCD1-FC8098C2343A}">
      <dgm:prSet custT="1"/>
      <dgm:spPr/>
      <dgm:t>
        <a:bodyPr/>
        <a:lstStyle/>
        <a:p>
          <a:r>
            <a:rPr lang="fa-IR" sz="2800" b="1" dirty="0" smtClean="0">
              <a:solidFill>
                <a:schemeClr val="tx1"/>
              </a:solidFill>
              <a:cs typeface="B Zar" pitchFamily="2" charset="-78"/>
            </a:rPr>
            <a:t>4</a:t>
          </a:r>
          <a:endParaRPr lang="en-US" sz="2800" b="1" dirty="0">
            <a:solidFill>
              <a:schemeClr val="tx1"/>
            </a:solidFill>
            <a:cs typeface="B Zar" pitchFamily="2" charset="-78"/>
          </a:endParaRPr>
        </a:p>
      </dgm:t>
    </dgm:pt>
    <dgm:pt modelId="{999186A9-7419-4719-8B90-2F06ECFBF768}" type="parTrans" cxnId="{EF5E8A65-4688-4C1B-91B1-BF6F12098A97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74701741-D2F1-4E53-B004-759F25BF9915}" type="sibTrans" cxnId="{EF5E8A65-4688-4C1B-91B1-BF6F12098A97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6BEB0EFB-DDCD-48DB-8128-C85DF3F8923D}">
      <dgm:prSet custT="1"/>
      <dgm:spPr/>
      <dgm:t>
        <a:bodyPr/>
        <a:lstStyle/>
        <a:p>
          <a:pPr algn="r" rtl="1"/>
          <a:r>
            <a:rPr lang="fa-IR" sz="2800" b="1" dirty="0" smtClean="0">
              <a:cs typeface="B Zar" pitchFamily="2" charset="-78"/>
            </a:rPr>
            <a:t>شناسایی موانع موجود در افزایش عملکرد سازمانی توسط دست اندکاران</a:t>
          </a:r>
          <a:endParaRPr lang="en-US" sz="2800" b="1" dirty="0">
            <a:cs typeface="B Zar" pitchFamily="2" charset="-78"/>
          </a:endParaRPr>
        </a:p>
      </dgm:t>
    </dgm:pt>
    <dgm:pt modelId="{F3CAAC66-9F96-4F1C-B813-841C9B2018AB}" type="sibTrans" cxnId="{04DB6567-862C-48EB-AE4E-F27390063964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E3086A2B-31DA-4670-874C-51F3A262D033}" type="parTrans" cxnId="{04DB6567-862C-48EB-AE4E-F27390063964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FA36C508-16D3-4FF8-9E9D-6BEC0ED6C412}" type="pres">
      <dgm:prSet presAssocID="{84AD8EFF-51FE-4C09-BC70-C2A0A34A08F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8FBB94-FE96-447A-A19E-0C75FD71C3E6}" type="pres">
      <dgm:prSet presAssocID="{745047CA-10C9-46CC-8ACB-BDD25E947F5F}" presName="composite" presStyleCnt="0"/>
      <dgm:spPr/>
    </dgm:pt>
    <dgm:pt modelId="{89EE745E-4D19-4A19-828C-8ECB97199D74}" type="pres">
      <dgm:prSet presAssocID="{745047CA-10C9-46CC-8ACB-BDD25E947F5F}" presName="parentText" presStyleLbl="alignNode1" presStyleIdx="0" presStyleCnt="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F3E58774-D024-45B7-BC3E-5514F18F310B}" type="pres">
      <dgm:prSet presAssocID="{745047CA-10C9-46CC-8ACB-BDD25E947F5F}" presName="descendantText" presStyleLbl="alignAcc1" presStyleIdx="0" presStyleCnt="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84EFDB27-97A2-49B4-9768-C1446EBA41C9}" type="pres">
      <dgm:prSet presAssocID="{059C45AF-C055-4BB6-BCF8-CE1CA95E482E}" presName="sp" presStyleCnt="0"/>
      <dgm:spPr/>
    </dgm:pt>
    <dgm:pt modelId="{8140CB5D-33BE-479A-9DE6-28450426E7F2}" type="pres">
      <dgm:prSet presAssocID="{7428868A-4EDD-43F0-BF51-72A3509E1195}" presName="composite" presStyleCnt="0"/>
      <dgm:spPr/>
    </dgm:pt>
    <dgm:pt modelId="{95BFF464-8791-4EF1-832E-183E2642CAD0}" type="pres">
      <dgm:prSet presAssocID="{7428868A-4EDD-43F0-BF51-72A3509E1195}" presName="parentText" presStyleLbl="alignNode1" presStyleIdx="1" presStyleCnt="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800A1001-295C-4A76-8A6A-C814A34DB066}" type="pres">
      <dgm:prSet presAssocID="{7428868A-4EDD-43F0-BF51-72A3509E1195}" presName="descendantText" presStyleLbl="alignAcc1" presStyleIdx="1" presStyleCnt="4" custLinFactNeighborX="1338" custLinFactNeighborY="3498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5AD75A1A-44C7-4124-BF6C-7B7EC2CA5784}" type="pres">
      <dgm:prSet presAssocID="{24C0F300-683D-4F45-97F0-1D63B6957610}" presName="sp" presStyleCnt="0"/>
      <dgm:spPr/>
    </dgm:pt>
    <dgm:pt modelId="{441EDB32-9526-477F-9CA6-68466310FBDD}" type="pres">
      <dgm:prSet presAssocID="{E3043C1D-FE55-4E52-83EA-7E70D1090355}" presName="composite" presStyleCnt="0"/>
      <dgm:spPr/>
    </dgm:pt>
    <dgm:pt modelId="{ADBFC8F5-47A5-49CF-B0C3-42D45AA4D3BC}" type="pres">
      <dgm:prSet presAssocID="{E3043C1D-FE55-4E52-83EA-7E70D1090355}" presName="parentText" presStyleLbl="alignNode1" presStyleIdx="2" presStyleCnt="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0865B0DD-50FC-42B3-9249-D1747FC40FF9}" type="pres">
      <dgm:prSet presAssocID="{E3043C1D-FE55-4E52-83EA-7E70D1090355}" presName="descendantText" presStyleLbl="alignAcc1" presStyleIdx="2" presStyleCnt="4" custLinFactNeighborX="-186" custLinFactNeighborY="-2002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EDC7C097-E680-490D-B7C5-8270698E3E3F}" type="pres">
      <dgm:prSet presAssocID="{7198E903-B8AC-4DDF-B390-025DF7B9C548}" presName="sp" presStyleCnt="0"/>
      <dgm:spPr/>
    </dgm:pt>
    <dgm:pt modelId="{D555BC75-DBD6-47DB-9D5C-B4AA92408D98}" type="pres">
      <dgm:prSet presAssocID="{4B986AC0-CAB8-4BFE-BCD1-FC8098C2343A}" presName="composite" presStyleCnt="0"/>
      <dgm:spPr/>
    </dgm:pt>
    <dgm:pt modelId="{F9EED723-47B0-45BC-9A5E-CDF5B09CC688}" type="pres">
      <dgm:prSet presAssocID="{4B986AC0-CAB8-4BFE-BCD1-FC8098C2343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29727-4E13-448F-A733-5654EAC36EFB}" type="pres">
      <dgm:prSet presAssocID="{4B986AC0-CAB8-4BFE-BCD1-FC8098C2343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5E8A65-4688-4C1B-91B1-BF6F12098A97}" srcId="{84AD8EFF-51FE-4C09-BC70-C2A0A34A08F4}" destId="{4B986AC0-CAB8-4BFE-BCD1-FC8098C2343A}" srcOrd="3" destOrd="0" parTransId="{999186A9-7419-4719-8B90-2F06ECFBF768}" sibTransId="{74701741-D2F1-4E53-B004-759F25BF9915}"/>
    <dgm:cxn modelId="{16678701-3E1D-42E9-9701-14DA79BA288B}" type="presOf" srcId="{7F4F33E4-FCF4-449F-B540-3C54F31107A5}" destId="{F3E58774-D024-45B7-BC3E-5514F18F310B}" srcOrd="0" destOrd="0" presId="urn:microsoft.com/office/officeart/2005/8/layout/chevron2"/>
    <dgm:cxn modelId="{ED2E231E-0A2C-4752-866B-C0E569371D7B}" type="presOf" srcId="{4B986AC0-CAB8-4BFE-BCD1-FC8098C2343A}" destId="{F9EED723-47B0-45BC-9A5E-CDF5B09CC688}" srcOrd="0" destOrd="0" presId="urn:microsoft.com/office/officeart/2005/8/layout/chevron2"/>
    <dgm:cxn modelId="{766D631E-9D71-46E6-9941-2919416B24F5}" type="presOf" srcId="{7428868A-4EDD-43F0-BF51-72A3509E1195}" destId="{95BFF464-8791-4EF1-832E-183E2642CAD0}" srcOrd="0" destOrd="0" presId="urn:microsoft.com/office/officeart/2005/8/layout/chevron2"/>
    <dgm:cxn modelId="{675672F8-EDB7-4280-9B1E-DB425010C418}" type="presOf" srcId="{6BEB0EFB-DDCD-48DB-8128-C85DF3F8923D}" destId="{09E29727-4E13-448F-A733-5654EAC36EFB}" srcOrd="0" destOrd="0" presId="urn:microsoft.com/office/officeart/2005/8/layout/chevron2"/>
    <dgm:cxn modelId="{04DB6567-862C-48EB-AE4E-F27390063964}" srcId="{4B986AC0-CAB8-4BFE-BCD1-FC8098C2343A}" destId="{6BEB0EFB-DDCD-48DB-8128-C85DF3F8923D}" srcOrd="0" destOrd="0" parTransId="{E3086A2B-31DA-4670-874C-51F3A262D033}" sibTransId="{F3CAAC66-9F96-4F1C-B813-841C9B2018AB}"/>
    <dgm:cxn modelId="{43DDC237-79C0-4380-9189-18ED48CA529F}" type="presOf" srcId="{745047CA-10C9-46CC-8ACB-BDD25E947F5F}" destId="{89EE745E-4D19-4A19-828C-8ECB97199D74}" srcOrd="0" destOrd="0" presId="urn:microsoft.com/office/officeart/2005/8/layout/chevron2"/>
    <dgm:cxn modelId="{21054D1A-61C8-469D-9C55-84DA99234F4E}" type="presOf" srcId="{E3043C1D-FE55-4E52-83EA-7E70D1090355}" destId="{ADBFC8F5-47A5-49CF-B0C3-42D45AA4D3BC}" srcOrd="0" destOrd="0" presId="urn:microsoft.com/office/officeart/2005/8/layout/chevron2"/>
    <dgm:cxn modelId="{B7BEA76F-5D8C-41DA-B1EE-A2F25F3E1CB6}" type="presOf" srcId="{84AD8EFF-51FE-4C09-BC70-C2A0A34A08F4}" destId="{FA36C508-16D3-4FF8-9E9D-6BEC0ED6C412}" srcOrd="0" destOrd="0" presId="urn:microsoft.com/office/officeart/2005/8/layout/chevron2"/>
    <dgm:cxn modelId="{EE8FCD56-F2B5-4323-AA6B-EA4E0347E6B1}" srcId="{84AD8EFF-51FE-4C09-BC70-C2A0A34A08F4}" destId="{7428868A-4EDD-43F0-BF51-72A3509E1195}" srcOrd="1" destOrd="0" parTransId="{5AADA345-BAE1-4447-971B-90ACAEAF5449}" sibTransId="{24C0F300-683D-4F45-97F0-1D63B6957610}"/>
    <dgm:cxn modelId="{85D68210-306B-4CC2-B11D-7562671D1332}" srcId="{7428868A-4EDD-43F0-BF51-72A3509E1195}" destId="{C799A484-DA56-486D-B68B-42795684F777}" srcOrd="0" destOrd="0" parTransId="{AEF06A58-D001-4EAD-9C3A-F5BAA7E0DBCA}" sibTransId="{8E23DF12-E029-4F71-A2A3-04552BCA99C6}"/>
    <dgm:cxn modelId="{2B9C2928-0921-4E03-B8CA-B39808D959B8}" srcId="{84AD8EFF-51FE-4C09-BC70-C2A0A34A08F4}" destId="{E3043C1D-FE55-4E52-83EA-7E70D1090355}" srcOrd="2" destOrd="0" parTransId="{A9111368-D99B-4E5A-A614-59DF449D2335}" sibTransId="{7198E903-B8AC-4DDF-B390-025DF7B9C548}"/>
    <dgm:cxn modelId="{FF5A4D36-94F2-408F-9DCD-E2DD98F32F34}" type="presOf" srcId="{C799A484-DA56-486D-B68B-42795684F777}" destId="{800A1001-295C-4A76-8A6A-C814A34DB066}" srcOrd="0" destOrd="0" presId="urn:microsoft.com/office/officeart/2005/8/layout/chevron2"/>
    <dgm:cxn modelId="{286559F9-A5AC-4244-B718-2C827A22BD9B}" type="presOf" srcId="{73B36B31-AF3C-4ADE-AAC7-51B0746E9AF3}" destId="{0865B0DD-50FC-42B3-9249-D1747FC40FF9}" srcOrd="0" destOrd="0" presId="urn:microsoft.com/office/officeart/2005/8/layout/chevron2"/>
    <dgm:cxn modelId="{B36963F7-485D-4B92-B127-B77B58675168}" srcId="{745047CA-10C9-46CC-8ACB-BDD25E947F5F}" destId="{7F4F33E4-FCF4-449F-B540-3C54F31107A5}" srcOrd="0" destOrd="0" parTransId="{607A88D0-3E58-4926-AA29-970597C5C35B}" sibTransId="{E4CD9AC3-47D4-4E4B-BCAE-8F5BA0E09946}"/>
    <dgm:cxn modelId="{E0479673-29D8-48F1-B100-1948DE7417B3}" srcId="{84AD8EFF-51FE-4C09-BC70-C2A0A34A08F4}" destId="{745047CA-10C9-46CC-8ACB-BDD25E947F5F}" srcOrd="0" destOrd="0" parTransId="{57C295C5-CAB8-4C8A-9914-CBA8DF129D8F}" sibTransId="{059C45AF-C055-4BB6-BCF8-CE1CA95E482E}"/>
    <dgm:cxn modelId="{614FD462-F151-47CE-A538-8821FAEF77E1}" srcId="{E3043C1D-FE55-4E52-83EA-7E70D1090355}" destId="{73B36B31-AF3C-4ADE-AAC7-51B0746E9AF3}" srcOrd="0" destOrd="0" parTransId="{8B4BECAC-800B-4AE1-A35C-B6DF2F68D7F4}" sibTransId="{D8FEA905-E323-488C-94CC-2CAF2199FD8D}"/>
    <dgm:cxn modelId="{7C4E9F16-54F3-476E-A058-9D374311C8CE}" type="presParOf" srcId="{FA36C508-16D3-4FF8-9E9D-6BEC0ED6C412}" destId="{B68FBB94-FE96-447A-A19E-0C75FD71C3E6}" srcOrd="0" destOrd="0" presId="urn:microsoft.com/office/officeart/2005/8/layout/chevron2"/>
    <dgm:cxn modelId="{573AC9F5-EA9F-4E19-BF13-2BFE728E66BB}" type="presParOf" srcId="{B68FBB94-FE96-447A-A19E-0C75FD71C3E6}" destId="{89EE745E-4D19-4A19-828C-8ECB97199D74}" srcOrd="0" destOrd="0" presId="urn:microsoft.com/office/officeart/2005/8/layout/chevron2"/>
    <dgm:cxn modelId="{1CA6ECA6-EE87-428C-8131-F6CEEEBAB04F}" type="presParOf" srcId="{B68FBB94-FE96-447A-A19E-0C75FD71C3E6}" destId="{F3E58774-D024-45B7-BC3E-5514F18F310B}" srcOrd="1" destOrd="0" presId="urn:microsoft.com/office/officeart/2005/8/layout/chevron2"/>
    <dgm:cxn modelId="{9C3DB41F-90C1-4446-A5BB-DD71290323E7}" type="presParOf" srcId="{FA36C508-16D3-4FF8-9E9D-6BEC0ED6C412}" destId="{84EFDB27-97A2-49B4-9768-C1446EBA41C9}" srcOrd="1" destOrd="0" presId="urn:microsoft.com/office/officeart/2005/8/layout/chevron2"/>
    <dgm:cxn modelId="{1534078C-C08C-4E24-B4CF-7ABE81B183F4}" type="presParOf" srcId="{FA36C508-16D3-4FF8-9E9D-6BEC0ED6C412}" destId="{8140CB5D-33BE-479A-9DE6-28450426E7F2}" srcOrd="2" destOrd="0" presId="urn:microsoft.com/office/officeart/2005/8/layout/chevron2"/>
    <dgm:cxn modelId="{D86B21A7-05E0-4FC7-91AD-F7AEFC8A5359}" type="presParOf" srcId="{8140CB5D-33BE-479A-9DE6-28450426E7F2}" destId="{95BFF464-8791-4EF1-832E-183E2642CAD0}" srcOrd="0" destOrd="0" presId="urn:microsoft.com/office/officeart/2005/8/layout/chevron2"/>
    <dgm:cxn modelId="{32A070FD-D6E5-477D-9EE4-1CF7036A127F}" type="presParOf" srcId="{8140CB5D-33BE-479A-9DE6-28450426E7F2}" destId="{800A1001-295C-4A76-8A6A-C814A34DB066}" srcOrd="1" destOrd="0" presId="urn:microsoft.com/office/officeart/2005/8/layout/chevron2"/>
    <dgm:cxn modelId="{FD390977-D8BF-4551-A3DF-437427EABC00}" type="presParOf" srcId="{FA36C508-16D3-4FF8-9E9D-6BEC0ED6C412}" destId="{5AD75A1A-44C7-4124-BF6C-7B7EC2CA5784}" srcOrd="3" destOrd="0" presId="urn:microsoft.com/office/officeart/2005/8/layout/chevron2"/>
    <dgm:cxn modelId="{321DE67E-87B1-4938-A2F1-C85179AC722B}" type="presParOf" srcId="{FA36C508-16D3-4FF8-9E9D-6BEC0ED6C412}" destId="{441EDB32-9526-477F-9CA6-68466310FBDD}" srcOrd="4" destOrd="0" presId="urn:microsoft.com/office/officeart/2005/8/layout/chevron2"/>
    <dgm:cxn modelId="{08CB3BDB-8630-446E-B902-5DA2D8C83607}" type="presParOf" srcId="{441EDB32-9526-477F-9CA6-68466310FBDD}" destId="{ADBFC8F5-47A5-49CF-B0C3-42D45AA4D3BC}" srcOrd="0" destOrd="0" presId="urn:microsoft.com/office/officeart/2005/8/layout/chevron2"/>
    <dgm:cxn modelId="{2E9C16F1-186E-4BEE-AA28-43AF55D819FC}" type="presParOf" srcId="{441EDB32-9526-477F-9CA6-68466310FBDD}" destId="{0865B0DD-50FC-42B3-9249-D1747FC40FF9}" srcOrd="1" destOrd="0" presId="urn:microsoft.com/office/officeart/2005/8/layout/chevron2"/>
    <dgm:cxn modelId="{F5B7B6E4-6AAE-4145-94B8-730D42DE28AD}" type="presParOf" srcId="{FA36C508-16D3-4FF8-9E9D-6BEC0ED6C412}" destId="{EDC7C097-E680-490D-B7C5-8270698E3E3F}" srcOrd="5" destOrd="0" presId="urn:microsoft.com/office/officeart/2005/8/layout/chevron2"/>
    <dgm:cxn modelId="{A6CBA65B-DE88-4A90-AD41-93B87B685658}" type="presParOf" srcId="{FA36C508-16D3-4FF8-9E9D-6BEC0ED6C412}" destId="{D555BC75-DBD6-47DB-9D5C-B4AA92408D98}" srcOrd="6" destOrd="0" presId="urn:microsoft.com/office/officeart/2005/8/layout/chevron2"/>
    <dgm:cxn modelId="{5B6B42F6-1752-4037-8B2E-6DA21E14D64F}" type="presParOf" srcId="{D555BC75-DBD6-47DB-9D5C-B4AA92408D98}" destId="{F9EED723-47B0-45BC-9A5E-CDF5B09CC688}" srcOrd="0" destOrd="0" presId="urn:microsoft.com/office/officeart/2005/8/layout/chevron2"/>
    <dgm:cxn modelId="{B050E57A-1B13-4042-8E8A-A856FCAB6BDA}" type="presParOf" srcId="{D555BC75-DBD6-47DB-9D5C-B4AA92408D98}" destId="{09E29727-4E13-448F-A733-5654EAC36EF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6453A7-3659-4D31-9ABB-1B3F5E35E87B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069D40-0C10-4343-A513-B3B41D3FC7B9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xfrm>
          <a:off x="2537146" y="346923"/>
          <a:ext cx="1180457" cy="424029"/>
        </a:xfrm>
        <a:prstGeom prst="rect">
          <a:avLst/>
        </a:prstGeom>
        <a:gradFill rotWithShape="1">
          <a:gsLst>
            <a:gs pos="0">
              <a:srgbClr val="4BACC6">
                <a:tint val="50000"/>
                <a:satMod val="300000"/>
              </a:srgbClr>
            </a:gs>
            <a:gs pos="35000">
              <a:srgbClr val="4BACC6">
                <a:tint val="37000"/>
                <a:satMod val="300000"/>
              </a:srgbClr>
            </a:gs>
            <a:gs pos="100000">
              <a:srgbClr val="4BACC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ysClr val="windowText" lastClr="0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gm:spPr>
      <dgm:t>
        <a:bodyPr/>
        <a:lstStyle/>
        <a:p>
          <a:pPr algn="ctr"/>
          <a:r>
            <a:rPr lang="fa-IR">
              <a:solidFill>
                <a:sysClr val="windowText" lastClr="000000"/>
              </a:solidFill>
              <a:latin typeface="B Za "/>
              <a:ea typeface="+mn-ea"/>
              <a:cs typeface="B Zar" pitchFamily="2" charset="-78"/>
            </a:rPr>
            <a:t>رهبری توزیع شده </a:t>
          </a:r>
          <a:endParaRPr lang="en-US">
            <a:solidFill>
              <a:sysClr val="windowText" lastClr="000000"/>
            </a:solidFill>
            <a:latin typeface="B Za "/>
            <a:ea typeface="+mn-ea"/>
            <a:cs typeface="B Zar" pitchFamily="2" charset="-78"/>
          </a:endParaRPr>
        </a:p>
      </dgm:t>
    </dgm:pt>
    <dgm:pt modelId="{32D1178F-1896-4BDD-ACFA-5B870E113903}" type="parTrans" cxnId="{073CA072-88B2-4D44-A353-251574FBF499}">
      <dgm:prSet/>
      <dgm:spPr/>
      <dgm:t>
        <a:bodyPr/>
        <a:lstStyle/>
        <a:p>
          <a:pPr algn="ctr"/>
          <a:endParaRPr lang="en-US"/>
        </a:p>
      </dgm:t>
    </dgm:pt>
    <dgm:pt modelId="{BDF2459B-72BB-427E-AD91-9B2E3DF9D0C6}" type="sibTrans" cxnId="{073CA072-88B2-4D44-A353-251574FBF499}">
      <dgm:prSet/>
      <dgm:spPr/>
      <dgm:t>
        <a:bodyPr/>
        <a:lstStyle/>
        <a:p>
          <a:pPr algn="ctr"/>
          <a:endParaRPr lang="en-US"/>
        </a:p>
      </dgm:t>
    </dgm:pt>
    <dgm:pt modelId="{FC6BBE42-2040-441C-8037-0FBE8CA50CC8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xfrm>
          <a:off x="3930" y="925680"/>
          <a:ext cx="736796" cy="368398"/>
        </a:xfrm>
        <a:prstGeom prst="rect">
          <a:avLst/>
        </a:prstGeom>
        <a:gradFill rotWithShape="1">
          <a:gsLst>
            <a:gs pos="0">
              <a:srgbClr val="4BACC6">
                <a:tint val="50000"/>
                <a:satMod val="300000"/>
              </a:srgbClr>
            </a:gs>
            <a:gs pos="35000">
              <a:srgbClr val="4BACC6">
                <a:tint val="37000"/>
                <a:satMod val="300000"/>
              </a:srgbClr>
            </a:gs>
            <a:gs pos="100000">
              <a:srgbClr val="4BACC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ysClr val="windowText" lastClr="0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gm:spPr>
      <dgm:t>
        <a:bodyPr/>
        <a:lstStyle/>
        <a:p>
          <a:pPr algn="ctr"/>
          <a:r>
            <a:rPr lang="fa-IR" sz="1000" b="1">
              <a:solidFill>
                <a:sysClr val="windowText" lastClr="000000"/>
              </a:solidFill>
              <a:latin typeface="Calibri"/>
              <a:ea typeface="+mn-ea"/>
              <a:cs typeface="B Zar" pitchFamily="2" charset="-78"/>
            </a:rPr>
            <a:t>حمایت همه جانبه </a:t>
          </a:r>
          <a:endParaRPr lang="en-US" sz="1000" b="1">
            <a:solidFill>
              <a:sysClr val="windowText" lastClr="000000"/>
            </a:solidFill>
            <a:latin typeface="Calibri"/>
            <a:ea typeface="+mn-ea"/>
            <a:cs typeface="B Zar" pitchFamily="2" charset="-78"/>
          </a:endParaRPr>
        </a:p>
      </dgm:t>
    </dgm:pt>
    <dgm:pt modelId="{E1C6FD2A-2D9D-4FA3-BBA7-9FC14DD3BED0}" type="parTrans" cxnId="{8AB65311-7098-434F-92B1-FEB48C641ED7}">
      <dgm:prSet/>
      <dgm:spPr>
        <a:xfrm>
          <a:off x="372328" y="770953"/>
          <a:ext cx="2755046" cy="154727"/>
        </a:xfrm>
        <a:custGeom>
          <a:avLst/>
          <a:gdLst/>
          <a:ahLst/>
          <a:cxnLst/>
          <a:rect l="0" t="0" r="0" b="0"/>
          <a:pathLst>
            <a:path>
              <a:moveTo>
                <a:pt x="2755046" y="0"/>
              </a:moveTo>
              <a:lnTo>
                <a:pt x="2755046" y="77363"/>
              </a:lnTo>
              <a:lnTo>
                <a:pt x="0" y="77363"/>
              </a:lnTo>
              <a:lnTo>
                <a:pt x="0" y="15472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/>
        </a:p>
      </dgm:t>
    </dgm:pt>
    <dgm:pt modelId="{5EB2D727-E544-48BC-BCAE-6660EFE3B34E}" type="sibTrans" cxnId="{8AB65311-7098-434F-92B1-FEB48C641ED7}">
      <dgm:prSet/>
      <dgm:spPr/>
      <dgm:t>
        <a:bodyPr/>
        <a:lstStyle/>
        <a:p>
          <a:pPr algn="ctr"/>
          <a:endParaRPr lang="en-US"/>
        </a:p>
      </dgm:t>
    </dgm:pt>
    <dgm:pt modelId="{8C92748F-199B-4E93-9B36-1039D29EB56B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xfrm>
          <a:off x="895453" y="925680"/>
          <a:ext cx="736796" cy="368398"/>
        </a:xfrm>
        <a:prstGeom prst="rect">
          <a:avLst/>
        </a:prstGeom>
        <a:gradFill rotWithShape="1">
          <a:gsLst>
            <a:gs pos="0">
              <a:srgbClr val="4BACC6">
                <a:tint val="50000"/>
                <a:satMod val="300000"/>
              </a:srgbClr>
            </a:gs>
            <a:gs pos="35000">
              <a:srgbClr val="4BACC6">
                <a:tint val="37000"/>
                <a:satMod val="300000"/>
              </a:srgbClr>
            </a:gs>
            <a:gs pos="100000">
              <a:srgbClr val="4BACC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ysClr val="windowText" lastClr="0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gm:spPr>
      <dgm:t>
        <a:bodyPr/>
        <a:lstStyle/>
        <a:p>
          <a:pPr algn="ctr"/>
          <a:r>
            <a:rPr lang="fa-IR" sz="1000" b="1">
              <a:solidFill>
                <a:sysClr val="windowText" lastClr="000000"/>
              </a:solidFill>
              <a:latin typeface="Calibri"/>
              <a:ea typeface="+mn-ea"/>
              <a:cs typeface="B Zar" pitchFamily="2" charset="-78"/>
            </a:rPr>
            <a:t>اعتماد </a:t>
          </a:r>
          <a:endParaRPr lang="en-US" sz="1000" b="1">
            <a:solidFill>
              <a:sysClr val="windowText" lastClr="000000"/>
            </a:solidFill>
            <a:latin typeface="Calibri"/>
            <a:ea typeface="+mn-ea"/>
            <a:cs typeface="B Zar" pitchFamily="2" charset="-78"/>
          </a:endParaRPr>
        </a:p>
      </dgm:t>
    </dgm:pt>
    <dgm:pt modelId="{8F084E90-8468-41A4-B085-E400C3A752E1}" type="parTrans" cxnId="{EF0F096B-56CC-4B75-B2EE-FFC6D5E092B7}">
      <dgm:prSet/>
      <dgm:spPr>
        <a:xfrm>
          <a:off x="1263851" y="770953"/>
          <a:ext cx="1863523" cy="154727"/>
        </a:xfrm>
        <a:custGeom>
          <a:avLst/>
          <a:gdLst/>
          <a:ahLst/>
          <a:cxnLst/>
          <a:rect l="0" t="0" r="0" b="0"/>
          <a:pathLst>
            <a:path>
              <a:moveTo>
                <a:pt x="1863523" y="0"/>
              </a:moveTo>
              <a:lnTo>
                <a:pt x="1863523" y="77363"/>
              </a:lnTo>
              <a:lnTo>
                <a:pt x="0" y="77363"/>
              </a:lnTo>
              <a:lnTo>
                <a:pt x="0" y="15472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/>
        </a:p>
      </dgm:t>
    </dgm:pt>
    <dgm:pt modelId="{B6489AA7-A5DB-4A02-BCB4-DB95E0AF102D}" type="sibTrans" cxnId="{EF0F096B-56CC-4B75-B2EE-FFC6D5E092B7}">
      <dgm:prSet/>
      <dgm:spPr/>
      <dgm:t>
        <a:bodyPr/>
        <a:lstStyle/>
        <a:p>
          <a:pPr algn="ctr"/>
          <a:endParaRPr lang="en-US"/>
        </a:p>
      </dgm:t>
    </dgm:pt>
    <dgm:pt modelId="{470BEF20-B749-4584-84B1-9AD7A0C36354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xfrm>
          <a:off x="1786977" y="925680"/>
          <a:ext cx="736796" cy="368398"/>
        </a:xfrm>
        <a:prstGeom prst="rect">
          <a:avLst/>
        </a:prstGeom>
        <a:gradFill rotWithShape="1">
          <a:gsLst>
            <a:gs pos="0">
              <a:srgbClr val="4BACC6">
                <a:tint val="50000"/>
                <a:satMod val="300000"/>
              </a:srgbClr>
            </a:gs>
            <a:gs pos="35000">
              <a:srgbClr val="4BACC6">
                <a:tint val="37000"/>
                <a:satMod val="300000"/>
              </a:srgbClr>
            </a:gs>
            <a:gs pos="100000">
              <a:srgbClr val="4BACC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ysClr val="windowText" lastClr="0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gm:spPr>
      <dgm:t>
        <a:bodyPr/>
        <a:lstStyle/>
        <a:p>
          <a:pPr algn="ctr"/>
          <a:r>
            <a:rPr lang="fa-IR" sz="1000" b="1">
              <a:solidFill>
                <a:sysClr val="windowText" lastClr="000000"/>
              </a:solidFill>
              <a:latin typeface="Calibri"/>
              <a:ea typeface="+mn-ea"/>
              <a:cs typeface="B Zar" pitchFamily="2" charset="-78"/>
            </a:rPr>
            <a:t>فرهنگ مدرسه </a:t>
          </a:r>
          <a:endParaRPr lang="en-US" sz="1000" b="1">
            <a:solidFill>
              <a:sysClr val="windowText" lastClr="000000"/>
            </a:solidFill>
            <a:latin typeface="Calibri"/>
            <a:ea typeface="+mn-ea"/>
            <a:cs typeface="B Zar" pitchFamily="2" charset="-78"/>
          </a:endParaRPr>
        </a:p>
      </dgm:t>
    </dgm:pt>
    <dgm:pt modelId="{6E3AFE86-8D0A-4474-98B4-0300A1EB9FE5}" type="parTrans" cxnId="{41F93C1C-D0B5-4D96-89C6-42F5E8BFF640}">
      <dgm:prSet/>
      <dgm:spPr>
        <a:xfrm>
          <a:off x="2155375" y="770953"/>
          <a:ext cx="971999" cy="154727"/>
        </a:xfrm>
        <a:custGeom>
          <a:avLst/>
          <a:gdLst/>
          <a:ahLst/>
          <a:cxnLst/>
          <a:rect l="0" t="0" r="0" b="0"/>
          <a:pathLst>
            <a:path>
              <a:moveTo>
                <a:pt x="971999" y="0"/>
              </a:moveTo>
              <a:lnTo>
                <a:pt x="971999" y="77363"/>
              </a:lnTo>
              <a:lnTo>
                <a:pt x="0" y="77363"/>
              </a:lnTo>
              <a:lnTo>
                <a:pt x="0" y="15472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/>
        </a:p>
      </dgm:t>
    </dgm:pt>
    <dgm:pt modelId="{B4167595-E344-44D1-9CF4-5094CCD97E95}" type="sibTrans" cxnId="{41F93C1C-D0B5-4D96-89C6-42F5E8BFF640}">
      <dgm:prSet/>
      <dgm:spPr/>
      <dgm:t>
        <a:bodyPr/>
        <a:lstStyle/>
        <a:p>
          <a:pPr algn="ctr"/>
          <a:endParaRPr lang="en-US"/>
        </a:p>
      </dgm:t>
    </dgm:pt>
    <dgm:pt modelId="{FA7CAECD-3A59-48D5-AEDE-5966222F42C8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xfrm>
          <a:off x="2678500" y="925680"/>
          <a:ext cx="736796" cy="368398"/>
        </a:xfrm>
        <a:prstGeom prst="rect">
          <a:avLst/>
        </a:prstGeom>
        <a:gradFill rotWithShape="1">
          <a:gsLst>
            <a:gs pos="0">
              <a:srgbClr val="4BACC6">
                <a:tint val="50000"/>
                <a:satMod val="300000"/>
              </a:srgbClr>
            </a:gs>
            <a:gs pos="35000">
              <a:srgbClr val="4BACC6">
                <a:tint val="37000"/>
                <a:satMod val="300000"/>
              </a:srgbClr>
            </a:gs>
            <a:gs pos="100000">
              <a:srgbClr val="4BACC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ysClr val="windowText" lastClr="0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gm:spPr>
      <dgm:t>
        <a:bodyPr/>
        <a:lstStyle/>
        <a:p>
          <a:pPr algn="ctr"/>
          <a:r>
            <a:rPr lang="fa-IR" sz="1000" b="1">
              <a:solidFill>
                <a:sysClr val="windowText" lastClr="000000"/>
              </a:solidFill>
              <a:latin typeface="Calibri"/>
              <a:ea typeface="+mn-ea"/>
              <a:cs typeface="B Zar" pitchFamily="2" charset="-78"/>
            </a:rPr>
            <a:t>ماموریت، چشم انداز و هدف</a:t>
          </a:r>
          <a:endParaRPr lang="en-US" sz="1000" b="1">
            <a:solidFill>
              <a:sysClr val="windowText" lastClr="000000"/>
            </a:solidFill>
            <a:latin typeface="Calibri"/>
            <a:ea typeface="+mn-ea"/>
            <a:cs typeface="B Zar" pitchFamily="2" charset="-78"/>
          </a:endParaRPr>
        </a:p>
      </dgm:t>
    </dgm:pt>
    <dgm:pt modelId="{69208CA4-8CD3-4CD9-BB32-FCED1237367B}" type="parTrans" cxnId="{F9945A3B-B90E-4FEF-87A6-D08423812A69}">
      <dgm:prSet/>
      <dgm:spPr>
        <a:xfrm>
          <a:off x="3001178" y="770953"/>
          <a:ext cx="91440" cy="154727"/>
        </a:xfrm>
        <a:custGeom>
          <a:avLst/>
          <a:gdLst/>
          <a:ahLst/>
          <a:cxnLst/>
          <a:rect l="0" t="0" r="0" b="0"/>
          <a:pathLst>
            <a:path>
              <a:moveTo>
                <a:pt x="126196" y="0"/>
              </a:moveTo>
              <a:lnTo>
                <a:pt x="126196" y="77363"/>
              </a:lnTo>
              <a:lnTo>
                <a:pt x="45720" y="77363"/>
              </a:lnTo>
              <a:lnTo>
                <a:pt x="45720" y="15472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/>
        </a:p>
      </dgm:t>
    </dgm:pt>
    <dgm:pt modelId="{ABDD74D4-B371-4C00-8FC3-0C613DD0A5E1}" type="sibTrans" cxnId="{F9945A3B-B90E-4FEF-87A6-D08423812A69}">
      <dgm:prSet/>
      <dgm:spPr/>
      <dgm:t>
        <a:bodyPr/>
        <a:lstStyle/>
        <a:p>
          <a:pPr algn="ctr"/>
          <a:endParaRPr lang="en-US"/>
        </a:p>
      </dgm:t>
    </dgm:pt>
    <dgm:pt modelId="{906EEAC6-4458-454C-A29D-6463737A05C2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xfrm>
          <a:off x="3570023" y="925680"/>
          <a:ext cx="736796" cy="402412"/>
        </a:xfrm>
        <a:prstGeom prst="rect">
          <a:avLst/>
        </a:prstGeom>
        <a:gradFill rotWithShape="1">
          <a:gsLst>
            <a:gs pos="0">
              <a:srgbClr val="4BACC6">
                <a:tint val="50000"/>
                <a:satMod val="300000"/>
              </a:srgbClr>
            </a:gs>
            <a:gs pos="35000">
              <a:srgbClr val="4BACC6">
                <a:tint val="37000"/>
                <a:satMod val="300000"/>
              </a:srgbClr>
            </a:gs>
            <a:gs pos="100000">
              <a:srgbClr val="4BACC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ysClr val="windowText" lastClr="0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gm:spPr>
      <dgm:t>
        <a:bodyPr/>
        <a:lstStyle/>
        <a:p>
          <a:pPr algn="ctr"/>
          <a:r>
            <a:rPr lang="fa-IR" sz="1000" b="1">
              <a:solidFill>
                <a:sysClr val="windowText" lastClr="000000"/>
              </a:solidFill>
              <a:latin typeface="Calibri"/>
              <a:ea typeface="+mn-ea"/>
              <a:cs typeface="B Zar" pitchFamily="2" charset="-78"/>
            </a:rPr>
            <a:t>تجارب رهبری </a:t>
          </a:r>
          <a:endParaRPr lang="en-US" sz="1000" b="1">
            <a:solidFill>
              <a:sysClr val="windowText" lastClr="000000"/>
            </a:solidFill>
            <a:latin typeface="Calibri"/>
            <a:ea typeface="+mn-ea"/>
            <a:cs typeface="B Zar" pitchFamily="2" charset="-78"/>
          </a:endParaRPr>
        </a:p>
      </dgm:t>
    </dgm:pt>
    <dgm:pt modelId="{7A8BAAF0-D9EB-42CD-8FC1-550F34B3686C}" type="parTrans" cxnId="{23C71185-442D-44E1-B82D-563895891241}">
      <dgm:prSet/>
      <dgm:spPr>
        <a:xfrm>
          <a:off x="3127374" y="770953"/>
          <a:ext cx="811046" cy="1547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363"/>
              </a:lnTo>
              <a:lnTo>
                <a:pt x="811046" y="77363"/>
              </a:lnTo>
              <a:lnTo>
                <a:pt x="811046" y="15472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/>
        </a:p>
      </dgm:t>
    </dgm:pt>
    <dgm:pt modelId="{58423BB8-CB98-487D-94E8-4096D0C1D4D0}" type="sibTrans" cxnId="{23C71185-442D-44E1-B82D-563895891241}">
      <dgm:prSet/>
      <dgm:spPr/>
      <dgm:t>
        <a:bodyPr/>
        <a:lstStyle/>
        <a:p>
          <a:pPr algn="ctr"/>
          <a:endParaRPr lang="en-US"/>
        </a:p>
      </dgm:t>
    </dgm:pt>
    <dgm:pt modelId="{B31C749D-E8F8-46DF-8152-E1924AC1B7C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xfrm>
          <a:off x="4461546" y="925680"/>
          <a:ext cx="736796" cy="418780"/>
        </a:xfrm>
        <a:prstGeom prst="rect">
          <a:avLst/>
        </a:prstGeom>
        <a:gradFill rotWithShape="1">
          <a:gsLst>
            <a:gs pos="0">
              <a:srgbClr val="4BACC6">
                <a:tint val="50000"/>
                <a:satMod val="300000"/>
              </a:srgbClr>
            </a:gs>
            <a:gs pos="35000">
              <a:srgbClr val="4BACC6">
                <a:tint val="37000"/>
                <a:satMod val="300000"/>
              </a:srgbClr>
            </a:gs>
            <a:gs pos="100000">
              <a:srgbClr val="4BACC6">
                <a:tint val="15000"/>
                <a:satMod val="350000"/>
              </a:srgbClr>
            </a:gs>
          </a:gsLst>
          <a:lin ang="16200000" scaled="1"/>
        </a:gradFill>
        <a:ln w="19050" cap="flat" cmpd="sng" algn="ctr">
          <a:solidFill>
            <a:sysClr val="windowText" lastClr="0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gm:spPr>
      <dgm:t>
        <a:bodyPr/>
        <a:lstStyle/>
        <a:p>
          <a:pPr algn="ctr"/>
          <a:r>
            <a:rPr lang="fa-IR" sz="1000" b="1">
              <a:solidFill>
                <a:sysClr val="windowText" lastClr="000000"/>
              </a:solidFill>
              <a:latin typeface="Calibri"/>
              <a:ea typeface="+mn-ea"/>
              <a:cs typeface="B Zar" pitchFamily="2" charset="-78"/>
            </a:rPr>
            <a:t>تصمیم گیری مشارکتی </a:t>
          </a:r>
          <a:endParaRPr lang="en-US" sz="1000" b="1">
            <a:solidFill>
              <a:sysClr val="windowText" lastClr="000000"/>
            </a:solidFill>
            <a:latin typeface="Calibri"/>
            <a:ea typeface="+mn-ea"/>
            <a:cs typeface="B Zar" pitchFamily="2" charset="-78"/>
          </a:endParaRPr>
        </a:p>
      </dgm:t>
    </dgm:pt>
    <dgm:pt modelId="{52CE4D8C-B935-435C-B698-847474FEE943}" type="parTrans" cxnId="{512FEDD2-392A-4DB5-8C86-7EC01BBA84F2}">
      <dgm:prSet/>
      <dgm:spPr>
        <a:xfrm>
          <a:off x="3127374" y="770953"/>
          <a:ext cx="1702570" cy="1547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363"/>
              </a:lnTo>
              <a:lnTo>
                <a:pt x="1702570" y="77363"/>
              </a:lnTo>
              <a:lnTo>
                <a:pt x="1702570" y="15472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/>
        </a:p>
      </dgm:t>
    </dgm:pt>
    <dgm:pt modelId="{93E3B517-F31D-49CE-89F3-2AAC5D38BEA2}" type="sibTrans" cxnId="{512FEDD2-392A-4DB5-8C86-7EC01BBA84F2}">
      <dgm:prSet/>
      <dgm:spPr/>
      <dgm:t>
        <a:bodyPr/>
        <a:lstStyle/>
        <a:p>
          <a:pPr algn="ctr"/>
          <a:endParaRPr lang="en-US"/>
        </a:p>
      </dgm:t>
    </dgm:pt>
    <dgm:pt modelId="{DB78555F-27B7-49EE-AE85-CF64005DC121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xfrm>
          <a:off x="5353070" y="925680"/>
          <a:ext cx="897749" cy="439355"/>
        </a:xfrm>
        <a:prstGeom prst="rect">
          <a:avLst/>
        </a:prstGeom>
        <a:gradFill rotWithShape="1">
          <a:gsLst>
            <a:gs pos="0">
              <a:srgbClr val="4BACC6">
                <a:tint val="50000"/>
                <a:satMod val="300000"/>
              </a:srgbClr>
            </a:gs>
            <a:gs pos="35000">
              <a:srgbClr val="4BACC6">
                <a:tint val="37000"/>
                <a:satMod val="300000"/>
              </a:srgbClr>
            </a:gs>
            <a:gs pos="100000">
              <a:srgbClr val="4BACC6">
                <a:tint val="15000"/>
                <a:satMod val="350000"/>
              </a:srgbClr>
            </a:gs>
          </a:gsLst>
          <a:lin ang="16200000" scaled="1"/>
        </a:gradFill>
        <a:ln w="19050" cap="flat" cmpd="sng" algn="ctr">
          <a:solidFill>
            <a:sysClr val="windowText" lastClr="0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gm:spPr>
      <dgm:t>
        <a:bodyPr/>
        <a:lstStyle/>
        <a:p>
          <a:pPr algn="ctr"/>
          <a:r>
            <a:rPr lang="fa-IR" sz="1000" b="1">
              <a:solidFill>
                <a:sysClr val="windowText" lastClr="000000"/>
              </a:solidFill>
              <a:latin typeface="Calibri"/>
              <a:ea typeface="+mn-ea"/>
              <a:cs typeface="B Zar" pitchFamily="2" charset="-78"/>
            </a:rPr>
            <a:t>ارزیابی و توسعه حرفه ای </a:t>
          </a:r>
          <a:endParaRPr lang="en-US" sz="1000" b="1">
            <a:solidFill>
              <a:sysClr val="windowText" lastClr="000000"/>
            </a:solidFill>
            <a:latin typeface="Calibri"/>
            <a:ea typeface="+mn-ea"/>
            <a:cs typeface="B Zar" pitchFamily="2" charset="-78"/>
          </a:endParaRPr>
        </a:p>
      </dgm:t>
    </dgm:pt>
    <dgm:pt modelId="{E9B5D565-7729-4F60-AE07-E933DFC456C8}" type="parTrans" cxnId="{2DFD937E-0DB8-4834-8860-C46A887986A2}">
      <dgm:prSet/>
      <dgm:spPr>
        <a:xfrm>
          <a:off x="3127374" y="770953"/>
          <a:ext cx="2674569" cy="1547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363"/>
              </a:lnTo>
              <a:lnTo>
                <a:pt x="2674569" y="77363"/>
              </a:lnTo>
              <a:lnTo>
                <a:pt x="2674569" y="15472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/>
        </a:p>
      </dgm:t>
    </dgm:pt>
    <dgm:pt modelId="{E4A2B1C9-EF39-4140-9405-E3881A62B0BD}" type="sibTrans" cxnId="{2DFD937E-0DB8-4834-8860-C46A887986A2}">
      <dgm:prSet/>
      <dgm:spPr/>
      <dgm:t>
        <a:bodyPr/>
        <a:lstStyle/>
        <a:p>
          <a:pPr algn="ctr"/>
          <a:endParaRPr lang="en-US"/>
        </a:p>
      </dgm:t>
    </dgm:pt>
    <dgm:pt modelId="{933CEC3A-8674-4BF0-8DB7-4F4769F81FB9}" type="pres">
      <dgm:prSet presAssocID="{026453A7-3659-4D31-9ABB-1B3F5E35E87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r-Cyrl-CS"/>
        </a:p>
      </dgm:t>
    </dgm:pt>
    <dgm:pt modelId="{63151171-D367-4AB6-8E9B-CB00E8CECFC5}" type="pres">
      <dgm:prSet presAssocID="{30069D40-0C10-4343-A513-B3B41D3FC7B9}" presName="hierRoot1" presStyleCnt="0">
        <dgm:presLayoutVars>
          <dgm:hierBranch val="init"/>
        </dgm:presLayoutVars>
      </dgm:prSet>
      <dgm:spPr/>
    </dgm:pt>
    <dgm:pt modelId="{B4FF46E7-4198-49CB-B87E-A02A910680B2}" type="pres">
      <dgm:prSet presAssocID="{30069D40-0C10-4343-A513-B3B41D3FC7B9}" presName="rootComposite1" presStyleCnt="0"/>
      <dgm:spPr/>
    </dgm:pt>
    <dgm:pt modelId="{8B23D1DB-D143-4DD8-AE99-B0BBBE1F39B6}" type="pres">
      <dgm:prSet presAssocID="{30069D40-0C10-4343-A513-B3B41D3FC7B9}" presName="rootText1" presStyleLbl="node0" presStyleIdx="0" presStyleCnt="1" custScaleX="160215" custScaleY="1151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0E1665-CF25-4D1F-A4D4-E8B8B956F408}" type="pres">
      <dgm:prSet presAssocID="{30069D40-0C10-4343-A513-B3B41D3FC7B9}" presName="rootConnector1" presStyleLbl="node1" presStyleIdx="0" presStyleCnt="0"/>
      <dgm:spPr/>
      <dgm:t>
        <a:bodyPr/>
        <a:lstStyle/>
        <a:p>
          <a:endParaRPr lang="sr-Cyrl-CS"/>
        </a:p>
      </dgm:t>
    </dgm:pt>
    <dgm:pt modelId="{A9CED390-11A1-4BF7-AAC0-7E545D361E5C}" type="pres">
      <dgm:prSet presAssocID="{30069D40-0C10-4343-A513-B3B41D3FC7B9}" presName="hierChild2" presStyleCnt="0"/>
      <dgm:spPr/>
    </dgm:pt>
    <dgm:pt modelId="{B73136C1-D91B-4D99-984A-198715C72E81}" type="pres">
      <dgm:prSet presAssocID="{E1C6FD2A-2D9D-4FA3-BBA7-9FC14DD3BED0}" presName="Name37" presStyleLbl="parChTrans1D2" presStyleIdx="0" presStyleCnt="7"/>
      <dgm:spPr/>
      <dgm:t>
        <a:bodyPr/>
        <a:lstStyle/>
        <a:p>
          <a:endParaRPr lang="sr-Cyrl-CS"/>
        </a:p>
      </dgm:t>
    </dgm:pt>
    <dgm:pt modelId="{B5D38E22-EA3D-4190-B290-313259E7A211}" type="pres">
      <dgm:prSet presAssocID="{FC6BBE42-2040-441C-8037-0FBE8CA50CC8}" presName="hierRoot2" presStyleCnt="0">
        <dgm:presLayoutVars>
          <dgm:hierBranch val="init"/>
        </dgm:presLayoutVars>
      </dgm:prSet>
      <dgm:spPr/>
    </dgm:pt>
    <dgm:pt modelId="{069FA748-F9D7-4DFB-B3B3-36BC42D99B8A}" type="pres">
      <dgm:prSet presAssocID="{FC6BBE42-2040-441C-8037-0FBE8CA50CC8}" presName="rootComposite" presStyleCnt="0"/>
      <dgm:spPr/>
    </dgm:pt>
    <dgm:pt modelId="{8872673F-D87E-494D-BF8C-DA5C367321F8}" type="pres">
      <dgm:prSet presAssocID="{FC6BBE42-2040-441C-8037-0FBE8CA50CC8}" presName="rootText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sr-Cyrl-CS"/>
        </a:p>
      </dgm:t>
    </dgm:pt>
    <dgm:pt modelId="{187D30F1-BC8F-4AAD-AF1F-C7ABD5FF988D}" type="pres">
      <dgm:prSet presAssocID="{FC6BBE42-2040-441C-8037-0FBE8CA50CC8}" presName="rootConnector" presStyleLbl="node2" presStyleIdx="0" presStyleCnt="7"/>
      <dgm:spPr/>
      <dgm:t>
        <a:bodyPr/>
        <a:lstStyle/>
        <a:p>
          <a:endParaRPr lang="sr-Cyrl-CS"/>
        </a:p>
      </dgm:t>
    </dgm:pt>
    <dgm:pt modelId="{2701699E-1E52-4D83-B0C2-A212848A91CB}" type="pres">
      <dgm:prSet presAssocID="{FC6BBE42-2040-441C-8037-0FBE8CA50CC8}" presName="hierChild4" presStyleCnt="0"/>
      <dgm:spPr/>
    </dgm:pt>
    <dgm:pt modelId="{2299AE79-6370-4564-B8E3-3B96472CBBA1}" type="pres">
      <dgm:prSet presAssocID="{FC6BBE42-2040-441C-8037-0FBE8CA50CC8}" presName="hierChild5" presStyleCnt="0"/>
      <dgm:spPr/>
    </dgm:pt>
    <dgm:pt modelId="{9BB27D75-87C0-4C9A-84E9-B802282A15A6}" type="pres">
      <dgm:prSet presAssocID="{8F084E90-8468-41A4-B085-E400C3A752E1}" presName="Name37" presStyleLbl="parChTrans1D2" presStyleIdx="1" presStyleCnt="7"/>
      <dgm:spPr/>
      <dgm:t>
        <a:bodyPr/>
        <a:lstStyle/>
        <a:p>
          <a:endParaRPr lang="sr-Cyrl-CS"/>
        </a:p>
      </dgm:t>
    </dgm:pt>
    <dgm:pt modelId="{846B1BED-86CC-4DE7-96BB-AB7898586634}" type="pres">
      <dgm:prSet presAssocID="{8C92748F-199B-4E93-9B36-1039D29EB56B}" presName="hierRoot2" presStyleCnt="0">
        <dgm:presLayoutVars>
          <dgm:hierBranch val="init"/>
        </dgm:presLayoutVars>
      </dgm:prSet>
      <dgm:spPr/>
    </dgm:pt>
    <dgm:pt modelId="{E6CDBC83-128E-4314-B891-4827E9133EAB}" type="pres">
      <dgm:prSet presAssocID="{8C92748F-199B-4E93-9B36-1039D29EB56B}" presName="rootComposite" presStyleCnt="0"/>
      <dgm:spPr/>
    </dgm:pt>
    <dgm:pt modelId="{8FA62850-70F3-4A9E-B29E-8115DFEBE966}" type="pres">
      <dgm:prSet presAssocID="{8C92748F-199B-4E93-9B36-1039D29EB56B}" presName="rootText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sr-Cyrl-CS"/>
        </a:p>
      </dgm:t>
    </dgm:pt>
    <dgm:pt modelId="{34D5726D-749C-4567-A47D-C7625D330E77}" type="pres">
      <dgm:prSet presAssocID="{8C92748F-199B-4E93-9B36-1039D29EB56B}" presName="rootConnector" presStyleLbl="node2" presStyleIdx="1" presStyleCnt="7"/>
      <dgm:spPr/>
      <dgm:t>
        <a:bodyPr/>
        <a:lstStyle/>
        <a:p>
          <a:endParaRPr lang="sr-Cyrl-CS"/>
        </a:p>
      </dgm:t>
    </dgm:pt>
    <dgm:pt modelId="{F4ECE29A-9F95-4310-BEF8-0F9324FD2214}" type="pres">
      <dgm:prSet presAssocID="{8C92748F-199B-4E93-9B36-1039D29EB56B}" presName="hierChild4" presStyleCnt="0"/>
      <dgm:spPr/>
    </dgm:pt>
    <dgm:pt modelId="{F259A639-2DFE-42AB-8D3B-2C23EF8A5A55}" type="pres">
      <dgm:prSet presAssocID="{8C92748F-199B-4E93-9B36-1039D29EB56B}" presName="hierChild5" presStyleCnt="0"/>
      <dgm:spPr/>
    </dgm:pt>
    <dgm:pt modelId="{8F4C62C5-65B3-4A65-B7FF-7D60F46041E0}" type="pres">
      <dgm:prSet presAssocID="{6E3AFE86-8D0A-4474-98B4-0300A1EB9FE5}" presName="Name37" presStyleLbl="parChTrans1D2" presStyleIdx="2" presStyleCnt="7"/>
      <dgm:spPr/>
      <dgm:t>
        <a:bodyPr/>
        <a:lstStyle/>
        <a:p>
          <a:endParaRPr lang="sr-Cyrl-CS"/>
        </a:p>
      </dgm:t>
    </dgm:pt>
    <dgm:pt modelId="{3ECFA6A1-E408-4F62-B5B5-A0019DA1B969}" type="pres">
      <dgm:prSet presAssocID="{470BEF20-B749-4584-84B1-9AD7A0C36354}" presName="hierRoot2" presStyleCnt="0">
        <dgm:presLayoutVars>
          <dgm:hierBranch val="init"/>
        </dgm:presLayoutVars>
      </dgm:prSet>
      <dgm:spPr/>
    </dgm:pt>
    <dgm:pt modelId="{BF4988FC-8ECD-443D-88E8-A042C655BCA2}" type="pres">
      <dgm:prSet presAssocID="{470BEF20-B749-4584-84B1-9AD7A0C36354}" presName="rootComposite" presStyleCnt="0"/>
      <dgm:spPr/>
    </dgm:pt>
    <dgm:pt modelId="{7CA91839-B467-4EAF-B44C-406AA9D113B5}" type="pres">
      <dgm:prSet presAssocID="{470BEF20-B749-4584-84B1-9AD7A0C36354}" presName="rootText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sr-Cyrl-CS"/>
        </a:p>
      </dgm:t>
    </dgm:pt>
    <dgm:pt modelId="{F44407CE-5EFD-4DAB-8668-2DF71E0792B5}" type="pres">
      <dgm:prSet presAssocID="{470BEF20-B749-4584-84B1-9AD7A0C36354}" presName="rootConnector" presStyleLbl="node2" presStyleIdx="2" presStyleCnt="7"/>
      <dgm:spPr/>
      <dgm:t>
        <a:bodyPr/>
        <a:lstStyle/>
        <a:p>
          <a:endParaRPr lang="sr-Cyrl-CS"/>
        </a:p>
      </dgm:t>
    </dgm:pt>
    <dgm:pt modelId="{B851D23B-5ACE-4973-84AD-CA8A8F9FBED8}" type="pres">
      <dgm:prSet presAssocID="{470BEF20-B749-4584-84B1-9AD7A0C36354}" presName="hierChild4" presStyleCnt="0"/>
      <dgm:spPr/>
    </dgm:pt>
    <dgm:pt modelId="{22139324-4FCC-4A13-BAEC-2955239950F2}" type="pres">
      <dgm:prSet presAssocID="{470BEF20-B749-4584-84B1-9AD7A0C36354}" presName="hierChild5" presStyleCnt="0"/>
      <dgm:spPr/>
    </dgm:pt>
    <dgm:pt modelId="{D070ABCD-7D57-4242-93F9-2155F15ABBE8}" type="pres">
      <dgm:prSet presAssocID="{69208CA4-8CD3-4CD9-BB32-FCED1237367B}" presName="Name37" presStyleLbl="parChTrans1D2" presStyleIdx="3" presStyleCnt="7"/>
      <dgm:spPr/>
      <dgm:t>
        <a:bodyPr/>
        <a:lstStyle/>
        <a:p>
          <a:endParaRPr lang="sr-Cyrl-CS"/>
        </a:p>
      </dgm:t>
    </dgm:pt>
    <dgm:pt modelId="{27B4DF81-B430-460D-85E5-731C9D716BF4}" type="pres">
      <dgm:prSet presAssocID="{FA7CAECD-3A59-48D5-AEDE-5966222F42C8}" presName="hierRoot2" presStyleCnt="0">
        <dgm:presLayoutVars>
          <dgm:hierBranch val="init"/>
        </dgm:presLayoutVars>
      </dgm:prSet>
      <dgm:spPr/>
    </dgm:pt>
    <dgm:pt modelId="{AF39D1C3-15ED-461F-8C73-08789BA5B6DD}" type="pres">
      <dgm:prSet presAssocID="{FA7CAECD-3A59-48D5-AEDE-5966222F42C8}" presName="rootComposite" presStyleCnt="0"/>
      <dgm:spPr/>
    </dgm:pt>
    <dgm:pt modelId="{89A2B573-1ADC-46BB-84A4-0B7B325DBFE3}" type="pres">
      <dgm:prSet presAssocID="{FA7CAECD-3A59-48D5-AEDE-5966222F42C8}" presName="rootText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sr-Cyrl-CS"/>
        </a:p>
      </dgm:t>
    </dgm:pt>
    <dgm:pt modelId="{3B5EA50A-1AC3-436B-8AD2-94FE24B7404F}" type="pres">
      <dgm:prSet presAssocID="{FA7CAECD-3A59-48D5-AEDE-5966222F42C8}" presName="rootConnector" presStyleLbl="node2" presStyleIdx="3" presStyleCnt="7"/>
      <dgm:spPr/>
      <dgm:t>
        <a:bodyPr/>
        <a:lstStyle/>
        <a:p>
          <a:endParaRPr lang="sr-Cyrl-CS"/>
        </a:p>
      </dgm:t>
    </dgm:pt>
    <dgm:pt modelId="{C33C535E-3898-404A-8E1B-2048130FF019}" type="pres">
      <dgm:prSet presAssocID="{FA7CAECD-3A59-48D5-AEDE-5966222F42C8}" presName="hierChild4" presStyleCnt="0"/>
      <dgm:spPr/>
    </dgm:pt>
    <dgm:pt modelId="{D6CEBCE1-791F-4BDE-B5A2-2FED2361D0CC}" type="pres">
      <dgm:prSet presAssocID="{FA7CAECD-3A59-48D5-AEDE-5966222F42C8}" presName="hierChild5" presStyleCnt="0"/>
      <dgm:spPr/>
    </dgm:pt>
    <dgm:pt modelId="{44E0E4BA-D176-4AC9-8CB1-0D45C7BFE59C}" type="pres">
      <dgm:prSet presAssocID="{7A8BAAF0-D9EB-42CD-8FC1-550F34B3686C}" presName="Name37" presStyleLbl="parChTrans1D2" presStyleIdx="4" presStyleCnt="7"/>
      <dgm:spPr/>
      <dgm:t>
        <a:bodyPr/>
        <a:lstStyle/>
        <a:p>
          <a:endParaRPr lang="sr-Cyrl-CS"/>
        </a:p>
      </dgm:t>
    </dgm:pt>
    <dgm:pt modelId="{175CC7BF-2695-43BF-90AB-CDA7EDD68D45}" type="pres">
      <dgm:prSet presAssocID="{906EEAC6-4458-454C-A29D-6463737A05C2}" presName="hierRoot2" presStyleCnt="0">
        <dgm:presLayoutVars>
          <dgm:hierBranch val="init"/>
        </dgm:presLayoutVars>
      </dgm:prSet>
      <dgm:spPr/>
    </dgm:pt>
    <dgm:pt modelId="{735B992E-00B4-4D1C-8840-9B8DDC46021D}" type="pres">
      <dgm:prSet presAssocID="{906EEAC6-4458-454C-A29D-6463737A05C2}" presName="rootComposite" presStyleCnt="0"/>
      <dgm:spPr/>
    </dgm:pt>
    <dgm:pt modelId="{0C2EA4C0-A812-4F32-8C49-2AF79C55AFD9}" type="pres">
      <dgm:prSet presAssocID="{906EEAC6-4458-454C-A29D-6463737A05C2}" presName="rootText" presStyleLbl="node2" presStyleIdx="4" presStyleCnt="7" custScaleY="109233">
        <dgm:presLayoutVars>
          <dgm:chPref val="3"/>
        </dgm:presLayoutVars>
      </dgm:prSet>
      <dgm:spPr/>
      <dgm:t>
        <a:bodyPr/>
        <a:lstStyle/>
        <a:p>
          <a:endParaRPr lang="sr-Cyrl-CS"/>
        </a:p>
      </dgm:t>
    </dgm:pt>
    <dgm:pt modelId="{2C8F0057-4CA7-4557-93B8-F623B5D227A5}" type="pres">
      <dgm:prSet presAssocID="{906EEAC6-4458-454C-A29D-6463737A05C2}" presName="rootConnector" presStyleLbl="node2" presStyleIdx="4" presStyleCnt="7"/>
      <dgm:spPr/>
      <dgm:t>
        <a:bodyPr/>
        <a:lstStyle/>
        <a:p>
          <a:endParaRPr lang="sr-Cyrl-CS"/>
        </a:p>
      </dgm:t>
    </dgm:pt>
    <dgm:pt modelId="{68DDAABC-B5F1-4DED-AD8C-6BB180A83723}" type="pres">
      <dgm:prSet presAssocID="{906EEAC6-4458-454C-A29D-6463737A05C2}" presName="hierChild4" presStyleCnt="0"/>
      <dgm:spPr/>
    </dgm:pt>
    <dgm:pt modelId="{F7BB3ECA-A1F7-48AD-A295-93DA34B3C6DE}" type="pres">
      <dgm:prSet presAssocID="{906EEAC6-4458-454C-A29D-6463737A05C2}" presName="hierChild5" presStyleCnt="0"/>
      <dgm:spPr/>
    </dgm:pt>
    <dgm:pt modelId="{01442840-AB18-4094-86BE-72A5A48DC290}" type="pres">
      <dgm:prSet presAssocID="{52CE4D8C-B935-435C-B698-847474FEE943}" presName="Name37" presStyleLbl="parChTrans1D2" presStyleIdx="5" presStyleCnt="7"/>
      <dgm:spPr/>
      <dgm:t>
        <a:bodyPr/>
        <a:lstStyle/>
        <a:p>
          <a:endParaRPr lang="sr-Cyrl-CS"/>
        </a:p>
      </dgm:t>
    </dgm:pt>
    <dgm:pt modelId="{9BA02AC8-2D2B-4C66-B52B-830B5EE4D0C5}" type="pres">
      <dgm:prSet presAssocID="{B31C749D-E8F8-46DF-8152-E1924AC1B7CB}" presName="hierRoot2" presStyleCnt="0">
        <dgm:presLayoutVars>
          <dgm:hierBranch val="init"/>
        </dgm:presLayoutVars>
      </dgm:prSet>
      <dgm:spPr/>
    </dgm:pt>
    <dgm:pt modelId="{D4931FDC-3C12-48B3-BA72-9B7AE82E974A}" type="pres">
      <dgm:prSet presAssocID="{B31C749D-E8F8-46DF-8152-E1924AC1B7CB}" presName="rootComposite" presStyleCnt="0"/>
      <dgm:spPr/>
    </dgm:pt>
    <dgm:pt modelId="{E021DA3F-1954-45AB-A741-7C9ED6CFD18F}" type="pres">
      <dgm:prSet presAssocID="{B31C749D-E8F8-46DF-8152-E1924AC1B7CB}" presName="rootText" presStyleLbl="node2" presStyleIdx="5" presStyleCnt="7" custScaleY="1136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0E81C4-3BB3-4F60-9D18-B8FD6FB69F25}" type="pres">
      <dgm:prSet presAssocID="{B31C749D-E8F8-46DF-8152-E1924AC1B7CB}" presName="rootConnector" presStyleLbl="node2" presStyleIdx="5" presStyleCnt="7"/>
      <dgm:spPr/>
      <dgm:t>
        <a:bodyPr/>
        <a:lstStyle/>
        <a:p>
          <a:endParaRPr lang="sr-Cyrl-CS"/>
        </a:p>
      </dgm:t>
    </dgm:pt>
    <dgm:pt modelId="{5D802C10-90C3-4DB9-B699-1F011189B468}" type="pres">
      <dgm:prSet presAssocID="{B31C749D-E8F8-46DF-8152-E1924AC1B7CB}" presName="hierChild4" presStyleCnt="0"/>
      <dgm:spPr/>
    </dgm:pt>
    <dgm:pt modelId="{D8E67094-94EA-4F97-A872-50090F57E31E}" type="pres">
      <dgm:prSet presAssocID="{B31C749D-E8F8-46DF-8152-E1924AC1B7CB}" presName="hierChild5" presStyleCnt="0"/>
      <dgm:spPr/>
    </dgm:pt>
    <dgm:pt modelId="{09188D2A-6DA1-48AD-86F5-CDFDF9D84B71}" type="pres">
      <dgm:prSet presAssocID="{E9B5D565-7729-4F60-AE07-E933DFC456C8}" presName="Name37" presStyleLbl="parChTrans1D2" presStyleIdx="6" presStyleCnt="7"/>
      <dgm:spPr/>
      <dgm:t>
        <a:bodyPr/>
        <a:lstStyle/>
        <a:p>
          <a:endParaRPr lang="sr-Cyrl-CS"/>
        </a:p>
      </dgm:t>
    </dgm:pt>
    <dgm:pt modelId="{51E09092-72F4-4A5D-8F3D-593541762D33}" type="pres">
      <dgm:prSet presAssocID="{DB78555F-27B7-49EE-AE85-CF64005DC121}" presName="hierRoot2" presStyleCnt="0">
        <dgm:presLayoutVars>
          <dgm:hierBranch val="init"/>
        </dgm:presLayoutVars>
      </dgm:prSet>
      <dgm:spPr/>
    </dgm:pt>
    <dgm:pt modelId="{D9383A12-17B2-42C9-854F-02F4A9CCCC54}" type="pres">
      <dgm:prSet presAssocID="{DB78555F-27B7-49EE-AE85-CF64005DC121}" presName="rootComposite" presStyleCnt="0"/>
      <dgm:spPr/>
    </dgm:pt>
    <dgm:pt modelId="{15F80736-D825-4B5A-8BA2-DDD15CCD60D4}" type="pres">
      <dgm:prSet presAssocID="{DB78555F-27B7-49EE-AE85-CF64005DC121}" presName="rootText" presStyleLbl="node2" presStyleIdx="6" presStyleCnt="7" custScaleX="121845" custScaleY="1192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D0E5A5-F804-4FC1-9153-E5DB74BAA555}" type="pres">
      <dgm:prSet presAssocID="{DB78555F-27B7-49EE-AE85-CF64005DC121}" presName="rootConnector" presStyleLbl="node2" presStyleIdx="6" presStyleCnt="7"/>
      <dgm:spPr/>
      <dgm:t>
        <a:bodyPr/>
        <a:lstStyle/>
        <a:p>
          <a:endParaRPr lang="sr-Cyrl-CS"/>
        </a:p>
      </dgm:t>
    </dgm:pt>
    <dgm:pt modelId="{CE2C1594-A0B1-4496-B871-5EE4F8BFD2F0}" type="pres">
      <dgm:prSet presAssocID="{DB78555F-27B7-49EE-AE85-CF64005DC121}" presName="hierChild4" presStyleCnt="0"/>
      <dgm:spPr/>
    </dgm:pt>
    <dgm:pt modelId="{9FA7E7F6-CCC0-4538-9378-97D31188B39E}" type="pres">
      <dgm:prSet presAssocID="{DB78555F-27B7-49EE-AE85-CF64005DC121}" presName="hierChild5" presStyleCnt="0"/>
      <dgm:spPr/>
    </dgm:pt>
    <dgm:pt modelId="{02F4B50C-3930-47E0-8AD9-C63CC2C4366E}" type="pres">
      <dgm:prSet presAssocID="{30069D40-0C10-4343-A513-B3B41D3FC7B9}" presName="hierChild3" presStyleCnt="0"/>
      <dgm:spPr/>
    </dgm:pt>
  </dgm:ptLst>
  <dgm:cxnLst>
    <dgm:cxn modelId="{EF0F096B-56CC-4B75-B2EE-FFC6D5E092B7}" srcId="{30069D40-0C10-4343-A513-B3B41D3FC7B9}" destId="{8C92748F-199B-4E93-9B36-1039D29EB56B}" srcOrd="1" destOrd="0" parTransId="{8F084E90-8468-41A4-B085-E400C3A752E1}" sibTransId="{B6489AA7-A5DB-4A02-BCB4-DB95E0AF102D}"/>
    <dgm:cxn modelId="{5CE19FAB-8D7F-4FCD-B840-2898FF865FAB}" type="presOf" srcId="{FA7CAECD-3A59-48D5-AEDE-5966222F42C8}" destId="{3B5EA50A-1AC3-436B-8AD2-94FE24B7404F}" srcOrd="1" destOrd="0" presId="urn:microsoft.com/office/officeart/2005/8/layout/orgChart1"/>
    <dgm:cxn modelId="{AB2DE05A-A99B-4495-8B86-1067B92BDCD7}" type="presOf" srcId="{B31C749D-E8F8-46DF-8152-E1924AC1B7CB}" destId="{E021DA3F-1954-45AB-A741-7C9ED6CFD18F}" srcOrd="0" destOrd="0" presId="urn:microsoft.com/office/officeart/2005/8/layout/orgChart1"/>
    <dgm:cxn modelId="{512FEDD2-392A-4DB5-8C86-7EC01BBA84F2}" srcId="{30069D40-0C10-4343-A513-B3B41D3FC7B9}" destId="{B31C749D-E8F8-46DF-8152-E1924AC1B7CB}" srcOrd="5" destOrd="0" parTransId="{52CE4D8C-B935-435C-B698-847474FEE943}" sibTransId="{93E3B517-F31D-49CE-89F3-2AAC5D38BEA2}"/>
    <dgm:cxn modelId="{27C779AB-A8AF-444D-8645-EC8807ABB606}" type="presOf" srcId="{E9B5D565-7729-4F60-AE07-E933DFC456C8}" destId="{09188D2A-6DA1-48AD-86F5-CDFDF9D84B71}" srcOrd="0" destOrd="0" presId="urn:microsoft.com/office/officeart/2005/8/layout/orgChart1"/>
    <dgm:cxn modelId="{8AB65311-7098-434F-92B1-FEB48C641ED7}" srcId="{30069D40-0C10-4343-A513-B3B41D3FC7B9}" destId="{FC6BBE42-2040-441C-8037-0FBE8CA50CC8}" srcOrd="0" destOrd="0" parTransId="{E1C6FD2A-2D9D-4FA3-BBA7-9FC14DD3BED0}" sibTransId="{5EB2D727-E544-48BC-BCAE-6660EFE3B34E}"/>
    <dgm:cxn modelId="{0DB0BBBB-A011-4DC6-A178-FEA31AF9DBF5}" type="presOf" srcId="{470BEF20-B749-4584-84B1-9AD7A0C36354}" destId="{F44407CE-5EFD-4DAB-8668-2DF71E0792B5}" srcOrd="1" destOrd="0" presId="urn:microsoft.com/office/officeart/2005/8/layout/orgChart1"/>
    <dgm:cxn modelId="{9A642E87-1A15-47A7-89E3-A5FA4769B3B6}" type="presOf" srcId="{E1C6FD2A-2D9D-4FA3-BBA7-9FC14DD3BED0}" destId="{B73136C1-D91B-4D99-984A-198715C72E81}" srcOrd="0" destOrd="0" presId="urn:microsoft.com/office/officeart/2005/8/layout/orgChart1"/>
    <dgm:cxn modelId="{41F93C1C-D0B5-4D96-89C6-42F5E8BFF640}" srcId="{30069D40-0C10-4343-A513-B3B41D3FC7B9}" destId="{470BEF20-B749-4584-84B1-9AD7A0C36354}" srcOrd="2" destOrd="0" parTransId="{6E3AFE86-8D0A-4474-98B4-0300A1EB9FE5}" sibTransId="{B4167595-E344-44D1-9CF4-5094CCD97E95}"/>
    <dgm:cxn modelId="{BFC42675-7FFB-472D-8EDE-84D2DC6EEF25}" type="presOf" srcId="{B31C749D-E8F8-46DF-8152-E1924AC1B7CB}" destId="{1B0E81C4-3BB3-4F60-9D18-B8FD6FB69F25}" srcOrd="1" destOrd="0" presId="urn:microsoft.com/office/officeart/2005/8/layout/orgChart1"/>
    <dgm:cxn modelId="{C7C1BD28-565F-49C0-82E7-0F496770D34C}" type="presOf" srcId="{470BEF20-B749-4584-84B1-9AD7A0C36354}" destId="{7CA91839-B467-4EAF-B44C-406AA9D113B5}" srcOrd="0" destOrd="0" presId="urn:microsoft.com/office/officeart/2005/8/layout/orgChart1"/>
    <dgm:cxn modelId="{2DFD937E-0DB8-4834-8860-C46A887986A2}" srcId="{30069D40-0C10-4343-A513-B3B41D3FC7B9}" destId="{DB78555F-27B7-49EE-AE85-CF64005DC121}" srcOrd="6" destOrd="0" parTransId="{E9B5D565-7729-4F60-AE07-E933DFC456C8}" sibTransId="{E4A2B1C9-EF39-4140-9405-E3881A62B0BD}"/>
    <dgm:cxn modelId="{EF54970A-BEDD-4253-BB67-F0D8E7C18D3B}" type="presOf" srcId="{7A8BAAF0-D9EB-42CD-8FC1-550F34B3686C}" destId="{44E0E4BA-D176-4AC9-8CB1-0D45C7BFE59C}" srcOrd="0" destOrd="0" presId="urn:microsoft.com/office/officeart/2005/8/layout/orgChart1"/>
    <dgm:cxn modelId="{5372491A-4A0C-4CF1-845F-E074B2E6CB27}" type="presOf" srcId="{906EEAC6-4458-454C-A29D-6463737A05C2}" destId="{0C2EA4C0-A812-4F32-8C49-2AF79C55AFD9}" srcOrd="0" destOrd="0" presId="urn:microsoft.com/office/officeart/2005/8/layout/orgChart1"/>
    <dgm:cxn modelId="{23C71185-442D-44E1-B82D-563895891241}" srcId="{30069D40-0C10-4343-A513-B3B41D3FC7B9}" destId="{906EEAC6-4458-454C-A29D-6463737A05C2}" srcOrd="4" destOrd="0" parTransId="{7A8BAAF0-D9EB-42CD-8FC1-550F34B3686C}" sibTransId="{58423BB8-CB98-487D-94E8-4096D0C1D4D0}"/>
    <dgm:cxn modelId="{4741BDE6-DB60-4B56-ACED-3C9A3F1B359D}" type="presOf" srcId="{30069D40-0C10-4343-A513-B3B41D3FC7B9}" destId="{3D0E1665-CF25-4D1F-A4D4-E8B8B956F408}" srcOrd="1" destOrd="0" presId="urn:microsoft.com/office/officeart/2005/8/layout/orgChart1"/>
    <dgm:cxn modelId="{2FE2BEE6-8BAE-49B9-A88C-2FAA040F54EF}" type="presOf" srcId="{30069D40-0C10-4343-A513-B3B41D3FC7B9}" destId="{8B23D1DB-D143-4DD8-AE99-B0BBBE1F39B6}" srcOrd="0" destOrd="0" presId="urn:microsoft.com/office/officeart/2005/8/layout/orgChart1"/>
    <dgm:cxn modelId="{1A3AF03C-7140-41A3-9470-5A3203F0701D}" type="presOf" srcId="{52CE4D8C-B935-435C-B698-847474FEE943}" destId="{01442840-AB18-4094-86BE-72A5A48DC290}" srcOrd="0" destOrd="0" presId="urn:microsoft.com/office/officeart/2005/8/layout/orgChart1"/>
    <dgm:cxn modelId="{8B4E5C3F-4ABA-4688-99F5-518B23A66B50}" type="presOf" srcId="{6E3AFE86-8D0A-4474-98B4-0300A1EB9FE5}" destId="{8F4C62C5-65B3-4A65-B7FF-7D60F46041E0}" srcOrd="0" destOrd="0" presId="urn:microsoft.com/office/officeart/2005/8/layout/orgChart1"/>
    <dgm:cxn modelId="{3262177B-E32C-4F44-BF20-A1FB12DB103F}" type="presOf" srcId="{69208CA4-8CD3-4CD9-BB32-FCED1237367B}" destId="{D070ABCD-7D57-4242-93F9-2155F15ABBE8}" srcOrd="0" destOrd="0" presId="urn:microsoft.com/office/officeart/2005/8/layout/orgChart1"/>
    <dgm:cxn modelId="{60C9C5A2-24C2-4047-999A-D41BF5DFACF8}" type="presOf" srcId="{026453A7-3659-4D31-9ABB-1B3F5E35E87B}" destId="{933CEC3A-8674-4BF0-8DB7-4F4769F81FB9}" srcOrd="0" destOrd="0" presId="urn:microsoft.com/office/officeart/2005/8/layout/orgChart1"/>
    <dgm:cxn modelId="{2A78CDEE-F9F0-47DB-8C68-B562FACD88FE}" type="presOf" srcId="{FC6BBE42-2040-441C-8037-0FBE8CA50CC8}" destId="{8872673F-D87E-494D-BF8C-DA5C367321F8}" srcOrd="0" destOrd="0" presId="urn:microsoft.com/office/officeart/2005/8/layout/orgChart1"/>
    <dgm:cxn modelId="{41DB7217-C27F-446C-A6A3-8F310EC48CB2}" type="presOf" srcId="{FA7CAECD-3A59-48D5-AEDE-5966222F42C8}" destId="{89A2B573-1ADC-46BB-84A4-0B7B325DBFE3}" srcOrd="0" destOrd="0" presId="urn:microsoft.com/office/officeart/2005/8/layout/orgChart1"/>
    <dgm:cxn modelId="{F9945A3B-B90E-4FEF-87A6-D08423812A69}" srcId="{30069D40-0C10-4343-A513-B3B41D3FC7B9}" destId="{FA7CAECD-3A59-48D5-AEDE-5966222F42C8}" srcOrd="3" destOrd="0" parTransId="{69208CA4-8CD3-4CD9-BB32-FCED1237367B}" sibTransId="{ABDD74D4-B371-4C00-8FC3-0C613DD0A5E1}"/>
    <dgm:cxn modelId="{766BB4F2-A42E-4A79-A6AD-07EE090774FC}" type="presOf" srcId="{8C92748F-199B-4E93-9B36-1039D29EB56B}" destId="{8FA62850-70F3-4A9E-B29E-8115DFEBE966}" srcOrd="0" destOrd="0" presId="urn:microsoft.com/office/officeart/2005/8/layout/orgChart1"/>
    <dgm:cxn modelId="{2F3B9836-16AA-461B-867F-97001E8FE2B7}" type="presOf" srcId="{DB78555F-27B7-49EE-AE85-CF64005DC121}" destId="{E3D0E5A5-F804-4FC1-9153-E5DB74BAA555}" srcOrd="1" destOrd="0" presId="urn:microsoft.com/office/officeart/2005/8/layout/orgChart1"/>
    <dgm:cxn modelId="{9FA67E82-3AB4-4D09-B7C4-B69F4D5B228B}" type="presOf" srcId="{FC6BBE42-2040-441C-8037-0FBE8CA50CC8}" destId="{187D30F1-BC8F-4AAD-AF1F-C7ABD5FF988D}" srcOrd="1" destOrd="0" presId="urn:microsoft.com/office/officeart/2005/8/layout/orgChart1"/>
    <dgm:cxn modelId="{335FBCAA-0B03-43AB-9A69-9597FA31D7DB}" type="presOf" srcId="{8C92748F-199B-4E93-9B36-1039D29EB56B}" destId="{34D5726D-749C-4567-A47D-C7625D330E77}" srcOrd="1" destOrd="0" presId="urn:microsoft.com/office/officeart/2005/8/layout/orgChart1"/>
    <dgm:cxn modelId="{073CA072-88B2-4D44-A353-251574FBF499}" srcId="{026453A7-3659-4D31-9ABB-1B3F5E35E87B}" destId="{30069D40-0C10-4343-A513-B3B41D3FC7B9}" srcOrd="0" destOrd="0" parTransId="{32D1178F-1896-4BDD-ACFA-5B870E113903}" sibTransId="{BDF2459B-72BB-427E-AD91-9B2E3DF9D0C6}"/>
    <dgm:cxn modelId="{BF770CCB-0DDF-4BAD-BB41-F46B6D221ED8}" type="presOf" srcId="{8F084E90-8468-41A4-B085-E400C3A752E1}" destId="{9BB27D75-87C0-4C9A-84E9-B802282A15A6}" srcOrd="0" destOrd="0" presId="urn:microsoft.com/office/officeart/2005/8/layout/orgChart1"/>
    <dgm:cxn modelId="{99F539E1-4855-4FE1-9AC2-EE3F78E214E2}" type="presOf" srcId="{DB78555F-27B7-49EE-AE85-CF64005DC121}" destId="{15F80736-D825-4B5A-8BA2-DDD15CCD60D4}" srcOrd="0" destOrd="0" presId="urn:microsoft.com/office/officeart/2005/8/layout/orgChart1"/>
    <dgm:cxn modelId="{B1F8CA7D-3C0F-4CD4-B197-20D713FD60F5}" type="presOf" srcId="{906EEAC6-4458-454C-A29D-6463737A05C2}" destId="{2C8F0057-4CA7-4557-93B8-F623B5D227A5}" srcOrd="1" destOrd="0" presId="urn:microsoft.com/office/officeart/2005/8/layout/orgChart1"/>
    <dgm:cxn modelId="{23B99C81-21A2-4658-BBA0-22AD8D0CF71B}" type="presParOf" srcId="{933CEC3A-8674-4BF0-8DB7-4F4769F81FB9}" destId="{63151171-D367-4AB6-8E9B-CB00E8CECFC5}" srcOrd="0" destOrd="0" presId="urn:microsoft.com/office/officeart/2005/8/layout/orgChart1"/>
    <dgm:cxn modelId="{12E62327-AD72-4FEC-BA18-8C735305EA20}" type="presParOf" srcId="{63151171-D367-4AB6-8E9B-CB00E8CECFC5}" destId="{B4FF46E7-4198-49CB-B87E-A02A910680B2}" srcOrd="0" destOrd="0" presId="urn:microsoft.com/office/officeart/2005/8/layout/orgChart1"/>
    <dgm:cxn modelId="{C2DC4943-3FE6-4F49-8CC0-14264A7B8E5E}" type="presParOf" srcId="{B4FF46E7-4198-49CB-B87E-A02A910680B2}" destId="{8B23D1DB-D143-4DD8-AE99-B0BBBE1F39B6}" srcOrd="0" destOrd="0" presId="urn:microsoft.com/office/officeart/2005/8/layout/orgChart1"/>
    <dgm:cxn modelId="{C968319A-9158-4E1F-9976-B1101D567EDB}" type="presParOf" srcId="{B4FF46E7-4198-49CB-B87E-A02A910680B2}" destId="{3D0E1665-CF25-4D1F-A4D4-E8B8B956F408}" srcOrd="1" destOrd="0" presId="urn:microsoft.com/office/officeart/2005/8/layout/orgChart1"/>
    <dgm:cxn modelId="{EC7FABAF-F528-4645-B650-B3449BC95B96}" type="presParOf" srcId="{63151171-D367-4AB6-8E9B-CB00E8CECFC5}" destId="{A9CED390-11A1-4BF7-AAC0-7E545D361E5C}" srcOrd="1" destOrd="0" presId="urn:microsoft.com/office/officeart/2005/8/layout/orgChart1"/>
    <dgm:cxn modelId="{B0F6FE55-0273-4842-93BD-A0DC1A56B0D3}" type="presParOf" srcId="{A9CED390-11A1-4BF7-AAC0-7E545D361E5C}" destId="{B73136C1-D91B-4D99-984A-198715C72E81}" srcOrd="0" destOrd="0" presId="urn:microsoft.com/office/officeart/2005/8/layout/orgChart1"/>
    <dgm:cxn modelId="{ABCCCB9B-1EB7-42AB-A6EF-77BBEB4CDE70}" type="presParOf" srcId="{A9CED390-11A1-4BF7-AAC0-7E545D361E5C}" destId="{B5D38E22-EA3D-4190-B290-313259E7A211}" srcOrd="1" destOrd="0" presId="urn:microsoft.com/office/officeart/2005/8/layout/orgChart1"/>
    <dgm:cxn modelId="{DD113CED-0B9F-4B4C-A579-0A964DF53F57}" type="presParOf" srcId="{B5D38E22-EA3D-4190-B290-313259E7A211}" destId="{069FA748-F9D7-4DFB-B3B3-36BC42D99B8A}" srcOrd="0" destOrd="0" presId="urn:microsoft.com/office/officeart/2005/8/layout/orgChart1"/>
    <dgm:cxn modelId="{594DB64D-043B-4898-8CC5-F066F7A39F39}" type="presParOf" srcId="{069FA748-F9D7-4DFB-B3B3-36BC42D99B8A}" destId="{8872673F-D87E-494D-BF8C-DA5C367321F8}" srcOrd="0" destOrd="0" presId="urn:microsoft.com/office/officeart/2005/8/layout/orgChart1"/>
    <dgm:cxn modelId="{D297D1CB-F33D-42A1-9E6F-AB488FD0897F}" type="presParOf" srcId="{069FA748-F9D7-4DFB-B3B3-36BC42D99B8A}" destId="{187D30F1-BC8F-4AAD-AF1F-C7ABD5FF988D}" srcOrd="1" destOrd="0" presId="urn:microsoft.com/office/officeart/2005/8/layout/orgChart1"/>
    <dgm:cxn modelId="{92F9A491-A8DE-459E-A0C8-C78A8B5DA29F}" type="presParOf" srcId="{B5D38E22-EA3D-4190-B290-313259E7A211}" destId="{2701699E-1E52-4D83-B0C2-A212848A91CB}" srcOrd="1" destOrd="0" presId="urn:microsoft.com/office/officeart/2005/8/layout/orgChart1"/>
    <dgm:cxn modelId="{A1A8D1E5-AD28-475D-BBB7-9B520AC38DAC}" type="presParOf" srcId="{B5D38E22-EA3D-4190-B290-313259E7A211}" destId="{2299AE79-6370-4564-B8E3-3B96472CBBA1}" srcOrd="2" destOrd="0" presId="urn:microsoft.com/office/officeart/2005/8/layout/orgChart1"/>
    <dgm:cxn modelId="{3BD86248-74AB-4872-AB01-53FAD74F52B7}" type="presParOf" srcId="{A9CED390-11A1-4BF7-AAC0-7E545D361E5C}" destId="{9BB27D75-87C0-4C9A-84E9-B802282A15A6}" srcOrd="2" destOrd="0" presId="urn:microsoft.com/office/officeart/2005/8/layout/orgChart1"/>
    <dgm:cxn modelId="{C24B329E-21FF-40EA-B2D6-B71F8A9BBE31}" type="presParOf" srcId="{A9CED390-11A1-4BF7-AAC0-7E545D361E5C}" destId="{846B1BED-86CC-4DE7-96BB-AB7898586634}" srcOrd="3" destOrd="0" presId="urn:microsoft.com/office/officeart/2005/8/layout/orgChart1"/>
    <dgm:cxn modelId="{CBA95888-F387-4D38-8433-227755C40E9C}" type="presParOf" srcId="{846B1BED-86CC-4DE7-96BB-AB7898586634}" destId="{E6CDBC83-128E-4314-B891-4827E9133EAB}" srcOrd="0" destOrd="0" presId="urn:microsoft.com/office/officeart/2005/8/layout/orgChart1"/>
    <dgm:cxn modelId="{7F704D1A-D38F-439D-B4EE-22E5B4F9D353}" type="presParOf" srcId="{E6CDBC83-128E-4314-B891-4827E9133EAB}" destId="{8FA62850-70F3-4A9E-B29E-8115DFEBE966}" srcOrd="0" destOrd="0" presId="urn:microsoft.com/office/officeart/2005/8/layout/orgChart1"/>
    <dgm:cxn modelId="{FCF76FBC-B2B0-4045-AFD4-60D051D44ABB}" type="presParOf" srcId="{E6CDBC83-128E-4314-B891-4827E9133EAB}" destId="{34D5726D-749C-4567-A47D-C7625D330E77}" srcOrd="1" destOrd="0" presId="urn:microsoft.com/office/officeart/2005/8/layout/orgChart1"/>
    <dgm:cxn modelId="{FA13032E-9262-4405-963F-B56A0A0B6D9D}" type="presParOf" srcId="{846B1BED-86CC-4DE7-96BB-AB7898586634}" destId="{F4ECE29A-9F95-4310-BEF8-0F9324FD2214}" srcOrd="1" destOrd="0" presId="urn:microsoft.com/office/officeart/2005/8/layout/orgChart1"/>
    <dgm:cxn modelId="{9CF3C6E1-F451-4E83-95BF-B3C99CD9338B}" type="presParOf" srcId="{846B1BED-86CC-4DE7-96BB-AB7898586634}" destId="{F259A639-2DFE-42AB-8D3B-2C23EF8A5A55}" srcOrd="2" destOrd="0" presId="urn:microsoft.com/office/officeart/2005/8/layout/orgChart1"/>
    <dgm:cxn modelId="{E959FF60-E7B0-4BB3-B9D7-B40F2E24D468}" type="presParOf" srcId="{A9CED390-11A1-4BF7-AAC0-7E545D361E5C}" destId="{8F4C62C5-65B3-4A65-B7FF-7D60F46041E0}" srcOrd="4" destOrd="0" presId="urn:microsoft.com/office/officeart/2005/8/layout/orgChart1"/>
    <dgm:cxn modelId="{10C923D3-E9DE-4C2F-B4C0-4C1E08FF6A95}" type="presParOf" srcId="{A9CED390-11A1-4BF7-AAC0-7E545D361E5C}" destId="{3ECFA6A1-E408-4F62-B5B5-A0019DA1B969}" srcOrd="5" destOrd="0" presId="urn:microsoft.com/office/officeart/2005/8/layout/orgChart1"/>
    <dgm:cxn modelId="{5A648C5A-A2A6-4FB2-AC5F-FA0CCFC6071F}" type="presParOf" srcId="{3ECFA6A1-E408-4F62-B5B5-A0019DA1B969}" destId="{BF4988FC-8ECD-443D-88E8-A042C655BCA2}" srcOrd="0" destOrd="0" presId="urn:microsoft.com/office/officeart/2005/8/layout/orgChart1"/>
    <dgm:cxn modelId="{A7CE44DD-9356-49B5-9276-5FF056173DE1}" type="presParOf" srcId="{BF4988FC-8ECD-443D-88E8-A042C655BCA2}" destId="{7CA91839-B467-4EAF-B44C-406AA9D113B5}" srcOrd="0" destOrd="0" presId="urn:microsoft.com/office/officeart/2005/8/layout/orgChart1"/>
    <dgm:cxn modelId="{493F0F27-A69A-4BC4-A7E2-B3F1511B4436}" type="presParOf" srcId="{BF4988FC-8ECD-443D-88E8-A042C655BCA2}" destId="{F44407CE-5EFD-4DAB-8668-2DF71E0792B5}" srcOrd="1" destOrd="0" presId="urn:microsoft.com/office/officeart/2005/8/layout/orgChart1"/>
    <dgm:cxn modelId="{F04A4C0A-16CE-4307-B6B3-70EBC3541D93}" type="presParOf" srcId="{3ECFA6A1-E408-4F62-B5B5-A0019DA1B969}" destId="{B851D23B-5ACE-4973-84AD-CA8A8F9FBED8}" srcOrd="1" destOrd="0" presId="urn:microsoft.com/office/officeart/2005/8/layout/orgChart1"/>
    <dgm:cxn modelId="{07A22BDE-9A14-4116-9FEB-998926B6F9B3}" type="presParOf" srcId="{3ECFA6A1-E408-4F62-B5B5-A0019DA1B969}" destId="{22139324-4FCC-4A13-BAEC-2955239950F2}" srcOrd="2" destOrd="0" presId="urn:microsoft.com/office/officeart/2005/8/layout/orgChart1"/>
    <dgm:cxn modelId="{3171916B-16A5-46A9-A4EF-BAA29D4310F2}" type="presParOf" srcId="{A9CED390-11A1-4BF7-AAC0-7E545D361E5C}" destId="{D070ABCD-7D57-4242-93F9-2155F15ABBE8}" srcOrd="6" destOrd="0" presId="urn:microsoft.com/office/officeart/2005/8/layout/orgChart1"/>
    <dgm:cxn modelId="{A01ADCD0-DA57-49C7-973C-EBAB4D76C2F8}" type="presParOf" srcId="{A9CED390-11A1-4BF7-AAC0-7E545D361E5C}" destId="{27B4DF81-B430-460D-85E5-731C9D716BF4}" srcOrd="7" destOrd="0" presId="urn:microsoft.com/office/officeart/2005/8/layout/orgChart1"/>
    <dgm:cxn modelId="{BD761DA1-0AA0-4F81-904A-A8224BE5FD96}" type="presParOf" srcId="{27B4DF81-B430-460D-85E5-731C9D716BF4}" destId="{AF39D1C3-15ED-461F-8C73-08789BA5B6DD}" srcOrd="0" destOrd="0" presId="urn:microsoft.com/office/officeart/2005/8/layout/orgChart1"/>
    <dgm:cxn modelId="{2B4DAA54-6D5E-4217-A0F4-CE7FD85250C9}" type="presParOf" srcId="{AF39D1C3-15ED-461F-8C73-08789BA5B6DD}" destId="{89A2B573-1ADC-46BB-84A4-0B7B325DBFE3}" srcOrd="0" destOrd="0" presId="urn:microsoft.com/office/officeart/2005/8/layout/orgChart1"/>
    <dgm:cxn modelId="{2033049C-873B-4BBF-BC1A-530A157F7724}" type="presParOf" srcId="{AF39D1C3-15ED-461F-8C73-08789BA5B6DD}" destId="{3B5EA50A-1AC3-436B-8AD2-94FE24B7404F}" srcOrd="1" destOrd="0" presId="urn:microsoft.com/office/officeart/2005/8/layout/orgChart1"/>
    <dgm:cxn modelId="{3481E9D1-3319-466E-9E7A-81A3F9B1785B}" type="presParOf" srcId="{27B4DF81-B430-460D-85E5-731C9D716BF4}" destId="{C33C535E-3898-404A-8E1B-2048130FF019}" srcOrd="1" destOrd="0" presId="urn:microsoft.com/office/officeart/2005/8/layout/orgChart1"/>
    <dgm:cxn modelId="{F657AC1B-CDF7-4D04-922E-507CFE9C6F7D}" type="presParOf" srcId="{27B4DF81-B430-460D-85E5-731C9D716BF4}" destId="{D6CEBCE1-791F-4BDE-B5A2-2FED2361D0CC}" srcOrd="2" destOrd="0" presId="urn:microsoft.com/office/officeart/2005/8/layout/orgChart1"/>
    <dgm:cxn modelId="{18B5FFD9-30AD-4759-BD48-CA709BE16B71}" type="presParOf" srcId="{A9CED390-11A1-4BF7-AAC0-7E545D361E5C}" destId="{44E0E4BA-D176-4AC9-8CB1-0D45C7BFE59C}" srcOrd="8" destOrd="0" presId="urn:microsoft.com/office/officeart/2005/8/layout/orgChart1"/>
    <dgm:cxn modelId="{03BE7890-8B52-4114-9FF1-DB4E2860AC74}" type="presParOf" srcId="{A9CED390-11A1-4BF7-AAC0-7E545D361E5C}" destId="{175CC7BF-2695-43BF-90AB-CDA7EDD68D45}" srcOrd="9" destOrd="0" presId="urn:microsoft.com/office/officeart/2005/8/layout/orgChart1"/>
    <dgm:cxn modelId="{245E8202-2E27-4F8F-A97B-83A310753658}" type="presParOf" srcId="{175CC7BF-2695-43BF-90AB-CDA7EDD68D45}" destId="{735B992E-00B4-4D1C-8840-9B8DDC46021D}" srcOrd="0" destOrd="0" presId="urn:microsoft.com/office/officeart/2005/8/layout/orgChart1"/>
    <dgm:cxn modelId="{3076B16F-680A-4FCA-90E7-82C9DEC811EC}" type="presParOf" srcId="{735B992E-00B4-4D1C-8840-9B8DDC46021D}" destId="{0C2EA4C0-A812-4F32-8C49-2AF79C55AFD9}" srcOrd="0" destOrd="0" presId="urn:microsoft.com/office/officeart/2005/8/layout/orgChart1"/>
    <dgm:cxn modelId="{BA8ED3B2-7E92-42AE-ABB7-8073D753F822}" type="presParOf" srcId="{735B992E-00B4-4D1C-8840-9B8DDC46021D}" destId="{2C8F0057-4CA7-4557-93B8-F623B5D227A5}" srcOrd="1" destOrd="0" presId="urn:microsoft.com/office/officeart/2005/8/layout/orgChart1"/>
    <dgm:cxn modelId="{5D53DAC9-90F0-4751-8FEF-2C35316127B6}" type="presParOf" srcId="{175CC7BF-2695-43BF-90AB-CDA7EDD68D45}" destId="{68DDAABC-B5F1-4DED-AD8C-6BB180A83723}" srcOrd="1" destOrd="0" presId="urn:microsoft.com/office/officeart/2005/8/layout/orgChart1"/>
    <dgm:cxn modelId="{11EF694F-885D-419A-ABA8-5AEB07823092}" type="presParOf" srcId="{175CC7BF-2695-43BF-90AB-CDA7EDD68D45}" destId="{F7BB3ECA-A1F7-48AD-A295-93DA34B3C6DE}" srcOrd="2" destOrd="0" presId="urn:microsoft.com/office/officeart/2005/8/layout/orgChart1"/>
    <dgm:cxn modelId="{0E4C7B96-5B11-48C1-8383-28BB34403FB3}" type="presParOf" srcId="{A9CED390-11A1-4BF7-AAC0-7E545D361E5C}" destId="{01442840-AB18-4094-86BE-72A5A48DC290}" srcOrd="10" destOrd="0" presId="urn:microsoft.com/office/officeart/2005/8/layout/orgChart1"/>
    <dgm:cxn modelId="{5BB570B8-0845-4683-ABB2-E8CCDEADBECF}" type="presParOf" srcId="{A9CED390-11A1-4BF7-AAC0-7E545D361E5C}" destId="{9BA02AC8-2D2B-4C66-B52B-830B5EE4D0C5}" srcOrd="11" destOrd="0" presId="urn:microsoft.com/office/officeart/2005/8/layout/orgChart1"/>
    <dgm:cxn modelId="{642EE310-2FBF-45C6-9A68-9B3A7A5D7436}" type="presParOf" srcId="{9BA02AC8-2D2B-4C66-B52B-830B5EE4D0C5}" destId="{D4931FDC-3C12-48B3-BA72-9B7AE82E974A}" srcOrd="0" destOrd="0" presId="urn:microsoft.com/office/officeart/2005/8/layout/orgChart1"/>
    <dgm:cxn modelId="{56A86099-5238-452C-8BF7-5C9D8B868F7D}" type="presParOf" srcId="{D4931FDC-3C12-48B3-BA72-9B7AE82E974A}" destId="{E021DA3F-1954-45AB-A741-7C9ED6CFD18F}" srcOrd="0" destOrd="0" presId="urn:microsoft.com/office/officeart/2005/8/layout/orgChart1"/>
    <dgm:cxn modelId="{DFBF4113-F944-4E5D-A3C7-C6F4DA057918}" type="presParOf" srcId="{D4931FDC-3C12-48B3-BA72-9B7AE82E974A}" destId="{1B0E81C4-3BB3-4F60-9D18-B8FD6FB69F25}" srcOrd="1" destOrd="0" presId="urn:microsoft.com/office/officeart/2005/8/layout/orgChart1"/>
    <dgm:cxn modelId="{84A59DEB-A86C-4A57-8A18-632EA43BCCAE}" type="presParOf" srcId="{9BA02AC8-2D2B-4C66-B52B-830B5EE4D0C5}" destId="{5D802C10-90C3-4DB9-B699-1F011189B468}" srcOrd="1" destOrd="0" presId="urn:microsoft.com/office/officeart/2005/8/layout/orgChart1"/>
    <dgm:cxn modelId="{583BA8EC-5B2E-4726-9B98-CD0328895A08}" type="presParOf" srcId="{9BA02AC8-2D2B-4C66-B52B-830B5EE4D0C5}" destId="{D8E67094-94EA-4F97-A872-50090F57E31E}" srcOrd="2" destOrd="0" presId="urn:microsoft.com/office/officeart/2005/8/layout/orgChart1"/>
    <dgm:cxn modelId="{836E9A73-B570-4980-9412-3AE8498CF25A}" type="presParOf" srcId="{A9CED390-11A1-4BF7-AAC0-7E545D361E5C}" destId="{09188D2A-6DA1-48AD-86F5-CDFDF9D84B71}" srcOrd="12" destOrd="0" presId="urn:microsoft.com/office/officeart/2005/8/layout/orgChart1"/>
    <dgm:cxn modelId="{61B40ED8-7E68-438E-9D9D-AB3DEAEDD47E}" type="presParOf" srcId="{A9CED390-11A1-4BF7-AAC0-7E545D361E5C}" destId="{51E09092-72F4-4A5D-8F3D-593541762D33}" srcOrd="13" destOrd="0" presId="urn:microsoft.com/office/officeart/2005/8/layout/orgChart1"/>
    <dgm:cxn modelId="{EDC3077D-88E2-4BB4-9837-5E475F51DC3F}" type="presParOf" srcId="{51E09092-72F4-4A5D-8F3D-593541762D33}" destId="{D9383A12-17B2-42C9-854F-02F4A9CCCC54}" srcOrd="0" destOrd="0" presId="urn:microsoft.com/office/officeart/2005/8/layout/orgChart1"/>
    <dgm:cxn modelId="{84CA1280-7F89-49C5-AF39-7FA5D732352D}" type="presParOf" srcId="{D9383A12-17B2-42C9-854F-02F4A9CCCC54}" destId="{15F80736-D825-4B5A-8BA2-DDD15CCD60D4}" srcOrd="0" destOrd="0" presId="urn:microsoft.com/office/officeart/2005/8/layout/orgChart1"/>
    <dgm:cxn modelId="{AA5DE033-C3A8-4953-8585-4A0B6F19908C}" type="presParOf" srcId="{D9383A12-17B2-42C9-854F-02F4A9CCCC54}" destId="{E3D0E5A5-F804-4FC1-9153-E5DB74BAA555}" srcOrd="1" destOrd="0" presId="urn:microsoft.com/office/officeart/2005/8/layout/orgChart1"/>
    <dgm:cxn modelId="{19C47BBA-217E-442E-A059-2D750F8918AB}" type="presParOf" srcId="{51E09092-72F4-4A5D-8F3D-593541762D33}" destId="{CE2C1594-A0B1-4496-B871-5EE4F8BFD2F0}" srcOrd="1" destOrd="0" presId="urn:microsoft.com/office/officeart/2005/8/layout/orgChart1"/>
    <dgm:cxn modelId="{BC92D76C-28C9-4A02-95F1-4F1A413A8475}" type="presParOf" srcId="{51E09092-72F4-4A5D-8F3D-593541762D33}" destId="{9FA7E7F6-CCC0-4538-9378-97D31188B39E}" srcOrd="2" destOrd="0" presId="urn:microsoft.com/office/officeart/2005/8/layout/orgChart1"/>
    <dgm:cxn modelId="{925003CA-5A74-4705-A120-001055F772FE}" type="presParOf" srcId="{63151171-D367-4AB6-8E9B-CB00E8CECFC5}" destId="{02F4B50C-3930-47E0-8AD9-C63CC2C4366E}" srcOrd="2" destOrd="0" presId="urn:microsoft.com/office/officeart/2005/8/layout/orgChart1"/>
  </dgm:cxnLst>
  <dgm:bg>
    <a:solidFill>
      <a:schemeClr val="accent1">
        <a:lumMod val="20000"/>
        <a:lumOff val="80000"/>
      </a:schemeClr>
    </a:solidFill>
  </dgm:bg>
  <dgm:whole>
    <a:ln w="76200">
      <a:solidFill>
        <a:schemeClr val="tx1">
          <a:lumMod val="85000"/>
          <a:lumOff val="15000"/>
        </a:schemeClr>
      </a:solidFill>
    </a:ln>
    <a:effectLst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842A04-CA8F-4AC6-A234-11A53D98DFA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Cyrl-CS"/>
        </a:p>
      </dgm:t>
    </dgm:pt>
    <dgm:pt modelId="{FA3C2619-1992-4943-8DD8-91698ACFA406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xfrm>
          <a:off x="2456349" y="169404"/>
          <a:ext cx="1351575" cy="675787"/>
        </a:xfrm>
        <a:prstGeom prst="rect">
          <a:avLst/>
        </a:prstGeom>
        <a:gradFill rotWithShape="1">
          <a:gsLst>
            <a:gs pos="0">
              <a:srgbClr val="4BACC6">
                <a:tint val="50000"/>
                <a:satMod val="300000"/>
              </a:srgbClr>
            </a:gs>
            <a:gs pos="35000">
              <a:srgbClr val="4BACC6">
                <a:tint val="37000"/>
                <a:satMod val="300000"/>
              </a:srgbClr>
            </a:gs>
            <a:gs pos="100000">
              <a:srgbClr val="4BACC6">
                <a:tint val="15000"/>
                <a:satMod val="350000"/>
              </a:srgbClr>
            </a:gs>
          </a:gsLst>
          <a:lin ang="16200000" scaled="1"/>
        </a:gradFill>
        <a:ln w="28575" cap="flat" cmpd="sng" algn="ctr">
          <a:solidFill>
            <a:sysClr val="windowText" lastClr="0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fa-IR" sz="1200" b="1">
              <a:solidFill>
                <a:sysClr val="windowText" lastClr="000000"/>
              </a:solidFill>
              <a:latin typeface="Calibri"/>
              <a:ea typeface="+mn-ea"/>
              <a:cs typeface="B Zar" pitchFamily="2" charset="-78"/>
            </a:rPr>
            <a:t>مولفه های عملکرد سازمانی </a:t>
          </a:r>
          <a:endParaRPr lang="sr-Cyrl-CS" sz="1200">
            <a:solidFill>
              <a:sysClr val="windowText" lastClr="000000"/>
            </a:solidFill>
            <a:latin typeface="Calibri"/>
            <a:ea typeface="+mn-ea"/>
            <a:cs typeface="B Zar" pitchFamily="2" charset="-78"/>
          </a:endParaRPr>
        </a:p>
      </dgm:t>
    </dgm:pt>
    <dgm:pt modelId="{77B8B9BD-E7F5-4164-9F60-977DF1ABE969}" type="parTrans" cxnId="{D7A9A5EC-A365-49CF-BDEB-FF8AE29D894E}">
      <dgm:prSet/>
      <dgm:spPr/>
      <dgm:t>
        <a:bodyPr/>
        <a:lstStyle/>
        <a:p>
          <a:endParaRPr lang="sr-Cyrl-CS"/>
        </a:p>
      </dgm:t>
    </dgm:pt>
    <dgm:pt modelId="{6A9DCCE1-4D29-4C83-8A23-D4BE463EC9B3}" type="sibTrans" cxnId="{D7A9A5EC-A365-49CF-BDEB-FF8AE29D894E}">
      <dgm:prSet/>
      <dgm:spPr/>
      <dgm:t>
        <a:bodyPr/>
        <a:lstStyle/>
        <a:p>
          <a:endParaRPr lang="sr-Cyrl-CS"/>
        </a:p>
      </dgm:t>
    </dgm:pt>
    <dgm:pt modelId="{272B3B60-C351-45F7-B5DA-15F5150CA862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xfrm>
          <a:off x="3240" y="1129022"/>
          <a:ext cx="1351575" cy="675787"/>
        </a:xfrm>
        <a:prstGeom prst="rect">
          <a:avLst/>
        </a:prstGeom>
        <a:gradFill rotWithShape="1">
          <a:gsLst>
            <a:gs pos="0">
              <a:srgbClr val="4BACC6">
                <a:tint val="50000"/>
                <a:satMod val="300000"/>
              </a:srgbClr>
            </a:gs>
            <a:gs pos="35000">
              <a:srgbClr val="4BACC6">
                <a:tint val="37000"/>
                <a:satMod val="300000"/>
              </a:srgbClr>
            </a:gs>
            <a:gs pos="100000">
              <a:srgbClr val="4BACC6">
                <a:tint val="15000"/>
                <a:satMod val="350000"/>
              </a:srgbClr>
            </a:gs>
          </a:gsLst>
          <a:lin ang="16200000" scaled="1"/>
        </a:gradFill>
        <a:ln w="28575" cap="flat" cmpd="sng" algn="ctr">
          <a:solidFill>
            <a:sysClr val="windowText" lastClr="0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fa-IR" sz="1200" b="1">
              <a:solidFill>
                <a:sysClr val="windowText" lastClr="000000"/>
              </a:solidFill>
              <a:latin typeface="Calibri"/>
              <a:ea typeface="+mn-ea"/>
              <a:cs typeface="B Zar" pitchFamily="2" charset="-78"/>
            </a:rPr>
            <a:t>رضایت مشتری</a:t>
          </a:r>
          <a:endParaRPr lang="sr-Cyrl-CS" sz="1200" b="1">
            <a:solidFill>
              <a:sysClr val="windowText" lastClr="000000"/>
            </a:solidFill>
            <a:latin typeface="Calibri"/>
            <a:ea typeface="+mn-ea"/>
            <a:cs typeface="B Zar" pitchFamily="2" charset="-78"/>
          </a:endParaRPr>
        </a:p>
      </dgm:t>
    </dgm:pt>
    <dgm:pt modelId="{3E53651C-7E30-415D-88B3-03B998CDD58D}" type="parTrans" cxnId="{7CADF641-1AF8-4CA7-B468-76722DBA61AC}">
      <dgm:prSet/>
      <dgm:spPr>
        <a:xfrm>
          <a:off x="679028" y="845192"/>
          <a:ext cx="2453109" cy="283830"/>
        </a:xfrm>
        <a:custGeom>
          <a:avLst/>
          <a:gdLst/>
          <a:ahLst/>
          <a:cxnLst/>
          <a:rect l="0" t="0" r="0" b="0"/>
          <a:pathLst>
            <a:path>
              <a:moveTo>
                <a:pt x="2453109" y="0"/>
              </a:moveTo>
              <a:lnTo>
                <a:pt x="2453109" y="141915"/>
              </a:lnTo>
              <a:lnTo>
                <a:pt x="0" y="141915"/>
              </a:lnTo>
              <a:lnTo>
                <a:pt x="0" y="28383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sr-Cyrl-CS"/>
        </a:p>
      </dgm:t>
    </dgm:pt>
    <dgm:pt modelId="{458455C7-48CE-4FE3-9945-68C2CD86F10D}" type="sibTrans" cxnId="{7CADF641-1AF8-4CA7-B468-76722DBA61AC}">
      <dgm:prSet/>
      <dgm:spPr/>
      <dgm:t>
        <a:bodyPr/>
        <a:lstStyle/>
        <a:p>
          <a:endParaRPr lang="sr-Cyrl-CS"/>
        </a:p>
      </dgm:t>
    </dgm:pt>
    <dgm:pt modelId="{4F14C836-CCC3-4DD7-8B42-DA7331C7C123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xfrm>
          <a:off x="1638646" y="1129022"/>
          <a:ext cx="1351575" cy="675787"/>
        </a:xfrm>
        <a:prstGeom prst="rect">
          <a:avLst/>
        </a:prstGeom>
        <a:gradFill rotWithShape="1">
          <a:gsLst>
            <a:gs pos="0">
              <a:srgbClr val="4BACC6">
                <a:tint val="50000"/>
                <a:satMod val="300000"/>
              </a:srgbClr>
            </a:gs>
            <a:gs pos="35000">
              <a:srgbClr val="4BACC6">
                <a:tint val="37000"/>
                <a:satMod val="300000"/>
              </a:srgbClr>
            </a:gs>
            <a:gs pos="100000">
              <a:srgbClr val="4BACC6">
                <a:tint val="15000"/>
                <a:satMod val="350000"/>
              </a:srgbClr>
            </a:gs>
          </a:gsLst>
          <a:lin ang="16200000" scaled="1"/>
        </a:gradFill>
        <a:ln w="28575" cap="flat" cmpd="sng" algn="ctr">
          <a:solidFill>
            <a:sysClr val="windowText" lastClr="0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fa-IR" sz="1200" b="1">
              <a:solidFill>
                <a:sysClr val="windowText" lastClr="000000"/>
              </a:solidFill>
              <a:latin typeface="Calibri"/>
              <a:ea typeface="+mn-ea"/>
              <a:cs typeface="B Zar" pitchFamily="2" charset="-78"/>
            </a:rPr>
            <a:t>کیفیت خدمات </a:t>
          </a:r>
          <a:endParaRPr lang="sr-Cyrl-CS" sz="1200" b="1">
            <a:solidFill>
              <a:sysClr val="windowText" lastClr="000000"/>
            </a:solidFill>
            <a:latin typeface="Calibri"/>
            <a:ea typeface="+mn-ea"/>
            <a:cs typeface="B Zar" pitchFamily="2" charset="-78"/>
          </a:endParaRPr>
        </a:p>
      </dgm:t>
    </dgm:pt>
    <dgm:pt modelId="{212EB5D1-BCA9-431A-B745-0D09A5E220CE}" type="parTrans" cxnId="{0FC06350-3590-4DFD-B442-D0B66B17E604}">
      <dgm:prSet/>
      <dgm:spPr>
        <a:xfrm>
          <a:off x="2314434" y="845192"/>
          <a:ext cx="817703" cy="283830"/>
        </a:xfrm>
        <a:custGeom>
          <a:avLst/>
          <a:gdLst/>
          <a:ahLst/>
          <a:cxnLst/>
          <a:rect l="0" t="0" r="0" b="0"/>
          <a:pathLst>
            <a:path>
              <a:moveTo>
                <a:pt x="817703" y="0"/>
              </a:moveTo>
              <a:lnTo>
                <a:pt x="817703" y="141915"/>
              </a:lnTo>
              <a:lnTo>
                <a:pt x="0" y="141915"/>
              </a:lnTo>
              <a:lnTo>
                <a:pt x="0" y="28383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sr-Cyrl-CS"/>
        </a:p>
      </dgm:t>
    </dgm:pt>
    <dgm:pt modelId="{0E42846E-F93B-4DDE-925A-ACFAF65DEE30}" type="sibTrans" cxnId="{0FC06350-3590-4DFD-B442-D0B66B17E604}">
      <dgm:prSet/>
      <dgm:spPr/>
      <dgm:t>
        <a:bodyPr/>
        <a:lstStyle/>
        <a:p>
          <a:endParaRPr lang="sr-Cyrl-CS"/>
        </a:p>
      </dgm:t>
    </dgm:pt>
    <dgm:pt modelId="{26374C81-B419-4E81-9EE3-53F538E16C96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xfrm>
          <a:off x="3274052" y="1129022"/>
          <a:ext cx="1351575" cy="675787"/>
        </a:xfrm>
        <a:prstGeom prst="rect">
          <a:avLst/>
        </a:prstGeom>
        <a:gradFill rotWithShape="1">
          <a:gsLst>
            <a:gs pos="0">
              <a:srgbClr val="4BACC6">
                <a:tint val="50000"/>
                <a:satMod val="300000"/>
              </a:srgbClr>
            </a:gs>
            <a:gs pos="35000">
              <a:srgbClr val="4BACC6">
                <a:tint val="37000"/>
                <a:satMod val="300000"/>
              </a:srgbClr>
            </a:gs>
            <a:gs pos="100000">
              <a:srgbClr val="4BACC6">
                <a:tint val="15000"/>
                <a:satMod val="350000"/>
              </a:srgbClr>
            </a:gs>
          </a:gsLst>
          <a:lin ang="16200000" scaled="1"/>
        </a:gradFill>
        <a:ln w="38100" cap="flat" cmpd="sng" algn="ctr">
          <a:solidFill>
            <a:sysClr val="windowText" lastClr="0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fa-IR" sz="1200" b="1">
              <a:solidFill>
                <a:sysClr val="windowText" lastClr="000000"/>
              </a:solidFill>
              <a:latin typeface="Calibri"/>
              <a:ea typeface="+mn-ea"/>
              <a:cs typeface="B Zar" pitchFamily="2" charset="-78"/>
            </a:rPr>
            <a:t>بهره وری</a:t>
          </a:r>
          <a:endParaRPr lang="sr-Cyrl-CS" sz="1200" b="1">
            <a:solidFill>
              <a:sysClr val="windowText" lastClr="000000"/>
            </a:solidFill>
            <a:latin typeface="Calibri"/>
            <a:ea typeface="+mn-ea"/>
            <a:cs typeface="B Zar" pitchFamily="2" charset="-78"/>
          </a:endParaRPr>
        </a:p>
      </dgm:t>
    </dgm:pt>
    <dgm:pt modelId="{9C41CCA5-E4CF-499F-B246-66FC97B1D4AB}" type="parTrans" cxnId="{0F299ABB-ECDC-429B-B01D-C5E079BF26C2}">
      <dgm:prSet/>
      <dgm:spPr>
        <a:xfrm>
          <a:off x="3132137" y="845192"/>
          <a:ext cx="817703" cy="283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915"/>
              </a:lnTo>
              <a:lnTo>
                <a:pt x="817703" y="141915"/>
              </a:lnTo>
              <a:lnTo>
                <a:pt x="817703" y="28383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sr-Cyrl-CS"/>
        </a:p>
      </dgm:t>
    </dgm:pt>
    <dgm:pt modelId="{53A9E8A7-20EF-446E-91BF-1BDDFFA2D61E}" type="sibTrans" cxnId="{0F299ABB-ECDC-429B-B01D-C5E079BF26C2}">
      <dgm:prSet/>
      <dgm:spPr/>
      <dgm:t>
        <a:bodyPr/>
        <a:lstStyle/>
        <a:p>
          <a:endParaRPr lang="sr-Cyrl-CS"/>
        </a:p>
      </dgm:t>
    </dgm:pt>
    <dgm:pt modelId="{6FA16DC3-F284-4668-8C70-5261686F5047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xfrm>
          <a:off x="4909459" y="1129022"/>
          <a:ext cx="1351575" cy="675787"/>
        </a:xfrm>
        <a:prstGeom prst="rect">
          <a:avLst/>
        </a:prstGeom>
        <a:gradFill rotWithShape="1">
          <a:gsLst>
            <a:gs pos="0">
              <a:srgbClr val="4BACC6">
                <a:tint val="50000"/>
                <a:satMod val="300000"/>
              </a:srgbClr>
            </a:gs>
            <a:gs pos="35000">
              <a:srgbClr val="4BACC6">
                <a:tint val="37000"/>
                <a:satMod val="300000"/>
              </a:srgbClr>
            </a:gs>
            <a:gs pos="100000">
              <a:srgbClr val="4BACC6">
                <a:tint val="15000"/>
                <a:satMod val="350000"/>
              </a:srgbClr>
            </a:gs>
          </a:gsLst>
          <a:lin ang="16200000" scaled="1"/>
        </a:gradFill>
        <a:ln w="38100" cap="flat" cmpd="sng" algn="ctr">
          <a:solidFill>
            <a:sysClr val="windowText" lastClr="0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fa-IR" sz="1200" b="1">
              <a:solidFill>
                <a:sysClr val="windowText" lastClr="000000"/>
              </a:solidFill>
              <a:latin typeface="Calibri"/>
              <a:ea typeface="+mn-ea"/>
              <a:cs typeface="B Zar" pitchFamily="2" charset="-78"/>
            </a:rPr>
            <a:t>نوآوری سازمانی  </a:t>
          </a:r>
          <a:endParaRPr lang="sr-Cyrl-CS" sz="1200" b="1">
            <a:solidFill>
              <a:sysClr val="windowText" lastClr="000000"/>
            </a:solidFill>
            <a:latin typeface="Calibri"/>
            <a:ea typeface="+mn-ea"/>
            <a:cs typeface="B Zar" pitchFamily="2" charset="-78"/>
          </a:endParaRPr>
        </a:p>
      </dgm:t>
    </dgm:pt>
    <dgm:pt modelId="{3B58B74D-09DA-47CD-8CC1-4D54AECC5A99}" type="parTrans" cxnId="{987F5C0C-8DBF-4F98-8436-A1A30E89ED22}">
      <dgm:prSet/>
      <dgm:spPr>
        <a:xfrm>
          <a:off x="3132137" y="845192"/>
          <a:ext cx="2453109" cy="283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915"/>
              </a:lnTo>
              <a:lnTo>
                <a:pt x="2453109" y="141915"/>
              </a:lnTo>
              <a:lnTo>
                <a:pt x="2453109" y="28383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sr-Cyrl-CS"/>
        </a:p>
      </dgm:t>
    </dgm:pt>
    <dgm:pt modelId="{1A19F4A5-5409-4600-8314-816A64A54B2B}" type="sibTrans" cxnId="{987F5C0C-8DBF-4F98-8436-A1A30E89ED22}">
      <dgm:prSet/>
      <dgm:spPr/>
      <dgm:t>
        <a:bodyPr/>
        <a:lstStyle/>
        <a:p>
          <a:endParaRPr lang="sr-Cyrl-CS"/>
        </a:p>
      </dgm:t>
    </dgm:pt>
    <dgm:pt modelId="{1B43C772-CB93-4D11-8616-0EE7EBFA7793}" type="pres">
      <dgm:prSet presAssocID="{E7842A04-CA8F-4AC6-A234-11A53D98DFA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r-Cyrl-CS"/>
        </a:p>
      </dgm:t>
    </dgm:pt>
    <dgm:pt modelId="{EA95A40F-70BB-461A-962F-1AFE7D526D63}" type="pres">
      <dgm:prSet presAssocID="{FA3C2619-1992-4943-8DD8-91698ACFA406}" presName="hierRoot1" presStyleCnt="0">
        <dgm:presLayoutVars>
          <dgm:hierBranch val="init"/>
        </dgm:presLayoutVars>
      </dgm:prSet>
      <dgm:spPr/>
    </dgm:pt>
    <dgm:pt modelId="{00C0069B-A446-47CD-8901-2C4821CD091A}" type="pres">
      <dgm:prSet presAssocID="{FA3C2619-1992-4943-8DD8-91698ACFA406}" presName="rootComposite1" presStyleCnt="0"/>
      <dgm:spPr/>
    </dgm:pt>
    <dgm:pt modelId="{4EB32B8E-A9F9-4027-86C0-08DDCC5D47B1}" type="pres">
      <dgm:prSet presAssocID="{FA3C2619-1992-4943-8DD8-91698ACFA40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r-Cyrl-CS"/>
        </a:p>
      </dgm:t>
    </dgm:pt>
    <dgm:pt modelId="{8B339D37-BAE5-41F6-93D5-BA817F4EA6C4}" type="pres">
      <dgm:prSet presAssocID="{FA3C2619-1992-4943-8DD8-91698ACFA406}" presName="rootConnector1" presStyleLbl="node1" presStyleIdx="0" presStyleCnt="0"/>
      <dgm:spPr/>
      <dgm:t>
        <a:bodyPr/>
        <a:lstStyle/>
        <a:p>
          <a:endParaRPr lang="sr-Cyrl-CS"/>
        </a:p>
      </dgm:t>
    </dgm:pt>
    <dgm:pt modelId="{AE14CC75-0818-48A0-A960-923EFDD74975}" type="pres">
      <dgm:prSet presAssocID="{FA3C2619-1992-4943-8DD8-91698ACFA406}" presName="hierChild2" presStyleCnt="0"/>
      <dgm:spPr/>
    </dgm:pt>
    <dgm:pt modelId="{04C90ACA-FCF5-45B5-BA1F-05D2E8FDA291}" type="pres">
      <dgm:prSet presAssocID="{3E53651C-7E30-415D-88B3-03B998CDD58D}" presName="Name37" presStyleLbl="parChTrans1D2" presStyleIdx="0" presStyleCnt="4"/>
      <dgm:spPr/>
      <dgm:t>
        <a:bodyPr/>
        <a:lstStyle/>
        <a:p>
          <a:endParaRPr lang="sr-Cyrl-CS"/>
        </a:p>
      </dgm:t>
    </dgm:pt>
    <dgm:pt modelId="{FA69E652-8A6A-446B-83F9-66F545FE1858}" type="pres">
      <dgm:prSet presAssocID="{272B3B60-C351-45F7-B5DA-15F5150CA862}" presName="hierRoot2" presStyleCnt="0">
        <dgm:presLayoutVars>
          <dgm:hierBranch val="init"/>
        </dgm:presLayoutVars>
      </dgm:prSet>
      <dgm:spPr/>
    </dgm:pt>
    <dgm:pt modelId="{C5A9E3DB-6359-4845-8AA7-510411A00399}" type="pres">
      <dgm:prSet presAssocID="{272B3B60-C351-45F7-B5DA-15F5150CA862}" presName="rootComposite" presStyleCnt="0"/>
      <dgm:spPr/>
    </dgm:pt>
    <dgm:pt modelId="{5DFEE83E-02F6-46FB-962D-7E52B73E1851}" type="pres">
      <dgm:prSet presAssocID="{272B3B60-C351-45F7-B5DA-15F5150CA86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sr-Cyrl-CS"/>
        </a:p>
      </dgm:t>
    </dgm:pt>
    <dgm:pt modelId="{61DF85A9-08AD-4786-955D-665E66F4E3D6}" type="pres">
      <dgm:prSet presAssocID="{272B3B60-C351-45F7-B5DA-15F5150CA862}" presName="rootConnector" presStyleLbl="node2" presStyleIdx="0" presStyleCnt="4"/>
      <dgm:spPr/>
      <dgm:t>
        <a:bodyPr/>
        <a:lstStyle/>
        <a:p>
          <a:endParaRPr lang="sr-Cyrl-CS"/>
        </a:p>
      </dgm:t>
    </dgm:pt>
    <dgm:pt modelId="{4E4F4D76-AEEE-4ADE-8649-6ECA5CEA95D6}" type="pres">
      <dgm:prSet presAssocID="{272B3B60-C351-45F7-B5DA-15F5150CA862}" presName="hierChild4" presStyleCnt="0"/>
      <dgm:spPr/>
    </dgm:pt>
    <dgm:pt modelId="{2DC233F6-D324-4DCC-8B15-D2BB65CCACDB}" type="pres">
      <dgm:prSet presAssocID="{272B3B60-C351-45F7-B5DA-15F5150CA862}" presName="hierChild5" presStyleCnt="0"/>
      <dgm:spPr/>
    </dgm:pt>
    <dgm:pt modelId="{FFBACCBE-2D68-418B-AD51-120BCC7B3366}" type="pres">
      <dgm:prSet presAssocID="{212EB5D1-BCA9-431A-B745-0D09A5E220CE}" presName="Name37" presStyleLbl="parChTrans1D2" presStyleIdx="1" presStyleCnt="4"/>
      <dgm:spPr/>
      <dgm:t>
        <a:bodyPr/>
        <a:lstStyle/>
        <a:p>
          <a:endParaRPr lang="sr-Cyrl-CS"/>
        </a:p>
      </dgm:t>
    </dgm:pt>
    <dgm:pt modelId="{7EFBA252-05F2-4F57-9270-650B3D660448}" type="pres">
      <dgm:prSet presAssocID="{4F14C836-CCC3-4DD7-8B42-DA7331C7C123}" presName="hierRoot2" presStyleCnt="0">
        <dgm:presLayoutVars>
          <dgm:hierBranch val="init"/>
        </dgm:presLayoutVars>
      </dgm:prSet>
      <dgm:spPr/>
    </dgm:pt>
    <dgm:pt modelId="{D07B87D7-A20B-4651-89DE-AC690648E0AC}" type="pres">
      <dgm:prSet presAssocID="{4F14C836-CCC3-4DD7-8B42-DA7331C7C123}" presName="rootComposite" presStyleCnt="0"/>
      <dgm:spPr/>
    </dgm:pt>
    <dgm:pt modelId="{22D2137A-DF9B-4B2D-962C-BA9D2DC1F7A3}" type="pres">
      <dgm:prSet presAssocID="{4F14C836-CCC3-4DD7-8B42-DA7331C7C123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sr-Cyrl-CS"/>
        </a:p>
      </dgm:t>
    </dgm:pt>
    <dgm:pt modelId="{2B8ADE2A-6646-4A8D-B793-A662A60BE6BD}" type="pres">
      <dgm:prSet presAssocID="{4F14C836-CCC3-4DD7-8B42-DA7331C7C123}" presName="rootConnector" presStyleLbl="node2" presStyleIdx="1" presStyleCnt="4"/>
      <dgm:spPr/>
      <dgm:t>
        <a:bodyPr/>
        <a:lstStyle/>
        <a:p>
          <a:endParaRPr lang="sr-Cyrl-CS"/>
        </a:p>
      </dgm:t>
    </dgm:pt>
    <dgm:pt modelId="{23470E8B-033D-4D9B-9749-9ECF4591A81D}" type="pres">
      <dgm:prSet presAssocID="{4F14C836-CCC3-4DD7-8B42-DA7331C7C123}" presName="hierChild4" presStyleCnt="0"/>
      <dgm:spPr/>
    </dgm:pt>
    <dgm:pt modelId="{C075102A-4A14-47F1-AFDE-E5B8193CF863}" type="pres">
      <dgm:prSet presAssocID="{4F14C836-CCC3-4DD7-8B42-DA7331C7C123}" presName="hierChild5" presStyleCnt="0"/>
      <dgm:spPr/>
    </dgm:pt>
    <dgm:pt modelId="{C0BFB396-F43C-4BE9-9FE2-F7D215692A04}" type="pres">
      <dgm:prSet presAssocID="{9C41CCA5-E4CF-499F-B246-66FC97B1D4AB}" presName="Name37" presStyleLbl="parChTrans1D2" presStyleIdx="2" presStyleCnt="4"/>
      <dgm:spPr/>
      <dgm:t>
        <a:bodyPr/>
        <a:lstStyle/>
        <a:p>
          <a:endParaRPr lang="sr-Cyrl-CS"/>
        </a:p>
      </dgm:t>
    </dgm:pt>
    <dgm:pt modelId="{019552E9-56DF-4204-994C-C5A5FF476E64}" type="pres">
      <dgm:prSet presAssocID="{26374C81-B419-4E81-9EE3-53F538E16C96}" presName="hierRoot2" presStyleCnt="0">
        <dgm:presLayoutVars>
          <dgm:hierBranch val="init"/>
        </dgm:presLayoutVars>
      </dgm:prSet>
      <dgm:spPr/>
    </dgm:pt>
    <dgm:pt modelId="{B85481CE-8227-4001-ACA6-4AEE87C6A3A8}" type="pres">
      <dgm:prSet presAssocID="{26374C81-B419-4E81-9EE3-53F538E16C96}" presName="rootComposite" presStyleCnt="0"/>
      <dgm:spPr/>
    </dgm:pt>
    <dgm:pt modelId="{1969AF28-4113-4B1B-B400-11CB7422E7F4}" type="pres">
      <dgm:prSet presAssocID="{26374C81-B419-4E81-9EE3-53F538E16C96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sr-Cyrl-CS"/>
        </a:p>
      </dgm:t>
    </dgm:pt>
    <dgm:pt modelId="{68F4794F-3CFA-4D8F-8F26-E795DBAF1C8D}" type="pres">
      <dgm:prSet presAssocID="{26374C81-B419-4E81-9EE3-53F538E16C96}" presName="rootConnector" presStyleLbl="node2" presStyleIdx="2" presStyleCnt="4"/>
      <dgm:spPr/>
      <dgm:t>
        <a:bodyPr/>
        <a:lstStyle/>
        <a:p>
          <a:endParaRPr lang="sr-Cyrl-CS"/>
        </a:p>
      </dgm:t>
    </dgm:pt>
    <dgm:pt modelId="{E2D3EFC6-7F9B-4908-B182-FE210AEE8785}" type="pres">
      <dgm:prSet presAssocID="{26374C81-B419-4E81-9EE3-53F538E16C96}" presName="hierChild4" presStyleCnt="0"/>
      <dgm:spPr/>
    </dgm:pt>
    <dgm:pt modelId="{E03BB04B-7660-4DC6-A000-6E9593EE2DC4}" type="pres">
      <dgm:prSet presAssocID="{26374C81-B419-4E81-9EE3-53F538E16C96}" presName="hierChild5" presStyleCnt="0"/>
      <dgm:spPr/>
    </dgm:pt>
    <dgm:pt modelId="{AB54C705-9817-47E1-9BA4-1D4F8F59F90A}" type="pres">
      <dgm:prSet presAssocID="{3B58B74D-09DA-47CD-8CC1-4D54AECC5A99}" presName="Name37" presStyleLbl="parChTrans1D2" presStyleIdx="3" presStyleCnt="4"/>
      <dgm:spPr/>
      <dgm:t>
        <a:bodyPr/>
        <a:lstStyle/>
        <a:p>
          <a:endParaRPr lang="sr-Cyrl-CS"/>
        </a:p>
      </dgm:t>
    </dgm:pt>
    <dgm:pt modelId="{7731E92F-A6EF-49E5-8552-E06784F1EAF7}" type="pres">
      <dgm:prSet presAssocID="{6FA16DC3-F284-4668-8C70-5261686F5047}" presName="hierRoot2" presStyleCnt="0">
        <dgm:presLayoutVars>
          <dgm:hierBranch val="init"/>
        </dgm:presLayoutVars>
      </dgm:prSet>
      <dgm:spPr/>
    </dgm:pt>
    <dgm:pt modelId="{DC6B0E59-EC79-4B22-9B16-5C661BADEF4B}" type="pres">
      <dgm:prSet presAssocID="{6FA16DC3-F284-4668-8C70-5261686F5047}" presName="rootComposite" presStyleCnt="0"/>
      <dgm:spPr/>
    </dgm:pt>
    <dgm:pt modelId="{723D0D7A-6F77-477E-998D-45A8F75C6200}" type="pres">
      <dgm:prSet presAssocID="{6FA16DC3-F284-4668-8C70-5261686F5047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sr-Cyrl-CS"/>
        </a:p>
      </dgm:t>
    </dgm:pt>
    <dgm:pt modelId="{BA0E8A7C-6246-4650-A5E6-274C045EA9B0}" type="pres">
      <dgm:prSet presAssocID="{6FA16DC3-F284-4668-8C70-5261686F5047}" presName="rootConnector" presStyleLbl="node2" presStyleIdx="3" presStyleCnt="4"/>
      <dgm:spPr/>
      <dgm:t>
        <a:bodyPr/>
        <a:lstStyle/>
        <a:p>
          <a:endParaRPr lang="sr-Cyrl-CS"/>
        </a:p>
      </dgm:t>
    </dgm:pt>
    <dgm:pt modelId="{7732CC58-E5E2-4173-A0ED-C237218DC92A}" type="pres">
      <dgm:prSet presAssocID="{6FA16DC3-F284-4668-8C70-5261686F5047}" presName="hierChild4" presStyleCnt="0"/>
      <dgm:spPr/>
    </dgm:pt>
    <dgm:pt modelId="{E63AB40D-1FDC-444C-9B2B-98ADAC8198EF}" type="pres">
      <dgm:prSet presAssocID="{6FA16DC3-F284-4668-8C70-5261686F5047}" presName="hierChild5" presStyleCnt="0"/>
      <dgm:spPr/>
    </dgm:pt>
    <dgm:pt modelId="{77E68E96-3F5F-4D5B-B0DE-7F1A448FEC40}" type="pres">
      <dgm:prSet presAssocID="{FA3C2619-1992-4943-8DD8-91698ACFA406}" presName="hierChild3" presStyleCnt="0"/>
      <dgm:spPr/>
    </dgm:pt>
  </dgm:ptLst>
  <dgm:cxnLst>
    <dgm:cxn modelId="{D7A9A5EC-A365-49CF-BDEB-FF8AE29D894E}" srcId="{E7842A04-CA8F-4AC6-A234-11A53D98DFA0}" destId="{FA3C2619-1992-4943-8DD8-91698ACFA406}" srcOrd="0" destOrd="0" parTransId="{77B8B9BD-E7F5-4164-9F60-977DF1ABE969}" sibTransId="{6A9DCCE1-4D29-4C83-8A23-D4BE463EC9B3}"/>
    <dgm:cxn modelId="{4E0851D0-7181-424D-944E-BC78BFD958C3}" type="presOf" srcId="{FA3C2619-1992-4943-8DD8-91698ACFA406}" destId="{4EB32B8E-A9F9-4027-86C0-08DDCC5D47B1}" srcOrd="0" destOrd="0" presId="urn:microsoft.com/office/officeart/2005/8/layout/orgChart1"/>
    <dgm:cxn modelId="{155888C8-30EF-40C2-87EE-FF02C8720568}" type="presOf" srcId="{4F14C836-CCC3-4DD7-8B42-DA7331C7C123}" destId="{22D2137A-DF9B-4B2D-962C-BA9D2DC1F7A3}" srcOrd="0" destOrd="0" presId="urn:microsoft.com/office/officeart/2005/8/layout/orgChart1"/>
    <dgm:cxn modelId="{DB116AA2-38ED-45D8-9D37-284F8CD64840}" type="presOf" srcId="{26374C81-B419-4E81-9EE3-53F538E16C96}" destId="{68F4794F-3CFA-4D8F-8F26-E795DBAF1C8D}" srcOrd="1" destOrd="0" presId="urn:microsoft.com/office/officeart/2005/8/layout/orgChart1"/>
    <dgm:cxn modelId="{7ACE45D2-3E70-44FA-837F-9A024F55F985}" type="presOf" srcId="{FA3C2619-1992-4943-8DD8-91698ACFA406}" destId="{8B339D37-BAE5-41F6-93D5-BA817F4EA6C4}" srcOrd="1" destOrd="0" presId="urn:microsoft.com/office/officeart/2005/8/layout/orgChart1"/>
    <dgm:cxn modelId="{52FACDB2-8471-4CBB-B7CB-8C80121454D9}" type="presOf" srcId="{3B58B74D-09DA-47CD-8CC1-4D54AECC5A99}" destId="{AB54C705-9817-47E1-9BA4-1D4F8F59F90A}" srcOrd="0" destOrd="0" presId="urn:microsoft.com/office/officeart/2005/8/layout/orgChart1"/>
    <dgm:cxn modelId="{CE7DDF75-4C52-4492-9FBB-F331EF558102}" type="presOf" srcId="{212EB5D1-BCA9-431A-B745-0D09A5E220CE}" destId="{FFBACCBE-2D68-418B-AD51-120BCC7B3366}" srcOrd="0" destOrd="0" presId="urn:microsoft.com/office/officeart/2005/8/layout/orgChart1"/>
    <dgm:cxn modelId="{6805BFFB-4096-40C6-9DCF-9CD78BAF3B96}" type="presOf" srcId="{6FA16DC3-F284-4668-8C70-5261686F5047}" destId="{723D0D7A-6F77-477E-998D-45A8F75C6200}" srcOrd="0" destOrd="0" presId="urn:microsoft.com/office/officeart/2005/8/layout/orgChart1"/>
    <dgm:cxn modelId="{987F5C0C-8DBF-4F98-8436-A1A30E89ED22}" srcId="{FA3C2619-1992-4943-8DD8-91698ACFA406}" destId="{6FA16DC3-F284-4668-8C70-5261686F5047}" srcOrd="3" destOrd="0" parTransId="{3B58B74D-09DA-47CD-8CC1-4D54AECC5A99}" sibTransId="{1A19F4A5-5409-4600-8314-816A64A54B2B}"/>
    <dgm:cxn modelId="{0FC06350-3590-4DFD-B442-D0B66B17E604}" srcId="{FA3C2619-1992-4943-8DD8-91698ACFA406}" destId="{4F14C836-CCC3-4DD7-8B42-DA7331C7C123}" srcOrd="1" destOrd="0" parTransId="{212EB5D1-BCA9-431A-B745-0D09A5E220CE}" sibTransId="{0E42846E-F93B-4DDE-925A-ACFAF65DEE30}"/>
    <dgm:cxn modelId="{4885919C-0A36-452A-BA2B-7A682E4C0318}" type="presOf" srcId="{272B3B60-C351-45F7-B5DA-15F5150CA862}" destId="{61DF85A9-08AD-4786-955D-665E66F4E3D6}" srcOrd="1" destOrd="0" presId="urn:microsoft.com/office/officeart/2005/8/layout/orgChart1"/>
    <dgm:cxn modelId="{7D7930E4-FB74-4CEB-8DA6-F26A5889F341}" type="presOf" srcId="{E7842A04-CA8F-4AC6-A234-11A53D98DFA0}" destId="{1B43C772-CB93-4D11-8616-0EE7EBFA7793}" srcOrd="0" destOrd="0" presId="urn:microsoft.com/office/officeart/2005/8/layout/orgChart1"/>
    <dgm:cxn modelId="{7CADF641-1AF8-4CA7-B468-76722DBA61AC}" srcId="{FA3C2619-1992-4943-8DD8-91698ACFA406}" destId="{272B3B60-C351-45F7-B5DA-15F5150CA862}" srcOrd="0" destOrd="0" parTransId="{3E53651C-7E30-415D-88B3-03B998CDD58D}" sibTransId="{458455C7-48CE-4FE3-9945-68C2CD86F10D}"/>
    <dgm:cxn modelId="{9A13D46E-709D-4EFD-8E0A-FB011A7FDD20}" type="presOf" srcId="{9C41CCA5-E4CF-499F-B246-66FC97B1D4AB}" destId="{C0BFB396-F43C-4BE9-9FE2-F7D215692A04}" srcOrd="0" destOrd="0" presId="urn:microsoft.com/office/officeart/2005/8/layout/orgChart1"/>
    <dgm:cxn modelId="{2F02D2CF-E43A-4689-A4B3-6BA79E655B69}" type="presOf" srcId="{6FA16DC3-F284-4668-8C70-5261686F5047}" destId="{BA0E8A7C-6246-4650-A5E6-274C045EA9B0}" srcOrd="1" destOrd="0" presId="urn:microsoft.com/office/officeart/2005/8/layout/orgChart1"/>
    <dgm:cxn modelId="{9C6AB24D-88A2-4AC9-A598-AE5FA437AC63}" type="presOf" srcId="{26374C81-B419-4E81-9EE3-53F538E16C96}" destId="{1969AF28-4113-4B1B-B400-11CB7422E7F4}" srcOrd="0" destOrd="0" presId="urn:microsoft.com/office/officeart/2005/8/layout/orgChart1"/>
    <dgm:cxn modelId="{66075E12-B211-4A84-B200-D7C033766EC0}" type="presOf" srcId="{3E53651C-7E30-415D-88B3-03B998CDD58D}" destId="{04C90ACA-FCF5-45B5-BA1F-05D2E8FDA291}" srcOrd="0" destOrd="0" presId="urn:microsoft.com/office/officeart/2005/8/layout/orgChart1"/>
    <dgm:cxn modelId="{157B59B8-1E53-4899-AE53-FB7941F66847}" type="presOf" srcId="{4F14C836-CCC3-4DD7-8B42-DA7331C7C123}" destId="{2B8ADE2A-6646-4A8D-B793-A662A60BE6BD}" srcOrd="1" destOrd="0" presId="urn:microsoft.com/office/officeart/2005/8/layout/orgChart1"/>
    <dgm:cxn modelId="{0F299ABB-ECDC-429B-B01D-C5E079BF26C2}" srcId="{FA3C2619-1992-4943-8DD8-91698ACFA406}" destId="{26374C81-B419-4E81-9EE3-53F538E16C96}" srcOrd="2" destOrd="0" parTransId="{9C41CCA5-E4CF-499F-B246-66FC97B1D4AB}" sibTransId="{53A9E8A7-20EF-446E-91BF-1BDDFFA2D61E}"/>
    <dgm:cxn modelId="{09E85B74-E9A0-4603-ABD8-1FB2C2BFCCC6}" type="presOf" srcId="{272B3B60-C351-45F7-B5DA-15F5150CA862}" destId="{5DFEE83E-02F6-46FB-962D-7E52B73E1851}" srcOrd="0" destOrd="0" presId="urn:microsoft.com/office/officeart/2005/8/layout/orgChart1"/>
    <dgm:cxn modelId="{8510888D-EE84-44F0-8F8F-A745A2DA90FA}" type="presParOf" srcId="{1B43C772-CB93-4D11-8616-0EE7EBFA7793}" destId="{EA95A40F-70BB-461A-962F-1AFE7D526D63}" srcOrd="0" destOrd="0" presId="urn:microsoft.com/office/officeart/2005/8/layout/orgChart1"/>
    <dgm:cxn modelId="{01C7111D-C480-4705-A3D0-6061D69702B8}" type="presParOf" srcId="{EA95A40F-70BB-461A-962F-1AFE7D526D63}" destId="{00C0069B-A446-47CD-8901-2C4821CD091A}" srcOrd="0" destOrd="0" presId="urn:microsoft.com/office/officeart/2005/8/layout/orgChart1"/>
    <dgm:cxn modelId="{4A210BA7-EEE3-405C-8315-8E57CFC75D52}" type="presParOf" srcId="{00C0069B-A446-47CD-8901-2C4821CD091A}" destId="{4EB32B8E-A9F9-4027-86C0-08DDCC5D47B1}" srcOrd="0" destOrd="0" presId="urn:microsoft.com/office/officeart/2005/8/layout/orgChart1"/>
    <dgm:cxn modelId="{92EF7D77-5CED-4D9B-9983-DB44C14059A8}" type="presParOf" srcId="{00C0069B-A446-47CD-8901-2C4821CD091A}" destId="{8B339D37-BAE5-41F6-93D5-BA817F4EA6C4}" srcOrd="1" destOrd="0" presId="urn:microsoft.com/office/officeart/2005/8/layout/orgChart1"/>
    <dgm:cxn modelId="{E91561BF-E7D6-4FB5-91E6-CD6D7F082255}" type="presParOf" srcId="{EA95A40F-70BB-461A-962F-1AFE7D526D63}" destId="{AE14CC75-0818-48A0-A960-923EFDD74975}" srcOrd="1" destOrd="0" presId="urn:microsoft.com/office/officeart/2005/8/layout/orgChart1"/>
    <dgm:cxn modelId="{CC780167-8448-4DB4-B0EF-B2858BA2A832}" type="presParOf" srcId="{AE14CC75-0818-48A0-A960-923EFDD74975}" destId="{04C90ACA-FCF5-45B5-BA1F-05D2E8FDA291}" srcOrd="0" destOrd="0" presId="urn:microsoft.com/office/officeart/2005/8/layout/orgChart1"/>
    <dgm:cxn modelId="{4C4E3BA5-F8FA-4010-B2A2-5F827FD9A470}" type="presParOf" srcId="{AE14CC75-0818-48A0-A960-923EFDD74975}" destId="{FA69E652-8A6A-446B-83F9-66F545FE1858}" srcOrd="1" destOrd="0" presId="urn:microsoft.com/office/officeart/2005/8/layout/orgChart1"/>
    <dgm:cxn modelId="{CA2AA3B2-FDC1-4E82-8039-E3ECDCA51C6F}" type="presParOf" srcId="{FA69E652-8A6A-446B-83F9-66F545FE1858}" destId="{C5A9E3DB-6359-4845-8AA7-510411A00399}" srcOrd="0" destOrd="0" presId="urn:microsoft.com/office/officeart/2005/8/layout/orgChart1"/>
    <dgm:cxn modelId="{1A35DEEC-FB6C-4554-9581-BE190F8EBA2D}" type="presParOf" srcId="{C5A9E3DB-6359-4845-8AA7-510411A00399}" destId="{5DFEE83E-02F6-46FB-962D-7E52B73E1851}" srcOrd="0" destOrd="0" presId="urn:microsoft.com/office/officeart/2005/8/layout/orgChart1"/>
    <dgm:cxn modelId="{39E6AD74-4AF3-4E3F-8775-6E9024B978C0}" type="presParOf" srcId="{C5A9E3DB-6359-4845-8AA7-510411A00399}" destId="{61DF85A9-08AD-4786-955D-665E66F4E3D6}" srcOrd="1" destOrd="0" presId="urn:microsoft.com/office/officeart/2005/8/layout/orgChart1"/>
    <dgm:cxn modelId="{D32454BA-4CFA-4B41-B7BC-54BC15C7EE66}" type="presParOf" srcId="{FA69E652-8A6A-446B-83F9-66F545FE1858}" destId="{4E4F4D76-AEEE-4ADE-8649-6ECA5CEA95D6}" srcOrd="1" destOrd="0" presId="urn:microsoft.com/office/officeart/2005/8/layout/orgChart1"/>
    <dgm:cxn modelId="{7FF1EA4C-DFC4-4557-ABFB-6ABE7AE9D5CE}" type="presParOf" srcId="{FA69E652-8A6A-446B-83F9-66F545FE1858}" destId="{2DC233F6-D324-4DCC-8B15-D2BB65CCACDB}" srcOrd="2" destOrd="0" presId="urn:microsoft.com/office/officeart/2005/8/layout/orgChart1"/>
    <dgm:cxn modelId="{03909BFE-F8D5-4A5C-817E-FC646DDC31C1}" type="presParOf" srcId="{AE14CC75-0818-48A0-A960-923EFDD74975}" destId="{FFBACCBE-2D68-418B-AD51-120BCC7B3366}" srcOrd="2" destOrd="0" presId="urn:microsoft.com/office/officeart/2005/8/layout/orgChart1"/>
    <dgm:cxn modelId="{9281E57D-C96A-4A08-AD74-B176BF6E7658}" type="presParOf" srcId="{AE14CC75-0818-48A0-A960-923EFDD74975}" destId="{7EFBA252-05F2-4F57-9270-650B3D660448}" srcOrd="3" destOrd="0" presId="urn:microsoft.com/office/officeart/2005/8/layout/orgChart1"/>
    <dgm:cxn modelId="{0FD2CB47-5917-4057-97A8-1AB2B1FD332F}" type="presParOf" srcId="{7EFBA252-05F2-4F57-9270-650B3D660448}" destId="{D07B87D7-A20B-4651-89DE-AC690648E0AC}" srcOrd="0" destOrd="0" presId="urn:microsoft.com/office/officeart/2005/8/layout/orgChart1"/>
    <dgm:cxn modelId="{17AA52A9-0F47-4ED6-A184-28050AD472AD}" type="presParOf" srcId="{D07B87D7-A20B-4651-89DE-AC690648E0AC}" destId="{22D2137A-DF9B-4B2D-962C-BA9D2DC1F7A3}" srcOrd="0" destOrd="0" presId="urn:microsoft.com/office/officeart/2005/8/layout/orgChart1"/>
    <dgm:cxn modelId="{A5F3736D-929A-49D0-B5FB-BAB71E4D4B81}" type="presParOf" srcId="{D07B87D7-A20B-4651-89DE-AC690648E0AC}" destId="{2B8ADE2A-6646-4A8D-B793-A662A60BE6BD}" srcOrd="1" destOrd="0" presId="urn:microsoft.com/office/officeart/2005/8/layout/orgChart1"/>
    <dgm:cxn modelId="{CACF54B3-78FC-4551-A8E5-DE11A3B69B80}" type="presParOf" srcId="{7EFBA252-05F2-4F57-9270-650B3D660448}" destId="{23470E8B-033D-4D9B-9749-9ECF4591A81D}" srcOrd="1" destOrd="0" presId="urn:microsoft.com/office/officeart/2005/8/layout/orgChart1"/>
    <dgm:cxn modelId="{90B6E5A4-602F-4803-9676-76EA1882E66A}" type="presParOf" srcId="{7EFBA252-05F2-4F57-9270-650B3D660448}" destId="{C075102A-4A14-47F1-AFDE-E5B8193CF863}" srcOrd="2" destOrd="0" presId="urn:microsoft.com/office/officeart/2005/8/layout/orgChart1"/>
    <dgm:cxn modelId="{99078010-C727-413F-B5E7-0AE5A6D3B5FE}" type="presParOf" srcId="{AE14CC75-0818-48A0-A960-923EFDD74975}" destId="{C0BFB396-F43C-4BE9-9FE2-F7D215692A04}" srcOrd="4" destOrd="0" presId="urn:microsoft.com/office/officeart/2005/8/layout/orgChart1"/>
    <dgm:cxn modelId="{ADE1E2F5-F65D-47D1-8BC4-6FE501A23BC6}" type="presParOf" srcId="{AE14CC75-0818-48A0-A960-923EFDD74975}" destId="{019552E9-56DF-4204-994C-C5A5FF476E64}" srcOrd="5" destOrd="0" presId="urn:microsoft.com/office/officeart/2005/8/layout/orgChart1"/>
    <dgm:cxn modelId="{10C2812A-0824-4B19-8CF8-AAC3C9781586}" type="presParOf" srcId="{019552E9-56DF-4204-994C-C5A5FF476E64}" destId="{B85481CE-8227-4001-ACA6-4AEE87C6A3A8}" srcOrd="0" destOrd="0" presId="urn:microsoft.com/office/officeart/2005/8/layout/orgChart1"/>
    <dgm:cxn modelId="{787B6E01-8ECB-4788-9D46-A1DF420089A1}" type="presParOf" srcId="{B85481CE-8227-4001-ACA6-4AEE87C6A3A8}" destId="{1969AF28-4113-4B1B-B400-11CB7422E7F4}" srcOrd="0" destOrd="0" presId="urn:microsoft.com/office/officeart/2005/8/layout/orgChart1"/>
    <dgm:cxn modelId="{12F4BDE4-4108-48A3-B8A0-86A090DAAF5F}" type="presParOf" srcId="{B85481CE-8227-4001-ACA6-4AEE87C6A3A8}" destId="{68F4794F-3CFA-4D8F-8F26-E795DBAF1C8D}" srcOrd="1" destOrd="0" presId="urn:microsoft.com/office/officeart/2005/8/layout/orgChart1"/>
    <dgm:cxn modelId="{AA3D5B08-53A9-43C9-8856-16AA6A563C33}" type="presParOf" srcId="{019552E9-56DF-4204-994C-C5A5FF476E64}" destId="{E2D3EFC6-7F9B-4908-B182-FE210AEE8785}" srcOrd="1" destOrd="0" presId="urn:microsoft.com/office/officeart/2005/8/layout/orgChart1"/>
    <dgm:cxn modelId="{7438E848-1FC6-48DD-9EF2-00315E4418CB}" type="presParOf" srcId="{019552E9-56DF-4204-994C-C5A5FF476E64}" destId="{E03BB04B-7660-4DC6-A000-6E9593EE2DC4}" srcOrd="2" destOrd="0" presId="urn:microsoft.com/office/officeart/2005/8/layout/orgChart1"/>
    <dgm:cxn modelId="{97AED829-B32A-4AFD-87E1-D3022DD00B7D}" type="presParOf" srcId="{AE14CC75-0818-48A0-A960-923EFDD74975}" destId="{AB54C705-9817-47E1-9BA4-1D4F8F59F90A}" srcOrd="6" destOrd="0" presId="urn:microsoft.com/office/officeart/2005/8/layout/orgChart1"/>
    <dgm:cxn modelId="{8BBD2001-AF3A-4368-8FD9-ED01139F5D65}" type="presParOf" srcId="{AE14CC75-0818-48A0-A960-923EFDD74975}" destId="{7731E92F-A6EF-49E5-8552-E06784F1EAF7}" srcOrd="7" destOrd="0" presId="urn:microsoft.com/office/officeart/2005/8/layout/orgChart1"/>
    <dgm:cxn modelId="{F1451513-E7C9-4B19-BB72-B6B2893218E0}" type="presParOf" srcId="{7731E92F-A6EF-49E5-8552-E06784F1EAF7}" destId="{DC6B0E59-EC79-4B22-9B16-5C661BADEF4B}" srcOrd="0" destOrd="0" presId="urn:microsoft.com/office/officeart/2005/8/layout/orgChart1"/>
    <dgm:cxn modelId="{20F9F3D9-2577-4203-9AB9-59EC4BADAD6A}" type="presParOf" srcId="{DC6B0E59-EC79-4B22-9B16-5C661BADEF4B}" destId="{723D0D7A-6F77-477E-998D-45A8F75C6200}" srcOrd="0" destOrd="0" presId="urn:microsoft.com/office/officeart/2005/8/layout/orgChart1"/>
    <dgm:cxn modelId="{96E87A90-8C0B-459A-9D00-270D6B4C039A}" type="presParOf" srcId="{DC6B0E59-EC79-4B22-9B16-5C661BADEF4B}" destId="{BA0E8A7C-6246-4650-A5E6-274C045EA9B0}" srcOrd="1" destOrd="0" presId="urn:microsoft.com/office/officeart/2005/8/layout/orgChart1"/>
    <dgm:cxn modelId="{C5B54A51-2AA4-4DB5-908F-02A8306D7683}" type="presParOf" srcId="{7731E92F-A6EF-49E5-8552-E06784F1EAF7}" destId="{7732CC58-E5E2-4173-A0ED-C237218DC92A}" srcOrd="1" destOrd="0" presId="urn:microsoft.com/office/officeart/2005/8/layout/orgChart1"/>
    <dgm:cxn modelId="{0ECEF516-9D5E-462D-AD56-1BB46B791C43}" type="presParOf" srcId="{7731E92F-A6EF-49E5-8552-E06784F1EAF7}" destId="{E63AB40D-1FDC-444C-9B2B-98ADAC8198EF}" srcOrd="2" destOrd="0" presId="urn:microsoft.com/office/officeart/2005/8/layout/orgChart1"/>
    <dgm:cxn modelId="{0204B164-26C7-4B22-B643-0ADB92E794FF}" type="presParOf" srcId="{EA95A40F-70BB-461A-962F-1AFE7D526D63}" destId="{77E68E96-3F5F-4D5B-B0DE-7F1A448FEC40}" srcOrd="2" destOrd="0" presId="urn:microsoft.com/office/officeart/2005/8/layout/orgChart1"/>
  </dgm:cxnLst>
  <dgm:bg>
    <a:solidFill>
      <a:schemeClr val="accent1">
        <a:lumMod val="20000"/>
        <a:lumOff val="80000"/>
      </a:schemeClr>
    </a:solidFill>
  </dgm:bg>
  <dgm:whole>
    <a:ln w="76200">
      <a:solidFill>
        <a:schemeClr val="tx1">
          <a:lumMod val="85000"/>
          <a:lumOff val="15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fa-IR" sz="3200" b="1" smtClean="0">
              <a:cs typeface="B Zar" pitchFamily="2" charset="-78"/>
            </a:rPr>
            <a:t>هدف اصلی</a:t>
          </a:r>
          <a:endParaRPr lang="en-US" sz="3200" b="1" dirty="0">
            <a:cs typeface="B Zar" pitchFamily="2" charset="-78"/>
          </a:endParaRP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/>
        </a:p>
      </dgm:t>
    </dgm:pt>
    <dgm:pt modelId="{1E4D3931-0DBD-4211-A24A-6AF364284B1E}">
      <dgm:prSet phldrT="[Text]" custT="1"/>
      <dgm:spPr/>
      <dgm:t>
        <a:bodyPr/>
        <a:lstStyle/>
        <a:p>
          <a:pPr marL="0" indent="0" algn="just" rtl="1"/>
          <a:r>
            <a:rPr lang="fa-IR" sz="2500" b="1" smtClean="0">
              <a:effectLst/>
              <a:cs typeface="B Zar" pitchFamily="2" charset="-78"/>
            </a:rPr>
            <a:t>مشخص کردن رابطه بین رهبری توزیع شده با عملکرد سازمانی معلمان مدارس دولتی ابتدایی شهر تهران </a:t>
          </a:r>
          <a:endParaRPr lang="en-US" sz="2500" b="1" dirty="0">
            <a:effectLst/>
            <a:cs typeface="B Zar" pitchFamily="2" charset="-78"/>
          </a:endParaRPr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/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/>
        </a:p>
      </dgm:t>
    </dgm:pt>
    <dgm:pt modelId="{AA046201-5C4D-445E-BF0B-5C6D2B0A1945}">
      <dgm:prSet phldrT="[Text]"/>
      <dgm:spPr/>
      <dgm:t>
        <a:bodyPr/>
        <a:lstStyle/>
        <a:p>
          <a:r>
            <a:rPr lang="fa-IR" smtClean="0">
              <a:cs typeface="B Zar" pitchFamily="2" charset="-78"/>
            </a:rPr>
            <a:t>1</a:t>
          </a:r>
          <a:endParaRPr lang="en-US" dirty="0">
            <a:cs typeface="B Zar" pitchFamily="2" charset="-78"/>
          </a:endParaRP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/>
        </a:p>
      </dgm:t>
    </dgm:pt>
    <dgm:pt modelId="{C59269D0-92A5-481C-BA64-727AFB0DD545}">
      <dgm:prSet phldrT="[Text]" custT="1"/>
      <dgm:spPr/>
      <dgm:t>
        <a:bodyPr/>
        <a:lstStyle/>
        <a:p>
          <a:pPr marL="0" marR="0" indent="0" algn="just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400" b="1" smtClean="0">
              <a:cs typeface="B Zar" pitchFamily="2" charset="-78"/>
            </a:rPr>
            <a:t>تعیین وضعیت رهبری توزیع شده  معلمان ابتدایی دولتی شهر تهران </a:t>
          </a:r>
          <a:endParaRPr lang="en-US" sz="2400" b="1" dirty="0">
            <a:effectLst/>
            <a:cs typeface="B Zar" pitchFamily="2" charset="-78"/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/>
        </a:p>
      </dgm:t>
    </dgm:pt>
    <dgm:pt modelId="{D1776C8F-2B10-4075-8DF7-7F65AB725ED5}">
      <dgm:prSet phldrT="[Text]"/>
      <dgm:spPr/>
      <dgm:t>
        <a:bodyPr/>
        <a:lstStyle/>
        <a:p>
          <a:r>
            <a:rPr lang="fa-IR" smtClean="0">
              <a:cs typeface="B Zar" pitchFamily="2" charset="-78"/>
            </a:rPr>
            <a:t>2</a:t>
          </a:r>
          <a:endParaRPr lang="en-US" dirty="0">
            <a:cs typeface="B Zar" pitchFamily="2" charset="-78"/>
          </a:endParaRPr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/>
        </a:p>
      </dgm:t>
    </dgm:pt>
    <dgm:pt modelId="{6BE4E373-0656-4EDC-821E-BE09C952B1F6}">
      <dgm:prSet phldrT="[Text]" custT="1"/>
      <dgm:spPr/>
      <dgm:t>
        <a:bodyPr/>
        <a:lstStyle/>
        <a:p>
          <a:pPr rtl="1"/>
          <a:r>
            <a:rPr lang="ar-SA" sz="2500" smtClean="0">
              <a:cs typeface="B Zar" pitchFamily="2" charset="-78"/>
            </a:rPr>
            <a:t>تعیین وضعیت عملکرد سازمانی معلمان ابتدایی دولتی شهر تهران</a:t>
          </a:r>
          <a:endParaRPr lang="en-US" sz="2500" b="1" dirty="0">
            <a:effectLst/>
            <a:cs typeface="B Zar" pitchFamily="2" charset="-78"/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3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en-US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en-US"/>
        </a:p>
      </dgm:t>
    </dgm:pt>
    <dgm:pt modelId="{F5034101-5B7D-4FE7-B47A-5A48CF39606B}" type="pres">
      <dgm:prSet presAssocID="{D1776C8F-2B10-4075-8DF7-7F65AB725ED5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78DD7C22-CA8A-4CDC-990C-F1FEB37E1EFC}" type="presOf" srcId="{74EE5CD8-078F-4590-BF9C-A341A294A016}" destId="{7E429971-BC57-430F-BB25-C0574E5E39E3}" srcOrd="0" destOrd="0" presId="urn:microsoft.com/office/officeart/2005/8/layout/vList5"/>
    <dgm:cxn modelId="{C2745598-C3CD-4C18-AA90-888B9D46F592}" type="presOf" srcId="{D1776C8F-2B10-4075-8DF7-7F65AB725ED5}" destId="{F5034101-5B7D-4FE7-B47A-5A48CF39606B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1E46268B-3664-47FA-9EB9-DAA1D1A37F41}" type="presOf" srcId="{1E4D3931-0DBD-4211-A24A-6AF364284B1E}" destId="{D54B1729-BC98-42C1-9C6C-D65DCBA4358F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F0E3E073-4E90-4025-B18D-CA45AE675509}" type="presOf" srcId="{C59269D0-92A5-481C-BA64-727AFB0DD545}" destId="{B37A5355-225B-4C6F-AED7-6C620F99EECC}" srcOrd="0" destOrd="0" presId="urn:microsoft.com/office/officeart/2005/8/layout/vList5"/>
    <dgm:cxn modelId="{FA933861-A5AF-40D1-A9DE-63E032C126B7}" type="presOf" srcId="{AA046201-5C4D-445E-BF0B-5C6D2B0A1945}" destId="{C04276DC-EE64-470A-B8BC-09067B8045FA}" srcOrd="0" destOrd="0" presId="urn:microsoft.com/office/officeart/2005/8/layout/vList5"/>
    <dgm:cxn modelId="{DA82E807-F1DB-4A53-BE01-972AAAF31E41}" type="presOf" srcId="{F6FEADD9-F67D-41F5-BA4C-3C84956E7F46}" destId="{AAE7A1E6-6847-453D-B55B-8A82BF138C1D}" srcOrd="0" destOrd="0" presId="urn:microsoft.com/office/officeart/2005/8/layout/vList5"/>
    <dgm:cxn modelId="{7CA3358F-3063-41F5-B99D-39AB7ABA0364}" type="presOf" srcId="{6BE4E373-0656-4EDC-821E-BE09C952B1F6}" destId="{C7C3E6FD-D83F-4BDA-907E-B5EE041DA931}" srcOrd="0" destOrd="0" presId="urn:microsoft.com/office/officeart/2005/8/layout/vList5"/>
    <dgm:cxn modelId="{3317C59C-24CD-4508-B388-6FE91AC739B5}" type="presParOf" srcId="{AAE7A1E6-6847-453D-B55B-8A82BF138C1D}" destId="{C4407577-18A2-46E0-8805-2838042EB67A}" srcOrd="0" destOrd="0" presId="urn:microsoft.com/office/officeart/2005/8/layout/vList5"/>
    <dgm:cxn modelId="{D857D030-AC04-43DD-AA41-D94F31A8CC8E}" type="presParOf" srcId="{C4407577-18A2-46E0-8805-2838042EB67A}" destId="{7E429971-BC57-430F-BB25-C0574E5E39E3}" srcOrd="0" destOrd="0" presId="urn:microsoft.com/office/officeart/2005/8/layout/vList5"/>
    <dgm:cxn modelId="{AE6EA71F-7C65-46E4-83EC-01BE59AA240F}" type="presParOf" srcId="{C4407577-18A2-46E0-8805-2838042EB67A}" destId="{D54B1729-BC98-42C1-9C6C-D65DCBA4358F}" srcOrd="1" destOrd="0" presId="urn:microsoft.com/office/officeart/2005/8/layout/vList5"/>
    <dgm:cxn modelId="{8EB762C1-EA82-4314-A6DD-DDB0E9B59013}" type="presParOf" srcId="{AAE7A1E6-6847-453D-B55B-8A82BF138C1D}" destId="{AB8574CC-D4F2-4555-AEE3-F4EE58B11D03}" srcOrd="1" destOrd="0" presId="urn:microsoft.com/office/officeart/2005/8/layout/vList5"/>
    <dgm:cxn modelId="{0B27E470-69A2-4B03-803E-A9BE27061515}" type="presParOf" srcId="{AAE7A1E6-6847-453D-B55B-8A82BF138C1D}" destId="{85B8F607-FDD8-476A-ADBE-E1250824F294}" srcOrd="2" destOrd="0" presId="urn:microsoft.com/office/officeart/2005/8/layout/vList5"/>
    <dgm:cxn modelId="{E1F30027-8756-4C78-8D65-93BA7FA69C25}" type="presParOf" srcId="{85B8F607-FDD8-476A-ADBE-E1250824F294}" destId="{C04276DC-EE64-470A-B8BC-09067B8045FA}" srcOrd="0" destOrd="0" presId="urn:microsoft.com/office/officeart/2005/8/layout/vList5"/>
    <dgm:cxn modelId="{35967ACF-A8CF-4C60-9DE3-3820B3364872}" type="presParOf" srcId="{85B8F607-FDD8-476A-ADBE-E1250824F294}" destId="{B37A5355-225B-4C6F-AED7-6C620F99EECC}" srcOrd="1" destOrd="0" presId="urn:microsoft.com/office/officeart/2005/8/layout/vList5"/>
    <dgm:cxn modelId="{CC6696EF-CB93-4A6E-A8E8-D384F6CF327D}" type="presParOf" srcId="{AAE7A1E6-6847-453D-B55B-8A82BF138C1D}" destId="{5ACAA866-A8A8-4183-97B5-CEEAB1525C60}" srcOrd="3" destOrd="0" presId="urn:microsoft.com/office/officeart/2005/8/layout/vList5"/>
    <dgm:cxn modelId="{1EE7003A-A8D4-4D58-8295-66A704A2E576}" type="presParOf" srcId="{AAE7A1E6-6847-453D-B55B-8A82BF138C1D}" destId="{477213BE-9E91-4950-8451-7F60796F47F4}" srcOrd="4" destOrd="0" presId="urn:microsoft.com/office/officeart/2005/8/layout/vList5"/>
    <dgm:cxn modelId="{E0465918-3323-4CBE-BCBF-2EB370220858}" type="presParOf" srcId="{477213BE-9E91-4950-8451-7F60796F47F4}" destId="{F5034101-5B7D-4FE7-B47A-5A48CF39606B}" srcOrd="0" destOrd="0" presId="urn:microsoft.com/office/officeart/2005/8/layout/vList5"/>
    <dgm:cxn modelId="{F7D76054-45D2-4522-8DE6-27B13284E395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/>
      <dgm:spPr/>
      <dgm:t>
        <a:bodyPr/>
        <a:lstStyle/>
        <a:p>
          <a:r>
            <a:rPr lang="fa-IR" smtClean="0">
              <a:cs typeface="B Zar" pitchFamily="2" charset="-78"/>
            </a:rPr>
            <a:t>3</a:t>
          </a:r>
          <a:endParaRPr lang="en-US" dirty="0">
            <a:cs typeface="B Zar" pitchFamily="2" charset="-78"/>
          </a:endParaRP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/>
        </a:p>
      </dgm:t>
    </dgm:pt>
    <dgm:pt modelId="{1E4D3931-0DBD-4211-A24A-6AF364284B1E}">
      <dgm:prSet phldrT="[Text]" custT="1"/>
      <dgm:spPr/>
      <dgm:t>
        <a:bodyPr/>
        <a:lstStyle/>
        <a:p>
          <a:pPr marL="0" indent="0" algn="just" rtl="1"/>
          <a:r>
            <a:rPr lang="ar-SA" sz="2500" smtClean="0">
              <a:cs typeface="B Zar" pitchFamily="2" charset="-78"/>
            </a:rPr>
            <a:t>تعیین رابطه مولفه های رهبری توزیع شده با مولفه های عملکرد سازمانی معلمان ابتدایی دولتی شهر تهران</a:t>
          </a:r>
          <a:endParaRPr lang="en-US" sz="2500" b="1" dirty="0">
            <a:effectLst/>
            <a:cs typeface="B Zar" pitchFamily="2" charset="-78"/>
          </a:endParaRPr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/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1" custLinFactX="-20632" custLinFactNeighborX="-100000" custLinFactNeighborY="-89974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1" custFlipHor="0" custScaleX="259632" custScaleY="6329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FDF1372A-0C62-4B16-988C-1A5E7E902C39}" type="presOf" srcId="{1E4D3931-0DBD-4211-A24A-6AF364284B1E}" destId="{D54B1729-BC98-42C1-9C6C-D65DCBA4358F}" srcOrd="0" destOrd="0" presId="urn:microsoft.com/office/officeart/2005/8/layout/vList5"/>
    <dgm:cxn modelId="{C02A98BE-5E61-4F20-8FCB-B6061C87A4B3}" type="presOf" srcId="{F6FEADD9-F67D-41F5-BA4C-3C84956E7F46}" destId="{AAE7A1E6-6847-453D-B55B-8A82BF138C1D}" srcOrd="0" destOrd="0" presId="urn:microsoft.com/office/officeart/2005/8/layout/vList5"/>
    <dgm:cxn modelId="{80E853DC-490E-4CD6-982D-03F9BEBE8848}" type="presOf" srcId="{74EE5CD8-078F-4590-BF9C-A341A294A016}" destId="{7E429971-BC57-430F-BB25-C0574E5E39E3}" srcOrd="0" destOrd="0" presId="urn:microsoft.com/office/officeart/2005/8/layout/vList5"/>
    <dgm:cxn modelId="{7485EE42-417D-4E95-8A61-2855A7FE54BD}" type="presParOf" srcId="{AAE7A1E6-6847-453D-B55B-8A82BF138C1D}" destId="{C4407577-18A2-46E0-8805-2838042EB67A}" srcOrd="0" destOrd="0" presId="urn:microsoft.com/office/officeart/2005/8/layout/vList5"/>
    <dgm:cxn modelId="{F1ECEB59-8F73-4CFD-A58E-654EAE1E6638}" type="presParOf" srcId="{C4407577-18A2-46E0-8805-2838042EB67A}" destId="{7E429971-BC57-430F-BB25-C0574E5E39E3}" srcOrd="0" destOrd="0" presId="urn:microsoft.com/office/officeart/2005/8/layout/vList5"/>
    <dgm:cxn modelId="{AA2E3061-6877-410A-BF5C-8A934639BBFA}" type="presParOf" srcId="{C4407577-18A2-46E0-8805-2838042EB67A}" destId="{D54B1729-BC98-42C1-9C6C-D65DCBA4358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7F0DD9-5618-47E5-BFB0-C8949AF76C81}" type="doc">
      <dgm:prSet loTypeId="urn:microsoft.com/office/officeart/2005/8/layout/h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05D9BCC-FB76-41D4-A8B1-A1BB5F6E75D4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 anchor="b" anchorCtr="0"/>
        <a:lstStyle/>
        <a:p>
          <a:pPr algn="r" rtl="1"/>
          <a:r>
            <a:rPr lang="fa-IR" sz="3300" b="1" smtClean="0">
              <a:solidFill>
                <a:schemeClr val="tx1"/>
              </a:solidFill>
              <a:latin typeface="Gill Sans MT Condensed" pitchFamily="34" charset="0"/>
              <a:cs typeface="B Zar" pitchFamily="2" charset="-78"/>
            </a:rPr>
            <a:t>سوال اصلی</a:t>
          </a:r>
          <a:endParaRPr lang="en-US" sz="3300" b="1" dirty="0">
            <a:solidFill>
              <a:schemeClr val="tx1"/>
            </a:solidFill>
            <a:latin typeface="Gill Sans MT Condensed" pitchFamily="34" charset="0"/>
            <a:cs typeface="B Zar" pitchFamily="2" charset="-78"/>
          </a:endParaRPr>
        </a:p>
      </dgm:t>
    </dgm:pt>
    <dgm:pt modelId="{B8AC920E-D64D-48DC-984A-37633F9D2765}" type="parTrans" cxnId="{07074DCD-39A6-4EFB-8406-5390900DA3DF}">
      <dgm:prSet/>
      <dgm:spPr/>
      <dgm:t>
        <a:bodyPr/>
        <a:lstStyle/>
        <a:p>
          <a:endParaRPr lang="en-US">
            <a:latin typeface="Impact" pitchFamily="34" charset="0"/>
          </a:endParaRPr>
        </a:p>
      </dgm:t>
    </dgm:pt>
    <dgm:pt modelId="{4BBF9DBE-D8F9-495A-92CC-0BDD5CBE910C}" type="sibTrans" cxnId="{07074DCD-39A6-4EFB-8406-5390900DA3DF}">
      <dgm:prSet/>
      <dgm:spPr/>
      <dgm:t>
        <a:bodyPr/>
        <a:lstStyle/>
        <a:p>
          <a:endParaRPr lang="en-US">
            <a:latin typeface="Impact" pitchFamily="34" charset="0"/>
          </a:endParaRPr>
        </a:p>
      </dgm:t>
    </dgm:pt>
    <dgm:pt modelId="{3C9DC950-45A0-4506-BE1C-19C9488437B9}">
      <dgm:prSet phldrT="[Text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lIns="91440" tIns="182880" rIns="91440" bIns="91440"/>
        <a:lstStyle/>
        <a:p>
          <a:pPr algn="just" rtl="1">
            <a:spcAft>
              <a:spcPts val="1200"/>
            </a:spcAft>
          </a:pPr>
          <a:r>
            <a:rPr lang="fa-IR" sz="2800" dirty="0" smtClean="0">
              <a:latin typeface="Gill Sans MT Condensed" pitchFamily="34" charset="0"/>
              <a:cs typeface="B Zar" pitchFamily="2" charset="-78"/>
            </a:rPr>
            <a:t>آیا بین رهبری توزیع شده با عملکرد سازمانی معلمان مدارس ابتدایی دولتی شهر تهران رابطه ای  وجود دارد؟</a:t>
          </a:r>
          <a:endParaRPr lang="en-US" sz="2800" dirty="0">
            <a:latin typeface="Gill Sans MT Condensed" pitchFamily="34" charset="0"/>
            <a:cs typeface="B Zar" pitchFamily="2" charset="-78"/>
          </a:endParaRPr>
        </a:p>
      </dgm:t>
    </dgm:pt>
    <dgm:pt modelId="{F63603CC-B671-49A7-9582-DF7B4B90BEA3}" type="parTrans" cxnId="{F369EAA2-D79E-4A3F-B40F-E596564E4D04}">
      <dgm:prSet/>
      <dgm:spPr/>
      <dgm:t>
        <a:bodyPr/>
        <a:lstStyle/>
        <a:p>
          <a:endParaRPr lang="en-US">
            <a:latin typeface="Impact" pitchFamily="34" charset="0"/>
          </a:endParaRPr>
        </a:p>
      </dgm:t>
    </dgm:pt>
    <dgm:pt modelId="{06DD1EC4-A123-4E44-9A55-AF0106D23293}" type="sibTrans" cxnId="{F369EAA2-D79E-4A3F-B40F-E596564E4D04}">
      <dgm:prSet/>
      <dgm:spPr/>
      <dgm:t>
        <a:bodyPr/>
        <a:lstStyle/>
        <a:p>
          <a:endParaRPr lang="en-US">
            <a:latin typeface="Impact" pitchFamily="34" charset="0"/>
          </a:endParaRPr>
        </a:p>
      </dgm:t>
    </dgm:pt>
    <dgm:pt modelId="{3D2AFC7C-0963-40F3-824D-6340752942E5}" type="pres">
      <dgm:prSet presAssocID="{517F0DD9-5618-47E5-BFB0-C8949AF76C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7BB0BA-6C2C-4727-898B-18B6FE62754F}" type="pres">
      <dgm:prSet presAssocID="{D05D9BCC-FB76-41D4-A8B1-A1BB5F6E75D4}" presName="composite" presStyleCnt="0"/>
      <dgm:spPr/>
      <dgm:t>
        <a:bodyPr/>
        <a:lstStyle/>
        <a:p>
          <a:endParaRPr lang="en-US"/>
        </a:p>
      </dgm:t>
    </dgm:pt>
    <dgm:pt modelId="{563D5631-2476-42CE-8A03-14EE7F88A2FB}" type="pres">
      <dgm:prSet presAssocID="{D05D9BCC-FB76-41D4-A8B1-A1BB5F6E75D4}" presName="parTx" presStyleLbl="alignNode1" presStyleIdx="0" presStyleCnt="1" custLinFactX="134835" custLinFactNeighborX="200000" custLinFactNeighborY="3308">
        <dgm:presLayoutVars>
          <dgm:chMax val="0"/>
          <dgm:chPref val="0"/>
          <dgm:bulletEnabled val="1"/>
        </dgm:presLayoutVars>
      </dgm:prSet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3E709669-B635-4B09-B727-01C7BF6245AE}" type="pres">
      <dgm:prSet presAssocID="{D05D9BCC-FB76-41D4-A8B1-A1BB5F6E75D4}" presName="desTx" presStyleLbl="alignAccFollowNode1" presStyleIdx="0" presStyleCnt="1" custScaleY="100000" custLinFactNeighborX="-1352" custLinFactNeighborY="368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34207C74-456C-489B-BCFE-AC64A3BD34CC}" type="presOf" srcId="{517F0DD9-5618-47E5-BFB0-C8949AF76C81}" destId="{3D2AFC7C-0963-40F3-824D-6340752942E5}" srcOrd="0" destOrd="0" presId="urn:microsoft.com/office/officeart/2005/8/layout/hList1"/>
    <dgm:cxn modelId="{07074DCD-39A6-4EFB-8406-5390900DA3DF}" srcId="{517F0DD9-5618-47E5-BFB0-C8949AF76C81}" destId="{D05D9BCC-FB76-41D4-A8B1-A1BB5F6E75D4}" srcOrd="0" destOrd="0" parTransId="{B8AC920E-D64D-48DC-984A-37633F9D2765}" sibTransId="{4BBF9DBE-D8F9-495A-92CC-0BDD5CBE910C}"/>
    <dgm:cxn modelId="{F369EAA2-D79E-4A3F-B40F-E596564E4D04}" srcId="{D05D9BCC-FB76-41D4-A8B1-A1BB5F6E75D4}" destId="{3C9DC950-45A0-4506-BE1C-19C9488437B9}" srcOrd="0" destOrd="0" parTransId="{F63603CC-B671-49A7-9582-DF7B4B90BEA3}" sibTransId="{06DD1EC4-A123-4E44-9A55-AF0106D23293}"/>
    <dgm:cxn modelId="{C2FE17A2-D9E1-46F8-918B-C1143B8620AA}" type="presOf" srcId="{D05D9BCC-FB76-41D4-A8B1-A1BB5F6E75D4}" destId="{563D5631-2476-42CE-8A03-14EE7F88A2FB}" srcOrd="0" destOrd="0" presId="urn:microsoft.com/office/officeart/2005/8/layout/hList1"/>
    <dgm:cxn modelId="{C8E0FC07-42AE-4B44-98A6-24EDB362224B}" type="presOf" srcId="{3C9DC950-45A0-4506-BE1C-19C9488437B9}" destId="{3E709669-B635-4B09-B727-01C7BF6245AE}" srcOrd="0" destOrd="0" presId="urn:microsoft.com/office/officeart/2005/8/layout/hList1"/>
    <dgm:cxn modelId="{CD4AC310-0FAD-448C-9581-AA822FEC033C}" type="presParOf" srcId="{3D2AFC7C-0963-40F3-824D-6340752942E5}" destId="{D87BB0BA-6C2C-4727-898B-18B6FE62754F}" srcOrd="0" destOrd="0" presId="urn:microsoft.com/office/officeart/2005/8/layout/hList1"/>
    <dgm:cxn modelId="{F3FA18B7-25D2-4A6A-8079-93075F516C0E}" type="presParOf" srcId="{D87BB0BA-6C2C-4727-898B-18B6FE62754F}" destId="{563D5631-2476-42CE-8A03-14EE7F88A2FB}" srcOrd="0" destOrd="0" presId="urn:microsoft.com/office/officeart/2005/8/layout/hList1"/>
    <dgm:cxn modelId="{B9719DB3-9C18-43B8-89CF-242145435029}" type="presParOf" srcId="{D87BB0BA-6C2C-4727-898B-18B6FE62754F}" destId="{3E709669-B635-4B09-B727-01C7BF6245AE}" srcOrd="1" destOrd="0" presId="urn:microsoft.com/office/officeart/2005/8/layout/h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17F0DD9-5618-47E5-BFB0-C8949AF76C81}" type="doc">
      <dgm:prSet loTypeId="urn:microsoft.com/office/officeart/2005/8/layout/h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05D9BCC-FB76-41D4-A8B1-A1BB5F6E75D4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xfrm>
          <a:off x="3265" y="-74114"/>
          <a:ext cx="3340628" cy="927272"/>
        </a:xfrm>
        <a:prstGeom prst="round1Rect">
          <a:avLst/>
        </a:prstGeom>
        <a:gradFill rotWithShape="1">
          <a:gsLst>
            <a:gs pos="0">
              <a:srgbClr val="8064A2">
                <a:tint val="35000"/>
                <a:satMod val="260000"/>
              </a:srgbClr>
            </a:gs>
            <a:gs pos="30000">
              <a:srgbClr val="8064A2">
                <a:tint val="38000"/>
                <a:satMod val="260000"/>
              </a:srgbClr>
            </a:gs>
            <a:gs pos="75000">
              <a:srgbClr val="8064A2">
                <a:tint val="55000"/>
                <a:satMod val="255000"/>
              </a:srgbClr>
            </a:gs>
            <a:gs pos="100000">
              <a:srgbClr val="8064A2">
                <a:tint val="70000"/>
                <a:satMod val="255000"/>
              </a:srgb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rgbClr val="8064A2">
              <a:shade val="70000"/>
              <a:satMod val="150000"/>
            </a:srgb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gm:spPr>
      <dgm:t>
        <a:bodyPr anchor="b" anchorCtr="0"/>
        <a:lstStyle/>
        <a:p>
          <a:pPr algn="r" rtl="1"/>
          <a:r>
            <a:rPr lang="fa-IR" sz="3300" b="1" dirty="0" smtClean="0">
              <a:solidFill>
                <a:sysClr val="windowText" lastClr="000000"/>
              </a:solidFill>
              <a:latin typeface="Gill Sans MT Condensed" pitchFamily="34" charset="0"/>
              <a:ea typeface="+mn-ea"/>
              <a:cs typeface="B Zar" pitchFamily="2" charset="-78"/>
            </a:rPr>
            <a:t>سوال فرعی(1)</a:t>
          </a:r>
          <a:endParaRPr lang="en-US" sz="3300" b="1" dirty="0">
            <a:solidFill>
              <a:sysClr val="windowText" lastClr="000000"/>
            </a:solidFill>
            <a:latin typeface="Gill Sans MT Condensed" pitchFamily="34" charset="0"/>
            <a:ea typeface="+mn-ea"/>
            <a:cs typeface="B Zar" pitchFamily="2" charset="-78"/>
          </a:endParaRPr>
        </a:p>
      </dgm:t>
    </dgm:pt>
    <dgm:pt modelId="{B8AC920E-D64D-48DC-984A-37633F9D2765}" type="parTrans" cxnId="{07074DCD-39A6-4EFB-8406-5390900DA3DF}">
      <dgm:prSet/>
      <dgm:spPr/>
      <dgm:t>
        <a:bodyPr/>
        <a:lstStyle/>
        <a:p>
          <a:endParaRPr lang="en-US">
            <a:latin typeface="Impact" pitchFamily="34" charset="0"/>
          </a:endParaRPr>
        </a:p>
      </dgm:t>
    </dgm:pt>
    <dgm:pt modelId="{4BBF9DBE-D8F9-495A-92CC-0BDD5CBE910C}" type="sibTrans" cxnId="{07074DCD-39A6-4EFB-8406-5390900DA3DF}">
      <dgm:prSet/>
      <dgm:spPr/>
      <dgm:t>
        <a:bodyPr/>
        <a:lstStyle/>
        <a:p>
          <a:endParaRPr lang="en-US">
            <a:latin typeface="Impact" pitchFamily="34" charset="0"/>
          </a:endParaRPr>
        </a:p>
      </dgm:t>
    </dgm:pt>
    <dgm:pt modelId="{3C9DC950-45A0-4506-BE1C-19C9488437B9}">
      <dgm:prSet phldrT="[Text]" custT="1"/>
      <dgm:spPr>
        <a:xfrm>
          <a:off x="0" y="822483"/>
          <a:ext cx="3340628" cy="2964599"/>
        </a:xfrm>
        <a:prstGeom prst="rect">
          <a:avLst/>
        </a:prstGeom>
        <a:solidFill>
          <a:srgbClr val="4F81BD">
            <a:lumMod val="20000"/>
            <a:lumOff val="80000"/>
          </a:srgbClr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lIns="91440" tIns="182880" rIns="91440" bIns="91440"/>
        <a:lstStyle/>
        <a:p>
          <a:pPr algn="just" rtl="1">
            <a:spcAft>
              <a:spcPts val="1200"/>
            </a:spcAft>
          </a:pPr>
          <a:r>
            <a:rPr lang="ar-SA" sz="2800" dirty="0" smtClean="0">
              <a:cs typeface="B Zar" pitchFamily="2" charset="-78"/>
            </a:rPr>
            <a:t>وضعیت رهبری توزیع شده</a:t>
          </a:r>
          <a:r>
            <a:rPr lang="fa-IR" sz="2800" dirty="0" smtClean="0">
              <a:cs typeface="B Zar" pitchFamily="2" charset="-78"/>
            </a:rPr>
            <a:t> از دیدگاه </a:t>
          </a:r>
          <a:r>
            <a:rPr lang="ar-SA" sz="2800" dirty="0" smtClean="0">
              <a:cs typeface="B Zar" pitchFamily="2" charset="-78"/>
            </a:rPr>
            <a:t>  معلمان ابتدایی دولتی شهر تهران چگونه است؟</a:t>
          </a:r>
          <a:endParaRPr lang="en-US" sz="2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 Condensed" pitchFamily="34" charset="0"/>
            <a:ea typeface="+mn-ea"/>
            <a:cs typeface="B Zar" pitchFamily="2" charset="-78"/>
          </a:endParaRPr>
        </a:p>
      </dgm:t>
    </dgm:pt>
    <dgm:pt modelId="{F63603CC-B671-49A7-9582-DF7B4B90BEA3}" type="parTrans" cxnId="{F369EAA2-D79E-4A3F-B40F-E596564E4D04}">
      <dgm:prSet/>
      <dgm:spPr/>
      <dgm:t>
        <a:bodyPr/>
        <a:lstStyle/>
        <a:p>
          <a:endParaRPr lang="en-US">
            <a:latin typeface="Impact" pitchFamily="34" charset="0"/>
          </a:endParaRPr>
        </a:p>
      </dgm:t>
    </dgm:pt>
    <dgm:pt modelId="{06DD1EC4-A123-4E44-9A55-AF0106D23293}" type="sibTrans" cxnId="{F369EAA2-D79E-4A3F-B40F-E596564E4D04}">
      <dgm:prSet/>
      <dgm:spPr/>
      <dgm:t>
        <a:bodyPr/>
        <a:lstStyle/>
        <a:p>
          <a:endParaRPr lang="en-US">
            <a:latin typeface="Impact" pitchFamily="34" charset="0"/>
          </a:endParaRPr>
        </a:p>
      </dgm:t>
    </dgm:pt>
    <dgm:pt modelId="{3D2AFC7C-0963-40F3-824D-6340752942E5}" type="pres">
      <dgm:prSet presAssocID="{517F0DD9-5618-47E5-BFB0-C8949AF76C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7BB0BA-6C2C-4727-898B-18B6FE62754F}" type="pres">
      <dgm:prSet presAssocID="{D05D9BCC-FB76-41D4-A8B1-A1BB5F6E75D4}" presName="composite" presStyleCnt="0"/>
      <dgm:spPr/>
    </dgm:pt>
    <dgm:pt modelId="{563D5631-2476-42CE-8A03-14EE7F88A2FB}" type="pres">
      <dgm:prSet presAssocID="{D05D9BCC-FB76-41D4-A8B1-A1BB5F6E75D4}" presName="parTx" presStyleLbl="alignNode1" presStyleIdx="0" presStyleCnt="1" custLinFactX="134835" custLinFactNeighborX="200000" custLinFactNeighborY="3308">
        <dgm:presLayoutVars>
          <dgm:chMax val="0"/>
          <dgm:chPref val="0"/>
          <dgm:bulletEnabled val="1"/>
        </dgm:presLayoutVars>
      </dgm:prSet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3E709669-B635-4B09-B727-01C7BF6245AE}" type="pres">
      <dgm:prSet presAssocID="{D05D9BCC-FB76-41D4-A8B1-A1BB5F6E75D4}" presName="desTx" presStyleLbl="alignAccFollowNode1" presStyleIdx="0" presStyleCnt="1" custScaleY="100000" custLinFactNeighborX="-49" custLinFactNeighborY="92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07074DCD-39A6-4EFB-8406-5390900DA3DF}" srcId="{517F0DD9-5618-47E5-BFB0-C8949AF76C81}" destId="{D05D9BCC-FB76-41D4-A8B1-A1BB5F6E75D4}" srcOrd="0" destOrd="0" parTransId="{B8AC920E-D64D-48DC-984A-37633F9D2765}" sibTransId="{4BBF9DBE-D8F9-495A-92CC-0BDD5CBE910C}"/>
    <dgm:cxn modelId="{01FD1E4B-AD93-4598-A90C-FC45FACC2925}" type="presOf" srcId="{517F0DD9-5618-47E5-BFB0-C8949AF76C81}" destId="{3D2AFC7C-0963-40F3-824D-6340752942E5}" srcOrd="0" destOrd="0" presId="urn:microsoft.com/office/officeart/2005/8/layout/hList1"/>
    <dgm:cxn modelId="{ADBD7C3D-FF3B-4FA7-ABD5-3D893DF10662}" type="presOf" srcId="{3C9DC950-45A0-4506-BE1C-19C9488437B9}" destId="{3E709669-B635-4B09-B727-01C7BF6245AE}" srcOrd="0" destOrd="0" presId="urn:microsoft.com/office/officeart/2005/8/layout/hList1"/>
    <dgm:cxn modelId="{F369EAA2-D79E-4A3F-B40F-E596564E4D04}" srcId="{D05D9BCC-FB76-41D4-A8B1-A1BB5F6E75D4}" destId="{3C9DC950-45A0-4506-BE1C-19C9488437B9}" srcOrd="0" destOrd="0" parTransId="{F63603CC-B671-49A7-9582-DF7B4B90BEA3}" sibTransId="{06DD1EC4-A123-4E44-9A55-AF0106D23293}"/>
    <dgm:cxn modelId="{78CBEBDB-8A61-441C-819E-651EA7479683}" type="presOf" srcId="{D05D9BCC-FB76-41D4-A8B1-A1BB5F6E75D4}" destId="{563D5631-2476-42CE-8A03-14EE7F88A2FB}" srcOrd="0" destOrd="0" presId="urn:microsoft.com/office/officeart/2005/8/layout/hList1"/>
    <dgm:cxn modelId="{37A9A4A3-284D-497F-849E-E52C6BF380AE}" type="presParOf" srcId="{3D2AFC7C-0963-40F3-824D-6340752942E5}" destId="{D87BB0BA-6C2C-4727-898B-18B6FE62754F}" srcOrd="0" destOrd="0" presId="urn:microsoft.com/office/officeart/2005/8/layout/hList1"/>
    <dgm:cxn modelId="{D09CDE73-C54D-43D7-854F-CCE89137EAA2}" type="presParOf" srcId="{D87BB0BA-6C2C-4727-898B-18B6FE62754F}" destId="{563D5631-2476-42CE-8A03-14EE7F88A2FB}" srcOrd="0" destOrd="0" presId="urn:microsoft.com/office/officeart/2005/8/layout/hList1"/>
    <dgm:cxn modelId="{DB512E0B-CCED-4133-BDBD-E231E14902F3}" type="presParOf" srcId="{D87BB0BA-6C2C-4727-898B-18B6FE62754F}" destId="{3E709669-B635-4B09-B727-01C7BF6245AE}" srcOrd="1" destOrd="0" presId="urn:microsoft.com/office/officeart/2005/8/layout/h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E745E-4D19-4A19-828C-8ECB97199D74}">
      <dsp:nvSpPr>
        <dsp:cNvPr id="0" name=""/>
        <dsp:cNvSpPr/>
      </dsp:nvSpPr>
      <dsp:spPr>
        <a:xfrm rot="5400000">
          <a:off x="-221596" y="297800"/>
          <a:ext cx="1477312" cy="1034118"/>
        </a:xfrm>
        <a:prstGeom prst="chevron">
          <a:avLst/>
        </a:prstGeom>
        <a:gradFill rotWithShape="1">
          <a:gsLst>
            <a:gs pos="0">
              <a:schemeClr val="accent2">
                <a:tint val="45000"/>
                <a:satMod val="220000"/>
              </a:schemeClr>
            </a:gs>
            <a:gs pos="30000">
              <a:schemeClr val="accent2">
                <a:tint val="61000"/>
                <a:satMod val="220000"/>
              </a:schemeClr>
            </a:gs>
            <a:gs pos="45000">
              <a:schemeClr val="accent2">
                <a:tint val="66000"/>
                <a:satMod val="240000"/>
              </a:schemeClr>
            </a:gs>
            <a:gs pos="55000">
              <a:schemeClr val="accent2">
                <a:tint val="66000"/>
                <a:satMod val="220000"/>
              </a:schemeClr>
            </a:gs>
            <a:gs pos="73000">
              <a:schemeClr val="accent2">
                <a:tint val="61000"/>
                <a:satMod val="220000"/>
              </a:schemeClr>
            </a:gs>
            <a:gs pos="100000">
              <a:schemeClr val="accent2">
                <a:tint val="45000"/>
                <a:satMod val="220000"/>
              </a:schemeClr>
            </a:gs>
          </a:gsLst>
          <a:lin ang="950000" scaled="1"/>
        </a:gradFill>
        <a:ln w="9525" cap="flat" cmpd="sng" algn="ctr">
          <a:solidFill>
            <a:schemeClr val="accent2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chemeClr val="tx1"/>
              </a:solidFill>
              <a:latin typeface="Gill Sans MT Condensed" pitchFamily="34" charset="0"/>
              <a:ea typeface="+mn-ea"/>
              <a:cs typeface="B Zar" pitchFamily="2" charset="-78"/>
            </a:rPr>
            <a:t>1</a:t>
          </a:r>
          <a:endParaRPr lang="en-US" sz="2000" b="1" kern="1200" dirty="0">
            <a:solidFill>
              <a:schemeClr val="tx1"/>
            </a:solidFill>
            <a:latin typeface="Gill Sans MT Condensed" pitchFamily="34" charset="0"/>
            <a:ea typeface="+mn-ea"/>
            <a:cs typeface="B Zar" pitchFamily="2" charset="-78"/>
          </a:endParaRPr>
        </a:p>
      </dsp:txBody>
      <dsp:txXfrm rot="-5400000">
        <a:off x="1" y="593262"/>
        <a:ext cx="1034118" cy="443194"/>
      </dsp:txXfrm>
    </dsp:sp>
    <dsp:sp modelId="{F3E58774-D024-45B7-BC3E-5514F18F310B}">
      <dsp:nvSpPr>
        <dsp:cNvPr id="0" name=""/>
        <dsp:cNvSpPr/>
      </dsp:nvSpPr>
      <dsp:spPr>
        <a:xfrm rot="5400000">
          <a:off x="4131375" y="-3021059"/>
          <a:ext cx="960757" cy="7155272"/>
        </a:xfrm>
        <a:prstGeom prst="round2SameRect">
          <a:avLst/>
        </a:prstGeom>
        <a:gradFill rotWithShape="1">
          <a:gsLst>
            <a:gs pos="0">
              <a:schemeClr val="accent6">
                <a:tint val="45000"/>
                <a:satMod val="220000"/>
              </a:schemeClr>
            </a:gs>
            <a:gs pos="30000">
              <a:schemeClr val="accent6">
                <a:tint val="61000"/>
                <a:satMod val="220000"/>
              </a:schemeClr>
            </a:gs>
            <a:gs pos="45000">
              <a:schemeClr val="accent6">
                <a:tint val="66000"/>
                <a:satMod val="240000"/>
              </a:schemeClr>
            </a:gs>
            <a:gs pos="55000">
              <a:schemeClr val="accent6">
                <a:tint val="66000"/>
                <a:satMod val="220000"/>
              </a:schemeClr>
            </a:gs>
            <a:gs pos="73000">
              <a:schemeClr val="accent6">
                <a:tint val="61000"/>
                <a:satMod val="220000"/>
              </a:schemeClr>
            </a:gs>
            <a:gs pos="100000">
              <a:schemeClr val="accent6">
                <a:tint val="45000"/>
                <a:satMod val="220000"/>
              </a:schemeClr>
            </a:gs>
          </a:gsLst>
          <a:lin ang="950000" scaled="1"/>
        </a:gradFill>
        <a:ln w="9525" cap="flat" cmpd="sng" algn="ctr">
          <a:solidFill>
            <a:schemeClr val="accent6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800" b="1" kern="1200" dirty="0" smtClean="0">
              <a:cs typeface="B Zar" pitchFamily="2" charset="-78"/>
            </a:rPr>
            <a:t>جهان امروز سازمانها, دستخوش تغییر و تحولات شگرف</a:t>
          </a:r>
          <a:endParaRPr lang="en-US" sz="2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 Condensed" pitchFamily="34" charset="0"/>
            <a:ea typeface="+mn-ea"/>
            <a:cs typeface="B Zar" pitchFamily="2" charset="-78"/>
          </a:endParaRPr>
        </a:p>
      </dsp:txBody>
      <dsp:txXfrm rot="-5400000">
        <a:off x="1034118" y="123098"/>
        <a:ext cx="7108372" cy="866957"/>
      </dsp:txXfrm>
    </dsp:sp>
    <dsp:sp modelId="{95BFF464-8791-4EF1-832E-183E2642CAD0}">
      <dsp:nvSpPr>
        <dsp:cNvPr id="0" name=""/>
        <dsp:cNvSpPr/>
      </dsp:nvSpPr>
      <dsp:spPr>
        <a:xfrm rot="5400000">
          <a:off x="-221596" y="1559605"/>
          <a:ext cx="1477312" cy="1034118"/>
        </a:xfrm>
        <a:prstGeom prst="chevron">
          <a:avLst/>
        </a:prstGeom>
        <a:gradFill rotWithShape="1">
          <a:gsLst>
            <a:gs pos="0">
              <a:schemeClr val="accent1">
                <a:shade val="63000"/>
                <a:satMod val="110000"/>
              </a:schemeClr>
            </a:gs>
            <a:gs pos="30000">
              <a:schemeClr val="accent1">
                <a:shade val="90000"/>
                <a:satMod val="120000"/>
              </a:schemeClr>
            </a:gs>
            <a:gs pos="45000">
              <a:schemeClr val="accent1">
                <a:shade val="100000"/>
                <a:satMod val="128000"/>
              </a:schemeClr>
            </a:gs>
            <a:gs pos="55000">
              <a:schemeClr val="accent1">
                <a:shade val="100000"/>
                <a:satMod val="128000"/>
              </a:schemeClr>
            </a:gs>
            <a:gs pos="73000">
              <a:schemeClr val="accent1">
                <a:shade val="90000"/>
                <a:satMod val="120000"/>
              </a:schemeClr>
            </a:gs>
            <a:gs pos="100000">
              <a:schemeClr val="accent1">
                <a:shade val="63000"/>
                <a:satMod val="110000"/>
              </a:schemeClr>
            </a:gs>
          </a:gsLst>
          <a:lin ang="950000" scaled="1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chemeClr val="tx1"/>
              </a:solidFill>
              <a:latin typeface="Gill Sans MT Condensed" pitchFamily="34" charset="0"/>
              <a:ea typeface="+mn-ea"/>
              <a:cs typeface="B Zar" pitchFamily="2" charset="-78"/>
            </a:rPr>
            <a:t>2</a:t>
          </a:r>
          <a:endParaRPr lang="en-US" sz="1600" b="1" kern="1200" dirty="0">
            <a:solidFill>
              <a:schemeClr val="tx1"/>
            </a:solidFill>
            <a:latin typeface="Gill Sans MT Condensed" pitchFamily="34" charset="0"/>
            <a:ea typeface="+mn-ea"/>
            <a:cs typeface="B Zar" pitchFamily="2" charset="-78"/>
          </a:endParaRPr>
        </a:p>
      </dsp:txBody>
      <dsp:txXfrm rot="-5400000">
        <a:off x="1" y="1855067"/>
        <a:ext cx="1034118" cy="443194"/>
      </dsp:txXfrm>
    </dsp:sp>
    <dsp:sp modelId="{800A1001-295C-4A76-8A6A-C814A34DB066}">
      <dsp:nvSpPr>
        <dsp:cNvPr id="0" name=""/>
        <dsp:cNvSpPr/>
      </dsp:nvSpPr>
      <dsp:spPr>
        <a:xfrm rot="5400000">
          <a:off x="4131628" y="-1759501"/>
          <a:ext cx="960252" cy="7155272"/>
        </a:xfrm>
        <a:prstGeom prst="round2SameRect">
          <a:avLst/>
        </a:prstGeom>
        <a:gradFill rotWithShape="1">
          <a:gsLst>
            <a:gs pos="0">
              <a:schemeClr val="accent5">
                <a:tint val="45000"/>
                <a:satMod val="220000"/>
              </a:schemeClr>
            </a:gs>
            <a:gs pos="30000">
              <a:schemeClr val="accent5">
                <a:tint val="61000"/>
                <a:satMod val="220000"/>
              </a:schemeClr>
            </a:gs>
            <a:gs pos="45000">
              <a:schemeClr val="accent5">
                <a:tint val="66000"/>
                <a:satMod val="240000"/>
              </a:schemeClr>
            </a:gs>
            <a:gs pos="55000">
              <a:schemeClr val="accent5">
                <a:tint val="66000"/>
                <a:satMod val="220000"/>
              </a:schemeClr>
            </a:gs>
            <a:gs pos="73000">
              <a:schemeClr val="accent5">
                <a:tint val="61000"/>
                <a:satMod val="220000"/>
              </a:schemeClr>
            </a:gs>
            <a:gs pos="100000">
              <a:schemeClr val="accent5">
                <a:tint val="45000"/>
                <a:satMod val="220000"/>
              </a:schemeClr>
            </a:gs>
          </a:gsLst>
          <a:lin ang="950000" scaled="1"/>
        </a:gradFill>
        <a:ln w="9525" cap="flat" cmpd="sng" algn="ctr">
          <a:solidFill>
            <a:schemeClr val="accent5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800" b="1" kern="1200" dirty="0" smtClean="0">
              <a:cs typeface="B Zar" pitchFamily="2" charset="-78"/>
            </a:rPr>
            <a:t>معلمان مهمترین ترین و موثر ترین عامل در مدرسه</a:t>
          </a:r>
          <a:endParaRPr lang="en-US" sz="2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 Condensed" pitchFamily="34" charset="0"/>
            <a:ea typeface="+mn-ea"/>
            <a:cs typeface="B Zar" pitchFamily="2" charset="-78"/>
          </a:endParaRPr>
        </a:p>
      </dsp:txBody>
      <dsp:txXfrm rot="-5400000">
        <a:off x="1034118" y="1384885"/>
        <a:ext cx="7108396" cy="866500"/>
      </dsp:txXfrm>
    </dsp:sp>
    <dsp:sp modelId="{ADBFC8F5-47A5-49CF-B0C3-42D45AA4D3BC}">
      <dsp:nvSpPr>
        <dsp:cNvPr id="0" name=""/>
        <dsp:cNvSpPr/>
      </dsp:nvSpPr>
      <dsp:spPr>
        <a:xfrm rot="5400000">
          <a:off x="-221596" y="2892676"/>
          <a:ext cx="1477312" cy="1034118"/>
        </a:xfrm>
        <a:prstGeom prst="chevron">
          <a:avLst/>
        </a:prstGeom>
        <a:gradFill rotWithShape="1">
          <a:gsLst>
            <a:gs pos="0">
              <a:schemeClr val="accent3">
                <a:shade val="63000"/>
                <a:satMod val="110000"/>
              </a:schemeClr>
            </a:gs>
            <a:gs pos="30000">
              <a:schemeClr val="accent3">
                <a:shade val="90000"/>
                <a:satMod val="120000"/>
              </a:schemeClr>
            </a:gs>
            <a:gs pos="45000">
              <a:schemeClr val="accent3">
                <a:shade val="100000"/>
                <a:satMod val="128000"/>
              </a:schemeClr>
            </a:gs>
            <a:gs pos="55000">
              <a:schemeClr val="accent3">
                <a:shade val="100000"/>
                <a:satMod val="128000"/>
              </a:schemeClr>
            </a:gs>
            <a:gs pos="73000">
              <a:schemeClr val="accent3">
                <a:shade val="90000"/>
                <a:satMod val="120000"/>
              </a:schemeClr>
            </a:gs>
            <a:gs pos="100000">
              <a:schemeClr val="accent3">
                <a:shade val="63000"/>
                <a:satMod val="110000"/>
              </a:schemeClr>
            </a:gs>
          </a:gsLst>
          <a:lin ang="950000" scaled="1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chemeClr val="tx1"/>
              </a:solidFill>
              <a:latin typeface="Gill Sans MT Condensed" pitchFamily="34" charset="0"/>
              <a:ea typeface="+mn-ea"/>
              <a:cs typeface="B Zar" pitchFamily="2" charset="-78"/>
            </a:rPr>
            <a:t>3</a:t>
          </a:r>
          <a:endParaRPr lang="en-US" sz="1200" b="1" kern="1200" dirty="0">
            <a:solidFill>
              <a:schemeClr val="tx1"/>
            </a:solidFill>
            <a:latin typeface="Gill Sans MT Condensed" pitchFamily="34" charset="0"/>
            <a:ea typeface="+mn-ea"/>
            <a:cs typeface="B Zar" pitchFamily="2" charset="-78"/>
          </a:endParaRPr>
        </a:p>
      </dsp:txBody>
      <dsp:txXfrm rot="-5400000">
        <a:off x="1" y="3188138"/>
        <a:ext cx="1034118" cy="443194"/>
      </dsp:txXfrm>
    </dsp:sp>
    <dsp:sp modelId="{0865B0DD-50FC-42B3-9249-D1747FC40FF9}">
      <dsp:nvSpPr>
        <dsp:cNvPr id="0" name=""/>
        <dsp:cNvSpPr/>
      </dsp:nvSpPr>
      <dsp:spPr>
        <a:xfrm rot="5400000">
          <a:off x="4131628" y="-426430"/>
          <a:ext cx="960252" cy="7155272"/>
        </a:xfrm>
        <a:prstGeom prst="round2SameRect">
          <a:avLst/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rgbClr val="84AA33">
              <a:hueOff val="-3210336"/>
              <a:satOff val="39690"/>
              <a:lumOff val="-12939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 Condensed" pitchFamily="34" charset="0"/>
              <a:ea typeface="+mn-ea"/>
              <a:cs typeface="B Zar" pitchFamily="2" charset="-78"/>
            </a:rPr>
            <a:t>توانایی تاثیر رفتار رهبران بر عملکرد معلمان</a:t>
          </a:r>
          <a:endParaRPr lang="en-US" sz="2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 Condensed" pitchFamily="34" charset="0"/>
            <a:ea typeface="+mn-ea"/>
            <a:cs typeface="B Zar" pitchFamily="2" charset="-78"/>
          </a:endParaRPr>
        </a:p>
      </dsp:txBody>
      <dsp:txXfrm rot="-5400000">
        <a:off x="1034118" y="2717956"/>
        <a:ext cx="7108396" cy="866500"/>
      </dsp:txXfrm>
    </dsp:sp>
    <dsp:sp modelId="{F9EED723-47B0-45BC-9A5E-CDF5B09CC688}">
      <dsp:nvSpPr>
        <dsp:cNvPr id="0" name=""/>
        <dsp:cNvSpPr/>
      </dsp:nvSpPr>
      <dsp:spPr>
        <a:xfrm rot="5400000">
          <a:off x="-221596" y="4225746"/>
          <a:ext cx="1477312" cy="1034118"/>
        </a:xfrm>
        <a:prstGeom prst="chevr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63000"/>
                <a:satMod val="110000"/>
              </a:schemeClr>
            </a:gs>
            <a:gs pos="30000">
              <a:schemeClr val="accent4">
                <a:hueOff val="-4464770"/>
                <a:satOff val="26899"/>
                <a:lumOff val="2156"/>
                <a:alphaOff val="0"/>
                <a:shade val="90000"/>
                <a:satMod val="120000"/>
              </a:schemeClr>
            </a:gs>
            <a:gs pos="45000">
              <a:schemeClr val="accent4">
                <a:hueOff val="-4464770"/>
                <a:satOff val="26899"/>
                <a:lumOff val="2156"/>
                <a:alphaOff val="0"/>
                <a:shade val="100000"/>
                <a:satMod val="128000"/>
              </a:schemeClr>
            </a:gs>
            <a:gs pos="55000">
              <a:schemeClr val="accent4">
                <a:hueOff val="-4464770"/>
                <a:satOff val="26899"/>
                <a:lumOff val="2156"/>
                <a:alphaOff val="0"/>
                <a:shade val="100000"/>
                <a:satMod val="128000"/>
              </a:schemeClr>
            </a:gs>
            <a:gs pos="73000">
              <a:schemeClr val="accent4">
                <a:hueOff val="-4464770"/>
                <a:satOff val="26899"/>
                <a:lumOff val="2156"/>
                <a:alphaOff val="0"/>
                <a:shade val="90000"/>
                <a:satMod val="12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63000"/>
                <a:satMod val="110000"/>
              </a:schemeClr>
            </a:gs>
          </a:gsLst>
          <a:lin ang="950000" scaled="1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chemeClr val="tx1"/>
              </a:solidFill>
              <a:cs typeface="B Zar" pitchFamily="2" charset="-78"/>
            </a:rPr>
            <a:t>4</a:t>
          </a:r>
          <a:endParaRPr lang="en-US" sz="2800" b="1" kern="1200" dirty="0">
            <a:solidFill>
              <a:schemeClr val="tx1"/>
            </a:solidFill>
            <a:cs typeface="B Zar" pitchFamily="2" charset="-78"/>
          </a:endParaRPr>
        </a:p>
      </dsp:txBody>
      <dsp:txXfrm rot="-5400000">
        <a:off x="1" y="4521208"/>
        <a:ext cx="1034118" cy="443194"/>
      </dsp:txXfrm>
    </dsp:sp>
    <dsp:sp modelId="{09E29727-4E13-448F-A733-5654EAC36EFB}">
      <dsp:nvSpPr>
        <dsp:cNvPr id="0" name=""/>
        <dsp:cNvSpPr/>
      </dsp:nvSpPr>
      <dsp:spPr>
        <a:xfrm rot="5400000">
          <a:off x="4131628" y="906640"/>
          <a:ext cx="960252" cy="7155272"/>
        </a:xfrm>
        <a:prstGeom prst="round2SameRect">
          <a:avLst/>
        </a:prstGeom>
        <a:gradFill rotWithShape="1">
          <a:gsLst>
            <a:gs pos="0">
              <a:schemeClr val="accent5">
                <a:tint val="45000"/>
                <a:satMod val="220000"/>
              </a:schemeClr>
            </a:gs>
            <a:gs pos="30000">
              <a:schemeClr val="accent5">
                <a:tint val="61000"/>
                <a:satMod val="220000"/>
              </a:schemeClr>
            </a:gs>
            <a:gs pos="45000">
              <a:schemeClr val="accent5">
                <a:tint val="66000"/>
                <a:satMod val="240000"/>
              </a:schemeClr>
            </a:gs>
            <a:gs pos="55000">
              <a:schemeClr val="accent5">
                <a:tint val="66000"/>
                <a:satMod val="220000"/>
              </a:schemeClr>
            </a:gs>
            <a:gs pos="73000">
              <a:schemeClr val="accent5">
                <a:tint val="61000"/>
                <a:satMod val="220000"/>
              </a:schemeClr>
            </a:gs>
            <a:gs pos="100000">
              <a:schemeClr val="accent5">
                <a:tint val="45000"/>
                <a:satMod val="220000"/>
              </a:schemeClr>
            </a:gs>
          </a:gsLst>
          <a:lin ang="950000" scaled="1"/>
        </a:gradFill>
        <a:ln w="9525" cap="flat" cmpd="sng" algn="ctr">
          <a:solidFill>
            <a:schemeClr val="accent5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800" b="1" kern="1200" dirty="0" smtClean="0">
              <a:cs typeface="B Zar" pitchFamily="2" charset="-78"/>
            </a:rPr>
            <a:t>توسعه تخصص معلمان از طریق رهبری توزیع شده</a:t>
          </a:r>
          <a:endParaRPr lang="en-US" sz="2800" b="1" kern="1200" dirty="0">
            <a:cs typeface="B Zar" pitchFamily="2" charset="-78"/>
          </a:endParaRPr>
        </a:p>
      </dsp:txBody>
      <dsp:txXfrm rot="-5400000">
        <a:off x="1034118" y="4051026"/>
        <a:ext cx="7108396" cy="8665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D5631-2476-42CE-8A03-14EE7F88A2FB}">
      <dsp:nvSpPr>
        <dsp:cNvPr id="0" name=""/>
        <dsp:cNvSpPr/>
      </dsp:nvSpPr>
      <dsp:spPr>
        <a:xfrm>
          <a:off x="0" y="60471"/>
          <a:ext cx="3343894" cy="1337557"/>
        </a:xfrm>
        <a:prstGeom prst="round1Rect">
          <a:avLst/>
        </a:prstGeom>
        <a:gradFill rotWithShape="1">
          <a:gsLst>
            <a:gs pos="0">
              <a:srgbClr val="8064A2">
                <a:tint val="35000"/>
                <a:satMod val="260000"/>
              </a:srgbClr>
            </a:gs>
            <a:gs pos="30000">
              <a:srgbClr val="8064A2">
                <a:tint val="38000"/>
                <a:satMod val="260000"/>
              </a:srgbClr>
            </a:gs>
            <a:gs pos="75000">
              <a:srgbClr val="8064A2">
                <a:tint val="55000"/>
                <a:satMod val="255000"/>
              </a:srgbClr>
            </a:gs>
            <a:gs pos="100000">
              <a:srgbClr val="8064A2">
                <a:tint val="70000"/>
                <a:satMod val="255000"/>
              </a:srgb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rgbClr val="8064A2">
              <a:shade val="70000"/>
              <a:satMod val="150000"/>
            </a:srgb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34696" tIns="134112" rIns="234696" bIns="134112" numCol="1" spcCol="1270" anchor="b" anchorCtr="0">
          <a:noAutofit/>
        </a:bodyPr>
        <a:lstStyle/>
        <a:p>
          <a:pPr lvl="0" algn="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300" b="1" kern="1200" dirty="0" smtClean="0">
              <a:solidFill>
                <a:sysClr val="windowText" lastClr="000000"/>
              </a:solidFill>
              <a:latin typeface="Gill Sans MT Condensed" pitchFamily="34" charset="0"/>
              <a:ea typeface="+mn-ea"/>
              <a:cs typeface="B Zar" pitchFamily="2" charset="-78"/>
            </a:rPr>
            <a:t>سوال فرعی(</a:t>
          </a:r>
          <a:r>
            <a:rPr lang="fa-IR" sz="3300" b="1" kern="1200" dirty="0" smtClean="0">
              <a:solidFill>
                <a:srgbClr val="FF0000"/>
              </a:solidFill>
              <a:latin typeface="Gill Sans MT Condensed" pitchFamily="34" charset="0"/>
              <a:ea typeface="+mn-ea"/>
              <a:cs typeface="B Zar" pitchFamily="2" charset="-78"/>
            </a:rPr>
            <a:t>2</a:t>
          </a:r>
          <a:r>
            <a:rPr lang="fa-IR" sz="3300" b="1" kern="1200" dirty="0" smtClean="0">
              <a:solidFill>
                <a:sysClr val="windowText" lastClr="000000"/>
              </a:solidFill>
              <a:latin typeface="Gill Sans MT Condensed" pitchFamily="34" charset="0"/>
              <a:ea typeface="+mn-ea"/>
              <a:cs typeface="B Zar" pitchFamily="2" charset="-78"/>
            </a:rPr>
            <a:t>): </a:t>
          </a:r>
          <a:endParaRPr lang="en-US" sz="3300" b="1" kern="1200" dirty="0">
            <a:solidFill>
              <a:sysClr val="windowText" lastClr="000000"/>
            </a:solidFill>
            <a:latin typeface="Gill Sans MT Condensed" pitchFamily="34" charset="0"/>
            <a:ea typeface="+mn-ea"/>
            <a:cs typeface="B Zar" pitchFamily="2" charset="-78"/>
          </a:endParaRPr>
        </a:p>
      </dsp:txBody>
      <dsp:txXfrm>
        <a:off x="0" y="60471"/>
        <a:ext cx="3278600" cy="1337557"/>
      </dsp:txXfrm>
    </dsp:sp>
    <dsp:sp modelId="{3E709669-B635-4B09-B727-01C7BF6245AE}">
      <dsp:nvSpPr>
        <dsp:cNvPr id="0" name=""/>
        <dsp:cNvSpPr/>
      </dsp:nvSpPr>
      <dsp:spPr>
        <a:xfrm>
          <a:off x="0" y="1353782"/>
          <a:ext cx="3343894" cy="2327760"/>
        </a:xfrm>
        <a:prstGeom prst="rect">
          <a:avLst/>
        </a:prstGeom>
        <a:solidFill>
          <a:srgbClr val="4F81BD">
            <a:lumMod val="20000"/>
            <a:lumOff val="80000"/>
          </a:srgbClr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182880" rIns="91440" bIns="91440" numCol="1" spcCol="1270" anchor="t" anchorCtr="0">
          <a:noAutofit/>
        </a:bodyPr>
        <a:lstStyle/>
        <a:p>
          <a:pPr marL="228600" lvl="1" indent="-228600" algn="just" defTabSz="1066800" rtl="1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ar-SA" sz="2400" b="1" kern="1200" dirty="0" smtClean="0">
              <a:cs typeface="B Zar" pitchFamily="2" charset="-78"/>
            </a:rPr>
            <a:t>وضعیت عملکرد سازمانی معلمان ابتدایی دولتی شهر تهران چگونه است؟</a:t>
          </a:r>
          <a:endParaRPr lang="en-US" sz="2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 Condensed" pitchFamily="34" charset="0"/>
            <a:ea typeface="+mn-ea"/>
            <a:cs typeface="B Zar" pitchFamily="2" charset="-78"/>
          </a:endParaRPr>
        </a:p>
      </dsp:txBody>
      <dsp:txXfrm>
        <a:off x="0" y="1353782"/>
        <a:ext cx="3343894" cy="23277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D5631-2476-42CE-8A03-14EE7F88A2FB}">
      <dsp:nvSpPr>
        <dsp:cNvPr id="0" name=""/>
        <dsp:cNvSpPr/>
      </dsp:nvSpPr>
      <dsp:spPr>
        <a:xfrm>
          <a:off x="1632" y="-58832"/>
          <a:ext cx="3340628" cy="889973"/>
        </a:xfrm>
        <a:prstGeom prst="round1Rect">
          <a:avLst/>
        </a:prstGeom>
        <a:gradFill rotWithShape="1">
          <a:gsLst>
            <a:gs pos="0">
              <a:srgbClr val="8064A2">
                <a:tint val="35000"/>
                <a:satMod val="260000"/>
              </a:srgbClr>
            </a:gs>
            <a:gs pos="30000">
              <a:srgbClr val="8064A2">
                <a:tint val="38000"/>
                <a:satMod val="260000"/>
              </a:srgbClr>
            </a:gs>
            <a:gs pos="75000">
              <a:srgbClr val="8064A2">
                <a:tint val="55000"/>
                <a:satMod val="255000"/>
              </a:srgbClr>
            </a:gs>
            <a:gs pos="100000">
              <a:srgbClr val="8064A2">
                <a:tint val="70000"/>
                <a:satMod val="255000"/>
              </a:srgb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rgbClr val="8064A2">
              <a:shade val="70000"/>
              <a:satMod val="150000"/>
            </a:srgb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34696" tIns="134112" rIns="234696" bIns="134112" numCol="1" spcCol="1270" anchor="b" anchorCtr="0">
          <a:noAutofit/>
        </a:bodyPr>
        <a:lstStyle/>
        <a:p>
          <a:pPr lvl="0" algn="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300" b="1" kern="1200" dirty="0" smtClean="0">
              <a:solidFill>
                <a:sysClr val="windowText" lastClr="000000"/>
              </a:solidFill>
              <a:latin typeface="Gill Sans MT Condensed" pitchFamily="34" charset="0"/>
              <a:ea typeface="+mn-ea"/>
              <a:cs typeface="B Zar" pitchFamily="2" charset="-78"/>
            </a:rPr>
            <a:t>سوال فرعی (</a:t>
          </a:r>
          <a:r>
            <a:rPr lang="fa-IR" sz="3300" b="1" kern="1200" dirty="0" smtClean="0">
              <a:solidFill>
                <a:srgbClr val="FF0000"/>
              </a:solidFill>
              <a:latin typeface="Gill Sans MT Condensed" pitchFamily="34" charset="0"/>
              <a:ea typeface="+mn-ea"/>
              <a:cs typeface="B Zar" pitchFamily="2" charset="-78"/>
            </a:rPr>
            <a:t>3</a:t>
          </a:r>
          <a:r>
            <a:rPr lang="fa-IR" sz="3300" b="1" kern="1200" dirty="0" smtClean="0">
              <a:solidFill>
                <a:sysClr val="windowText" lastClr="000000"/>
              </a:solidFill>
              <a:latin typeface="Gill Sans MT Condensed" pitchFamily="34" charset="0"/>
              <a:ea typeface="+mn-ea"/>
              <a:cs typeface="B Zar" pitchFamily="2" charset="-78"/>
            </a:rPr>
            <a:t>):</a:t>
          </a:r>
          <a:endParaRPr lang="en-US" sz="3300" b="1" kern="1200" dirty="0">
            <a:solidFill>
              <a:sysClr val="windowText" lastClr="000000"/>
            </a:solidFill>
            <a:latin typeface="Gill Sans MT Condensed" pitchFamily="34" charset="0"/>
            <a:ea typeface="+mn-ea"/>
            <a:cs typeface="B Zar" pitchFamily="2" charset="-78"/>
          </a:endParaRPr>
        </a:p>
      </dsp:txBody>
      <dsp:txXfrm>
        <a:off x="1632" y="-58832"/>
        <a:ext cx="3297183" cy="889973"/>
      </dsp:txXfrm>
    </dsp:sp>
    <dsp:sp modelId="{3E709669-B635-4B09-B727-01C7BF6245AE}">
      <dsp:nvSpPr>
        <dsp:cNvPr id="0" name=""/>
        <dsp:cNvSpPr/>
      </dsp:nvSpPr>
      <dsp:spPr>
        <a:xfrm>
          <a:off x="3265" y="700812"/>
          <a:ext cx="3340628" cy="2964599"/>
        </a:xfrm>
        <a:prstGeom prst="rect">
          <a:avLst/>
        </a:prstGeom>
        <a:solidFill>
          <a:srgbClr val="4F81BD">
            <a:lumMod val="20000"/>
            <a:lumOff val="80000"/>
          </a:srgbClr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182880" rIns="91440" bIns="91440" numCol="1" spcCol="1270" anchor="t" anchorCtr="0">
          <a:noAutofit/>
        </a:bodyPr>
        <a:lstStyle/>
        <a:p>
          <a:pPr marL="285750" lvl="1" indent="-285750" algn="just" defTabSz="1244600" rtl="1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ar-SA" sz="2800" kern="1200" dirty="0" smtClean="0">
              <a:cs typeface="B Zar" pitchFamily="2" charset="-78"/>
            </a:rPr>
            <a:t>آیا مولفه های رهبری توزیع شده توانایی پیش بینی عملکرد سازمانی معلمان ابتدایی دولتی ابتدایی  شهر تهران را دارند؟</a:t>
          </a:r>
          <a:endParaRPr lang="en-US" sz="2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 Condensed" pitchFamily="34" charset="0"/>
            <a:ea typeface="+mn-ea"/>
            <a:cs typeface="B Zar" pitchFamily="2" charset="-78"/>
          </a:endParaRPr>
        </a:p>
      </dsp:txBody>
      <dsp:txXfrm>
        <a:off x="3265" y="700812"/>
        <a:ext cx="3340628" cy="296459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E97F5-595F-4625-A134-2D2BAFB6C89E}">
      <dsp:nvSpPr>
        <dsp:cNvPr id="0" name=""/>
        <dsp:cNvSpPr/>
      </dsp:nvSpPr>
      <dsp:spPr>
        <a:xfrm>
          <a:off x="2818508" y="1788502"/>
          <a:ext cx="1342278" cy="1342278"/>
        </a:xfrm>
        <a:prstGeom prst="ellipse">
          <a:avLst/>
        </a:prstGeom>
        <a:gradFill rotWithShape="0">
          <a:gsLst>
            <a:gs pos="0">
              <a:srgbClr val="94B6D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4B6D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4B6D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304800" h="152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b="1" kern="1200" dirty="0" smtClean="0">
              <a:solidFill>
                <a:schemeClr val="tx1"/>
              </a:solidFill>
              <a:latin typeface="Calibri"/>
              <a:ea typeface="+mn-ea"/>
              <a:cs typeface="B Zar" pitchFamily="2" charset="-78"/>
            </a:rPr>
            <a:t>روش تحقیق</a:t>
          </a:r>
          <a:endParaRPr lang="en-US" sz="2500" b="1" kern="1200" dirty="0">
            <a:solidFill>
              <a:schemeClr val="tx1"/>
            </a:solidFill>
            <a:latin typeface="Calibri"/>
            <a:ea typeface="+mn-ea"/>
            <a:cs typeface="B Zar" pitchFamily="2" charset="-78"/>
          </a:endParaRPr>
        </a:p>
      </dsp:txBody>
      <dsp:txXfrm>
        <a:off x="3015080" y="1985074"/>
        <a:ext cx="949134" cy="949134"/>
      </dsp:txXfrm>
    </dsp:sp>
    <dsp:sp modelId="{E552104E-BE5F-4D76-BF30-E11415320E53}">
      <dsp:nvSpPr>
        <dsp:cNvPr id="0" name=""/>
        <dsp:cNvSpPr/>
      </dsp:nvSpPr>
      <dsp:spPr>
        <a:xfrm rot="16067781">
          <a:off x="3296986" y="1610824"/>
          <a:ext cx="321354" cy="3523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18525" y="16525"/>
              </a:lnTo>
            </a:path>
          </a:pathLst>
        </a:custGeom>
        <a:noFill/>
        <a:ln w="44450" cap="flat" cmpd="sng" algn="ctr">
          <a:gradFill flip="none" rotWithShape="1">
            <a:gsLst>
              <a:gs pos="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prstDash val="sysDot"/>
        </a:ln>
        <a:effectLst/>
        <a:scene3d>
          <a:camera prst="orthographicFront"/>
          <a:lightRig rig="harsh" dir="t">
            <a:rot lat="0" lon="0" rev="1800000"/>
          </a:lightRig>
        </a:scene3d>
        <a:sp3d prstMaterial="softEdg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 rot="10800000">
        <a:off x="3449944" y="1636776"/>
        <a:ext cx="0" cy="0"/>
      </dsp:txXfrm>
    </dsp:sp>
    <dsp:sp modelId="{1F7F595E-4126-4C20-A9C9-9291F690CD1C}">
      <dsp:nvSpPr>
        <dsp:cNvPr id="0" name=""/>
        <dsp:cNvSpPr/>
      </dsp:nvSpPr>
      <dsp:spPr>
        <a:xfrm>
          <a:off x="2737335" y="327446"/>
          <a:ext cx="1384426" cy="1140721"/>
        </a:xfrm>
        <a:prstGeom prst="ellipse">
          <a:avLst/>
        </a:prstGeom>
        <a:solidFill>
          <a:srgbClr val="DD8047"/>
        </a:solidFill>
        <a:ln>
          <a:noFill/>
        </a:ln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254000" h="190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tx1"/>
              </a:solidFill>
              <a:latin typeface="Calibri"/>
              <a:ea typeface="+mn-ea"/>
              <a:cs typeface="B Zar" pitchFamily="2" charset="-78"/>
            </a:rPr>
            <a:t>گردآوری داده ها</a:t>
          </a:r>
          <a:endParaRPr lang="en-US" sz="1800" b="1" kern="1200" dirty="0">
            <a:solidFill>
              <a:schemeClr val="tx1"/>
            </a:solidFill>
            <a:latin typeface="Calibri"/>
            <a:ea typeface="+mn-ea"/>
            <a:cs typeface="B Zar" pitchFamily="2" charset="-78"/>
          </a:endParaRPr>
        </a:p>
      </dsp:txBody>
      <dsp:txXfrm>
        <a:off x="2940079" y="494501"/>
        <a:ext cx="978938" cy="806611"/>
      </dsp:txXfrm>
    </dsp:sp>
    <dsp:sp modelId="{8D88E672-44A6-4EB5-9498-9373A01847AF}">
      <dsp:nvSpPr>
        <dsp:cNvPr id="0" name=""/>
        <dsp:cNvSpPr/>
      </dsp:nvSpPr>
      <dsp:spPr>
        <a:xfrm rot="19690750">
          <a:off x="3900541" y="1529055"/>
          <a:ext cx="2120765" cy="3523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1273906" y="16525"/>
              </a:lnTo>
            </a:path>
          </a:pathLst>
        </a:custGeom>
        <a:noFill/>
        <a:ln w="44450" cap="flat" cmpd="sng" algn="ctr">
          <a:gradFill flip="none" rotWithShape="1">
            <a:gsLst>
              <a:gs pos="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prstDash val="sysDot"/>
        </a:ln>
        <a:effectLst/>
        <a:scene3d>
          <a:camera prst="orthographicFront"/>
          <a:lightRig rig="harsh" dir="t">
            <a:rot lat="0" lon="0" rev="1800000"/>
          </a:lightRig>
        </a:scene3d>
        <a:sp3d prstMaterial="softEdg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887918" y="1529576"/>
        <a:ext cx="0" cy="0"/>
      </dsp:txXfrm>
    </dsp:sp>
    <dsp:sp modelId="{D29D58AC-E17B-4128-B524-F38FC6F34E00}">
      <dsp:nvSpPr>
        <dsp:cNvPr id="0" name=""/>
        <dsp:cNvSpPr/>
      </dsp:nvSpPr>
      <dsp:spPr>
        <a:xfrm>
          <a:off x="5780995" y="165133"/>
          <a:ext cx="1077004" cy="1077004"/>
        </a:xfrm>
        <a:prstGeom prst="ellipse">
          <a:avLst/>
        </a:prstGeom>
        <a:solidFill>
          <a:srgbClr val="D8B25C"/>
        </a:solidFill>
        <a:ln>
          <a:noFill/>
        </a:ln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304800" h="152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tx1"/>
              </a:solidFill>
              <a:latin typeface="Calibri"/>
              <a:ea typeface="+mn-ea"/>
              <a:cs typeface="B Zar" pitchFamily="2" charset="-78"/>
            </a:rPr>
            <a:t>توصیفی پیمایشی</a:t>
          </a:r>
          <a:endParaRPr lang="en-US" sz="1800" b="1" kern="1200" dirty="0">
            <a:solidFill>
              <a:schemeClr val="tx1"/>
            </a:solidFill>
            <a:latin typeface="Calibri"/>
            <a:ea typeface="+mn-ea"/>
            <a:cs typeface="B Zar" pitchFamily="2" charset="-78"/>
          </a:endParaRPr>
        </a:p>
      </dsp:txBody>
      <dsp:txXfrm>
        <a:off x="5938719" y="322857"/>
        <a:ext cx="761556" cy="761556"/>
      </dsp:txXfrm>
    </dsp:sp>
    <dsp:sp modelId="{2F359DFB-2A45-4028-95B1-B783F3BA334F}">
      <dsp:nvSpPr>
        <dsp:cNvPr id="0" name=""/>
        <dsp:cNvSpPr/>
      </dsp:nvSpPr>
      <dsp:spPr>
        <a:xfrm rot="2078744">
          <a:off x="3963585" y="3074279"/>
          <a:ext cx="882005" cy="3523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748772" y="16525"/>
              </a:lnTo>
            </a:path>
          </a:pathLst>
        </a:custGeom>
        <a:noFill/>
        <a:ln w="44450" cap="flat" cmpd="sng" algn="ctr">
          <a:gradFill flip="none" rotWithShape="1">
            <a:gsLst>
              <a:gs pos="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prstDash val="sysDot"/>
        </a:ln>
        <a:effectLst/>
        <a:scene3d>
          <a:camera prst="orthographicFront"/>
          <a:lightRig rig="harsh" dir="t">
            <a:rot lat="0" lon="0" rev="1800000"/>
          </a:lightRig>
        </a:scene3d>
        <a:sp3d prstMaterial="softEdg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398982" y="3061218"/>
        <a:ext cx="0" cy="0"/>
      </dsp:txXfrm>
    </dsp:sp>
    <dsp:sp modelId="{31346148-B8F5-4EE2-AF7B-D13BDA9171B0}">
      <dsp:nvSpPr>
        <dsp:cNvPr id="0" name=""/>
        <dsp:cNvSpPr/>
      </dsp:nvSpPr>
      <dsp:spPr>
        <a:xfrm>
          <a:off x="4620721" y="2985680"/>
          <a:ext cx="1654344" cy="1654344"/>
        </a:xfrm>
        <a:prstGeom prst="ellipse">
          <a:avLst/>
        </a:prstGeom>
        <a:solidFill>
          <a:srgbClr val="7BA79D"/>
        </a:solidFill>
        <a:ln>
          <a:noFill/>
        </a:ln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304800" h="152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chemeClr val="tx1"/>
              </a:solidFill>
              <a:latin typeface="Calibri"/>
              <a:ea typeface="+mn-ea"/>
              <a:cs typeface="B Zar" pitchFamily="2" charset="-78"/>
            </a:rPr>
            <a:t>هدف تحقیق</a:t>
          </a:r>
          <a:endParaRPr lang="en-US" sz="2800" b="1" kern="1200" dirty="0">
            <a:solidFill>
              <a:schemeClr val="tx1"/>
            </a:solidFill>
            <a:latin typeface="Calibri"/>
            <a:ea typeface="+mn-ea"/>
            <a:cs typeface="B Zar" pitchFamily="2" charset="-78"/>
          </a:endParaRPr>
        </a:p>
      </dsp:txBody>
      <dsp:txXfrm>
        <a:off x="4862994" y="3227953"/>
        <a:ext cx="1169798" cy="1169798"/>
      </dsp:txXfrm>
    </dsp:sp>
    <dsp:sp modelId="{E3C5A563-B800-4E71-B752-F745C7A72F53}">
      <dsp:nvSpPr>
        <dsp:cNvPr id="0" name=""/>
        <dsp:cNvSpPr/>
      </dsp:nvSpPr>
      <dsp:spPr>
        <a:xfrm rot="9218546">
          <a:off x="2063409" y="2933142"/>
          <a:ext cx="870097" cy="3523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786240" y="16525"/>
              </a:lnTo>
            </a:path>
          </a:pathLst>
        </a:custGeom>
        <a:noFill/>
        <a:ln w="44450" cap="flat" cmpd="sng" algn="ctr">
          <a:gradFill flip="none" rotWithShape="1">
            <a:gsLst>
              <a:gs pos="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prstDash val="sysDot"/>
        </a:ln>
        <a:effectLst/>
        <a:scene3d>
          <a:camera prst="orthographicFront"/>
          <a:lightRig rig="harsh" dir="t">
            <a:rot lat="0" lon="0" rev="1800000"/>
          </a:lightRig>
        </a:scene3d>
        <a:sp3d prstMaterial="softEdg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 rot="10800000">
        <a:off x="2527606" y="2960590"/>
        <a:ext cx="0" cy="0"/>
      </dsp:txXfrm>
    </dsp:sp>
    <dsp:sp modelId="{0A2A604E-9043-4491-AB56-D7E31124970C}">
      <dsp:nvSpPr>
        <dsp:cNvPr id="0" name=""/>
        <dsp:cNvSpPr/>
      </dsp:nvSpPr>
      <dsp:spPr>
        <a:xfrm>
          <a:off x="0" y="2479363"/>
          <a:ext cx="2214893" cy="2321229"/>
        </a:xfrm>
        <a:prstGeom prst="ellipse">
          <a:avLst/>
        </a:prstGeom>
        <a:solidFill>
          <a:srgbClr val="A5AB81"/>
        </a:solidFill>
        <a:ln>
          <a:noFill/>
        </a:ln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381000" h="381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ysClr val="windowText" lastClr="000000"/>
              </a:solidFill>
              <a:latin typeface="Calibri"/>
              <a:ea typeface="+mn-ea"/>
              <a:cs typeface="B Zar" pitchFamily="2" charset="-78"/>
            </a:rPr>
            <a:t>کاربردی</a:t>
          </a:r>
          <a:endParaRPr lang="en-US" sz="2800" b="1" kern="1200" dirty="0">
            <a:solidFill>
              <a:sysClr val="windowText" lastClr="000000"/>
            </a:solidFill>
            <a:latin typeface="Calibri"/>
            <a:ea typeface="+mn-ea"/>
            <a:cs typeface="B Zar" pitchFamily="2" charset="-78"/>
          </a:endParaRPr>
        </a:p>
      </dsp:txBody>
      <dsp:txXfrm>
        <a:off x="324364" y="2819299"/>
        <a:ext cx="1566165" cy="164135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70E31-9E0C-460C-A8AB-7B42020FAA41}">
      <dsp:nvSpPr>
        <dsp:cNvPr id="0" name=""/>
        <dsp:cNvSpPr/>
      </dsp:nvSpPr>
      <dsp:spPr>
        <a:xfrm>
          <a:off x="0" y="1466"/>
          <a:ext cx="7620000" cy="481830"/>
        </a:xfrm>
        <a:prstGeom prst="round2DiagRect">
          <a:avLst/>
        </a:prstGeom>
        <a:gradFill rotWithShape="1">
          <a:gsLst>
            <a:gs pos="0">
              <a:schemeClr val="accent5">
                <a:tint val="35000"/>
                <a:satMod val="260000"/>
              </a:schemeClr>
            </a:gs>
            <a:gs pos="30000">
              <a:schemeClr val="accent5">
                <a:tint val="38000"/>
                <a:satMod val="260000"/>
              </a:schemeClr>
            </a:gs>
            <a:gs pos="75000">
              <a:schemeClr val="accent5">
                <a:tint val="55000"/>
                <a:satMod val="255000"/>
              </a:schemeClr>
            </a:gs>
            <a:gs pos="100000">
              <a:schemeClr val="accent5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743200" tIns="76200" rIns="7620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effectLst/>
              <a:latin typeface="Franklin Gothic Demi Cond" pitchFamily="34" charset="0"/>
              <a:cs typeface="B Zar" pitchFamily="2" charset="-78"/>
            </a:rPr>
            <a:t>جامعه آماری </a:t>
          </a:r>
          <a:endParaRPr lang="en-US" sz="2000" b="1" kern="1200" dirty="0">
            <a:effectLst/>
            <a:latin typeface="Franklin Gothic Demi Cond" pitchFamily="34" charset="0"/>
            <a:cs typeface="B Zar" pitchFamily="2" charset="-78"/>
          </a:endParaRPr>
        </a:p>
      </dsp:txBody>
      <dsp:txXfrm>
        <a:off x="23521" y="24987"/>
        <a:ext cx="7572958" cy="434788"/>
      </dsp:txXfrm>
    </dsp:sp>
    <dsp:sp modelId="{C83FBA1B-B38F-437C-A4D7-414C5850125B}">
      <dsp:nvSpPr>
        <dsp:cNvPr id="0" name=""/>
        <dsp:cNvSpPr/>
      </dsp:nvSpPr>
      <dsp:spPr>
        <a:xfrm>
          <a:off x="0" y="483296"/>
          <a:ext cx="7620000" cy="421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4720" tIns="182880" rIns="156464" bIns="182880" numCol="1" spcCol="1270" anchor="ctr" anchorCtr="0">
          <a:noAutofit/>
        </a:bodyPr>
        <a:lstStyle/>
        <a:p>
          <a:pPr marL="228600" lvl="1" indent="-228600" algn="l" defTabSz="9779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a-IR" sz="2200" b="1" kern="1200" dirty="0" smtClean="0">
              <a:solidFill>
                <a:schemeClr val="accent1"/>
              </a:solidFill>
              <a:latin typeface="Franklin Gothic Medium Cond" pitchFamily="34" charset="0"/>
              <a:cs typeface="B Zar" pitchFamily="2" charset="-78"/>
            </a:rPr>
            <a:t>13734نفری</a:t>
          </a:r>
          <a:endParaRPr lang="en-US" sz="2200" b="1" kern="1200" dirty="0">
            <a:solidFill>
              <a:schemeClr val="accent1"/>
            </a:solidFill>
            <a:latin typeface="Franklin Gothic Medium Cond" pitchFamily="34" charset="0"/>
            <a:cs typeface="B Zar" pitchFamily="2" charset="-78"/>
          </a:endParaRPr>
        </a:p>
      </dsp:txBody>
      <dsp:txXfrm>
        <a:off x="0" y="483296"/>
        <a:ext cx="7620000" cy="421199"/>
      </dsp:txXfrm>
    </dsp:sp>
    <dsp:sp modelId="{755BC73E-CD31-4BF5-B1C5-4A4ACAA7115F}">
      <dsp:nvSpPr>
        <dsp:cNvPr id="0" name=""/>
        <dsp:cNvSpPr/>
      </dsp:nvSpPr>
      <dsp:spPr>
        <a:xfrm>
          <a:off x="0" y="768015"/>
          <a:ext cx="7620000" cy="490683"/>
        </a:xfrm>
        <a:prstGeom prst="round2DiagRect">
          <a:avLst/>
        </a:prstGeom>
        <a:gradFill rotWithShape="1">
          <a:gsLst>
            <a:gs pos="0">
              <a:schemeClr val="accent1">
                <a:tint val="35000"/>
                <a:satMod val="260000"/>
              </a:schemeClr>
            </a:gs>
            <a:gs pos="30000">
              <a:schemeClr val="accent1">
                <a:tint val="38000"/>
                <a:satMod val="260000"/>
              </a:schemeClr>
            </a:gs>
            <a:gs pos="75000">
              <a:schemeClr val="accent1">
                <a:tint val="55000"/>
                <a:satMod val="255000"/>
              </a:schemeClr>
            </a:gs>
            <a:gs pos="100000">
              <a:schemeClr val="accent1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743200" tIns="76200" rIns="7620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tx1"/>
              </a:solidFill>
              <a:effectLst/>
              <a:latin typeface="Franklin Gothic Demi Cond" pitchFamily="34" charset="0"/>
              <a:cs typeface="B Zar" pitchFamily="2" charset="-78"/>
            </a:rPr>
            <a:t>روش نمونه گیری</a:t>
          </a:r>
          <a:endParaRPr lang="en-US" sz="2000" b="1" kern="1200" dirty="0">
            <a:solidFill>
              <a:schemeClr val="tx1"/>
            </a:solidFill>
            <a:effectLst/>
            <a:latin typeface="Franklin Gothic Demi Cond" pitchFamily="34" charset="0"/>
            <a:cs typeface="B Zar" pitchFamily="2" charset="-78"/>
          </a:endParaRPr>
        </a:p>
      </dsp:txBody>
      <dsp:txXfrm>
        <a:off x="23953" y="791968"/>
        <a:ext cx="7572094" cy="442777"/>
      </dsp:txXfrm>
    </dsp:sp>
    <dsp:sp modelId="{7446473B-C5F4-406F-AC14-BD4F036A6A94}">
      <dsp:nvSpPr>
        <dsp:cNvPr id="0" name=""/>
        <dsp:cNvSpPr/>
      </dsp:nvSpPr>
      <dsp:spPr>
        <a:xfrm>
          <a:off x="0" y="1376987"/>
          <a:ext cx="7620000" cy="494354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4720" tIns="182880" rIns="156464" bIns="182880" numCol="1" spcCol="1270" anchor="ctr" anchorCtr="0">
          <a:noAutofit/>
        </a:bodyPr>
        <a:lstStyle/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a-IR" sz="2200" b="1" kern="1200" dirty="0" smtClean="0">
              <a:solidFill>
                <a:schemeClr val="accent1"/>
              </a:solidFill>
              <a:latin typeface="Franklin Gothic Medium Cond" pitchFamily="34" charset="0"/>
              <a:cs typeface="B Zar" pitchFamily="2" charset="-78"/>
            </a:rPr>
            <a:t>        نمونه گیری خوشه ای و    تصادفی ساده </a:t>
          </a:r>
          <a:endParaRPr lang="en-US" sz="2200" b="1" kern="1200" dirty="0">
            <a:solidFill>
              <a:schemeClr val="accent1"/>
            </a:solidFill>
            <a:latin typeface="Franklin Gothic Medium Cond" pitchFamily="34" charset="0"/>
            <a:cs typeface="B Zar" pitchFamily="2" charset="-78"/>
          </a:endParaRPr>
        </a:p>
      </dsp:txBody>
      <dsp:txXfrm>
        <a:off x="0" y="1376987"/>
        <a:ext cx="7620000" cy="494354"/>
      </dsp:txXfrm>
    </dsp:sp>
    <dsp:sp modelId="{396B8186-5A51-43CF-804C-BC101821A790}">
      <dsp:nvSpPr>
        <dsp:cNvPr id="0" name=""/>
        <dsp:cNvSpPr/>
      </dsp:nvSpPr>
      <dsp:spPr>
        <a:xfrm>
          <a:off x="0" y="1889534"/>
          <a:ext cx="7620000" cy="969215"/>
        </a:xfrm>
        <a:prstGeom prst="round2DiagRect">
          <a:avLst/>
        </a:prstGeom>
        <a:gradFill rotWithShape="1">
          <a:gsLst>
            <a:gs pos="0">
              <a:schemeClr val="accent3">
                <a:tint val="35000"/>
                <a:satMod val="260000"/>
              </a:schemeClr>
            </a:gs>
            <a:gs pos="30000">
              <a:schemeClr val="accent3">
                <a:tint val="38000"/>
                <a:satMod val="260000"/>
              </a:schemeClr>
            </a:gs>
            <a:gs pos="75000">
              <a:schemeClr val="accent3">
                <a:tint val="55000"/>
                <a:satMod val="255000"/>
              </a:schemeClr>
            </a:gs>
            <a:gs pos="100000">
              <a:schemeClr val="accent3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3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743200" tIns="76200" rIns="76200" bIns="7620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effectLst/>
              <a:latin typeface="Franklin Gothic Demi Cond" pitchFamily="34" charset="0"/>
              <a:cs typeface="B Zar" pitchFamily="2" charset="-78"/>
            </a:rPr>
            <a:t>       نمونه                                                                                                                                    </a:t>
          </a:r>
          <a:r>
            <a:rPr lang="ar-SA" sz="2000" kern="1200" dirty="0" smtClean="0">
              <a:cs typeface="B Zar" pitchFamily="2" charset="-78"/>
            </a:rPr>
            <a:t>از شمال تهران منطقه۲، ا زجنوب منطقه ۱۸،از شرق منطقه 8،از غرب منطقه ۵، و از مرکز شهر منطقه 6 </a:t>
          </a:r>
          <a:r>
            <a:rPr lang="fa-IR" sz="2000" b="1" kern="1200" dirty="0" smtClean="0">
              <a:effectLst/>
              <a:latin typeface="Franklin Gothic Demi Cond" pitchFamily="34" charset="0"/>
              <a:cs typeface="B Zar" pitchFamily="2" charset="-78"/>
            </a:rPr>
            <a:t> </a:t>
          </a:r>
          <a:endParaRPr lang="en-US" sz="2000" b="1" kern="1200" dirty="0">
            <a:effectLst/>
            <a:latin typeface="Franklin Gothic Demi Cond" pitchFamily="34" charset="0"/>
            <a:cs typeface="B Zar" pitchFamily="2" charset="-78"/>
          </a:endParaRPr>
        </a:p>
      </dsp:txBody>
      <dsp:txXfrm>
        <a:off x="47313" y="1936847"/>
        <a:ext cx="7525374" cy="874589"/>
      </dsp:txXfrm>
    </dsp:sp>
    <dsp:sp modelId="{48EDEDC3-1590-451D-A055-5F7567D62FD1}">
      <dsp:nvSpPr>
        <dsp:cNvPr id="0" name=""/>
        <dsp:cNvSpPr/>
      </dsp:nvSpPr>
      <dsp:spPr>
        <a:xfrm>
          <a:off x="0" y="2858750"/>
          <a:ext cx="7620000" cy="492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4720" tIns="182880" rIns="156464" bIns="182880" numCol="1" spcCol="1270" anchor="ctr" anchorCtr="0">
          <a:noAutofit/>
        </a:bodyPr>
        <a:lstStyle/>
        <a:p>
          <a:pPr marL="228600" lvl="1" indent="-228600" algn="l" defTabSz="9779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a-IR" sz="2200" b="1" kern="1200" dirty="0" smtClean="0">
              <a:solidFill>
                <a:schemeClr val="accent1"/>
              </a:solidFill>
              <a:latin typeface="Franklin Gothic Medium Cond" pitchFamily="34" charset="0"/>
              <a:cs typeface="B Zar" pitchFamily="2" charset="-78"/>
            </a:rPr>
            <a:t>322</a:t>
          </a:r>
          <a:endParaRPr lang="en-US" sz="2200" b="1" kern="1200" dirty="0">
            <a:solidFill>
              <a:schemeClr val="accent1"/>
            </a:solidFill>
            <a:latin typeface="Franklin Gothic Medium Cond" pitchFamily="34" charset="0"/>
            <a:cs typeface="B Zar" pitchFamily="2" charset="-78"/>
          </a:endParaRPr>
        </a:p>
      </dsp:txBody>
      <dsp:txXfrm>
        <a:off x="0" y="2858750"/>
        <a:ext cx="7620000" cy="49258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70E31-9E0C-460C-A8AB-7B42020FAA41}">
      <dsp:nvSpPr>
        <dsp:cNvPr id="0" name=""/>
        <dsp:cNvSpPr/>
      </dsp:nvSpPr>
      <dsp:spPr>
        <a:xfrm>
          <a:off x="0" y="4211"/>
          <a:ext cx="7620000" cy="757679"/>
        </a:xfrm>
        <a:prstGeom prst="round2DiagRect">
          <a:avLst/>
        </a:prstGeom>
        <a:gradFill rotWithShape="1">
          <a:gsLst>
            <a:gs pos="0">
              <a:schemeClr val="accent5">
                <a:tint val="45000"/>
                <a:satMod val="220000"/>
              </a:schemeClr>
            </a:gs>
            <a:gs pos="30000">
              <a:schemeClr val="accent5">
                <a:tint val="61000"/>
                <a:satMod val="220000"/>
              </a:schemeClr>
            </a:gs>
            <a:gs pos="45000">
              <a:schemeClr val="accent5">
                <a:tint val="66000"/>
                <a:satMod val="240000"/>
              </a:schemeClr>
            </a:gs>
            <a:gs pos="55000">
              <a:schemeClr val="accent5">
                <a:tint val="66000"/>
                <a:satMod val="220000"/>
              </a:schemeClr>
            </a:gs>
            <a:gs pos="73000">
              <a:schemeClr val="accent5">
                <a:tint val="61000"/>
                <a:satMod val="220000"/>
              </a:schemeClr>
            </a:gs>
            <a:gs pos="100000">
              <a:schemeClr val="accent5">
                <a:tint val="45000"/>
                <a:satMod val="220000"/>
              </a:schemeClr>
            </a:gs>
          </a:gsLst>
          <a:lin ang="950000" scaled="1"/>
        </a:gradFill>
        <a:ln w="9525" cap="flat" cmpd="sng" algn="ctr">
          <a:solidFill>
            <a:schemeClr val="accent5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74320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effectLst/>
              <a:latin typeface="Franklin Gothic Demi Cond" pitchFamily="34" charset="0"/>
              <a:cs typeface="B Zar" pitchFamily="2" charset="-78"/>
            </a:rPr>
            <a:t>آزمونهای آماری</a:t>
          </a:r>
          <a:endParaRPr lang="en-US" sz="3200" b="1" kern="1200" dirty="0">
            <a:effectLst/>
            <a:latin typeface="Franklin Gothic Demi Cond" pitchFamily="34" charset="0"/>
            <a:cs typeface="B Zar" pitchFamily="2" charset="-78"/>
          </a:endParaRPr>
        </a:p>
      </dsp:txBody>
      <dsp:txXfrm>
        <a:off x="36987" y="41198"/>
        <a:ext cx="7546026" cy="683705"/>
      </dsp:txXfrm>
    </dsp:sp>
    <dsp:sp modelId="{C83FBA1B-B38F-437C-A4D7-414C5850125B}">
      <dsp:nvSpPr>
        <dsp:cNvPr id="0" name=""/>
        <dsp:cNvSpPr/>
      </dsp:nvSpPr>
      <dsp:spPr>
        <a:xfrm>
          <a:off x="0" y="761891"/>
          <a:ext cx="7620000" cy="842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4720" tIns="182880" rIns="156464" bIns="182880" numCol="1" spcCol="1270" anchor="ctr" anchorCtr="0">
          <a:noAutofit/>
        </a:bodyPr>
        <a:lstStyle/>
        <a:p>
          <a:pPr marL="228600" lvl="1" indent="-228600" algn="l" defTabSz="9779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200" b="1" kern="1200" dirty="0">
            <a:solidFill>
              <a:schemeClr val="accent1"/>
            </a:solidFill>
            <a:latin typeface="Franklin Gothic Medium Cond" pitchFamily="34" charset="0"/>
            <a:cs typeface="B Zar" pitchFamily="2" charset="-78"/>
          </a:endParaRPr>
        </a:p>
        <a:p>
          <a:pPr marL="228600" lvl="1" indent="-228600" algn="l" defTabSz="9779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200" b="1" kern="1200" dirty="0">
            <a:solidFill>
              <a:schemeClr val="accent1"/>
            </a:solidFill>
            <a:latin typeface="Franklin Gothic Medium Cond" pitchFamily="34" charset="0"/>
            <a:cs typeface="B Zar" pitchFamily="2" charset="-78"/>
          </a:endParaRPr>
        </a:p>
      </dsp:txBody>
      <dsp:txXfrm>
        <a:off x="0" y="761891"/>
        <a:ext cx="7620000" cy="842115"/>
      </dsp:txXfrm>
    </dsp:sp>
    <dsp:sp modelId="{755BC73E-CD31-4BF5-B1C5-4A4ACAA7115F}">
      <dsp:nvSpPr>
        <dsp:cNvPr id="0" name=""/>
        <dsp:cNvSpPr/>
      </dsp:nvSpPr>
      <dsp:spPr>
        <a:xfrm>
          <a:off x="0" y="1604006"/>
          <a:ext cx="7620000" cy="757679"/>
        </a:xfrm>
        <a:prstGeom prst="round2DiagRect">
          <a:avLst/>
        </a:prstGeom>
        <a:gradFill rotWithShape="1">
          <a:gsLst>
            <a:gs pos="0">
              <a:schemeClr val="accent1">
                <a:tint val="45000"/>
                <a:satMod val="220000"/>
              </a:schemeClr>
            </a:gs>
            <a:gs pos="30000">
              <a:schemeClr val="accent1">
                <a:tint val="61000"/>
                <a:satMod val="220000"/>
              </a:schemeClr>
            </a:gs>
            <a:gs pos="45000">
              <a:schemeClr val="accent1">
                <a:tint val="66000"/>
                <a:satMod val="240000"/>
              </a:schemeClr>
            </a:gs>
            <a:gs pos="55000">
              <a:schemeClr val="accent1">
                <a:tint val="66000"/>
                <a:satMod val="220000"/>
              </a:schemeClr>
            </a:gs>
            <a:gs pos="73000">
              <a:schemeClr val="accent1">
                <a:tint val="61000"/>
                <a:satMod val="220000"/>
              </a:schemeClr>
            </a:gs>
            <a:gs pos="100000">
              <a:schemeClr val="accent1">
                <a:tint val="45000"/>
                <a:satMod val="220000"/>
              </a:schemeClr>
            </a:gs>
          </a:gsLst>
          <a:lin ang="950000" scaled="1"/>
        </a:gradFill>
        <a:ln w="9525" cap="flat" cmpd="sng" algn="ctr">
          <a:solidFill>
            <a:schemeClr val="accen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74320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chemeClr val="tx1"/>
              </a:solidFill>
              <a:effectLst/>
              <a:latin typeface="Franklin Gothic Demi Cond" pitchFamily="34" charset="0"/>
              <a:cs typeface="B Zar" pitchFamily="2" charset="-78"/>
            </a:rPr>
            <a:t>آمار توصیفی</a:t>
          </a:r>
          <a:endParaRPr lang="en-US" sz="3200" b="1" kern="1200" dirty="0">
            <a:solidFill>
              <a:schemeClr val="tx1"/>
            </a:solidFill>
            <a:effectLst/>
            <a:latin typeface="Franklin Gothic Demi Cond" pitchFamily="34" charset="0"/>
            <a:cs typeface="B Zar" pitchFamily="2" charset="-78"/>
          </a:endParaRPr>
        </a:p>
      </dsp:txBody>
      <dsp:txXfrm>
        <a:off x="36987" y="1640993"/>
        <a:ext cx="7546026" cy="683705"/>
      </dsp:txXfrm>
    </dsp:sp>
    <dsp:sp modelId="{7446473B-C5F4-406F-AC14-BD4F036A6A94}">
      <dsp:nvSpPr>
        <dsp:cNvPr id="0" name=""/>
        <dsp:cNvSpPr/>
      </dsp:nvSpPr>
      <dsp:spPr>
        <a:xfrm>
          <a:off x="0" y="2361686"/>
          <a:ext cx="7620000" cy="635883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4720" tIns="182880" rIns="156464" bIns="182880" numCol="1" spcCol="1270" anchor="ctr" anchorCtr="0">
          <a:noAutofit/>
        </a:bodyPr>
        <a:lstStyle/>
        <a:p>
          <a:pPr marL="228600" lvl="1" indent="-228600" algn="l" defTabSz="9779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a-IR" sz="2200" b="1" kern="1200" dirty="0" smtClean="0">
              <a:solidFill>
                <a:schemeClr val="accent1"/>
              </a:solidFill>
              <a:latin typeface="Franklin Gothic Medium Cond" pitchFamily="34" charset="0"/>
              <a:cs typeface="B Zar" pitchFamily="2" charset="-78"/>
            </a:rPr>
            <a:t> میانگین، فراوانی </a:t>
          </a:r>
          <a:endParaRPr lang="en-US" sz="2200" b="1" kern="1200" dirty="0">
            <a:solidFill>
              <a:schemeClr val="accent1"/>
            </a:solidFill>
            <a:latin typeface="Franklin Gothic Medium Cond" pitchFamily="34" charset="0"/>
            <a:cs typeface="B Zar" pitchFamily="2" charset="-78"/>
          </a:endParaRPr>
        </a:p>
      </dsp:txBody>
      <dsp:txXfrm>
        <a:off x="0" y="2361686"/>
        <a:ext cx="7620000" cy="635883"/>
      </dsp:txXfrm>
    </dsp:sp>
    <dsp:sp modelId="{396B8186-5A51-43CF-804C-BC101821A790}">
      <dsp:nvSpPr>
        <dsp:cNvPr id="0" name=""/>
        <dsp:cNvSpPr/>
      </dsp:nvSpPr>
      <dsp:spPr>
        <a:xfrm>
          <a:off x="0" y="2997569"/>
          <a:ext cx="7620000" cy="757679"/>
        </a:xfrm>
        <a:prstGeom prst="round2DiagRect">
          <a:avLst/>
        </a:prstGeom>
        <a:gradFill rotWithShape="1">
          <a:gsLst>
            <a:gs pos="0">
              <a:schemeClr val="accent3">
                <a:tint val="45000"/>
                <a:satMod val="220000"/>
              </a:schemeClr>
            </a:gs>
            <a:gs pos="30000">
              <a:schemeClr val="accent3">
                <a:tint val="61000"/>
                <a:satMod val="220000"/>
              </a:schemeClr>
            </a:gs>
            <a:gs pos="45000">
              <a:schemeClr val="accent3">
                <a:tint val="66000"/>
                <a:satMod val="240000"/>
              </a:schemeClr>
            </a:gs>
            <a:gs pos="55000">
              <a:schemeClr val="accent3">
                <a:tint val="66000"/>
                <a:satMod val="220000"/>
              </a:schemeClr>
            </a:gs>
            <a:gs pos="73000">
              <a:schemeClr val="accent3">
                <a:tint val="61000"/>
                <a:satMod val="220000"/>
              </a:schemeClr>
            </a:gs>
            <a:gs pos="100000">
              <a:schemeClr val="accent3">
                <a:tint val="45000"/>
                <a:satMod val="220000"/>
              </a:schemeClr>
            </a:gs>
          </a:gsLst>
          <a:lin ang="950000" scaled="1"/>
        </a:gradFill>
        <a:ln w="9525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74320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effectLst/>
              <a:latin typeface="Franklin Gothic Demi Cond" pitchFamily="34" charset="0"/>
              <a:cs typeface="B Zar" pitchFamily="2" charset="-78"/>
            </a:rPr>
            <a:t>                          آمار استنباطی</a:t>
          </a:r>
          <a:endParaRPr lang="en-US" sz="3200" b="1" kern="1200" dirty="0">
            <a:effectLst/>
            <a:latin typeface="Franklin Gothic Demi Cond" pitchFamily="34" charset="0"/>
            <a:cs typeface="B Zar" pitchFamily="2" charset="-78"/>
          </a:endParaRPr>
        </a:p>
      </dsp:txBody>
      <dsp:txXfrm>
        <a:off x="36987" y="3034556"/>
        <a:ext cx="7546026" cy="683705"/>
      </dsp:txXfrm>
    </dsp:sp>
    <dsp:sp modelId="{48EDEDC3-1590-451D-A055-5F7567D62FD1}">
      <dsp:nvSpPr>
        <dsp:cNvPr id="0" name=""/>
        <dsp:cNvSpPr/>
      </dsp:nvSpPr>
      <dsp:spPr>
        <a:xfrm>
          <a:off x="0" y="3755249"/>
          <a:ext cx="7620000" cy="618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4720" tIns="182880" rIns="142240" bIns="182880" numCol="1" spcCol="1270" anchor="ctr" anchorCtr="0">
          <a:noAutofit/>
        </a:bodyPr>
        <a:lstStyle/>
        <a:p>
          <a:pPr marL="228600" lvl="1" indent="-228600" algn="l" defTabSz="8890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a-IR" sz="2000" b="1" kern="1200" dirty="0" smtClean="0">
              <a:solidFill>
                <a:schemeClr val="accent1"/>
              </a:solidFill>
              <a:latin typeface="Franklin Gothic Medium Cond" pitchFamily="34" charset="0"/>
              <a:cs typeface="B Zar" pitchFamily="2" charset="-78"/>
            </a:rPr>
            <a:t>همبستگی پبرسون و رگرسیون گام به گام</a:t>
          </a:r>
          <a:endParaRPr lang="en-US" sz="2000" b="1" kern="1200" dirty="0">
            <a:solidFill>
              <a:schemeClr val="accent1"/>
            </a:solidFill>
            <a:latin typeface="Franklin Gothic Medium Cond" pitchFamily="34" charset="0"/>
            <a:cs typeface="B Zar" pitchFamily="2" charset="-78"/>
          </a:endParaRPr>
        </a:p>
      </dsp:txBody>
      <dsp:txXfrm>
        <a:off x="0" y="3755249"/>
        <a:ext cx="7620000" cy="61869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E745E-4D19-4A19-828C-8ECB97199D74}">
      <dsp:nvSpPr>
        <dsp:cNvPr id="0" name=""/>
        <dsp:cNvSpPr/>
      </dsp:nvSpPr>
      <dsp:spPr>
        <a:xfrm rot="5400000">
          <a:off x="-191036" y="193051"/>
          <a:ext cx="1273579" cy="891505"/>
        </a:xfrm>
        <a:prstGeom prst="chevron">
          <a:avLst/>
        </a:prstGeom>
        <a:gradFill rotWithShape="0">
          <a:gsLst>
            <a:gs pos="0">
              <a:srgbClr val="84AA33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4AA33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4AA33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84AA33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tx1"/>
              </a:solidFill>
              <a:latin typeface="Gill Sans MT Condensed" pitchFamily="34" charset="0"/>
              <a:ea typeface="+mn-ea"/>
              <a:cs typeface="B Zar" pitchFamily="2" charset="-78"/>
            </a:rPr>
            <a:t>بحث و نتیجه گیری</a:t>
          </a:r>
          <a:endParaRPr lang="en-US" sz="2000" b="1" kern="1200" dirty="0">
            <a:solidFill>
              <a:schemeClr val="tx1"/>
            </a:solidFill>
            <a:latin typeface="Gill Sans MT Condensed" pitchFamily="34" charset="0"/>
            <a:ea typeface="+mn-ea"/>
            <a:cs typeface="B Zar" pitchFamily="2" charset="-78"/>
          </a:endParaRPr>
        </a:p>
      </dsp:txBody>
      <dsp:txXfrm rot="-5400000">
        <a:off x="2" y="447767"/>
        <a:ext cx="891505" cy="382074"/>
      </dsp:txXfrm>
    </dsp:sp>
    <dsp:sp modelId="{F3E58774-D024-45B7-BC3E-5514F18F310B}">
      <dsp:nvSpPr>
        <dsp:cNvPr id="0" name=""/>
        <dsp:cNvSpPr/>
      </dsp:nvSpPr>
      <dsp:spPr>
        <a:xfrm rot="5400000">
          <a:off x="4126317" y="-3232797"/>
          <a:ext cx="828262" cy="7297885"/>
        </a:xfrm>
        <a:prstGeom prst="round2SameRect">
          <a:avLst/>
        </a:prstGeom>
        <a:gradFill rotWithShape="1">
          <a:gsLst>
            <a:gs pos="0">
              <a:schemeClr val="accent6">
                <a:tint val="45000"/>
                <a:satMod val="220000"/>
              </a:schemeClr>
            </a:gs>
            <a:gs pos="30000">
              <a:schemeClr val="accent6">
                <a:tint val="61000"/>
                <a:satMod val="220000"/>
              </a:schemeClr>
            </a:gs>
            <a:gs pos="45000">
              <a:schemeClr val="accent6">
                <a:tint val="66000"/>
                <a:satMod val="240000"/>
              </a:schemeClr>
            </a:gs>
            <a:gs pos="55000">
              <a:schemeClr val="accent6">
                <a:tint val="66000"/>
                <a:satMod val="220000"/>
              </a:schemeClr>
            </a:gs>
            <a:gs pos="73000">
              <a:schemeClr val="accent6">
                <a:tint val="61000"/>
                <a:satMod val="220000"/>
              </a:schemeClr>
            </a:gs>
            <a:gs pos="100000">
              <a:schemeClr val="accent6">
                <a:tint val="45000"/>
                <a:satMod val="220000"/>
              </a:schemeClr>
            </a:gs>
          </a:gsLst>
          <a:lin ang="950000" scaled="1"/>
        </a:gradFill>
        <a:ln w="9525" cap="flat" cmpd="sng" algn="ctr">
          <a:solidFill>
            <a:schemeClr val="accent6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 Condensed" pitchFamily="34" charset="0"/>
              <a:ea typeface="+mn-ea"/>
              <a:cs typeface="B Zar" pitchFamily="2" charset="-78"/>
            </a:rPr>
            <a:t>سبک رهبری توزیع شده  به عنوان هدايت منابع مختلف رهبري، استفاده از تخصص افراد در يك سازمان منسجم از طریق فرهنگ مشترک،موجب  بهبود آموزش و عملکرد  معلمان  در مدرسه می شود</a:t>
          </a:r>
          <a:endParaRPr lang="en-US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 Condensed" pitchFamily="34" charset="0"/>
            <a:ea typeface="+mn-ea"/>
            <a:cs typeface="B Zar" pitchFamily="2" charset="-78"/>
          </a:endParaRPr>
        </a:p>
      </dsp:txBody>
      <dsp:txXfrm rot="-5400000">
        <a:off x="891506" y="42446"/>
        <a:ext cx="7257453" cy="747398"/>
      </dsp:txXfrm>
    </dsp:sp>
    <dsp:sp modelId="{95BFF464-8791-4EF1-832E-183E2642CAD0}">
      <dsp:nvSpPr>
        <dsp:cNvPr id="0" name=""/>
        <dsp:cNvSpPr/>
      </dsp:nvSpPr>
      <dsp:spPr>
        <a:xfrm rot="5400000">
          <a:off x="-191036" y="1276138"/>
          <a:ext cx="1273579" cy="891505"/>
        </a:xfrm>
        <a:prstGeom prst="chevron">
          <a:avLst/>
        </a:prstGeom>
        <a:gradFill rotWithShape="0">
          <a:gsLst>
            <a:gs pos="0">
              <a:srgbClr val="84AA33">
                <a:hueOff val="-1605168"/>
                <a:satOff val="19845"/>
                <a:lumOff val="-6470"/>
                <a:alphaOff val="0"/>
                <a:shade val="51000"/>
                <a:satMod val="130000"/>
              </a:srgbClr>
            </a:gs>
            <a:gs pos="80000">
              <a:srgbClr val="84AA33">
                <a:hueOff val="-1605168"/>
                <a:satOff val="19845"/>
                <a:lumOff val="-6470"/>
                <a:alphaOff val="0"/>
                <a:shade val="93000"/>
                <a:satMod val="130000"/>
              </a:srgbClr>
            </a:gs>
            <a:gs pos="100000">
              <a:srgbClr val="84AA33">
                <a:hueOff val="-1605168"/>
                <a:satOff val="19845"/>
                <a:lumOff val="-647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84AA33">
              <a:hueOff val="-1605168"/>
              <a:satOff val="19845"/>
              <a:lumOff val="-647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tx1"/>
              </a:solidFill>
              <a:latin typeface="Gill Sans MT Condensed" pitchFamily="34" charset="0"/>
              <a:ea typeface="+mn-ea"/>
              <a:cs typeface="B Zar" pitchFamily="2" charset="-78"/>
            </a:rPr>
            <a:t>بحث و نتیجه گیری</a:t>
          </a:r>
          <a:endParaRPr lang="en-US" sz="2000" b="1" kern="1200" dirty="0">
            <a:solidFill>
              <a:schemeClr val="tx1"/>
            </a:solidFill>
            <a:latin typeface="Gill Sans MT Condensed" pitchFamily="34" charset="0"/>
            <a:ea typeface="+mn-ea"/>
            <a:cs typeface="B Zar" pitchFamily="2" charset="-78"/>
          </a:endParaRPr>
        </a:p>
      </dsp:txBody>
      <dsp:txXfrm rot="-5400000">
        <a:off x="2" y="1530854"/>
        <a:ext cx="891505" cy="382074"/>
      </dsp:txXfrm>
    </dsp:sp>
    <dsp:sp modelId="{800A1001-295C-4A76-8A6A-C814A34DB066}">
      <dsp:nvSpPr>
        <dsp:cNvPr id="0" name=""/>
        <dsp:cNvSpPr/>
      </dsp:nvSpPr>
      <dsp:spPr>
        <a:xfrm rot="5400000">
          <a:off x="4126534" y="-2149928"/>
          <a:ext cx="827826" cy="7297885"/>
        </a:xfrm>
        <a:prstGeom prst="round2SameRect">
          <a:avLst/>
        </a:prstGeom>
        <a:gradFill flip="none" rotWithShape="1">
          <a:gsLst>
            <a:gs pos="20000">
              <a:sysClr val="window" lastClr="FFFFFF">
                <a:tint val="80000"/>
                <a:satMod val="300000"/>
                <a:alpha val="27000"/>
              </a:sysClr>
            </a:gs>
            <a:gs pos="100000">
              <a:sysClr val="window" lastClr="FFFFFF"/>
            </a:gs>
          </a:gsLst>
          <a:lin ang="5400000" scaled="1"/>
          <a:tileRect/>
        </a:gradFill>
        <a:ln w="9525" cap="flat" cmpd="sng" algn="ctr">
          <a:solidFill>
            <a:srgbClr val="84AA33">
              <a:hueOff val="-1605168"/>
              <a:satOff val="19845"/>
              <a:lumOff val="-647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 Condensed" pitchFamily="34" charset="0"/>
              <a:ea typeface="+mn-ea"/>
              <a:cs typeface="B Zar" pitchFamily="2" charset="-78"/>
            </a:rPr>
            <a:t>اتخاذ اين سبك رهبري باعث افزايش ديدگاه مثبت نسبت به فعاليتهاي مدرسه مي گردند به نحوي كه معلمان احساس مثبتي از توانايي خود پيدا مي كنند و مي توانند اين انرژي مثبت را به دانش آموزان انتقال دهند.</a:t>
          </a:r>
          <a:endParaRPr lang="en-US" sz="14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 Condensed" pitchFamily="34" charset="0"/>
            <a:ea typeface="+mn-ea"/>
            <a:cs typeface="+mn-cs"/>
          </a:endParaRPr>
        </a:p>
      </dsp:txBody>
      <dsp:txXfrm rot="-5400000">
        <a:off x="891505" y="1125512"/>
        <a:ext cx="7257474" cy="747004"/>
      </dsp:txXfrm>
    </dsp:sp>
    <dsp:sp modelId="{ADBFC8F5-47A5-49CF-B0C3-42D45AA4D3BC}">
      <dsp:nvSpPr>
        <dsp:cNvPr id="0" name=""/>
        <dsp:cNvSpPr/>
      </dsp:nvSpPr>
      <dsp:spPr>
        <a:xfrm rot="5400000">
          <a:off x="-191036" y="2496842"/>
          <a:ext cx="1273579" cy="891505"/>
        </a:xfrm>
        <a:prstGeom prst="chevron">
          <a:avLst/>
        </a:prstGeom>
        <a:gradFill rotWithShape="0">
          <a:gsLst>
            <a:gs pos="0">
              <a:srgbClr val="84AA33">
                <a:hueOff val="-3210336"/>
                <a:satOff val="39690"/>
                <a:lumOff val="-12939"/>
                <a:alphaOff val="0"/>
                <a:shade val="51000"/>
                <a:satMod val="130000"/>
              </a:srgbClr>
            </a:gs>
            <a:gs pos="80000">
              <a:srgbClr val="84AA33">
                <a:hueOff val="-3210336"/>
                <a:satOff val="39690"/>
                <a:lumOff val="-12939"/>
                <a:alphaOff val="0"/>
                <a:shade val="93000"/>
                <a:satMod val="130000"/>
              </a:srgbClr>
            </a:gs>
            <a:gs pos="100000">
              <a:srgbClr val="84AA33">
                <a:hueOff val="-3210336"/>
                <a:satOff val="39690"/>
                <a:lumOff val="-12939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84AA33">
              <a:hueOff val="-3210336"/>
              <a:satOff val="39690"/>
              <a:lumOff val="-12939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tx1"/>
              </a:solidFill>
              <a:latin typeface="Gill Sans MT Condensed" pitchFamily="34" charset="0"/>
              <a:ea typeface="+mn-ea"/>
              <a:cs typeface="B Zar" pitchFamily="2" charset="-78"/>
            </a:rPr>
            <a:t>همخوانی </a:t>
          </a:r>
          <a:endParaRPr lang="en-US" sz="2000" b="1" kern="1200" dirty="0">
            <a:solidFill>
              <a:schemeClr val="tx1"/>
            </a:solidFill>
            <a:latin typeface="Gill Sans MT Condensed" pitchFamily="34" charset="0"/>
            <a:ea typeface="+mn-ea"/>
            <a:cs typeface="B Zar" pitchFamily="2" charset="-78"/>
          </a:endParaRPr>
        </a:p>
      </dsp:txBody>
      <dsp:txXfrm rot="-5400000">
        <a:off x="2" y="2751558"/>
        <a:ext cx="891505" cy="382074"/>
      </dsp:txXfrm>
    </dsp:sp>
    <dsp:sp modelId="{0865B0DD-50FC-42B3-9249-D1747FC40FF9}">
      <dsp:nvSpPr>
        <dsp:cNvPr id="0" name=""/>
        <dsp:cNvSpPr/>
      </dsp:nvSpPr>
      <dsp:spPr>
        <a:xfrm rot="5400000">
          <a:off x="3964353" y="-488363"/>
          <a:ext cx="1103062" cy="6416165"/>
        </a:xfrm>
        <a:prstGeom prst="round2SameRect">
          <a:avLst/>
        </a:prstGeom>
        <a:gradFill flip="none" rotWithShape="1">
          <a:gsLst>
            <a:gs pos="20000">
              <a:sysClr val="window" lastClr="FFFFFF">
                <a:tint val="80000"/>
                <a:satMod val="300000"/>
                <a:alpha val="27000"/>
              </a:sysClr>
            </a:gs>
            <a:gs pos="100000">
              <a:sysClr val="window" lastClr="FFFFFF"/>
            </a:gs>
          </a:gsLst>
          <a:lin ang="5400000" scaled="1"/>
          <a:tileRect/>
        </a:gradFill>
        <a:ln w="9525" cap="flat" cmpd="sng" algn="ctr">
          <a:solidFill>
            <a:srgbClr val="84AA33">
              <a:hueOff val="-3210336"/>
              <a:satOff val="39690"/>
              <a:lumOff val="-12939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 Condensed" pitchFamily="34" charset="0"/>
            <a:ea typeface="+mn-ea"/>
            <a:cs typeface="B Zar" pitchFamily="2" charset="-78"/>
          </a:endParaRPr>
        </a:p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 Condensed" pitchFamily="34" charset="0"/>
              <a:ea typeface="+mn-ea"/>
              <a:cs typeface="B Zar" pitchFamily="2" charset="-78"/>
            </a:rPr>
            <a:t>(المور،۲۰۰۰</a:t>
          </a:r>
          <a:r>
            <a:rPr lang="fa-IR" sz="21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 Condensed" pitchFamily="34" charset="0"/>
              <a:ea typeface="+mn-ea"/>
              <a:cs typeface="B Zar" pitchFamily="2" charset="-78"/>
            </a:rPr>
            <a:t>)،سیلنز  </a:t>
          </a:r>
          <a:r>
            <a:rPr lang="fa-IR" sz="2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 Condensed" pitchFamily="34" charset="0"/>
              <a:ea typeface="+mn-ea"/>
              <a:cs typeface="B Zar" pitchFamily="2" charset="-78"/>
            </a:rPr>
            <a:t>و ملفورد  (2002</a:t>
          </a:r>
          <a:r>
            <a:rPr lang="fa-IR" sz="21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 Condensed" pitchFamily="34" charset="0"/>
              <a:ea typeface="+mn-ea"/>
              <a:cs typeface="B Zar" pitchFamily="2" charset="-78"/>
            </a:rPr>
            <a:t>)، (هریس، 2009،2004) ،(هالینگر و هک ، 2009) </a:t>
          </a:r>
          <a:endParaRPr lang="en-US" sz="21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 Condensed" pitchFamily="34" charset="0"/>
            <a:ea typeface="+mn-ea"/>
            <a:cs typeface="B Zar" pitchFamily="2" charset="-78"/>
          </a:endParaRPr>
        </a:p>
      </dsp:txBody>
      <dsp:txXfrm rot="-5400000">
        <a:off x="1307802" y="2222035"/>
        <a:ext cx="6362318" cy="99536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E745E-4D19-4A19-828C-8ECB97199D74}">
      <dsp:nvSpPr>
        <dsp:cNvPr id="0" name=""/>
        <dsp:cNvSpPr/>
      </dsp:nvSpPr>
      <dsp:spPr>
        <a:xfrm rot="5400000">
          <a:off x="-266374" y="271190"/>
          <a:ext cx="1775830" cy="1243081"/>
        </a:xfrm>
        <a:prstGeom prst="chevron">
          <a:avLst/>
        </a:prstGeom>
        <a:gradFill rotWithShape="0">
          <a:gsLst>
            <a:gs pos="0">
              <a:srgbClr val="84AA33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4AA33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4AA33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84AA33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tx1"/>
              </a:solidFill>
              <a:latin typeface="Gill Sans MT Condensed" pitchFamily="34" charset="0"/>
              <a:ea typeface="+mn-ea"/>
              <a:cs typeface="B Zar" pitchFamily="2" charset="-78"/>
            </a:rPr>
            <a:t>بحث و نتیجه گیری</a:t>
          </a:r>
          <a:endParaRPr lang="en-US" sz="2000" b="1" kern="1200" dirty="0">
            <a:solidFill>
              <a:schemeClr val="tx1"/>
            </a:solidFill>
            <a:latin typeface="Gill Sans MT Condensed" pitchFamily="34" charset="0"/>
            <a:ea typeface="+mn-ea"/>
            <a:cs typeface="B Zar" pitchFamily="2" charset="-78"/>
          </a:endParaRPr>
        </a:p>
      </dsp:txBody>
      <dsp:txXfrm rot="-5400000">
        <a:off x="1" y="626357"/>
        <a:ext cx="1243081" cy="532749"/>
      </dsp:txXfrm>
    </dsp:sp>
    <dsp:sp modelId="{F3E58774-D024-45B7-BC3E-5514F18F310B}">
      <dsp:nvSpPr>
        <dsp:cNvPr id="0" name=""/>
        <dsp:cNvSpPr/>
      </dsp:nvSpPr>
      <dsp:spPr>
        <a:xfrm rot="5400000">
          <a:off x="4114892" y="-2743306"/>
          <a:ext cx="1154896" cy="6946309"/>
        </a:xfrm>
        <a:prstGeom prst="round2SameRect">
          <a:avLst/>
        </a:prstGeom>
        <a:gradFill rotWithShape="1">
          <a:gsLst>
            <a:gs pos="0">
              <a:schemeClr val="accent6">
                <a:tint val="45000"/>
                <a:satMod val="220000"/>
              </a:schemeClr>
            </a:gs>
            <a:gs pos="30000">
              <a:schemeClr val="accent6">
                <a:tint val="61000"/>
                <a:satMod val="220000"/>
              </a:schemeClr>
            </a:gs>
            <a:gs pos="45000">
              <a:schemeClr val="accent6">
                <a:tint val="66000"/>
                <a:satMod val="240000"/>
              </a:schemeClr>
            </a:gs>
            <a:gs pos="55000">
              <a:schemeClr val="accent6">
                <a:tint val="66000"/>
                <a:satMod val="220000"/>
              </a:schemeClr>
            </a:gs>
            <a:gs pos="73000">
              <a:schemeClr val="accent6">
                <a:tint val="61000"/>
                <a:satMod val="220000"/>
              </a:schemeClr>
            </a:gs>
            <a:gs pos="100000">
              <a:schemeClr val="accent6">
                <a:tint val="45000"/>
                <a:satMod val="220000"/>
              </a:schemeClr>
            </a:gs>
          </a:gsLst>
          <a:lin ang="950000" scaled="1"/>
        </a:gradFill>
        <a:ln w="9525" cap="flat" cmpd="sng" algn="ctr">
          <a:solidFill>
            <a:schemeClr val="accent6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800" kern="1200" dirty="0" smtClean="0">
              <a:cs typeface="B Zar" pitchFamily="2" charset="-78"/>
            </a:rPr>
            <a:t>بيشتر </a:t>
          </a:r>
          <a:r>
            <a:rPr lang="fa-IR" sz="1800" kern="1200" dirty="0" smtClean="0">
              <a:cs typeface="B Zar" pitchFamily="2" charset="-78"/>
            </a:rPr>
            <a:t>معلمان</a:t>
          </a:r>
          <a:r>
            <a:rPr lang="ar-SA" sz="1800" kern="1200" dirty="0" smtClean="0">
              <a:cs typeface="B Zar" pitchFamily="2" charset="-78"/>
            </a:rPr>
            <a:t> معتقدند كه سطح توجه مديران  به مولفه های رهبری توزیع شده</a:t>
          </a:r>
          <a:r>
            <a:rPr lang="fa-IR" sz="1800" kern="1200" dirty="0" smtClean="0">
              <a:cs typeface="B Zar" pitchFamily="2" charset="-78"/>
            </a:rPr>
            <a:t> (ماموریت، اعتماد،فرهنگ مدرسه،توسعه حرفه ای ،عمل رهبری،حمایت،تصمیم گیری)</a:t>
          </a:r>
          <a:r>
            <a:rPr lang="ar-SA" sz="1800" kern="1200" dirty="0" smtClean="0">
              <a:cs typeface="B Zar" pitchFamily="2" charset="-78"/>
            </a:rPr>
            <a:t>نسبتا مطلوب بوده است</a:t>
          </a:r>
          <a:r>
            <a:rPr lang="en-US" sz="1800" kern="1200" dirty="0" smtClean="0">
              <a:cs typeface="B Zar" pitchFamily="2" charset="-78"/>
            </a:rPr>
            <a:t>.</a:t>
          </a:r>
          <a:endParaRPr lang="en-US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 Condensed" pitchFamily="34" charset="0"/>
            <a:ea typeface="+mn-ea"/>
            <a:cs typeface="B Zar" pitchFamily="2" charset="-78"/>
          </a:endParaRPr>
        </a:p>
      </dsp:txBody>
      <dsp:txXfrm rot="-5400000">
        <a:off x="1219186" y="208777"/>
        <a:ext cx="6889932" cy="1042142"/>
      </dsp:txXfrm>
    </dsp:sp>
    <dsp:sp modelId="{95BFF464-8791-4EF1-832E-183E2642CAD0}">
      <dsp:nvSpPr>
        <dsp:cNvPr id="0" name=""/>
        <dsp:cNvSpPr/>
      </dsp:nvSpPr>
      <dsp:spPr>
        <a:xfrm rot="5400000">
          <a:off x="-266374" y="1854959"/>
          <a:ext cx="1775830" cy="1243081"/>
        </a:xfrm>
        <a:prstGeom prst="chevron">
          <a:avLst/>
        </a:prstGeom>
        <a:gradFill rotWithShape="0">
          <a:gsLst>
            <a:gs pos="0">
              <a:srgbClr val="84AA33">
                <a:hueOff val="-1605168"/>
                <a:satOff val="19845"/>
                <a:lumOff val="-6470"/>
                <a:alphaOff val="0"/>
                <a:shade val="51000"/>
                <a:satMod val="130000"/>
              </a:srgbClr>
            </a:gs>
            <a:gs pos="80000">
              <a:srgbClr val="84AA33">
                <a:hueOff val="-1605168"/>
                <a:satOff val="19845"/>
                <a:lumOff val="-6470"/>
                <a:alphaOff val="0"/>
                <a:shade val="93000"/>
                <a:satMod val="130000"/>
              </a:srgbClr>
            </a:gs>
            <a:gs pos="100000">
              <a:srgbClr val="84AA33">
                <a:hueOff val="-1605168"/>
                <a:satOff val="19845"/>
                <a:lumOff val="-647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84AA33">
              <a:hueOff val="-1605168"/>
              <a:satOff val="19845"/>
              <a:lumOff val="-647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tx1"/>
              </a:solidFill>
              <a:latin typeface="Gill Sans MT Condensed" pitchFamily="34" charset="0"/>
              <a:ea typeface="+mn-ea"/>
              <a:cs typeface="B Zar" pitchFamily="2" charset="-78"/>
            </a:rPr>
            <a:t>بحث و نتیجه گیری</a:t>
          </a:r>
          <a:endParaRPr lang="en-US" sz="2000" b="1" kern="1200" dirty="0">
            <a:solidFill>
              <a:schemeClr val="tx1"/>
            </a:solidFill>
            <a:latin typeface="Gill Sans MT Condensed" pitchFamily="34" charset="0"/>
            <a:ea typeface="+mn-ea"/>
            <a:cs typeface="B Zar" pitchFamily="2" charset="-78"/>
          </a:endParaRPr>
        </a:p>
      </dsp:txBody>
      <dsp:txXfrm rot="-5400000">
        <a:off x="1" y="2210126"/>
        <a:ext cx="1243081" cy="532749"/>
      </dsp:txXfrm>
    </dsp:sp>
    <dsp:sp modelId="{800A1001-295C-4A76-8A6A-C814A34DB066}">
      <dsp:nvSpPr>
        <dsp:cNvPr id="0" name=""/>
        <dsp:cNvSpPr/>
      </dsp:nvSpPr>
      <dsp:spPr>
        <a:xfrm rot="5400000">
          <a:off x="4139091" y="-1307425"/>
          <a:ext cx="1154289" cy="6946309"/>
        </a:xfrm>
        <a:prstGeom prst="round2SameRect">
          <a:avLst/>
        </a:prstGeom>
        <a:gradFill flip="none" rotWithShape="1">
          <a:gsLst>
            <a:gs pos="20000">
              <a:sysClr val="window" lastClr="FFFFFF">
                <a:tint val="80000"/>
                <a:satMod val="300000"/>
                <a:alpha val="27000"/>
              </a:sysClr>
            </a:gs>
            <a:gs pos="100000">
              <a:sysClr val="window" lastClr="FFFFFF"/>
            </a:gs>
          </a:gsLst>
          <a:lin ang="5400000" scaled="1"/>
          <a:tileRect/>
        </a:gradFill>
        <a:ln w="9525" cap="flat" cmpd="sng" algn="ctr">
          <a:solidFill>
            <a:srgbClr val="84AA33">
              <a:hueOff val="-1605168"/>
              <a:satOff val="19845"/>
              <a:lumOff val="-647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800" kern="1200" dirty="0" smtClean="0">
              <a:effectLst/>
              <a:latin typeface="Calibri"/>
              <a:ea typeface="Calibri"/>
              <a:cs typeface="B Zar"/>
            </a:rPr>
            <a:t>نتیجه می گیریم که مدل رهبری توزیع شده  مدیران ما مدلی نظام مند نیست بلکه خودجوش (خودانگیخته) است چرا که در مدل خودجوش </a:t>
          </a:r>
          <a:r>
            <a:rPr lang="fa-IR" sz="1800" kern="1200" dirty="0" smtClean="0">
              <a:effectLst/>
              <a:latin typeface="Calibri"/>
              <a:ea typeface="Calibri"/>
              <a:cs typeface="B Zar"/>
            </a:rPr>
            <a:t>چون تفکر نظام مند به طور کامل وجود ندارد </a:t>
          </a:r>
          <a:endParaRPr lang="en-US" sz="18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 Condensed" pitchFamily="34" charset="0"/>
            <a:ea typeface="+mn-ea"/>
            <a:cs typeface="+mn-cs"/>
          </a:endParaRPr>
        </a:p>
      </dsp:txBody>
      <dsp:txXfrm rot="-5400000">
        <a:off x="1243081" y="1644933"/>
        <a:ext cx="6889961" cy="1041593"/>
      </dsp:txXfrm>
    </dsp:sp>
    <dsp:sp modelId="{ADBFC8F5-47A5-49CF-B0C3-42D45AA4D3BC}">
      <dsp:nvSpPr>
        <dsp:cNvPr id="0" name=""/>
        <dsp:cNvSpPr/>
      </dsp:nvSpPr>
      <dsp:spPr>
        <a:xfrm rot="5400000">
          <a:off x="-266374" y="3438728"/>
          <a:ext cx="1775830" cy="1243081"/>
        </a:xfrm>
        <a:prstGeom prst="chevron">
          <a:avLst/>
        </a:prstGeom>
        <a:gradFill rotWithShape="0">
          <a:gsLst>
            <a:gs pos="0">
              <a:srgbClr val="84AA33">
                <a:hueOff val="-3210336"/>
                <a:satOff val="39690"/>
                <a:lumOff val="-12939"/>
                <a:alphaOff val="0"/>
                <a:shade val="51000"/>
                <a:satMod val="130000"/>
              </a:srgbClr>
            </a:gs>
            <a:gs pos="80000">
              <a:srgbClr val="84AA33">
                <a:hueOff val="-3210336"/>
                <a:satOff val="39690"/>
                <a:lumOff val="-12939"/>
                <a:alphaOff val="0"/>
                <a:shade val="93000"/>
                <a:satMod val="130000"/>
              </a:srgbClr>
            </a:gs>
            <a:gs pos="100000">
              <a:srgbClr val="84AA33">
                <a:hueOff val="-3210336"/>
                <a:satOff val="39690"/>
                <a:lumOff val="-12939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84AA33">
              <a:hueOff val="-3210336"/>
              <a:satOff val="39690"/>
              <a:lumOff val="-12939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tx1"/>
              </a:solidFill>
              <a:latin typeface="Gill Sans MT Condensed" pitchFamily="34" charset="0"/>
              <a:ea typeface="+mn-ea"/>
              <a:cs typeface="B Zar" pitchFamily="2" charset="-78"/>
            </a:rPr>
            <a:t>همخوانی </a:t>
          </a:r>
          <a:endParaRPr lang="en-US" sz="2000" b="1" kern="1200" dirty="0">
            <a:solidFill>
              <a:schemeClr val="tx1"/>
            </a:solidFill>
            <a:latin typeface="Gill Sans MT Condensed" pitchFamily="34" charset="0"/>
            <a:ea typeface="+mn-ea"/>
            <a:cs typeface="B Zar" pitchFamily="2" charset="-78"/>
          </a:endParaRPr>
        </a:p>
      </dsp:txBody>
      <dsp:txXfrm rot="-5400000">
        <a:off x="1" y="3793895"/>
        <a:ext cx="1243081" cy="532749"/>
      </dsp:txXfrm>
    </dsp:sp>
    <dsp:sp modelId="{0865B0DD-50FC-42B3-9249-D1747FC40FF9}">
      <dsp:nvSpPr>
        <dsp:cNvPr id="0" name=""/>
        <dsp:cNvSpPr/>
      </dsp:nvSpPr>
      <dsp:spPr>
        <a:xfrm rot="5400000">
          <a:off x="4139091" y="276344"/>
          <a:ext cx="1154289" cy="6946309"/>
        </a:xfrm>
        <a:prstGeom prst="round2SameRect">
          <a:avLst/>
        </a:prstGeom>
        <a:gradFill flip="none" rotWithShape="1">
          <a:gsLst>
            <a:gs pos="20000">
              <a:sysClr val="window" lastClr="FFFFFF">
                <a:tint val="80000"/>
                <a:satMod val="300000"/>
                <a:alpha val="27000"/>
              </a:sysClr>
            </a:gs>
            <a:gs pos="100000">
              <a:sysClr val="window" lastClr="FFFFFF"/>
            </a:gs>
          </a:gsLst>
          <a:lin ang="5400000" scaled="1"/>
          <a:tileRect/>
        </a:gradFill>
        <a:ln w="9525" cap="flat" cmpd="sng" algn="ctr">
          <a:solidFill>
            <a:srgbClr val="84AA33">
              <a:hueOff val="-3210336"/>
              <a:satOff val="39690"/>
              <a:lumOff val="-12939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100" b="1" kern="1200" dirty="0" smtClean="0">
              <a:effectLst/>
              <a:latin typeface="Calibri"/>
              <a:cs typeface="B Zar" pitchFamily="2" charset="-78"/>
            </a:rPr>
            <a:t>صحرانورد (1390)؛هریس(۲۰۰۸)؛کم بور(۲۰۰۸) </a:t>
          </a:r>
          <a:endParaRPr lang="en-US" sz="21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 Condensed" pitchFamily="34" charset="0"/>
            <a:ea typeface="+mn-ea"/>
            <a:cs typeface="B Zar" pitchFamily="2" charset="-78"/>
          </a:endParaRPr>
        </a:p>
      </dsp:txBody>
      <dsp:txXfrm rot="-5400000">
        <a:off x="1243081" y="3228702"/>
        <a:ext cx="6889961" cy="104159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E745E-4D19-4A19-828C-8ECB97199D74}">
      <dsp:nvSpPr>
        <dsp:cNvPr id="0" name=""/>
        <dsp:cNvSpPr/>
      </dsp:nvSpPr>
      <dsp:spPr>
        <a:xfrm rot="5400000">
          <a:off x="-270104" y="275458"/>
          <a:ext cx="1800697" cy="1260488"/>
        </a:xfrm>
        <a:prstGeom prst="chevron">
          <a:avLst/>
        </a:prstGeom>
        <a:gradFill rotWithShape="0">
          <a:gsLst>
            <a:gs pos="0">
              <a:srgbClr val="84AA33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4AA33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4AA33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84AA33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tx1"/>
              </a:solidFill>
              <a:latin typeface="Gill Sans MT Condensed" pitchFamily="34" charset="0"/>
              <a:ea typeface="+mn-ea"/>
              <a:cs typeface="B Zar" pitchFamily="2" charset="-78"/>
            </a:rPr>
            <a:t>بحث و نتیجه گیری</a:t>
          </a:r>
          <a:endParaRPr lang="en-US" sz="2000" b="1" kern="1200" dirty="0">
            <a:solidFill>
              <a:schemeClr val="tx1"/>
            </a:solidFill>
            <a:latin typeface="Gill Sans MT Condensed" pitchFamily="34" charset="0"/>
            <a:ea typeface="+mn-ea"/>
            <a:cs typeface="B Zar" pitchFamily="2" charset="-78"/>
          </a:endParaRPr>
        </a:p>
      </dsp:txBody>
      <dsp:txXfrm rot="-5400000">
        <a:off x="1" y="635597"/>
        <a:ext cx="1260488" cy="540209"/>
      </dsp:txXfrm>
    </dsp:sp>
    <dsp:sp modelId="{F3E58774-D024-45B7-BC3E-5514F18F310B}">
      <dsp:nvSpPr>
        <dsp:cNvPr id="0" name=""/>
        <dsp:cNvSpPr/>
      </dsp:nvSpPr>
      <dsp:spPr>
        <a:xfrm rot="5400000">
          <a:off x="4139405" y="-2873563"/>
          <a:ext cx="1171068" cy="6928902"/>
        </a:xfrm>
        <a:prstGeom prst="round2SameRect">
          <a:avLst/>
        </a:prstGeom>
        <a:gradFill rotWithShape="1">
          <a:gsLst>
            <a:gs pos="0">
              <a:schemeClr val="accent6">
                <a:tint val="45000"/>
                <a:satMod val="220000"/>
              </a:schemeClr>
            </a:gs>
            <a:gs pos="30000">
              <a:schemeClr val="accent6">
                <a:tint val="61000"/>
                <a:satMod val="220000"/>
              </a:schemeClr>
            </a:gs>
            <a:gs pos="45000">
              <a:schemeClr val="accent6">
                <a:tint val="66000"/>
                <a:satMod val="240000"/>
              </a:schemeClr>
            </a:gs>
            <a:gs pos="55000">
              <a:schemeClr val="accent6">
                <a:tint val="66000"/>
                <a:satMod val="220000"/>
              </a:schemeClr>
            </a:gs>
            <a:gs pos="73000">
              <a:schemeClr val="accent6">
                <a:tint val="61000"/>
                <a:satMod val="220000"/>
              </a:schemeClr>
            </a:gs>
            <a:gs pos="100000">
              <a:schemeClr val="accent6">
                <a:tint val="45000"/>
                <a:satMod val="220000"/>
              </a:schemeClr>
            </a:gs>
          </a:gsLst>
          <a:lin ang="950000" scaled="1"/>
        </a:gradFill>
        <a:ln w="9525" cap="flat" cmpd="sng" algn="ctr">
          <a:solidFill>
            <a:schemeClr val="accent6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2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 Condensed" pitchFamily="34" charset="0"/>
              <a:ea typeface="+mn-ea"/>
              <a:cs typeface="B Zar" pitchFamily="2" charset="-78"/>
            </a:rPr>
            <a:t>بر اساس  این جدول می توان گفت که در مجموع عملکرد سازمانی  معلمان ابتدایی  شهر تهران در سطح  نسبتا بالایی قرار دارد.</a:t>
          </a:r>
          <a:endParaRPr lang="en-US" sz="2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 Condensed" pitchFamily="34" charset="0"/>
            <a:ea typeface="+mn-ea"/>
            <a:cs typeface="B Zar" pitchFamily="2" charset="-78"/>
          </a:endParaRPr>
        </a:p>
      </dsp:txBody>
      <dsp:txXfrm rot="-5400000">
        <a:off x="1260489" y="62520"/>
        <a:ext cx="6871735" cy="1056734"/>
      </dsp:txXfrm>
    </dsp:sp>
    <dsp:sp modelId="{95BFF464-8791-4EF1-832E-183E2642CAD0}">
      <dsp:nvSpPr>
        <dsp:cNvPr id="0" name=""/>
        <dsp:cNvSpPr/>
      </dsp:nvSpPr>
      <dsp:spPr>
        <a:xfrm rot="5400000">
          <a:off x="-270104" y="1884355"/>
          <a:ext cx="1800697" cy="1260488"/>
        </a:xfrm>
        <a:prstGeom prst="chevron">
          <a:avLst/>
        </a:prstGeom>
        <a:gradFill rotWithShape="0">
          <a:gsLst>
            <a:gs pos="0">
              <a:srgbClr val="84AA33">
                <a:hueOff val="-1605168"/>
                <a:satOff val="19845"/>
                <a:lumOff val="-6470"/>
                <a:alphaOff val="0"/>
                <a:shade val="51000"/>
                <a:satMod val="130000"/>
              </a:srgbClr>
            </a:gs>
            <a:gs pos="80000">
              <a:srgbClr val="84AA33">
                <a:hueOff val="-1605168"/>
                <a:satOff val="19845"/>
                <a:lumOff val="-6470"/>
                <a:alphaOff val="0"/>
                <a:shade val="93000"/>
                <a:satMod val="130000"/>
              </a:srgbClr>
            </a:gs>
            <a:gs pos="100000">
              <a:srgbClr val="84AA33">
                <a:hueOff val="-1605168"/>
                <a:satOff val="19845"/>
                <a:lumOff val="-647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84AA33">
              <a:hueOff val="-1605168"/>
              <a:satOff val="19845"/>
              <a:lumOff val="-647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tx1"/>
              </a:solidFill>
              <a:latin typeface="Gill Sans MT Condensed" pitchFamily="34" charset="0"/>
              <a:ea typeface="+mn-ea"/>
              <a:cs typeface="B Zar" pitchFamily="2" charset="-78"/>
            </a:rPr>
            <a:t>بحث و نتیجه گیری</a:t>
          </a:r>
          <a:endParaRPr lang="en-US" sz="2000" b="1" kern="1200" dirty="0">
            <a:solidFill>
              <a:schemeClr val="tx1"/>
            </a:solidFill>
            <a:latin typeface="Gill Sans MT Condensed" pitchFamily="34" charset="0"/>
            <a:ea typeface="+mn-ea"/>
            <a:cs typeface="B Zar" pitchFamily="2" charset="-78"/>
          </a:endParaRPr>
        </a:p>
      </dsp:txBody>
      <dsp:txXfrm rot="-5400000">
        <a:off x="1" y="2244494"/>
        <a:ext cx="1260488" cy="540209"/>
      </dsp:txXfrm>
    </dsp:sp>
    <dsp:sp modelId="{800A1001-295C-4A76-8A6A-C814A34DB066}">
      <dsp:nvSpPr>
        <dsp:cNvPr id="0" name=""/>
        <dsp:cNvSpPr/>
      </dsp:nvSpPr>
      <dsp:spPr>
        <a:xfrm rot="5400000">
          <a:off x="4139712" y="-1264973"/>
          <a:ext cx="1170453" cy="6928902"/>
        </a:xfrm>
        <a:prstGeom prst="round2SameRect">
          <a:avLst/>
        </a:prstGeom>
        <a:gradFill flip="none" rotWithShape="1">
          <a:gsLst>
            <a:gs pos="20000">
              <a:sysClr val="window" lastClr="FFFFFF">
                <a:tint val="80000"/>
                <a:satMod val="300000"/>
                <a:alpha val="27000"/>
              </a:sysClr>
            </a:gs>
            <a:gs pos="100000">
              <a:sysClr val="window" lastClr="FFFFFF"/>
            </a:gs>
          </a:gsLst>
          <a:lin ang="5400000" scaled="1"/>
          <a:tileRect/>
        </a:gradFill>
        <a:ln w="9525" cap="flat" cmpd="sng" algn="ctr">
          <a:solidFill>
            <a:srgbClr val="84AA33">
              <a:hueOff val="-1605168"/>
              <a:satOff val="19845"/>
              <a:lumOff val="-647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just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9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 Condensed" pitchFamily="34" charset="0"/>
              <a:ea typeface="+mn-ea"/>
              <a:cs typeface="B Zar" pitchFamily="2" charset="-78"/>
            </a:rPr>
            <a:t>هرچه سازمان بیشتر ارزش ذاتی کارکنان را بشناسد و بداند که این ارزش می تواند با پرورش و سرمایه گذاری در آن ها افزایش یابد و نیز تشخیص دهد که کارکنان از نظر استعدادها و انگیزه هایشان متنوعند، به عملکرد سازمانی برتری دست می‏یابد.</a:t>
          </a:r>
          <a:endParaRPr lang="en-US" sz="19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 Condensed" pitchFamily="34" charset="0"/>
            <a:ea typeface="+mn-ea"/>
            <a:cs typeface="+mn-cs"/>
          </a:endParaRPr>
        </a:p>
      </dsp:txBody>
      <dsp:txXfrm rot="-5400000">
        <a:off x="1260488" y="1671388"/>
        <a:ext cx="6871765" cy="1056179"/>
      </dsp:txXfrm>
    </dsp:sp>
    <dsp:sp modelId="{ADBFC8F5-47A5-49CF-B0C3-42D45AA4D3BC}">
      <dsp:nvSpPr>
        <dsp:cNvPr id="0" name=""/>
        <dsp:cNvSpPr/>
      </dsp:nvSpPr>
      <dsp:spPr>
        <a:xfrm rot="5400000">
          <a:off x="-270104" y="3493253"/>
          <a:ext cx="1800697" cy="1260488"/>
        </a:xfrm>
        <a:prstGeom prst="chevron">
          <a:avLst/>
        </a:prstGeom>
        <a:gradFill rotWithShape="0">
          <a:gsLst>
            <a:gs pos="0">
              <a:srgbClr val="84AA33">
                <a:hueOff val="-3210336"/>
                <a:satOff val="39690"/>
                <a:lumOff val="-12939"/>
                <a:alphaOff val="0"/>
                <a:shade val="51000"/>
                <a:satMod val="130000"/>
              </a:srgbClr>
            </a:gs>
            <a:gs pos="80000">
              <a:srgbClr val="84AA33">
                <a:hueOff val="-3210336"/>
                <a:satOff val="39690"/>
                <a:lumOff val="-12939"/>
                <a:alphaOff val="0"/>
                <a:shade val="93000"/>
                <a:satMod val="130000"/>
              </a:srgbClr>
            </a:gs>
            <a:gs pos="100000">
              <a:srgbClr val="84AA33">
                <a:hueOff val="-3210336"/>
                <a:satOff val="39690"/>
                <a:lumOff val="-12939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84AA33">
              <a:hueOff val="-3210336"/>
              <a:satOff val="39690"/>
              <a:lumOff val="-12939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tx1"/>
              </a:solidFill>
              <a:latin typeface="Gill Sans MT Condensed" pitchFamily="34" charset="0"/>
              <a:ea typeface="+mn-ea"/>
              <a:cs typeface="B Zar" pitchFamily="2" charset="-78"/>
            </a:rPr>
            <a:t>همخوانی </a:t>
          </a:r>
          <a:endParaRPr lang="en-US" sz="2000" b="1" kern="1200" dirty="0">
            <a:solidFill>
              <a:schemeClr val="tx1"/>
            </a:solidFill>
            <a:latin typeface="Gill Sans MT Condensed" pitchFamily="34" charset="0"/>
            <a:ea typeface="+mn-ea"/>
            <a:cs typeface="B Zar" pitchFamily="2" charset="-78"/>
          </a:endParaRPr>
        </a:p>
      </dsp:txBody>
      <dsp:txXfrm rot="-5400000">
        <a:off x="1" y="3853392"/>
        <a:ext cx="1260488" cy="540209"/>
      </dsp:txXfrm>
    </dsp:sp>
    <dsp:sp modelId="{0865B0DD-50FC-42B3-9249-D1747FC40FF9}">
      <dsp:nvSpPr>
        <dsp:cNvPr id="0" name=""/>
        <dsp:cNvSpPr/>
      </dsp:nvSpPr>
      <dsp:spPr>
        <a:xfrm rot="5400000">
          <a:off x="4139712" y="343924"/>
          <a:ext cx="1170453" cy="6928902"/>
        </a:xfrm>
        <a:prstGeom prst="round2SameRect">
          <a:avLst/>
        </a:prstGeom>
        <a:gradFill flip="none" rotWithShape="1">
          <a:gsLst>
            <a:gs pos="20000">
              <a:sysClr val="window" lastClr="FFFFFF">
                <a:tint val="80000"/>
                <a:satMod val="300000"/>
                <a:alpha val="27000"/>
              </a:sysClr>
            </a:gs>
            <a:gs pos="100000">
              <a:sysClr val="window" lastClr="FFFFFF"/>
            </a:gs>
          </a:gsLst>
          <a:lin ang="5400000" scaled="1"/>
          <a:tileRect/>
        </a:gradFill>
        <a:ln w="9525" cap="flat" cmpd="sng" algn="ctr">
          <a:solidFill>
            <a:srgbClr val="84AA33">
              <a:hueOff val="-3210336"/>
              <a:satOff val="39690"/>
              <a:lumOff val="-12939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just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100" b="1" kern="1200" dirty="0" smtClean="0">
              <a:effectLst/>
              <a:latin typeface="Calibri"/>
              <a:cs typeface="B Zar" pitchFamily="2" charset="-78"/>
            </a:rPr>
            <a:t>یافته های چی و سوفیا(۲۰۱۱)؛هسو(۲۰۰۸)  </a:t>
          </a:r>
          <a:endParaRPr lang="en-US" sz="21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 Condensed" pitchFamily="34" charset="0"/>
            <a:ea typeface="+mn-ea"/>
            <a:cs typeface="B Zar" pitchFamily="2" charset="-78"/>
          </a:endParaRPr>
        </a:p>
      </dsp:txBody>
      <dsp:txXfrm rot="-5400000">
        <a:off x="1260488" y="3280286"/>
        <a:ext cx="6871765" cy="105617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D7722-BC70-46AA-A506-3DB4A98F9308}">
      <dsp:nvSpPr>
        <dsp:cNvPr id="0" name=""/>
        <dsp:cNvSpPr/>
      </dsp:nvSpPr>
      <dsp:spPr>
        <a:xfrm rot="5400000">
          <a:off x="3197237" y="-3121029"/>
          <a:ext cx="1347158" cy="7741633"/>
        </a:xfrm>
        <a:prstGeom prst="snip2Diag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5888" lvl="1" indent="-115888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b="1" kern="1200" dirty="0" smtClean="0">
              <a:latin typeface="Calibri"/>
              <a:ea typeface="+mn-ea"/>
              <a:cs typeface="B Zar" pitchFamily="2" charset="-78"/>
            </a:rPr>
            <a:t> ارائه آموزشهاي رهبري مناسب و آشنا نمودن مديران با رويكردهاي مطلوب رهبري مدرسه </a:t>
          </a:r>
          <a:endParaRPr lang="en-US" sz="2400" b="1" kern="1200" dirty="0">
            <a:latin typeface="Calibri"/>
            <a:ea typeface="+mn-ea"/>
            <a:cs typeface="B Zar" pitchFamily="2" charset="-78"/>
          </a:endParaRPr>
        </a:p>
      </dsp:txBody>
      <dsp:txXfrm rot="-5400000">
        <a:off x="112265" y="188473"/>
        <a:ext cx="7517103" cy="1122628"/>
      </dsp:txXfrm>
    </dsp:sp>
    <dsp:sp modelId="{9E87D3F1-4C62-44C2-839D-F5FF792F807F}">
      <dsp:nvSpPr>
        <dsp:cNvPr id="0" name=""/>
        <dsp:cNvSpPr/>
      </dsp:nvSpPr>
      <dsp:spPr>
        <a:xfrm>
          <a:off x="7736408" y="304803"/>
          <a:ext cx="445244" cy="69969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6000"/>
                <a:satMod val="24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66000"/>
                <a:satMod val="220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smtClean="0">
              <a:latin typeface="Calibri"/>
              <a:ea typeface="+mn-ea"/>
              <a:cs typeface="B Zar" pitchFamily="2" charset="-78"/>
            </a:rPr>
            <a:t>1</a:t>
          </a:r>
          <a:endParaRPr lang="en-US" sz="1800" b="1" kern="1200" dirty="0">
            <a:latin typeface="Calibri"/>
            <a:ea typeface="+mn-ea"/>
            <a:cs typeface="B Zar" pitchFamily="2" charset="-78"/>
          </a:endParaRPr>
        </a:p>
      </dsp:txBody>
      <dsp:txXfrm>
        <a:off x="7801612" y="407271"/>
        <a:ext cx="314836" cy="494761"/>
      </dsp:txXfrm>
    </dsp:sp>
    <dsp:sp modelId="{D12A3826-2E3C-4C07-A727-88547A37A6F8}">
      <dsp:nvSpPr>
        <dsp:cNvPr id="0" name=""/>
        <dsp:cNvSpPr/>
      </dsp:nvSpPr>
      <dsp:spPr>
        <a:xfrm rot="5400000">
          <a:off x="3197237" y="-1749436"/>
          <a:ext cx="1347158" cy="7741633"/>
        </a:xfrm>
        <a:prstGeom prst="snip2Diag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8738" lvl="1" indent="-58738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b="1" kern="1200" smtClean="0">
              <a:latin typeface="Calibri"/>
              <a:ea typeface="+mn-ea"/>
              <a:cs typeface="B Zar" pitchFamily="2" charset="-78"/>
            </a:rPr>
            <a:t> هر چند سال يكبار اطلاعات و دانش رهبري مديران را به روز نموده و در اين زمينه مانند ساير كشورهاي توسعه يافته در حوزه آموزش و پرورش ، گواهينامه رهبري آموزشي براي مديران صادر نمايند </a:t>
          </a:r>
          <a:endParaRPr lang="en-US" sz="2400" b="1" kern="1200" dirty="0">
            <a:latin typeface="Calibri"/>
            <a:ea typeface="+mn-ea"/>
            <a:cs typeface="B Zar" pitchFamily="2" charset="-78"/>
          </a:endParaRPr>
        </a:p>
      </dsp:txBody>
      <dsp:txXfrm rot="-5400000">
        <a:off x="112265" y="1560066"/>
        <a:ext cx="7517103" cy="1122628"/>
      </dsp:txXfrm>
    </dsp:sp>
    <dsp:sp modelId="{A60E8B29-3A41-41E6-92ED-087DF974D6A6}">
      <dsp:nvSpPr>
        <dsp:cNvPr id="0" name=""/>
        <dsp:cNvSpPr/>
      </dsp:nvSpPr>
      <dsp:spPr>
        <a:xfrm>
          <a:off x="7746255" y="1676391"/>
          <a:ext cx="445244" cy="100449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6000"/>
                <a:satMod val="24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66000"/>
                <a:satMod val="220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b="1" kern="1200" smtClean="0">
              <a:latin typeface="Calibri"/>
              <a:ea typeface="+mn-ea"/>
              <a:cs typeface="B Zar" pitchFamily="2" charset="-78"/>
            </a:rPr>
            <a:t>2</a:t>
          </a:r>
          <a:endParaRPr lang="en-US" sz="1900" b="1" kern="1200" dirty="0">
            <a:latin typeface="Calibri"/>
            <a:ea typeface="+mn-ea"/>
            <a:cs typeface="B Zar" pitchFamily="2" charset="-78"/>
          </a:endParaRPr>
        </a:p>
      </dsp:txBody>
      <dsp:txXfrm>
        <a:off x="7811459" y="1823496"/>
        <a:ext cx="314836" cy="710288"/>
      </dsp:txXfrm>
    </dsp:sp>
    <dsp:sp modelId="{B8C87BA3-2339-4CFC-B0F3-582D7C37476C}">
      <dsp:nvSpPr>
        <dsp:cNvPr id="0" name=""/>
        <dsp:cNvSpPr/>
      </dsp:nvSpPr>
      <dsp:spPr>
        <a:xfrm rot="5400000">
          <a:off x="3197237" y="-301637"/>
          <a:ext cx="1347158" cy="7741633"/>
        </a:xfrm>
        <a:prstGeom prst="snip2Diag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5888" lvl="1" indent="-115888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b="1" kern="1200" dirty="0" smtClean="0">
              <a:effectLst/>
              <a:latin typeface="Calibri"/>
              <a:cs typeface="B Zar"/>
            </a:rPr>
            <a:t> رهبري مدرسه را بعنوان يك فعاليت گروهي در نظر بگيرند</a:t>
          </a:r>
          <a:endParaRPr lang="en-US" sz="2400" b="1" kern="1200" dirty="0">
            <a:latin typeface="Calibri"/>
            <a:ea typeface="+mn-ea"/>
            <a:cs typeface="+mn-cs"/>
          </a:endParaRPr>
        </a:p>
      </dsp:txBody>
      <dsp:txXfrm rot="-5400000">
        <a:off x="112265" y="3007865"/>
        <a:ext cx="7517103" cy="1122628"/>
      </dsp:txXfrm>
    </dsp:sp>
    <dsp:sp modelId="{3364F820-B13F-496A-8388-7D4ADED4386F}">
      <dsp:nvSpPr>
        <dsp:cNvPr id="0" name=""/>
        <dsp:cNvSpPr/>
      </dsp:nvSpPr>
      <dsp:spPr>
        <a:xfrm>
          <a:off x="7746255" y="3214301"/>
          <a:ext cx="445244" cy="82430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6000"/>
                <a:satMod val="24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66000"/>
                <a:satMod val="220000"/>
              </a:schemeClr>
            </a:gs>
            <a:gs pos="73000">
              <a:schemeClr val="accent4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b="1" kern="1200" smtClean="0">
              <a:latin typeface="Calibri"/>
              <a:ea typeface="+mn-ea"/>
              <a:cs typeface="B Zar" pitchFamily="2" charset="-78"/>
            </a:rPr>
            <a:t>3</a:t>
          </a:r>
          <a:endParaRPr lang="en-US" sz="1900" b="1" kern="1200" dirty="0">
            <a:latin typeface="Calibri"/>
            <a:ea typeface="+mn-ea"/>
            <a:cs typeface="B Zar" pitchFamily="2" charset="-78"/>
          </a:endParaRPr>
        </a:p>
      </dsp:txBody>
      <dsp:txXfrm>
        <a:off x="7811459" y="3335018"/>
        <a:ext cx="314836" cy="582872"/>
      </dsp:txXfrm>
    </dsp:sp>
    <dsp:sp modelId="{F54CC983-2FE2-4D0A-B507-72F8DDB1CE8B}">
      <dsp:nvSpPr>
        <dsp:cNvPr id="0" name=""/>
        <dsp:cNvSpPr/>
      </dsp:nvSpPr>
      <dsp:spPr>
        <a:xfrm rot="5400000">
          <a:off x="3230182" y="1113215"/>
          <a:ext cx="1347158" cy="7807523"/>
        </a:xfrm>
        <a:prstGeom prst="snip2Diag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5888" lvl="1" indent="-115888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b="1" kern="1200" dirty="0" smtClean="0">
              <a:latin typeface="Calibri"/>
              <a:ea typeface="+mn-ea"/>
              <a:cs typeface="B Zar" pitchFamily="2" charset="-78"/>
            </a:rPr>
            <a:t>ایجاد یک  فضای تعاملی و مبتنی بر همکاری حاکم بر مدارس</a:t>
          </a:r>
          <a:endParaRPr lang="en-US" sz="2400" b="1" kern="1200" dirty="0">
            <a:latin typeface="Calibri"/>
            <a:ea typeface="+mn-ea"/>
            <a:cs typeface="B Zar" pitchFamily="2" charset="-78"/>
          </a:endParaRPr>
        </a:p>
      </dsp:txBody>
      <dsp:txXfrm rot="-5400000">
        <a:off x="112265" y="4455662"/>
        <a:ext cx="7582993" cy="1122628"/>
      </dsp:txXfrm>
    </dsp:sp>
    <dsp:sp modelId="{D91B0B47-F3B7-4737-BE5C-BB3F0115C9EB}">
      <dsp:nvSpPr>
        <dsp:cNvPr id="0" name=""/>
        <dsp:cNvSpPr/>
      </dsp:nvSpPr>
      <dsp:spPr>
        <a:xfrm>
          <a:off x="7808631" y="4585889"/>
          <a:ext cx="382868" cy="82430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6000"/>
                <a:satMod val="24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66000"/>
                <a:satMod val="220000"/>
              </a:schemeClr>
            </a:gs>
            <a:gs pos="73000">
              <a:schemeClr val="accent5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b="1" kern="1200" smtClean="0">
              <a:latin typeface="Calibri"/>
              <a:ea typeface="+mn-ea"/>
              <a:cs typeface="B Zar" pitchFamily="2" charset="-78"/>
            </a:rPr>
            <a:t>4</a:t>
          </a:r>
          <a:endParaRPr lang="en-US" sz="1900" b="1" kern="1200" dirty="0">
            <a:latin typeface="Calibri"/>
            <a:ea typeface="+mn-ea"/>
            <a:cs typeface="B Zar" pitchFamily="2" charset="-78"/>
          </a:endParaRPr>
        </a:p>
      </dsp:txBody>
      <dsp:txXfrm>
        <a:off x="7864701" y="4706606"/>
        <a:ext cx="270728" cy="58287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D7722-BC70-46AA-A506-3DB4A98F9308}">
      <dsp:nvSpPr>
        <dsp:cNvPr id="0" name=""/>
        <dsp:cNvSpPr/>
      </dsp:nvSpPr>
      <dsp:spPr>
        <a:xfrm rot="5400000">
          <a:off x="3049189" y="-3049186"/>
          <a:ext cx="1347158" cy="7445537"/>
        </a:xfrm>
        <a:prstGeom prst="snip2Diag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5888" lvl="1" indent="-115888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b="1" kern="1200" dirty="0" smtClean="0">
              <a:latin typeface="Calibri"/>
              <a:ea typeface="+mn-ea"/>
              <a:cs typeface="B Zar" pitchFamily="2" charset="-78"/>
            </a:rPr>
            <a:t>ايجاد فضاي مطلوب و افزايش انگيزه در كادر آموزشي مدرسه توسط مدير</a:t>
          </a:r>
          <a:endParaRPr lang="en-US" sz="2400" b="1" kern="1200" dirty="0">
            <a:latin typeface="Calibri"/>
            <a:ea typeface="+mn-ea"/>
            <a:cs typeface="B Zar" pitchFamily="2" charset="-78"/>
          </a:endParaRPr>
        </a:p>
      </dsp:txBody>
      <dsp:txXfrm rot="-5400000">
        <a:off x="112265" y="112268"/>
        <a:ext cx="7221007" cy="1122628"/>
      </dsp:txXfrm>
    </dsp:sp>
    <dsp:sp modelId="{9E87D3F1-4C62-44C2-839D-F5FF792F807F}">
      <dsp:nvSpPr>
        <dsp:cNvPr id="0" name=""/>
        <dsp:cNvSpPr/>
      </dsp:nvSpPr>
      <dsp:spPr>
        <a:xfrm>
          <a:off x="7453893" y="152403"/>
          <a:ext cx="547106" cy="100449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6000"/>
                <a:satMod val="24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66000"/>
                <a:satMod val="220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smtClean="0">
              <a:latin typeface="Calibri"/>
              <a:ea typeface="+mn-ea"/>
              <a:cs typeface="B Zar" pitchFamily="2" charset="-78"/>
            </a:rPr>
            <a:t>5</a:t>
          </a:r>
          <a:endParaRPr lang="en-US" sz="1800" b="1" kern="1200" dirty="0">
            <a:latin typeface="Calibri"/>
            <a:ea typeface="+mn-ea"/>
            <a:cs typeface="B Zar" pitchFamily="2" charset="-78"/>
          </a:endParaRPr>
        </a:p>
      </dsp:txBody>
      <dsp:txXfrm>
        <a:off x="7534015" y="299508"/>
        <a:ext cx="386862" cy="710288"/>
      </dsp:txXfrm>
    </dsp:sp>
    <dsp:sp modelId="{D12A3826-2E3C-4C07-A727-88547A37A6F8}">
      <dsp:nvSpPr>
        <dsp:cNvPr id="0" name=""/>
        <dsp:cNvSpPr/>
      </dsp:nvSpPr>
      <dsp:spPr>
        <a:xfrm rot="5400000">
          <a:off x="3049189" y="-1677593"/>
          <a:ext cx="1347158" cy="7445537"/>
        </a:xfrm>
        <a:prstGeom prst="snip2Diag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8738" lvl="1" indent="-58738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b="1" kern="1200" dirty="0" smtClean="0">
              <a:latin typeface="Calibri"/>
              <a:ea typeface="+mn-ea"/>
              <a:cs typeface="B Zar" pitchFamily="2" charset="-78"/>
            </a:rPr>
            <a:t>ايجاد فضاي همكاري از طريق مشاركت دادن معلمان در تصميم گيري هاي اصلي مدرسه مطابق با رويكرد توزيعي رهبري </a:t>
          </a:r>
          <a:endParaRPr lang="en-US" sz="2400" b="1" kern="1200" dirty="0">
            <a:latin typeface="Calibri"/>
            <a:ea typeface="+mn-ea"/>
            <a:cs typeface="B Zar" pitchFamily="2" charset="-78"/>
          </a:endParaRPr>
        </a:p>
      </dsp:txBody>
      <dsp:txXfrm rot="-5400000">
        <a:off x="112265" y="1483861"/>
        <a:ext cx="7221007" cy="1122628"/>
      </dsp:txXfrm>
    </dsp:sp>
    <dsp:sp modelId="{A60E8B29-3A41-41E6-92ED-087DF974D6A6}">
      <dsp:nvSpPr>
        <dsp:cNvPr id="0" name=""/>
        <dsp:cNvSpPr/>
      </dsp:nvSpPr>
      <dsp:spPr>
        <a:xfrm>
          <a:off x="7453893" y="1523991"/>
          <a:ext cx="547106" cy="100449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6000"/>
                <a:satMod val="24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66000"/>
                <a:satMod val="220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smtClean="0">
              <a:latin typeface="Calibri"/>
              <a:ea typeface="+mn-ea"/>
              <a:cs typeface="B Zar" pitchFamily="2" charset="-78"/>
            </a:rPr>
            <a:t>6</a:t>
          </a:r>
          <a:endParaRPr lang="en-US" sz="2800" b="1" kern="1200" dirty="0">
            <a:latin typeface="Calibri"/>
            <a:ea typeface="+mn-ea"/>
            <a:cs typeface="B Zar" pitchFamily="2" charset="-78"/>
          </a:endParaRPr>
        </a:p>
      </dsp:txBody>
      <dsp:txXfrm>
        <a:off x="7534015" y="1671096"/>
        <a:ext cx="386862" cy="710288"/>
      </dsp:txXfrm>
    </dsp:sp>
    <dsp:sp modelId="{B8C87BA3-2339-4CFC-B0F3-582D7C37476C}">
      <dsp:nvSpPr>
        <dsp:cNvPr id="0" name=""/>
        <dsp:cNvSpPr/>
      </dsp:nvSpPr>
      <dsp:spPr>
        <a:xfrm rot="5400000">
          <a:off x="3049189" y="-229795"/>
          <a:ext cx="1347158" cy="7445537"/>
        </a:xfrm>
        <a:prstGeom prst="snip2Diag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5888" lvl="1" indent="-115888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b="1" kern="1200" dirty="0" smtClean="0">
              <a:effectLst/>
              <a:latin typeface="Calibri"/>
              <a:cs typeface="B Zar"/>
            </a:rPr>
            <a:t>ايجاد كانالهاي ارتباطي دوطرفه با معلمان </a:t>
          </a:r>
          <a:endParaRPr lang="en-US" sz="2400" b="1" kern="1200" dirty="0">
            <a:latin typeface="Calibri"/>
            <a:ea typeface="+mn-ea"/>
            <a:cs typeface="+mn-cs"/>
          </a:endParaRPr>
        </a:p>
      </dsp:txBody>
      <dsp:txXfrm rot="-5400000">
        <a:off x="112265" y="2931659"/>
        <a:ext cx="7221007" cy="1122628"/>
      </dsp:txXfrm>
    </dsp:sp>
    <dsp:sp modelId="{3364F820-B13F-496A-8388-7D4ADED4386F}">
      <dsp:nvSpPr>
        <dsp:cNvPr id="0" name=""/>
        <dsp:cNvSpPr/>
      </dsp:nvSpPr>
      <dsp:spPr>
        <a:xfrm>
          <a:off x="7453893" y="2895605"/>
          <a:ext cx="547106" cy="100449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6000"/>
                <a:satMod val="24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66000"/>
                <a:satMod val="220000"/>
              </a:schemeClr>
            </a:gs>
            <a:gs pos="73000">
              <a:schemeClr val="accent4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smtClean="0">
              <a:latin typeface="Calibri"/>
              <a:ea typeface="+mn-ea"/>
              <a:cs typeface="B Zar" pitchFamily="2" charset="-78"/>
            </a:rPr>
            <a:t>7</a:t>
          </a:r>
          <a:endParaRPr lang="en-US" sz="2800" b="1" kern="1200" dirty="0">
            <a:latin typeface="Calibri"/>
            <a:ea typeface="+mn-ea"/>
            <a:cs typeface="B Zar" pitchFamily="2" charset="-78"/>
          </a:endParaRPr>
        </a:p>
      </dsp:txBody>
      <dsp:txXfrm>
        <a:off x="7534015" y="3042710"/>
        <a:ext cx="386862" cy="710288"/>
      </dsp:txXfrm>
    </dsp:sp>
    <dsp:sp modelId="{F54CC983-2FE2-4D0A-B507-72F8DDB1CE8B}">
      <dsp:nvSpPr>
        <dsp:cNvPr id="0" name=""/>
        <dsp:cNvSpPr/>
      </dsp:nvSpPr>
      <dsp:spPr>
        <a:xfrm rot="5400000">
          <a:off x="3026871" y="1164137"/>
          <a:ext cx="1347158" cy="7400900"/>
        </a:xfrm>
        <a:prstGeom prst="snip2Diag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5888" lvl="1" indent="-115888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b="1" kern="1200" dirty="0" smtClean="0">
              <a:latin typeface="Calibri"/>
              <a:ea typeface="+mn-ea"/>
              <a:cs typeface="B Zar" pitchFamily="2" charset="-78"/>
            </a:rPr>
            <a:t> چنانچه مديران بدنبال ايجاد تغييرات مطلوب در مدرسه هستند، مي توانند از اصول اين سبك رهبري استفاده نمایند.</a:t>
          </a:r>
          <a:endParaRPr lang="en-US" sz="2400" b="1" kern="1200" dirty="0">
            <a:latin typeface="Calibri"/>
            <a:ea typeface="+mn-ea"/>
            <a:cs typeface="B Zar" pitchFamily="2" charset="-78"/>
          </a:endParaRPr>
        </a:p>
      </dsp:txBody>
      <dsp:txXfrm rot="-5400000">
        <a:off x="112265" y="4303273"/>
        <a:ext cx="7176370" cy="1122628"/>
      </dsp:txXfrm>
    </dsp:sp>
    <dsp:sp modelId="{D91B0B47-F3B7-4737-BE5C-BB3F0115C9EB}">
      <dsp:nvSpPr>
        <dsp:cNvPr id="0" name=""/>
        <dsp:cNvSpPr/>
      </dsp:nvSpPr>
      <dsp:spPr>
        <a:xfrm>
          <a:off x="7405106" y="4114792"/>
          <a:ext cx="595893" cy="100449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6000"/>
                <a:satMod val="24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66000"/>
                <a:satMod val="220000"/>
              </a:schemeClr>
            </a:gs>
            <a:gs pos="73000">
              <a:schemeClr val="accent5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smtClean="0">
              <a:latin typeface="Calibri"/>
              <a:ea typeface="+mn-ea"/>
              <a:cs typeface="B Zar" pitchFamily="2" charset="-78"/>
            </a:rPr>
            <a:t>8</a:t>
          </a:r>
          <a:endParaRPr lang="en-US" sz="2800" b="1" kern="1200" dirty="0">
            <a:latin typeface="Calibri"/>
            <a:ea typeface="+mn-ea"/>
            <a:cs typeface="B Zar" pitchFamily="2" charset="-78"/>
          </a:endParaRPr>
        </a:p>
      </dsp:txBody>
      <dsp:txXfrm>
        <a:off x="7492373" y="4261897"/>
        <a:ext cx="421359" cy="7102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E745E-4D19-4A19-828C-8ECB97199D74}">
      <dsp:nvSpPr>
        <dsp:cNvPr id="0" name=""/>
        <dsp:cNvSpPr/>
      </dsp:nvSpPr>
      <dsp:spPr>
        <a:xfrm rot="5400000">
          <a:off x="-221596" y="226534"/>
          <a:ext cx="1477312" cy="1034118"/>
        </a:xfrm>
        <a:prstGeom prst="chevron">
          <a:avLst/>
        </a:prstGeom>
        <a:gradFill rotWithShape="1">
          <a:gsLst>
            <a:gs pos="0">
              <a:schemeClr val="accent5">
                <a:tint val="45000"/>
                <a:satMod val="220000"/>
              </a:schemeClr>
            </a:gs>
            <a:gs pos="30000">
              <a:schemeClr val="accent5">
                <a:tint val="61000"/>
                <a:satMod val="220000"/>
              </a:schemeClr>
            </a:gs>
            <a:gs pos="45000">
              <a:schemeClr val="accent5">
                <a:tint val="66000"/>
                <a:satMod val="240000"/>
              </a:schemeClr>
            </a:gs>
            <a:gs pos="55000">
              <a:schemeClr val="accent5">
                <a:tint val="66000"/>
                <a:satMod val="220000"/>
              </a:schemeClr>
            </a:gs>
            <a:gs pos="73000">
              <a:schemeClr val="accent5">
                <a:tint val="61000"/>
                <a:satMod val="220000"/>
              </a:schemeClr>
            </a:gs>
            <a:gs pos="100000">
              <a:schemeClr val="accent5">
                <a:tint val="45000"/>
                <a:satMod val="220000"/>
              </a:schemeClr>
            </a:gs>
          </a:gsLst>
          <a:lin ang="950000" scaled="1"/>
        </a:gradFill>
        <a:ln w="9525" cap="flat" cmpd="sng" algn="ctr">
          <a:solidFill>
            <a:schemeClr val="accent5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chemeClr val="tx1"/>
              </a:solidFill>
              <a:latin typeface="Gill Sans MT Condensed" pitchFamily="34" charset="0"/>
              <a:ea typeface="+mn-ea"/>
              <a:cs typeface="B Zar" pitchFamily="2" charset="-78"/>
            </a:rPr>
            <a:t>1</a:t>
          </a:r>
          <a:endParaRPr lang="en-US" sz="2000" b="1" kern="1200" dirty="0">
            <a:solidFill>
              <a:schemeClr val="tx1"/>
            </a:solidFill>
            <a:latin typeface="Gill Sans MT Condensed" pitchFamily="34" charset="0"/>
            <a:ea typeface="+mn-ea"/>
            <a:cs typeface="B Zar" pitchFamily="2" charset="-78"/>
          </a:endParaRPr>
        </a:p>
      </dsp:txBody>
      <dsp:txXfrm rot="-5400000">
        <a:off x="1" y="521996"/>
        <a:ext cx="1034118" cy="443194"/>
      </dsp:txXfrm>
    </dsp:sp>
    <dsp:sp modelId="{F3E58774-D024-45B7-BC3E-5514F18F310B}">
      <dsp:nvSpPr>
        <dsp:cNvPr id="0" name=""/>
        <dsp:cNvSpPr/>
      </dsp:nvSpPr>
      <dsp:spPr>
        <a:xfrm rot="5400000">
          <a:off x="4131375" y="-3092319"/>
          <a:ext cx="960757" cy="7155272"/>
        </a:xfrm>
        <a:prstGeom prst="round2SameRect">
          <a:avLst/>
        </a:prstGeom>
        <a:gradFill rotWithShape="1">
          <a:gsLst>
            <a:gs pos="0">
              <a:schemeClr val="accent2">
                <a:tint val="45000"/>
                <a:satMod val="220000"/>
              </a:schemeClr>
            </a:gs>
            <a:gs pos="30000">
              <a:schemeClr val="accent2">
                <a:tint val="61000"/>
                <a:satMod val="220000"/>
              </a:schemeClr>
            </a:gs>
            <a:gs pos="45000">
              <a:schemeClr val="accent2">
                <a:tint val="66000"/>
                <a:satMod val="240000"/>
              </a:schemeClr>
            </a:gs>
            <a:gs pos="55000">
              <a:schemeClr val="accent2">
                <a:tint val="66000"/>
                <a:satMod val="220000"/>
              </a:schemeClr>
            </a:gs>
            <a:gs pos="73000">
              <a:schemeClr val="accent2">
                <a:tint val="61000"/>
                <a:satMod val="220000"/>
              </a:schemeClr>
            </a:gs>
            <a:gs pos="100000">
              <a:schemeClr val="accent2">
                <a:tint val="45000"/>
                <a:satMod val="220000"/>
              </a:schemeClr>
            </a:gs>
          </a:gsLst>
          <a:lin ang="950000" scaled="1"/>
        </a:gradFill>
        <a:ln w="9525" cap="flat" cmpd="sng" algn="ctr">
          <a:solidFill>
            <a:schemeClr val="accent2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800" b="1" kern="1200" dirty="0" smtClean="0">
              <a:cs typeface="B Zar" pitchFamily="2" charset="-78"/>
            </a:rPr>
            <a:t>روند روبه رشد رقابت در سازمانهای آموزشی</a:t>
          </a:r>
          <a:endParaRPr lang="en-US" sz="2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 Condensed" pitchFamily="34" charset="0"/>
            <a:ea typeface="+mn-ea"/>
            <a:cs typeface="B Zar" pitchFamily="2" charset="-78"/>
          </a:endParaRPr>
        </a:p>
      </dsp:txBody>
      <dsp:txXfrm rot="-5400000">
        <a:off x="1034118" y="51838"/>
        <a:ext cx="7108372" cy="866957"/>
      </dsp:txXfrm>
    </dsp:sp>
    <dsp:sp modelId="{95BFF464-8791-4EF1-832E-183E2642CAD0}">
      <dsp:nvSpPr>
        <dsp:cNvPr id="0" name=""/>
        <dsp:cNvSpPr/>
      </dsp:nvSpPr>
      <dsp:spPr>
        <a:xfrm rot="5400000">
          <a:off x="-221596" y="1559605"/>
          <a:ext cx="1477312" cy="1034118"/>
        </a:xfrm>
        <a:prstGeom prst="chevron">
          <a:avLst/>
        </a:prstGeom>
        <a:gradFill rotWithShape="1">
          <a:gsLst>
            <a:gs pos="0">
              <a:schemeClr val="accent1">
                <a:shade val="63000"/>
                <a:satMod val="110000"/>
              </a:schemeClr>
            </a:gs>
            <a:gs pos="30000">
              <a:schemeClr val="accent1">
                <a:shade val="90000"/>
                <a:satMod val="120000"/>
              </a:schemeClr>
            </a:gs>
            <a:gs pos="45000">
              <a:schemeClr val="accent1">
                <a:shade val="100000"/>
                <a:satMod val="128000"/>
              </a:schemeClr>
            </a:gs>
            <a:gs pos="55000">
              <a:schemeClr val="accent1">
                <a:shade val="100000"/>
                <a:satMod val="128000"/>
              </a:schemeClr>
            </a:gs>
            <a:gs pos="73000">
              <a:schemeClr val="accent1">
                <a:shade val="90000"/>
                <a:satMod val="120000"/>
              </a:schemeClr>
            </a:gs>
            <a:gs pos="100000">
              <a:schemeClr val="accent1">
                <a:shade val="63000"/>
                <a:satMod val="110000"/>
              </a:schemeClr>
            </a:gs>
          </a:gsLst>
          <a:lin ang="950000" scaled="1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chemeClr val="tx1"/>
              </a:solidFill>
              <a:latin typeface="Gill Sans MT Condensed" pitchFamily="34" charset="0"/>
              <a:ea typeface="+mn-ea"/>
              <a:cs typeface="B Zar" pitchFamily="2" charset="-78"/>
            </a:rPr>
            <a:t>2</a:t>
          </a:r>
          <a:endParaRPr lang="en-US" sz="1600" b="1" kern="1200" dirty="0">
            <a:solidFill>
              <a:schemeClr val="tx1"/>
            </a:solidFill>
            <a:latin typeface="Gill Sans MT Condensed" pitchFamily="34" charset="0"/>
            <a:ea typeface="+mn-ea"/>
            <a:cs typeface="B Zar" pitchFamily="2" charset="-78"/>
          </a:endParaRPr>
        </a:p>
      </dsp:txBody>
      <dsp:txXfrm rot="-5400000">
        <a:off x="1" y="1855067"/>
        <a:ext cx="1034118" cy="443194"/>
      </dsp:txXfrm>
    </dsp:sp>
    <dsp:sp modelId="{800A1001-295C-4A76-8A6A-C814A34DB066}">
      <dsp:nvSpPr>
        <dsp:cNvPr id="0" name=""/>
        <dsp:cNvSpPr/>
      </dsp:nvSpPr>
      <dsp:spPr>
        <a:xfrm rot="5400000">
          <a:off x="4131628" y="-1759501"/>
          <a:ext cx="960252" cy="7155272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 Condensed" pitchFamily="34" charset="0"/>
              <a:ea typeface="+mn-ea"/>
              <a:cs typeface="B Zar" pitchFamily="2" charset="-78"/>
            </a:rPr>
            <a:t>ارتقای عملکرد یکی از دغدغه های اصلی مدیران  آموزشی</a:t>
          </a:r>
          <a:endParaRPr lang="en-US" sz="2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 Condensed" pitchFamily="34" charset="0"/>
            <a:ea typeface="+mn-ea"/>
            <a:cs typeface="B Zar" pitchFamily="2" charset="-78"/>
          </a:endParaRPr>
        </a:p>
      </dsp:txBody>
      <dsp:txXfrm rot="-5400000">
        <a:off x="1034118" y="1384885"/>
        <a:ext cx="7108396" cy="866500"/>
      </dsp:txXfrm>
    </dsp:sp>
    <dsp:sp modelId="{ADBFC8F5-47A5-49CF-B0C3-42D45AA4D3BC}">
      <dsp:nvSpPr>
        <dsp:cNvPr id="0" name=""/>
        <dsp:cNvSpPr/>
      </dsp:nvSpPr>
      <dsp:spPr>
        <a:xfrm rot="5400000">
          <a:off x="-221596" y="2892676"/>
          <a:ext cx="1477312" cy="1034118"/>
        </a:xfrm>
        <a:prstGeom prst="chevron">
          <a:avLst/>
        </a:prstGeom>
        <a:gradFill rotWithShape="1">
          <a:gsLst>
            <a:gs pos="0">
              <a:schemeClr val="accent3">
                <a:shade val="63000"/>
                <a:satMod val="110000"/>
              </a:schemeClr>
            </a:gs>
            <a:gs pos="30000">
              <a:schemeClr val="accent3">
                <a:shade val="90000"/>
                <a:satMod val="120000"/>
              </a:schemeClr>
            </a:gs>
            <a:gs pos="45000">
              <a:schemeClr val="accent3">
                <a:shade val="100000"/>
                <a:satMod val="128000"/>
              </a:schemeClr>
            </a:gs>
            <a:gs pos="55000">
              <a:schemeClr val="accent3">
                <a:shade val="100000"/>
                <a:satMod val="128000"/>
              </a:schemeClr>
            </a:gs>
            <a:gs pos="73000">
              <a:schemeClr val="accent3">
                <a:shade val="90000"/>
                <a:satMod val="120000"/>
              </a:schemeClr>
            </a:gs>
            <a:gs pos="100000">
              <a:schemeClr val="accent3">
                <a:shade val="63000"/>
                <a:satMod val="110000"/>
              </a:schemeClr>
            </a:gs>
          </a:gsLst>
          <a:lin ang="950000" scaled="1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chemeClr val="tx1"/>
              </a:solidFill>
              <a:latin typeface="Gill Sans MT Condensed" pitchFamily="34" charset="0"/>
              <a:ea typeface="+mn-ea"/>
              <a:cs typeface="B Zar" pitchFamily="2" charset="-78"/>
            </a:rPr>
            <a:t>3</a:t>
          </a:r>
          <a:endParaRPr lang="en-US" sz="1200" b="1" kern="1200" dirty="0">
            <a:solidFill>
              <a:schemeClr val="tx1"/>
            </a:solidFill>
            <a:latin typeface="Gill Sans MT Condensed" pitchFamily="34" charset="0"/>
            <a:ea typeface="+mn-ea"/>
            <a:cs typeface="B Zar" pitchFamily="2" charset="-78"/>
          </a:endParaRPr>
        </a:p>
      </dsp:txBody>
      <dsp:txXfrm rot="-5400000">
        <a:off x="1" y="3188138"/>
        <a:ext cx="1034118" cy="443194"/>
      </dsp:txXfrm>
    </dsp:sp>
    <dsp:sp modelId="{0865B0DD-50FC-42B3-9249-D1747FC40FF9}">
      <dsp:nvSpPr>
        <dsp:cNvPr id="0" name=""/>
        <dsp:cNvSpPr/>
      </dsp:nvSpPr>
      <dsp:spPr>
        <a:xfrm rot="5400000">
          <a:off x="4118319" y="-445654"/>
          <a:ext cx="960252" cy="7155272"/>
        </a:xfrm>
        <a:prstGeom prst="round2SameRect">
          <a:avLst/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rgbClr val="84AA33">
              <a:hueOff val="-3210336"/>
              <a:satOff val="39690"/>
              <a:lumOff val="-12939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 Condensed" pitchFamily="34" charset="0"/>
              <a:ea typeface="+mn-ea"/>
              <a:cs typeface="B Zar" pitchFamily="2" charset="-78"/>
            </a:rPr>
            <a:t>چرایی موفقیت برخی از سازمانها در مقابل سازمانهای دیگر</a:t>
          </a:r>
          <a:endParaRPr lang="en-US" sz="2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 Condensed" pitchFamily="34" charset="0"/>
            <a:ea typeface="+mn-ea"/>
            <a:cs typeface="B Zar" pitchFamily="2" charset="-78"/>
          </a:endParaRPr>
        </a:p>
      </dsp:txBody>
      <dsp:txXfrm rot="-5400000">
        <a:off x="1020809" y="2698732"/>
        <a:ext cx="7108396" cy="866500"/>
      </dsp:txXfrm>
    </dsp:sp>
    <dsp:sp modelId="{F9EED723-47B0-45BC-9A5E-CDF5B09CC688}">
      <dsp:nvSpPr>
        <dsp:cNvPr id="0" name=""/>
        <dsp:cNvSpPr/>
      </dsp:nvSpPr>
      <dsp:spPr>
        <a:xfrm rot="5400000">
          <a:off x="-221596" y="4225746"/>
          <a:ext cx="1477312" cy="1034118"/>
        </a:xfrm>
        <a:prstGeom prst="chevr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63000"/>
                <a:satMod val="110000"/>
              </a:schemeClr>
            </a:gs>
            <a:gs pos="30000">
              <a:schemeClr val="accent4">
                <a:hueOff val="-4464770"/>
                <a:satOff val="26899"/>
                <a:lumOff val="2156"/>
                <a:alphaOff val="0"/>
                <a:shade val="90000"/>
                <a:satMod val="120000"/>
              </a:schemeClr>
            </a:gs>
            <a:gs pos="45000">
              <a:schemeClr val="accent4">
                <a:hueOff val="-4464770"/>
                <a:satOff val="26899"/>
                <a:lumOff val="2156"/>
                <a:alphaOff val="0"/>
                <a:shade val="100000"/>
                <a:satMod val="128000"/>
              </a:schemeClr>
            </a:gs>
            <a:gs pos="55000">
              <a:schemeClr val="accent4">
                <a:hueOff val="-4464770"/>
                <a:satOff val="26899"/>
                <a:lumOff val="2156"/>
                <a:alphaOff val="0"/>
                <a:shade val="100000"/>
                <a:satMod val="128000"/>
              </a:schemeClr>
            </a:gs>
            <a:gs pos="73000">
              <a:schemeClr val="accent4">
                <a:hueOff val="-4464770"/>
                <a:satOff val="26899"/>
                <a:lumOff val="2156"/>
                <a:alphaOff val="0"/>
                <a:shade val="90000"/>
                <a:satMod val="12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63000"/>
                <a:satMod val="110000"/>
              </a:schemeClr>
            </a:gs>
          </a:gsLst>
          <a:lin ang="950000" scaled="1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chemeClr val="tx1"/>
              </a:solidFill>
              <a:cs typeface="B Zar" pitchFamily="2" charset="-78"/>
            </a:rPr>
            <a:t>4</a:t>
          </a:r>
          <a:endParaRPr lang="en-US" sz="2800" b="1" kern="1200" dirty="0">
            <a:solidFill>
              <a:schemeClr val="tx1"/>
            </a:solidFill>
            <a:cs typeface="B Zar" pitchFamily="2" charset="-78"/>
          </a:endParaRPr>
        </a:p>
      </dsp:txBody>
      <dsp:txXfrm rot="-5400000">
        <a:off x="1" y="4521208"/>
        <a:ext cx="1034118" cy="443194"/>
      </dsp:txXfrm>
    </dsp:sp>
    <dsp:sp modelId="{09E29727-4E13-448F-A733-5654EAC36EFB}">
      <dsp:nvSpPr>
        <dsp:cNvPr id="0" name=""/>
        <dsp:cNvSpPr/>
      </dsp:nvSpPr>
      <dsp:spPr>
        <a:xfrm rot="5400000">
          <a:off x="4131628" y="906640"/>
          <a:ext cx="960252" cy="71552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800" b="1" kern="1200" dirty="0" smtClean="0">
              <a:cs typeface="B Zar" pitchFamily="2" charset="-78"/>
            </a:rPr>
            <a:t>تاثیر بسزای سبک رهبری بر میزان و کارایی عملکرد کارکنان</a:t>
          </a:r>
          <a:endParaRPr lang="en-US" sz="2800" b="1" kern="1200" dirty="0">
            <a:cs typeface="B Zar" pitchFamily="2" charset="-78"/>
          </a:endParaRPr>
        </a:p>
      </dsp:txBody>
      <dsp:txXfrm rot="-5400000">
        <a:off x="1034118" y="4051026"/>
        <a:ext cx="7108396" cy="86650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D5631-2476-42CE-8A03-14EE7F88A2FB}">
      <dsp:nvSpPr>
        <dsp:cNvPr id="0" name=""/>
        <dsp:cNvSpPr/>
      </dsp:nvSpPr>
      <dsp:spPr>
        <a:xfrm>
          <a:off x="322818" y="91660"/>
          <a:ext cx="2637713" cy="751153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5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b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smtClean="0">
              <a:latin typeface="Gill Sans MT Condensed" pitchFamily="34" charset="0"/>
              <a:ea typeface="+mn-ea"/>
              <a:cs typeface="B Zar" pitchFamily="2" charset="-78"/>
            </a:rPr>
            <a:t>1</a:t>
          </a:r>
          <a:endParaRPr lang="en-US" sz="3300" b="1" kern="1200" dirty="0">
            <a:latin typeface="Gill Sans MT Condensed" pitchFamily="34" charset="0"/>
            <a:ea typeface="+mn-ea"/>
            <a:cs typeface="B Zar" pitchFamily="2" charset="-78"/>
          </a:endParaRPr>
        </a:p>
      </dsp:txBody>
      <dsp:txXfrm>
        <a:off x="322818" y="91660"/>
        <a:ext cx="2601045" cy="751153"/>
      </dsp:txXfrm>
    </dsp:sp>
    <dsp:sp modelId="{3E709669-B635-4B09-B727-01C7BF6245AE}">
      <dsp:nvSpPr>
        <dsp:cNvPr id="0" name=""/>
        <dsp:cNvSpPr/>
      </dsp:nvSpPr>
      <dsp:spPr>
        <a:xfrm>
          <a:off x="284017" y="1147494"/>
          <a:ext cx="2637713" cy="287561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82880" rIns="91440" bIns="91440" numCol="1" spcCol="1270" anchor="t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fa-IR" sz="2400" b="1" kern="1200" dirty="0" smtClean="0">
              <a:latin typeface="Gill Sans MT Condensed" pitchFamily="34" charset="0"/>
              <a:ea typeface="+mn-ea"/>
              <a:cs typeface="B Zar" pitchFamily="2" charset="-78"/>
            </a:rPr>
            <a:t>محدوديت در اجرای پرسشنامه ها از نظر عدم تمايل به پاسخگويی از سوی برخی از اعضای نمونه</a:t>
          </a:r>
          <a:endParaRPr lang="en-US" sz="2400" b="1" kern="1200" dirty="0">
            <a:latin typeface="Gill Sans MT Condensed" pitchFamily="34" charset="0"/>
            <a:ea typeface="+mn-ea"/>
            <a:cs typeface="B Zar" pitchFamily="2" charset="-78"/>
          </a:endParaRPr>
        </a:p>
      </dsp:txBody>
      <dsp:txXfrm>
        <a:off x="284017" y="1147494"/>
        <a:ext cx="2637713" cy="2875617"/>
      </dsp:txXfrm>
    </dsp:sp>
    <dsp:sp modelId="{6062BAA2-EB7F-471B-BD08-2AB48B4D8D4E}">
      <dsp:nvSpPr>
        <dsp:cNvPr id="0" name=""/>
        <dsp:cNvSpPr/>
      </dsp:nvSpPr>
      <dsp:spPr>
        <a:xfrm>
          <a:off x="3179620" y="0"/>
          <a:ext cx="2637713" cy="914094"/>
        </a:xfrm>
        <a:prstGeom prst="round1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63000"/>
                <a:satMod val="110000"/>
              </a:schemeClr>
            </a:gs>
            <a:gs pos="30000">
              <a:schemeClr val="accent5">
                <a:hueOff val="-4966938"/>
                <a:satOff val="19906"/>
                <a:lumOff val="4314"/>
                <a:alphaOff val="0"/>
                <a:shade val="90000"/>
                <a:satMod val="120000"/>
              </a:schemeClr>
            </a:gs>
            <a:gs pos="45000">
              <a:schemeClr val="accent5">
                <a:hueOff val="-4966938"/>
                <a:satOff val="19906"/>
                <a:lumOff val="4314"/>
                <a:alphaOff val="0"/>
                <a:shade val="100000"/>
                <a:satMod val="128000"/>
              </a:schemeClr>
            </a:gs>
            <a:gs pos="55000">
              <a:schemeClr val="accent5">
                <a:hueOff val="-4966938"/>
                <a:satOff val="19906"/>
                <a:lumOff val="4314"/>
                <a:alphaOff val="0"/>
                <a:shade val="100000"/>
                <a:satMod val="128000"/>
              </a:schemeClr>
            </a:gs>
            <a:gs pos="73000">
              <a:schemeClr val="accent5">
                <a:hueOff val="-4966938"/>
                <a:satOff val="19906"/>
                <a:lumOff val="4314"/>
                <a:alphaOff val="0"/>
                <a:shade val="90000"/>
                <a:satMod val="12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63000"/>
                <a:satMod val="110000"/>
              </a:schemeClr>
            </a:gs>
          </a:gsLst>
          <a:lin ang="950000" scaled="1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b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smtClean="0">
              <a:latin typeface="Gill Sans MT Condensed" pitchFamily="34" charset="0"/>
              <a:ea typeface="+mn-ea"/>
              <a:cs typeface="B Zar" pitchFamily="2" charset="-78"/>
            </a:rPr>
            <a:t>2</a:t>
          </a:r>
          <a:endParaRPr lang="en-US" sz="3300" b="1" kern="1200" dirty="0">
            <a:latin typeface="Gill Sans MT Condensed" pitchFamily="34" charset="0"/>
            <a:ea typeface="+mn-ea"/>
            <a:cs typeface="B Zar" pitchFamily="2" charset="-78"/>
          </a:endParaRPr>
        </a:p>
      </dsp:txBody>
      <dsp:txXfrm>
        <a:off x="3179620" y="0"/>
        <a:ext cx="2593091" cy="914094"/>
      </dsp:txXfrm>
    </dsp:sp>
    <dsp:sp modelId="{1B0BFE03-2AD5-4EF0-9DEE-3F448A267349}">
      <dsp:nvSpPr>
        <dsp:cNvPr id="0" name=""/>
        <dsp:cNvSpPr/>
      </dsp:nvSpPr>
      <dsp:spPr>
        <a:xfrm>
          <a:off x="3169755" y="1104821"/>
          <a:ext cx="2637713" cy="3040525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82880" rIns="91440" bIns="91440" numCol="1" spcCol="1270" anchor="t" anchorCtr="0">
          <a:noAutofit/>
        </a:bodyPr>
        <a:lstStyle/>
        <a:p>
          <a:pPr marL="228600" lvl="1" indent="-228600" algn="just" defTabSz="1066800" rtl="1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fa-IR" sz="2400" b="1" kern="1200" dirty="0" smtClean="0">
              <a:latin typeface="Gill Sans MT Condensed" pitchFamily="34" charset="0"/>
              <a:ea typeface="+mn-ea"/>
              <a:cs typeface="B Zar" pitchFamily="2" charset="-78"/>
            </a:rPr>
            <a:t>محدود بودن پیشینه در رابطه با متغیر های مورد نظر </a:t>
          </a:r>
          <a:endParaRPr lang="en-US" sz="2400" b="1" kern="1200" dirty="0">
            <a:latin typeface="Gill Sans MT Condensed" pitchFamily="34" charset="0"/>
            <a:ea typeface="+mn-ea"/>
            <a:cs typeface="B Zar" pitchFamily="2" charset="-78"/>
          </a:endParaRPr>
        </a:p>
      </dsp:txBody>
      <dsp:txXfrm>
        <a:off x="3169755" y="1104821"/>
        <a:ext cx="2637713" cy="3040525"/>
      </dsp:txXfrm>
    </dsp:sp>
    <dsp:sp modelId="{434DAFFE-3134-4FC9-B58F-801CBF696D87}">
      <dsp:nvSpPr>
        <dsp:cNvPr id="0" name=""/>
        <dsp:cNvSpPr/>
      </dsp:nvSpPr>
      <dsp:spPr>
        <a:xfrm>
          <a:off x="5875890" y="0"/>
          <a:ext cx="2637713" cy="930564"/>
        </a:xfrm>
        <a:prstGeom prst="round1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63000"/>
                <a:satMod val="110000"/>
              </a:schemeClr>
            </a:gs>
            <a:gs pos="30000">
              <a:schemeClr val="accent5">
                <a:hueOff val="-9933876"/>
                <a:satOff val="39811"/>
                <a:lumOff val="8628"/>
                <a:alphaOff val="0"/>
                <a:shade val="90000"/>
                <a:satMod val="120000"/>
              </a:schemeClr>
            </a:gs>
            <a:gs pos="45000">
              <a:schemeClr val="accent5">
                <a:hueOff val="-9933876"/>
                <a:satOff val="39811"/>
                <a:lumOff val="8628"/>
                <a:alphaOff val="0"/>
                <a:shade val="100000"/>
                <a:satMod val="128000"/>
              </a:schemeClr>
            </a:gs>
            <a:gs pos="55000">
              <a:schemeClr val="accent5">
                <a:hueOff val="-9933876"/>
                <a:satOff val="39811"/>
                <a:lumOff val="8628"/>
                <a:alphaOff val="0"/>
                <a:shade val="100000"/>
                <a:satMod val="128000"/>
              </a:schemeClr>
            </a:gs>
            <a:gs pos="73000">
              <a:schemeClr val="accent5">
                <a:hueOff val="-9933876"/>
                <a:satOff val="39811"/>
                <a:lumOff val="8628"/>
                <a:alphaOff val="0"/>
                <a:shade val="90000"/>
                <a:satMod val="12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63000"/>
                <a:satMod val="110000"/>
              </a:schemeClr>
            </a:gs>
          </a:gsLst>
          <a:lin ang="950000" scaled="1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b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smtClean="0">
              <a:latin typeface="Gill Sans MT Condensed" pitchFamily="34" charset="0"/>
              <a:ea typeface="+mn-ea"/>
              <a:cs typeface="B Zar" pitchFamily="2" charset="-78"/>
            </a:rPr>
            <a:t>3</a:t>
          </a:r>
          <a:endParaRPr lang="en-US" sz="3600" b="1" kern="1200" dirty="0">
            <a:latin typeface="Gill Sans MT Condensed" pitchFamily="34" charset="0"/>
            <a:ea typeface="+mn-ea"/>
            <a:cs typeface="B Zar" pitchFamily="2" charset="-78"/>
          </a:endParaRPr>
        </a:p>
      </dsp:txBody>
      <dsp:txXfrm>
        <a:off x="5875890" y="0"/>
        <a:ext cx="2592287" cy="930564"/>
      </dsp:txXfrm>
    </dsp:sp>
    <dsp:sp modelId="{1888521B-B6A3-4779-B5D9-82FEF6E8CD1E}">
      <dsp:nvSpPr>
        <dsp:cNvPr id="0" name=""/>
        <dsp:cNvSpPr/>
      </dsp:nvSpPr>
      <dsp:spPr>
        <a:xfrm>
          <a:off x="5952094" y="1157462"/>
          <a:ext cx="2637713" cy="2894169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82880" rIns="91440" bIns="91440" numCol="1" spcCol="1270" anchor="t" anchorCtr="0">
          <a:noAutofit/>
        </a:bodyPr>
        <a:lstStyle/>
        <a:p>
          <a:pPr marL="228600" lvl="1" indent="-228600" algn="just" defTabSz="1066800" rtl="1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fa-IR" sz="2400" b="1" kern="1200" dirty="0" smtClean="0">
              <a:latin typeface="Gill Sans MT Condensed" pitchFamily="34" charset="0"/>
              <a:ea typeface="+mn-ea"/>
              <a:cs typeface="B Zar" pitchFamily="2" charset="-78"/>
            </a:rPr>
            <a:t>عدم تعمیم یافته ها به سایر معلمان در شهر های دیگر  </a:t>
          </a:r>
          <a:endParaRPr lang="en-US" sz="2400" b="1" kern="1200" dirty="0">
            <a:latin typeface="Gill Sans MT Condensed" pitchFamily="34" charset="0"/>
            <a:ea typeface="+mn-ea"/>
            <a:cs typeface="B Zar" pitchFamily="2" charset="-78"/>
          </a:endParaRPr>
        </a:p>
      </dsp:txBody>
      <dsp:txXfrm>
        <a:off x="5952094" y="1157462"/>
        <a:ext cx="2637713" cy="28941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E745E-4D19-4A19-828C-8ECB97199D74}">
      <dsp:nvSpPr>
        <dsp:cNvPr id="0" name=""/>
        <dsp:cNvSpPr/>
      </dsp:nvSpPr>
      <dsp:spPr>
        <a:xfrm rot="5400000">
          <a:off x="-221596" y="226534"/>
          <a:ext cx="1477312" cy="1034118"/>
        </a:xfrm>
        <a:prstGeom prst="chevron">
          <a:avLst/>
        </a:prstGeom>
        <a:gradFill rotWithShape="1">
          <a:gsLst>
            <a:gs pos="0">
              <a:schemeClr val="accent5">
                <a:tint val="45000"/>
                <a:satMod val="220000"/>
              </a:schemeClr>
            </a:gs>
            <a:gs pos="30000">
              <a:schemeClr val="accent5">
                <a:tint val="61000"/>
                <a:satMod val="220000"/>
              </a:schemeClr>
            </a:gs>
            <a:gs pos="45000">
              <a:schemeClr val="accent5">
                <a:tint val="66000"/>
                <a:satMod val="240000"/>
              </a:schemeClr>
            </a:gs>
            <a:gs pos="55000">
              <a:schemeClr val="accent5">
                <a:tint val="66000"/>
                <a:satMod val="220000"/>
              </a:schemeClr>
            </a:gs>
            <a:gs pos="73000">
              <a:schemeClr val="accent5">
                <a:tint val="61000"/>
                <a:satMod val="220000"/>
              </a:schemeClr>
            </a:gs>
            <a:gs pos="100000">
              <a:schemeClr val="accent5">
                <a:tint val="45000"/>
                <a:satMod val="220000"/>
              </a:schemeClr>
            </a:gs>
          </a:gsLst>
          <a:lin ang="950000" scaled="1"/>
        </a:gradFill>
        <a:ln w="9525" cap="flat" cmpd="sng" algn="ctr">
          <a:solidFill>
            <a:schemeClr val="accent5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chemeClr val="tx1"/>
              </a:solidFill>
              <a:latin typeface="Gill Sans MT Condensed" pitchFamily="34" charset="0"/>
              <a:ea typeface="+mn-ea"/>
              <a:cs typeface="B Zar" pitchFamily="2" charset="-78"/>
            </a:rPr>
            <a:t>1</a:t>
          </a:r>
          <a:endParaRPr lang="en-US" sz="2000" b="1" kern="1200" dirty="0">
            <a:solidFill>
              <a:schemeClr val="tx1"/>
            </a:solidFill>
            <a:latin typeface="Gill Sans MT Condensed" pitchFamily="34" charset="0"/>
            <a:ea typeface="+mn-ea"/>
            <a:cs typeface="B Zar" pitchFamily="2" charset="-78"/>
          </a:endParaRPr>
        </a:p>
      </dsp:txBody>
      <dsp:txXfrm rot="-5400000">
        <a:off x="1" y="521996"/>
        <a:ext cx="1034118" cy="443194"/>
      </dsp:txXfrm>
    </dsp:sp>
    <dsp:sp modelId="{F3E58774-D024-45B7-BC3E-5514F18F310B}">
      <dsp:nvSpPr>
        <dsp:cNvPr id="0" name=""/>
        <dsp:cNvSpPr/>
      </dsp:nvSpPr>
      <dsp:spPr>
        <a:xfrm rot="5400000">
          <a:off x="4131375" y="-3092319"/>
          <a:ext cx="960757" cy="7155272"/>
        </a:xfrm>
        <a:prstGeom prst="round2SameRect">
          <a:avLst/>
        </a:prstGeom>
        <a:gradFill rotWithShape="1">
          <a:gsLst>
            <a:gs pos="0">
              <a:schemeClr val="accent2">
                <a:tint val="45000"/>
                <a:satMod val="220000"/>
              </a:schemeClr>
            </a:gs>
            <a:gs pos="30000">
              <a:schemeClr val="accent2">
                <a:tint val="61000"/>
                <a:satMod val="220000"/>
              </a:schemeClr>
            </a:gs>
            <a:gs pos="45000">
              <a:schemeClr val="accent2">
                <a:tint val="66000"/>
                <a:satMod val="240000"/>
              </a:schemeClr>
            </a:gs>
            <a:gs pos="55000">
              <a:schemeClr val="accent2">
                <a:tint val="66000"/>
                <a:satMod val="220000"/>
              </a:schemeClr>
            </a:gs>
            <a:gs pos="73000">
              <a:schemeClr val="accent2">
                <a:tint val="61000"/>
                <a:satMod val="220000"/>
              </a:schemeClr>
            </a:gs>
            <a:gs pos="100000">
              <a:schemeClr val="accent2">
                <a:tint val="45000"/>
                <a:satMod val="220000"/>
              </a:schemeClr>
            </a:gs>
          </a:gsLst>
          <a:lin ang="950000" scaled="1"/>
        </a:gradFill>
        <a:ln w="9525" cap="flat" cmpd="sng" algn="ctr">
          <a:solidFill>
            <a:schemeClr val="accent2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 Condensed" pitchFamily="34" charset="0"/>
              <a:ea typeface="+mn-ea"/>
              <a:cs typeface="B Zar" pitchFamily="2" charset="-78"/>
            </a:rPr>
            <a:t>حائز اهمیت بودن آموزش و پرورش برای کشورها</a:t>
          </a:r>
          <a:endParaRPr lang="en-US" sz="2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 Condensed" pitchFamily="34" charset="0"/>
            <a:ea typeface="+mn-ea"/>
            <a:cs typeface="B Zar" pitchFamily="2" charset="-78"/>
          </a:endParaRPr>
        </a:p>
      </dsp:txBody>
      <dsp:txXfrm rot="-5400000">
        <a:off x="1034118" y="51838"/>
        <a:ext cx="7108372" cy="866957"/>
      </dsp:txXfrm>
    </dsp:sp>
    <dsp:sp modelId="{95BFF464-8791-4EF1-832E-183E2642CAD0}">
      <dsp:nvSpPr>
        <dsp:cNvPr id="0" name=""/>
        <dsp:cNvSpPr/>
      </dsp:nvSpPr>
      <dsp:spPr>
        <a:xfrm rot="5400000">
          <a:off x="-221596" y="1559605"/>
          <a:ext cx="1477312" cy="1034118"/>
        </a:xfrm>
        <a:prstGeom prst="chevron">
          <a:avLst/>
        </a:prstGeom>
        <a:gradFill rotWithShape="1">
          <a:gsLst>
            <a:gs pos="0">
              <a:schemeClr val="accent1">
                <a:shade val="63000"/>
                <a:satMod val="110000"/>
              </a:schemeClr>
            </a:gs>
            <a:gs pos="30000">
              <a:schemeClr val="accent1">
                <a:shade val="90000"/>
                <a:satMod val="120000"/>
              </a:schemeClr>
            </a:gs>
            <a:gs pos="45000">
              <a:schemeClr val="accent1">
                <a:shade val="100000"/>
                <a:satMod val="128000"/>
              </a:schemeClr>
            </a:gs>
            <a:gs pos="55000">
              <a:schemeClr val="accent1">
                <a:shade val="100000"/>
                <a:satMod val="128000"/>
              </a:schemeClr>
            </a:gs>
            <a:gs pos="73000">
              <a:schemeClr val="accent1">
                <a:shade val="90000"/>
                <a:satMod val="120000"/>
              </a:schemeClr>
            </a:gs>
            <a:gs pos="100000">
              <a:schemeClr val="accent1">
                <a:shade val="63000"/>
                <a:satMod val="110000"/>
              </a:schemeClr>
            </a:gs>
          </a:gsLst>
          <a:lin ang="950000" scaled="1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chemeClr val="tx1"/>
              </a:solidFill>
              <a:latin typeface="Gill Sans MT Condensed" pitchFamily="34" charset="0"/>
              <a:ea typeface="+mn-ea"/>
              <a:cs typeface="B Zar" pitchFamily="2" charset="-78"/>
            </a:rPr>
            <a:t>2</a:t>
          </a:r>
          <a:endParaRPr lang="en-US" sz="1600" b="1" kern="1200" dirty="0">
            <a:solidFill>
              <a:schemeClr val="tx1"/>
            </a:solidFill>
            <a:latin typeface="Gill Sans MT Condensed" pitchFamily="34" charset="0"/>
            <a:ea typeface="+mn-ea"/>
            <a:cs typeface="B Zar" pitchFamily="2" charset="-78"/>
          </a:endParaRPr>
        </a:p>
      </dsp:txBody>
      <dsp:txXfrm rot="-5400000">
        <a:off x="1" y="1855067"/>
        <a:ext cx="1034118" cy="443194"/>
      </dsp:txXfrm>
    </dsp:sp>
    <dsp:sp modelId="{800A1001-295C-4A76-8A6A-C814A34DB066}">
      <dsp:nvSpPr>
        <dsp:cNvPr id="0" name=""/>
        <dsp:cNvSpPr/>
      </dsp:nvSpPr>
      <dsp:spPr>
        <a:xfrm rot="5400000">
          <a:off x="4131628" y="-1725911"/>
          <a:ext cx="960252" cy="7155272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 Condensed" pitchFamily="34" charset="0"/>
              <a:ea typeface="+mn-ea"/>
              <a:cs typeface="B Zar" pitchFamily="2" charset="-78"/>
            </a:rPr>
            <a:t>اثربخش بودن رهبری توزیع شده طبق تحقیقات انجام شده</a:t>
          </a:r>
          <a:endParaRPr lang="en-US" sz="2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 Condensed" pitchFamily="34" charset="0"/>
            <a:ea typeface="+mn-ea"/>
            <a:cs typeface="B Zar" pitchFamily="2" charset="-78"/>
          </a:endParaRPr>
        </a:p>
      </dsp:txBody>
      <dsp:txXfrm rot="-5400000">
        <a:off x="1034118" y="1418475"/>
        <a:ext cx="7108396" cy="866500"/>
      </dsp:txXfrm>
    </dsp:sp>
    <dsp:sp modelId="{ADBFC8F5-47A5-49CF-B0C3-42D45AA4D3BC}">
      <dsp:nvSpPr>
        <dsp:cNvPr id="0" name=""/>
        <dsp:cNvSpPr/>
      </dsp:nvSpPr>
      <dsp:spPr>
        <a:xfrm rot="5400000">
          <a:off x="-221596" y="2892676"/>
          <a:ext cx="1477312" cy="1034118"/>
        </a:xfrm>
        <a:prstGeom prst="chevron">
          <a:avLst/>
        </a:prstGeom>
        <a:gradFill rotWithShape="1">
          <a:gsLst>
            <a:gs pos="0">
              <a:schemeClr val="accent3">
                <a:shade val="63000"/>
                <a:satMod val="110000"/>
              </a:schemeClr>
            </a:gs>
            <a:gs pos="30000">
              <a:schemeClr val="accent3">
                <a:shade val="90000"/>
                <a:satMod val="120000"/>
              </a:schemeClr>
            </a:gs>
            <a:gs pos="45000">
              <a:schemeClr val="accent3">
                <a:shade val="100000"/>
                <a:satMod val="128000"/>
              </a:schemeClr>
            </a:gs>
            <a:gs pos="55000">
              <a:schemeClr val="accent3">
                <a:shade val="100000"/>
                <a:satMod val="128000"/>
              </a:schemeClr>
            </a:gs>
            <a:gs pos="73000">
              <a:schemeClr val="accent3">
                <a:shade val="90000"/>
                <a:satMod val="120000"/>
              </a:schemeClr>
            </a:gs>
            <a:gs pos="100000">
              <a:schemeClr val="accent3">
                <a:shade val="63000"/>
                <a:satMod val="110000"/>
              </a:schemeClr>
            </a:gs>
          </a:gsLst>
          <a:lin ang="950000" scaled="1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chemeClr val="tx1"/>
              </a:solidFill>
              <a:latin typeface="Gill Sans MT Condensed" pitchFamily="34" charset="0"/>
              <a:ea typeface="+mn-ea"/>
              <a:cs typeface="B Zar" pitchFamily="2" charset="-78"/>
            </a:rPr>
            <a:t>3</a:t>
          </a:r>
          <a:endParaRPr lang="en-US" sz="1200" b="1" kern="1200" dirty="0">
            <a:solidFill>
              <a:schemeClr val="tx1"/>
            </a:solidFill>
            <a:latin typeface="Gill Sans MT Condensed" pitchFamily="34" charset="0"/>
            <a:ea typeface="+mn-ea"/>
            <a:cs typeface="B Zar" pitchFamily="2" charset="-78"/>
          </a:endParaRPr>
        </a:p>
      </dsp:txBody>
      <dsp:txXfrm rot="-5400000">
        <a:off x="1" y="3188138"/>
        <a:ext cx="1034118" cy="443194"/>
      </dsp:txXfrm>
    </dsp:sp>
    <dsp:sp modelId="{0865B0DD-50FC-42B3-9249-D1747FC40FF9}">
      <dsp:nvSpPr>
        <dsp:cNvPr id="0" name=""/>
        <dsp:cNvSpPr/>
      </dsp:nvSpPr>
      <dsp:spPr>
        <a:xfrm rot="5400000">
          <a:off x="4118319" y="-445654"/>
          <a:ext cx="960252" cy="7155272"/>
        </a:xfrm>
        <a:prstGeom prst="round2SameRect">
          <a:avLst/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rgbClr val="84AA33">
              <a:hueOff val="-3210336"/>
              <a:satOff val="39690"/>
              <a:lumOff val="-12939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800" kern="1200" dirty="0" smtClean="0">
              <a:cs typeface="B Zar" pitchFamily="2" charset="-78"/>
            </a:rPr>
            <a:t>بینش و فهم دقیق تر </a:t>
          </a:r>
          <a:r>
            <a:rPr lang="fa-IR" sz="2800" kern="1200" dirty="0" smtClean="0">
              <a:cs typeface="B Zar" pitchFamily="2" charset="-78"/>
            </a:rPr>
            <a:t>دست اندرکاران </a:t>
          </a:r>
          <a:r>
            <a:rPr lang="ar-SA" sz="2800" kern="1200" dirty="0" smtClean="0">
              <a:cs typeface="B Zar" pitchFamily="2" charset="-78"/>
            </a:rPr>
            <a:t>راجع  به تاثیر رهبری توزیع شده بر عملکرد سازمانی</a:t>
          </a:r>
          <a:endParaRPr lang="en-US" sz="2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 Condensed" pitchFamily="34" charset="0"/>
            <a:ea typeface="+mn-ea"/>
            <a:cs typeface="B Zar" pitchFamily="2" charset="-78"/>
          </a:endParaRPr>
        </a:p>
      </dsp:txBody>
      <dsp:txXfrm rot="-5400000">
        <a:off x="1020809" y="2698732"/>
        <a:ext cx="7108396" cy="866500"/>
      </dsp:txXfrm>
    </dsp:sp>
    <dsp:sp modelId="{F9EED723-47B0-45BC-9A5E-CDF5B09CC688}">
      <dsp:nvSpPr>
        <dsp:cNvPr id="0" name=""/>
        <dsp:cNvSpPr/>
      </dsp:nvSpPr>
      <dsp:spPr>
        <a:xfrm rot="5400000">
          <a:off x="-221596" y="4225746"/>
          <a:ext cx="1477312" cy="1034118"/>
        </a:xfrm>
        <a:prstGeom prst="chevr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63000"/>
                <a:satMod val="110000"/>
              </a:schemeClr>
            </a:gs>
            <a:gs pos="30000">
              <a:schemeClr val="accent4">
                <a:hueOff val="-4464770"/>
                <a:satOff val="26899"/>
                <a:lumOff val="2156"/>
                <a:alphaOff val="0"/>
                <a:shade val="90000"/>
                <a:satMod val="120000"/>
              </a:schemeClr>
            </a:gs>
            <a:gs pos="45000">
              <a:schemeClr val="accent4">
                <a:hueOff val="-4464770"/>
                <a:satOff val="26899"/>
                <a:lumOff val="2156"/>
                <a:alphaOff val="0"/>
                <a:shade val="100000"/>
                <a:satMod val="128000"/>
              </a:schemeClr>
            </a:gs>
            <a:gs pos="55000">
              <a:schemeClr val="accent4">
                <a:hueOff val="-4464770"/>
                <a:satOff val="26899"/>
                <a:lumOff val="2156"/>
                <a:alphaOff val="0"/>
                <a:shade val="100000"/>
                <a:satMod val="128000"/>
              </a:schemeClr>
            </a:gs>
            <a:gs pos="73000">
              <a:schemeClr val="accent4">
                <a:hueOff val="-4464770"/>
                <a:satOff val="26899"/>
                <a:lumOff val="2156"/>
                <a:alphaOff val="0"/>
                <a:shade val="90000"/>
                <a:satMod val="12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63000"/>
                <a:satMod val="110000"/>
              </a:schemeClr>
            </a:gs>
          </a:gsLst>
          <a:lin ang="950000" scaled="1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chemeClr val="tx1"/>
              </a:solidFill>
              <a:cs typeface="B Zar" pitchFamily="2" charset="-78"/>
            </a:rPr>
            <a:t>4</a:t>
          </a:r>
          <a:endParaRPr lang="en-US" sz="2800" b="1" kern="1200" dirty="0">
            <a:solidFill>
              <a:schemeClr val="tx1"/>
            </a:solidFill>
            <a:cs typeface="B Zar" pitchFamily="2" charset="-78"/>
          </a:endParaRPr>
        </a:p>
      </dsp:txBody>
      <dsp:txXfrm rot="-5400000">
        <a:off x="1" y="4521208"/>
        <a:ext cx="1034118" cy="443194"/>
      </dsp:txXfrm>
    </dsp:sp>
    <dsp:sp modelId="{09E29727-4E13-448F-A733-5654EAC36EFB}">
      <dsp:nvSpPr>
        <dsp:cNvPr id="0" name=""/>
        <dsp:cNvSpPr/>
      </dsp:nvSpPr>
      <dsp:spPr>
        <a:xfrm rot="5400000">
          <a:off x="4131628" y="906640"/>
          <a:ext cx="960252" cy="71552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800" b="1" kern="1200" dirty="0" smtClean="0">
              <a:cs typeface="B Zar" pitchFamily="2" charset="-78"/>
            </a:rPr>
            <a:t>شناسایی موانع موجود در افزایش عملکرد سازمانی توسط دست اندکاران</a:t>
          </a:r>
          <a:endParaRPr lang="en-US" sz="2800" b="1" kern="1200" dirty="0">
            <a:cs typeface="B Zar" pitchFamily="2" charset="-78"/>
          </a:endParaRPr>
        </a:p>
      </dsp:txBody>
      <dsp:txXfrm rot="-5400000">
        <a:off x="1034118" y="4051026"/>
        <a:ext cx="7108396" cy="866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88D2A-6DA1-48AD-86F5-CDFDF9D84B71}">
      <dsp:nvSpPr>
        <dsp:cNvPr id="0" name=""/>
        <dsp:cNvSpPr/>
      </dsp:nvSpPr>
      <dsp:spPr>
        <a:xfrm>
          <a:off x="4020604" y="746668"/>
          <a:ext cx="3438470" cy="198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363"/>
              </a:lnTo>
              <a:lnTo>
                <a:pt x="2674569" y="77363"/>
              </a:lnTo>
              <a:lnTo>
                <a:pt x="2674569" y="15472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442840-AB18-4094-86BE-72A5A48DC290}">
      <dsp:nvSpPr>
        <dsp:cNvPr id="0" name=""/>
        <dsp:cNvSpPr/>
      </dsp:nvSpPr>
      <dsp:spPr>
        <a:xfrm>
          <a:off x="4020604" y="746668"/>
          <a:ext cx="2188851" cy="198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363"/>
              </a:lnTo>
              <a:lnTo>
                <a:pt x="1702570" y="77363"/>
              </a:lnTo>
              <a:lnTo>
                <a:pt x="1702570" y="15472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E0E4BA-D176-4AC9-8CB1-0D45C7BFE59C}">
      <dsp:nvSpPr>
        <dsp:cNvPr id="0" name=""/>
        <dsp:cNvSpPr/>
      </dsp:nvSpPr>
      <dsp:spPr>
        <a:xfrm>
          <a:off x="4020604" y="746668"/>
          <a:ext cx="1042694" cy="198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363"/>
              </a:lnTo>
              <a:lnTo>
                <a:pt x="811046" y="77363"/>
              </a:lnTo>
              <a:lnTo>
                <a:pt x="811046" y="15472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70ABCD-7D57-4242-93F9-2155F15ABBE8}">
      <dsp:nvSpPr>
        <dsp:cNvPr id="0" name=""/>
        <dsp:cNvSpPr/>
      </dsp:nvSpPr>
      <dsp:spPr>
        <a:xfrm>
          <a:off x="3917142" y="746668"/>
          <a:ext cx="103461" cy="198919"/>
        </a:xfrm>
        <a:custGeom>
          <a:avLst/>
          <a:gdLst/>
          <a:ahLst/>
          <a:cxnLst/>
          <a:rect l="0" t="0" r="0" b="0"/>
          <a:pathLst>
            <a:path>
              <a:moveTo>
                <a:pt x="126196" y="0"/>
              </a:moveTo>
              <a:lnTo>
                <a:pt x="126196" y="77363"/>
              </a:lnTo>
              <a:lnTo>
                <a:pt x="45720" y="77363"/>
              </a:lnTo>
              <a:lnTo>
                <a:pt x="45720" y="15472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C62C5-65B3-4A65-B7FF-7D60F46041E0}">
      <dsp:nvSpPr>
        <dsp:cNvPr id="0" name=""/>
        <dsp:cNvSpPr/>
      </dsp:nvSpPr>
      <dsp:spPr>
        <a:xfrm>
          <a:off x="2770985" y="746668"/>
          <a:ext cx="1249618" cy="198919"/>
        </a:xfrm>
        <a:custGeom>
          <a:avLst/>
          <a:gdLst/>
          <a:ahLst/>
          <a:cxnLst/>
          <a:rect l="0" t="0" r="0" b="0"/>
          <a:pathLst>
            <a:path>
              <a:moveTo>
                <a:pt x="971999" y="0"/>
              </a:moveTo>
              <a:lnTo>
                <a:pt x="971999" y="77363"/>
              </a:lnTo>
              <a:lnTo>
                <a:pt x="0" y="77363"/>
              </a:lnTo>
              <a:lnTo>
                <a:pt x="0" y="15472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B27D75-87C0-4C9A-84E9-B802282A15A6}">
      <dsp:nvSpPr>
        <dsp:cNvPr id="0" name=""/>
        <dsp:cNvSpPr/>
      </dsp:nvSpPr>
      <dsp:spPr>
        <a:xfrm>
          <a:off x="1624828" y="746668"/>
          <a:ext cx="2395775" cy="198919"/>
        </a:xfrm>
        <a:custGeom>
          <a:avLst/>
          <a:gdLst/>
          <a:ahLst/>
          <a:cxnLst/>
          <a:rect l="0" t="0" r="0" b="0"/>
          <a:pathLst>
            <a:path>
              <a:moveTo>
                <a:pt x="1863523" y="0"/>
              </a:moveTo>
              <a:lnTo>
                <a:pt x="1863523" y="77363"/>
              </a:lnTo>
              <a:lnTo>
                <a:pt x="0" y="77363"/>
              </a:lnTo>
              <a:lnTo>
                <a:pt x="0" y="15472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3136C1-D91B-4D99-984A-198715C72E81}">
      <dsp:nvSpPr>
        <dsp:cNvPr id="0" name=""/>
        <dsp:cNvSpPr/>
      </dsp:nvSpPr>
      <dsp:spPr>
        <a:xfrm>
          <a:off x="478671" y="746668"/>
          <a:ext cx="3541932" cy="198919"/>
        </a:xfrm>
        <a:custGeom>
          <a:avLst/>
          <a:gdLst/>
          <a:ahLst/>
          <a:cxnLst/>
          <a:rect l="0" t="0" r="0" b="0"/>
          <a:pathLst>
            <a:path>
              <a:moveTo>
                <a:pt x="2755046" y="0"/>
              </a:moveTo>
              <a:lnTo>
                <a:pt x="2755046" y="77363"/>
              </a:lnTo>
              <a:lnTo>
                <a:pt x="0" y="77363"/>
              </a:lnTo>
              <a:lnTo>
                <a:pt x="0" y="15472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23D1DB-D143-4DD8-AE99-B0BBBE1F39B6}">
      <dsp:nvSpPr>
        <dsp:cNvPr id="0" name=""/>
        <dsp:cNvSpPr/>
      </dsp:nvSpPr>
      <dsp:spPr>
        <a:xfrm>
          <a:off x="3261796" y="201529"/>
          <a:ext cx="1517615" cy="545139"/>
        </a:xfrm>
        <a:prstGeom prst="rect">
          <a:avLst/>
        </a:prstGeom>
        <a:gradFill rotWithShape="1">
          <a:gsLst>
            <a:gs pos="0">
              <a:srgbClr val="4BACC6">
                <a:tint val="50000"/>
                <a:satMod val="300000"/>
              </a:srgbClr>
            </a:gs>
            <a:gs pos="35000">
              <a:srgbClr val="4BACC6">
                <a:tint val="37000"/>
                <a:satMod val="300000"/>
              </a:srgbClr>
            </a:gs>
            <a:gs pos="100000">
              <a:srgbClr val="4BACC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ysClr val="windowText" lastClr="0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>
              <a:solidFill>
                <a:sysClr val="windowText" lastClr="000000"/>
              </a:solidFill>
              <a:latin typeface="B Za "/>
              <a:ea typeface="+mn-ea"/>
              <a:cs typeface="B Zar" pitchFamily="2" charset="-78"/>
            </a:rPr>
            <a:t>رهبری توزیع شده </a:t>
          </a:r>
          <a:endParaRPr lang="en-US" sz="2200" kern="1200">
            <a:solidFill>
              <a:sysClr val="windowText" lastClr="000000"/>
            </a:solidFill>
            <a:latin typeface="B Za "/>
            <a:ea typeface="+mn-ea"/>
            <a:cs typeface="B Zar" pitchFamily="2" charset="-78"/>
          </a:endParaRPr>
        </a:p>
      </dsp:txBody>
      <dsp:txXfrm>
        <a:off x="3261796" y="201529"/>
        <a:ext cx="1517615" cy="545139"/>
      </dsp:txXfrm>
    </dsp:sp>
    <dsp:sp modelId="{8872673F-D87E-494D-BF8C-DA5C367321F8}">
      <dsp:nvSpPr>
        <dsp:cNvPr id="0" name=""/>
        <dsp:cNvSpPr/>
      </dsp:nvSpPr>
      <dsp:spPr>
        <a:xfrm>
          <a:off x="5053" y="945588"/>
          <a:ext cx="947237" cy="473618"/>
        </a:xfrm>
        <a:prstGeom prst="rect">
          <a:avLst/>
        </a:prstGeom>
        <a:gradFill rotWithShape="1">
          <a:gsLst>
            <a:gs pos="0">
              <a:srgbClr val="4BACC6">
                <a:tint val="50000"/>
                <a:satMod val="300000"/>
              </a:srgbClr>
            </a:gs>
            <a:gs pos="35000">
              <a:srgbClr val="4BACC6">
                <a:tint val="37000"/>
                <a:satMod val="300000"/>
              </a:srgbClr>
            </a:gs>
            <a:gs pos="100000">
              <a:srgbClr val="4BACC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ysClr val="windowText" lastClr="0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00" b="1" kern="1200">
              <a:solidFill>
                <a:sysClr val="windowText" lastClr="000000"/>
              </a:solidFill>
              <a:latin typeface="Calibri"/>
              <a:ea typeface="+mn-ea"/>
              <a:cs typeface="B Zar" pitchFamily="2" charset="-78"/>
            </a:rPr>
            <a:t>حمایت همه جانبه </a:t>
          </a:r>
          <a:endParaRPr lang="en-US" sz="1000" b="1" kern="1200">
            <a:solidFill>
              <a:sysClr val="windowText" lastClr="000000"/>
            </a:solidFill>
            <a:latin typeface="Calibri"/>
            <a:ea typeface="+mn-ea"/>
            <a:cs typeface="B Zar" pitchFamily="2" charset="-78"/>
          </a:endParaRPr>
        </a:p>
      </dsp:txBody>
      <dsp:txXfrm>
        <a:off x="5053" y="945588"/>
        <a:ext cx="947237" cy="473618"/>
      </dsp:txXfrm>
    </dsp:sp>
    <dsp:sp modelId="{8FA62850-70F3-4A9E-B29E-8115DFEBE966}">
      <dsp:nvSpPr>
        <dsp:cNvPr id="0" name=""/>
        <dsp:cNvSpPr/>
      </dsp:nvSpPr>
      <dsp:spPr>
        <a:xfrm>
          <a:off x="1151210" y="945588"/>
          <a:ext cx="947237" cy="473618"/>
        </a:xfrm>
        <a:prstGeom prst="rect">
          <a:avLst/>
        </a:prstGeom>
        <a:gradFill rotWithShape="1">
          <a:gsLst>
            <a:gs pos="0">
              <a:srgbClr val="4BACC6">
                <a:tint val="50000"/>
                <a:satMod val="300000"/>
              </a:srgbClr>
            </a:gs>
            <a:gs pos="35000">
              <a:srgbClr val="4BACC6">
                <a:tint val="37000"/>
                <a:satMod val="300000"/>
              </a:srgbClr>
            </a:gs>
            <a:gs pos="100000">
              <a:srgbClr val="4BACC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ysClr val="windowText" lastClr="0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00" b="1" kern="1200">
              <a:solidFill>
                <a:sysClr val="windowText" lastClr="000000"/>
              </a:solidFill>
              <a:latin typeface="Calibri"/>
              <a:ea typeface="+mn-ea"/>
              <a:cs typeface="B Zar" pitchFamily="2" charset="-78"/>
            </a:rPr>
            <a:t>اعتماد </a:t>
          </a:r>
          <a:endParaRPr lang="en-US" sz="1000" b="1" kern="1200">
            <a:solidFill>
              <a:sysClr val="windowText" lastClr="000000"/>
            </a:solidFill>
            <a:latin typeface="Calibri"/>
            <a:ea typeface="+mn-ea"/>
            <a:cs typeface="B Zar" pitchFamily="2" charset="-78"/>
          </a:endParaRPr>
        </a:p>
      </dsp:txBody>
      <dsp:txXfrm>
        <a:off x="1151210" y="945588"/>
        <a:ext cx="947237" cy="473618"/>
      </dsp:txXfrm>
    </dsp:sp>
    <dsp:sp modelId="{7CA91839-B467-4EAF-B44C-406AA9D113B5}">
      <dsp:nvSpPr>
        <dsp:cNvPr id="0" name=""/>
        <dsp:cNvSpPr/>
      </dsp:nvSpPr>
      <dsp:spPr>
        <a:xfrm>
          <a:off x="2297367" y="945588"/>
          <a:ext cx="947237" cy="473618"/>
        </a:xfrm>
        <a:prstGeom prst="rect">
          <a:avLst/>
        </a:prstGeom>
        <a:gradFill rotWithShape="1">
          <a:gsLst>
            <a:gs pos="0">
              <a:srgbClr val="4BACC6">
                <a:tint val="50000"/>
                <a:satMod val="300000"/>
              </a:srgbClr>
            </a:gs>
            <a:gs pos="35000">
              <a:srgbClr val="4BACC6">
                <a:tint val="37000"/>
                <a:satMod val="300000"/>
              </a:srgbClr>
            </a:gs>
            <a:gs pos="100000">
              <a:srgbClr val="4BACC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ysClr val="windowText" lastClr="0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00" b="1" kern="1200">
              <a:solidFill>
                <a:sysClr val="windowText" lastClr="000000"/>
              </a:solidFill>
              <a:latin typeface="Calibri"/>
              <a:ea typeface="+mn-ea"/>
              <a:cs typeface="B Zar" pitchFamily="2" charset="-78"/>
            </a:rPr>
            <a:t>فرهنگ مدرسه </a:t>
          </a:r>
          <a:endParaRPr lang="en-US" sz="1000" b="1" kern="1200">
            <a:solidFill>
              <a:sysClr val="windowText" lastClr="000000"/>
            </a:solidFill>
            <a:latin typeface="Calibri"/>
            <a:ea typeface="+mn-ea"/>
            <a:cs typeface="B Zar" pitchFamily="2" charset="-78"/>
          </a:endParaRPr>
        </a:p>
      </dsp:txBody>
      <dsp:txXfrm>
        <a:off x="2297367" y="945588"/>
        <a:ext cx="947237" cy="473618"/>
      </dsp:txXfrm>
    </dsp:sp>
    <dsp:sp modelId="{89A2B573-1ADC-46BB-84A4-0B7B325DBFE3}">
      <dsp:nvSpPr>
        <dsp:cNvPr id="0" name=""/>
        <dsp:cNvSpPr/>
      </dsp:nvSpPr>
      <dsp:spPr>
        <a:xfrm>
          <a:off x="3443523" y="945588"/>
          <a:ext cx="947237" cy="473618"/>
        </a:xfrm>
        <a:prstGeom prst="rect">
          <a:avLst/>
        </a:prstGeom>
        <a:gradFill rotWithShape="1">
          <a:gsLst>
            <a:gs pos="0">
              <a:srgbClr val="4BACC6">
                <a:tint val="50000"/>
                <a:satMod val="300000"/>
              </a:srgbClr>
            </a:gs>
            <a:gs pos="35000">
              <a:srgbClr val="4BACC6">
                <a:tint val="37000"/>
                <a:satMod val="300000"/>
              </a:srgbClr>
            </a:gs>
            <a:gs pos="100000">
              <a:srgbClr val="4BACC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ysClr val="windowText" lastClr="0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00" b="1" kern="1200">
              <a:solidFill>
                <a:sysClr val="windowText" lastClr="000000"/>
              </a:solidFill>
              <a:latin typeface="Calibri"/>
              <a:ea typeface="+mn-ea"/>
              <a:cs typeface="B Zar" pitchFamily="2" charset="-78"/>
            </a:rPr>
            <a:t>ماموریت، چشم انداز و هدف</a:t>
          </a:r>
          <a:endParaRPr lang="en-US" sz="1000" b="1" kern="1200">
            <a:solidFill>
              <a:sysClr val="windowText" lastClr="000000"/>
            </a:solidFill>
            <a:latin typeface="Calibri"/>
            <a:ea typeface="+mn-ea"/>
            <a:cs typeface="B Zar" pitchFamily="2" charset="-78"/>
          </a:endParaRPr>
        </a:p>
      </dsp:txBody>
      <dsp:txXfrm>
        <a:off x="3443523" y="945588"/>
        <a:ext cx="947237" cy="473618"/>
      </dsp:txXfrm>
    </dsp:sp>
    <dsp:sp modelId="{0C2EA4C0-A812-4F32-8C49-2AF79C55AFD9}">
      <dsp:nvSpPr>
        <dsp:cNvPr id="0" name=""/>
        <dsp:cNvSpPr/>
      </dsp:nvSpPr>
      <dsp:spPr>
        <a:xfrm>
          <a:off x="4589680" y="945588"/>
          <a:ext cx="947237" cy="517347"/>
        </a:xfrm>
        <a:prstGeom prst="rect">
          <a:avLst/>
        </a:prstGeom>
        <a:gradFill rotWithShape="1">
          <a:gsLst>
            <a:gs pos="0">
              <a:srgbClr val="4BACC6">
                <a:tint val="50000"/>
                <a:satMod val="300000"/>
              </a:srgbClr>
            </a:gs>
            <a:gs pos="35000">
              <a:srgbClr val="4BACC6">
                <a:tint val="37000"/>
                <a:satMod val="300000"/>
              </a:srgbClr>
            </a:gs>
            <a:gs pos="100000">
              <a:srgbClr val="4BACC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ysClr val="windowText" lastClr="0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00" b="1" kern="1200">
              <a:solidFill>
                <a:sysClr val="windowText" lastClr="000000"/>
              </a:solidFill>
              <a:latin typeface="Calibri"/>
              <a:ea typeface="+mn-ea"/>
              <a:cs typeface="B Zar" pitchFamily="2" charset="-78"/>
            </a:rPr>
            <a:t>تجارب رهبری </a:t>
          </a:r>
          <a:endParaRPr lang="en-US" sz="1000" b="1" kern="1200">
            <a:solidFill>
              <a:sysClr val="windowText" lastClr="000000"/>
            </a:solidFill>
            <a:latin typeface="Calibri"/>
            <a:ea typeface="+mn-ea"/>
            <a:cs typeface="B Zar" pitchFamily="2" charset="-78"/>
          </a:endParaRPr>
        </a:p>
      </dsp:txBody>
      <dsp:txXfrm>
        <a:off x="4589680" y="945588"/>
        <a:ext cx="947237" cy="517347"/>
      </dsp:txXfrm>
    </dsp:sp>
    <dsp:sp modelId="{E021DA3F-1954-45AB-A741-7C9ED6CFD18F}">
      <dsp:nvSpPr>
        <dsp:cNvPr id="0" name=""/>
        <dsp:cNvSpPr/>
      </dsp:nvSpPr>
      <dsp:spPr>
        <a:xfrm>
          <a:off x="5735837" y="945588"/>
          <a:ext cx="947237" cy="538390"/>
        </a:xfrm>
        <a:prstGeom prst="rect">
          <a:avLst/>
        </a:prstGeom>
        <a:gradFill rotWithShape="1">
          <a:gsLst>
            <a:gs pos="0">
              <a:srgbClr val="4BACC6">
                <a:tint val="50000"/>
                <a:satMod val="300000"/>
              </a:srgbClr>
            </a:gs>
            <a:gs pos="35000">
              <a:srgbClr val="4BACC6">
                <a:tint val="37000"/>
                <a:satMod val="300000"/>
              </a:srgbClr>
            </a:gs>
            <a:gs pos="100000">
              <a:srgbClr val="4BACC6">
                <a:tint val="15000"/>
                <a:satMod val="350000"/>
              </a:srgbClr>
            </a:gs>
          </a:gsLst>
          <a:lin ang="16200000" scaled="1"/>
        </a:gradFill>
        <a:ln w="19050" cap="flat" cmpd="sng" algn="ctr">
          <a:solidFill>
            <a:sysClr val="windowText" lastClr="0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00" b="1" kern="1200">
              <a:solidFill>
                <a:sysClr val="windowText" lastClr="000000"/>
              </a:solidFill>
              <a:latin typeface="Calibri"/>
              <a:ea typeface="+mn-ea"/>
              <a:cs typeface="B Zar" pitchFamily="2" charset="-78"/>
            </a:rPr>
            <a:t>تصمیم گیری مشارکتی </a:t>
          </a:r>
          <a:endParaRPr lang="en-US" sz="1000" b="1" kern="1200">
            <a:solidFill>
              <a:sysClr val="windowText" lastClr="000000"/>
            </a:solidFill>
            <a:latin typeface="Calibri"/>
            <a:ea typeface="+mn-ea"/>
            <a:cs typeface="B Zar" pitchFamily="2" charset="-78"/>
          </a:endParaRPr>
        </a:p>
      </dsp:txBody>
      <dsp:txXfrm>
        <a:off x="5735837" y="945588"/>
        <a:ext cx="947237" cy="538390"/>
      </dsp:txXfrm>
    </dsp:sp>
    <dsp:sp modelId="{15F80736-D825-4B5A-8BA2-DDD15CCD60D4}">
      <dsp:nvSpPr>
        <dsp:cNvPr id="0" name=""/>
        <dsp:cNvSpPr/>
      </dsp:nvSpPr>
      <dsp:spPr>
        <a:xfrm>
          <a:off x="6881994" y="945588"/>
          <a:ext cx="1154161" cy="564842"/>
        </a:xfrm>
        <a:prstGeom prst="rect">
          <a:avLst/>
        </a:prstGeom>
        <a:gradFill rotWithShape="1">
          <a:gsLst>
            <a:gs pos="0">
              <a:srgbClr val="4BACC6">
                <a:tint val="50000"/>
                <a:satMod val="300000"/>
              </a:srgbClr>
            </a:gs>
            <a:gs pos="35000">
              <a:srgbClr val="4BACC6">
                <a:tint val="37000"/>
                <a:satMod val="300000"/>
              </a:srgbClr>
            </a:gs>
            <a:gs pos="100000">
              <a:srgbClr val="4BACC6">
                <a:tint val="15000"/>
                <a:satMod val="350000"/>
              </a:srgbClr>
            </a:gs>
          </a:gsLst>
          <a:lin ang="16200000" scaled="1"/>
        </a:gradFill>
        <a:ln w="19050" cap="flat" cmpd="sng" algn="ctr">
          <a:solidFill>
            <a:sysClr val="windowText" lastClr="0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00" b="1" kern="1200">
              <a:solidFill>
                <a:sysClr val="windowText" lastClr="000000"/>
              </a:solidFill>
              <a:latin typeface="Calibri"/>
              <a:ea typeface="+mn-ea"/>
              <a:cs typeface="B Zar" pitchFamily="2" charset="-78"/>
            </a:rPr>
            <a:t>ارزیابی و توسعه حرفه ای </a:t>
          </a:r>
          <a:endParaRPr lang="en-US" sz="1000" b="1" kern="1200">
            <a:solidFill>
              <a:sysClr val="windowText" lastClr="000000"/>
            </a:solidFill>
            <a:latin typeface="Calibri"/>
            <a:ea typeface="+mn-ea"/>
            <a:cs typeface="B Zar" pitchFamily="2" charset="-78"/>
          </a:endParaRPr>
        </a:p>
      </dsp:txBody>
      <dsp:txXfrm>
        <a:off x="6881994" y="945588"/>
        <a:ext cx="1154161" cy="5648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4C705-9817-47E1-9BA4-1D4F8F59F90A}">
      <dsp:nvSpPr>
        <dsp:cNvPr id="0" name=""/>
        <dsp:cNvSpPr/>
      </dsp:nvSpPr>
      <dsp:spPr>
        <a:xfrm>
          <a:off x="3513137" y="831421"/>
          <a:ext cx="2751510" cy="3183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915"/>
              </a:lnTo>
              <a:lnTo>
                <a:pt x="2453109" y="141915"/>
              </a:lnTo>
              <a:lnTo>
                <a:pt x="2453109" y="28383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FB396-F43C-4BE9-9FE2-F7D215692A04}">
      <dsp:nvSpPr>
        <dsp:cNvPr id="0" name=""/>
        <dsp:cNvSpPr/>
      </dsp:nvSpPr>
      <dsp:spPr>
        <a:xfrm>
          <a:off x="3513137" y="831421"/>
          <a:ext cx="917170" cy="3183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915"/>
              </a:lnTo>
              <a:lnTo>
                <a:pt x="817703" y="141915"/>
              </a:lnTo>
              <a:lnTo>
                <a:pt x="817703" y="28383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ACCBE-2D68-418B-AD51-120BCC7B3366}">
      <dsp:nvSpPr>
        <dsp:cNvPr id="0" name=""/>
        <dsp:cNvSpPr/>
      </dsp:nvSpPr>
      <dsp:spPr>
        <a:xfrm>
          <a:off x="2595967" y="831421"/>
          <a:ext cx="917170" cy="318356"/>
        </a:xfrm>
        <a:custGeom>
          <a:avLst/>
          <a:gdLst/>
          <a:ahLst/>
          <a:cxnLst/>
          <a:rect l="0" t="0" r="0" b="0"/>
          <a:pathLst>
            <a:path>
              <a:moveTo>
                <a:pt x="817703" y="0"/>
              </a:moveTo>
              <a:lnTo>
                <a:pt x="817703" y="141915"/>
              </a:lnTo>
              <a:lnTo>
                <a:pt x="0" y="141915"/>
              </a:lnTo>
              <a:lnTo>
                <a:pt x="0" y="28383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C90ACA-FCF5-45B5-BA1F-05D2E8FDA291}">
      <dsp:nvSpPr>
        <dsp:cNvPr id="0" name=""/>
        <dsp:cNvSpPr/>
      </dsp:nvSpPr>
      <dsp:spPr>
        <a:xfrm>
          <a:off x="761626" y="831421"/>
          <a:ext cx="2751510" cy="318356"/>
        </a:xfrm>
        <a:custGeom>
          <a:avLst/>
          <a:gdLst/>
          <a:ahLst/>
          <a:cxnLst/>
          <a:rect l="0" t="0" r="0" b="0"/>
          <a:pathLst>
            <a:path>
              <a:moveTo>
                <a:pt x="2453109" y="0"/>
              </a:moveTo>
              <a:lnTo>
                <a:pt x="2453109" y="141915"/>
              </a:lnTo>
              <a:lnTo>
                <a:pt x="0" y="141915"/>
              </a:lnTo>
              <a:lnTo>
                <a:pt x="0" y="28383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B32B8E-A9F9-4027-86C0-08DDCC5D47B1}">
      <dsp:nvSpPr>
        <dsp:cNvPr id="0" name=""/>
        <dsp:cNvSpPr/>
      </dsp:nvSpPr>
      <dsp:spPr>
        <a:xfrm>
          <a:off x="2755145" y="73429"/>
          <a:ext cx="1515984" cy="757992"/>
        </a:xfrm>
        <a:prstGeom prst="rect">
          <a:avLst/>
        </a:prstGeom>
        <a:gradFill rotWithShape="1">
          <a:gsLst>
            <a:gs pos="0">
              <a:srgbClr val="4BACC6">
                <a:tint val="50000"/>
                <a:satMod val="300000"/>
              </a:srgbClr>
            </a:gs>
            <a:gs pos="35000">
              <a:srgbClr val="4BACC6">
                <a:tint val="37000"/>
                <a:satMod val="300000"/>
              </a:srgbClr>
            </a:gs>
            <a:gs pos="100000">
              <a:srgbClr val="4BACC6">
                <a:tint val="15000"/>
                <a:satMod val="350000"/>
              </a:srgbClr>
            </a:gs>
          </a:gsLst>
          <a:lin ang="16200000" scaled="1"/>
        </a:gradFill>
        <a:ln w="28575" cap="flat" cmpd="sng" algn="ctr">
          <a:solidFill>
            <a:sysClr val="windowText" lastClr="0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>
              <a:solidFill>
                <a:sysClr val="windowText" lastClr="000000"/>
              </a:solidFill>
              <a:latin typeface="Calibri"/>
              <a:ea typeface="+mn-ea"/>
              <a:cs typeface="B Zar" pitchFamily="2" charset="-78"/>
            </a:rPr>
            <a:t>مولفه های عملکرد سازمانی </a:t>
          </a:r>
          <a:endParaRPr lang="sr-Cyrl-CS" sz="1200" kern="1200">
            <a:solidFill>
              <a:sysClr val="windowText" lastClr="000000"/>
            </a:solidFill>
            <a:latin typeface="Calibri"/>
            <a:ea typeface="+mn-ea"/>
            <a:cs typeface="B Zar" pitchFamily="2" charset="-78"/>
          </a:endParaRPr>
        </a:p>
      </dsp:txBody>
      <dsp:txXfrm>
        <a:off x="2755145" y="73429"/>
        <a:ext cx="1515984" cy="757992"/>
      </dsp:txXfrm>
    </dsp:sp>
    <dsp:sp modelId="{5DFEE83E-02F6-46FB-962D-7E52B73E1851}">
      <dsp:nvSpPr>
        <dsp:cNvPr id="0" name=""/>
        <dsp:cNvSpPr/>
      </dsp:nvSpPr>
      <dsp:spPr>
        <a:xfrm>
          <a:off x="3634" y="1149778"/>
          <a:ext cx="1515984" cy="757992"/>
        </a:xfrm>
        <a:prstGeom prst="rect">
          <a:avLst/>
        </a:prstGeom>
        <a:gradFill rotWithShape="1">
          <a:gsLst>
            <a:gs pos="0">
              <a:srgbClr val="4BACC6">
                <a:tint val="50000"/>
                <a:satMod val="300000"/>
              </a:srgbClr>
            </a:gs>
            <a:gs pos="35000">
              <a:srgbClr val="4BACC6">
                <a:tint val="37000"/>
                <a:satMod val="300000"/>
              </a:srgbClr>
            </a:gs>
            <a:gs pos="100000">
              <a:srgbClr val="4BACC6">
                <a:tint val="15000"/>
                <a:satMod val="350000"/>
              </a:srgbClr>
            </a:gs>
          </a:gsLst>
          <a:lin ang="16200000" scaled="1"/>
        </a:gradFill>
        <a:ln w="28575" cap="flat" cmpd="sng" algn="ctr">
          <a:solidFill>
            <a:sysClr val="windowText" lastClr="0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>
              <a:solidFill>
                <a:sysClr val="windowText" lastClr="000000"/>
              </a:solidFill>
              <a:latin typeface="Calibri"/>
              <a:ea typeface="+mn-ea"/>
              <a:cs typeface="B Zar" pitchFamily="2" charset="-78"/>
            </a:rPr>
            <a:t>رضایت مشتری</a:t>
          </a:r>
          <a:endParaRPr lang="sr-Cyrl-CS" sz="1200" b="1" kern="1200">
            <a:solidFill>
              <a:sysClr val="windowText" lastClr="000000"/>
            </a:solidFill>
            <a:latin typeface="Calibri"/>
            <a:ea typeface="+mn-ea"/>
            <a:cs typeface="B Zar" pitchFamily="2" charset="-78"/>
          </a:endParaRPr>
        </a:p>
      </dsp:txBody>
      <dsp:txXfrm>
        <a:off x="3634" y="1149778"/>
        <a:ext cx="1515984" cy="757992"/>
      </dsp:txXfrm>
    </dsp:sp>
    <dsp:sp modelId="{22D2137A-DF9B-4B2D-962C-BA9D2DC1F7A3}">
      <dsp:nvSpPr>
        <dsp:cNvPr id="0" name=""/>
        <dsp:cNvSpPr/>
      </dsp:nvSpPr>
      <dsp:spPr>
        <a:xfrm>
          <a:off x="1837975" y="1149778"/>
          <a:ext cx="1515984" cy="757992"/>
        </a:xfrm>
        <a:prstGeom prst="rect">
          <a:avLst/>
        </a:prstGeom>
        <a:gradFill rotWithShape="1">
          <a:gsLst>
            <a:gs pos="0">
              <a:srgbClr val="4BACC6">
                <a:tint val="50000"/>
                <a:satMod val="300000"/>
              </a:srgbClr>
            </a:gs>
            <a:gs pos="35000">
              <a:srgbClr val="4BACC6">
                <a:tint val="37000"/>
                <a:satMod val="300000"/>
              </a:srgbClr>
            </a:gs>
            <a:gs pos="100000">
              <a:srgbClr val="4BACC6">
                <a:tint val="15000"/>
                <a:satMod val="350000"/>
              </a:srgbClr>
            </a:gs>
          </a:gsLst>
          <a:lin ang="16200000" scaled="1"/>
        </a:gradFill>
        <a:ln w="28575" cap="flat" cmpd="sng" algn="ctr">
          <a:solidFill>
            <a:sysClr val="windowText" lastClr="0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>
              <a:solidFill>
                <a:sysClr val="windowText" lastClr="000000"/>
              </a:solidFill>
              <a:latin typeface="Calibri"/>
              <a:ea typeface="+mn-ea"/>
              <a:cs typeface="B Zar" pitchFamily="2" charset="-78"/>
            </a:rPr>
            <a:t>کیفیت خدمات </a:t>
          </a:r>
          <a:endParaRPr lang="sr-Cyrl-CS" sz="1200" b="1" kern="1200">
            <a:solidFill>
              <a:sysClr val="windowText" lastClr="000000"/>
            </a:solidFill>
            <a:latin typeface="Calibri"/>
            <a:ea typeface="+mn-ea"/>
            <a:cs typeface="B Zar" pitchFamily="2" charset="-78"/>
          </a:endParaRPr>
        </a:p>
      </dsp:txBody>
      <dsp:txXfrm>
        <a:off x="1837975" y="1149778"/>
        <a:ext cx="1515984" cy="757992"/>
      </dsp:txXfrm>
    </dsp:sp>
    <dsp:sp modelId="{1969AF28-4113-4B1B-B400-11CB7422E7F4}">
      <dsp:nvSpPr>
        <dsp:cNvPr id="0" name=""/>
        <dsp:cNvSpPr/>
      </dsp:nvSpPr>
      <dsp:spPr>
        <a:xfrm>
          <a:off x="3672315" y="1149778"/>
          <a:ext cx="1515984" cy="757992"/>
        </a:xfrm>
        <a:prstGeom prst="rect">
          <a:avLst/>
        </a:prstGeom>
        <a:gradFill rotWithShape="1">
          <a:gsLst>
            <a:gs pos="0">
              <a:srgbClr val="4BACC6">
                <a:tint val="50000"/>
                <a:satMod val="300000"/>
              </a:srgbClr>
            </a:gs>
            <a:gs pos="35000">
              <a:srgbClr val="4BACC6">
                <a:tint val="37000"/>
                <a:satMod val="300000"/>
              </a:srgbClr>
            </a:gs>
            <a:gs pos="100000">
              <a:srgbClr val="4BACC6">
                <a:tint val="15000"/>
                <a:satMod val="350000"/>
              </a:srgbClr>
            </a:gs>
          </a:gsLst>
          <a:lin ang="16200000" scaled="1"/>
        </a:gradFill>
        <a:ln w="38100" cap="flat" cmpd="sng" algn="ctr">
          <a:solidFill>
            <a:sysClr val="windowText" lastClr="0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>
              <a:solidFill>
                <a:sysClr val="windowText" lastClr="000000"/>
              </a:solidFill>
              <a:latin typeface="Calibri"/>
              <a:ea typeface="+mn-ea"/>
              <a:cs typeface="B Zar" pitchFamily="2" charset="-78"/>
            </a:rPr>
            <a:t>بهره وری</a:t>
          </a:r>
          <a:endParaRPr lang="sr-Cyrl-CS" sz="1200" b="1" kern="1200">
            <a:solidFill>
              <a:sysClr val="windowText" lastClr="000000"/>
            </a:solidFill>
            <a:latin typeface="Calibri"/>
            <a:ea typeface="+mn-ea"/>
            <a:cs typeface="B Zar" pitchFamily="2" charset="-78"/>
          </a:endParaRPr>
        </a:p>
      </dsp:txBody>
      <dsp:txXfrm>
        <a:off x="3672315" y="1149778"/>
        <a:ext cx="1515984" cy="757992"/>
      </dsp:txXfrm>
    </dsp:sp>
    <dsp:sp modelId="{723D0D7A-6F77-477E-998D-45A8F75C6200}">
      <dsp:nvSpPr>
        <dsp:cNvPr id="0" name=""/>
        <dsp:cNvSpPr/>
      </dsp:nvSpPr>
      <dsp:spPr>
        <a:xfrm>
          <a:off x="5506656" y="1149778"/>
          <a:ext cx="1515984" cy="757992"/>
        </a:xfrm>
        <a:prstGeom prst="rect">
          <a:avLst/>
        </a:prstGeom>
        <a:gradFill rotWithShape="1">
          <a:gsLst>
            <a:gs pos="0">
              <a:srgbClr val="4BACC6">
                <a:tint val="50000"/>
                <a:satMod val="300000"/>
              </a:srgbClr>
            </a:gs>
            <a:gs pos="35000">
              <a:srgbClr val="4BACC6">
                <a:tint val="37000"/>
                <a:satMod val="300000"/>
              </a:srgbClr>
            </a:gs>
            <a:gs pos="100000">
              <a:srgbClr val="4BACC6">
                <a:tint val="15000"/>
                <a:satMod val="350000"/>
              </a:srgbClr>
            </a:gs>
          </a:gsLst>
          <a:lin ang="16200000" scaled="1"/>
        </a:gradFill>
        <a:ln w="38100" cap="flat" cmpd="sng" algn="ctr">
          <a:solidFill>
            <a:sysClr val="windowText" lastClr="0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>
              <a:solidFill>
                <a:sysClr val="windowText" lastClr="000000"/>
              </a:solidFill>
              <a:latin typeface="Calibri"/>
              <a:ea typeface="+mn-ea"/>
              <a:cs typeface="B Zar" pitchFamily="2" charset="-78"/>
            </a:rPr>
            <a:t>نوآوری سازمانی  </a:t>
          </a:r>
          <a:endParaRPr lang="sr-Cyrl-CS" sz="1200" b="1" kern="1200">
            <a:solidFill>
              <a:sysClr val="windowText" lastClr="000000"/>
            </a:solidFill>
            <a:latin typeface="Calibri"/>
            <a:ea typeface="+mn-ea"/>
            <a:cs typeface="B Zar" pitchFamily="2" charset="-78"/>
          </a:endParaRPr>
        </a:p>
      </dsp:txBody>
      <dsp:txXfrm>
        <a:off x="5506656" y="1149778"/>
        <a:ext cx="1515984" cy="7579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4168189" y="-2542013"/>
          <a:ext cx="1316235" cy="673430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just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500" b="1" kern="1200" smtClean="0">
              <a:effectLst/>
              <a:cs typeface="B Zar" pitchFamily="2" charset="-78"/>
            </a:rPr>
            <a:t>مشخص کردن رابطه بین رهبری توزیع شده با عملکرد سازمانی معلمان مدارس دولتی ابتدایی شهر تهران </a:t>
          </a:r>
          <a:endParaRPr lang="en-US" sz="2500" b="1" kern="1200" dirty="0">
            <a:effectLst/>
            <a:cs typeface="B Zar" pitchFamily="2" charset="-78"/>
          </a:endParaRPr>
        </a:p>
      </dsp:txBody>
      <dsp:txXfrm rot="-5400000">
        <a:off x="1459153" y="167023"/>
        <a:ext cx="6734307" cy="1316235"/>
      </dsp:txXfrm>
    </dsp:sp>
    <dsp:sp modelId="{7E429971-BC57-430F-BB25-C0574E5E39E3}">
      <dsp:nvSpPr>
        <dsp:cNvPr id="0" name=""/>
        <dsp:cNvSpPr/>
      </dsp:nvSpPr>
      <dsp:spPr>
        <a:xfrm>
          <a:off x="147" y="0"/>
          <a:ext cx="1459006" cy="164529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6000"/>
                <a:satMod val="24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66000"/>
                <a:satMod val="220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smtClean="0">
              <a:cs typeface="B Zar" pitchFamily="2" charset="-78"/>
            </a:rPr>
            <a:t>هدف اصلی</a:t>
          </a:r>
          <a:endParaRPr lang="en-US" sz="3200" b="1" kern="1200" dirty="0">
            <a:cs typeface="B Zar" pitchFamily="2" charset="-78"/>
          </a:endParaRPr>
        </a:p>
      </dsp:txBody>
      <dsp:txXfrm>
        <a:off x="71370" y="71223"/>
        <a:ext cx="1316560" cy="1502848"/>
      </dsp:txXfrm>
    </dsp:sp>
    <dsp:sp modelId="{B37A5355-225B-4C6F-AED7-6C620F99EECC}">
      <dsp:nvSpPr>
        <dsp:cNvPr id="0" name=""/>
        <dsp:cNvSpPr/>
      </dsp:nvSpPr>
      <dsp:spPr>
        <a:xfrm rot="5400000">
          <a:off x="4168189" y="-814453"/>
          <a:ext cx="1316235" cy="6734307"/>
        </a:xfrm>
        <a:prstGeom prst="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just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ar-SA" sz="2400" b="1" kern="1200" smtClean="0">
              <a:cs typeface="B Zar" pitchFamily="2" charset="-78"/>
            </a:rPr>
            <a:t>تعیین وضعیت رهبری توزیع شده  معلمان ابتدایی دولتی شهر تهران </a:t>
          </a:r>
          <a:endParaRPr lang="en-US" sz="2400" b="1" kern="1200" dirty="0">
            <a:effectLst/>
            <a:cs typeface="B Zar" pitchFamily="2" charset="-78"/>
          </a:endParaRPr>
        </a:p>
      </dsp:txBody>
      <dsp:txXfrm rot="-5400000">
        <a:off x="1459153" y="1894583"/>
        <a:ext cx="6734307" cy="1316235"/>
      </dsp:txXfrm>
    </dsp:sp>
    <dsp:sp modelId="{C04276DC-EE64-470A-B8BC-09067B8045FA}">
      <dsp:nvSpPr>
        <dsp:cNvPr id="0" name=""/>
        <dsp:cNvSpPr/>
      </dsp:nvSpPr>
      <dsp:spPr>
        <a:xfrm>
          <a:off x="147" y="1730052"/>
          <a:ext cx="1459006" cy="1645294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45000"/>
                <a:satMod val="220000"/>
              </a:schemeClr>
            </a:gs>
            <a:gs pos="30000">
              <a:schemeClr val="accent2">
                <a:hueOff val="2340759"/>
                <a:satOff val="-2919"/>
                <a:lumOff val="686"/>
                <a:alphaOff val="0"/>
                <a:tint val="61000"/>
                <a:satMod val="220000"/>
              </a:schemeClr>
            </a:gs>
            <a:gs pos="45000">
              <a:schemeClr val="accent2">
                <a:hueOff val="2340759"/>
                <a:satOff val="-2919"/>
                <a:lumOff val="686"/>
                <a:alphaOff val="0"/>
                <a:tint val="66000"/>
                <a:satMod val="240000"/>
              </a:schemeClr>
            </a:gs>
            <a:gs pos="55000">
              <a:schemeClr val="accent2">
                <a:hueOff val="2340759"/>
                <a:satOff val="-2919"/>
                <a:lumOff val="686"/>
                <a:alphaOff val="0"/>
                <a:tint val="66000"/>
                <a:satMod val="220000"/>
              </a:schemeClr>
            </a:gs>
            <a:gs pos="73000">
              <a:schemeClr val="accent2">
                <a:hueOff val="2340759"/>
                <a:satOff val="-2919"/>
                <a:lumOff val="686"/>
                <a:alphaOff val="0"/>
                <a:tint val="61000"/>
                <a:satMod val="22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45000"/>
                <a:satMod val="22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500" kern="1200" smtClean="0">
              <a:cs typeface="B Zar" pitchFamily="2" charset="-78"/>
            </a:rPr>
            <a:t>1</a:t>
          </a:r>
          <a:endParaRPr lang="en-US" sz="6500" kern="1200" dirty="0">
            <a:cs typeface="B Zar" pitchFamily="2" charset="-78"/>
          </a:endParaRPr>
        </a:p>
      </dsp:txBody>
      <dsp:txXfrm>
        <a:off x="71370" y="1801275"/>
        <a:ext cx="1316560" cy="1502848"/>
      </dsp:txXfrm>
    </dsp:sp>
    <dsp:sp modelId="{C7C3E6FD-D83F-4BDA-907E-B5EE041DA931}">
      <dsp:nvSpPr>
        <dsp:cNvPr id="0" name=""/>
        <dsp:cNvSpPr/>
      </dsp:nvSpPr>
      <dsp:spPr>
        <a:xfrm rot="5400000">
          <a:off x="4168189" y="913106"/>
          <a:ext cx="1316235" cy="6734307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500" kern="1200" smtClean="0">
              <a:cs typeface="B Zar" pitchFamily="2" charset="-78"/>
            </a:rPr>
            <a:t>تعیین وضعیت عملکرد سازمانی معلمان ابتدایی دولتی شهر تهران</a:t>
          </a:r>
          <a:endParaRPr lang="en-US" sz="2500" b="1" kern="1200" dirty="0">
            <a:effectLst/>
            <a:cs typeface="B Zar" pitchFamily="2" charset="-78"/>
          </a:endParaRPr>
        </a:p>
      </dsp:txBody>
      <dsp:txXfrm rot="-5400000">
        <a:off x="1459153" y="3622142"/>
        <a:ext cx="6734307" cy="1316235"/>
      </dsp:txXfrm>
    </dsp:sp>
    <dsp:sp modelId="{F5034101-5B7D-4FE7-B47A-5A48CF39606B}">
      <dsp:nvSpPr>
        <dsp:cNvPr id="0" name=""/>
        <dsp:cNvSpPr/>
      </dsp:nvSpPr>
      <dsp:spPr>
        <a:xfrm>
          <a:off x="147" y="3457612"/>
          <a:ext cx="1459006" cy="1645294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45000"/>
                <a:satMod val="220000"/>
              </a:schemeClr>
            </a:gs>
            <a:gs pos="30000">
              <a:schemeClr val="accent2">
                <a:hueOff val="4681519"/>
                <a:satOff val="-5839"/>
                <a:lumOff val="1373"/>
                <a:alphaOff val="0"/>
                <a:tint val="61000"/>
                <a:satMod val="220000"/>
              </a:schemeClr>
            </a:gs>
            <a:gs pos="45000">
              <a:schemeClr val="accent2">
                <a:hueOff val="4681519"/>
                <a:satOff val="-5839"/>
                <a:lumOff val="1373"/>
                <a:alphaOff val="0"/>
                <a:tint val="66000"/>
                <a:satMod val="240000"/>
              </a:schemeClr>
            </a:gs>
            <a:gs pos="55000">
              <a:schemeClr val="accent2">
                <a:hueOff val="4681519"/>
                <a:satOff val="-5839"/>
                <a:lumOff val="1373"/>
                <a:alphaOff val="0"/>
                <a:tint val="66000"/>
                <a:satMod val="220000"/>
              </a:schemeClr>
            </a:gs>
            <a:gs pos="73000">
              <a:schemeClr val="accent2">
                <a:hueOff val="4681519"/>
                <a:satOff val="-5839"/>
                <a:lumOff val="1373"/>
                <a:alphaOff val="0"/>
                <a:tint val="61000"/>
                <a:satMod val="22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45000"/>
                <a:satMod val="22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500" kern="1200" smtClean="0">
              <a:cs typeface="B Zar" pitchFamily="2" charset="-78"/>
            </a:rPr>
            <a:t>2</a:t>
          </a:r>
          <a:endParaRPr lang="en-US" sz="6500" kern="1200" dirty="0">
            <a:cs typeface="B Zar" pitchFamily="2" charset="-78"/>
          </a:endParaRPr>
        </a:p>
      </dsp:txBody>
      <dsp:txXfrm>
        <a:off x="71370" y="3528835"/>
        <a:ext cx="1316560" cy="15028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4220213" y="-2041735"/>
          <a:ext cx="1413372" cy="687466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just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500" kern="1200" smtClean="0">
              <a:cs typeface="B Zar" pitchFamily="2" charset="-78"/>
            </a:rPr>
            <a:t>تعیین رابطه مولفه های رهبری توزیع شده با مولفه های عملکرد سازمانی معلمان ابتدایی دولتی شهر تهران</a:t>
          </a:r>
          <a:endParaRPr lang="en-US" sz="2500" b="1" kern="1200" dirty="0">
            <a:effectLst/>
            <a:cs typeface="B Zar" pitchFamily="2" charset="-78"/>
          </a:endParaRPr>
        </a:p>
      </dsp:txBody>
      <dsp:txXfrm rot="-5400000">
        <a:off x="1489566" y="688912"/>
        <a:ext cx="6874666" cy="1413372"/>
      </dsp:txXfrm>
    </dsp:sp>
    <dsp:sp modelId="{7E429971-BC57-430F-BB25-C0574E5E39E3}">
      <dsp:nvSpPr>
        <dsp:cNvPr id="0" name=""/>
        <dsp:cNvSpPr/>
      </dsp:nvSpPr>
      <dsp:spPr>
        <a:xfrm>
          <a:off x="0" y="0"/>
          <a:ext cx="1489415" cy="279119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6000"/>
                <a:satMod val="24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66000"/>
                <a:satMod val="220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500" kern="1200" smtClean="0">
              <a:cs typeface="B Zar" pitchFamily="2" charset="-78"/>
            </a:rPr>
            <a:t>3</a:t>
          </a:r>
          <a:endParaRPr lang="en-US" sz="6500" kern="1200" dirty="0">
            <a:cs typeface="B Zar" pitchFamily="2" charset="-78"/>
          </a:endParaRPr>
        </a:p>
      </dsp:txBody>
      <dsp:txXfrm>
        <a:off x="72707" y="72707"/>
        <a:ext cx="1344001" cy="26457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D5631-2476-42CE-8A03-14EE7F88A2FB}">
      <dsp:nvSpPr>
        <dsp:cNvPr id="0" name=""/>
        <dsp:cNvSpPr/>
      </dsp:nvSpPr>
      <dsp:spPr>
        <a:xfrm>
          <a:off x="3265" y="-48962"/>
          <a:ext cx="3340628" cy="889973"/>
        </a:xfrm>
        <a:prstGeom prst="round1Rect">
          <a:avLst/>
        </a:prstGeom>
        <a:gradFill rotWithShape="1">
          <a:gsLst>
            <a:gs pos="0">
              <a:schemeClr val="accent1">
                <a:tint val="45000"/>
                <a:satMod val="220000"/>
              </a:schemeClr>
            </a:gs>
            <a:gs pos="30000">
              <a:schemeClr val="accent1">
                <a:tint val="61000"/>
                <a:satMod val="220000"/>
              </a:schemeClr>
            </a:gs>
            <a:gs pos="45000">
              <a:schemeClr val="accent1">
                <a:tint val="66000"/>
                <a:satMod val="240000"/>
              </a:schemeClr>
            </a:gs>
            <a:gs pos="55000">
              <a:schemeClr val="accent1">
                <a:tint val="66000"/>
                <a:satMod val="220000"/>
              </a:schemeClr>
            </a:gs>
            <a:gs pos="73000">
              <a:schemeClr val="accent1">
                <a:tint val="61000"/>
                <a:satMod val="220000"/>
              </a:schemeClr>
            </a:gs>
            <a:gs pos="100000">
              <a:schemeClr val="accent1">
                <a:tint val="45000"/>
                <a:satMod val="220000"/>
              </a:schemeClr>
            </a:gs>
          </a:gsLst>
          <a:lin ang="950000" scaled="1"/>
        </a:gradFill>
        <a:ln w="9525" cap="flat" cmpd="sng" algn="ctr">
          <a:noFill/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34696" tIns="134112" rIns="234696" bIns="134112" numCol="1" spcCol="1270" anchor="b" anchorCtr="0">
          <a:noAutofit/>
        </a:bodyPr>
        <a:lstStyle/>
        <a:p>
          <a:pPr lvl="0" algn="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300" b="1" kern="1200" smtClean="0">
              <a:solidFill>
                <a:schemeClr val="tx1"/>
              </a:solidFill>
              <a:latin typeface="Gill Sans MT Condensed" pitchFamily="34" charset="0"/>
              <a:cs typeface="B Zar" pitchFamily="2" charset="-78"/>
            </a:rPr>
            <a:t>سوال اصلی</a:t>
          </a:r>
          <a:endParaRPr lang="en-US" sz="3300" b="1" kern="1200" dirty="0">
            <a:solidFill>
              <a:schemeClr val="tx1"/>
            </a:solidFill>
            <a:latin typeface="Gill Sans MT Condensed" pitchFamily="34" charset="0"/>
            <a:cs typeface="B Zar" pitchFamily="2" charset="-78"/>
          </a:endParaRPr>
        </a:p>
      </dsp:txBody>
      <dsp:txXfrm>
        <a:off x="3265" y="-48962"/>
        <a:ext cx="3297183" cy="889973"/>
      </dsp:txXfrm>
    </dsp:sp>
    <dsp:sp modelId="{3E709669-B635-4B09-B727-01C7BF6245AE}">
      <dsp:nvSpPr>
        <dsp:cNvPr id="0" name=""/>
        <dsp:cNvSpPr/>
      </dsp:nvSpPr>
      <dsp:spPr>
        <a:xfrm>
          <a:off x="0" y="811570"/>
          <a:ext cx="3340628" cy="296459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182880" rIns="91440" bIns="91440" numCol="1" spcCol="1270" anchor="t" anchorCtr="0">
          <a:noAutofit/>
        </a:bodyPr>
        <a:lstStyle/>
        <a:p>
          <a:pPr marL="285750" lvl="1" indent="-285750" algn="just" defTabSz="1244600" rtl="1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fa-IR" sz="2800" kern="1200" dirty="0" smtClean="0">
              <a:latin typeface="Gill Sans MT Condensed" pitchFamily="34" charset="0"/>
              <a:cs typeface="B Zar" pitchFamily="2" charset="-78"/>
            </a:rPr>
            <a:t>آیا بین رهبری توزیع شده با عملکرد سازمانی معلمان مدارس ابتدایی دولتی شهر تهران رابطه ای  وجود دارد؟</a:t>
          </a:r>
          <a:endParaRPr lang="en-US" sz="2800" kern="1200" dirty="0">
            <a:latin typeface="Gill Sans MT Condensed" pitchFamily="34" charset="0"/>
            <a:cs typeface="B Zar" pitchFamily="2" charset="-78"/>
          </a:endParaRPr>
        </a:p>
      </dsp:txBody>
      <dsp:txXfrm>
        <a:off x="0" y="811570"/>
        <a:ext cx="3340628" cy="29645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D5631-2476-42CE-8A03-14EE7F88A2FB}">
      <dsp:nvSpPr>
        <dsp:cNvPr id="0" name=""/>
        <dsp:cNvSpPr/>
      </dsp:nvSpPr>
      <dsp:spPr>
        <a:xfrm>
          <a:off x="0" y="53054"/>
          <a:ext cx="3343894" cy="1238400"/>
        </a:xfrm>
        <a:prstGeom prst="round1Rect">
          <a:avLst/>
        </a:prstGeom>
        <a:gradFill rotWithShape="1">
          <a:gsLst>
            <a:gs pos="0">
              <a:srgbClr val="8064A2">
                <a:tint val="35000"/>
                <a:satMod val="260000"/>
              </a:srgbClr>
            </a:gs>
            <a:gs pos="30000">
              <a:srgbClr val="8064A2">
                <a:tint val="38000"/>
                <a:satMod val="260000"/>
              </a:srgbClr>
            </a:gs>
            <a:gs pos="75000">
              <a:srgbClr val="8064A2">
                <a:tint val="55000"/>
                <a:satMod val="255000"/>
              </a:srgbClr>
            </a:gs>
            <a:gs pos="100000">
              <a:srgbClr val="8064A2">
                <a:tint val="70000"/>
                <a:satMod val="255000"/>
              </a:srgb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rgbClr val="8064A2">
              <a:shade val="70000"/>
              <a:satMod val="150000"/>
            </a:srgb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34696" tIns="134112" rIns="234696" bIns="134112" numCol="1" spcCol="1270" anchor="b" anchorCtr="0">
          <a:noAutofit/>
        </a:bodyPr>
        <a:lstStyle/>
        <a:p>
          <a:pPr lvl="0" algn="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300" b="1" kern="1200" dirty="0" smtClean="0">
              <a:solidFill>
                <a:sysClr val="windowText" lastClr="000000"/>
              </a:solidFill>
              <a:latin typeface="Gill Sans MT Condensed" pitchFamily="34" charset="0"/>
              <a:ea typeface="+mn-ea"/>
              <a:cs typeface="B Zar" pitchFamily="2" charset="-78"/>
            </a:rPr>
            <a:t>سوال فرعی(1)</a:t>
          </a:r>
          <a:endParaRPr lang="en-US" sz="3300" b="1" kern="1200" dirty="0">
            <a:solidFill>
              <a:sysClr val="windowText" lastClr="000000"/>
            </a:solidFill>
            <a:latin typeface="Gill Sans MT Condensed" pitchFamily="34" charset="0"/>
            <a:ea typeface="+mn-ea"/>
            <a:cs typeface="B Zar" pitchFamily="2" charset="-78"/>
          </a:endParaRPr>
        </a:p>
      </dsp:txBody>
      <dsp:txXfrm>
        <a:off x="0" y="53054"/>
        <a:ext cx="3283440" cy="1238400"/>
      </dsp:txXfrm>
    </dsp:sp>
    <dsp:sp modelId="{3E709669-B635-4B09-B727-01C7BF6245AE}">
      <dsp:nvSpPr>
        <dsp:cNvPr id="0" name=""/>
        <dsp:cNvSpPr/>
      </dsp:nvSpPr>
      <dsp:spPr>
        <a:xfrm>
          <a:off x="0" y="1262576"/>
          <a:ext cx="3343894" cy="2419717"/>
        </a:xfrm>
        <a:prstGeom prst="rect">
          <a:avLst/>
        </a:prstGeom>
        <a:solidFill>
          <a:srgbClr val="4F81BD">
            <a:lumMod val="20000"/>
            <a:lumOff val="80000"/>
          </a:srgbClr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182880" rIns="91440" bIns="91440" numCol="1" spcCol="1270" anchor="t" anchorCtr="0">
          <a:noAutofit/>
        </a:bodyPr>
        <a:lstStyle/>
        <a:p>
          <a:pPr marL="285750" lvl="1" indent="-285750" algn="just" defTabSz="1244600" rtl="1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ar-SA" sz="2800" kern="1200" dirty="0" smtClean="0">
              <a:cs typeface="B Zar" pitchFamily="2" charset="-78"/>
            </a:rPr>
            <a:t>وضعیت رهبری توزیع شده</a:t>
          </a:r>
          <a:r>
            <a:rPr lang="fa-IR" sz="2800" kern="1200" dirty="0" smtClean="0">
              <a:cs typeface="B Zar" pitchFamily="2" charset="-78"/>
            </a:rPr>
            <a:t> از دیدگاه </a:t>
          </a:r>
          <a:r>
            <a:rPr lang="ar-SA" sz="2800" kern="1200" dirty="0" smtClean="0">
              <a:cs typeface="B Zar" pitchFamily="2" charset="-78"/>
            </a:rPr>
            <a:t>  معلمان ابتدایی دولتی شهر تهران چگونه است؟</a:t>
          </a:r>
          <a:endParaRPr lang="en-US" sz="2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 Condensed" pitchFamily="34" charset="0"/>
            <a:ea typeface="+mn-ea"/>
            <a:cs typeface="B Zar" pitchFamily="2" charset="-78"/>
          </a:endParaRPr>
        </a:p>
      </dsp:txBody>
      <dsp:txXfrm>
        <a:off x="0" y="1262576"/>
        <a:ext cx="3343894" cy="2419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0.09837</cdr:x>
      <cdr:y>0.85547</cdr:y>
    </cdr:from>
    <cdr:to>
      <cdr:x>0.91242</cdr:x>
      <cdr:y>1</cdr:y>
    </cdr:to>
    <cdr:sp macro="" textlink="">
      <cdr:nvSpPr>
        <cdr:cNvPr id="2" name="TextBox 1"/>
        <cdr:cNvSpPr txBox="1">
          <a:spLocks xmlns:a="http://schemas.openxmlformats.org/drawingml/2006/main" noChangeArrowheads="1"/>
        </cdr:cNvSpPr>
      </cdr:nvSpPr>
      <cdr:spPr>
        <a:xfrm xmlns:a="http://schemas.openxmlformats.org/drawingml/2006/main">
          <a:off x="460057" y="2036863"/>
          <a:ext cx="3807143" cy="344127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anchor="b">
          <a:normAutofit fontScale="92500" lnSpcReduction="10000"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ar-SA" sz="18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/>
              <a:ea typeface="+mj-ea"/>
              <a:cs typeface="B Zar" pitchFamily="2" charset="-78"/>
            </a:rPr>
            <a:t>توزيع فراواني پاسخ دهندگان بر حسب متغير جنسيت</a:t>
          </a:r>
          <a:endParaRPr kumimoji="0" lang="en-US" sz="1800" b="1" i="0" u="none" strike="noStrike" kern="1200" cap="small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Century Schoolbook"/>
            <a:ea typeface="+mj-ea"/>
            <a:cs typeface="B Zar" pitchFamily="2" charset="-78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3C504-C9B0-4793-8683-E150E0F370FF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8F7AD-4283-473C-A7AA-3C4D59BD6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44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381832F-EDAA-4732-BFA2-14ABD58C7C36}" type="slidenum">
              <a:rPr lang="ar-SA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04EF80D8-6603-4446-A8B1-C54EFA0C6819}" type="slidenum">
              <a:rPr lang="ar-SA" sz="1200">
                <a:solidFill>
                  <a:prstClr val="black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8F7AD-4283-473C-A7AA-3C4D59BD60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9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8F7AD-4283-473C-A7AA-3C4D59BD60C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09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8F7AD-4283-473C-A7AA-3C4D59BD60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57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8F7AD-4283-473C-A7AA-3C4D59BD60C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76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8F7AD-4283-473C-A7AA-3C4D59BD60C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43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400" b="1" dirty="0" smtClean="0"/>
              <a:t>Custom animation effects: 3-D cube with six pictures</a:t>
            </a:r>
          </a:p>
          <a:p>
            <a:r>
              <a:rPr lang="en-US" sz="1400" b="0" dirty="0" smtClean="0"/>
              <a:t>(Basic)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Tip</a:t>
            </a:r>
            <a:r>
              <a:rPr lang="en-US" sz="1200" b="0" dirty="0" smtClean="0"/>
              <a:t>: This</a:t>
            </a:r>
            <a:r>
              <a:rPr lang="en-US" sz="1200" dirty="0" smtClean="0"/>
              <a:t> example uses six pictures</a:t>
            </a:r>
            <a:r>
              <a:rPr lang="en-US" sz="1200" baseline="0" dirty="0" smtClean="0"/>
              <a:t> grouped in four sets of three, so that during the animation, various pictures appear on the cube.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On the </a:t>
            </a:r>
            <a:r>
              <a:rPr lang="en-US" sz="1200" b="1" dirty="0" smtClean="0"/>
              <a:t>Insert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Illustrations</a:t>
            </a:r>
            <a:r>
              <a:rPr lang="en-US" sz="1200" dirty="0" smtClean="0"/>
              <a:t> group, click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Picture</a:t>
            </a:r>
            <a:r>
              <a:rPr lang="en-US" sz="1200" dirty="0" smtClean="0"/>
              <a:t>. In the </a:t>
            </a:r>
            <a:r>
              <a:rPr lang="en-US" sz="1200" b="1" dirty="0" smtClean="0"/>
              <a:t>Insert</a:t>
            </a:r>
            <a:r>
              <a:rPr lang="en-US" sz="1200" b="1" baseline="0" dirty="0" smtClean="0"/>
              <a:t> Picture </a:t>
            </a:r>
            <a:r>
              <a:rPr lang="en-US" sz="1200" baseline="0" dirty="0" smtClean="0"/>
              <a:t>dialog box, s</a:t>
            </a:r>
            <a:r>
              <a:rPr lang="en-US" sz="1200" dirty="0" smtClean="0"/>
              <a:t>elect a picture, and then click </a:t>
            </a:r>
            <a:r>
              <a:rPr lang="en-US" sz="1200" b="1" dirty="0" smtClean="0"/>
              <a:t>Insert</a:t>
            </a:r>
            <a:r>
              <a:rPr lang="en-US" sz="120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Select the picture. Under </a:t>
            </a:r>
            <a:r>
              <a:rPr lang="en-US" sz="1200" b="1" i="0" baseline="0" dirty="0" smtClean="0"/>
              <a:t>Picture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bottom right corner of the </a:t>
            </a:r>
            <a:r>
              <a:rPr lang="en-US" sz="1200" b="1" i="0" baseline="0" dirty="0" smtClean="0"/>
              <a:t>Size</a:t>
            </a:r>
            <a:r>
              <a:rPr lang="en-US" sz="1200" i="0" baseline="0" dirty="0" smtClean="0"/>
              <a:t> group, click the </a:t>
            </a:r>
            <a:r>
              <a:rPr lang="en-US" sz="1200" b="1" dirty="0" smtClean="0"/>
              <a:t>Size and Position</a:t>
            </a:r>
            <a:r>
              <a:rPr lang="en-US" sz="1200" b="0" dirty="0" smtClean="0"/>
              <a:t> dialog</a:t>
            </a:r>
            <a:r>
              <a:rPr lang="en-US" sz="1200" b="0" baseline="0" dirty="0" smtClean="0"/>
              <a:t> box launcher. </a:t>
            </a:r>
            <a:r>
              <a:rPr lang="en-US" sz="1200" dirty="0" smtClean="0"/>
              <a:t>In the </a:t>
            </a:r>
            <a:r>
              <a:rPr lang="en-US" sz="1200" b="1" dirty="0" smtClean="0"/>
              <a:t>Size and Position </a:t>
            </a:r>
            <a:r>
              <a:rPr lang="en-US" sz="1200" dirty="0" smtClean="0"/>
              <a:t> dialog box</a:t>
            </a:r>
            <a:r>
              <a:rPr lang="en-US" sz="1200" baseline="0" dirty="0" smtClean="0"/>
              <a:t>, o</a:t>
            </a:r>
            <a:r>
              <a:rPr lang="en-US" sz="1200" dirty="0" smtClean="0"/>
              <a:t>n the </a:t>
            </a:r>
            <a:r>
              <a:rPr lang="en-US" sz="1200" b="1" dirty="0" smtClean="0"/>
              <a:t>Size</a:t>
            </a:r>
            <a:r>
              <a:rPr lang="en-US" sz="1200" dirty="0" smtClean="0"/>
              <a:t> tab, resize or crop the picture as needed so that</a:t>
            </a:r>
            <a:r>
              <a:rPr lang="en-US" sz="1200" baseline="0" dirty="0" smtClean="0"/>
              <a:t> under </a:t>
            </a:r>
            <a:r>
              <a:rPr lang="en-US" sz="1200" b="1" baseline="0" dirty="0" smtClean="0"/>
              <a:t>Size and rotate</a:t>
            </a:r>
            <a:r>
              <a:rPr lang="en-US" sz="1200" baseline="0" dirty="0" smtClean="0"/>
              <a:t>, the </a:t>
            </a:r>
            <a:r>
              <a:rPr lang="en-US" sz="1200" b="1" baseline="0" dirty="0" smtClean="0"/>
              <a:t>Height</a:t>
            </a:r>
            <a:r>
              <a:rPr lang="en-US" sz="1200" baseline="0" dirty="0" smtClean="0"/>
              <a:t> box is set to </a:t>
            </a:r>
            <a:r>
              <a:rPr lang="en-US" sz="1200" b="1" baseline="0" dirty="0" smtClean="0"/>
              <a:t>3.42”</a:t>
            </a:r>
            <a:r>
              <a:rPr lang="en-US" sz="1200" baseline="0" dirty="0" smtClean="0"/>
              <a:t> and the </a:t>
            </a:r>
            <a:r>
              <a:rPr lang="en-US" sz="1200" b="1" baseline="0" dirty="0" smtClean="0"/>
              <a:t>Width</a:t>
            </a:r>
            <a:r>
              <a:rPr lang="en-US" sz="1200" baseline="0" dirty="0" smtClean="0"/>
              <a:t> box is set to </a:t>
            </a:r>
            <a:r>
              <a:rPr lang="en-US" sz="1200" b="1" baseline="0" dirty="0" smtClean="0"/>
              <a:t>3.42”</a:t>
            </a:r>
            <a:r>
              <a:rPr lang="en-US" sz="1200" baseline="0" dirty="0" smtClean="0"/>
              <a:t>. Resize the picture under </a:t>
            </a:r>
            <a:r>
              <a:rPr lang="en-US" sz="1200" b="1" baseline="0" dirty="0" smtClean="0"/>
              <a:t>Size and rotate </a:t>
            </a:r>
            <a:r>
              <a:rPr lang="en-US" sz="1200" baseline="0" dirty="0" smtClean="0"/>
              <a:t>by entering values into the </a:t>
            </a:r>
            <a:r>
              <a:rPr lang="en-US" sz="1200" b="1" baseline="0" dirty="0" smtClean="0"/>
              <a:t>Height</a:t>
            </a:r>
            <a:r>
              <a:rPr lang="en-US" sz="1200" baseline="0" dirty="0" smtClean="0"/>
              <a:t> and </a:t>
            </a:r>
            <a:r>
              <a:rPr lang="en-US" sz="1200" b="1" baseline="0" dirty="0" smtClean="0"/>
              <a:t>Width</a:t>
            </a:r>
            <a:r>
              <a:rPr lang="en-US" sz="1200" baseline="0" dirty="0" smtClean="0"/>
              <a:t> boxes. Crop the picture under </a:t>
            </a:r>
            <a:r>
              <a:rPr lang="en-US" sz="1200" b="1" baseline="0" dirty="0" smtClean="0"/>
              <a:t>Crop from </a:t>
            </a:r>
            <a:r>
              <a:rPr lang="en-US" sz="1200" baseline="0" dirty="0" smtClean="0"/>
              <a:t>by entering values into the </a:t>
            </a:r>
            <a:r>
              <a:rPr lang="en-US" sz="1200" b="1" baseline="0" dirty="0" smtClean="0"/>
              <a:t>Left</a:t>
            </a:r>
            <a:r>
              <a:rPr lang="en-US" sz="1200" baseline="0" dirty="0" smtClean="0"/>
              <a:t>, </a:t>
            </a:r>
            <a:r>
              <a:rPr lang="en-US" sz="1200" b="1" baseline="0" dirty="0" smtClean="0"/>
              <a:t>Right</a:t>
            </a:r>
            <a:r>
              <a:rPr lang="en-US" sz="1200" baseline="0" dirty="0" smtClean="0"/>
              <a:t>, </a:t>
            </a:r>
            <a:r>
              <a:rPr lang="en-US" sz="1200" b="1" baseline="0" dirty="0" smtClean="0"/>
              <a:t>Top</a:t>
            </a:r>
            <a:r>
              <a:rPr lang="en-US" sz="1200" baseline="0" dirty="0" smtClean="0"/>
              <a:t>, and </a:t>
            </a:r>
            <a:r>
              <a:rPr lang="en-US" sz="1200" b="1" baseline="0" dirty="0" smtClean="0"/>
              <a:t>Bottom</a:t>
            </a:r>
            <a:r>
              <a:rPr lang="en-US" sz="1200" baseline="0" dirty="0" smtClean="0"/>
              <a:t> boxes. 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Under </a:t>
            </a:r>
            <a:r>
              <a:rPr lang="en-US" sz="1200" b="1" dirty="0" smtClean="0"/>
              <a:t>Picture</a:t>
            </a:r>
            <a:r>
              <a:rPr lang="en-US" sz="1200" dirty="0" smtClean="0"/>
              <a:t> </a:t>
            </a:r>
            <a:r>
              <a:rPr lang="en-US" sz="1200" b="1" dirty="0" smtClean="0"/>
              <a:t>Tools</a:t>
            </a:r>
            <a:r>
              <a:rPr lang="en-US" sz="1200" dirty="0" smtClean="0"/>
              <a:t> , on the </a:t>
            </a:r>
            <a:r>
              <a:rPr lang="en-US" sz="1200" b="1" dirty="0" smtClean="0"/>
              <a:t>Format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Picture Styles</a:t>
            </a:r>
            <a:r>
              <a:rPr lang="en-US" sz="1200" dirty="0" smtClean="0"/>
              <a:t> group, in the bottom right corner click the </a:t>
            </a:r>
            <a:r>
              <a:rPr lang="en-US" sz="1200" b="1" dirty="0" smtClean="0"/>
              <a:t>Format Shape </a:t>
            </a:r>
            <a:r>
              <a:rPr lang="en-US" sz="1200" b="0" dirty="0" smtClean="0"/>
              <a:t>dialog box launcher. In the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Format Picture </a:t>
            </a:r>
            <a:r>
              <a:rPr lang="en-US" sz="1200" b="0" baseline="0" dirty="0" smtClean="0"/>
              <a:t>dialog box, i</a:t>
            </a:r>
            <a:r>
              <a:rPr lang="en-US" sz="1200" dirty="0" smtClean="0"/>
              <a:t>n</a:t>
            </a:r>
            <a:r>
              <a:rPr lang="en-US" sz="1200" baseline="0" dirty="0" smtClean="0"/>
              <a:t> the left pane, click </a:t>
            </a:r>
            <a:r>
              <a:rPr lang="en-US" sz="1200" b="1" dirty="0" smtClean="0"/>
              <a:t>3-D Format</a:t>
            </a:r>
            <a:r>
              <a:rPr lang="en-US" sz="1200" b="0" dirty="0" smtClean="0"/>
              <a:t>, and then i</a:t>
            </a:r>
            <a:r>
              <a:rPr lang="en-US" sz="1200" dirty="0" smtClean="0"/>
              <a:t>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3-D Format </a:t>
            </a:r>
            <a:r>
              <a:rPr lang="en-US" sz="1200" baseline="0" dirty="0" smtClean="0"/>
              <a:t>pane, under </a:t>
            </a:r>
            <a:r>
              <a:rPr lang="en-US" sz="1200" b="1" baseline="0" dirty="0" smtClean="0"/>
              <a:t>Bevel</a:t>
            </a:r>
            <a:r>
              <a:rPr lang="en-US" sz="1200" b="0" baseline="0" dirty="0" smtClean="0"/>
              <a:t>, </a:t>
            </a:r>
            <a:r>
              <a:rPr lang="en-US" sz="1200" baseline="0" dirty="0" smtClean="0"/>
              <a:t>do the following: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Top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and then click </a:t>
            </a:r>
            <a:r>
              <a:rPr lang="en-US" sz="1200" b="1" dirty="0" smtClean="0"/>
              <a:t>Convex</a:t>
            </a:r>
            <a:r>
              <a:rPr lang="en-US" sz="1200" dirty="0" smtClean="0"/>
              <a:t> (second row, third from the left).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200" baseline="0" dirty="0" smtClean="0"/>
              <a:t>Next to </a:t>
            </a:r>
            <a:r>
              <a:rPr lang="en-US" sz="1200" b="1" baseline="0" dirty="0" smtClean="0"/>
              <a:t>Top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in</a:t>
            </a:r>
            <a:r>
              <a:rPr lang="en-US" sz="1200" dirty="0" smtClean="0"/>
              <a:t> the </a:t>
            </a:r>
            <a:r>
              <a:rPr lang="en-US" sz="1200" b="1" dirty="0" smtClean="0"/>
              <a:t>Width</a:t>
            </a:r>
            <a:r>
              <a:rPr lang="en-US" sz="1200" dirty="0" smtClean="0"/>
              <a:t> box,</a:t>
            </a:r>
            <a:r>
              <a:rPr lang="en-US" sz="1200" baseline="0" dirty="0" smtClean="0"/>
              <a:t> enter</a:t>
            </a:r>
            <a:r>
              <a:rPr lang="en-US" sz="1200" dirty="0" smtClean="0"/>
              <a:t> </a:t>
            </a:r>
            <a:r>
              <a:rPr lang="en-US" sz="1200" b="1" dirty="0" smtClean="0"/>
              <a:t>6 pt</a:t>
            </a:r>
            <a:r>
              <a:rPr lang="en-US" sz="1200" b="0" dirty="0" smtClean="0"/>
              <a:t>.</a:t>
            </a:r>
            <a:r>
              <a:rPr lang="en-US" sz="1200" b="0" baseline="0" dirty="0" smtClean="0"/>
              <a:t>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200" baseline="0" dirty="0" smtClean="0"/>
              <a:t>Next to </a:t>
            </a:r>
            <a:r>
              <a:rPr lang="en-US" sz="1200" b="1" baseline="0" dirty="0" smtClean="0"/>
              <a:t>Top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i</a:t>
            </a:r>
            <a:r>
              <a:rPr lang="en-US" sz="1200" dirty="0" smtClean="0"/>
              <a:t>n </a:t>
            </a:r>
            <a:r>
              <a:rPr lang="en-US" sz="1200" b="0" baseline="0" dirty="0" smtClean="0"/>
              <a:t>t</a:t>
            </a:r>
            <a:r>
              <a:rPr lang="en-US" sz="1200" baseline="0" dirty="0" smtClean="0"/>
              <a:t>he </a:t>
            </a:r>
            <a:r>
              <a:rPr lang="en-US" sz="1200" b="1" baseline="0" dirty="0" smtClean="0"/>
              <a:t>Height </a:t>
            </a:r>
            <a:r>
              <a:rPr lang="en-US" sz="1200" baseline="0" dirty="0" smtClean="0"/>
              <a:t>box, enter</a:t>
            </a:r>
            <a:r>
              <a:rPr lang="en-US" sz="1200" dirty="0" smtClean="0"/>
              <a:t> </a:t>
            </a:r>
            <a:r>
              <a:rPr lang="en-US" sz="1200" b="1" dirty="0" smtClean="0"/>
              <a:t>6 pt.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dirty="0" smtClean="0"/>
              <a:t>Also</a:t>
            </a:r>
            <a:r>
              <a:rPr lang="en-US" sz="1200" baseline="0" dirty="0" smtClean="0"/>
              <a:t> in the </a:t>
            </a:r>
            <a:r>
              <a:rPr lang="en-US" sz="1200" b="1" baseline="0" dirty="0" smtClean="0"/>
              <a:t>Format Picture </a:t>
            </a:r>
            <a:r>
              <a:rPr lang="en-US" sz="1200" baseline="0" dirty="0" smtClean="0"/>
              <a:t>dialog box, i</a:t>
            </a:r>
            <a:r>
              <a:rPr lang="en-US" sz="1200" dirty="0" smtClean="0"/>
              <a:t>n the left pane, click </a:t>
            </a:r>
            <a:r>
              <a:rPr lang="en-US" sz="1200" b="1" dirty="0" smtClean="0"/>
              <a:t>Line Color</a:t>
            </a:r>
            <a:r>
              <a:rPr lang="en-US" sz="1200" b="0" dirty="0" smtClean="0"/>
              <a:t>.</a:t>
            </a:r>
            <a:r>
              <a:rPr lang="en-US" sz="1200" b="0" baseline="0" dirty="0" smtClean="0"/>
              <a:t> I</a:t>
            </a:r>
            <a:r>
              <a:rPr lang="en-US" sz="1200" baseline="0" dirty="0" smtClean="0"/>
              <a:t>n the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pane, select </a:t>
            </a:r>
            <a:r>
              <a:rPr lang="en-US" sz="1200" b="1" dirty="0" smtClean="0"/>
              <a:t>Solid line</a:t>
            </a:r>
            <a:r>
              <a:rPr lang="en-US" sz="1200" b="0" dirty="0" smtClean="0"/>
              <a:t>,</a:t>
            </a:r>
            <a:r>
              <a:rPr lang="en-US" sz="1200" b="0" baseline="0" dirty="0" smtClean="0"/>
              <a:t> c</a:t>
            </a:r>
            <a:r>
              <a:rPr lang="en-US" sz="1200" b="0" dirty="0" smtClean="0"/>
              <a:t>lick the button next to </a:t>
            </a:r>
            <a:r>
              <a:rPr lang="en-US" sz="1200" b="1" baseline="0" dirty="0" smtClean="0"/>
              <a:t>Color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 dialog box, on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tab, enter values </a:t>
            </a:r>
            <a:r>
              <a:rPr lang="en-US" sz="1200" b="0" baseline="0" dirty="0" smtClean="0"/>
              <a:t>for Red: </a:t>
            </a:r>
            <a:r>
              <a:rPr lang="en-US" sz="1200" b="1" baseline="0" dirty="0" smtClean="0"/>
              <a:t>8</a:t>
            </a:r>
            <a:r>
              <a:rPr lang="en-US" sz="1200" b="0" baseline="0" dirty="0" smtClean="0"/>
              <a:t>, Green: </a:t>
            </a:r>
            <a:r>
              <a:rPr lang="en-US" sz="1200" b="1" baseline="0" dirty="0" smtClean="0"/>
              <a:t>18</a:t>
            </a:r>
            <a:r>
              <a:rPr lang="en-US" sz="1200" b="0" baseline="0" dirty="0" smtClean="0"/>
              <a:t>, Blue: </a:t>
            </a:r>
            <a:r>
              <a:rPr lang="en-US" sz="1200" b="1" baseline="0" dirty="0" smtClean="0"/>
              <a:t>31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Also</a:t>
            </a:r>
            <a:r>
              <a:rPr lang="en-US" sz="1200" baseline="0" dirty="0" smtClean="0"/>
              <a:t> </a:t>
            </a:r>
            <a:r>
              <a:rPr lang="en-US" sz="1200" b="0" baseline="0" dirty="0" smtClean="0"/>
              <a:t>i</a:t>
            </a:r>
            <a:r>
              <a:rPr lang="en-US" sz="1200" b="0" dirty="0" smtClean="0"/>
              <a:t>n the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Format Picture </a:t>
            </a:r>
            <a:r>
              <a:rPr lang="en-US" sz="1200" b="0" baseline="0" dirty="0" smtClean="0"/>
              <a:t>dialog box, </a:t>
            </a:r>
            <a:r>
              <a:rPr lang="en-US" sz="1200" baseline="0" dirty="0" smtClean="0"/>
              <a:t>in the </a:t>
            </a:r>
            <a:r>
              <a:rPr lang="en-US" sz="1200" dirty="0" smtClean="0"/>
              <a:t>left pane, click </a:t>
            </a:r>
            <a:r>
              <a:rPr lang="en-US" sz="1200" b="1" dirty="0" smtClean="0"/>
              <a:t>Line Style</a:t>
            </a:r>
            <a:r>
              <a:rPr lang="en-US" sz="1200" b="0" dirty="0" smtClean="0"/>
              <a:t>,</a:t>
            </a:r>
            <a:r>
              <a:rPr lang="en-US" sz="1200" b="0" baseline="0" dirty="0" smtClean="0"/>
              <a:t> and then i</a:t>
            </a:r>
            <a:r>
              <a:rPr lang="en-US" sz="1200" baseline="0" dirty="0" smtClean="0"/>
              <a:t>n the </a:t>
            </a:r>
            <a:r>
              <a:rPr lang="en-US" sz="1200" b="1" baseline="0" dirty="0" smtClean="0"/>
              <a:t>Line Style </a:t>
            </a:r>
            <a:r>
              <a:rPr lang="en-US" sz="1200" baseline="0" dirty="0" smtClean="0"/>
              <a:t>pane, in </a:t>
            </a:r>
            <a:r>
              <a:rPr lang="en-US" sz="1200" b="1" dirty="0" smtClean="0"/>
              <a:t>Width</a:t>
            </a:r>
            <a:r>
              <a:rPr lang="en-US" sz="1200" baseline="0" dirty="0" smtClean="0"/>
              <a:t> box, enter</a:t>
            </a:r>
            <a:r>
              <a:rPr lang="en-US" sz="1200" dirty="0" smtClean="0"/>
              <a:t> </a:t>
            </a:r>
            <a:r>
              <a:rPr lang="en-US" sz="1200" b="1" dirty="0" smtClean="0"/>
              <a:t>0.75 pt</a:t>
            </a:r>
            <a:r>
              <a:rPr lang="en-US" sz="12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two additional pictures </a:t>
            </a:r>
            <a:r>
              <a:rPr lang="en-US" sz="1200" baseline="0" dirty="0" smtClean="0"/>
              <a:t>and the cube, do the following: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picture. On the </a:t>
            </a:r>
            <a:r>
              <a:rPr lang="en-US" sz="1200" b="1" dirty="0" smtClean="0"/>
              <a:t>Home </a:t>
            </a:r>
            <a:r>
              <a:rPr lang="en-US" sz="1200" dirty="0" smtClean="0"/>
              <a:t>tab, in the </a:t>
            </a:r>
            <a:r>
              <a:rPr lang="en-US" sz="1200" b="1" dirty="0" smtClean="0"/>
              <a:t>Clipboard</a:t>
            </a:r>
            <a:r>
              <a:rPr lang="en-US" sz="1200" dirty="0" smtClean="0"/>
              <a:t> group, click the arrow under </a:t>
            </a:r>
            <a:r>
              <a:rPr lang="en-US" sz="1200" b="1" dirty="0" smtClean="0"/>
              <a:t>Paste</a:t>
            </a:r>
            <a:r>
              <a:rPr lang="en-US" sz="1200" dirty="0" smtClean="0"/>
              <a:t>, and then</a:t>
            </a:r>
            <a:r>
              <a:rPr lang="en-US" sz="1200" baseline="0" dirty="0" smtClean="0"/>
              <a:t> click </a:t>
            </a:r>
            <a:r>
              <a:rPr lang="en-US" sz="1200" b="1" dirty="0" smtClean="0"/>
              <a:t>Duplicate</a:t>
            </a:r>
            <a:r>
              <a:rPr lang="en-US" sz="1200" dirty="0" smtClean="0"/>
              <a:t>.</a:t>
            </a:r>
            <a:r>
              <a:rPr lang="en-US" sz="1200" baseline="0" dirty="0" smtClean="0"/>
              <a:t> </a:t>
            </a:r>
            <a:r>
              <a:rPr lang="en-US" sz="1200" dirty="0" smtClean="0"/>
              <a:t>Repeat this</a:t>
            </a:r>
            <a:r>
              <a:rPr lang="en-US" sz="1200" baseline="0" dirty="0" smtClean="0"/>
              <a:t> step again for a total of three pictures. </a:t>
            </a:r>
            <a:r>
              <a:rPr lang="en-US" sz="1200" dirty="0" smtClean="0"/>
              <a:t>Position the pictures on the slide so</a:t>
            </a:r>
            <a:r>
              <a:rPr lang="en-US" sz="1200" baseline="0" dirty="0" smtClean="0"/>
              <a:t> that each one is visible.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one</a:t>
            </a:r>
            <a:r>
              <a:rPr lang="en-US" sz="1200" baseline="0" dirty="0" smtClean="0"/>
              <a:t> of the </a:t>
            </a:r>
            <a:r>
              <a:rPr lang="en-US" sz="1200" dirty="0" smtClean="0"/>
              <a:t>duplicate pictures.</a:t>
            </a:r>
            <a:r>
              <a:rPr lang="en-US" sz="1200" baseline="0" dirty="0" smtClean="0"/>
              <a:t> </a:t>
            </a:r>
            <a:r>
              <a:rPr lang="en-US" sz="1200" dirty="0" smtClean="0"/>
              <a:t>Under </a:t>
            </a:r>
            <a:r>
              <a:rPr lang="en-US" sz="1200" b="1" dirty="0" smtClean="0"/>
              <a:t>Picture Tools</a:t>
            </a:r>
            <a:r>
              <a:rPr lang="en-US" sz="1200" dirty="0" smtClean="0"/>
              <a:t>, on the </a:t>
            </a:r>
            <a:r>
              <a:rPr lang="en-US" sz="1200" b="1" dirty="0" smtClean="0"/>
              <a:t>Format </a:t>
            </a:r>
            <a:r>
              <a:rPr lang="en-US" sz="1200" dirty="0" smtClean="0"/>
              <a:t>tab, in the </a:t>
            </a:r>
            <a:r>
              <a:rPr lang="en-US" sz="1200" b="1" dirty="0" smtClean="0"/>
              <a:t>Adjust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Change Picture</a:t>
            </a:r>
            <a:r>
              <a:rPr lang="en-US" sz="1200" dirty="0" smtClean="0"/>
              <a:t>. In the </a:t>
            </a:r>
            <a:r>
              <a:rPr lang="en-US" sz="1200" b="1" dirty="0" smtClean="0"/>
              <a:t>Insert</a:t>
            </a:r>
            <a:r>
              <a:rPr lang="en-US" sz="1200" b="1" baseline="0" dirty="0" smtClean="0"/>
              <a:t> Picture </a:t>
            </a:r>
            <a:r>
              <a:rPr lang="en-US" sz="1200" baseline="0" dirty="0" smtClean="0"/>
              <a:t>dialog box, s</a:t>
            </a:r>
            <a:r>
              <a:rPr lang="en-US" sz="1200" dirty="0" smtClean="0"/>
              <a:t>elect a picture, and then click </a:t>
            </a:r>
            <a:r>
              <a:rPr lang="en-US" sz="1200" b="1" dirty="0" smtClean="0"/>
              <a:t>Insert</a:t>
            </a:r>
            <a:r>
              <a:rPr lang="en-US" sz="120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Select the second picture. Under </a:t>
            </a:r>
            <a:r>
              <a:rPr lang="en-US" sz="1200" b="1" i="0" baseline="0" dirty="0" smtClean="0"/>
              <a:t>Picture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bottom right corner of the </a:t>
            </a:r>
            <a:r>
              <a:rPr lang="en-US" sz="1200" b="1" i="0" baseline="0" dirty="0" smtClean="0"/>
              <a:t>Size</a:t>
            </a:r>
            <a:r>
              <a:rPr lang="en-US" sz="1200" i="0" baseline="0" dirty="0" smtClean="0"/>
              <a:t> group, click the </a:t>
            </a:r>
            <a:r>
              <a:rPr lang="en-US" sz="1200" b="1" dirty="0" smtClean="0"/>
              <a:t>Size and Position</a:t>
            </a:r>
            <a:r>
              <a:rPr lang="en-US" sz="1200" b="0" dirty="0" smtClean="0"/>
              <a:t> dialog</a:t>
            </a:r>
            <a:r>
              <a:rPr lang="en-US" sz="1200" b="0" baseline="0" dirty="0" smtClean="0"/>
              <a:t> box launcher. </a:t>
            </a:r>
            <a:r>
              <a:rPr lang="en-US" sz="1200" dirty="0" smtClean="0"/>
              <a:t>In the </a:t>
            </a:r>
            <a:r>
              <a:rPr lang="en-US" sz="1200" b="1" dirty="0" smtClean="0"/>
              <a:t>Size and Position </a:t>
            </a:r>
            <a:r>
              <a:rPr lang="en-US" sz="1200" dirty="0" smtClean="0"/>
              <a:t> dialog box</a:t>
            </a:r>
            <a:r>
              <a:rPr lang="en-US" sz="1200" baseline="0" dirty="0" smtClean="0"/>
              <a:t>, o</a:t>
            </a:r>
            <a:r>
              <a:rPr lang="en-US" sz="1200" dirty="0" smtClean="0"/>
              <a:t>n the </a:t>
            </a:r>
            <a:r>
              <a:rPr lang="en-US" sz="1200" b="1" dirty="0" smtClean="0"/>
              <a:t>Size</a:t>
            </a:r>
            <a:r>
              <a:rPr lang="en-US" sz="1200" dirty="0" smtClean="0"/>
              <a:t> tab, resize or crop the picture as needed so that</a:t>
            </a:r>
            <a:r>
              <a:rPr lang="en-US" sz="1200" baseline="0" dirty="0" smtClean="0"/>
              <a:t> under </a:t>
            </a:r>
            <a:r>
              <a:rPr lang="en-US" sz="1200" b="1" baseline="0" dirty="0" smtClean="0"/>
              <a:t>Size and rotate</a:t>
            </a:r>
            <a:r>
              <a:rPr lang="en-US" sz="1200" baseline="0" dirty="0" smtClean="0"/>
              <a:t>, the </a:t>
            </a:r>
            <a:r>
              <a:rPr lang="en-US" sz="1200" b="1" baseline="0" dirty="0" smtClean="0"/>
              <a:t>Height</a:t>
            </a:r>
            <a:r>
              <a:rPr lang="en-US" sz="1200" baseline="0" dirty="0" smtClean="0"/>
              <a:t> box is set to </a:t>
            </a:r>
            <a:r>
              <a:rPr lang="en-US" sz="1200" b="1" baseline="0" dirty="0" smtClean="0"/>
              <a:t>3.42”</a:t>
            </a:r>
            <a:r>
              <a:rPr lang="en-US" sz="1200" baseline="0" dirty="0" smtClean="0"/>
              <a:t> and the </a:t>
            </a:r>
            <a:r>
              <a:rPr lang="en-US" sz="1200" b="1" baseline="0" dirty="0" smtClean="0"/>
              <a:t>Width</a:t>
            </a:r>
            <a:r>
              <a:rPr lang="en-US" sz="1200" baseline="0" dirty="0" smtClean="0"/>
              <a:t> box is set to </a:t>
            </a:r>
            <a:r>
              <a:rPr lang="en-US" sz="1200" b="1" baseline="0" dirty="0" smtClean="0"/>
              <a:t>3.42”</a:t>
            </a:r>
            <a:r>
              <a:rPr lang="en-US" sz="1200" baseline="0" dirty="0" smtClean="0"/>
              <a:t>. Resize the picture under </a:t>
            </a:r>
            <a:r>
              <a:rPr lang="en-US" sz="1200" b="1" baseline="0" dirty="0" smtClean="0"/>
              <a:t>Size and rotate </a:t>
            </a:r>
            <a:r>
              <a:rPr lang="en-US" sz="1200" baseline="0" dirty="0" smtClean="0"/>
              <a:t>by entering values into the </a:t>
            </a:r>
            <a:r>
              <a:rPr lang="en-US" sz="1200" b="1" baseline="0" dirty="0" smtClean="0"/>
              <a:t>Height</a:t>
            </a:r>
            <a:r>
              <a:rPr lang="en-US" sz="1200" baseline="0" dirty="0" smtClean="0"/>
              <a:t> and </a:t>
            </a:r>
            <a:r>
              <a:rPr lang="en-US" sz="1200" b="1" baseline="0" dirty="0" smtClean="0"/>
              <a:t>Width</a:t>
            </a:r>
            <a:r>
              <a:rPr lang="en-US" sz="1200" baseline="0" dirty="0" smtClean="0"/>
              <a:t> boxes. Crop the picture under </a:t>
            </a:r>
            <a:r>
              <a:rPr lang="en-US" sz="1200" b="1" baseline="0" dirty="0" smtClean="0"/>
              <a:t>Crop from </a:t>
            </a:r>
            <a:r>
              <a:rPr lang="en-US" sz="1200" baseline="0" dirty="0" smtClean="0"/>
              <a:t>by entering values into the </a:t>
            </a:r>
            <a:r>
              <a:rPr lang="en-US" sz="1200" b="1" baseline="0" dirty="0" smtClean="0"/>
              <a:t>Left</a:t>
            </a:r>
            <a:r>
              <a:rPr lang="en-US" sz="1200" baseline="0" dirty="0" smtClean="0"/>
              <a:t>, </a:t>
            </a:r>
            <a:r>
              <a:rPr lang="en-US" sz="1200" b="1" baseline="0" dirty="0" smtClean="0"/>
              <a:t>Right</a:t>
            </a:r>
            <a:r>
              <a:rPr lang="en-US" sz="1200" baseline="0" dirty="0" smtClean="0"/>
              <a:t>, </a:t>
            </a:r>
            <a:r>
              <a:rPr lang="en-US" sz="1200" b="1" baseline="0" dirty="0" smtClean="0"/>
              <a:t>Top</a:t>
            </a:r>
            <a:r>
              <a:rPr lang="en-US" sz="1200" baseline="0" dirty="0" smtClean="0"/>
              <a:t>, and </a:t>
            </a:r>
            <a:r>
              <a:rPr lang="en-US" sz="1200" b="1" baseline="0" dirty="0" smtClean="0"/>
              <a:t>Bottom</a:t>
            </a:r>
            <a:r>
              <a:rPr lang="en-US" sz="1200" baseline="0" dirty="0" smtClean="0"/>
              <a:t> boxes.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/>
              <a:t>Repeat steps 1 -3 to reproduce another picture.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/>
              <a:t>Select the picture that will appear on the top of the cube. Under </a:t>
            </a:r>
            <a:r>
              <a:rPr lang="en-US" sz="1200" b="1" i="0" baseline="0" dirty="0" smtClean="0"/>
              <a:t>Picture Tools</a:t>
            </a:r>
            <a:r>
              <a:rPr lang="en-US" sz="1200" b="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b="0" i="0" baseline="0" dirty="0" smtClean="0"/>
              <a:t> tab, in the </a:t>
            </a:r>
            <a:r>
              <a:rPr lang="en-US" sz="1200" b="1" i="0" baseline="0" dirty="0" smtClean="0"/>
              <a:t>Picture Styles </a:t>
            </a:r>
            <a:r>
              <a:rPr lang="en-US" sz="1200" b="0" i="0" baseline="0" dirty="0" smtClean="0"/>
              <a:t>group, click </a:t>
            </a:r>
            <a:r>
              <a:rPr lang="en-US" sz="1200" b="1" i="0" baseline="0" dirty="0" smtClean="0"/>
              <a:t>Picture Effects</a:t>
            </a:r>
            <a:r>
              <a:rPr lang="en-US" sz="1200" b="0" i="0" baseline="0" dirty="0" smtClean="0"/>
              <a:t>, point to </a:t>
            </a:r>
            <a:r>
              <a:rPr lang="en-US" sz="1200" b="1" i="0" baseline="0" dirty="0" smtClean="0"/>
              <a:t>3-D Rotation</a:t>
            </a:r>
            <a:r>
              <a:rPr lang="en-US" sz="1200" b="0" i="0" baseline="0" dirty="0" smtClean="0"/>
              <a:t>, and then under </a:t>
            </a:r>
            <a:r>
              <a:rPr lang="en-US" sz="1200" b="1" i="0" baseline="0" dirty="0" smtClean="0"/>
              <a:t>Parallel</a:t>
            </a:r>
            <a:r>
              <a:rPr lang="en-US" sz="1200" b="0" i="0" baseline="0" dirty="0" smtClean="0"/>
              <a:t>, click </a:t>
            </a:r>
            <a:r>
              <a:rPr lang="en-US" sz="1200" b="1" i="0" baseline="0" dirty="0" smtClean="0"/>
              <a:t>Off Axis 1 Top</a:t>
            </a:r>
            <a:r>
              <a:rPr lang="en-US" sz="1200" b="0" i="0" baseline="0" dirty="0" smtClean="0"/>
              <a:t> (second row, third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/>
              <a:t>Select the picture that will appear on the left side of the cube. Under </a:t>
            </a:r>
            <a:r>
              <a:rPr lang="en-US" sz="1200" b="1" i="0" baseline="0" dirty="0" smtClean="0"/>
              <a:t>Picture Tools</a:t>
            </a:r>
            <a:r>
              <a:rPr lang="en-US" sz="1200" b="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b="0" i="0" baseline="0" dirty="0" smtClean="0"/>
              <a:t> tab, in the </a:t>
            </a:r>
            <a:r>
              <a:rPr lang="en-US" sz="1200" b="1" i="0" baseline="0" dirty="0" smtClean="0"/>
              <a:t>Picture Styles </a:t>
            </a:r>
            <a:r>
              <a:rPr lang="en-US" sz="1200" b="0" i="0" baseline="0" dirty="0" smtClean="0"/>
              <a:t>group, click </a:t>
            </a:r>
            <a:r>
              <a:rPr lang="en-US" sz="1200" b="1" i="0" baseline="0" dirty="0" smtClean="0"/>
              <a:t>Picture Effects</a:t>
            </a:r>
            <a:r>
              <a:rPr lang="en-US" sz="1200" b="0" i="0" baseline="0" dirty="0" smtClean="0"/>
              <a:t>, point to </a:t>
            </a:r>
            <a:r>
              <a:rPr lang="en-US" sz="1200" b="1" i="0" baseline="0" dirty="0" smtClean="0"/>
              <a:t>3-D Rotation</a:t>
            </a:r>
            <a:r>
              <a:rPr lang="en-US" sz="1200" b="0" i="0" baseline="0" dirty="0" smtClean="0"/>
              <a:t>, and then under </a:t>
            </a:r>
            <a:r>
              <a:rPr lang="en-US" sz="1200" b="1" i="0" baseline="0" dirty="0" smtClean="0"/>
              <a:t>Parallel</a:t>
            </a:r>
            <a:r>
              <a:rPr lang="en-US" sz="1200" b="0" i="0" baseline="0" dirty="0" smtClean="0"/>
              <a:t>, click </a:t>
            </a:r>
            <a:r>
              <a:rPr lang="en-US" sz="1200" b="1" i="0" baseline="0" dirty="0" smtClean="0"/>
              <a:t>Off Axis 1 Left </a:t>
            </a:r>
            <a:r>
              <a:rPr lang="en-US" sz="1200" b="0" i="0" baseline="0" dirty="0" smtClean="0"/>
              <a:t>(second row, first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/>
              <a:t>Select the picture that will appear on the right side of the cube. Under </a:t>
            </a:r>
            <a:r>
              <a:rPr lang="en-US" sz="1200" b="1" i="0" baseline="0" dirty="0" smtClean="0"/>
              <a:t>Picture Tools</a:t>
            </a:r>
            <a:r>
              <a:rPr lang="en-US" sz="1200" b="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b="0" i="0" baseline="0" dirty="0" smtClean="0"/>
              <a:t> tab, in the </a:t>
            </a:r>
            <a:r>
              <a:rPr lang="en-US" sz="1200" b="1" i="0" baseline="0" dirty="0" smtClean="0"/>
              <a:t>Picture Styles </a:t>
            </a:r>
            <a:r>
              <a:rPr lang="en-US" sz="1200" b="0" i="0" baseline="0" dirty="0" smtClean="0"/>
              <a:t>group, click </a:t>
            </a:r>
            <a:r>
              <a:rPr lang="en-US" sz="1200" b="1" i="0" baseline="0" dirty="0" smtClean="0"/>
              <a:t>Picture Effects</a:t>
            </a:r>
            <a:r>
              <a:rPr lang="en-US" sz="1200" b="0" i="0" baseline="0" dirty="0" smtClean="0"/>
              <a:t>, point to </a:t>
            </a:r>
            <a:r>
              <a:rPr lang="en-US" sz="1200" b="1" i="0" baseline="0" dirty="0" smtClean="0"/>
              <a:t>3-D Rotation</a:t>
            </a:r>
            <a:r>
              <a:rPr lang="en-US" sz="1200" b="0" i="0" baseline="0" dirty="0" smtClean="0"/>
              <a:t>, and then under </a:t>
            </a:r>
            <a:r>
              <a:rPr lang="en-US" sz="1200" b="1" i="0" baseline="0" dirty="0" smtClean="0"/>
              <a:t>Parallel</a:t>
            </a:r>
            <a:r>
              <a:rPr lang="en-US" sz="1200" b="0" i="0" baseline="0" dirty="0" smtClean="0"/>
              <a:t>, click </a:t>
            </a:r>
            <a:r>
              <a:rPr lang="en-US" sz="1200" b="1" i="0" baseline="0" dirty="0" smtClean="0"/>
              <a:t>Off Axis 1 Right </a:t>
            </a:r>
            <a:r>
              <a:rPr lang="en-US" sz="1200" b="0" i="0" baseline="0" dirty="0" smtClean="0"/>
              <a:t>(second row, second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/>
              <a:t>Drag the pictures on the slide to create a cube. The edges of each picture may not line up exactly. To align the pictures as closely as possible, on the </a:t>
            </a:r>
            <a:r>
              <a:rPr lang="en-US" sz="1200" b="1" i="0" baseline="0" dirty="0" smtClean="0"/>
              <a:t>View</a:t>
            </a:r>
            <a:r>
              <a:rPr lang="en-US" sz="1200" b="0" i="0" baseline="0" dirty="0" smtClean="0"/>
              <a:t> tab, click </a:t>
            </a:r>
            <a:r>
              <a:rPr lang="en-US" sz="1200" b="1" i="0" baseline="0" dirty="0" smtClean="0"/>
              <a:t>Zoom</a:t>
            </a:r>
            <a:r>
              <a:rPr lang="en-US" sz="1200" b="0" i="0" baseline="0" dirty="0" smtClean="0"/>
              <a:t>. In the </a:t>
            </a:r>
            <a:r>
              <a:rPr lang="en-US" sz="1200" b="1" i="0" baseline="0" dirty="0" smtClean="0"/>
              <a:t>Zoom</a:t>
            </a:r>
            <a:r>
              <a:rPr lang="en-US" sz="1200" b="0" i="0" baseline="0" dirty="0" smtClean="0"/>
              <a:t> dialog box, click </a:t>
            </a:r>
            <a:r>
              <a:rPr lang="en-US" sz="1200" b="1" i="0" baseline="0" dirty="0" smtClean="0"/>
              <a:t>400%</a:t>
            </a:r>
            <a:r>
              <a:rPr lang="en-US" sz="1200" b="0" i="0" baseline="0" dirty="0" smtClean="0"/>
              <a:t>, and then drag the pictures on the slide.  </a:t>
            </a:r>
            <a:endParaRPr lang="en-US" sz="1200" i="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Press and hold SHIFT, and then select all three pictures on the slide. On the </a:t>
            </a:r>
            <a:r>
              <a:rPr lang="en-US" sz="1200" b="1" i="0" baseline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Drawing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Arrange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Group</a:t>
            </a:r>
            <a:r>
              <a:rPr lang="en-US" sz="1200" i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Editing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Select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Selection Pane</a:t>
            </a:r>
            <a:r>
              <a:rPr lang="en-US" sz="1200" i="0" baseline="0" dirty="0" smtClean="0"/>
              <a:t>. To edit the name of the group in the </a:t>
            </a:r>
            <a:r>
              <a:rPr lang="en-US" sz="1200" b="1" i="0" baseline="0" dirty="0" smtClean="0"/>
              <a:t>Selection and Visibility</a:t>
            </a:r>
            <a:r>
              <a:rPr lang="en-US" sz="1200" i="0" baseline="0" dirty="0" smtClean="0"/>
              <a:t> pane, double-click the group and then enter </a:t>
            </a:r>
            <a:r>
              <a:rPr lang="en-US" sz="1200" b="1" i="0" baseline="0" dirty="0" smtClean="0"/>
              <a:t>Cube Group</a:t>
            </a:r>
            <a:r>
              <a:rPr lang="en-US" sz="1200" i="0" baseline="0" dirty="0" smtClean="0"/>
              <a:t>.</a:t>
            </a:r>
            <a:endParaRPr lang="en-US" sz="1200" i="1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b="1" baseline="0" dirty="0" smtClean="0"/>
          </a:p>
          <a:p>
            <a:endParaRPr lang="en-US" sz="1200" i="1" baseline="0" dirty="0" smtClean="0"/>
          </a:p>
          <a:p>
            <a:r>
              <a:rPr lang="en-US" sz="1200" dirty="0" smtClean="0"/>
              <a:t>To reproduce the shadow</a:t>
            </a:r>
            <a:r>
              <a:rPr lang="en-US" sz="1200" baseline="0" dirty="0" smtClean="0"/>
              <a:t> effects on this slide, do the following: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Drawing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Shapes</a:t>
            </a:r>
            <a:r>
              <a:rPr lang="en-US" sz="1200" dirty="0" smtClean="0"/>
              <a:t>, and then under </a:t>
            </a:r>
            <a:r>
              <a:rPr lang="en-US" sz="1200" b="1" dirty="0" smtClean="0"/>
              <a:t>Rectangles</a:t>
            </a:r>
            <a:r>
              <a:rPr lang="en-US" sz="1200" dirty="0" smtClean="0"/>
              <a:t> click </a:t>
            </a:r>
            <a:r>
              <a:rPr lang="en-US" sz="1200" b="1" dirty="0" smtClean="0"/>
              <a:t>Rectangle</a:t>
            </a:r>
            <a:r>
              <a:rPr lang="en-US" sz="1200" dirty="0" smtClean="0"/>
              <a:t> (first option from the left). On the slide, drag to draw a rectangle.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rectangle. Under </a:t>
            </a:r>
            <a:r>
              <a:rPr lang="en-US" sz="1200" b="1" dirty="0" smtClean="0"/>
              <a:t>Drawing</a:t>
            </a:r>
            <a:r>
              <a:rPr lang="en-US" sz="1200" dirty="0" smtClean="0"/>
              <a:t> </a:t>
            </a:r>
            <a:r>
              <a:rPr lang="en-US" sz="1200" b="1" dirty="0" smtClean="0"/>
              <a:t>Tools</a:t>
            </a:r>
            <a:r>
              <a:rPr lang="en-US" sz="1200" dirty="0" smtClean="0"/>
              <a:t>, on the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Format tab</a:t>
            </a:r>
            <a:r>
              <a:rPr lang="en-US" sz="1200" baseline="0" dirty="0" smtClean="0"/>
              <a:t>, in the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Height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3.42”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Width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3.42</a:t>
            </a:r>
            <a:r>
              <a:rPr lang="en-US" sz="1200" baseline="0" dirty="0" smtClean="0"/>
              <a:t>”.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Fill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/>
              <a:t>White, Background 1 </a:t>
            </a:r>
            <a:r>
              <a:rPr lang="en-US" sz="1200" baseline="0" dirty="0" smtClean="0"/>
              <a:t>(first row, first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Outline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No Outline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 launcher.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3-D Rotation </a:t>
            </a:r>
            <a:r>
              <a:rPr lang="en-US" sz="1200" baseline="0" dirty="0" smtClean="0"/>
              <a:t>in the left pane. In the </a:t>
            </a:r>
            <a:r>
              <a:rPr lang="en-US" sz="1200" b="1" baseline="0" dirty="0" smtClean="0"/>
              <a:t>3-D Rotation </a:t>
            </a:r>
            <a:r>
              <a:rPr lang="en-US" sz="1200" baseline="0" dirty="0" smtClean="0"/>
              <a:t>pane, click the button next to </a:t>
            </a:r>
            <a:r>
              <a:rPr lang="en-US" sz="1200" b="1" baseline="0" dirty="0" smtClean="0"/>
              <a:t>Presets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Parallel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Off Axis 1 Top </a:t>
            </a:r>
            <a:r>
              <a:rPr lang="en-US" sz="1200" baseline="0" dirty="0" smtClean="0"/>
              <a:t>(second row, third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Shadow</a:t>
            </a:r>
            <a:r>
              <a:rPr lang="en-US" sz="1200" baseline="0" dirty="0" smtClean="0"/>
              <a:t> in the left pane. In the </a:t>
            </a:r>
            <a:r>
              <a:rPr lang="en-US" sz="1200" b="1" baseline="0" dirty="0" smtClean="0"/>
              <a:t>Shadow</a:t>
            </a:r>
            <a:r>
              <a:rPr lang="en-US" sz="1200" baseline="0" dirty="0" smtClean="0"/>
              <a:t> pane, click the button next to </a:t>
            </a:r>
            <a:r>
              <a:rPr lang="en-US" sz="1200" b="1" baseline="0" dirty="0" smtClean="0"/>
              <a:t>Presets</a:t>
            </a:r>
            <a:r>
              <a:rPr lang="en-US" sz="1200" baseline="0" dirty="0" smtClean="0"/>
              <a:t>, under </a:t>
            </a:r>
            <a:r>
              <a:rPr lang="en-US" sz="1200" b="1" baseline="0" dirty="0" smtClean="0"/>
              <a:t>Perspective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Below</a:t>
            </a:r>
            <a:r>
              <a:rPr lang="en-US" sz="1200" baseline="0" dirty="0" smtClean="0"/>
              <a:t> (first row, third option from the left),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Transparency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72%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110%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Blur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41 pt</a:t>
            </a:r>
            <a:r>
              <a:rPr lang="en-US" sz="1200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Angle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115°</a:t>
            </a:r>
            <a:r>
              <a:rPr lang="en-US" sz="120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dirty="0" smtClean="0"/>
              <a:t>In the </a:t>
            </a:r>
            <a:r>
              <a:rPr lang="en-US" sz="1200" b="1" dirty="0" smtClean="0"/>
              <a:t>Distance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111 pt</a:t>
            </a:r>
            <a:r>
              <a:rPr lang="en-US" sz="1200" baseline="0" dirty="0" smtClean="0"/>
              <a:t>. 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Send to Back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Drag the rectangle under the cube so that it looks like the cube is floating.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Editing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Select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Selection Pane</a:t>
            </a:r>
            <a:r>
              <a:rPr lang="en-US" sz="1200" i="0" baseline="0" dirty="0" smtClean="0"/>
              <a:t>. In the </a:t>
            </a:r>
            <a:r>
              <a:rPr lang="en-US" sz="1200" b="1" i="0" baseline="0" dirty="0" smtClean="0"/>
              <a:t>Selection and Visibility</a:t>
            </a:r>
            <a:r>
              <a:rPr lang="en-US" sz="1200" i="0" baseline="0" dirty="0" smtClean="0"/>
              <a:t> pane, press and hold</a:t>
            </a:r>
            <a:r>
              <a:rPr lang="en-US" sz="1200" baseline="0" dirty="0" smtClean="0"/>
              <a:t> CTRL and select </a:t>
            </a:r>
            <a:r>
              <a:rPr lang="en-US" sz="1200" b="1" baseline="0" dirty="0" smtClean="0"/>
              <a:t>Cube Group </a:t>
            </a:r>
            <a:r>
              <a:rPr lang="en-US" sz="1200" baseline="0" dirty="0" smtClean="0"/>
              <a:t>and the rectangle.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Group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Point to </a:t>
            </a:r>
            <a:r>
              <a:rPr lang="en-US" sz="1200" b="1" baseline="0" dirty="0" smtClean="0"/>
              <a:t>Align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Align to Slide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Point to </a:t>
            </a:r>
            <a:r>
              <a:rPr lang="en-US" sz="1200" b="1" baseline="0" dirty="0" smtClean="0"/>
              <a:t>Align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Align Center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Point to </a:t>
            </a:r>
            <a:r>
              <a:rPr lang="en-US" sz="1200" b="1" baseline="0" dirty="0" smtClean="0"/>
              <a:t>Align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Align Middle</a:t>
            </a:r>
            <a:r>
              <a:rPr lang="en-US" sz="1200" baseline="0" dirty="0" smtClean="0"/>
              <a:t>.</a:t>
            </a:r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</a:t>
            </a:r>
            <a:r>
              <a:rPr lang="en-US" sz="1200" baseline="0" dirty="0" smtClean="0"/>
              <a:t> </a:t>
            </a:r>
            <a:r>
              <a:rPr lang="en-US" sz="1200" dirty="0" smtClean="0"/>
              <a:t>the animation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cube.</a:t>
            </a:r>
            <a:r>
              <a:rPr lang="en-US" sz="1200" baseline="0" dirty="0" smtClean="0"/>
              <a:t> </a:t>
            </a: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</a:t>
            </a:r>
            <a:r>
              <a:rPr lang="en-US" sz="1200" baseline="0" dirty="0" smtClean="0"/>
              <a:t> in the </a:t>
            </a:r>
            <a:r>
              <a:rPr lang="en-US" sz="1200" b="1" dirty="0" smtClean="0"/>
              <a:t>Drawing </a:t>
            </a:r>
            <a:r>
              <a:rPr lang="en-US" sz="1200" dirty="0" smtClean="0"/>
              <a:t>group,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Paste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Duplicate.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Right-click</a:t>
            </a:r>
            <a:r>
              <a:rPr lang="en-US" sz="1200" baseline="0" dirty="0" smtClean="0"/>
              <a:t> </a:t>
            </a:r>
            <a:r>
              <a:rPr lang="en-US" sz="1200" dirty="0" smtClean="0"/>
              <a:t>one of the pictures in the new</a:t>
            </a:r>
            <a:r>
              <a:rPr lang="en-US" sz="1200" baseline="0" dirty="0" smtClean="0"/>
              <a:t> group of pictures and click </a:t>
            </a:r>
            <a:r>
              <a:rPr lang="en-US" sz="1200" b="1" baseline="0" dirty="0" smtClean="0"/>
              <a:t>Change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Insert Picture</a:t>
            </a:r>
            <a:r>
              <a:rPr lang="en-US" sz="1200" b="0" baseline="0" dirty="0" smtClean="0"/>
              <a:t> dialog box, select another picture and click </a:t>
            </a:r>
            <a:r>
              <a:rPr lang="en-US" sz="1200" b="1" baseline="0" dirty="0" smtClean="0"/>
              <a:t>Insert</a:t>
            </a:r>
            <a:r>
              <a:rPr lang="en-US" sz="1200" b="0" baseline="0" dirty="0" smtClean="0"/>
              <a:t>. (</a:t>
            </a:r>
            <a:r>
              <a:rPr lang="en-US" sz="1200" b="1" baseline="0" dirty="0" smtClean="0"/>
              <a:t>Note: </a:t>
            </a:r>
            <a:r>
              <a:rPr lang="en-US" sz="1200" b="0" baseline="0" dirty="0" smtClean="0"/>
              <a:t>If necessary, resize the picture. U</a:t>
            </a:r>
            <a:r>
              <a:rPr lang="en-US" sz="1200" i="0" baseline="0" dirty="0" smtClean="0"/>
              <a:t>nder </a:t>
            </a:r>
            <a:r>
              <a:rPr lang="en-US" sz="1200" b="1" i="0" baseline="0" dirty="0" smtClean="0"/>
              <a:t>Picture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bottom right corner of the </a:t>
            </a:r>
            <a:r>
              <a:rPr lang="en-US" sz="1200" b="1" i="0" baseline="0" dirty="0" smtClean="0"/>
              <a:t>Size</a:t>
            </a:r>
            <a:r>
              <a:rPr lang="en-US" sz="1200" i="0" baseline="0" dirty="0" smtClean="0"/>
              <a:t> group, click the </a:t>
            </a:r>
            <a:r>
              <a:rPr lang="en-US" sz="1200" b="1" dirty="0" smtClean="0"/>
              <a:t>Size and Position</a:t>
            </a:r>
            <a:r>
              <a:rPr lang="en-US" sz="1200" b="0" dirty="0" smtClean="0"/>
              <a:t> dialog</a:t>
            </a:r>
            <a:r>
              <a:rPr lang="en-US" sz="1200" b="0" baseline="0" dirty="0" smtClean="0"/>
              <a:t> box launcher. </a:t>
            </a:r>
            <a:r>
              <a:rPr lang="en-US" sz="1200" dirty="0" smtClean="0"/>
              <a:t>In the </a:t>
            </a:r>
            <a:r>
              <a:rPr lang="en-US" sz="1200" b="1" dirty="0" smtClean="0"/>
              <a:t>Size and Position </a:t>
            </a:r>
            <a:r>
              <a:rPr lang="en-US" sz="1200" dirty="0" smtClean="0"/>
              <a:t> dialog box</a:t>
            </a:r>
            <a:r>
              <a:rPr lang="en-US" sz="1200" baseline="0" dirty="0" smtClean="0"/>
              <a:t>, o</a:t>
            </a:r>
            <a:r>
              <a:rPr lang="en-US" sz="1200" dirty="0" smtClean="0"/>
              <a:t>n the </a:t>
            </a:r>
            <a:r>
              <a:rPr lang="en-US" sz="1200" b="1" dirty="0" smtClean="0"/>
              <a:t>Size</a:t>
            </a:r>
            <a:r>
              <a:rPr lang="en-US" sz="1200" dirty="0" smtClean="0"/>
              <a:t> tab, resize or crop the picture as needed so that</a:t>
            </a:r>
            <a:r>
              <a:rPr lang="en-US" sz="1200" baseline="0" dirty="0" smtClean="0"/>
              <a:t> under </a:t>
            </a:r>
            <a:r>
              <a:rPr lang="en-US" sz="1200" b="1" baseline="0" dirty="0" smtClean="0"/>
              <a:t>Size and rotate</a:t>
            </a:r>
            <a:r>
              <a:rPr lang="en-US" sz="1200" baseline="0" dirty="0" smtClean="0"/>
              <a:t>, the </a:t>
            </a:r>
            <a:r>
              <a:rPr lang="en-US" sz="1200" b="1" baseline="0" dirty="0" smtClean="0"/>
              <a:t>Height</a:t>
            </a:r>
            <a:r>
              <a:rPr lang="en-US" sz="1200" baseline="0" dirty="0" smtClean="0"/>
              <a:t> box is set to </a:t>
            </a:r>
            <a:r>
              <a:rPr lang="en-US" sz="1200" b="1" baseline="0" dirty="0" smtClean="0"/>
              <a:t>3.42”</a:t>
            </a:r>
            <a:r>
              <a:rPr lang="en-US" sz="1200" baseline="0" dirty="0" smtClean="0"/>
              <a:t> and the </a:t>
            </a:r>
            <a:r>
              <a:rPr lang="en-US" sz="1200" b="1" baseline="0" dirty="0" smtClean="0"/>
              <a:t>Width</a:t>
            </a:r>
            <a:r>
              <a:rPr lang="en-US" sz="1200" baseline="0" dirty="0" smtClean="0"/>
              <a:t> box is set to </a:t>
            </a:r>
            <a:r>
              <a:rPr lang="en-US" sz="1200" b="1" baseline="0" dirty="0" smtClean="0"/>
              <a:t>3.42”</a:t>
            </a:r>
            <a:r>
              <a:rPr lang="en-US" sz="1200" baseline="0" dirty="0" smtClean="0"/>
              <a:t>. Resize the picture under </a:t>
            </a:r>
            <a:r>
              <a:rPr lang="en-US" sz="1200" b="1" baseline="0" dirty="0" smtClean="0"/>
              <a:t>Size and rotate </a:t>
            </a:r>
            <a:r>
              <a:rPr lang="en-US" sz="1200" baseline="0" dirty="0" smtClean="0"/>
              <a:t>by entering values into the </a:t>
            </a:r>
            <a:r>
              <a:rPr lang="en-US" sz="1200" b="1" baseline="0" dirty="0" smtClean="0"/>
              <a:t>Height</a:t>
            </a:r>
            <a:r>
              <a:rPr lang="en-US" sz="1200" baseline="0" dirty="0" smtClean="0"/>
              <a:t> and </a:t>
            </a:r>
            <a:r>
              <a:rPr lang="en-US" sz="1200" b="1" baseline="0" dirty="0" smtClean="0"/>
              <a:t>Width</a:t>
            </a:r>
            <a:r>
              <a:rPr lang="en-US" sz="1200" baseline="0" dirty="0" smtClean="0"/>
              <a:t> boxes. Crop the picture under </a:t>
            </a:r>
            <a:r>
              <a:rPr lang="en-US" sz="1200" b="1" baseline="0" dirty="0" smtClean="0"/>
              <a:t>Crop from </a:t>
            </a:r>
            <a:r>
              <a:rPr lang="en-US" sz="1200" baseline="0" dirty="0" smtClean="0"/>
              <a:t>by entering values into the </a:t>
            </a:r>
            <a:r>
              <a:rPr lang="en-US" sz="1200" b="1" baseline="0" dirty="0" smtClean="0"/>
              <a:t>Left</a:t>
            </a:r>
            <a:r>
              <a:rPr lang="en-US" sz="1200" baseline="0" dirty="0" smtClean="0"/>
              <a:t>, </a:t>
            </a:r>
            <a:r>
              <a:rPr lang="en-US" sz="1200" b="1" baseline="0" dirty="0" smtClean="0"/>
              <a:t>Right</a:t>
            </a:r>
            <a:r>
              <a:rPr lang="en-US" sz="1200" baseline="0" dirty="0" smtClean="0"/>
              <a:t>, </a:t>
            </a:r>
            <a:r>
              <a:rPr lang="en-US" sz="1200" b="1" baseline="0" dirty="0" smtClean="0"/>
              <a:t>Top</a:t>
            </a:r>
            <a:r>
              <a:rPr lang="en-US" sz="1200" baseline="0" dirty="0" smtClean="0"/>
              <a:t>, and </a:t>
            </a:r>
            <a:r>
              <a:rPr lang="en-US" sz="1200" b="1" baseline="0" dirty="0" smtClean="0"/>
              <a:t>Bottom</a:t>
            </a:r>
            <a:r>
              <a:rPr lang="en-US" sz="1200" baseline="0" dirty="0" smtClean="0"/>
              <a:t> boxes.) 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Right-click</a:t>
            </a:r>
            <a:r>
              <a:rPr lang="en-US" sz="1200" baseline="0" dirty="0" smtClean="0"/>
              <a:t> </a:t>
            </a:r>
            <a:r>
              <a:rPr lang="en-US" sz="1200" dirty="0" smtClean="0"/>
              <a:t>another picture in the new</a:t>
            </a:r>
            <a:r>
              <a:rPr lang="en-US" sz="1200" baseline="0" dirty="0" smtClean="0"/>
              <a:t> group of pictures and repeat step 2</a:t>
            </a:r>
            <a:r>
              <a:rPr lang="en-US" sz="1200" b="0" baseline="0" dirty="0" smtClean="0"/>
              <a:t>. (</a:t>
            </a:r>
            <a:r>
              <a:rPr lang="en-US" sz="1200" b="1" baseline="0" dirty="0" smtClean="0"/>
              <a:t>Note: </a:t>
            </a:r>
            <a:r>
              <a:rPr lang="en-US" sz="1200" b="0" baseline="0" dirty="0" smtClean="0"/>
              <a:t>If necessary, reposition the new pictures until they create a cube.)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second cube</a:t>
            </a:r>
            <a:r>
              <a:rPr lang="en-US" sz="1200" baseline="0" dirty="0" smtClean="0"/>
              <a:t>. </a:t>
            </a:r>
            <a:r>
              <a:rPr lang="en-US" sz="1200" dirty="0" smtClean="0"/>
              <a:t>On the </a:t>
            </a:r>
            <a:r>
              <a:rPr lang="en-US" sz="1200" b="1" dirty="0" smtClean="0"/>
              <a:t>Animations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Animations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Custom Animation</a:t>
            </a:r>
            <a:r>
              <a:rPr lang="en-US" sz="12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With the new cube still selected, in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pane, click </a:t>
            </a:r>
            <a:r>
              <a:rPr lang="en-US" sz="1200" b="1" baseline="0" dirty="0" smtClean="0"/>
              <a:t>Add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Entrance</a:t>
            </a:r>
            <a:r>
              <a:rPr lang="en-US" sz="1200" b="0" baseline="0" dirty="0" smtClean="0"/>
              <a:t>, click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Effects.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Add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Entrance Effect</a:t>
            </a:r>
            <a:r>
              <a:rPr lang="en-US" sz="1200" b="0" baseline="0" dirty="0" smtClean="0"/>
              <a:t> dialog box, under </a:t>
            </a:r>
            <a:r>
              <a:rPr lang="en-US" sz="1200" b="1" baseline="0" dirty="0" smtClean="0"/>
              <a:t>Subtle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OK.</a:t>
            </a:r>
            <a:endParaRPr lang="en-US" sz="1200" b="1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pane, under </a:t>
            </a:r>
            <a:r>
              <a:rPr lang="en-US" sz="1200" b="1" dirty="0" smtClean="0"/>
              <a:t>Modify:</a:t>
            </a:r>
            <a:r>
              <a:rPr lang="en-US" sz="1200" b="1" baseline="0" dirty="0" smtClean="0"/>
              <a:t> Fad</a:t>
            </a:r>
            <a:r>
              <a:rPr lang="en-US" sz="1200" b="0" baseline="0" dirty="0" smtClean="0"/>
              <a:t>e, in 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box, select</a:t>
            </a:r>
            <a:r>
              <a:rPr lang="en-US" sz="1200" dirty="0" smtClean="0"/>
              <a:t> </a:t>
            </a:r>
            <a:r>
              <a:rPr lang="en-US" sz="1200" b="1" dirty="0" smtClean="0"/>
              <a:t>After Previous</a:t>
            </a:r>
            <a:r>
              <a:rPr lang="en-US" sz="1200" b="0" dirty="0" smtClean="0"/>
              <a:t>, and i</a:t>
            </a:r>
            <a:r>
              <a:rPr lang="en-US" sz="1200" dirty="0" smtClean="0"/>
              <a:t>n the </a:t>
            </a:r>
            <a:r>
              <a:rPr lang="en-US" sz="1200" b="1" dirty="0" smtClean="0"/>
              <a:t>Speed</a:t>
            </a:r>
            <a:r>
              <a:rPr lang="en-US" sz="1200" dirty="0" smtClean="0"/>
              <a:t> box, select </a:t>
            </a:r>
            <a:r>
              <a:rPr lang="en-US" sz="1200" b="1" dirty="0" smtClean="0"/>
              <a:t>Very Fast</a:t>
            </a:r>
            <a:r>
              <a:rPr lang="en-US" sz="120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pane, click the arrow next to the animation effect, and then click </a:t>
            </a:r>
            <a:r>
              <a:rPr lang="en-US" sz="1200" b="1" dirty="0" smtClean="0"/>
              <a:t>Timing</a:t>
            </a:r>
            <a:r>
              <a:rPr lang="en-US" sz="1200" b="0" dirty="0" smtClean="0"/>
              <a:t>.</a:t>
            </a:r>
            <a:r>
              <a:rPr lang="en-US" sz="1200" b="0" baseline="0" dirty="0" smtClean="0"/>
              <a:t> In the </a:t>
            </a:r>
            <a:r>
              <a:rPr lang="en-US" sz="1200" b="1" baseline="0" dirty="0" smtClean="0"/>
              <a:t>Fade </a:t>
            </a:r>
            <a:r>
              <a:rPr lang="en-US" sz="1200" b="0" baseline="0" dirty="0" smtClean="0"/>
              <a:t>dialog box, o</a:t>
            </a:r>
            <a:r>
              <a:rPr lang="en-US" sz="1200" b="0" dirty="0" smtClean="0"/>
              <a:t>n the </a:t>
            </a:r>
            <a:r>
              <a:rPr lang="en-US" sz="1200" b="1" dirty="0" smtClean="0"/>
              <a:t>Timing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Delay</a:t>
            </a:r>
            <a:r>
              <a:rPr lang="en-US" sz="1200" dirty="0" smtClean="0"/>
              <a:t> box, enter </a:t>
            </a:r>
            <a:r>
              <a:rPr lang="en-US" sz="1200" b="1" dirty="0" smtClean="0"/>
              <a:t>0.5</a:t>
            </a:r>
            <a:r>
              <a:rPr lang="en-US" sz="1200" dirty="0" smtClean="0"/>
              <a:t>, and then click </a:t>
            </a:r>
            <a:r>
              <a:rPr lang="en-US" sz="1200" b="1" dirty="0" smtClean="0"/>
              <a:t>OK</a:t>
            </a:r>
            <a:r>
              <a:rPr lang="en-US" sz="12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both cubes. On</a:t>
            </a:r>
            <a:r>
              <a:rPr lang="en-US" sz="1200" baseline="0" dirty="0" smtClean="0"/>
              <a:t>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Drawing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Arrange</a:t>
            </a:r>
            <a:r>
              <a:rPr lang="en-US" sz="1200" dirty="0" smtClean="0"/>
              <a:t>, </a:t>
            </a:r>
            <a:r>
              <a:rPr lang="en-US" sz="1200" baseline="0" dirty="0" smtClean="0"/>
              <a:t>point to</a:t>
            </a:r>
            <a:r>
              <a:rPr lang="en-US" sz="1200" dirty="0" smtClean="0"/>
              <a:t> </a:t>
            </a:r>
            <a:r>
              <a:rPr lang="en-US" sz="1200" b="1" dirty="0" smtClean="0"/>
              <a:t>Align</a:t>
            </a:r>
            <a:r>
              <a:rPr lang="en-US" sz="1200" b="0" dirty="0" smtClean="0"/>
              <a:t>, and then do</a:t>
            </a:r>
            <a:r>
              <a:rPr lang="en-US" sz="1200" b="0" baseline="0" dirty="0" smtClean="0"/>
              <a:t>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to Slide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</a:t>
            </a:r>
            <a:r>
              <a:rPr lang="en-US" sz="1200" dirty="0" smtClean="0"/>
              <a:t> </a:t>
            </a:r>
            <a:r>
              <a:rPr lang="en-US" sz="1200" b="1" dirty="0" smtClean="0"/>
              <a:t>Align</a:t>
            </a:r>
            <a:r>
              <a:rPr lang="en-US" sz="1200" dirty="0" smtClean="0"/>
              <a:t> </a:t>
            </a:r>
            <a:r>
              <a:rPr lang="en-US" sz="1200" b="1" dirty="0" smtClean="0"/>
              <a:t>Center</a:t>
            </a:r>
            <a:r>
              <a:rPr lang="en-US" sz="120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</a:t>
            </a:r>
            <a:r>
              <a:rPr lang="en-US" sz="1200" dirty="0" smtClean="0"/>
              <a:t> </a:t>
            </a:r>
            <a:r>
              <a:rPr lang="en-US" sz="1200" b="1" dirty="0" smtClean="0"/>
              <a:t>Align</a:t>
            </a:r>
            <a:r>
              <a:rPr lang="en-US" sz="1200" dirty="0" smtClean="0"/>
              <a:t> </a:t>
            </a:r>
            <a:r>
              <a:rPr lang="en-US" sz="1200" b="1" dirty="0" smtClean="0"/>
              <a:t>Middle</a:t>
            </a:r>
            <a:r>
              <a:rPr lang="en-US" sz="120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dirty="0" smtClean="0"/>
              <a:t>Repeat steps 1 -8</a:t>
            </a:r>
            <a:r>
              <a:rPr lang="en-US" sz="1200" baseline="0" dirty="0" smtClean="0"/>
              <a:t> two more times to reproduce the third and fourth cube and the animation effect.</a:t>
            </a:r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background effects on this slide,</a:t>
            </a:r>
            <a:r>
              <a:rPr lang="en-US" sz="1200" baseline="0" dirty="0" smtClean="0"/>
              <a:t> do the following:</a:t>
            </a:r>
          </a:p>
          <a:p>
            <a:pPr marL="0" indent="0">
              <a:buFontTx/>
              <a:buNone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Design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Background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Background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Styles, </a:t>
            </a:r>
            <a:r>
              <a:rPr lang="en-US" sz="1200" b="0" baseline="0" dirty="0" smtClean="0"/>
              <a:t>and then select </a:t>
            </a:r>
            <a:r>
              <a:rPr lang="en-US" sz="1200" b="1" baseline="0" dirty="0" smtClean="0"/>
              <a:t>Style 8 </a:t>
            </a:r>
            <a:r>
              <a:rPr lang="en-US" sz="1200" b="0" baseline="0" dirty="0" smtClean="0"/>
              <a:t>(second row, fourth option from the left). (</a:t>
            </a:r>
            <a:r>
              <a:rPr lang="en-US" sz="1200" b="1" baseline="0" dirty="0" smtClean="0"/>
              <a:t>Note</a:t>
            </a:r>
            <a:r>
              <a:rPr lang="en-US" sz="1200" b="0" baseline="0" dirty="0" smtClean="0"/>
              <a:t>: If this action is taken in a PowerPoint presentation containing more than one slide, the background style will be applied to all of the slides.)</a:t>
            </a:r>
            <a:endParaRPr lang="en-US" sz="1200" b="0" dirty="0" smtClean="0"/>
          </a:p>
          <a:p>
            <a:endParaRPr lang="en-US" sz="1200" dirty="0" smtClean="0"/>
          </a:p>
          <a:p>
            <a:endParaRPr lang="en-US" sz="12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86876E2-A666-42D9-A62F-85119D964614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D83B514-08D7-4CD6-83D5-B0BCE3D460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76E2-A666-42D9-A62F-85119D964614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B514-08D7-4CD6-83D5-B0BCE3D460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76E2-A666-42D9-A62F-85119D964614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B514-08D7-4CD6-83D5-B0BCE3D460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B0C2-1F3D-4594-BC97-D21C5CE96C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5C28-A9AF-48F7-A492-117CD84F55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181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E4406-5BD3-41EC-8FED-B20EA6F828B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59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410FF8D-AABE-4D4C-A020-892BF0688FC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53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/>
              </a:solidFill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/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C6CA3-4268-49D9-A9C7-849E0CACD27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71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7CB07-229D-437B-9654-BE2E27FE112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63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93E9B-2483-445F-B212-6B3F109074F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13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B571C77-FC0A-4D3F-95C8-E3947E71D2B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67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68AF3-05C6-4B05-BD48-74935DBFED4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38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86876E2-A666-42D9-A62F-85119D964614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D83B514-08D7-4CD6-83D5-B0BCE3D460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EDDB9D5-69C3-42BA-AE72-4B05E9BA8A7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034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23B69F0-BD87-4BE7-BE4B-A39B4C841B2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688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AC9A2-C58F-4366-A15A-CC795B93380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598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84654-5328-4163-8D36-0047B480217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48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E5835-C7E1-4AE2-BB94-AA9E12DE823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223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86876E2-A666-42D9-A62F-85119D964614}" type="datetimeFigureOut">
              <a:rPr lang="en-US" smtClean="0">
                <a:solidFill>
                  <a:srgbClr val="1F497D"/>
                </a:solidFill>
              </a:rPr>
              <a:pPr/>
              <a:t>2/5/2014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D83B514-08D7-4CD6-83D5-B0BCE3D460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268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86876E2-A666-42D9-A62F-85119D964614}" type="datetimeFigureOut">
              <a:rPr lang="en-US" smtClean="0">
                <a:solidFill>
                  <a:srgbClr val="1F497D"/>
                </a:solidFill>
              </a:rPr>
              <a:pPr/>
              <a:t>2/5/2014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D83B514-08D7-4CD6-83D5-B0BCE3D460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014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86876E2-A666-42D9-A62F-85119D964614}" type="datetimeFigureOut">
              <a:rPr lang="en-US" smtClean="0">
                <a:solidFill>
                  <a:srgbClr val="1F497D"/>
                </a:solidFill>
              </a:rPr>
              <a:pPr/>
              <a:t>2/5/2014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D83B514-08D7-4CD6-83D5-B0BCE3D460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374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76E2-A666-42D9-A62F-85119D964614}" type="datetimeFigureOut">
              <a:rPr lang="en-US" smtClean="0">
                <a:solidFill>
                  <a:srgbClr val="1F497D"/>
                </a:solidFill>
              </a:rPr>
              <a:pPr/>
              <a:t>2/5/2014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B514-08D7-4CD6-83D5-B0BCE3D460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84878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76E2-A666-42D9-A62F-85119D964614}" type="datetimeFigureOut">
              <a:rPr lang="en-US" smtClean="0">
                <a:solidFill>
                  <a:srgbClr val="1F497D"/>
                </a:solidFill>
              </a:rPr>
              <a:pPr/>
              <a:t>2/5/2014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B514-08D7-4CD6-83D5-B0BCE3D460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0089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86876E2-A666-42D9-A62F-85119D964614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D83B514-08D7-4CD6-83D5-B0BCE3D460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86876E2-A666-42D9-A62F-85119D964614}" type="datetimeFigureOut">
              <a:rPr lang="en-US" smtClean="0">
                <a:solidFill>
                  <a:srgbClr val="1F497D"/>
                </a:solidFill>
              </a:rPr>
              <a:pPr/>
              <a:t>2/5/2014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D83B514-08D7-4CD6-83D5-B0BCE3D460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970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76E2-A666-42D9-A62F-85119D964614}" type="datetimeFigureOut">
              <a:rPr lang="en-US" smtClean="0">
                <a:solidFill>
                  <a:srgbClr val="1F497D"/>
                </a:solidFill>
              </a:rPr>
              <a:pPr/>
              <a:t>2/5/2014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B514-08D7-4CD6-83D5-B0BCE3D460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714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86876E2-A666-42D9-A62F-85119D964614}" type="datetimeFigureOut">
              <a:rPr lang="en-US" smtClean="0">
                <a:solidFill>
                  <a:srgbClr val="1F497D"/>
                </a:solidFill>
              </a:rPr>
              <a:pPr/>
              <a:t>2/5/2014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D83B514-08D7-4CD6-83D5-B0BCE3D460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547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86876E2-A666-42D9-A62F-85119D964614}" type="datetimeFigureOut">
              <a:rPr lang="en-US" smtClean="0">
                <a:solidFill>
                  <a:srgbClr val="1F497D"/>
                </a:solidFill>
              </a:rPr>
              <a:pPr/>
              <a:t>2/5/2014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D83B514-08D7-4CD6-83D5-B0BCE3D460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001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76E2-A666-42D9-A62F-85119D964614}" type="datetimeFigureOut">
              <a:rPr lang="en-US" smtClean="0">
                <a:solidFill>
                  <a:srgbClr val="1F497D"/>
                </a:solidFill>
              </a:rPr>
              <a:pPr/>
              <a:t>2/5/2014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B514-08D7-4CD6-83D5-B0BCE3D460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18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76E2-A666-42D9-A62F-85119D964614}" type="datetimeFigureOut">
              <a:rPr lang="en-US" smtClean="0">
                <a:solidFill>
                  <a:srgbClr val="1F497D"/>
                </a:solidFill>
              </a:rPr>
              <a:pPr/>
              <a:t>2/5/2014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B514-08D7-4CD6-83D5-B0BCE3D460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03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76E2-A666-42D9-A62F-85119D964614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B514-08D7-4CD6-83D5-B0BCE3D460E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76E2-A666-42D9-A62F-85119D964614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B514-08D7-4CD6-83D5-B0BCE3D460E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86876E2-A666-42D9-A62F-85119D964614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D83B514-08D7-4CD6-83D5-B0BCE3D460E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76E2-A666-42D9-A62F-85119D964614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B514-08D7-4CD6-83D5-B0BCE3D460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86876E2-A666-42D9-A62F-85119D964614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D83B514-08D7-4CD6-83D5-B0BCE3D460E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86876E2-A666-42D9-A62F-85119D964614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D83B514-08D7-4CD6-83D5-B0BCE3D460E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86876E2-A666-42D9-A62F-85119D964614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D83B514-08D7-4CD6-83D5-B0BCE3D460E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45" r:id="rId1"/>
    <p:sldLayoutId id="2147486146" r:id="rId2"/>
    <p:sldLayoutId id="2147486147" r:id="rId3"/>
    <p:sldLayoutId id="2147486148" r:id="rId4"/>
    <p:sldLayoutId id="2147486149" r:id="rId5"/>
    <p:sldLayoutId id="2147486150" r:id="rId6"/>
    <p:sldLayoutId id="2147486151" r:id="rId7"/>
    <p:sldLayoutId id="2147486152" r:id="rId8"/>
    <p:sldLayoutId id="2147486153" r:id="rId9"/>
    <p:sldLayoutId id="2147486154" r:id="rId10"/>
    <p:sldLayoutId id="21474861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DB0C2-1F3D-4594-BC97-D21C5CE96C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A5C28-A9AF-48F7-A492-117CD84F55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7717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15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774FAD-A52C-41B6-A64C-487C11451BC1}" type="slidenum">
              <a:rPr lang="ar-SA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05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59" r:id="rId1"/>
    <p:sldLayoutId id="2147486160" r:id="rId2"/>
    <p:sldLayoutId id="2147486161" r:id="rId3"/>
    <p:sldLayoutId id="2147486162" r:id="rId4"/>
    <p:sldLayoutId id="2147486163" r:id="rId5"/>
    <p:sldLayoutId id="2147486164" r:id="rId6"/>
    <p:sldLayoutId id="2147486165" r:id="rId7"/>
    <p:sldLayoutId id="2147486166" r:id="rId8"/>
    <p:sldLayoutId id="2147486167" r:id="rId9"/>
    <p:sldLayoutId id="2147486168" r:id="rId10"/>
    <p:sldLayoutId id="2147486169" r:id="rId11"/>
    <p:sldLayoutId id="214748617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Times New Roman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86876E2-A666-42D9-A62F-85119D964614}" type="datetimeFigureOut">
              <a:rPr lang="en-US" smtClean="0">
                <a:solidFill>
                  <a:srgbClr val="1F497D"/>
                </a:solidFill>
              </a:rPr>
              <a:pPr/>
              <a:t>2/5/2014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D83B514-08D7-4CD6-83D5-B0BCE3D460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9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72" r:id="rId1"/>
    <p:sldLayoutId id="2147486173" r:id="rId2"/>
    <p:sldLayoutId id="2147486174" r:id="rId3"/>
    <p:sldLayoutId id="2147486175" r:id="rId4"/>
    <p:sldLayoutId id="2147486176" r:id="rId5"/>
    <p:sldLayoutId id="2147486177" r:id="rId6"/>
    <p:sldLayoutId id="2147486178" r:id="rId7"/>
    <p:sldLayoutId id="2147486179" r:id="rId8"/>
    <p:sldLayoutId id="2147486180" r:id="rId9"/>
    <p:sldLayoutId id="2147486181" r:id="rId10"/>
    <p:sldLayoutId id="2147486182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13" Type="http://schemas.openxmlformats.org/officeDocument/2006/relationships/diagramColors" Target="../diagrams/colors9.xml"/><Relationship Id="rId18" Type="http://schemas.openxmlformats.org/officeDocument/2006/relationships/diagramColors" Target="../diagrams/colors10.xml"/><Relationship Id="rId3" Type="http://schemas.openxmlformats.org/officeDocument/2006/relationships/image" Target="../media/image5.png"/><Relationship Id="rId21" Type="http://schemas.openxmlformats.org/officeDocument/2006/relationships/diagramLayout" Target="../diagrams/layout11.xml"/><Relationship Id="rId7" Type="http://schemas.openxmlformats.org/officeDocument/2006/relationships/diagramQuickStyle" Target="../diagrams/quickStyle8.xml"/><Relationship Id="rId12" Type="http://schemas.openxmlformats.org/officeDocument/2006/relationships/diagramQuickStyle" Target="../diagrams/quickStyle9.xml"/><Relationship Id="rId17" Type="http://schemas.openxmlformats.org/officeDocument/2006/relationships/diagramQuickStyle" Target="../diagrams/quickStyle10.xml"/><Relationship Id="rId2" Type="http://schemas.openxmlformats.org/officeDocument/2006/relationships/image" Target="../media/image4.png"/><Relationship Id="rId16" Type="http://schemas.openxmlformats.org/officeDocument/2006/relationships/diagramLayout" Target="../diagrams/layout10.xml"/><Relationship Id="rId20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11" Type="http://schemas.openxmlformats.org/officeDocument/2006/relationships/diagramLayout" Target="../diagrams/layout9.xml"/><Relationship Id="rId24" Type="http://schemas.microsoft.com/office/2007/relationships/diagramDrawing" Target="../diagrams/drawing11.xml"/><Relationship Id="rId5" Type="http://schemas.openxmlformats.org/officeDocument/2006/relationships/diagramData" Target="../diagrams/data8.xml"/><Relationship Id="rId15" Type="http://schemas.openxmlformats.org/officeDocument/2006/relationships/diagramData" Target="../diagrams/data10.xml"/><Relationship Id="rId23" Type="http://schemas.openxmlformats.org/officeDocument/2006/relationships/diagramColors" Target="../diagrams/colors11.xml"/><Relationship Id="rId10" Type="http://schemas.openxmlformats.org/officeDocument/2006/relationships/diagramData" Target="../diagrams/data9.xml"/><Relationship Id="rId19" Type="http://schemas.microsoft.com/office/2007/relationships/diagramDrawing" Target="../diagrams/drawing10.xml"/><Relationship Id="rId4" Type="http://schemas.openxmlformats.org/officeDocument/2006/relationships/image" Target="../media/image6.png"/><Relationship Id="rId9" Type="http://schemas.microsoft.com/office/2007/relationships/diagramDrawing" Target="../diagrams/drawing8.xml"/><Relationship Id="rId14" Type="http://schemas.microsoft.com/office/2007/relationships/diagramDrawing" Target="../diagrams/drawing9.xml"/><Relationship Id="rId22" Type="http://schemas.openxmlformats.org/officeDocument/2006/relationships/diagramQuickStyle" Target="../diagrams/quickStyl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75" name="Freeform 3"/>
          <p:cNvSpPr>
            <a:spLocks/>
          </p:cNvSpPr>
          <p:nvPr/>
        </p:nvSpPr>
        <p:spPr bwMode="ltGray">
          <a:xfrm>
            <a:off x="4414838" y="1485900"/>
            <a:ext cx="3630612" cy="3289300"/>
          </a:xfrm>
          <a:custGeom>
            <a:avLst/>
            <a:gdLst>
              <a:gd name="T0" fmla="*/ 2147483647 w 2287"/>
              <a:gd name="T1" fmla="*/ 2147483647 h 2072"/>
              <a:gd name="T2" fmla="*/ 2147483647 w 2287"/>
              <a:gd name="T3" fmla="*/ 2147483647 h 2072"/>
              <a:gd name="T4" fmla="*/ 2147483647 w 2287"/>
              <a:gd name="T5" fmla="*/ 2147483647 h 2072"/>
              <a:gd name="T6" fmla="*/ 2147483647 w 2287"/>
              <a:gd name="T7" fmla="*/ 2147483647 h 2072"/>
              <a:gd name="T8" fmla="*/ 2147483647 w 2287"/>
              <a:gd name="T9" fmla="*/ 2147483647 h 2072"/>
              <a:gd name="T10" fmla="*/ 2147483647 w 2287"/>
              <a:gd name="T11" fmla="*/ 2147483647 h 2072"/>
              <a:gd name="T12" fmla="*/ 2147483647 w 2287"/>
              <a:gd name="T13" fmla="*/ 2147483647 h 2072"/>
              <a:gd name="T14" fmla="*/ 2147483647 w 2287"/>
              <a:gd name="T15" fmla="*/ 2147483647 h 2072"/>
              <a:gd name="T16" fmla="*/ 2147483647 w 2287"/>
              <a:gd name="T17" fmla="*/ 2147483647 h 2072"/>
              <a:gd name="T18" fmla="*/ 2147483647 w 2287"/>
              <a:gd name="T19" fmla="*/ 2147483647 h 2072"/>
              <a:gd name="T20" fmla="*/ 2147483647 w 2287"/>
              <a:gd name="T21" fmla="*/ 2147483647 h 2072"/>
              <a:gd name="T22" fmla="*/ 2147483647 w 2287"/>
              <a:gd name="T23" fmla="*/ 2147483647 h 2072"/>
              <a:gd name="T24" fmla="*/ 2147483647 w 2287"/>
              <a:gd name="T25" fmla="*/ 2147483647 h 2072"/>
              <a:gd name="T26" fmla="*/ 2147483647 w 2287"/>
              <a:gd name="T27" fmla="*/ 2147483647 h 2072"/>
              <a:gd name="T28" fmla="*/ 2147483647 w 2287"/>
              <a:gd name="T29" fmla="*/ 2147483647 h 2072"/>
              <a:gd name="T30" fmla="*/ 2147483647 w 2287"/>
              <a:gd name="T31" fmla="*/ 2147483647 h 2072"/>
              <a:gd name="T32" fmla="*/ 2147483647 w 2287"/>
              <a:gd name="T33" fmla="*/ 2147483647 h 2072"/>
              <a:gd name="T34" fmla="*/ 2147483647 w 2287"/>
              <a:gd name="T35" fmla="*/ 2147483647 h 2072"/>
              <a:gd name="T36" fmla="*/ 2147483647 w 2287"/>
              <a:gd name="T37" fmla="*/ 2147483647 h 2072"/>
              <a:gd name="T38" fmla="*/ 2147483647 w 2287"/>
              <a:gd name="T39" fmla="*/ 2147483647 h 2072"/>
              <a:gd name="T40" fmla="*/ 2147483647 w 2287"/>
              <a:gd name="T41" fmla="*/ 2147483647 h 2072"/>
              <a:gd name="T42" fmla="*/ 2147483647 w 2287"/>
              <a:gd name="T43" fmla="*/ 2147483647 h 2072"/>
              <a:gd name="T44" fmla="*/ 2147483647 w 2287"/>
              <a:gd name="T45" fmla="*/ 2147483647 h 2072"/>
              <a:gd name="T46" fmla="*/ 2147483647 w 2287"/>
              <a:gd name="T47" fmla="*/ 2147483647 h 2072"/>
              <a:gd name="T48" fmla="*/ 2147483647 w 2287"/>
              <a:gd name="T49" fmla="*/ 2147483647 h 2072"/>
              <a:gd name="T50" fmla="*/ 2147483647 w 2287"/>
              <a:gd name="T51" fmla="*/ 2147483647 h 2072"/>
              <a:gd name="T52" fmla="*/ 2147483647 w 2287"/>
              <a:gd name="T53" fmla="*/ 2147483647 h 2072"/>
              <a:gd name="T54" fmla="*/ 2147483647 w 2287"/>
              <a:gd name="T55" fmla="*/ 2147483647 h 2072"/>
              <a:gd name="T56" fmla="*/ 2147483647 w 2287"/>
              <a:gd name="T57" fmla="*/ 2147483647 h 2072"/>
              <a:gd name="T58" fmla="*/ 2147483647 w 2287"/>
              <a:gd name="T59" fmla="*/ 2147483647 h 2072"/>
              <a:gd name="T60" fmla="*/ 2147483647 w 2287"/>
              <a:gd name="T61" fmla="*/ 2147483647 h 207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287"/>
              <a:gd name="T94" fmla="*/ 0 h 2072"/>
              <a:gd name="T95" fmla="*/ 2287 w 2287"/>
              <a:gd name="T96" fmla="*/ 2072 h 207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287" h="2072">
                <a:moveTo>
                  <a:pt x="2282" y="5"/>
                </a:moveTo>
                <a:cubicBezTo>
                  <a:pt x="2277" y="0"/>
                  <a:pt x="2239" y="132"/>
                  <a:pt x="2197" y="203"/>
                </a:cubicBezTo>
                <a:cubicBezTo>
                  <a:pt x="2155" y="274"/>
                  <a:pt x="2126" y="345"/>
                  <a:pt x="2027" y="430"/>
                </a:cubicBezTo>
                <a:cubicBezTo>
                  <a:pt x="1928" y="515"/>
                  <a:pt x="1762" y="643"/>
                  <a:pt x="1602" y="714"/>
                </a:cubicBezTo>
                <a:cubicBezTo>
                  <a:pt x="1442" y="785"/>
                  <a:pt x="1224" y="827"/>
                  <a:pt x="1063" y="855"/>
                </a:cubicBezTo>
                <a:cubicBezTo>
                  <a:pt x="902" y="883"/>
                  <a:pt x="751" y="884"/>
                  <a:pt x="638" y="884"/>
                </a:cubicBezTo>
                <a:cubicBezTo>
                  <a:pt x="525" y="884"/>
                  <a:pt x="434" y="869"/>
                  <a:pt x="382" y="855"/>
                </a:cubicBezTo>
                <a:cubicBezTo>
                  <a:pt x="330" y="841"/>
                  <a:pt x="345" y="799"/>
                  <a:pt x="326" y="799"/>
                </a:cubicBezTo>
                <a:cubicBezTo>
                  <a:pt x="307" y="799"/>
                  <a:pt x="297" y="831"/>
                  <a:pt x="269" y="855"/>
                </a:cubicBezTo>
                <a:cubicBezTo>
                  <a:pt x="241" y="879"/>
                  <a:pt x="189" y="903"/>
                  <a:pt x="156" y="941"/>
                </a:cubicBezTo>
                <a:cubicBezTo>
                  <a:pt x="123" y="979"/>
                  <a:pt x="95" y="1025"/>
                  <a:pt x="71" y="1082"/>
                </a:cubicBezTo>
                <a:cubicBezTo>
                  <a:pt x="47" y="1139"/>
                  <a:pt x="25" y="1209"/>
                  <a:pt x="14" y="1281"/>
                </a:cubicBezTo>
                <a:cubicBezTo>
                  <a:pt x="3" y="1353"/>
                  <a:pt x="4" y="1386"/>
                  <a:pt x="3" y="1516"/>
                </a:cubicBezTo>
                <a:cubicBezTo>
                  <a:pt x="2" y="1646"/>
                  <a:pt x="0" y="2056"/>
                  <a:pt x="7" y="2064"/>
                </a:cubicBezTo>
                <a:cubicBezTo>
                  <a:pt x="14" y="2072"/>
                  <a:pt x="31" y="1694"/>
                  <a:pt x="42" y="1564"/>
                </a:cubicBezTo>
                <a:cubicBezTo>
                  <a:pt x="53" y="1434"/>
                  <a:pt x="62" y="1356"/>
                  <a:pt x="71" y="1281"/>
                </a:cubicBezTo>
                <a:cubicBezTo>
                  <a:pt x="80" y="1206"/>
                  <a:pt x="85" y="1149"/>
                  <a:pt x="99" y="1111"/>
                </a:cubicBezTo>
                <a:cubicBezTo>
                  <a:pt x="113" y="1073"/>
                  <a:pt x="132" y="1068"/>
                  <a:pt x="156" y="1054"/>
                </a:cubicBezTo>
                <a:cubicBezTo>
                  <a:pt x="180" y="1040"/>
                  <a:pt x="213" y="1026"/>
                  <a:pt x="241" y="1026"/>
                </a:cubicBezTo>
                <a:cubicBezTo>
                  <a:pt x="269" y="1026"/>
                  <a:pt x="307" y="1045"/>
                  <a:pt x="326" y="1054"/>
                </a:cubicBezTo>
                <a:cubicBezTo>
                  <a:pt x="345" y="1063"/>
                  <a:pt x="340" y="1087"/>
                  <a:pt x="354" y="1082"/>
                </a:cubicBezTo>
                <a:cubicBezTo>
                  <a:pt x="368" y="1077"/>
                  <a:pt x="383" y="1031"/>
                  <a:pt x="411" y="1026"/>
                </a:cubicBezTo>
                <a:cubicBezTo>
                  <a:pt x="439" y="1021"/>
                  <a:pt x="449" y="1049"/>
                  <a:pt x="524" y="1054"/>
                </a:cubicBezTo>
                <a:cubicBezTo>
                  <a:pt x="599" y="1059"/>
                  <a:pt x="755" y="1064"/>
                  <a:pt x="864" y="1054"/>
                </a:cubicBezTo>
                <a:cubicBezTo>
                  <a:pt x="973" y="1044"/>
                  <a:pt x="1048" y="1035"/>
                  <a:pt x="1176" y="997"/>
                </a:cubicBezTo>
                <a:cubicBezTo>
                  <a:pt x="1304" y="959"/>
                  <a:pt x="1516" y="880"/>
                  <a:pt x="1630" y="827"/>
                </a:cubicBezTo>
                <a:cubicBezTo>
                  <a:pt x="1744" y="774"/>
                  <a:pt x="1795" y="724"/>
                  <a:pt x="1861" y="677"/>
                </a:cubicBezTo>
                <a:cubicBezTo>
                  <a:pt x="1927" y="630"/>
                  <a:pt x="1981" y="590"/>
                  <a:pt x="2027" y="544"/>
                </a:cubicBezTo>
                <a:cubicBezTo>
                  <a:pt x="2073" y="498"/>
                  <a:pt x="2107" y="454"/>
                  <a:pt x="2140" y="402"/>
                </a:cubicBezTo>
                <a:cubicBezTo>
                  <a:pt x="2173" y="350"/>
                  <a:pt x="2201" y="298"/>
                  <a:pt x="2225" y="232"/>
                </a:cubicBezTo>
                <a:cubicBezTo>
                  <a:pt x="2249" y="166"/>
                  <a:pt x="2287" y="10"/>
                  <a:pt x="2282" y="5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76" name="Freeform 4"/>
          <p:cNvSpPr>
            <a:spLocks/>
          </p:cNvSpPr>
          <p:nvPr/>
        </p:nvSpPr>
        <p:spPr bwMode="ltGray">
          <a:xfrm>
            <a:off x="7227888" y="2776538"/>
            <a:ext cx="284162" cy="352425"/>
          </a:xfrm>
          <a:custGeom>
            <a:avLst/>
            <a:gdLst>
              <a:gd name="T0" fmla="*/ 2147483647 w 179"/>
              <a:gd name="T1" fmla="*/ 2147483647 h 222"/>
              <a:gd name="T2" fmla="*/ 0 w 179"/>
              <a:gd name="T3" fmla="*/ 2147483647 h 222"/>
              <a:gd name="T4" fmla="*/ 2147483647 w 179"/>
              <a:gd name="T5" fmla="*/ 2147483647 h 222"/>
              <a:gd name="T6" fmla="*/ 2147483647 w 179"/>
              <a:gd name="T7" fmla="*/ 2147483647 h 222"/>
              <a:gd name="T8" fmla="*/ 2147483647 w 179"/>
              <a:gd name="T9" fmla="*/ 2147483647 h 222"/>
              <a:gd name="T10" fmla="*/ 2147483647 w 179"/>
              <a:gd name="T11" fmla="*/ 2147483647 h 222"/>
              <a:gd name="T12" fmla="*/ 2147483647 w 179"/>
              <a:gd name="T13" fmla="*/ 2147483647 h 2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9"/>
              <a:gd name="T22" fmla="*/ 0 h 222"/>
              <a:gd name="T23" fmla="*/ 179 w 179"/>
              <a:gd name="T24" fmla="*/ 222 h 2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9" h="222">
                <a:moveTo>
                  <a:pt x="56" y="14"/>
                </a:moveTo>
                <a:cubicBezTo>
                  <a:pt x="33" y="28"/>
                  <a:pt x="0" y="128"/>
                  <a:pt x="0" y="156"/>
                </a:cubicBezTo>
                <a:cubicBezTo>
                  <a:pt x="0" y="184"/>
                  <a:pt x="42" y="175"/>
                  <a:pt x="56" y="184"/>
                </a:cubicBezTo>
                <a:cubicBezTo>
                  <a:pt x="70" y="193"/>
                  <a:pt x="66" y="222"/>
                  <a:pt x="85" y="213"/>
                </a:cubicBezTo>
                <a:cubicBezTo>
                  <a:pt x="104" y="204"/>
                  <a:pt x="161" y="152"/>
                  <a:pt x="170" y="128"/>
                </a:cubicBezTo>
                <a:cubicBezTo>
                  <a:pt x="179" y="104"/>
                  <a:pt x="155" y="90"/>
                  <a:pt x="141" y="71"/>
                </a:cubicBezTo>
                <a:cubicBezTo>
                  <a:pt x="127" y="52"/>
                  <a:pt x="79" y="0"/>
                  <a:pt x="56" y="1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77" name="Freeform 5"/>
          <p:cNvSpPr>
            <a:spLocks/>
          </p:cNvSpPr>
          <p:nvPr/>
        </p:nvSpPr>
        <p:spPr bwMode="ltGray">
          <a:xfrm>
            <a:off x="2898775" y="969963"/>
            <a:ext cx="3162300" cy="2762250"/>
          </a:xfrm>
          <a:custGeom>
            <a:avLst/>
            <a:gdLst>
              <a:gd name="T0" fmla="*/ 2147483647 w 1992"/>
              <a:gd name="T1" fmla="*/ 2147483647 h 1740"/>
              <a:gd name="T2" fmla="*/ 2147483647 w 1992"/>
              <a:gd name="T3" fmla="*/ 2147483647 h 1740"/>
              <a:gd name="T4" fmla="*/ 2147483647 w 1992"/>
              <a:gd name="T5" fmla="*/ 2147483647 h 1740"/>
              <a:gd name="T6" fmla="*/ 2147483647 w 1992"/>
              <a:gd name="T7" fmla="*/ 2147483647 h 1740"/>
              <a:gd name="T8" fmla="*/ 2147483647 w 1992"/>
              <a:gd name="T9" fmla="*/ 2147483647 h 1740"/>
              <a:gd name="T10" fmla="*/ 2147483647 w 1992"/>
              <a:gd name="T11" fmla="*/ 2147483647 h 1740"/>
              <a:gd name="T12" fmla="*/ 2147483647 w 1992"/>
              <a:gd name="T13" fmla="*/ 2147483647 h 1740"/>
              <a:gd name="T14" fmla="*/ 2147483647 w 1992"/>
              <a:gd name="T15" fmla="*/ 2147483647 h 1740"/>
              <a:gd name="T16" fmla="*/ 2147483647 w 1992"/>
              <a:gd name="T17" fmla="*/ 2147483647 h 1740"/>
              <a:gd name="T18" fmla="*/ 2147483647 w 1992"/>
              <a:gd name="T19" fmla="*/ 2147483647 h 1740"/>
              <a:gd name="T20" fmla="*/ 2147483647 w 1992"/>
              <a:gd name="T21" fmla="*/ 2147483647 h 1740"/>
              <a:gd name="T22" fmla="*/ 2147483647 w 1992"/>
              <a:gd name="T23" fmla="*/ 2147483647 h 1740"/>
              <a:gd name="T24" fmla="*/ 2147483647 w 1992"/>
              <a:gd name="T25" fmla="*/ 2147483647 h 1740"/>
              <a:gd name="T26" fmla="*/ 2147483647 w 1992"/>
              <a:gd name="T27" fmla="*/ 2147483647 h 1740"/>
              <a:gd name="T28" fmla="*/ 2147483647 w 1992"/>
              <a:gd name="T29" fmla="*/ 2147483647 h 1740"/>
              <a:gd name="T30" fmla="*/ 2147483647 w 1992"/>
              <a:gd name="T31" fmla="*/ 2147483647 h 1740"/>
              <a:gd name="T32" fmla="*/ 2147483647 w 1992"/>
              <a:gd name="T33" fmla="*/ 2147483647 h 1740"/>
              <a:gd name="T34" fmla="*/ 2147483647 w 1992"/>
              <a:gd name="T35" fmla="*/ 2147483647 h 1740"/>
              <a:gd name="T36" fmla="*/ 2147483647 w 1992"/>
              <a:gd name="T37" fmla="*/ 2147483647 h 1740"/>
              <a:gd name="T38" fmla="*/ 2147483647 w 1992"/>
              <a:gd name="T39" fmla="*/ 2147483647 h 1740"/>
              <a:gd name="T40" fmla="*/ 2147483647 w 1992"/>
              <a:gd name="T41" fmla="*/ 2147483647 h 1740"/>
              <a:gd name="T42" fmla="*/ 2147483647 w 1992"/>
              <a:gd name="T43" fmla="*/ 2147483647 h 1740"/>
              <a:gd name="T44" fmla="*/ 2147483647 w 1992"/>
              <a:gd name="T45" fmla="*/ 2147483647 h 1740"/>
              <a:gd name="T46" fmla="*/ 2147483647 w 1992"/>
              <a:gd name="T47" fmla="*/ 2147483647 h 1740"/>
              <a:gd name="T48" fmla="*/ 2147483647 w 1992"/>
              <a:gd name="T49" fmla="*/ 2147483647 h 1740"/>
              <a:gd name="T50" fmla="*/ 2147483647 w 1992"/>
              <a:gd name="T51" fmla="*/ 2147483647 h 1740"/>
              <a:gd name="T52" fmla="*/ 2147483647 w 1992"/>
              <a:gd name="T53" fmla="*/ 2147483647 h 1740"/>
              <a:gd name="T54" fmla="*/ 2147483647 w 1992"/>
              <a:gd name="T55" fmla="*/ 2147483647 h 1740"/>
              <a:gd name="T56" fmla="*/ 2147483647 w 1992"/>
              <a:gd name="T57" fmla="*/ 2147483647 h 1740"/>
              <a:gd name="T58" fmla="*/ 2147483647 w 1992"/>
              <a:gd name="T59" fmla="*/ 2147483647 h 1740"/>
              <a:gd name="T60" fmla="*/ 2147483647 w 1992"/>
              <a:gd name="T61" fmla="*/ 2147483647 h 1740"/>
              <a:gd name="T62" fmla="*/ 2147483647 w 1992"/>
              <a:gd name="T63" fmla="*/ 2147483647 h 1740"/>
              <a:gd name="T64" fmla="*/ 2147483647 w 1992"/>
              <a:gd name="T65" fmla="*/ 2147483647 h 1740"/>
              <a:gd name="T66" fmla="*/ 2147483647 w 1992"/>
              <a:gd name="T67" fmla="*/ 2147483647 h 1740"/>
              <a:gd name="T68" fmla="*/ 2147483647 w 1992"/>
              <a:gd name="T69" fmla="*/ 2147483647 h 1740"/>
              <a:gd name="T70" fmla="*/ 2147483647 w 1992"/>
              <a:gd name="T71" fmla="*/ 2147483647 h 1740"/>
              <a:gd name="T72" fmla="*/ 2147483647 w 1992"/>
              <a:gd name="T73" fmla="*/ 2147483647 h 1740"/>
              <a:gd name="T74" fmla="*/ 2147483647 w 1992"/>
              <a:gd name="T75" fmla="*/ 2147483647 h 1740"/>
              <a:gd name="T76" fmla="*/ 2147483647 w 1992"/>
              <a:gd name="T77" fmla="*/ 2147483647 h 1740"/>
              <a:gd name="T78" fmla="*/ 2147483647 w 1992"/>
              <a:gd name="T79" fmla="*/ 2147483647 h 1740"/>
              <a:gd name="T80" fmla="*/ 2147483647 w 1992"/>
              <a:gd name="T81" fmla="*/ 2147483647 h 1740"/>
              <a:gd name="T82" fmla="*/ 2147483647 w 1992"/>
              <a:gd name="T83" fmla="*/ 2147483647 h 1740"/>
              <a:gd name="T84" fmla="*/ 2147483647 w 1992"/>
              <a:gd name="T85" fmla="*/ 2147483647 h 1740"/>
              <a:gd name="T86" fmla="*/ 2147483647 w 1992"/>
              <a:gd name="T87" fmla="*/ 2147483647 h 17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992"/>
              <a:gd name="T133" fmla="*/ 0 h 1740"/>
              <a:gd name="T134" fmla="*/ 1992 w 1992"/>
              <a:gd name="T135" fmla="*/ 1740 h 174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992" h="1740">
                <a:moveTo>
                  <a:pt x="1763" y="358"/>
                </a:moveTo>
                <a:cubicBezTo>
                  <a:pt x="1782" y="337"/>
                  <a:pt x="1873" y="252"/>
                  <a:pt x="1906" y="205"/>
                </a:cubicBezTo>
                <a:cubicBezTo>
                  <a:pt x="1939" y="158"/>
                  <a:pt x="1947" y="106"/>
                  <a:pt x="1961" y="75"/>
                </a:cubicBezTo>
                <a:cubicBezTo>
                  <a:pt x="1975" y="44"/>
                  <a:pt x="1988" y="0"/>
                  <a:pt x="1990" y="18"/>
                </a:cubicBezTo>
                <a:cubicBezTo>
                  <a:pt x="1992" y="36"/>
                  <a:pt x="1973" y="125"/>
                  <a:pt x="1970" y="181"/>
                </a:cubicBezTo>
                <a:cubicBezTo>
                  <a:pt x="1967" y="237"/>
                  <a:pt x="1971" y="300"/>
                  <a:pt x="1970" y="357"/>
                </a:cubicBezTo>
                <a:cubicBezTo>
                  <a:pt x="1969" y="414"/>
                  <a:pt x="1966" y="455"/>
                  <a:pt x="1962" y="521"/>
                </a:cubicBezTo>
                <a:cubicBezTo>
                  <a:pt x="1958" y="587"/>
                  <a:pt x="1958" y="688"/>
                  <a:pt x="1948" y="751"/>
                </a:cubicBezTo>
                <a:cubicBezTo>
                  <a:pt x="1938" y="814"/>
                  <a:pt x="1919" y="862"/>
                  <a:pt x="1904" y="897"/>
                </a:cubicBezTo>
                <a:cubicBezTo>
                  <a:pt x="1889" y="932"/>
                  <a:pt x="1874" y="942"/>
                  <a:pt x="1860" y="961"/>
                </a:cubicBezTo>
                <a:cubicBezTo>
                  <a:pt x="1846" y="980"/>
                  <a:pt x="1840" y="988"/>
                  <a:pt x="1819" y="1010"/>
                </a:cubicBezTo>
                <a:cubicBezTo>
                  <a:pt x="1798" y="1032"/>
                  <a:pt x="1767" y="1081"/>
                  <a:pt x="1734" y="1095"/>
                </a:cubicBezTo>
                <a:cubicBezTo>
                  <a:pt x="1701" y="1109"/>
                  <a:pt x="1648" y="1101"/>
                  <a:pt x="1621" y="1095"/>
                </a:cubicBezTo>
                <a:cubicBezTo>
                  <a:pt x="1594" y="1089"/>
                  <a:pt x="1585" y="1071"/>
                  <a:pt x="1570" y="1057"/>
                </a:cubicBezTo>
                <a:cubicBezTo>
                  <a:pt x="1555" y="1043"/>
                  <a:pt x="1542" y="1033"/>
                  <a:pt x="1530" y="1013"/>
                </a:cubicBezTo>
                <a:cubicBezTo>
                  <a:pt x="1518" y="993"/>
                  <a:pt x="1503" y="960"/>
                  <a:pt x="1498" y="934"/>
                </a:cubicBezTo>
                <a:cubicBezTo>
                  <a:pt x="1493" y="908"/>
                  <a:pt x="1489" y="905"/>
                  <a:pt x="1501" y="859"/>
                </a:cubicBezTo>
                <a:cubicBezTo>
                  <a:pt x="1513" y="813"/>
                  <a:pt x="1540" y="714"/>
                  <a:pt x="1569" y="656"/>
                </a:cubicBezTo>
                <a:cubicBezTo>
                  <a:pt x="1598" y="598"/>
                  <a:pt x="1641" y="545"/>
                  <a:pt x="1678" y="509"/>
                </a:cubicBezTo>
                <a:cubicBezTo>
                  <a:pt x="1715" y="473"/>
                  <a:pt x="1763" y="459"/>
                  <a:pt x="1791" y="443"/>
                </a:cubicBezTo>
                <a:cubicBezTo>
                  <a:pt x="1819" y="427"/>
                  <a:pt x="1839" y="398"/>
                  <a:pt x="1848" y="415"/>
                </a:cubicBezTo>
                <a:cubicBezTo>
                  <a:pt x="1857" y="432"/>
                  <a:pt x="1847" y="515"/>
                  <a:pt x="1847" y="548"/>
                </a:cubicBezTo>
                <a:cubicBezTo>
                  <a:pt x="1847" y="581"/>
                  <a:pt x="1853" y="574"/>
                  <a:pt x="1848" y="613"/>
                </a:cubicBezTo>
                <a:cubicBezTo>
                  <a:pt x="1843" y="652"/>
                  <a:pt x="1833" y="727"/>
                  <a:pt x="1819" y="784"/>
                </a:cubicBezTo>
                <a:cubicBezTo>
                  <a:pt x="1805" y="841"/>
                  <a:pt x="1783" y="918"/>
                  <a:pt x="1763" y="954"/>
                </a:cubicBezTo>
                <a:cubicBezTo>
                  <a:pt x="1743" y="990"/>
                  <a:pt x="1718" y="992"/>
                  <a:pt x="1698" y="1001"/>
                </a:cubicBezTo>
                <a:cubicBezTo>
                  <a:pt x="1678" y="1010"/>
                  <a:pt x="1659" y="1012"/>
                  <a:pt x="1642" y="1009"/>
                </a:cubicBezTo>
                <a:cubicBezTo>
                  <a:pt x="1625" y="1006"/>
                  <a:pt x="1611" y="972"/>
                  <a:pt x="1593" y="982"/>
                </a:cubicBezTo>
                <a:cubicBezTo>
                  <a:pt x="1575" y="992"/>
                  <a:pt x="1555" y="1048"/>
                  <a:pt x="1536" y="1067"/>
                </a:cubicBezTo>
                <a:cubicBezTo>
                  <a:pt x="1517" y="1086"/>
                  <a:pt x="1498" y="1090"/>
                  <a:pt x="1479" y="1095"/>
                </a:cubicBezTo>
                <a:cubicBezTo>
                  <a:pt x="1460" y="1100"/>
                  <a:pt x="1442" y="1100"/>
                  <a:pt x="1423" y="1095"/>
                </a:cubicBezTo>
                <a:cubicBezTo>
                  <a:pt x="1404" y="1090"/>
                  <a:pt x="1387" y="1075"/>
                  <a:pt x="1366" y="1067"/>
                </a:cubicBezTo>
                <a:cubicBezTo>
                  <a:pt x="1345" y="1059"/>
                  <a:pt x="1329" y="1046"/>
                  <a:pt x="1298" y="1049"/>
                </a:cubicBezTo>
                <a:cubicBezTo>
                  <a:pt x="1267" y="1052"/>
                  <a:pt x="1213" y="1068"/>
                  <a:pt x="1182" y="1085"/>
                </a:cubicBezTo>
                <a:cubicBezTo>
                  <a:pt x="1151" y="1102"/>
                  <a:pt x="1136" y="1130"/>
                  <a:pt x="1111" y="1152"/>
                </a:cubicBezTo>
                <a:cubicBezTo>
                  <a:pt x="1086" y="1174"/>
                  <a:pt x="1062" y="1189"/>
                  <a:pt x="1034" y="1217"/>
                </a:cubicBezTo>
                <a:cubicBezTo>
                  <a:pt x="1006" y="1245"/>
                  <a:pt x="976" y="1280"/>
                  <a:pt x="941" y="1322"/>
                </a:cubicBezTo>
                <a:cubicBezTo>
                  <a:pt x="906" y="1364"/>
                  <a:pt x="862" y="1427"/>
                  <a:pt x="824" y="1469"/>
                </a:cubicBezTo>
                <a:cubicBezTo>
                  <a:pt x="786" y="1511"/>
                  <a:pt x="761" y="1540"/>
                  <a:pt x="714" y="1577"/>
                </a:cubicBezTo>
                <a:cubicBezTo>
                  <a:pt x="667" y="1614"/>
                  <a:pt x="609" y="1664"/>
                  <a:pt x="544" y="1691"/>
                </a:cubicBezTo>
                <a:cubicBezTo>
                  <a:pt x="479" y="1718"/>
                  <a:pt x="393" y="1740"/>
                  <a:pt x="322" y="1740"/>
                </a:cubicBezTo>
                <a:cubicBezTo>
                  <a:pt x="251" y="1740"/>
                  <a:pt x="166" y="1718"/>
                  <a:pt x="118" y="1691"/>
                </a:cubicBezTo>
                <a:cubicBezTo>
                  <a:pt x="70" y="1664"/>
                  <a:pt x="52" y="1624"/>
                  <a:pt x="33" y="1577"/>
                </a:cubicBezTo>
                <a:cubicBezTo>
                  <a:pt x="14" y="1530"/>
                  <a:pt x="0" y="1454"/>
                  <a:pt x="5" y="1407"/>
                </a:cubicBezTo>
                <a:cubicBezTo>
                  <a:pt x="10" y="1360"/>
                  <a:pt x="48" y="1322"/>
                  <a:pt x="62" y="1294"/>
                </a:cubicBezTo>
                <a:cubicBezTo>
                  <a:pt x="76" y="1266"/>
                  <a:pt x="95" y="1227"/>
                  <a:pt x="90" y="1237"/>
                </a:cubicBezTo>
                <a:cubicBezTo>
                  <a:pt x="85" y="1247"/>
                  <a:pt x="43" y="1315"/>
                  <a:pt x="34" y="1353"/>
                </a:cubicBezTo>
                <a:cubicBezTo>
                  <a:pt x="25" y="1391"/>
                  <a:pt x="24" y="1422"/>
                  <a:pt x="33" y="1464"/>
                </a:cubicBezTo>
                <a:cubicBezTo>
                  <a:pt x="42" y="1506"/>
                  <a:pt x="60" y="1571"/>
                  <a:pt x="90" y="1606"/>
                </a:cubicBezTo>
                <a:cubicBezTo>
                  <a:pt x="120" y="1641"/>
                  <a:pt x="176" y="1659"/>
                  <a:pt x="214" y="1673"/>
                </a:cubicBezTo>
                <a:cubicBezTo>
                  <a:pt x="252" y="1687"/>
                  <a:pt x="286" y="1687"/>
                  <a:pt x="316" y="1690"/>
                </a:cubicBezTo>
                <a:cubicBezTo>
                  <a:pt x="346" y="1693"/>
                  <a:pt x="371" y="1695"/>
                  <a:pt x="394" y="1693"/>
                </a:cubicBezTo>
                <a:cubicBezTo>
                  <a:pt x="417" y="1691"/>
                  <a:pt x="421" y="1695"/>
                  <a:pt x="454" y="1681"/>
                </a:cubicBezTo>
                <a:cubicBezTo>
                  <a:pt x="487" y="1667"/>
                  <a:pt x="550" y="1637"/>
                  <a:pt x="595" y="1609"/>
                </a:cubicBezTo>
                <a:cubicBezTo>
                  <a:pt x="640" y="1581"/>
                  <a:pt x="690" y="1539"/>
                  <a:pt x="722" y="1510"/>
                </a:cubicBezTo>
                <a:cubicBezTo>
                  <a:pt x="754" y="1481"/>
                  <a:pt x="754" y="1480"/>
                  <a:pt x="790" y="1435"/>
                </a:cubicBezTo>
                <a:cubicBezTo>
                  <a:pt x="826" y="1390"/>
                  <a:pt x="897" y="1294"/>
                  <a:pt x="941" y="1237"/>
                </a:cubicBezTo>
                <a:cubicBezTo>
                  <a:pt x="985" y="1180"/>
                  <a:pt x="1022" y="1134"/>
                  <a:pt x="1054" y="1095"/>
                </a:cubicBezTo>
                <a:cubicBezTo>
                  <a:pt x="1086" y="1056"/>
                  <a:pt x="1104" y="1026"/>
                  <a:pt x="1134" y="1001"/>
                </a:cubicBezTo>
                <a:cubicBezTo>
                  <a:pt x="1164" y="976"/>
                  <a:pt x="1210" y="958"/>
                  <a:pt x="1234" y="945"/>
                </a:cubicBezTo>
                <a:cubicBezTo>
                  <a:pt x="1258" y="932"/>
                  <a:pt x="1254" y="930"/>
                  <a:pt x="1281" y="925"/>
                </a:cubicBezTo>
                <a:cubicBezTo>
                  <a:pt x="1308" y="920"/>
                  <a:pt x="1356" y="908"/>
                  <a:pt x="1394" y="913"/>
                </a:cubicBezTo>
                <a:cubicBezTo>
                  <a:pt x="1432" y="918"/>
                  <a:pt x="1480" y="947"/>
                  <a:pt x="1508" y="954"/>
                </a:cubicBezTo>
                <a:cubicBezTo>
                  <a:pt x="1536" y="961"/>
                  <a:pt x="1550" y="963"/>
                  <a:pt x="1564" y="954"/>
                </a:cubicBezTo>
                <a:cubicBezTo>
                  <a:pt x="1578" y="945"/>
                  <a:pt x="1584" y="916"/>
                  <a:pt x="1593" y="897"/>
                </a:cubicBezTo>
                <a:cubicBezTo>
                  <a:pt x="1602" y="878"/>
                  <a:pt x="1612" y="854"/>
                  <a:pt x="1621" y="840"/>
                </a:cubicBezTo>
                <a:cubicBezTo>
                  <a:pt x="1630" y="826"/>
                  <a:pt x="1640" y="812"/>
                  <a:pt x="1649" y="812"/>
                </a:cubicBezTo>
                <a:cubicBezTo>
                  <a:pt x="1658" y="812"/>
                  <a:pt x="1664" y="831"/>
                  <a:pt x="1678" y="840"/>
                </a:cubicBezTo>
                <a:cubicBezTo>
                  <a:pt x="1692" y="849"/>
                  <a:pt x="1717" y="875"/>
                  <a:pt x="1734" y="869"/>
                </a:cubicBezTo>
                <a:cubicBezTo>
                  <a:pt x="1751" y="863"/>
                  <a:pt x="1772" y="837"/>
                  <a:pt x="1779" y="805"/>
                </a:cubicBezTo>
                <a:cubicBezTo>
                  <a:pt x="1786" y="773"/>
                  <a:pt x="1776" y="716"/>
                  <a:pt x="1779" y="677"/>
                </a:cubicBezTo>
                <a:cubicBezTo>
                  <a:pt x="1782" y="638"/>
                  <a:pt x="1787" y="607"/>
                  <a:pt x="1794" y="573"/>
                </a:cubicBezTo>
                <a:cubicBezTo>
                  <a:pt x="1801" y="539"/>
                  <a:pt x="1827" y="483"/>
                  <a:pt x="1819" y="472"/>
                </a:cubicBezTo>
                <a:cubicBezTo>
                  <a:pt x="1811" y="461"/>
                  <a:pt x="1779" y="478"/>
                  <a:pt x="1746" y="505"/>
                </a:cubicBezTo>
                <a:cubicBezTo>
                  <a:pt x="1713" y="532"/>
                  <a:pt x="1658" y="580"/>
                  <a:pt x="1623" y="636"/>
                </a:cubicBezTo>
                <a:cubicBezTo>
                  <a:pt x="1588" y="692"/>
                  <a:pt x="1548" y="780"/>
                  <a:pt x="1536" y="840"/>
                </a:cubicBezTo>
                <a:cubicBezTo>
                  <a:pt x="1524" y="900"/>
                  <a:pt x="1531" y="959"/>
                  <a:pt x="1550" y="997"/>
                </a:cubicBezTo>
                <a:cubicBezTo>
                  <a:pt x="1569" y="1035"/>
                  <a:pt x="1609" y="1069"/>
                  <a:pt x="1649" y="1067"/>
                </a:cubicBezTo>
                <a:cubicBezTo>
                  <a:pt x="1689" y="1065"/>
                  <a:pt x="1751" y="1023"/>
                  <a:pt x="1791" y="982"/>
                </a:cubicBezTo>
                <a:cubicBezTo>
                  <a:pt x="1831" y="941"/>
                  <a:pt x="1866" y="891"/>
                  <a:pt x="1888" y="819"/>
                </a:cubicBezTo>
                <a:cubicBezTo>
                  <a:pt x="1910" y="747"/>
                  <a:pt x="1915" y="621"/>
                  <a:pt x="1921" y="548"/>
                </a:cubicBezTo>
                <a:cubicBezTo>
                  <a:pt x="1927" y="475"/>
                  <a:pt x="1920" y="422"/>
                  <a:pt x="1922" y="381"/>
                </a:cubicBezTo>
                <a:cubicBezTo>
                  <a:pt x="1924" y="340"/>
                  <a:pt x="1930" y="330"/>
                  <a:pt x="1933" y="302"/>
                </a:cubicBezTo>
                <a:cubicBezTo>
                  <a:pt x="1936" y="274"/>
                  <a:pt x="1947" y="208"/>
                  <a:pt x="1938" y="213"/>
                </a:cubicBezTo>
                <a:cubicBezTo>
                  <a:pt x="1929" y="218"/>
                  <a:pt x="1891" y="306"/>
                  <a:pt x="1876" y="330"/>
                </a:cubicBezTo>
                <a:cubicBezTo>
                  <a:pt x="1861" y="354"/>
                  <a:pt x="1861" y="355"/>
                  <a:pt x="1848" y="358"/>
                </a:cubicBezTo>
                <a:cubicBezTo>
                  <a:pt x="1835" y="361"/>
                  <a:pt x="1811" y="346"/>
                  <a:pt x="1797" y="346"/>
                </a:cubicBezTo>
                <a:cubicBezTo>
                  <a:pt x="1783" y="346"/>
                  <a:pt x="1770" y="356"/>
                  <a:pt x="1763" y="358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78" name="Freeform 6"/>
          <p:cNvSpPr>
            <a:spLocks/>
          </p:cNvSpPr>
          <p:nvPr/>
        </p:nvSpPr>
        <p:spPr bwMode="ltGray">
          <a:xfrm>
            <a:off x="5380038" y="1254125"/>
            <a:ext cx="100012" cy="295275"/>
          </a:xfrm>
          <a:custGeom>
            <a:avLst/>
            <a:gdLst>
              <a:gd name="T0" fmla="*/ 2147483647 w 63"/>
              <a:gd name="T1" fmla="*/ 2147483647 h 186"/>
              <a:gd name="T2" fmla="*/ 2147483647 w 63"/>
              <a:gd name="T3" fmla="*/ 2147483647 h 186"/>
              <a:gd name="T4" fmla="*/ 2147483647 w 63"/>
              <a:gd name="T5" fmla="*/ 2147483647 h 186"/>
              <a:gd name="T6" fmla="*/ 2147483647 w 63"/>
              <a:gd name="T7" fmla="*/ 2147483647 h 186"/>
              <a:gd name="T8" fmla="*/ 2147483647 w 63"/>
              <a:gd name="T9" fmla="*/ 2147483647 h 186"/>
              <a:gd name="T10" fmla="*/ 2147483647 w 63"/>
              <a:gd name="T11" fmla="*/ 2147483647 h 186"/>
              <a:gd name="T12" fmla="*/ 2147483647 w 63"/>
              <a:gd name="T13" fmla="*/ 2147483647 h 1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186"/>
              <a:gd name="T23" fmla="*/ 63 w 63"/>
              <a:gd name="T24" fmla="*/ 186 h 1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186">
                <a:moveTo>
                  <a:pt x="58" y="9"/>
                </a:moveTo>
                <a:cubicBezTo>
                  <a:pt x="53" y="0"/>
                  <a:pt x="37" y="18"/>
                  <a:pt x="30" y="38"/>
                </a:cubicBezTo>
                <a:cubicBezTo>
                  <a:pt x="23" y="58"/>
                  <a:pt x="23" y="107"/>
                  <a:pt x="19" y="131"/>
                </a:cubicBezTo>
                <a:cubicBezTo>
                  <a:pt x="15" y="155"/>
                  <a:pt x="0" y="182"/>
                  <a:pt x="3" y="184"/>
                </a:cubicBezTo>
                <a:cubicBezTo>
                  <a:pt x="6" y="186"/>
                  <a:pt x="27" y="161"/>
                  <a:pt x="36" y="146"/>
                </a:cubicBezTo>
                <a:cubicBezTo>
                  <a:pt x="45" y="131"/>
                  <a:pt x="54" y="117"/>
                  <a:pt x="58" y="94"/>
                </a:cubicBezTo>
                <a:cubicBezTo>
                  <a:pt x="62" y="71"/>
                  <a:pt x="63" y="18"/>
                  <a:pt x="58" y="9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79" name="Freeform 7"/>
          <p:cNvSpPr>
            <a:spLocks/>
          </p:cNvSpPr>
          <p:nvPr/>
        </p:nvSpPr>
        <p:spPr bwMode="ltGray">
          <a:xfrm>
            <a:off x="5334000" y="1581150"/>
            <a:ext cx="182563" cy="228600"/>
          </a:xfrm>
          <a:custGeom>
            <a:avLst/>
            <a:gdLst>
              <a:gd name="T0" fmla="*/ 2147483647 w 115"/>
              <a:gd name="T1" fmla="*/ 2147483647 h 144"/>
              <a:gd name="T2" fmla="*/ 2147483647 w 115"/>
              <a:gd name="T3" fmla="*/ 2147483647 h 144"/>
              <a:gd name="T4" fmla="*/ 2147483647 w 115"/>
              <a:gd name="T5" fmla="*/ 2147483647 h 144"/>
              <a:gd name="T6" fmla="*/ 2147483647 w 115"/>
              <a:gd name="T7" fmla="*/ 2147483647 h 144"/>
              <a:gd name="T8" fmla="*/ 2147483647 w 115"/>
              <a:gd name="T9" fmla="*/ 2147483647 h 144"/>
              <a:gd name="T10" fmla="*/ 2147483647 w 115"/>
              <a:gd name="T11" fmla="*/ 2147483647 h 144"/>
              <a:gd name="T12" fmla="*/ 2147483647 w 115"/>
              <a:gd name="T13" fmla="*/ 2147483647 h 144"/>
              <a:gd name="T14" fmla="*/ 2147483647 w 115"/>
              <a:gd name="T15" fmla="*/ 2147483647 h 144"/>
              <a:gd name="T16" fmla="*/ 2147483647 w 115"/>
              <a:gd name="T17" fmla="*/ 2147483647 h 144"/>
              <a:gd name="T18" fmla="*/ 2147483647 w 115"/>
              <a:gd name="T19" fmla="*/ 2147483647 h 144"/>
              <a:gd name="T20" fmla="*/ 2147483647 w 115"/>
              <a:gd name="T21" fmla="*/ 2147483647 h 144"/>
              <a:gd name="T22" fmla="*/ 2147483647 w 115"/>
              <a:gd name="T23" fmla="*/ 2147483647 h 144"/>
              <a:gd name="T24" fmla="*/ 2147483647 w 115"/>
              <a:gd name="T25" fmla="*/ 2147483647 h 144"/>
              <a:gd name="T26" fmla="*/ 2147483647 w 115"/>
              <a:gd name="T27" fmla="*/ 2147483647 h 144"/>
              <a:gd name="T28" fmla="*/ 2147483647 w 115"/>
              <a:gd name="T29" fmla="*/ 2147483647 h 144"/>
              <a:gd name="T30" fmla="*/ 2147483647 w 115"/>
              <a:gd name="T31" fmla="*/ 2147483647 h 1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5"/>
              <a:gd name="T49" fmla="*/ 0 h 144"/>
              <a:gd name="T50" fmla="*/ 115 w 115"/>
              <a:gd name="T51" fmla="*/ 144 h 1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5" h="144">
                <a:moveTo>
                  <a:pt x="87" y="2"/>
                </a:moveTo>
                <a:cubicBezTo>
                  <a:pt x="83" y="0"/>
                  <a:pt x="92" y="33"/>
                  <a:pt x="92" y="45"/>
                </a:cubicBezTo>
                <a:cubicBezTo>
                  <a:pt x="92" y="57"/>
                  <a:pt x="91" y="69"/>
                  <a:pt x="86" y="74"/>
                </a:cubicBezTo>
                <a:cubicBezTo>
                  <a:pt x="81" y="79"/>
                  <a:pt x="67" y="72"/>
                  <a:pt x="60" y="75"/>
                </a:cubicBezTo>
                <a:cubicBezTo>
                  <a:pt x="53" y="78"/>
                  <a:pt x="47" y="88"/>
                  <a:pt x="42" y="95"/>
                </a:cubicBezTo>
                <a:cubicBezTo>
                  <a:pt x="37" y="102"/>
                  <a:pt x="34" y="116"/>
                  <a:pt x="30" y="115"/>
                </a:cubicBezTo>
                <a:cubicBezTo>
                  <a:pt x="26" y="114"/>
                  <a:pt x="16" y="97"/>
                  <a:pt x="15" y="86"/>
                </a:cubicBezTo>
                <a:cubicBezTo>
                  <a:pt x="14" y="75"/>
                  <a:pt x="23" y="51"/>
                  <a:pt x="21" y="51"/>
                </a:cubicBezTo>
                <a:cubicBezTo>
                  <a:pt x="19" y="51"/>
                  <a:pt x="4" y="75"/>
                  <a:pt x="2" y="87"/>
                </a:cubicBezTo>
                <a:cubicBezTo>
                  <a:pt x="0" y="99"/>
                  <a:pt x="3" y="117"/>
                  <a:pt x="8" y="126"/>
                </a:cubicBezTo>
                <a:cubicBezTo>
                  <a:pt x="13" y="135"/>
                  <a:pt x="23" y="144"/>
                  <a:pt x="30" y="143"/>
                </a:cubicBezTo>
                <a:cubicBezTo>
                  <a:pt x="37" y="142"/>
                  <a:pt x="45" y="125"/>
                  <a:pt x="51" y="117"/>
                </a:cubicBezTo>
                <a:cubicBezTo>
                  <a:pt x="57" y="109"/>
                  <a:pt x="60" y="95"/>
                  <a:pt x="66" y="95"/>
                </a:cubicBezTo>
                <a:cubicBezTo>
                  <a:pt x="72" y="95"/>
                  <a:pt x="79" y="121"/>
                  <a:pt x="87" y="115"/>
                </a:cubicBezTo>
                <a:cubicBezTo>
                  <a:pt x="95" y="109"/>
                  <a:pt x="115" y="77"/>
                  <a:pt x="115" y="58"/>
                </a:cubicBezTo>
                <a:cubicBezTo>
                  <a:pt x="115" y="39"/>
                  <a:pt x="92" y="4"/>
                  <a:pt x="87" y="2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80" name="Freeform 8"/>
          <p:cNvSpPr>
            <a:spLocks/>
          </p:cNvSpPr>
          <p:nvPr/>
        </p:nvSpPr>
        <p:spPr bwMode="ltGray">
          <a:xfrm>
            <a:off x="3824288" y="925513"/>
            <a:ext cx="1377950" cy="1974850"/>
          </a:xfrm>
          <a:custGeom>
            <a:avLst/>
            <a:gdLst>
              <a:gd name="T0" fmla="*/ 2147483647 w 868"/>
              <a:gd name="T1" fmla="*/ 2147483647 h 1244"/>
              <a:gd name="T2" fmla="*/ 2147483647 w 868"/>
              <a:gd name="T3" fmla="*/ 2147483647 h 1244"/>
              <a:gd name="T4" fmla="*/ 2147483647 w 868"/>
              <a:gd name="T5" fmla="*/ 2147483647 h 1244"/>
              <a:gd name="T6" fmla="*/ 2147483647 w 868"/>
              <a:gd name="T7" fmla="*/ 2147483647 h 1244"/>
              <a:gd name="T8" fmla="*/ 2147483647 w 868"/>
              <a:gd name="T9" fmla="*/ 2147483647 h 1244"/>
              <a:gd name="T10" fmla="*/ 2147483647 w 868"/>
              <a:gd name="T11" fmla="*/ 2147483647 h 1244"/>
              <a:gd name="T12" fmla="*/ 2147483647 w 868"/>
              <a:gd name="T13" fmla="*/ 2147483647 h 1244"/>
              <a:gd name="T14" fmla="*/ 2147483647 w 868"/>
              <a:gd name="T15" fmla="*/ 2147483647 h 1244"/>
              <a:gd name="T16" fmla="*/ 2147483647 w 868"/>
              <a:gd name="T17" fmla="*/ 2147483647 h 1244"/>
              <a:gd name="T18" fmla="*/ 2147483647 w 868"/>
              <a:gd name="T19" fmla="*/ 2147483647 h 1244"/>
              <a:gd name="T20" fmla="*/ 2147483647 w 868"/>
              <a:gd name="T21" fmla="*/ 2147483647 h 1244"/>
              <a:gd name="T22" fmla="*/ 2147483647 w 868"/>
              <a:gd name="T23" fmla="*/ 2147483647 h 1244"/>
              <a:gd name="T24" fmla="*/ 2147483647 w 868"/>
              <a:gd name="T25" fmla="*/ 2147483647 h 1244"/>
              <a:gd name="T26" fmla="*/ 2147483647 w 868"/>
              <a:gd name="T27" fmla="*/ 2147483647 h 1244"/>
              <a:gd name="T28" fmla="*/ 2147483647 w 868"/>
              <a:gd name="T29" fmla="*/ 2147483647 h 1244"/>
              <a:gd name="T30" fmla="*/ 2147483647 w 868"/>
              <a:gd name="T31" fmla="*/ 2147483647 h 1244"/>
              <a:gd name="T32" fmla="*/ 2147483647 w 868"/>
              <a:gd name="T33" fmla="*/ 2147483647 h 1244"/>
              <a:gd name="T34" fmla="*/ 2147483647 w 868"/>
              <a:gd name="T35" fmla="*/ 2147483647 h 1244"/>
              <a:gd name="T36" fmla="*/ 2147483647 w 868"/>
              <a:gd name="T37" fmla="*/ 2147483647 h 1244"/>
              <a:gd name="T38" fmla="*/ 2147483647 w 868"/>
              <a:gd name="T39" fmla="*/ 2147483647 h 1244"/>
              <a:gd name="T40" fmla="*/ 2147483647 w 868"/>
              <a:gd name="T41" fmla="*/ 2147483647 h 1244"/>
              <a:gd name="T42" fmla="*/ 2147483647 w 868"/>
              <a:gd name="T43" fmla="*/ 2147483647 h 1244"/>
              <a:gd name="T44" fmla="*/ 2147483647 w 868"/>
              <a:gd name="T45" fmla="*/ 2147483647 h 1244"/>
              <a:gd name="T46" fmla="*/ 2147483647 w 868"/>
              <a:gd name="T47" fmla="*/ 2147483647 h 1244"/>
              <a:gd name="T48" fmla="*/ 2147483647 w 868"/>
              <a:gd name="T49" fmla="*/ 2147483647 h 1244"/>
              <a:gd name="T50" fmla="*/ 2147483647 w 868"/>
              <a:gd name="T51" fmla="*/ 2147483647 h 1244"/>
              <a:gd name="T52" fmla="*/ 2147483647 w 868"/>
              <a:gd name="T53" fmla="*/ 2147483647 h 1244"/>
              <a:gd name="T54" fmla="*/ 2147483647 w 868"/>
              <a:gd name="T55" fmla="*/ 2147483647 h 1244"/>
              <a:gd name="T56" fmla="*/ 2147483647 w 868"/>
              <a:gd name="T57" fmla="*/ 2147483647 h 1244"/>
              <a:gd name="T58" fmla="*/ 2147483647 w 868"/>
              <a:gd name="T59" fmla="*/ 2147483647 h 1244"/>
              <a:gd name="T60" fmla="*/ 2147483647 w 868"/>
              <a:gd name="T61" fmla="*/ 2147483647 h 1244"/>
              <a:gd name="T62" fmla="*/ 2147483647 w 868"/>
              <a:gd name="T63" fmla="*/ 2147483647 h 1244"/>
              <a:gd name="T64" fmla="*/ 2147483647 w 868"/>
              <a:gd name="T65" fmla="*/ 2147483647 h 1244"/>
              <a:gd name="T66" fmla="*/ 2147483647 w 868"/>
              <a:gd name="T67" fmla="*/ 2147483647 h 1244"/>
              <a:gd name="T68" fmla="*/ 2147483647 w 868"/>
              <a:gd name="T69" fmla="*/ 2147483647 h 1244"/>
              <a:gd name="T70" fmla="*/ 2147483647 w 868"/>
              <a:gd name="T71" fmla="*/ 2147483647 h 1244"/>
              <a:gd name="T72" fmla="*/ 2147483647 w 868"/>
              <a:gd name="T73" fmla="*/ 2147483647 h 1244"/>
              <a:gd name="T74" fmla="*/ 2147483647 w 868"/>
              <a:gd name="T75" fmla="*/ 2147483647 h 1244"/>
              <a:gd name="T76" fmla="*/ 2147483647 w 868"/>
              <a:gd name="T77" fmla="*/ 2147483647 h 1244"/>
              <a:gd name="T78" fmla="*/ 2147483647 w 868"/>
              <a:gd name="T79" fmla="*/ 2147483647 h 1244"/>
              <a:gd name="T80" fmla="*/ 2147483647 w 868"/>
              <a:gd name="T81" fmla="*/ 2147483647 h 1244"/>
              <a:gd name="T82" fmla="*/ 2147483647 w 868"/>
              <a:gd name="T83" fmla="*/ 2147483647 h 1244"/>
              <a:gd name="T84" fmla="*/ 2147483647 w 868"/>
              <a:gd name="T85" fmla="*/ 2147483647 h 1244"/>
              <a:gd name="T86" fmla="*/ 2147483647 w 868"/>
              <a:gd name="T87" fmla="*/ 2147483647 h 1244"/>
              <a:gd name="T88" fmla="*/ 2147483647 w 868"/>
              <a:gd name="T89" fmla="*/ 2147483647 h 1244"/>
              <a:gd name="T90" fmla="*/ 2147483647 w 868"/>
              <a:gd name="T91" fmla="*/ 2147483647 h 1244"/>
              <a:gd name="T92" fmla="*/ 2147483647 w 868"/>
              <a:gd name="T93" fmla="*/ 2147483647 h 1244"/>
              <a:gd name="T94" fmla="*/ 2147483647 w 868"/>
              <a:gd name="T95" fmla="*/ 2147483647 h 1244"/>
              <a:gd name="T96" fmla="*/ 2147483647 w 868"/>
              <a:gd name="T97" fmla="*/ 2147483647 h 1244"/>
              <a:gd name="T98" fmla="*/ 2147483647 w 868"/>
              <a:gd name="T99" fmla="*/ 2147483647 h 1244"/>
              <a:gd name="T100" fmla="*/ 2147483647 w 868"/>
              <a:gd name="T101" fmla="*/ 2147483647 h 1244"/>
              <a:gd name="T102" fmla="*/ 2147483647 w 868"/>
              <a:gd name="T103" fmla="*/ 2147483647 h 1244"/>
              <a:gd name="T104" fmla="*/ 2147483647 w 868"/>
              <a:gd name="T105" fmla="*/ 2147483647 h 1244"/>
              <a:gd name="T106" fmla="*/ 2147483647 w 868"/>
              <a:gd name="T107" fmla="*/ 2147483647 h 1244"/>
              <a:gd name="T108" fmla="*/ 2147483647 w 868"/>
              <a:gd name="T109" fmla="*/ 2147483647 h 1244"/>
              <a:gd name="T110" fmla="*/ 2147483647 w 868"/>
              <a:gd name="T111" fmla="*/ 2147483647 h 1244"/>
              <a:gd name="T112" fmla="*/ 2147483647 w 868"/>
              <a:gd name="T113" fmla="*/ 2147483647 h 1244"/>
              <a:gd name="T114" fmla="*/ 2147483647 w 868"/>
              <a:gd name="T115" fmla="*/ 2147483647 h 124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68"/>
              <a:gd name="T175" fmla="*/ 0 h 1244"/>
              <a:gd name="T176" fmla="*/ 868 w 868"/>
              <a:gd name="T177" fmla="*/ 1244 h 124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68" h="1244">
                <a:moveTo>
                  <a:pt x="556" y="415"/>
                </a:moveTo>
                <a:cubicBezTo>
                  <a:pt x="551" y="410"/>
                  <a:pt x="637" y="357"/>
                  <a:pt x="669" y="330"/>
                </a:cubicBezTo>
                <a:cubicBezTo>
                  <a:pt x="701" y="303"/>
                  <a:pt x="727" y="286"/>
                  <a:pt x="751" y="253"/>
                </a:cubicBezTo>
                <a:cubicBezTo>
                  <a:pt x="775" y="220"/>
                  <a:pt x="796" y="165"/>
                  <a:pt x="811" y="131"/>
                </a:cubicBezTo>
                <a:cubicBezTo>
                  <a:pt x="826" y="97"/>
                  <a:pt x="831" y="65"/>
                  <a:pt x="840" y="46"/>
                </a:cubicBezTo>
                <a:cubicBezTo>
                  <a:pt x="849" y="27"/>
                  <a:pt x="868" y="0"/>
                  <a:pt x="868" y="18"/>
                </a:cubicBezTo>
                <a:cubicBezTo>
                  <a:pt x="868" y="36"/>
                  <a:pt x="848" y="100"/>
                  <a:pt x="843" y="157"/>
                </a:cubicBezTo>
                <a:cubicBezTo>
                  <a:pt x="838" y="214"/>
                  <a:pt x="845" y="292"/>
                  <a:pt x="840" y="358"/>
                </a:cubicBezTo>
                <a:cubicBezTo>
                  <a:pt x="835" y="424"/>
                  <a:pt x="830" y="485"/>
                  <a:pt x="811" y="556"/>
                </a:cubicBezTo>
                <a:cubicBezTo>
                  <a:pt x="792" y="627"/>
                  <a:pt x="758" y="726"/>
                  <a:pt x="726" y="783"/>
                </a:cubicBezTo>
                <a:cubicBezTo>
                  <a:pt x="694" y="840"/>
                  <a:pt x="641" y="877"/>
                  <a:pt x="621" y="898"/>
                </a:cubicBezTo>
                <a:cubicBezTo>
                  <a:pt x="601" y="919"/>
                  <a:pt x="611" y="905"/>
                  <a:pt x="605" y="907"/>
                </a:cubicBezTo>
                <a:cubicBezTo>
                  <a:pt x="599" y="909"/>
                  <a:pt x="598" y="912"/>
                  <a:pt x="587" y="909"/>
                </a:cubicBezTo>
                <a:cubicBezTo>
                  <a:pt x="576" y="906"/>
                  <a:pt x="555" y="899"/>
                  <a:pt x="540" y="890"/>
                </a:cubicBezTo>
                <a:cubicBezTo>
                  <a:pt x="525" y="881"/>
                  <a:pt x="511" y="872"/>
                  <a:pt x="495" y="856"/>
                </a:cubicBezTo>
                <a:cubicBezTo>
                  <a:pt x="479" y="840"/>
                  <a:pt x="457" y="807"/>
                  <a:pt x="447" y="793"/>
                </a:cubicBezTo>
                <a:cubicBezTo>
                  <a:pt x="437" y="779"/>
                  <a:pt x="440" y="781"/>
                  <a:pt x="437" y="772"/>
                </a:cubicBezTo>
                <a:cubicBezTo>
                  <a:pt x="434" y="763"/>
                  <a:pt x="429" y="775"/>
                  <a:pt x="430" y="738"/>
                </a:cubicBezTo>
                <a:cubicBezTo>
                  <a:pt x="431" y="701"/>
                  <a:pt x="428" y="612"/>
                  <a:pt x="444" y="549"/>
                </a:cubicBezTo>
                <a:cubicBezTo>
                  <a:pt x="460" y="486"/>
                  <a:pt x="505" y="409"/>
                  <a:pt x="528" y="358"/>
                </a:cubicBezTo>
                <a:cubicBezTo>
                  <a:pt x="551" y="307"/>
                  <a:pt x="556" y="283"/>
                  <a:pt x="584" y="245"/>
                </a:cubicBezTo>
                <a:cubicBezTo>
                  <a:pt x="612" y="207"/>
                  <a:pt x="683" y="102"/>
                  <a:pt x="698" y="131"/>
                </a:cubicBezTo>
                <a:cubicBezTo>
                  <a:pt x="713" y="160"/>
                  <a:pt x="680" y="345"/>
                  <a:pt x="675" y="421"/>
                </a:cubicBezTo>
                <a:cubicBezTo>
                  <a:pt x="670" y="497"/>
                  <a:pt x="679" y="529"/>
                  <a:pt x="669" y="585"/>
                </a:cubicBezTo>
                <a:cubicBezTo>
                  <a:pt x="659" y="641"/>
                  <a:pt x="627" y="721"/>
                  <a:pt x="613" y="759"/>
                </a:cubicBezTo>
                <a:cubicBezTo>
                  <a:pt x="599" y="797"/>
                  <a:pt x="592" y="799"/>
                  <a:pt x="584" y="812"/>
                </a:cubicBezTo>
                <a:cubicBezTo>
                  <a:pt x="576" y="825"/>
                  <a:pt x="589" y="819"/>
                  <a:pt x="566" y="840"/>
                </a:cubicBezTo>
                <a:cubicBezTo>
                  <a:pt x="543" y="861"/>
                  <a:pt x="480" y="913"/>
                  <a:pt x="447" y="937"/>
                </a:cubicBezTo>
                <a:cubicBezTo>
                  <a:pt x="414" y="961"/>
                  <a:pt x="391" y="955"/>
                  <a:pt x="367" y="981"/>
                </a:cubicBezTo>
                <a:cubicBezTo>
                  <a:pt x="343" y="1007"/>
                  <a:pt x="326" y="1060"/>
                  <a:pt x="301" y="1095"/>
                </a:cubicBezTo>
                <a:cubicBezTo>
                  <a:pt x="276" y="1130"/>
                  <a:pt x="247" y="1165"/>
                  <a:pt x="219" y="1189"/>
                </a:cubicBezTo>
                <a:cubicBezTo>
                  <a:pt x="191" y="1213"/>
                  <a:pt x="166" y="1230"/>
                  <a:pt x="131" y="1237"/>
                </a:cubicBezTo>
                <a:cubicBezTo>
                  <a:pt x="96" y="1244"/>
                  <a:pt x="22" y="1235"/>
                  <a:pt x="11" y="1229"/>
                </a:cubicBezTo>
                <a:cubicBezTo>
                  <a:pt x="0" y="1223"/>
                  <a:pt x="39" y="1214"/>
                  <a:pt x="64" y="1199"/>
                </a:cubicBezTo>
                <a:cubicBezTo>
                  <a:pt x="89" y="1184"/>
                  <a:pt x="124" y="1172"/>
                  <a:pt x="159" y="1141"/>
                </a:cubicBezTo>
                <a:cubicBezTo>
                  <a:pt x="194" y="1110"/>
                  <a:pt x="237" y="1051"/>
                  <a:pt x="273" y="1010"/>
                </a:cubicBezTo>
                <a:cubicBezTo>
                  <a:pt x="309" y="969"/>
                  <a:pt x="341" y="924"/>
                  <a:pt x="375" y="893"/>
                </a:cubicBezTo>
                <a:cubicBezTo>
                  <a:pt x="409" y="862"/>
                  <a:pt x="449" y="840"/>
                  <a:pt x="475" y="825"/>
                </a:cubicBezTo>
                <a:cubicBezTo>
                  <a:pt x="501" y="810"/>
                  <a:pt x="510" y="825"/>
                  <a:pt x="531" y="805"/>
                </a:cubicBezTo>
                <a:cubicBezTo>
                  <a:pt x="552" y="785"/>
                  <a:pt x="583" y="756"/>
                  <a:pt x="600" y="705"/>
                </a:cubicBezTo>
                <a:cubicBezTo>
                  <a:pt x="617" y="654"/>
                  <a:pt x="624" y="559"/>
                  <a:pt x="631" y="501"/>
                </a:cubicBezTo>
                <a:cubicBezTo>
                  <a:pt x="638" y="443"/>
                  <a:pt x="636" y="402"/>
                  <a:pt x="641" y="358"/>
                </a:cubicBezTo>
                <a:cubicBezTo>
                  <a:pt x="646" y="314"/>
                  <a:pt x="663" y="254"/>
                  <a:pt x="659" y="237"/>
                </a:cubicBezTo>
                <a:cubicBezTo>
                  <a:pt x="655" y="220"/>
                  <a:pt x="643" y="219"/>
                  <a:pt x="619" y="257"/>
                </a:cubicBezTo>
                <a:cubicBezTo>
                  <a:pt x="595" y="295"/>
                  <a:pt x="537" y="403"/>
                  <a:pt x="512" y="467"/>
                </a:cubicBezTo>
                <a:cubicBezTo>
                  <a:pt x="487" y="531"/>
                  <a:pt x="477" y="589"/>
                  <a:pt x="471" y="641"/>
                </a:cubicBezTo>
                <a:cubicBezTo>
                  <a:pt x="465" y="693"/>
                  <a:pt x="473" y="743"/>
                  <a:pt x="479" y="777"/>
                </a:cubicBezTo>
                <a:cubicBezTo>
                  <a:pt x="485" y="811"/>
                  <a:pt x="501" y="835"/>
                  <a:pt x="507" y="848"/>
                </a:cubicBezTo>
                <a:cubicBezTo>
                  <a:pt x="513" y="861"/>
                  <a:pt x="514" y="855"/>
                  <a:pt x="518" y="856"/>
                </a:cubicBezTo>
                <a:cubicBezTo>
                  <a:pt x="522" y="857"/>
                  <a:pt x="512" y="861"/>
                  <a:pt x="532" y="854"/>
                </a:cubicBezTo>
                <a:cubicBezTo>
                  <a:pt x="552" y="847"/>
                  <a:pt x="609" y="843"/>
                  <a:pt x="641" y="812"/>
                </a:cubicBezTo>
                <a:cubicBezTo>
                  <a:pt x="673" y="781"/>
                  <a:pt x="702" y="722"/>
                  <a:pt x="726" y="670"/>
                </a:cubicBezTo>
                <a:cubicBezTo>
                  <a:pt x="750" y="618"/>
                  <a:pt x="772" y="557"/>
                  <a:pt x="783" y="500"/>
                </a:cubicBezTo>
                <a:cubicBezTo>
                  <a:pt x="794" y="443"/>
                  <a:pt x="790" y="367"/>
                  <a:pt x="791" y="325"/>
                </a:cubicBezTo>
                <a:cubicBezTo>
                  <a:pt x="792" y="283"/>
                  <a:pt x="794" y="249"/>
                  <a:pt x="787" y="249"/>
                </a:cubicBezTo>
                <a:cubicBezTo>
                  <a:pt x="780" y="249"/>
                  <a:pt x="761" y="307"/>
                  <a:pt x="747" y="325"/>
                </a:cubicBezTo>
                <a:cubicBezTo>
                  <a:pt x="733" y="343"/>
                  <a:pt x="735" y="342"/>
                  <a:pt x="703" y="357"/>
                </a:cubicBezTo>
                <a:cubicBezTo>
                  <a:pt x="671" y="372"/>
                  <a:pt x="587" y="403"/>
                  <a:pt x="556" y="415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81" name="Freeform 9"/>
          <p:cNvSpPr>
            <a:spLocks/>
          </p:cNvSpPr>
          <p:nvPr/>
        </p:nvSpPr>
        <p:spPr bwMode="ltGray">
          <a:xfrm>
            <a:off x="1289050" y="1755775"/>
            <a:ext cx="3252788" cy="4760913"/>
          </a:xfrm>
          <a:custGeom>
            <a:avLst/>
            <a:gdLst>
              <a:gd name="T0" fmla="*/ 2147483647 w 2049"/>
              <a:gd name="T1" fmla="*/ 2147483647 h 2999"/>
              <a:gd name="T2" fmla="*/ 2147483647 w 2049"/>
              <a:gd name="T3" fmla="*/ 2147483647 h 2999"/>
              <a:gd name="T4" fmla="*/ 2147483647 w 2049"/>
              <a:gd name="T5" fmla="*/ 2147483647 h 2999"/>
              <a:gd name="T6" fmla="*/ 2147483647 w 2049"/>
              <a:gd name="T7" fmla="*/ 2147483647 h 2999"/>
              <a:gd name="T8" fmla="*/ 2147483647 w 2049"/>
              <a:gd name="T9" fmla="*/ 2147483647 h 2999"/>
              <a:gd name="T10" fmla="*/ 2147483647 w 2049"/>
              <a:gd name="T11" fmla="*/ 2147483647 h 2999"/>
              <a:gd name="T12" fmla="*/ 2147483647 w 2049"/>
              <a:gd name="T13" fmla="*/ 2147483647 h 2999"/>
              <a:gd name="T14" fmla="*/ 2147483647 w 2049"/>
              <a:gd name="T15" fmla="*/ 2147483647 h 2999"/>
              <a:gd name="T16" fmla="*/ 2147483647 w 2049"/>
              <a:gd name="T17" fmla="*/ 2147483647 h 2999"/>
              <a:gd name="T18" fmla="*/ 2147483647 w 2049"/>
              <a:gd name="T19" fmla="*/ 2147483647 h 2999"/>
              <a:gd name="T20" fmla="*/ 2147483647 w 2049"/>
              <a:gd name="T21" fmla="*/ 2147483647 h 2999"/>
              <a:gd name="T22" fmla="*/ 2147483647 w 2049"/>
              <a:gd name="T23" fmla="*/ 2147483647 h 2999"/>
              <a:gd name="T24" fmla="*/ 2147483647 w 2049"/>
              <a:gd name="T25" fmla="*/ 2147483647 h 2999"/>
              <a:gd name="T26" fmla="*/ 2147483647 w 2049"/>
              <a:gd name="T27" fmla="*/ 2147483647 h 2999"/>
              <a:gd name="T28" fmla="*/ 2147483647 w 2049"/>
              <a:gd name="T29" fmla="*/ 2147483647 h 2999"/>
              <a:gd name="T30" fmla="*/ 2147483647 w 2049"/>
              <a:gd name="T31" fmla="*/ 2147483647 h 2999"/>
              <a:gd name="T32" fmla="*/ 2147483647 w 2049"/>
              <a:gd name="T33" fmla="*/ 2147483647 h 2999"/>
              <a:gd name="T34" fmla="*/ 2147483647 w 2049"/>
              <a:gd name="T35" fmla="*/ 2147483647 h 2999"/>
              <a:gd name="T36" fmla="*/ 2147483647 w 2049"/>
              <a:gd name="T37" fmla="*/ 2147483647 h 2999"/>
              <a:gd name="T38" fmla="*/ 2147483647 w 2049"/>
              <a:gd name="T39" fmla="*/ 2147483647 h 2999"/>
              <a:gd name="T40" fmla="*/ 2147483647 w 2049"/>
              <a:gd name="T41" fmla="*/ 2147483647 h 2999"/>
              <a:gd name="T42" fmla="*/ 2147483647 w 2049"/>
              <a:gd name="T43" fmla="*/ 2147483647 h 2999"/>
              <a:gd name="T44" fmla="*/ 2147483647 w 2049"/>
              <a:gd name="T45" fmla="*/ 2147483647 h 2999"/>
              <a:gd name="T46" fmla="*/ 2147483647 w 2049"/>
              <a:gd name="T47" fmla="*/ 2147483647 h 2999"/>
              <a:gd name="T48" fmla="*/ 2147483647 w 2049"/>
              <a:gd name="T49" fmla="*/ 2147483647 h 2999"/>
              <a:gd name="T50" fmla="*/ 2147483647 w 2049"/>
              <a:gd name="T51" fmla="*/ 2147483647 h 2999"/>
              <a:gd name="T52" fmla="*/ 2147483647 w 2049"/>
              <a:gd name="T53" fmla="*/ 2147483647 h 2999"/>
              <a:gd name="T54" fmla="*/ 2147483647 w 2049"/>
              <a:gd name="T55" fmla="*/ 2147483647 h 2999"/>
              <a:gd name="T56" fmla="*/ 2147483647 w 2049"/>
              <a:gd name="T57" fmla="*/ 2147483647 h 2999"/>
              <a:gd name="T58" fmla="*/ 2147483647 w 2049"/>
              <a:gd name="T59" fmla="*/ 2147483647 h 2999"/>
              <a:gd name="T60" fmla="*/ 2147483647 w 2049"/>
              <a:gd name="T61" fmla="*/ 2147483647 h 2999"/>
              <a:gd name="T62" fmla="*/ 2147483647 w 2049"/>
              <a:gd name="T63" fmla="*/ 2147483647 h 2999"/>
              <a:gd name="T64" fmla="*/ 2147483647 w 2049"/>
              <a:gd name="T65" fmla="*/ 2147483647 h 2999"/>
              <a:gd name="T66" fmla="*/ 2147483647 w 2049"/>
              <a:gd name="T67" fmla="*/ 2147483647 h 2999"/>
              <a:gd name="T68" fmla="*/ 2147483647 w 2049"/>
              <a:gd name="T69" fmla="*/ 2147483647 h 2999"/>
              <a:gd name="T70" fmla="*/ 2147483647 w 2049"/>
              <a:gd name="T71" fmla="*/ 2147483647 h 2999"/>
              <a:gd name="T72" fmla="*/ 2147483647 w 2049"/>
              <a:gd name="T73" fmla="*/ 2147483647 h 2999"/>
              <a:gd name="T74" fmla="*/ 2147483647 w 2049"/>
              <a:gd name="T75" fmla="*/ 2147483647 h 2999"/>
              <a:gd name="T76" fmla="*/ 2147483647 w 2049"/>
              <a:gd name="T77" fmla="*/ 2147483647 h 2999"/>
              <a:gd name="T78" fmla="*/ 2147483647 w 2049"/>
              <a:gd name="T79" fmla="*/ 2147483647 h 2999"/>
              <a:gd name="T80" fmla="*/ 2147483647 w 2049"/>
              <a:gd name="T81" fmla="*/ 2147483647 h 2999"/>
              <a:gd name="T82" fmla="*/ 2147483647 w 2049"/>
              <a:gd name="T83" fmla="*/ 2147483647 h 2999"/>
              <a:gd name="T84" fmla="*/ 2147483647 w 2049"/>
              <a:gd name="T85" fmla="*/ 2147483647 h 2999"/>
              <a:gd name="T86" fmla="*/ 2147483647 w 2049"/>
              <a:gd name="T87" fmla="*/ 2147483647 h 2999"/>
              <a:gd name="T88" fmla="*/ 2147483647 w 2049"/>
              <a:gd name="T89" fmla="*/ 2147483647 h 2999"/>
              <a:gd name="T90" fmla="*/ 2147483647 w 2049"/>
              <a:gd name="T91" fmla="*/ 2147483647 h 2999"/>
              <a:gd name="T92" fmla="*/ 2147483647 w 2049"/>
              <a:gd name="T93" fmla="*/ 2147483647 h 2999"/>
              <a:gd name="T94" fmla="*/ 2147483647 w 2049"/>
              <a:gd name="T95" fmla="*/ 2147483647 h 2999"/>
              <a:gd name="T96" fmla="*/ 2147483647 w 2049"/>
              <a:gd name="T97" fmla="*/ 2147483647 h 2999"/>
              <a:gd name="T98" fmla="*/ 2147483647 w 2049"/>
              <a:gd name="T99" fmla="*/ 2147483647 h 299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049"/>
              <a:gd name="T151" fmla="*/ 0 h 2999"/>
              <a:gd name="T152" fmla="*/ 2049 w 2049"/>
              <a:gd name="T153" fmla="*/ 2999 h 299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049" h="2999">
                <a:moveTo>
                  <a:pt x="1643" y="147"/>
                </a:moveTo>
                <a:cubicBezTo>
                  <a:pt x="1638" y="142"/>
                  <a:pt x="1657" y="109"/>
                  <a:pt x="1671" y="90"/>
                </a:cubicBezTo>
                <a:cubicBezTo>
                  <a:pt x="1685" y="71"/>
                  <a:pt x="1704" y="47"/>
                  <a:pt x="1728" y="33"/>
                </a:cubicBezTo>
                <a:cubicBezTo>
                  <a:pt x="1752" y="19"/>
                  <a:pt x="1775" y="10"/>
                  <a:pt x="1813" y="5"/>
                </a:cubicBezTo>
                <a:cubicBezTo>
                  <a:pt x="1851" y="0"/>
                  <a:pt x="1917" y="0"/>
                  <a:pt x="1955" y="5"/>
                </a:cubicBezTo>
                <a:cubicBezTo>
                  <a:pt x="1993" y="10"/>
                  <a:pt x="2031" y="19"/>
                  <a:pt x="2040" y="33"/>
                </a:cubicBezTo>
                <a:cubicBezTo>
                  <a:pt x="2049" y="47"/>
                  <a:pt x="2025" y="71"/>
                  <a:pt x="2011" y="90"/>
                </a:cubicBezTo>
                <a:cubicBezTo>
                  <a:pt x="1997" y="109"/>
                  <a:pt x="1983" y="128"/>
                  <a:pt x="1955" y="147"/>
                </a:cubicBezTo>
                <a:cubicBezTo>
                  <a:pt x="1927" y="166"/>
                  <a:pt x="1874" y="190"/>
                  <a:pt x="1841" y="204"/>
                </a:cubicBezTo>
                <a:cubicBezTo>
                  <a:pt x="1808" y="218"/>
                  <a:pt x="1775" y="218"/>
                  <a:pt x="1756" y="232"/>
                </a:cubicBezTo>
                <a:cubicBezTo>
                  <a:pt x="1737" y="246"/>
                  <a:pt x="1723" y="280"/>
                  <a:pt x="1728" y="289"/>
                </a:cubicBezTo>
                <a:cubicBezTo>
                  <a:pt x="1733" y="298"/>
                  <a:pt x="1771" y="280"/>
                  <a:pt x="1785" y="289"/>
                </a:cubicBezTo>
                <a:cubicBezTo>
                  <a:pt x="1799" y="298"/>
                  <a:pt x="1813" y="325"/>
                  <a:pt x="1813" y="345"/>
                </a:cubicBezTo>
                <a:cubicBezTo>
                  <a:pt x="1813" y="365"/>
                  <a:pt x="1794" y="391"/>
                  <a:pt x="1784" y="410"/>
                </a:cubicBezTo>
                <a:cubicBezTo>
                  <a:pt x="1774" y="429"/>
                  <a:pt x="1770" y="446"/>
                  <a:pt x="1756" y="459"/>
                </a:cubicBezTo>
                <a:cubicBezTo>
                  <a:pt x="1742" y="472"/>
                  <a:pt x="1746" y="468"/>
                  <a:pt x="1699" y="487"/>
                </a:cubicBezTo>
                <a:cubicBezTo>
                  <a:pt x="1652" y="506"/>
                  <a:pt x="1544" y="539"/>
                  <a:pt x="1473" y="572"/>
                </a:cubicBezTo>
                <a:cubicBezTo>
                  <a:pt x="1402" y="605"/>
                  <a:pt x="1350" y="642"/>
                  <a:pt x="1274" y="685"/>
                </a:cubicBezTo>
                <a:cubicBezTo>
                  <a:pt x="1198" y="728"/>
                  <a:pt x="1085" y="789"/>
                  <a:pt x="1019" y="827"/>
                </a:cubicBezTo>
                <a:cubicBezTo>
                  <a:pt x="953" y="865"/>
                  <a:pt x="948" y="870"/>
                  <a:pt x="877" y="912"/>
                </a:cubicBezTo>
                <a:cubicBezTo>
                  <a:pt x="806" y="954"/>
                  <a:pt x="687" y="1008"/>
                  <a:pt x="594" y="1082"/>
                </a:cubicBezTo>
                <a:cubicBezTo>
                  <a:pt x="501" y="1156"/>
                  <a:pt x="401" y="1253"/>
                  <a:pt x="320" y="1354"/>
                </a:cubicBezTo>
                <a:cubicBezTo>
                  <a:pt x="239" y="1455"/>
                  <a:pt x="149" y="1613"/>
                  <a:pt x="108" y="1690"/>
                </a:cubicBezTo>
                <a:cubicBezTo>
                  <a:pt x="67" y="1767"/>
                  <a:pt x="81" y="1777"/>
                  <a:pt x="72" y="1814"/>
                </a:cubicBezTo>
                <a:cubicBezTo>
                  <a:pt x="63" y="1851"/>
                  <a:pt x="59" y="1871"/>
                  <a:pt x="56" y="1914"/>
                </a:cubicBezTo>
                <a:cubicBezTo>
                  <a:pt x="53" y="1957"/>
                  <a:pt x="37" y="1986"/>
                  <a:pt x="55" y="2075"/>
                </a:cubicBezTo>
                <a:cubicBezTo>
                  <a:pt x="73" y="2164"/>
                  <a:pt x="107" y="2340"/>
                  <a:pt x="164" y="2450"/>
                </a:cubicBezTo>
                <a:cubicBezTo>
                  <a:pt x="221" y="2560"/>
                  <a:pt x="337" y="2675"/>
                  <a:pt x="396" y="2738"/>
                </a:cubicBezTo>
                <a:cubicBezTo>
                  <a:pt x="455" y="2801"/>
                  <a:pt x="497" y="2795"/>
                  <a:pt x="520" y="2826"/>
                </a:cubicBezTo>
                <a:cubicBezTo>
                  <a:pt x="543" y="2857"/>
                  <a:pt x="535" y="2901"/>
                  <a:pt x="536" y="2926"/>
                </a:cubicBezTo>
                <a:cubicBezTo>
                  <a:pt x="537" y="2951"/>
                  <a:pt x="573" y="2999"/>
                  <a:pt x="524" y="2974"/>
                </a:cubicBezTo>
                <a:cubicBezTo>
                  <a:pt x="475" y="2949"/>
                  <a:pt x="317" y="2853"/>
                  <a:pt x="240" y="2774"/>
                </a:cubicBezTo>
                <a:cubicBezTo>
                  <a:pt x="163" y="2695"/>
                  <a:pt x="103" y="2609"/>
                  <a:pt x="64" y="2502"/>
                </a:cubicBezTo>
                <a:cubicBezTo>
                  <a:pt x="25" y="2395"/>
                  <a:pt x="16" y="2238"/>
                  <a:pt x="8" y="2134"/>
                </a:cubicBezTo>
                <a:cubicBezTo>
                  <a:pt x="0" y="2030"/>
                  <a:pt x="5" y="1959"/>
                  <a:pt x="16" y="1878"/>
                </a:cubicBezTo>
                <a:cubicBezTo>
                  <a:pt x="27" y="1797"/>
                  <a:pt x="18" y="1764"/>
                  <a:pt x="72" y="1650"/>
                </a:cubicBezTo>
                <a:cubicBezTo>
                  <a:pt x="126" y="1536"/>
                  <a:pt x="214" y="1333"/>
                  <a:pt x="339" y="1196"/>
                </a:cubicBezTo>
                <a:cubicBezTo>
                  <a:pt x="464" y="1059"/>
                  <a:pt x="656" y="936"/>
                  <a:pt x="821" y="827"/>
                </a:cubicBezTo>
                <a:cubicBezTo>
                  <a:pt x="986" y="718"/>
                  <a:pt x="1209" y="609"/>
                  <a:pt x="1331" y="544"/>
                </a:cubicBezTo>
                <a:cubicBezTo>
                  <a:pt x="1453" y="479"/>
                  <a:pt x="1516" y="462"/>
                  <a:pt x="1556" y="438"/>
                </a:cubicBezTo>
                <a:cubicBezTo>
                  <a:pt x="1596" y="414"/>
                  <a:pt x="1558" y="427"/>
                  <a:pt x="1568" y="402"/>
                </a:cubicBezTo>
                <a:cubicBezTo>
                  <a:pt x="1578" y="377"/>
                  <a:pt x="1592" y="322"/>
                  <a:pt x="1614" y="289"/>
                </a:cubicBezTo>
                <a:cubicBezTo>
                  <a:pt x="1636" y="256"/>
                  <a:pt x="1652" y="232"/>
                  <a:pt x="1699" y="204"/>
                </a:cubicBezTo>
                <a:cubicBezTo>
                  <a:pt x="1746" y="176"/>
                  <a:pt x="1860" y="137"/>
                  <a:pt x="1898" y="118"/>
                </a:cubicBezTo>
                <a:cubicBezTo>
                  <a:pt x="1936" y="99"/>
                  <a:pt x="1931" y="95"/>
                  <a:pt x="1926" y="90"/>
                </a:cubicBezTo>
                <a:cubicBezTo>
                  <a:pt x="1921" y="85"/>
                  <a:pt x="1893" y="95"/>
                  <a:pt x="1870" y="90"/>
                </a:cubicBezTo>
                <a:cubicBezTo>
                  <a:pt x="1847" y="85"/>
                  <a:pt x="1809" y="62"/>
                  <a:pt x="1785" y="62"/>
                </a:cubicBezTo>
                <a:cubicBezTo>
                  <a:pt x="1761" y="62"/>
                  <a:pt x="1742" y="81"/>
                  <a:pt x="1728" y="90"/>
                </a:cubicBezTo>
                <a:cubicBezTo>
                  <a:pt x="1714" y="99"/>
                  <a:pt x="1713" y="108"/>
                  <a:pt x="1699" y="118"/>
                </a:cubicBezTo>
                <a:cubicBezTo>
                  <a:pt x="1685" y="128"/>
                  <a:pt x="1648" y="152"/>
                  <a:pt x="1643" y="147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82" name="Freeform 10"/>
          <p:cNvSpPr>
            <a:spLocks/>
          </p:cNvSpPr>
          <p:nvPr/>
        </p:nvSpPr>
        <p:spPr bwMode="ltGray">
          <a:xfrm>
            <a:off x="3311525" y="2168525"/>
            <a:ext cx="269875" cy="314325"/>
          </a:xfrm>
          <a:custGeom>
            <a:avLst/>
            <a:gdLst>
              <a:gd name="T0" fmla="*/ 2147483647 w 179"/>
              <a:gd name="T1" fmla="*/ 2147483647 h 222"/>
              <a:gd name="T2" fmla="*/ 0 w 179"/>
              <a:gd name="T3" fmla="*/ 2147483647 h 222"/>
              <a:gd name="T4" fmla="*/ 2147483647 w 179"/>
              <a:gd name="T5" fmla="*/ 2147483647 h 222"/>
              <a:gd name="T6" fmla="*/ 2147483647 w 179"/>
              <a:gd name="T7" fmla="*/ 2147483647 h 222"/>
              <a:gd name="T8" fmla="*/ 2147483647 w 179"/>
              <a:gd name="T9" fmla="*/ 2147483647 h 222"/>
              <a:gd name="T10" fmla="*/ 2147483647 w 179"/>
              <a:gd name="T11" fmla="*/ 2147483647 h 222"/>
              <a:gd name="T12" fmla="*/ 2147483647 w 179"/>
              <a:gd name="T13" fmla="*/ 2147483647 h 2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9"/>
              <a:gd name="T22" fmla="*/ 0 h 222"/>
              <a:gd name="T23" fmla="*/ 179 w 179"/>
              <a:gd name="T24" fmla="*/ 222 h 2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9" h="222">
                <a:moveTo>
                  <a:pt x="56" y="14"/>
                </a:moveTo>
                <a:cubicBezTo>
                  <a:pt x="33" y="28"/>
                  <a:pt x="0" y="128"/>
                  <a:pt x="0" y="156"/>
                </a:cubicBezTo>
                <a:cubicBezTo>
                  <a:pt x="0" y="184"/>
                  <a:pt x="42" y="175"/>
                  <a:pt x="56" y="184"/>
                </a:cubicBezTo>
                <a:cubicBezTo>
                  <a:pt x="70" y="193"/>
                  <a:pt x="66" y="222"/>
                  <a:pt x="85" y="213"/>
                </a:cubicBezTo>
                <a:cubicBezTo>
                  <a:pt x="104" y="204"/>
                  <a:pt x="161" y="152"/>
                  <a:pt x="170" y="128"/>
                </a:cubicBezTo>
                <a:cubicBezTo>
                  <a:pt x="179" y="104"/>
                  <a:pt x="155" y="90"/>
                  <a:pt x="141" y="71"/>
                </a:cubicBezTo>
                <a:cubicBezTo>
                  <a:pt x="127" y="52"/>
                  <a:pt x="79" y="0"/>
                  <a:pt x="56" y="1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83" name="Freeform 11"/>
          <p:cNvSpPr>
            <a:spLocks/>
          </p:cNvSpPr>
          <p:nvPr/>
        </p:nvSpPr>
        <p:spPr bwMode="ltGray">
          <a:xfrm>
            <a:off x="1376363" y="571500"/>
            <a:ext cx="4000500" cy="3217863"/>
          </a:xfrm>
          <a:custGeom>
            <a:avLst/>
            <a:gdLst>
              <a:gd name="T0" fmla="*/ 2147483647 w 2520"/>
              <a:gd name="T1" fmla="*/ 2147483647 h 2027"/>
              <a:gd name="T2" fmla="*/ 2147483647 w 2520"/>
              <a:gd name="T3" fmla="*/ 2147483647 h 2027"/>
              <a:gd name="T4" fmla="*/ 2147483647 w 2520"/>
              <a:gd name="T5" fmla="*/ 2147483647 h 2027"/>
              <a:gd name="T6" fmla="*/ 2147483647 w 2520"/>
              <a:gd name="T7" fmla="*/ 2147483647 h 2027"/>
              <a:gd name="T8" fmla="*/ 2147483647 w 2520"/>
              <a:gd name="T9" fmla="*/ 2147483647 h 2027"/>
              <a:gd name="T10" fmla="*/ 2147483647 w 2520"/>
              <a:gd name="T11" fmla="*/ 2147483647 h 2027"/>
              <a:gd name="T12" fmla="*/ 2147483647 w 2520"/>
              <a:gd name="T13" fmla="*/ 2147483647 h 2027"/>
              <a:gd name="T14" fmla="*/ 2147483647 w 2520"/>
              <a:gd name="T15" fmla="*/ 2147483647 h 2027"/>
              <a:gd name="T16" fmla="*/ 2147483647 w 2520"/>
              <a:gd name="T17" fmla="*/ 2147483647 h 2027"/>
              <a:gd name="T18" fmla="*/ 2147483647 w 2520"/>
              <a:gd name="T19" fmla="*/ 2147483647 h 2027"/>
              <a:gd name="T20" fmla="*/ 2147483647 w 2520"/>
              <a:gd name="T21" fmla="*/ 2147483647 h 2027"/>
              <a:gd name="T22" fmla="*/ 2147483647 w 2520"/>
              <a:gd name="T23" fmla="*/ 2147483647 h 2027"/>
              <a:gd name="T24" fmla="*/ 2147483647 w 2520"/>
              <a:gd name="T25" fmla="*/ 2147483647 h 2027"/>
              <a:gd name="T26" fmla="*/ 2147483647 w 2520"/>
              <a:gd name="T27" fmla="*/ 2147483647 h 2027"/>
              <a:gd name="T28" fmla="*/ 2147483647 w 2520"/>
              <a:gd name="T29" fmla="*/ 2147483647 h 2027"/>
              <a:gd name="T30" fmla="*/ 2147483647 w 2520"/>
              <a:gd name="T31" fmla="*/ 2147483647 h 2027"/>
              <a:gd name="T32" fmla="*/ 2147483647 w 2520"/>
              <a:gd name="T33" fmla="*/ 2147483647 h 2027"/>
              <a:gd name="T34" fmla="*/ 2147483647 w 2520"/>
              <a:gd name="T35" fmla="*/ 2147483647 h 2027"/>
              <a:gd name="T36" fmla="*/ 2147483647 w 2520"/>
              <a:gd name="T37" fmla="*/ 2147483647 h 2027"/>
              <a:gd name="T38" fmla="*/ 2147483647 w 2520"/>
              <a:gd name="T39" fmla="*/ 2147483647 h 2027"/>
              <a:gd name="T40" fmla="*/ 2147483647 w 2520"/>
              <a:gd name="T41" fmla="*/ 2147483647 h 2027"/>
              <a:gd name="T42" fmla="*/ 2147483647 w 2520"/>
              <a:gd name="T43" fmla="*/ 2147483647 h 2027"/>
              <a:gd name="T44" fmla="*/ 2147483647 w 2520"/>
              <a:gd name="T45" fmla="*/ 2147483647 h 2027"/>
              <a:gd name="T46" fmla="*/ 2147483647 w 2520"/>
              <a:gd name="T47" fmla="*/ 2147483647 h 2027"/>
              <a:gd name="T48" fmla="*/ 2147483647 w 2520"/>
              <a:gd name="T49" fmla="*/ 2147483647 h 2027"/>
              <a:gd name="T50" fmla="*/ 2147483647 w 2520"/>
              <a:gd name="T51" fmla="*/ 2147483647 h 2027"/>
              <a:gd name="T52" fmla="*/ 2147483647 w 2520"/>
              <a:gd name="T53" fmla="*/ 2147483647 h 2027"/>
              <a:gd name="T54" fmla="*/ 2147483647 w 2520"/>
              <a:gd name="T55" fmla="*/ 2147483647 h 2027"/>
              <a:gd name="T56" fmla="*/ 2147483647 w 2520"/>
              <a:gd name="T57" fmla="*/ 2147483647 h 2027"/>
              <a:gd name="T58" fmla="*/ 2147483647 w 2520"/>
              <a:gd name="T59" fmla="*/ 2147483647 h 2027"/>
              <a:gd name="T60" fmla="*/ 2147483647 w 2520"/>
              <a:gd name="T61" fmla="*/ 2147483647 h 2027"/>
              <a:gd name="T62" fmla="*/ 2147483647 w 2520"/>
              <a:gd name="T63" fmla="*/ 2147483647 h 2027"/>
              <a:gd name="T64" fmla="*/ 2147483647 w 2520"/>
              <a:gd name="T65" fmla="*/ 2147483647 h 2027"/>
              <a:gd name="T66" fmla="*/ 2147483647 w 2520"/>
              <a:gd name="T67" fmla="*/ 2147483647 h 2027"/>
              <a:gd name="T68" fmla="*/ 2147483647 w 2520"/>
              <a:gd name="T69" fmla="*/ 2147483647 h 2027"/>
              <a:gd name="T70" fmla="*/ 2147483647 w 2520"/>
              <a:gd name="T71" fmla="*/ 2147483647 h 2027"/>
              <a:gd name="T72" fmla="*/ 0 w 2520"/>
              <a:gd name="T73" fmla="*/ 2147483647 h 2027"/>
              <a:gd name="T74" fmla="*/ 2147483647 w 2520"/>
              <a:gd name="T75" fmla="*/ 2147483647 h 2027"/>
              <a:gd name="T76" fmla="*/ 2147483647 w 2520"/>
              <a:gd name="T77" fmla="*/ 2147483647 h 2027"/>
              <a:gd name="T78" fmla="*/ 2147483647 w 2520"/>
              <a:gd name="T79" fmla="*/ 2147483647 h 2027"/>
              <a:gd name="T80" fmla="*/ 2147483647 w 2520"/>
              <a:gd name="T81" fmla="*/ 2147483647 h 2027"/>
              <a:gd name="T82" fmla="*/ 2147483647 w 2520"/>
              <a:gd name="T83" fmla="*/ 2147483647 h 2027"/>
              <a:gd name="T84" fmla="*/ 2147483647 w 2520"/>
              <a:gd name="T85" fmla="*/ 2147483647 h 2027"/>
              <a:gd name="T86" fmla="*/ 2147483647 w 2520"/>
              <a:gd name="T87" fmla="*/ 2147483647 h 2027"/>
              <a:gd name="T88" fmla="*/ 2147483647 w 2520"/>
              <a:gd name="T89" fmla="*/ 2147483647 h 2027"/>
              <a:gd name="T90" fmla="*/ 2147483647 w 2520"/>
              <a:gd name="T91" fmla="*/ 2147483647 h 2027"/>
              <a:gd name="T92" fmla="*/ 2147483647 w 2520"/>
              <a:gd name="T93" fmla="*/ 2147483647 h 2027"/>
              <a:gd name="T94" fmla="*/ 2147483647 w 2520"/>
              <a:gd name="T95" fmla="*/ 2147483647 h 2027"/>
              <a:gd name="T96" fmla="*/ 2147483647 w 2520"/>
              <a:gd name="T97" fmla="*/ 2147483647 h 2027"/>
              <a:gd name="T98" fmla="*/ 2147483647 w 2520"/>
              <a:gd name="T99" fmla="*/ 2147483647 h 2027"/>
              <a:gd name="T100" fmla="*/ 2147483647 w 2520"/>
              <a:gd name="T101" fmla="*/ 2147483647 h 2027"/>
              <a:gd name="T102" fmla="*/ 2147483647 w 2520"/>
              <a:gd name="T103" fmla="*/ 2147483647 h 2027"/>
              <a:gd name="T104" fmla="*/ 2147483647 w 2520"/>
              <a:gd name="T105" fmla="*/ 2147483647 h 2027"/>
              <a:gd name="T106" fmla="*/ 2147483647 w 2520"/>
              <a:gd name="T107" fmla="*/ 2147483647 h 2027"/>
              <a:gd name="T108" fmla="*/ 2147483647 w 2520"/>
              <a:gd name="T109" fmla="*/ 2147483647 h 2027"/>
              <a:gd name="T110" fmla="*/ 2147483647 w 2520"/>
              <a:gd name="T111" fmla="*/ 2147483647 h 2027"/>
              <a:gd name="T112" fmla="*/ 2147483647 w 2520"/>
              <a:gd name="T113" fmla="*/ 2147483647 h 2027"/>
              <a:gd name="T114" fmla="*/ 2147483647 w 2520"/>
              <a:gd name="T115" fmla="*/ 2147483647 h 2027"/>
              <a:gd name="T116" fmla="*/ 2147483647 w 2520"/>
              <a:gd name="T117" fmla="*/ 2147483647 h 2027"/>
              <a:gd name="T118" fmla="*/ 2147483647 w 2520"/>
              <a:gd name="T119" fmla="*/ 2147483647 h 2027"/>
              <a:gd name="T120" fmla="*/ 2147483647 w 2520"/>
              <a:gd name="T121" fmla="*/ 2147483647 h 20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0"/>
              <a:gd name="T184" fmla="*/ 0 h 2027"/>
              <a:gd name="T185" fmla="*/ 2520 w 2520"/>
              <a:gd name="T186" fmla="*/ 2027 h 202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0" h="2027">
                <a:moveTo>
                  <a:pt x="2077" y="90"/>
                </a:moveTo>
                <a:cubicBezTo>
                  <a:pt x="2082" y="81"/>
                  <a:pt x="2096" y="71"/>
                  <a:pt x="2105" y="62"/>
                </a:cubicBezTo>
                <a:cubicBezTo>
                  <a:pt x="2114" y="53"/>
                  <a:pt x="2124" y="42"/>
                  <a:pt x="2133" y="33"/>
                </a:cubicBezTo>
                <a:cubicBezTo>
                  <a:pt x="2142" y="24"/>
                  <a:pt x="2143" y="10"/>
                  <a:pt x="2162" y="5"/>
                </a:cubicBezTo>
                <a:cubicBezTo>
                  <a:pt x="2181" y="0"/>
                  <a:pt x="2214" y="0"/>
                  <a:pt x="2247" y="5"/>
                </a:cubicBezTo>
                <a:cubicBezTo>
                  <a:pt x="2280" y="10"/>
                  <a:pt x="2331" y="26"/>
                  <a:pt x="2358" y="35"/>
                </a:cubicBezTo>
                <a:cubicBezTo>
                  <a:pt x="2385" y="44"/>
                  <a:pt x="2392" y="53"/>
                  <a:pt x="2412" y="60"/>
                </a:cubicBezTo>
                <a:cubicBezTo>
                  <a:pt x="2432" y="67"/>
                  <a:pt x="2463" y="78"/>
                  <a:pt x="2480" y="79"/>
                </a:cubicBezTo>
                <a:cubicBezTo>
                  <a:pt x="2497" y="80"/>
                  <a:pt x="2512" y="60"/>
                  <a:pt x="2516" y="67"/>
                </a:cubicBezTo>
                <a:cubicBezTo>
                  <a:pt x="2520" y="74"/>
                  <a:pt x="2516" y="105"/>
                  <a:pt x="2504" y="123"/>
                </a:cubicBezTo>
                <a:cubicBezTo>
                  <a:pt x="2492" y="141"/>
                  <a:pt x="2464" y="162"/>
                  <a:pt x="2445" y="175"/>
                </a:cubicBezTo>
                <a:cubicBezTo>
                  <a:pt x="2426" y="188"/>
                  <a:pt x="2435" y="174"/>
                  <a:pt x="2389" y="203"/>
                </a:cubicBezTo>
                <a:cubicBezTo>
                  <a:pt x="2343" y="232"/>
                  <a:pt x="2216" y="314"/>
                  <a:pt x="2168" y="347"/>
                </a:cubicBezTo>
                <a:cubicBezTo>
                  <a:pt x="2120" y="380"/>
                  <a:pt x="2123" y="382"/>
                  <a:pt x="2100" y="399"/>
                </a:cubicBezTo>
                <a:cubicBezTo>
                  <a:pt x="2077" y="416"/>
                  <a:pt x="2074" y="418"/>
                  <a:pt x="2028" y="447"/>
                </a:cubicBezTo>
                <a:cubicBezTo>
                  <a:pt x="1982" y="476"/>
                  <a:pt x="1908" y="528"/>
                  <a:pt x="1822" y="572"/>
                </a:cubicBezTo>
                <a:cubicBezTo>
                  <a:pt x="1736" y="616"/>
                  <a:pt x="1642" y="676"/>
                  <a:pt x="1510" y="714"/>
                </a:cubicBezTo>
                <a:cubicBezTo>
                  <a:pt x="1378" y="752"/>
                  <a:pt x="1156" y="790"/>
                  <a:pt x="1028" y="799"/>
                </a:cubicBezTo>
                <a:cubicBezTo>
                  <a:pt x="900" y="808"/>
                  <a:pt x="811" y="788"/>
                  <a:pt x="744" y="770"/>
                </a:cubicBezTo>
                <a:cubicBezTo>
                  <a:pt x="677" y="752"/>
                  <a:pt x="648" y="712"/>
                  <a:pt x="624" y="692"/>
                </a:cubicBezTo>
                <a:cubicBezTo>
                  <a:pt x="600" y="672"/>
                  <a:pt x="615" y="657"/>
                  <a:pt x="600" y="651"/>
                </a:cubicBezTo>
                <a:cubicBezTo>
                  <a:pt x="585" y="645"/>
                  <a:pt x="555" y="655"/>
                  <a:pt x="536" y="659"/>
                </a:cubicBezTo>
                <a:cubicBezTo>
                  <a:pt x="517" y="663"/>
                  <a:pt x="496" y="666"/>
                  <a:pt x="484" y="675"/>
                </a:cubicBezTo>
                <a:cubicBezTo>
                  <a:pt x="472" y="684"/>
                  <a:pt x="460" y="703"/>
                  <a:pt x="461" y="714"/>
                </a:cubicBezTo>
                <a:cubicBezTo>
                  <a:pt x="462" y="725"/>
                  <a:pt x="475" y="733"/>
                  <a:pt x="489" y="742"/>
                </a:cubicBezTo>
                <a:cubicBezTo>
                  <a:pt x="503" y="751"/>
                  <a:pt x="532" y="761"/>
                  <a:pt x="546" y="770"/>
                </a:cubicBezTo>
                <a:cubicBezTo>
                  <a:pt x="560" y="779"/>
                  <a:pt x="579" y="780"/>
                  <a:pt x="574" y="799"/>
                </a:cubicBezTo>
                <a:cubicBezTo>
                  <a:pt x="569" y="818"/>
                  <a:pt x="534" y="861"/>
                  <a:pt x="517" y="884"/>
                </a:cubicBezTo>
                <a:cubicBezTo>
                  <a:pt x="500" y="907"/>
                  <a:pt x="492" y="926"/>
                  <a:pt x="472" y="939"/>
                </a:cubicBezTo>
                <a:cubicBezTo>
                  <a:pt x="452" y="952"/>
                  <a:pt x="435" y="956"/>
                  <a:pt x="400" y="963"/>
                </a:cubicBezTo>
                <a:cubicBezTo>
                  <a:pt x="365" y="970"/>
                  <a:pt x="306" y="968"/>
                  <a:pt x="264" y="983"/>
                </a:cubicBezTo>
                <a:cubicBezTo>
                  <a:pt x="222" y="998"/>
                  <a:pt x="182" y="1017"/>
                  <a:pt x="149" y="1054"/>
                </a:cubicBezTo>
                <a:cubicBezTo>
                  <a:pt x="116" y="1091"/>
                  <a:pt x="83" y="1136"/>
                  <a:pt x="64" y="1207"/>
                </a:cubicBezTo>
                <a:cubicBezTo>
                  <a:pt x="45" y="1278"/>
                  <a:pt x="43" y="1351"/>
                  <a:pt x="36" y="1479"/>
                </a:cubicBezTo>
                <a:cubicBezTo>
                  <a:pt x="29" y="1607"/>
                  <a:pt x="25" y="1923"/>
                  <a:pt x="20" y="1975"/>
                </a:cubicBezTo>
                <a:cubicBezTo>
                  <a:pt x="15" y="2027"/>
                  <a:pt x="10" y="1874"/>
                  <a:pt x="7" y="1791"/>
                </a:cubicBezTo>
                <a:cubicBezTo>
                  <a:pt x="4" y="1708"/>
                  <a:pt x="0" y="1551"/>
                  <a:pt x="0" y="1475"/>
                </a:cubicBezTo>
                <a:cubicBezTo>
                  <a:pt x="0" y="1399"/>
                  <a:pt x="2" y="1379"/>
                  <a:pt x="7" y="1337"/>
                </a:cubicBezTo>
                <a:cubicBezTo>
                  <a:pt x="12" y="1295"/>
                  <a:pt x="19" y="1258"/>
                  <a:pt x="28" y="1220"/>
                </a:cubicBezTo>
                <a:cubicBezTo>
                  <a:pt x="37" y="1182"/>
                  <a:pt x="44" y="1149"/>
                  <a:pt x="64" y="1107"/>
                </a:cubicBezTo>
                <a:cubicBezTo>
                  <a:pt x="84" y="1065"/>
                  <a:pt x="116" y="1006"/>
                  <a:pt x="149" y="969"/>
                </a:cubicBezTo>
                <a:cubicBezTo>
                  <a:pt x="182" y="932"/>
                  <a:pt x="230" y="903"/>
                  <a:pt x="262" y="884"/>
                </a:cubicBezTo>
                <a:cubicBezTo>
                  <a:pt x="294" y="865"/>
                  <a:pt x="322" y="869"/>
                  <a:pt x="340" y="855"/>
                </a:cubicBezTo>
                <a:cubicBezTo>
                  <a:pt x="358" y="841"/>
                  <a:pt x="361" y="822"/>
                  <a:pt x="372" y="799"/>
                </a:cubicBezTo>
                <a:cubicBezTo>
                  <a:pt x="383" y="776"/>
                  <a:pt x="386" y="743"/>
                  <a:pt x="404" y="714"/>
                </a:cubicBezTo>
                <a:cubicBezTo>
                  <a:pt x="422" y="685"/>
                  <a:pt x="461" y="643"/>
                  <a:pt x="480" y="623"/>
                </a:cubicBezTo>
                <a:cubicBezTo>
                  <a:pt x="499" y="603"/>
                  <a:pt x="491" y="608"/>
                  <a:pt x="516" y="595"/>
                </a:cubicBezTo>
                <a:cubicBezTo>
                  <a:pt x="541" y="582"/>
                  <a:pt x="606" y="549"/>
                  <a:pt x="631" y="544"/>
                </a:cubicBezTo>
                <a:cubicBezTo>
                  <a:pt x="656" y="539"/>
                  <a:pt x="612" y="549"/>
                  <a:pt x="664" y="563"/>
                </a:cubicBezTo>
                <a:cubicBezTo>
                  <a:pt x="716" y="577"/>
                  <a:pt x="816" y="623"/>
                  <a:pt x="943" y="629"/>
                </a:cubicBezTo>
                <a:cubicBezTo>
                  <a:pt x="1070" y="635"/>
                  <a:pt x="1267" y="634"/>
                  <a:pt x="1425" y="600"/>
                </a:cubicBezTo>
                <a:cubicBezTo>
                  <a:pt x="1583" y="566"/>
                  <a:pt x="1783" y="474"/>
                  <a:pt x="1892" y="427"/>
                </a:cubicBezTo>
                <a:cubicBezTo>
                  <a:pt x="2001" y="380"/>
                  <a:pt x="2027" y="350"/>
                  <a:pt x="2077" y="318"/>
                </a:cubicBezTo>
                <a:cubicBezTo>
                  <a:pt x="2127" y="286"/>
                  <a:pt x="2148" y="260"/>
                  <a:pt x="2190" y="232"/>
                </a:cubicBezTo>
                <a:cubicBezTo>
                  <a:pt x="2232" y="204"/>
                  <a:pt x="2313" y="166"/>
                  <a:pt x="2332" y="147"/>
                </a:cubicBezTo>
                <a:cubicBezTo>
                  <a:pt x="2351" y="128"/>
                  <a:pt x="2327" y="132"/>
                  <a:pt x="2303" y="118"/>
                </a:cubicBezTo>
                <a:cubicBezTo>
                  <a:pt x="2279" y="104"/>
                  <a:pt x="2213" y="71"/>
                  <a:pt x="2190" y="62"/>
                </a:cubicBezTo>
                <a:cubicBezTo>
                  <a:pt x="2167" y="53"/>
                  <a:pt x="2176" y="57"/>
                  <a:pt x="2162" y="62"/>
                </a:cubicBezTo>
                <a:cubicBezTo>
                  <a:pt x="2148" y="67"/>
                  <a:pt x="2121" y="83"/>
                  <a:pt x="2107" y="92"/>
                </a:cubicBezTo>
                <a:cubicBezTo>
                  <a:pt x="2093" y="101"/>
                  <a:pt x="2082" y="118"/>
                  <a:pt x="2077" y="118"/>
                </a:cubicBezTo>
                <a:cubicBezTo>
                  <a:pt x="2072" y="118"/>
                  <a:pt x="2072" y="99"/>
                  <a:pt x="2077" y="90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84" name="Freeform 12"/>
          <p:cNvSpPr>
            <a:spLocks/>
          </p:cNvSpPr>
          <p:nvPr/>
        </p:nvSpPr>
        <p:spPr bwMode="ltGray">
          <a:xfrm>
            <a:off x="2262188" y="2071688"/>
            <a:ext cx="531812" cy="323850"/>
          </a:xfrm>
          <a:custGeom>
            <a:avLst/>
            <a:gdLst>
              <a:gd name="T0" fmla="*/ 2147483647 w 335"/>
              <a:gd name="T1" fmla="*/ 2147483647 h 204"/>
              <a:gd name="T2" fmla="*/ 2147483647 w 335"/>
              <a:gd name="T3" fmla="*/ 2147483647 h 204"/>
              <a:gd name="T4" fmla="*/ 2147483647 w 335"/>
              <a:gd name="T5" fmla="*/ 2147483647 h 204"/>
              <a:gd name="T6" fmla="*/ 2147483647 w 335"/>
              <a:gd name="T7" fmla="*/ 2147483647 h 204"/>
              <a:gd name="T8" fmla="*/ 2147483647 w 335"/>
              <a:gd name="T9" fmla="*/ 2147483647 h 204"/>
              <a:gd name="T10" fmla="*/ 2147483647 w 335"/>
              <a:gd name="T11" fmla="*/ 2147483647 h 204"/>
              <a:gd name="T12" fmla="*/ 2147483647 w 335"/>
              <a:gd name="T13" fmla="*/ 2147483647 h 204"/>
              <a:gd name="T14" fmla="*/ 2147483647 w 335"/>
              <a:gd name="T15" fmla="*/ 2147483647 h 204"/>
              <a:gd name="T16" fmla="*/ 2147483647 w 335"/>
              <a:gd name="T17" fmla="*/ 2147483647 h 204"/>
              <a:gd name="T18" fmla="*/ 2147483647 w 335"/>
              <a:gd name="T19" fmla="*/ 2147483647 h 204"/>
              <a:gd name="T20" fmla="*/ 2147483647 w 335"/>
              <a:gd name="T21" fmla="*/ 2147483647 h 204"/>
              <a:gd name="T22" fmla="*/ 2147483647 w 335"/>
              <a:gd name="T23" fmla="*/ 2147483647 h 204"/>
              <a:gd name="T24" fmla="*/ 2147483647 w 335"/>
              <a:gd name="T25" fmla="*/ 2147483647 h 2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5"/>
              <a:gd name="T40" fmla="*/ 0 h 204"/>
              <a:gd name="T41" fmla="*/ 335 w 335"/>
              <a:gd name="T42" fmla="*/ 204 h 20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5" h="204">
                <a:moveTo>
                  <a:pt x="9" y="175"/>
                </a:moveTo>
                <a:cubicBezTo>
                  <a:pt x="28" y="189"/>
                  <a:pt x="50" y="202"/>
                  <a:pt x="66" y="203"/>
                </a:cubicBezTo>
                <a:cubicBezTo>
                  <a:pt x="82" y="204"/>
                  <a:pt x="91" y="188"/>
                  <a:pt x="103" y="179"/>
                </a:cubicBezTo>
                <a:cubicBezTo>
                  <a:pt x="115" y="170"/>
                  <a:pt x="128" y="154"/>
                  <a:pt x="139" y="147"/>
                </a:cubicBezTo>
                <a:cubicBezTo>
                  <a:pt x="150" y="140"/>
                  <a:pt x="155" y="134"/>
                  <a:pt x="171" y="139"/>
                </a:cubicBezTo>
                <a:cubicBezTo>
                  <a:pt x="187" y="144"/>
                  <a:pt x="211" y="188"/>
                  <a:pt x="236" y="175"/>
                </a:cubicBezTo>
                <a:cubicBezTo>
                  <a:pt x="261" y="162"/>
                  <a:pt x="307" y="85"/>
                  <a:pt x="321" y="61"/>
                </a:cubicBezTo>
                <a:cubicBezTo>
                  <a:pt x="335" y="37"/>
                  <a:pt x="335" y="42"/>
                  <a:pt x="321" y="33"/>
                </a:cubicBezTo>
                <a:cubicBezTo>
                  <a:pt x="307" y="24"/>
                  <a:pt x="260" y="0"/>
                  <a:pt x="236" y="5"/>
                </a:cubicBezTo>
                <a:cubicBezTo>
                  <a:pt x="212" y="10"/>
                  <a:pt x="203" y="56"/>
                  <a:pt x="179" y="61"/>
                </a:cubicBezTo>
                <a:cubicBezTo>
                  <a:pt x="155" y="66"/>
                  <a:pt x="122" y="19"/>
                  <a:pt x="94" y="33"/>
                </a:cubicBezTo>
                <a:cubicBezTo>
                  <a:pt x="66" y="47"/>
                  <a:pt x="18" y="118"/>
                  <a:pt x="9" y="146"/>
                </a:cubicBezTo>
                <a:cubicBezTo>
                  <a:pt x="0" y="174"/>
                  <a:pt x="19" y="188"/>
                  <a:pt x="38" y="203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85" name="Freeform 13"/>
          <p:cNvSpPr>
            <a:spLocks/>
          </p:cNvSpPr>
          <p:nvPr/>
        </p:nvSpPr>
        <p:spPr bwMode="ltGray">
          <a:xfrm>
            <a:off x="2636838" y="549275"/>
            <a:ext cx="1377950" cy="1974850"/>
          </a:xfrm>
          <a:custGeom>
            <a:avLst/>
            <a:gdLst>
              <a:gd name="T0" fmla="*/ 2147483647 w 868"/>
              <a:gd name="T1" fmla="*/ 2147483647 h 1244"/>
              <a:gd name="T2" fmla="*/ 2147483647 w 868"/>
              <a:gd name="T3" fmla="*/ 2147483647 h 1244"/>
              <a:gd name="T4" fmla="*/ 2147483647 w 868"/>
              <a:gd name="T5" fmla="*/ 2147483647 h 1244"/>
              <a:gd name="T6" fmla="*/ 2147483647 w 868"/>
              <a:gd name="T7" fmla="*/ 2147483647 h 1244"/>
              <a:gd name="T8" fmla="*/ 2147483647 w 868"/>
              <a:gd name="T9" fmla="*/ 2147483647 h 1244"/>
              <a:gd name="T10" fmla="*/ 2147483647 w 868"/>
              <a:gd name="T11" fmla="*/ 2147483647 h 1244"/>
              <a:gd name="T12" fmla="*/ 2147483647 w 868"/>
              <a:gd name="T13" fmla="*/ 2147483647 h 1244"/>
              <a:gd name="T14" fmla="*/ 2147483647 w 868"/>
              <a:gd name="T15" fmla="*/ 2147483647 h 1244"/>
              <a:gd name="T16" fmla="*/ 2147483647 w 868"/>
              <a:gd name="T17" fmla="*/ 2147483647 h 1244"/>
              <a:gd name="T18" fmla="*/ 2147483647 w 868"/>
              <a:gd name="T19" fmla="*/ 2147483647 h 1244"/>
              <a:gd name="T20" fmla="*/ 2147483647 w 868"/>
              <a:gd name="T21" fmla="*/ 2147483647 h 1244"/>
              <a:gd name="T22" fmla="*/ 2147483647 w 868"/>
              <a:gd name="T23" fmla="*/ 2147483647 h 1244"/>
              <a:gd name="T24" fmla="*/ 2147483647 w 868"/>
              <a:gd name="T25" fmla="*/ 2147483647 h 1244"/>
              <a:gd name="T26" fmla="*/ 2147483647 w 868"/>
              <a:gd name="T27" fmla="*/ 2147483647 h 1244"/>
              <a:gd name="T28" fmla="*/ 2147483647 w 868"/>
              <a:gd name="T29" fmla="*/ 2147483647 h 1244"/>
              <a:gd name="T30" fmla="*/ 2147483647 w 868"/>
              <a:gd name="T31" fmla="*/ 2147483647 h 1244"/>
              <a:gd name="T32" fmla="*/ 2147483647 w 868"/>
              <a:gd name="T33" fmla="*/ 2147483647 h 1244"/>
              <a:gd name="T34" fmla="*/ 2147483647 w 868"/>
              <a:gd name="T35" fmla="*/ 2147483647 h 1244"/>
              <a:gd name="T36" fmla="*/ 2147483647 w 868"/>
              <a:gd name="T37" fmla="*/ 2147483647 h 1244"/>
              <a:gd name="T38" fmla="*/ 2147483647 w 868"/>
              <a:gd name="T39" fmla="*/ 2147483647 h 1244"/>
              <a:gd name="T40" fmla="*/ 2147483647 w 868"/>
              <a:gd name="T41" fmla="*/ 2147483647 h 1244"/>
              <a:gd name="T42" fmla="*/ 2147483647 w 868"/>
              <a:gd name="T43" fmla="*/ 2147483647 h 1244"/>
              <a:gd name="T44" fmla="*/ 2147483647 w 868"/>
              <a:gd name="T45" fmla="*/ 2147483647 h 1244"/>
              <a:gd name="T46" fmla="*/ 2147483647 w 868"/>
              <a:gd name="T47" fmla="*/ 2147483647 h 1244"/>
              <a:gd name="T48" fmla="*/ 2147483647 w 868"/>
              <a:gd name="T49" fmla="*/ 2147483647 h 1244"/>
              <a:gd name="T50" fmla="*/ 2147483647 w 868"/>
              <a:gd name="T51" fmla="*/ 2147483647 h 1244"/>
              <a:gd name="T52" fmla="*/ 2147483647 w 868"/>
              <a:gd name="T53" fmla="*/ 2147483647 h 1244"/>
              <a:gd name="T54" fmla="*/ 2147483647 w 868"/>
              <a:gd name="T55" fmla="*/ 2147483647 h 1244"/>
              <a:gd name="T56" fmla="*/ 2147483647 w 868"/>
              <a:gd name="T57" fmla="*/ 2147483647 h 1244"/>
              <a:gd name="T58" fmla="*/ 2147483647 w 868"/>
              <a:gd name="T59" fmla="*/ 2147483647 h 1244"/>
              <a:gd name="T60" fmla="*/ 2147483647 w 868"/>
              <a:gd name="T61" fmla="*/ 2147483647 h 1244"/>
              <a:gd name="T62" fmla="*/ 2147483647 w 868"/>
              <a:gd name="T63" fmla="*/ 2147483647 h 1244"/>
              <a:gd name="T64" fmla="*/ 2147483647 w 868"/>
              <a:gd name="T65" fmla="*/ 2147483647 h 1244"/>
              <a:gd name="T66" fmla="*/ 2147483647 w 868"/>
              <a:gd name="T67" fmla="*/ 2147483647 h 1244"/>
              <a:gd name="T68" fmla="*/ 2147483647 w 868"/>
              <a:gd name="T69" fmla="*/ 2147483647 h 1244"/>
              <a:gd name="T70" fmla="*/ 2147483647 w 868"/>
              <a:gd name="T71" fmla="*/ 2147483647 h 1244"/>
              <a:gd name="T72" fmla="*/ 2147483647 w 868"/>
              <a:gd name="T73" fmla="*/ 2147483647 h 1244"/>
              <a:gd name="T74" fmla="*/ 2147483647 w 868"/>
              <a:gd name="T75" fmla="*/ 2147483647 h 1244"/>
              <a:gd name="T76" fmla="*/ 2147483647 w 868"/>
              <a:gd name="T77" fmla="*/ 2147483647 h 1244"/>
              <a:gd name="T78" fmla="*/ 2147483647 w 868"/>
              <a:gd name="T79" fmla="*/ 2147483647 h 1244"/>
              <a:gd name="T80" fmla="*/ 2147483647 w 868"/>
              <a:gd name="T81" fmla="*/ 2147483647 h 1244"/>
              <a:gd name="T82" fmla="*/ 2147483647 w 868"/>
              <a:gd name="T83" fmla="*/ 2147483647 h 1244"/>
              <a:gd name="T84" fmla="*/ 2147483647 w 868"/>
              <a:gd name="T85" fmla="*/ 2147483647 h 1244"/>
              <a:gd name="T86" fmla="*/ 2147483647 w 868"/>
              <a:gd name="T87" fmla="*/ 2147483647 h 1244"/>
              <a:gd name="T88" fmla="*/ 2147483647 w 868"/>
              <a:gd name="T89" fmla="*/ 2147483647 h 1244"/>
              <a:gd name="T90" fmla="*/ 2147483647 w 868"/>
              <a:gd name="T91" fmla="*/ 2147483647 h 1244"/>
              <a:gd name="T92" fmla="*/ 2147483647 w 868"/>
              <a:gd name="T93" fmla="*/ 2147483647 h 1244"/>
              <a:gd name="T94" fmla="*/ 2147483647 w 868"/>
              <a:gd name="T95" fmla="*/ 2147483647 h 1244"/>
              <a:gd name="T96" fmla="*/ 2147483647 w 868"/>
              <a:gd name="T97" fmla="*/ 2147483647 h 1244"/>
              <a:gd name="T98" fmla="*/ 2147483647 w 868"/>
              <a:gd name="T99" fmla="*/ 2147483647 h 1244"/>
              <a:gd name="T100" fmla="*/ 2147483647 w 868"/>
              <a:gd name="T101" fmla="*/ 2147483647 h 1244"/>
              <a:gd name="T102" fmla="*/ 2147483647 w 868"/>
              <a:gd name="T103" fmla="*/ 2147483647 h 1244"/>
              <a:gd name="T104" fmla="*/ 2147483647 w 868"/>
              <a:gd name="T105" fmla="*/ 2147483647 h 1244"/>
              <a:gd name="T106" fmla="*/ 2147483647 w 868"/>
              <a:gd name="T107" fmla="*/ 2147483647 h 1244"/>
              <a:gd name="T108" fmla="*/ 2147483647 w 868"/>
              <a:gd name="T109" fmla="*/ 2147483647 h 1244"/>
              <a:gd name="T110" fmla="*/ 2147483647 w 868"/>
              <a:gd name="T111" fmla="*/ 2147483647 h 1244"/>
              <a:gd name="T112" fmla="*/ 2147483647 w 868"/>
              <a:gd name="T113" fmla="*/ 2147483647 h 1244"/>
              <a:gd name="T114" fmla="*/ 2147483647 w 868"/>
              <a:gd name="T115" fmla="*/ 2147483647 h 124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68"/>
              <a:gd name="T175" fmla="*/ 0 h 1244"/>
              <a:gd name="T176" fmla="*/ 868 w 868"/>
              <a:gd name="T177" fmla="*/ 1244 h 124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68" h="1244">
                <a:moveTo>
                  <a:pt x="556" y="415"/>
                </a:moveTo>
                <a:cubicBezTo>
                  <a:pt x="551" y="410"/>
                  <a:pt x="637" y="357"/>
                  <a:pt x="669" y="330"/>
                </a:cubicBezTo>
                <a:cubicBezTo>
                  <a:pt x="701" y="303"/>
                  <a:pt x="727" y="286"/>
                  <a:pt x="751" y="253"/>
                </a:cubicBezTo>
                <a:cubicBezTo>
                  <a:pt x="775" y="220"/>
                  <a:pt x="796" y="165"/>
                  <a:pt x="811" y="131"/>
                </a:cubicBezTo>
                <a:cubicBezTo>
                  <a:pt x="826" y="97"/>
                  <a:pt x="831" y="65"/>
                  <a:pt x="840" y="46"/>
                </a:cubicBezTo>
                <a:cubicBezTo>
                  <a:pt x="849" y="27"/>
                  <a:pt x="868" y="0"/>
                  <a:pt x="868" y="18"/>
                </a:cubicBezTo>
                <a:cubicBezTo>
                  <a:pt x="868" y="36"/>
                  <a:pt x="848" y="100"/>
                  <a:pt x="843" y="157"/>
                </a:cubicBezTo>
                <a:cubicBezTo>
                  <a:pt x="838" y="214"/>
                  <a:pt x="845" y="292"/>
                  <a:pt x="840" y="358"/>
                </a:cubicBezTo>
                <a:cubicBezTo>
                  <a:pt x="835" y="424"/>
                  <a:pt x="830" y="485"/>
                  <a:pt x="811" y="556"/>
                </a:cubicBezTo>
                <a:cubicBezTo>
                  <a:pt x="792" y="627"/>
                  <a:pt x="758" y="726"/>
                  <a:pt x="726" y="783"/>
                </a:cubicBezTo>
                <a:cubicBezTo>
                  <a:pt x="694" y="840"/>
                  <a:pt x="641" y="877"/>
                  <a:pt x="621" y="898"/>
                </a:cubicBezTo>
                <a:cubicBezTo>
                  <a:pt x="601" y="919"/>
                  <a:pt x="611" y="905"/>
                  <a:pt x="605" y="907"/>
                </a:cubicBezTo>
                <a:cubicBezTo>
                  <a:pt x="599" y="909"/>
                  <a:pt x="598" y="912"/>
                  <a:pt x="587" y="909"/>
                </a:cubicBezTo>
                <a:cubicBezTo>
                  <a:pt x="576" y="906"/>
                  <a:pt x="555" y="899"/>
                  <a:pt x="540" y="890"/>
                </a:cubicBezTo>
                <a:cubicBezTo>
                  <a:pt x="525" y="881"/>
                  <a:pt x="511" y="872"/>
                  <a:pt x="495" y="856"/>
                </a:cubicBezTo>
                <a:cubicBezTo>
                  <a:pt x="479" y="840"/>
                  <a:pt x="457" y="807"/>
                  <a:pt x="447" y="793"/>
                </a:cubicBezTo>
                <a:cubicBezTo>
                  <a:pt x="437" y="779"/>
                  <a:pt x="440" y="781"/>
                  <a:pt x="437" y="772"/>
                </a:cubicBezTo>
                <a:cubicBezTo>
                  <a:pt x="434" y="763"/>
                  <a:pt x="429" y="775"/>
                  <a:pt x="430" y="738"/>
                </a:cubicBezTo>
                <a:cubicBezTo>
                  <a:pt x="431" y="701"/>
                  <a:pt x="428" y="612"/>
                  <a:pt x="444" y="549"/>
                </a:cubicBezTo>
                <a:cubicBezTo>
                  <a:pt x="460" y="486"/>
                  <a:pt x="505" y="409"/>
                  <a:pt x="528" y="358"/>
                </a:cubicBezTo>
                <a:cubicBezTo>
                  <a:pt x="551" y="307"/>
                  <a:pt x="556" y="283"/>
                  <a:pt x="584" y="245"/>
                </a:cubicBezTo>
                <a:cubicBezTo>
                  <a:pt x="612" y="207"/>
                  <a:pt x="683" y="102"/>
                  <a:pt x="698" y="131"/>
                </a:cubicBezTo>
                <a:cubicBezTo>
                  <a:pt x="713" y="160"/>
                  <a:pt x="680" y="345"/>
                  <a:pt x="675" y="421"/>
                </a:cubicBezTo>
                <a:cubicBezTo>
                  <a:pt x="670" y="497"/>
                  <a:pt x="679" y="529"/>
                  <a:pt x="669" y="585"/>
                </a:cubicBezTo>
                <a:cubicBezTo>
                  <a:pt x="659" y="641"/>
                  <a:pt x="627" y="721"/>
                  <a:pt x="613" y="759"/>
                </a:cubicBezTo>
                <a:cubicBezTo>
                  <a:pt x="599" y="797"/>
                  <a:pt x="592" y="799"/>
                  <a:pt x="584" y="812"/>
                </a:cubicBezTo>
                <a:cubicBezTo>
                  <a:pt x="576" y="825"/>
                  <a:pt x="589" y="819"/>
                  <a:pt x="566" y="840"/>
                </a:cubicBezTo>
                <a:cubicBezTo>
                  <a:pt x="543" y="861"/>
                  <a:pt x="480" y="913"/>
                  <a:pt x="447" y="937"/>
                </a:cubicBezTo>
                <a:cubicBezTo>
                  <a:pt x="414" y="961"/>
                  <a:pt x="391" y="955"/>
                  <a:pt x="367" y="981"/>
                </a:cubicBezTo>
                <a:cubicBezTo>
                  <a:pt x="343" y="1007"/>
                  <a:pt x="326" y="1060"/>
                  <a:pt x="301" y="1095"/>
                </a:cubicBezTo>
                <a:cubicBezTo>
                  <a:pt x="276" y="1130"/>
                  <a:pt x="247" y="1165"/>
                  <a:pt x="219" y="1189"/>
                </a:cubicBezTo>
                <a:cubicBezTo>
                  <a:pt x="191" y="1213"/>
                  <a:pt x="166" y="1230"/>
                  <a:pt x="131" y="1237"/>
                </a:cubicBezTo>
                <a:cubicBezTo>
                  <a:pt x="96" y="1244"/>
                  <a:pt x="22" y="1235"/>
                  <a:pt x="11" y="1229"/>
                </a:cubicBezTo>
                <a:cubicBezTo>
                  <a:pt x="0" y="1223"/>
                  <a:pt x="39" y="1214"/>
                  <a:pt x="64" y="1199"/>
                </a:cubicBezTo>
                <a:cubicBezTo>
                  <a:pt x="89" y="1184"/>
                  <a:pt x="124" y="1172"/>
                  <a:pt x="159" y="1141"/>
                </a:cubicBezTo>
                <a:cubicBezTo>
                  <a:pt x="194" y="1110"/>
                  <a:pt x="237" y="1051"/>
                  <a:pt x="273" y="1010"/>
                </a:cubicBezTo>
                <a:cubicBezTo>
                  <a:pt x="309" y="969"/>
                  <a:pt x="341" y="924"/>
                  <a:pt x="375" y="893"/>
                </a:cubicBezTo>
                <a:cubicBezTo>
                  <a:pt x="409" y="862"/>
                  <a:pt x="449" y="840"/>
                  <a:pt x="475" y="825"/>
                </a:cubicBezTo>
                <a:cubicBezTo>
                  <a:pt x="501" y="810"/>
                  <a:pt x="510" y="825"/>
                  <a:pt x="531" y="805"/>
                </a:cubicBezTo>
                <a:cubicBezTo>
                  <a:pt x="552" y="785"/>
                  <a:pt x="583" y="756"/>
                  <a:pt x="600" y="705"/>
                </a:cubicBezTo>
                <a:cubicBezTo>
                  <a:pt x="617" y="654"/>
                  <a:pt x="624" y="559"/>
                  <a:pt x="631" y="501"/>
                </a:cubicBezTo>
                <a:cubicBezTo>
                  <a:pt x="638" y="443"/>
                  <a:pt x="636" y="402"/>
                  <a:pt x="641" y="358"/>
                </a:cubicBezTo>
                <a:cubicBezTo>
                  <a:pt x="646" y="314"/>
                  <a:pt x="663" y="254"/>
                  <a:pt x="659" y="237"/>
                </a:cubicBezTo>
                <a:cubicBezTo>
                  <a:pt x="655" y="220"/>
                  <a:pt x="643" y="219"/>
                  <a:pt x="619" y="257"/>
                </a:cubicBezTo>
                <a:cubicBezTo>
                  <a:pt x="595" y="295"/>
                  <a:pt x="537" y="403"/>
                  <a:pt x="512" y="467"/>
                </a:cubicBezTo>
                <a:cubicBezTo>
                  <a:pt x="487" y="531"/>
                  <a:pt x="477" y="589"/>
                  <a:pt x="471" y="641"/>
                </a:cubicBezTo>
                <a:cubicBezTo>
                  <a:pt x="465" y="693"/>
                  <a:pt x="473" y="743"/>
                  <a:pt x="479" y="777"/>
                </a:cubicBezTo>
                <a:cubicBezTo>
                  <a:pt x="485" y="811"/>
                  <a:pt x="501" y="835"/>
                  <a:pt x="507" y="848"/>
                </a:cubicBezTo>
                <a:cubicBezTo>
                  <a:pt x="513" y="861"/>
                  <a:pt x="514" y="855"/>
                  <a:pt x="518" y="856"/>
                </a:cubicBezTo>
                <a:cubicBezTo>
                  <a:pt x="522" y="857"/>
                  <a:pt x="512" y="861"/>
                  <a:pt x="532" y="854"/>
                </a:cubicBezTo>
                <a:cubicBezTo>
                  <a:pt x="552" y="847"/>
                  <a:pt x="609" y="843"/>
                  <a:pt x="641" y="812"/>
                </a:cubicBezTo>
                <a:cubicBezTo>
                  <a:pt x="673" y="781"/>
                  <a:pt x="702" y="722"/>
                  <a:pt x="726" y="670"/>
                </a:cubicBezTo>
                <a:cubicBezTo>
                  <a:pt x="750" y="618"/>
                  <a:pt x="772" y="557"/>
                  <a:pt x="783" y="500"/>
                </a:cubicBezTo>
                <a:cubicBezTo>
                  <a:pt x="794" y="443"/>
                  <a:pt x="790" y="367"/>
                  <a:pt x="791" y="325"/>
                </a:cubicBezTo>
                <a:cubicBezTo>
                  <a:pt x="792" y="283"/>
                  <a:pt x="794" y="249"/>
                  <a:pt x="787" y="249"/>
                </a:cubicBezTo>
                <a:cubicBezTo>
                  <a:pt x="780" y="249"/>
                  <a:pt x="761" y="307"/>
                  <a:pt x="747" y="325"/>
                </a:cubicBezTo>
                <a:cubicBezTo>
                  <a:pt x="733" y="343"/>
                  <a:pt x="735" y="342"/>
                  <a:pt x="703" y="357"/>
                </a:cubicBezTo>
                <a:cubicBezTo>
                  <a:pt x="671" y="372"/>
                  <a:pt x="587" y="403"/>
                  <a:pt x="556" y="415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86" name="Freeform 14"/>
          <p:cNvSpPr>
            <a:spLocks/>
          </p:cNvSpPr>
          <p:nvPr/>
        </p:nvSpPr>
        <p:spPr bwMode="ltGray">
          <a:xfrm>
            <a:off x="4437063" y="1403350"/>
            <a:ext cx="182562" cy="228600"/>
          </a:xfrm>
          <a:custGeom>
            <a:avLst/>
            <a:gdLst>
              <a:gd name="T0" fmla="*/ 2147483647 w 115"/>
              <a:gd name="T1" fmla="*/ 2147483647 h 144"/>
              <a:gd name="T2" fmla="*/ 2147483647 w 115"/>
              <a:gd name="T3" fmla="*/ 2147483647 h 144"/>
              <a:gd name="T4" fmla="*/ 2147483647 w 115"/>
              <a:gd name="T5" fmla="*/ 2147483647 h 144"/>
              <a:gd name="T6" fmla="*/ 2147483647 w 115"/>
              <a:gd name="T7" fmla="*/ 2147483647 h 144"/>
              <a:gd name="T8" fmla="*/ 2147483647 w 115"/>
              <a:gd name="T9" fmla="*/ 2147483647 h 144"/>
              <a:gd name="T10" fmla="*/ 2147483647 w 115"/>
              <a:gd name="T11" fmla="*/ 2147483647 h 144"/>
              <a:gd name="T12" fmla="*/ 2147483647 w 115"/>
              <a:gd name="T13" fmla="*/ 2147483647 h 144"/>
              <a:gd name="T14" fmla="*/ 2147483647 w 115"/>
              <a:gd name="T15" fmla="*/ 2147483647 h 144"/>
              <a:gd name="T16" fmla="*/ 2147483647 w 115"/>
              <a:gd name="T17" fmla="*/ 2147483647 h 144"/>
              <a:gd name="T18" fmla="*/ 2147483647 w 115"/>
              <a:gd name="T19" fmla="*/ 2147483647 h 144"/>
              <a:gd name="T20" fmla="*/ 2147483647 w 115"/>
              <a:gd name="T21" fmla="*/ 2147483647 h 144"/>
              <a:gd name="T22" fmla="*/ 2147483647 w 115"/>
              <a:gd name="T23" fmla="*/ 2147483647 h 144"/>
              <a:gd name="T24" fmla="*/ 2147483647 w 115"/>
              <a:gd name="T25" fmla="*/ 2147483647 h 144"/>
              <a:gd name="T26" fmla="*/ 2147483647 w 115"/>
              <a:gd name="T27" fmla="*/ 2147483647 h 144"/>
              <a:gd name="T28" fmla="*/ 2147483647 w 115"/>
              <a:gd name="T29" fmla="*/ 2147483647 h 144"/>
              <a:gd name="T30" fmla="*/ 2147483647 w 115"/>
              <a:gd name="T31" fmla="*/ 2147483647 h 1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5"/>
              <a:gd name="T49" fmla="*/ 0 h 144"/>
              <a:gd name="T50" fmla="*/ 115 w 115"/>
              <a:gd name="T51" fmla="*/ 144 h 1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5" h="144">
                <a:moveTo>
                  <a:pt x="87" y="2"/>
                </a:moveTo>
                <a:cubicBezTo>
                  <a:pt x="83" y="0"/>
                  <a:pt x="92" y="33"/>
                  <a:pt x="92" y="45"/>
                </a:cubicBezTo>
                <a:cubicBezTo>
                  <a:pt x="92" y="57"/>
                  <a:pt x="91" y="69"/>
                  <a:pt x="86" y="74"/>
                </a:cubicBezTo>
                <a:cubicBezTo>
                  <a:pt x="81" y="79"/>
                  <a:pt x="67" y="72"/>
                  <a:pt x="60" y="75"/>
                </a:cubicBezTo>
                <a:cubicBezTo>
                  <a:pt x="53" y="78"/>
                  <a:pt x="47" y="88"/>
                  <a:pt x="42" y="95"/>
                </a:cubicBezTo>
                <a:cubicBezTo>
                  <a:pt x="37" y="102"/>
                  <a:pt x="34" y="116"/>
                  <a:pt x="30" y="115"/>
                </a:cubicBezTo>
                <a:cubicBezTo>
                  <a:pt x="26" y="114"/>
                  <a:pt x="16" y="97"/>
                  <a:pt x="15" y="86"/>
                </a:cubicBezTo>
                <a:cubicBezTo>
                  <a:pt x="14" y="75"/>
                  <a:pt x="23" y="51"/>
                  <a:pt x="21" y="51"/>
                </a:cubicBezTo>
                <a:cubicBezTo>
                  <a:pt x="19" y="51"/>
                  <a:pt x="4" y="75"/>
                  <a:pt x="2" y="87"/>
                </a:cubicBezTo>
                <a:cubicBezTo>
                  <a:pt x="0" y="99"/>
                  <a:pt x="3" y="117"/>
                  <a:pt x="8" y="126"/>
                </a:cubicBezTo>
                <a:cubicBezTo>
                  <a:pt x="13" y="135"/>
                  <a:pt x="23" y="144"/>
                  <a:pt x="30" y="143"/>
                </a:cubicBezTo>
                <a:cubicBezTo>
                  <a:pt x="37" y="142"/>
                  <a:pt x="45" y="125"/>
                  <a:pt x="51" y="117"/>
                </a:cubicBezTo>
                <a:cubicBezTo>
                  <a:pt x="57" y="109"/>
                  <a:pt x="60" y="95"/>
                  <a:pt x="66" y="95"/>
                </a:cubicBezTo>
                <a:cubicBezTo>
                  <a:pt x="72" y="95"/>
                  <a:pt x="79" y="121"/>
                  <a:pt x="87" y="115"/>
                </a:cubicBezTo>
                <a:cubicBezTo>
                  <a:pt x="95" y="109"/>
                  <a:pt x="115" y="77"/>
                  <a:pt x="115" y="58"/>
                </a:cubicBezTo>
                <a:cubicBezTo>
                  <a:pt x="115" y="39"/>
                  <a:pt x="92" y="4"/>
                  <a:pt x="87" y="2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87" name="Freeform 15"/>
          <p:cNvSpPr>
            <a:spLocks/>
          </p:cNvSpPr>
          <p:nvPr/>
        </p:nvSpPr>
        <p:spPr bwMode="ltGray">
          <a:xfrm>
            <a:off x="3446463" y="638175"/>
            <a:ext cx="182562" cy="228600"/>
          </a:xfrm>
          <a:custGeom>
            <a:avLst/>
            <a:gdLst>
              <a:gd name="T0" fmla="*/ 2147483647 w 115"/>
              <a:gd name="T1" fmla="*/ 2147483647 h 144"/>
              <a:gd name="T2" fmla="*/ 2147483647 w 115"/>
              <a:gd name="T3" fmla="*/ 2147483647 h 144"/>
              <a:gd name="T4" fmla="*/ 2147483647 w 115"/>
              <a:gd name="T5" fmla="*/ 2147483647 h 144"/>
              <a:gd name="T6" fmla="*/ 2147483647 w 115"/>
              <a:gd name="T7" fmla="*/ 2147483647 h 144"/>
              <a:gd name="T8" fmla="*/ 2147483647 w 115"/>
              <a:gd name="T9" fmla="*/ 2147483647 h 144"/>
              <a:gd name="T10" fmla="*/ 2147483647 w 115"/>
              <a:gd name="T11" fmla="*/ 2147483647 h 144"/>
              <a:gd name="T12" fmla="*/ 2147483647 w 115"/>
              <a:gd name="T13" fmla="*/ 2147483647 h 144"/>
              <a:gd name="T14" fmla="*/ 2147483647 w 115"/>
              <a:gd name="T15" fmla="*/ 2147483647 h 144"/>
              <a:gd name="T16" fmla="*/ 2147483647 w 115"/>
              <a:gd name="T17" fmla="*/ 2147483647 h 144"/>
              <a:gd name="T18" fmla="*/ 2147483647 w 115"/>
              <a:gd name="T19" fmla="*/ 2147483647 h 144"/>
              <a:gd name="T20" fmla="*/ 2147483647 w 115"/>
              <a:gd name="T21" fmla="*/ 2147483647 h 144"/>
              <a:gd name="T22" fmla="*/ 2147483647 w 115"/>
              <a:gd name="T23" fmla="*/ 2147483647 h 144"/>
              <a:gd name="T24" fmla="*/ 2147483647 w 115"/>
              <a:gd name="T25" fmla="*/ 2147483647 h 144"/>
              <a:gd name="T26" fmla="*/ 2147483647 w 115"/>
              <a:gd name="T27" fmla="*/ 2147483647 h 144"/>
              <a:gd name="T28" fmla="*/ 2147483647 w 115"/>
              <a:gd name="T29" fmla="*/ 2147483647 h 144"/>
              <a:gd name="T30" fmla="*/ 2147483647 w 115"/>
              <a:gd name="T31" fmla="*/ 2147483647 h 1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5"/>
              <a:gd name="T49" fmla="*/ 0 h 144"/>
              <a:gd name="T50" fmla="*/ 115 w 115"/>
              <a:gd name="T51" fmla="*/ 144 h 1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5" h="144">
                <a:moveTo>
                  <a:pt x="87" y="2"/>
                </a:moveTo>
                <a:cubicBezTo>
                  <a:pt x="83" y="0"/>
                  <a:pt x="92" y="33"/>
                  <a:pt x="92" y="45"/>
                </a:cubicBezTo>
                <a:cubicBezTo>
                  <a:pt x="92" y="57"/>
                  <a:pt x="91" y="69"/>
                  <a:pt x="86" y="74"/>
                </a:cubicBezTo>
                <a:cubicBezTo>
                  <a:pt x="81" y="79"/>
                  <a:pt x="67" y="72"/>
                  <a:pt x="60" y="75"/>
                </a:cubicBezTo>
                <a:cubicBezTo>
                  <a:pt x="53" y="78"/>
                  <a:pt x="47" y="88"/>
                  <a:pt x="42" y="95"/>
                </a:cubicBezTo>
                <a:cubicBezTo>
                  <a:pt x="37" y="102"/>
                  <a:pt x="34" y="116"/>
                  <a:pt x="30" y="115"/>
                </a:cubicBezTo>
                <a:cubicBezTo>
                  <a:pt x="26" y="114"/>
                  <a:pt x="16" y="97"/>
                  <a:pt x="15" y="86"/>
                </a:cubicBezTo>
                <a:cubicBezTo>
                  <a:pt x="14" y="75"/>
                  <a:pt x="23" y="51"/>
                  <a:pt x="21" y="51"/>
                </a:cubicBezTo>
                <a:cubicBezTo>
                  <a:pt x="19" y="51"/>
                  <a:pt x="4" y="75"/>
                  <a:pt x="2" y="87"/>
                </a:cubicBezTo>
                <a:cubicBezTo>
                  <a:pt x="0" y="99"/>
                  <a:pt x="3" y="117"/>
                  <a:pt x="8" y="126"/>
                </a:cubicBezTo>
                <a:cubicBezTo>
                  <a:pt x="13" y="135"/>
                  <a:pt x="23" y="144"/>
                  <a:pt x="30" y="143"/>
                </a:cubicBezTo>
                <a:cubicBezTo>
                  <a:pt x="37" y="142"/>
                  <a:pt x="45" y="125"/>
                  <a:pt x="51" y="117"/>
                </a:cubicBezTo>
                <a:cubicBezTo>
                  <a:pt x="57" y="109"/>
                  <a:pt x="60" y="95"/>
                  <a:pt x="66" y="95"/>
                </a:cubicBezTo>
                <a:cubicBezTo>
                  <a:pt x="72" y="95"/>
                  <a:pt x="79" y="121"/>
                  <a:pt x="87" y="115"/>
                </a:cubicBezTo>
                <a:cubicBezTo>
                  <a:pt x="95" y="109"/>
                  <a:pt x="115" y="77"/>
                  <a:pt x="115" y="58"/>
                </a:cubicBezTo>
                <a:cubicBezTo>
                  <a:pt x="115" y="39"/>
                  <a:pt x="92" y="4"/>
                  <a:pt x="87" y="2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88" name="Freeform 16"/>
          <p:cNvSpPr>
            <a:spLocks/>
          </p:cNvSpPr>
          <p:nvPr/>
        </p:nvSpPr>
        <p:spPr bwMode="ltGray">
          <a:xfrm>
            <a:off x="2478088" y="2406650"/>
            <a:ext cx="74612" cy="501650"/>
          </a:xfrm>
          <a:custGeom>
            <a:avLst/>
            <a:gdLst>
              <a:gd name="T0" fmla="*/ 2147483647 w 47"/>
              <a:gd name="T1" fmla="*/ 2147483647 h 316"/>
              <a:gd name="T2" fmla="*/ 2147483647 w 47"/>
              <a:gd name="T3" fmla="*/ 2147483647 h 316"/>
              <a:gd name="T4" fmla="*/ 2147483647 w 47"/>
              <a:gd name="T5" fmla="*/ 2147483647 h 316"/>
              <a:gd name="T6" fmla="*/ 2147483647 w 47"/>
              <a:gd name="T7" fmla="*/ 2147483647 h 316"/>
              <a:gd name="T8" fmla="*/ 2147483647 w 47"/>
              <a:gd name="T9" fmla="*/ 2147483647 h 316"/>
              <a:gd name="T10" fmla="*/ 2147483647 w 47"/>
              <a:gd name="T11" fmla="*/ 2147483647 h 316"/>
              <a:gd name="T12" fmla="*/ 2147483647 w 47"/>
              <a:gd name="T13" fmla="*/ 2147483647 h 316"/>
              <a:gd name="T14" fmla="*/ 2147483647 w 47"/>
              <a:gd name="T15" fmla="*/ 2147483647 h 3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7"/>
              <a:gd name="T25" fmla="*/ 0 h 316"/>
              <a:gd name="T26" fmla="*/ 47 w 47"/>
              <a:gd name="T27" fmla="*/ 316 h 3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7" h="316">
                <a:moveTo>
                  <a:pt x="15" y="20"/>
                </a:moveTo>
                <a:cubicBezTo>
                  <a:pt x="21" y="36"/>
                  <a:pt x="35" y="115"/>
                  <a:pt x="40" y="148"/>
                </a:cubicBezTo>
                <a:cubicBezTo>
                  <a:pt x="45" y="181"/>
                  <a:pt x="47" y="191"/>
                  <a:pt x="43" y="219"/>
                </a:cubicBezTo>
                <a:cubicBezTo>
                  <a:pt x="39" y="247"/>
                  <a:pt x="16" y="316"/>
                  <a:pt x="13" y="316"/>
                </a:cubicBezTo>
                <a:cubicBezTo>
                  <a:pt x="10" y="316"/>
                  <a:pt x="23" y="246"/>
                  <a:pt x="25" y="221"/>
                </a:cubicBezTo>
                <a:cubicBezTo>
                  <a:pt x="27" y="196"/>
                  <a:pt x="26" y="193"/>
                  <a:pt x="22" y="164"/>
                </a:cubicBezTo>
                <a:cubicBezTo>
                  <a:pt x="18" y="135"/>
                  <a:pt x="2" y="73"/>
                  <a:pt x="1" y="49"/>
                </a:cubicBezTo>
                <a:cubicBezTo>
                  <a:pt x="0" y="25"/>
                  <a:pt x="9" y="0"/>
                  <a:pt x="15" y="20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302125" y="4598988"/>
            <a:ext cx="1065213" cy="887412"/>
            <a:chOff x="493" y="1555"/>
            <a:chExt cx="525" cy="480"/>
          </a:xfrm>
        </p:grpSpPr>
        <p:sp>
          <p:nvSpPr>
            <p:cNvPr id="8220" name="Freeform 18"/>
            <p:cNvSpPr>
              <a:spLocks/>
            </p:cNvSpPr>
            <p:nvPr/>
          </p:nvSpPr>
          <p:spPr bwMode="auto">
            <a:xfrm>
              <a:off x="493" y="1555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8221" name="Freeform 19"/>
            <p:cNvSpPr>
              <a:spLocks/>
            </p:cNvSpPr>
            <p:nvPr/>
          </p:nvSpPr>
          <p:spPr bwMode="auto">
            <a:xfrm>
              <a:off x="565" y="1620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8222" name="Freeform 20"/>
            <p:cNvSpPr>
              <a:spLocks/>
            </p:cNvSpPr>
            <p:nvPr/>
          </p:nvSpPr>
          <p:spPr bwMode="auto">
            <a:xfrm>
              <a:off x="621" y="1629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8223" name="Freeform 21"/>
            <p:cNvSpPr>
              <a:spLocks/>
            </p:cNvSpPr>
            <p:nvPr/>
          </p:nvSpPr>
          <p:spPr bwMode="auto">
            <a:xfrm>
              <a:off x="722" y="1752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522288" y="2573338"/>
            <a:ext cx="1065212" cy="887412"/>
            <a:chOff x="493" y="1555"/>
            <a:chExt cx="525" cy="480"/>
          </a:xfrm>
        </p:grpSpPr>
        <p:sp>
          <p:nvSpPr>
            <p:cNvPr id="8216" name="Freeform 23"/>
            <p:cNvSpPr>
              <a:spLocks/>
            </p:cNvSpPr>
            <p:nvPr/>
          </p:nvSpPr>
          <p:spPr bwMode="auto">
            <a:xfrm>
              <a:off x="493" y="1555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8217" name="Freeform 24"/>
            <p:cNvSpPr>
              <a:spLocks/>
            </p:cNvSpPr>
            <p:nvPr/>
          </p:nvSpPr>
          <p:spPr bwMode="auto">
            <a:xfrm>
              <a:off x="565" y="1620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8218" name="Freeform 25"/>
            <p:cNvSpPr>
              <a:spLocks/>
            </p:cNvSpPr>
            <p:nvPr/>
          </p:nvSpPr>
          <p:spPr bwMode="auto">
            <a:xfrm>
              <a:off x="621" y="1629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8219" name="Freeform 26"/>
            <p:cNvSpPr>
              <a:spLocks/>
            </p:cNvSpPr>
            <p:nvPr/>
          </p:nvSpPr>
          <p:spPr bwMode="auto">
            <a:xfrm>
              <a:off x="722" y="1752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6057900" y="1628775"/>
            <a:ext cx="1065213" cy="887413"/>
            <a:chOff x="493" y="1555"/>
            <a:chExt cx="525" cy="480"/>
          </a:xfrm>
        </p:grpSpPr>
        <p:sp>
          <p:nvSpPr>
            <p:cNvPr id="8212" name="Freeform 28"/>
            <p:cNvSpPr>
              <a:spLocks/>
            </p:cNvSpPr>
            <p:nvPr/>
          </p:nvSpPr>
          <p:spPr bwMode="auto">
            <a:xfrm>
              <a:off x="493" y="1555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8213" name="Freeform 29"/>
            <p:cNvSpPr>
              <a:spLocks/>
            </p:cNvSpPr>
            <p:nvPr/>
          </p:nvSpPr>
          <p:spPr bwMode="auto">
            <a:xfrm>
              <a:off x="565" y="1620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8214" name="Freeform 30"/>
            <p:cNvSpPr>
              <a:spLocks/>
            </p:cNvSpPr>
            <p:nvPr/>
          </p:nvSpPr>
          <p:spPr bwMode="auto">
            <a:xfrm>
              <a:off x="621" y="1629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8215" name="Freeform 31"/>
            <p:cNvSpPr>
              <a:spLocks/>
            </p:cNvSpPr>
            <p:nvPr/>
          </p:nvSpPr>
          <p:spPr bwMode="auto">
            <a:xfrm>
              <a:off x="722" y="1752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1749541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1599 -0.07615 C 0.15538 -0.03449 0.15087 0.00718 0.12101 0.04236 C 0.09115 0.07755 0.03281 0.11991 -0.01927 0.13496 C -0.07135 0.15 -0.15625 0.12107 -0.19149 0.13311 C -0.22674 0.14514 -0.22292 0.17176 -0.23038 0.20718 C -0.23785 0.24236 -0.23472 0.31459 -0.23594 0.34422 C -0.23715 0.37385 -0.23715 0.37963 -0.23733 0.38496 " pathEditMode="relative" ptsTypes="aaaaaaA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8455 0.11922 L 0.08455 0.15857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6233 -0.14097 C -0.06406 -0.08564 -0.06563 -0.03009 -0.07205 -0.00023 C -0.07847 0.02963 -0.08177 0.02639 -0.10122 0.03866 C -0.12066 0.05093 -0.16042 0.04861 -0.18872 0.07385 C -0.21701 0.09908 -0.2408 0.16389 -0.27066 0.19051 C -0.30052 0.21713 -0.34688 0.23102 -0.36788 0.23311 C -0.38889 0.23519 -0.39167 0.21621 -0.39705 0.20348 C -0.40243 0.19074 -0.39931 0.16482 -0.39983 0.15718 " pathEditMode="fixed" ptsTypes="aaaaaaaA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11927 -0.05949 C -0.12622 -0.05301 -0.13299 -0.04652 -0.13455 -0.04467 " pathEditMode="relative" ptsTypes="aA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12708 -0.10416 L -0.12708 -0.07777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15399 -0.15578 C -0.15573 -0.11736 -0.15729 -0.0787 -0.16094 -0.05393 C -0.16458 -0.02916 -0.1651 -0.02129 -0.17622 -0.00764 C -0.18733 0.00602 -0.21424 0.01389 -0.2276 0.02755 C -0.24097 0.04121 -0.24722 0.05926 -0.25677 0.07385 C -0.26632 0.0882 -0.2776 0.10764 -0.28455 0.11459 C -0.29149 0.1213 -0.29497 0.11783 -0.29844 0.11459 " pathEditMode="relative" ptsTypes="aaaaaaA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21649 -0.07777 L -0.23542 -0.07662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29358 -0.01319 C -0.28628 -0.02477 -0.27899 -0.03611 -0.26927 -0.03912 C -0.25955 -0.04213 -0.23333 -0.03935 -0.23524 -0.03171 C -0.23715 -0.02407 -0.27118 -0.00648 -0.28108 0.00625 C -0.29097 0.01898 -0.29306 0.03658 -0.29497 0.04422 C -0.29688 0.05186 -0.29375 0.05047 -0.29219 0.05162 C -0.29063 0.05278 -0.26858 0.04005 -0.28524 0.05162 C -0.30191 0.0632 -0.35295 0.08959 -0.39219 0.12107 C -0.43142 0.15255 -0.49028 0.19769 -0.52066 0.24051 C -0.55104 0.28334 -0.56684 0.33172 -0.57413 0.37848 C -0.58142 0.42523 -0.57865 0.4801 -0.56441 0.52107 C -0.55017 0.56204 -0.50104 0.60718 -0.48872 0.62477 " pathEditMode="relative" ptsTypes="aaaaaaaaaaaA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276 0.04051 C -0.33663 0.03773 -0.34531 0.03473 -0.34861 0.0338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0816 -0.18541 C -0.31111 -0.16412 -0.31441 -0.08796 -0.32622 -0.05625 C -0.33802 -0.02453 -0.36563 -0.01319 -0.37899 0.00486 C -0.39236 0.02292 -0.39896 0.04352 -0.40608 0.05209 C -0.41319 0.06065 -0.4184 0.05533 -0.4217 0.05625 " pathEditMode="relative" rAng="0" ptsTypes="aaaaa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7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2795 -0.20069 C -0.33021 -0.19953 -0.33924 -0.1949 -0.34149 -0.19375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2092 -0.19375 C -0.20382 -0.2037 -0.19844 -0.21365 -0.18733 -0.21319 C -0.17622 -0.21273 -0.12292 -0.21551 -0.14253 -0.19097 C -0.16215 -0.16643 -0.25122 -0.08588 -0.30503 -0.06597 C -0.35885 -0.04606 -0.4349 -0.07152 -0.46545 -0.07176 C -0.49601 -0.07199 -0.48333 -0.07662 -0.48837 -0.06736 C -0.4934 -0.0581 -0.48576 -0.02916 -0.49566 -0.01597 C -0.50556 -0.00277 -0.53542 -0.02986 -0.54774 0.01181 C -0.56007 0.05324 -0.56493 0.14375 -0.56962 0.23403 " pathEditMode="relative" ptsTypes="aaaaaaaaA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42483 0.0132 C -0.44045 0.01945 -0.45608 0.02593 -0.46233 0.02848 " pathEditMode="relative" ptsTypes="aA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44705 0.06459 C -0.44705 0.08264 -0.44688 0.10093 -0.44705 0.10903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31" presetClass="entr" presetSubtype="0" fill="remove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6" grpId="0" animBg="1"/>
      <p:bldP spid="3077" grpId="0" animBg="1"/>
      <p:bldP spid="3078" grpId="0" animBg="1"/>
      <p:bldP spid="3079" grpId="0" animBg="1"/>
      <p:bldP spid="3080" grpId="0" animBg="1"/>
      <p:bldP spid="3081" grpId="0" animBg="1"/>
      <p:bldP spid="3082" grpId="0" animBg="1"/>
      <p:bldP spid="3083" grpId="0" animBg="1"/>
      <p:bldP spid="3084" grpId="0" animBg="1"/>
      <p:bldP spid="3085" grpId="0" animBg="1"/>
      <p:bldP spid="3086" grpId="0" animBg="1"/>
      <p:bldP spid="3087" grpId="0" animBg="1"/>
      <p:bldP spid="308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Inside-left page 1"/>
          <p:cNvGrpSpPr/>
          <p:nvPr/>
        </p:nvGrpSpPr>
        <p:grpSpPr>
          <a:xfrm>
            <a:off x="609600" y="685800"/>
            <a:ext cx="4194048" cy="5334000"/>
            <a:chOff x="1527048" y="1371600"/>
            <a:chExt cx="3044952" cy="4114800"/>
          </a:xfrm>
        </p:grpSpPr>
        <p:sp>
          <p:nvSpPr>
            <p:cNvPr id="168" name="Rounded Rectangle 167"/>
            <p:cNvSpPr/>
            <p:nvPr/>
          </p:nvSpPr>
          <p:spPr>
            <a:xfrm>
              <a:off x="1527048" y="1371600"/>
              <a:ext cx="3044952" cy="4114800"/>
            </a:xfrm>
            <a:prstGeom prst="roundRect">
              <a:avLst>
                <a:gd name="adj" fmla="val 1580"/>
              </a:avLst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691640" y="1449324"/>
              <a:ext cx="2880360" cy="39593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">
                  <a:schemeClr val="bg1"/>
                </a:gs>
                <a:gs pos="18000">
                  <a:schemeClr val="bg1">
                    <a:lumMod val="95000"/>
                  </a:schemeClr>
                </a:gs>
                <a:gs pos="38000">
                  <a:schemeClr val="bg1"/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1" name="Inside-right"/>
          <p:cNvGrpSpPr/>
          <p:nvPr/>
        </p:nvGrpSpPr>
        <p:grpSpPr>
          <a:xfrm>
            <a:off x="4482167" y="685800"/>
            <a:ext cx="3671233" cy="5334000"/>
            <a:chOff x="4572000" y="1371600"/>
            <a:chExt cx="3044952" cy="4114800"/>
          </a:xfrm>
        </p:grpSpPr>
        <p:grpSp>
          <p:nvGrpSpPr>
            <p:cNvPr id="173" name="Inside-right"/>
            <p:cNvGrpSpPr/>
            <p:nvPr/>
          </p:nvGrpSpPr>
          <p:grpSpPr>
            <a:xfrm rot="10800000">
              <a:off x="4572000" y="1371600"/>
              <a:ext cx="3044952" cy="4114800"/>
              <a:chOff x="1527048" y="1371600"/>
              <a:chExt cx="3044952" cy="4114800"/>
            </a:xfrm>
          </p:grpSpPr>
          <p:sp>
            <p:nvSpPr>
              <p:cNvPr id="181" name="Rounded Rectangle 180"/>
              <p:cNvSpPr/>
              <p:nvPr/>
            </p:nvSpPr>
            <p:spPr>
              <a:xfrm>
                <a:off x="1527048" y="1371600"/>
                <a:ext cx="3044952" cy="4114800"/>
              </a:xfrm>
              <a:prstGeom prst="roundRect">
                <a:avLst>
                  <a:gd name="adj" fmla="val 1580"/>
                </a:avLst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1691640" y="1449324"/>
                <a:ext cx="2880360" cy="395935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000">
                    <a:schemeClr val="bg1"/>
                  </a:gs>
                  <a:gs pos="18000">
                    <a:schemeClr val="bg1">
                      <a:lumMod val="95000"/>
                    </a:schemeClr>
                  </a:gs>
                  <a:gs pos="38000">
                    <a:schemeClr val="bg1"/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74" name="Group 167"/>
            <p:cNvGrpSpPr/>
            <p:nvPr/>
          </p:nvGrpSpPr>
          <p:grpSpPr>
            <a:xfrm>
              <a:off x="7162800" y="1453896"/>
              <a:ext cx="246855" cy="3950208"/>
              <a:chOff x="7162800" y="1453896"/>
              <a:chExt cx="246855" cy="3950208"/>
            </a:xfrm>
          </p:grpSpPr>
          <p:cxnSp>
            <p:nvCxnSpPr>
              <p:cNvPr id="175" name="Straight Connector 174"/>
              <p:cNvCxnSpPr/>
              <p:nvPr/>
            </p:nvCxnSpPr>
            <p:spPr>
              <a:xfrm rot="5400000">
                <a:off x="5263102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>
                <a:off x="5318266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5400000">
                <a:off x="5356763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>
                <a:off x="5395260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5400000">
                <a:off x="5433757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5400000">
                <a:off x="5188490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3" name="Inside-left page 2"/>
          <p:cNvGrpSpPr/>
          <p:nvPr/>
        </p:nvGrpSpPr>
        <p:grpSpPr>
          <a:xfrm>
            <a:off x="1111522" y="786552"/>
            <a:ext cx="3308078" cy="5117212"/>
            <a:chOff x="1691640" y="1449324"/>
            <a:chExt cx="2880360" cy="3959352"/>
          </a:xfrm>
        </p:grpSpPr>
        <p:sp>
          <p:nvSpPr>
            <p:cNvPr id="184" name="Inside-left"/>
            <p:cNvSpPr/>
            <p:nvPr/>
          </p:nvSpPr>
          <p:spPr>
            <a:xfrm>
              <a:off x="1691640" y="1449324"/>
              <a:ext cx="2880360" cy="39593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">
                  <a:schemeClr val="bg1"/>
                </a:gs>
                <a:gs pos="18000">
                  <a:schemeClr val="bg1">
                    <a:lumMod val="95000"/>
                  </a:schemeClr>
                </a:gs>
                <a:gs pos="38000">
                  <a:schemeClr val="bg1"/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85" name="Straight Connector 184"/>
            <p:cNvCxnSpPr/>
            <p:nvPr/>
          </p:nvCxnSpPr>
          <p:spPr>
            <a:xfrm rot="16200000" flipH="1">
              <a:off x="-221314" y="3428206"/>
              <a:ext cx="3949417" cy="15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" name="Inside-left page 3"/>
          <p:cNvGrpSpPr/>
          <p:nvPr/>
        </p:nvGrpSpPr>
        <p:grpSpPr>
          <a:xfrm>
            <a:off x="952239" y="801856"/>
            <a:ext cx="3475119" cy="5110792"/>
            <a:chOff x="-2133600" y="1143000"/>
            <a:chExt cx="2880360" cy="3959352"/>
          </a:xfrm>
        </p:grpSpPr>
        <p:sp>
          <p:nvSpPr>
            <p:cNvPr id="198" name="Inside-left"/>
            <p:cNvSpPr/>
            <p:nvPr/>
          </p:nvSpPr>
          <p:spPr>
            <a:xfrm>
              <a:off x="-2133600" y="1143000"/>
              <a:ext cx="2880360" cy="39593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">
                  <a:schemeClr val="bg1"/>
                </a:gs>
                <a:gs pos="18000">
                  <a:schemeClr val="bg1">
                    <a:lumMod val="95000"/>
                  </a:schemeClr>
                </a:gs>
                <a:gs pos="38000">
                  <a:schemeClr val="bg1"/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99" name="Straight Connector 198"/>
            <p:cNvCxnSpPr/>
            <p:nvPr/>
          </p:nvCxnSpPr>
          <p:spPr>
            <a:xfrm rot="5400000">
              <a:off x="-3993610" y="3117310"/>
              <a:ext cx="3950208" cy="15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rot="5400000">
              <a:off x="-4047583" y="3117310"/>
              <a:ext cx="3950208" cy="15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1" name="Horizontal Scroll 210"/>
          <p:cNvSpPr/>
          <p:nvPr/>
        </p:nvSpPr>
        <p:spPr>
          <a:xfrm>
            <a:off x="76200" y="-41274"/>
            <a:ext cx="8686800" cy="727073"/>
          </a:xfrm>
          <a:prstGeom prst="horizontalScroll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2" name="TextBox 211"/>
          <p:cNvSpPr txBox="1"/>
          <p:nvPr/>
        </p:nvSpPr>
        <p:spPr>
          <a:xfrm>
            <a:off x="264591" y="133290"/>
            <a:ext cx="8382000" cy="4001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lvl="0" algn="r" rtl="1"/>
            <a:r>
              <a:rPr lang="fa-IR" sz="2000" b="1" dirty="0">
                <a:solidFill>
                  <a:prstClr val="black"/>
                </a:solidFill>
                <a:latin typeface="Vivaldi" pitchFamily="66" charset="0"/>
                <a:cs typeface="B Zar" pitchFamily="2" charset="-78"/>
              </a:rPr>
              <a:t>تعاریف مفهومی و عملیاتی متغیرهای مورد پژوهش</a:t>
            </a:r>
            <a:endParaRPr lang="en-US" sz="1050" b="1" dirty="0">
              <a:solidFill>
                <a:prstClr val="black"/>
              </a:solidFill>
              <a:latin typeface="Bodoni MT Condensed" pitchFamily="18" charset="0"/>
              <a:cs typeface="B Zar" pitchFamily="2" charset="-78"/>
            </a:endParaRPr>
          </a:p>
        </p:txBody>
      </p:sp>
      <p:pic>
        <p:nvPicPr>
          <p:cNvPr id="213" name="Picture 2" descr="C:\Users\heydar\Desktop\New folder\he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8712958" cy="50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6" name="Inside-right page 2"/>
          <p:cNvGrpSpPr/>
          <p:nvPr/>
        </p:nvGrpSpPr>
        <p:grpSpPr>
          <a:xfrm>
            <a:off x="4403737" y="825629"/>
            <a:ext cx="3444863" cy="5110792"/>
            <a:chOff x="4571999" y="1449324"/>
            <a:chExt cx="2880360" cy="3959352"/>
          </a:xfrm>
        </p:grpSpPr>
        <p:sp>
          <p:nvSpPr>
            <p:cNvPr id="267" name="Inside-right"/>
            <p:cNvSpPr/>
            <p:nvPr/>
          </p:nvSpPr>
          <p:spPr>
            <a:xfrm rot="10800000">
              <a:off x="4571999" y="1449324"/>
              <a:ext cx="2880360" cy="39593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">
                  <a:schemeClr val="bg1"/>
                </a:gs>
                <a:gs pos="18000">
                  <a:schemeClr val="bg1">
                    <a:lumMod val="95000"/>
                  </a:schemeClr>
                </a:gs>
                <a:gs pos="38000">
                  <a:schemeClr val="bg1"/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70" name="Group 119"/>
            <p:cNvGrpSpPr/>
            <p:nvPr/>
          </p:nvGrpSpPr>
          <p:grpSpPr>
            <a:xfrm>
              <a:off x="7162800" y="1453895"/>
              <a:ext cx="246855" cy="3950209"/>
              <a:chOff x="7315200" y="1606295"/>
              <a:chExt cx="246855" cy="3950209"/>
            </a:xfrm>
          </p:grpSpPr>
          <p:cxnSp>
            <p:nvCxnSpPr>
              <p:cNvPr id="271" name="Straight Connector 270"/>
              <p:cNvCxnSpPr/>
              <p:nvPr/>
            </p:nvCxnSpPr>
            <p:spPr>
              <a:xfrm rot="5400000">
                <a:off x="5415502" y="35806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rot="5400000">
                <a:off x="5470665" y="3580606"/>
                <a:ext cx="3950209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rot="5400000">
                <a:off x="5509163" y="35806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rot="5400000">
                <a:off x="5547660" y="35806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 rot="5400000">
                <a:off x="5586157" y="35806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 rot="5400000">
                <a:off x="5340890" y="35806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7" name="Inside-right page 2"/>
          <p:cNvGrpSpPr/>
          <p:nvPr/>
        </p:nvGrpSpPr>
        <p:grpSpPr>
          <a:xfrm>
            <a:off x="4383263" y="762000"/>
            <a:ext cx="3465337" cy="5083686"/>
            <a:chOff x="4572000" y="1449324"/>
            <a:chExt cx="2880360" cy="3959352"/>
          </a:xfrm>
        </p:grpSpPr>
        <p:sp>
          <p:nvSpPr>
            <p:cNvPr id="278" name="Inside-right"/>
            <p:cNvSpPr/>
            <p:nvPr/>
          </p:nvSpPr>
          <p:spPr>
            <a:xfrm rot="10800000">
              <a:off x="4572000" y="1449324"/>
              <a:ext cx="2880360" cy="39593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">
                  <a:schemeClr val="bg1"/>
                </a:gs>
                <a:gs pos="18000">
                  <a:schemeClr val="bg1">
                    <a:lumMod val="95000"/>
                  </a:schemeClr>
                </a:gs>
                <a:gs pos="38000">
                  <a:schemeClr val="bg1"/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81" name="Group 119"/>
            <p:cNvGrpSpPr/>
            <p:nvPr/>
          </p:nvGrpSpPr>
          <p:grpSpPr>
            <a:xfrm>
              <a:off x="7162800" y="1453896"/>
              <a:ext cx="246855" cy="3950208"/>
              <a:chOff x="7315200" y="1606296"/>
              <a:chExt cx="246855" cy="3950208"/>
            </a:xfrm>
          </p:grpSpPr>
          <p:cxnSp>
            <p:nvCxnSpPr>
              <p:cNvPr id="282" name="Straight Connector 281"/>
              <p:cNvCxnSpPr/>
              <p:nvPr/>
            </p:nvCxnSpPr>
            <p:spPr>
              <a:xfrm rot="5400000">
                <a:off x="5415502" y="35806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 rot="5400000">
                <a:off x="5470666" y="35806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>
              <a:xfrm rot="5400000">
                <a:off x="5509163" y="35806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/>
              <p:cNvCxnSpPr/>
              <p:nvPr/>
            </p:nvCxnSpPr>
            <p:spPr>
              <a:xfrm rot="5400000">
                <a:off x="5547660" y="35806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/>
              <p:cNvCxnSpPr/>
              <p:nvPr/>
            </p:nvCxnSpPr>
            <p:spPr>
              <a:xfrm rot="5400000">
                <a:off x="5586157" y="35806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/>
              <p:cNvCxnSpPr/>
              <p:nvPr/>
            </p:nvCxnSpPr>
            <p:spPr>
              <a:xfrm rot="5400000">
                <a:off x="5340890" y="35806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8" name="Inside-right page 2"/>
          <p:cNvGrpSpPr/>
          <p:nvPr/>
        </p:nvGrpSpPr>
        <p:grpSpPr>
          <a:xfrm>
            <a:off x="4427382" y="781627"/>
            <a:ext cx="3573618" cy="5120641"/>
            <a:chOff x="4572000" y="1449324"/>
            <a:chExt cx="2880360" cy="3959352"/>
          </a:xfrm>
        </p:grpSpPr>
        <p:sp>
          <p:nvSpPr>
            <p:cNvPr id="289" name="Inside-right"/>
            <p:cNvSpPr/>
            <p:nvPr/>
          </p:nvSpPr>
          <p:spPr>
            <a:xfrm rot="10800000">
              <a:off x="4572000" y="1449324"/>
              <a:ext cx="2880360" cy="39593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">
                  <a:schemeClr val="bg1"/>
                </a:gs>
                <a:gs pos="18000">
                  <a:schemeClr val="bg1">
                    <a:lumMod val="95000"/>
                  </a:schemeClr>
                </a:gs>
                <a:gs pos="38000">
                  <a:schemeClr val="bg1"/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92" name="Group 119"/>
            <p:cNvGrpSpPr/>
            <p:nvPr/>
          </p:nvGrpSpPr>
          <p:grpSpPr>
            <a:xfrm>
              <a:off x="7162800" y="1453896"/>
              <a:ext cx="246855" cy="3950208"/>
              <a:chOff x="7315200" y="1606296"/>
              <a:chExt cx="246855" cy="3950208"/>
            </a:xfrm>
          </p:grpSpPr>
          <p:cxnSp>
            <p:nvCxnSpPr>
              <p:cNvPr id="293" name="Straight Connector 292"/>
              <p:cNvCxnSpPr/>
              <p:nvPr/>
            </p:nvCxnSpPr>
            <p:spPr>
              <a:xfrm rot="5400000">
                <a:off x="5415502" y="35806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rot="5400000">
                <a:off x="5470666" y="35806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 rot="5400000">
                <a:off x="5509163" y="35806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rot="5400000">
                <a:off x="5547660" y="35806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 rot="5400000">
                <a:off x="5586157" y="35806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 rot="5400000">
                <a:off x="5340890" y="35806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9" name="Inside-right page 1"/>
          <p:cNvGrpSpPr/>
          <p:nvPr/>
        </p:nvGrpSpPr>
        <p:grpSpPr>
          <a:xfrm>
            <a:off x="4343400" y="762000"/>
            <a:ext cx="3573619" cy="5120654"/>
            <a:chOff x="4572000" y="1453896"/>
            <a:chExt cx="2880360" cy="3962032"/>
          </a:xfrm>
        </p:grpSpPr>
        <p:sp>
          <p:nvSpPr>
            <p:cNvPr id="300" name="Inside-right"/>
            <p:cNvSpPr/>
            <p:nvPr/>
          </p:nvSpPr>
          <p:spPr>
            <a:xfrm rot="10800000">
              <a:off x="4572000" y="1456576"/>
              <a:ext cx="2880360" cy="39593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">
                  <a:schemeClr val="bg1"/>
                </a:gs>
                <a:gs pos="18000">
                  <a:schemeClr val="bg1">
                    <a:lumMod val="95000"/>
                  </a:schemeClr>
                </a:gs>
                <a:gs pos="38000">
                  <a:schemeClr val="bg1"/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02" name="Group 143"/>
            <p:cNvGrpSpPr/>
            <p:nvPr/>
          </p:nvGrpSpPr>
          <p:grpSpPr>
            <a:xfrm>
              <a:off x="7162800" y="1453896"/>
              <a:ext cx="246855" cy="3950208"/>
              <a:chOff x="7315200" y="1606296"/>
              <a:chExt cx="246855" cy="3950208"/>
            </a:xfrm>
          </p:grpSpPr>
          <p:cxnSp>
            <p:nvCxnSpPr>
              <p:cNvPr id="303" name="Straight Connector 302"/>
              <p:cNvCxnSpPr/>
              <p:nvPr/>
            </p:nvCxnSpPr>
            <p:spPr>
              <a:xfrm rot="5400000">
                <a:off x="5415502" y="35806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 rot="5400000">
                <a:off x="5470666" y="35806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>
              <a:xfrm rot="5400000">
                <a:off x="5509163" y="35806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 rot="5400000">
                <a:off x="5547660" y="35806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 rot="5400000">
                <a:off x="5586157" y="35806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/>
              <p:nvPr/>
            </p:nvCxnSpPr>
            <p:spPr>
              <a:xfrm rot="5400000">
                <a:off x="5340890" y="35806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/>
          <p:cNvGrpSpPr/>
          <p:nvPr/>
        </p:nvGrpSpPr>
        <p:grpSpPr>
          <a:xfrm>
            <a:off x="1127511" y="919300"/>
            <a:ext cx="2834889" cy="4133236"/>
            <a:chOff x="1127511" y="919300"/>
            <a:chExt cx="2834889" cy="4133236"/>
          </a:xfrm>
        </p:grpSpPr>
        <p:sp>
          <p:nvSpPr>
            <p:cNvPr id="2" name="Rectangle 1"/>
            <p:cNvSpPr/>
            <p:nvPr/>
          </p:nvSpPr>
          <p:spPr>
            <a:xfrm>
              <a:off x="1127511" y="1513106"/>
              <a:ext cx="2834889" cy="353943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just" rtl="1"/>
              <a:r>
                <a:rPr lang="ar-SA" sz="1600" b="1" dirty="0">
                  <a:latin typeface="Calibri"/>
                  <a:ea typeface="Times New Roman"/>
                  <a:cs typeface="B Zar"/>
                </a:rPr>
                <a:t>رهبری توزیع شده به عنوان (( شکلی از عامل جمعی که هماهنگ کننده فعالیتهای تعدادی از افراد در مدرسه بوده و هدایت کننده سایر معلمان در فرایند های تغییرات آموزشی می باشد )) تعریف شده است( هریس ،2004).</a:t>
              </a:r>
              <a:r>
                <a:rPr lang="fa-IR" sz="1600" b="1" dirty="0" smtClean="0">
                  <a:latin typeface="Calibri"/>
                  <a:ea typeface="Times New Roman"/>
                  <a:cs typeface="B Zar"/>
                </a:rPr>
                <a:t>که </a:t>
              </a:r>
              <a:r>
                <a:rPr lang="fa-IR" sz="1600" b="1" dirty="0">
                  <a:latin typeface="Calibri"/>
                  <a:ea typeface="Times New Roman"/>
                  <a:cs typeface="B Zar"/>
                </a:rPr>
                <a:t>در این تحقیق منظور از </a:t>
              </a:r>
              <a:r>
                <a:rPr lang="fa-IR" sz="1600" b="1" dirty="0" smtClean="0">
                  <a:latin typeface="Calibri"/>
                  <a:ea typeface="Times New Roman"/>
                  <a:cs typeface="B Zar"/>
                </a:rPr>
                <a:t>رهبری توزیع شده نمرات </a:t>
              </a:r>
              <a:r>
                <a:rPr lang="fa-IR" sz="1600" b="1" dirty="0">
                  <a:latin typeface="Calibri"/>
                  <a:ea typeface="Times New Roman"/>
                  <a:cs typeface="B Zar"/>
                </a:rPr>
                <a:t>حاصل از پرسشنامه </a:t>
              </a:r>
              <a:r>
                <a:rPr lang="fa-IR" sz="1600" b="1" dirty="0" smtClean="0">
                  <a:latin typeface="Calibri"/>
                  <a:ea typeface="Times New Roman"/>
                  <a:cs typeface="B Zar"/>
                </a:rPr>
                <a:t>محقق ساخته(21 سوالی) بر مبنای پرسشنامه ایلمور(2000)صحرانورد(1390)(با توجه به جدول مولفه ها)  </a:t>
              </a:r>
              <a:r>
                <a:rPr lang="fa-IR" sz="1600" b="1" dirty="0">
                  <a:latin typeface="Calibri"/>
                  <a:ea typeface="Times New Roman"/>
                  <a:cs typeface="B Zar"/>
                </a:rPr>
                <a:t>می باشد که با استفاده از مولفه های </a:t>
              </a:r>
              <a:r>
                <a:rPr lang="fa-IR" sz="1600" b="1" dirty="0" smtClean="0">
                  <a:latin typeface="Calibri"/>
                  <a:ea typeface="Times New Roman"/>
                  <a:cs typeface="B Zar"/>
                </a:rPr>
                <a:t>اعتماد </a:t>
              </a:r>
              <a:r>
                <a:rPr lang="ar-SA" sz="1600" b="1" dirty="0" smtClean="0">
                  <a:latin typeface="Calibri"/>
                  <a:ea typeface="Times New Roman"/>
                  <a:cs typeface="B Zar"/>
                </a:rPr>
                <a:t>، </a:t>
              </a:r>
              <a:r>
                <a:rPr lang="fa-IR" sz="1600" b="1" dirty="0" smtClean="0">
                  <a:latin typeface="Calibri"/>
                  <a:ea typeface="Times New Roman"/>
                  <a:cs typeface="B Zar"/>
                </a:rPr>
                <a:t>ارزیابی و توسعه حرفه ای </a:t>
              </a:r>
              <a:r>
                <a:rPr lang="ar-SA" sz="1600" b="1" dirty="0" smtClean="0">
                  <a:latin typeface="Calibri"/>
                  <a:ea typeface="Times New Roman"/>
                  <a:cs typeface="B Zar"/>
                </a:rPr>
                <a:t>، </a:t>
              </a:r>
              <a:r>
                <a:rPr lang="fa-IR" sz="1600" b="1" dirty="0" smtClean="0">
                  <a:latin typeface="Calibri"/>
                  <a:ea typeface="Times New Roman"/>
                  <a:cs typeface="B Zar"/>
                </a:rPr>
                <a:t>فرهنگ مدرسه ،رفتار رهبری،حمایت </a:t>
              </a:r>
              <a:r>
                <a:rPr lang="ar-SA" sz="1600" b="1" dirty="0" smtClean="0">
                  <a:latin typeface="Calibri"/>
                  <a:ea typeface="Times New Roman"/>
                  <a:cs typeface="B Zar"/>
                </a:rPr>
                <a:t>و  </a:t>
              </a:r>
              <a:r>
                <a:rPr lang="fa-IR" sz="1600" b="1" dirty="0" smtClean="0">
                  <a:latin typeface="Calibri"/>
                  <a:ea typeface="Times New Roman"/>
                  <a:cs typeface="B Zar"/>
                </a:rPr>
                <a:t>تصمیم گیری ماموریت مورد </a:t>
              </a:r>
              <a:r>
                <a:rPr lang="fa-IR" sz="1600" b="1" dirty="0">
                  <a:latin typeface="Calibri"/>
                  <a:ea typeface="Times New Roman"/>
                  <a:cs typeface="B Zar"/>
                </a:rPr>
                <a:t>سنجش قرار می </a:t>
              </a:r>
              <a:r>
                <a:rPr lang="fa-IR" sz="1600" b="1" dirty="0" smtClean="0">
                  <a:latin typeface="Calibri"/>
                  <a:ea typeface="Times New Roman"/>
                  <a:cs typeface="B Zar"/>
                </a:rPr>
                <a:t>گیرد.</a:t>
              </a:r>
              <a:endParaRPr lang="en-US" sz="1600" b="1" dirty="0">
                <a:solidFill>
                  <a:prstClr val="black"/>
                </a:solidFill>
                <a:latin typeface="Bodoni MT Condensed" pitchFamily="18" charset="0"/>
                <a:cs typeface="B Zar" pitchFamily="2" charset="-78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524000" y="919300"/>
              <a:ext cx="2331598" cy="4572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000" b="1" dirty="0" smtClean="0">
                  <a:solidFill>
                    <a:schemeClr val="tx1"/>
                  </a:solidFill>
                  <a:cs typeface="B Zar" pitchFamily="2" charset="-78"/>
                </a:rPr>
                <a:t>رهبری  توزیع شده</a:t>
              </a:r>
              <a:endParaRPr lang="en-US" sz="2000" b="1" dirty="0">
                <a:solidFill>
                  <a:schemeClr val="tx1"/>
                </a:solidFill>
                <a:cs typeface="B Zar" pitchFamily="2" charset="-78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632711" y="1125702"/>
            <a:ext cx="2834889" cy="3282408"/>
            <a:chOff x="4309611" y="980501"/>
            <a:chExt cx="2834889" cy="2231664"/>
          </a:xfrm>
        </p:grpSpPr>
        <p:sp>
          <p:nvSpPr>
            <p:cNvPr id="74" name="Rectangle 73"/>
            <p:cNvSpPr/>
            <p:nvPr/>
          </p:nvSpPr>
          <p:spPr>
            <a:xfrm>
              <a:off x="4309611" y="1416774"/>
              <a:ext cx="2834889" cy="179539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 rtl="1">
                <a:lnSpc>
                  <a:spcPct val="115000"/>
                </a:lnSpc>
                <a:spcAft>
                  <a:spcPts val="0"/>
                </a:spcAft>
              </a:pPr>
              <a:r>
                <a:rPr lang="fa-IR" sz="1600" b="1" dirty="0">
                  <a:latin typeface="Calibri"/>
                  <a:ea typeface="Times New Roman"/>
                  <a:cs typeface="B Zar"/>
                </a:rPr>
                <a:t>عملکرد سازمانی پدیده ای پیچیده است که شاید ساده ترین تعبیر برای آن را بتوان مجموعه فعالیت های معطوف به دستیابی بر اهداف سازمانی دانست(سنفورد ،2009</a:t>
              </a:r>
              <a:r>
                <a:rPr lang="fa-IR" sz="1600" b="1" dirty="0" smtClean="0">
                  <a:latin typeface="Calibri"/>
                  <a:ea typeface="Times New Roman"/>
                  <a:cs typeface="B Zar"/>
                </a:rPr>
                <a:t>).در این تحقیق منظور از عملکرد سازمانی نمرات حاصل از پرسشنامه محقق ساخته (22 سوالی)می باشد که با استفاده از مولفه های بهره وری،نوآوری،رضایت مشتریان،کیفیت خدمات مورد سنجش قرار می گیرد.</a:t>
              </a:r>
              <a:endParaRPr lang="en-US" sz="1600" b="1" dirty="0">
                <a:effectLst/>
                <a:latin typeface="Calibri"/>
                <a:ea typeface="Times New Roman"/>
                <a:cs typeface="Arial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600737" y="980501"/>
              <a:ext cx="2331598" cy="325937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000" b="1" dirty="0" smtClean="0">
                  <a:solidFill>
                    <a:schemeClr val="tx1"/>
                  </a:solidFill>
                  <a:cs typeface="B Zar" pitchFamily="2" charset="-78"/>
                </a:rPr>
                <a:t>عملکرد  سازمانی</a:t>
              </a:r>
              <a:endParaRPr lang="en-US" sz="2000" b="1" dirty="0">
                <a:solidFill>
                  <a:schemeClr val="tx1"/>
                </a:solidFill>
                <a:cs typeface="B Zar" pitchFamily="2" charset="-78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723631" y="751575"/>
            <a:ext cx="2850405" cy="4737718"/>
            <a:chOff x="4780969" y="987853"/>
            <a:chExt cx="2850405" cy="4737718"/>
          </a:xfrm>
        </p:grpSpPr>
        <p:sp>
          <p:nvSpPr>
            <p:cNvPr id="77" name="Rectangle 76"/>
            <p:cNvSpPr/>
            <p:nvPr/>
          </p:nvSpPr>
          <p:spPr>
            <a:xfrm>
              <a:off x="4796485" y="1509032"/>
              <a:ext cx="2834889" cy="421653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 rtl="1"/>
              <a:r>
                <a:rPr lang="ar-SA" b="1" dirty="0">
                  <a:latin typeface="Calibri"/>
                  <a:ea typeface="Times New Roman"/>
                  <a:cs typeface="B Zar"/>
                </a:rPr>
                <a:t>ماموریت مدرسه شامل ادراک معلمان و کارکنان مدرسه از اهداف و دستورالعمل های آشکار و ضمنی مدرسه می باشد. اهداف و چشم اندازهای مدرسه به جهت گیری مدارس در مسیر مشخص و طراحی شده اشاره دارد،این بعد از رهبری توزیع شده به میزان درگیری معلمان و کارکنان مدرسه در طراحی و تدوین ماموریت، اهداف و چشم انداز مدرسه با هدف مشارکت در اثربخش کلی مدرسه اشاره دارد(دیویس  و هالپیا ،2009</a:t>
              </a:r>
              <a:r>
                <a:rPr lang="ar-SA" b="1" dirty="0" smtClean="0">
                  <a:latin typeface="Calibri"/>
                  <a:ea typeface="Times New Roman"/>
                  <a:cs typeface="B Zar"/>
                </a:rPr>
                <a:t>).</a:t>
              </a:r>
              <a:r>
                <a:rPr lang="ar-SA" b="1" dirty="0">
                  <a:latin typeface="Calibri"/>
                  <a:ea typeface="Times New Roman"/>
                  <a:cs typeface="B Zar"/>
                </a:rPr>
                <a:t> که با استفاده از نمرات حاصل از سوالات ۱۶-۱۷-1۸پرسشنامه سنجیده می شود.</a:t>
              </a:r>
              <a:endParaRPr lang="en-US" b="1" dirty="0">
                <a:solidFill>
                  <a:prstClr val="black"/>
                </a:solidFill>
                <a:latin typeface="Bodoni MT Condensed" pitchFamily="18" charset="0"/>
                <a:cs typeface="B Zar" pitchFamily="2" charset="-78"/>
              </a:endParaRPr>
            </a:p>
            <a:p>
              <a:pPr lvl="0" algn="just" rtl="1"/>
              <a:endParaRPr lang="en-US" b="1" dirty="0">
                <a:solidFill>
                  <a:prstClr val="black"/>
                </a:solidFill>
                <a:latin typeface="Bodoni MT Condensed" pitchFamily="18" charset="0"/>
                <a:cs typeface="B Zar" pitchFamily="2" charset="-78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780969" y="987853"/>
              <a:ext cx="2619306" cy="4572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000" b="1" dirty="0" smtClean="0">
                  <a:solidFill>
                    <a:schemeClr val="tx1"/>
                  </a:solidFill>
                  <a:cs typeface="B Zar" pitchFamily="2" charset="-78"/>
                </a:rPr>
                <a:t>ماموریت،اهداف،چشم انداز</a:t>
              </a:r>
              <a:endParaRPr lang="en-US" sz="2000" b="1" dirty="0">
                <a:solidFill>
                  <a:schemeClr val="tx1"/>
                </a:solidFill>
                <a:cs typeface="B Zar" pitchFamily="2" charset="-78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183360" y="893396"/>
            <a:ext cx="2834889" cy="2229169"/>
            <a:chOff x="1283279" y="946155"/>
            <a:chExt cx="2834889" cy="2229169"/>
          </a:xfrm>
        </p:grpSpPr>
        <p:sp>
          <p:nvSpPr>
            <p:cNvPr id="80" name="Rectangle 79"/>
            <p:cNvSpPr/>
            <p:nvPr/>
          </p:nvSpPr>
          <p:spPr>
            <a:xfrm>
              <a:off x="1283279" y="1513331"/>
              <a:ext cx="2834889" cy="166199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just" rtl="1"/>
              <a:r>
                <a:rPr lang="ar-SA" sz="1700" b="1" dirty="0">
                  <a:latin typeface="Calibri"/>
                  <a:ea typeface="Times New Roman"/>
                  <a:cs typeface="B Zar"/>
                </a:rPr>
                <a:t>این بعد به این نکته اشاره دارد که رهبری مدرسه چگونه تعریف و ارائه می شود و چگونه با دیگران در فرایند رهبری ارتباط برقرار می کند( ایلمور ،2000).که با استفاده از  نمرات حاصل از سوالات ۱۹-۲۰-۲۱سنجیده می شود. </a:t>
              </a:r>
              <a:r>
                <a:rPr lang="fa-IR" sz="1700" b="1" dirty="0" smtClean="0">
                  <a:latin typeface="Calibri"/>
                  <a:ea typeface="Times New Roman"/>
                  <a:cs typeface="B Zar"/>
                </a:rPr>
                <a:t>.</a:t>
              </a:r>
              <a:endParaRPr lang="en-US" sz="1700" b="1" dirty="0">
                <a:solidFill>
                  <a:prstClr val="black"/>
                </a:solidFill>
                <a:latin typeface="Bodoni MT Condensed" pitchFamily="18" charset="0"/>
                <a:cs typeface="B Zar" pitchFamily="2" charset="-78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312752" y="946155"/>
              <a:ext cx="2619306" cy="4572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000" b="1" dirty="0" smtClean="0">
                  <a:solidFill>
                    <a:schemeClr val="tx1"/>
                  </a:solidFill>
                  <a:cs typeface="B Zar" pitchFamily="2" charset="-78"/>
                </a:rPr>
                <a:t>رفتار رهبری </a:t>
              </a:r>
              <a:endParaRPr lang="en-US" sz="2000" b="1" dirty="0">
                <a:solidFill>
                  <a:schemeClr val="tx1"/>
                </a:solidFill>
                <a:cs typeface="B Zar" pitchFamily="2" charset="-78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899428" y="990600"/>
            <a:ext cx="2834889" cy="2606133"/>
            <a:chOff x="-1389042" y="1763746"/>
            <a:chExt cx="2834889" cy="1419911"/>
          </a:xfrm>
        </p:grpSpPr>
        <p:sp>
          <p:nvSpPr>
            <p:cNvPr id="83" name="Rectangle 82"/>
            <p:cNvSpPr/>
            <p:nvPr/>
          </p:nvSpPr>
          <p:spPr>
            <a:xfrm>
              <a:off x="-1389042" y="2135611"/>
              <a:ext cx="2834889" cy="104804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just" rtl="1"/>
              <a:r>
                <a:rPr lang="ar-SA" sz="1700" b="1" dirty="0">
                  <a:latin typeface="Calibri"/>
                  <a:ea typeface="Times New Roman"/>
                  <a:cs typeface="B Zar"/>
                </a:rPr>
                <a:t>حمایت همه جانبه یکی از کارکردهای اصلی رهبری و به ویژه رهبری توزیع شده است که هدف از آن کمک به افراد در داخل و خارج سازمان (مسائل شخصی و حرفه ای) می باشد. (جیمز ،2009؛هالپیا و همکاران،2009).که با استفاده از نمرات حاصل از </a:t>
              </a:r>
              <a:r>
                <a:rPr lang="ar-SA" sz="1700" b="1" dirty="0" smtClean="0">
                  <a:latin typeface="Calibri"/>
                  <a:ea typeface="Times New Roman"/>
                  <a:cs typeface="B Zar"/>
                </a:rPr>
                <a:t>سوالات۱</a:t>
              </a:r>
              <a:r>
                <a:rPr lang="fa-IR" sz="1700" b="1" dirty="0" smtClean="0">
                  <a:latin typeface="Calibri"/>
                  <a:ea typeface="Times New Roman"/>
                  <a:cs typeface="B Zar"/>
                </a:rPr>
                <a:t>3</a:t>
              </a:r>
              <a:r>
                <a:rPr lang="ar-SA" sz="1700" b="1" dirty="0" smtClean="0">
                  <a:latin typeface="Calibri"/>
                  <a:ea typeface="Times New Roman"/>
                  <a:cs typeface="B Zar"/>
                </a:rPr>
                <a:t>-۱۴- </a:t>
              </a:r>
              <a:r>
                <a:rPr lang="ar-SA" sz="1700" b="1" dirty="0">
                  <a:latin typeface="Calibri"/>
                  <a:ea typeface="Times New Roman"/>
                  <a:cs typeface="B Zar"/>
                </a:rPr>
                <a:t>۱۵ </a:t>
              </a:r>
              <a:r>
                <a:rPr lang="ar-SA" sz="1700" b="1" dirty="0" smtClean="0">
                  <a:latin typeface="Calibri"/>
                  <a:ea typeface="Times New Roman"/>
                  <a:cs typeface="B Zar"/>
                </a:rPr>
                <a:t>می </a:t>
              </a:r>
              <a:r>
                <a:rPr lang="ar-SA" sz="1700" b="1" dirty="0">
                  <a:latin typeface="Calibri"/>
                  <a:ea typeface="Times New Roman"/>
                  <a:cs typeface="B Zar"/>
                </a:rPr>
                <a:t>باشد.</a:t>
              </a:r>
              <a:endParaRPr lang="en-US" sz="1700" b="1" dirty="0">
                <a:solidFill>
                  <a:prstClr val="black"/>
                </a:solidFill>
                <a:latin typeface="Bodoni MT Condensed" pitchFamily="18" charset="0"/>
                <a:cs typeface="B Zar" pitchFamily="2" charset="-78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-1344910" y="1763746"/>
              <a:ext cx="2619306" cy="280426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000" b="1" dirty="0">
                  <a:solidFill>
                    <a:schemeClr val="tx1"/>
                  </a:solidFill>
                  <a:cs typeface="B Zar" pitchFamily="2" charset="-78"/>
                </a:rPr>
                <a:t>حمایت همه </a:t>
              </a:r>
              <a:r>
                <a:rPr lang="fa-IR" sz="2000" b="1" dirty="0" smtClean="0">
                  <a:solidFill>
                    <a:schemeClr val="tx1"/>
                  </a:solidFill>
                  <a:cs typeface="B Zar" pitchFamily="2" charset="-78"/>
                </a:rPr>
                <a:t>جانبه</a:t>
              </a:r>
              <a:endParaRPr lang="en-US" sz="2000" b="1" dirty="0">
                <a:solidFill>
                  <a:schemeClr val="tx1"/>
                </a:solidFill>
                <a:cs typeface="B Zar" pitchFamily="2" charset="-78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212833" y="958320"/>
            <a:ext cx="2876258" cy="2152936"/>
            <a:chOff x="-4333386" y="720232"/>
            <a:chExt cx="2876258" cy="2004959"/>
          </a:xfrm>
        </p:grpSpPr>
        <p:sp>
          <p:nvSpPr>
            <p:cNvPr id="86" name="Rectangle 85"/>
            <p:cNvSpPr/>
            <p:nvPr/>
          </p:nvSpPr>
          <p:spPr>
            <a:xfrm>
              <a:off x="-4292017" y="1177432"/>
              <a:ext cx="2834889" cy="15477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just" rtl="1"/>
              <a:r>
                <a:rPr lang="ar-SA" sz="1700" b="1" dirty="0">
                  <a:latin typeface="Calibri"/>
                  <a:ea typeface="Times New Roman"/>
                  <a:cs typeface="B Zar"/>
                </a:rPr>
                <a:t>تصمیم گیری شامل مشارکت دادن معلمان در اتخاذ تصمیمات مدرسه و پاسخگویی در قبال انجام این تصمیمات می باشد، (ایلمور،2000).که با استفاده از نمرات حاصل از سوالات 4-5-۶سنجیده می شود.</a:t>
              </a:r>
              <a:endParaRPr lang="en-US" sz="1700" b="1" dirty="0">
                <a:solidFill>
                  <a:prstClr val="black"/>
                </a:solidFill>
                <a:latin typeface="Bodoni MT Condensed" pitchFamily="18" charset="0"/>
                <a:cs typeface="B Zar" pitchFamily="2" charset="-78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-4333386" y="720232"/>
              <a:ext cx="2619306" cy="4572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000" b="1" dirty="0" smtClean="0">
                  <a:solidFill>
                    <a:schemeClr val="tx1"/>
                  </a:solidFill>
                  <a:cs typeface="B Zar" pitchFamily="2" charset="-78"/>
                </a:rPr>
                <a:t>تصمیم گیری </a:t>
              </a:r>
              <a:endParaRPr lang="en-US" sz="2000" b="1" dirty="0">
                <a:solidFill>
                  <a:schemeClr val="tx1"/>
                </a:solidFill>
                <a:cs typeface="B Zar" pitchFamily="2" charset="-78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289179" y="762000"/>
            <a:ext cx="2834889" cy="3966645"/>
            <a:chOff x="-6727310" y="824031"/>
            <a:chExt cx="2834889" cy="3966645"/>
          </a:xfrm>
        </p:grpSpPr>
        <p:sp>
          <p:nvSpPr>
            <p:cNvPr id="91" name="Rectangle 90"/>
            <p:cNvSpPr/>
            <p:nvPr/>
          </p:nvSpPr>
          <p:spPr>
            <a:xfrm>
              <a:off x="-6727310" y="1297412"/>
              <a:ext cx="2834889" cy="34932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just" rtl="1"/>
              <a:r>
                <a:rPr lang="ar-SA" sz="1700" b="1" dirty="0">
                  <a:latin typeface="Calibri"/>
                  <a:ea typeface="Times New Roman"/>
                  <a:cs typeface="B Zar"/>
                </a:rPr>
                <a:t>موضوع دیگری که در حوزه ی رهبری توزیع شده مطرح است بحث اعتماد است که خود نشات گرفته از فضای تعاملی و مبتنی بر همکاری حاکم بر مدارسی است که چارچوب رهبری توزیع شده را اعمال می کنند. در واقع این  مولفه حاکی از ارتباطات افراد در گروه و سازمان و به نوعی نمایانگر شبکه ی اجتماعی است که در راستای ویژگی ظهوریافتگی رهبری توزیع شده می باشد(جیمز،2009؛هالپیا و همکاران،2009). که با استفاده از نمرات حاصل از سوالات ۱۰-۱۱-۱۲پرسشنامه سنجیده می شود.</a:t>
              </a:r>
              <a:endParaRPr lang="en-US" sz="1700" b="1" dirty="0">
                <a:solidFill>
                  <a:prstClr val="black"/>
                </a:solidFill>
                <a:latin typeface="Bodoni MT Condensed" pitchFamily="18" charset="0"/>
                <a:cs typeface="B Zar" pitchFamily="2" charset="-78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-6589362" y="824031"/>
              <a:ext cx="2619306" cy="4572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000" b="1" dirty="0">
                  <a:solidFill>
                    <a:schemeClr val="tx1"/>
                  </a:solidFill>
                  <a:cs typeface="B Zar" pitchFamily="2" charset="-78"/>
                </a:rPr>
                <a:t>تعامل مبتنی بر اعتماد  </a:t>
              </a:r>
              <a:endParaRPr lang="en-US" sz="2000" b="1" dirty="0">
                <a:solidFill>
                  <a:schemeClr val="tx1"/>
                </a:solidFill>
                <a:cs typeface="B Zar" pitchFamily="2" charset="-78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252729" y="1136801"/>
            <a:ext cx="2834889" cy="3463091"/>
            <a:chOff x="1175955" y="1523038"/>
            <a:chExt cx="2834889" cy="3463091"/>
          </a:xfrm>
        </p:grpSpPr>
        <p:sp>
          <p:nvSpPr>
            <p:cNvPr id="97" name="Rectangle 96"/>
            <p:cNvSpPr/>
            <p:nvPr/>
          </p:nvSpPr>
          <p:spPr>
            <a:xfrm>
              <a:off x="1175955" y="2031474"/>
              <a:ext cx="2834889" cy="29546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 rtl="1"/>
              <a:r>
                <a:rPr lang="ar-SA" sz="1700" b="1" dirty="0">
                  <a:latin typeface="Calibri"/>
                  <a:ea typeface="Times New Roman"/>
                  <a:cs typeface="B Zar"/>
                </a:rPr>
                <a:t>فرهنگ مدرسه توسط ایلمور شناسایی شد، این بعد از رهبری توزیع شده در واقع در طول مسیر تاریخی مدرسه شکل می گیرد، و شامل ارزش ها ،اعتقادات و هنجارهای حرفه آموزش و تدریس می باشد.فرهنگ مدرسه بر اساس هنجارهای سازمانی مانند اینکه کارکنان چگونه فکر؛ احساس و عمل می کنند شکل می گیرد (2000</a:t>
              </a:r>
              <a:r>
                <a:rPr lang="ar-SA" sz="1700" b="1" dirty="0" smtClean="0">
                  <a:latin typeface="Calibri"/>
                  <a:ea typeface="Times New Roman"/>
                  <a:cs typeface="B Zar"/>
                </a:rPr>
                <a:t>).</a:t>
              </a:r>
              <a:r>
                <a:rPr lang="ar-SA" sz="1600" b="1" dirty="0">
                  <a:latin typeface="Calibri"/>
                  <a:ea typeface="Times New Roman"/>
                  <a:cs typeface="B Zar"/>
                </a:rPr>
                <a:t> که با استفاده از نمرات حاصل از </a:t>
              </a:r>
              <a:r>
                <a:rPr lang="ar-SA" sz="1600" b="1" dirty="0" smtClean="0">
                  <a:latin typeface="Calibri"/>
                  <a:ea typeface="Times New Roman"/>
                  <a:cs typeface="B Zar"/>
                </a:rPr>
                <a:t>سوالات</a:t>
              </a:r>
              <a:r>
                <a:rPr lang="fa-IR" sz="1600" b="1" dirty="0">
                  <a:latin typeface="Calibri"/>
                  <a:ea typeface="Times New Roman"/>
                  <a:cs typeface="B Zar"/>
                </a:rPr>
                <a:t> ۱-۲-۳ </a:t>
              </a:r>
              <a:r>
                <a:rPr lang="ar-SA" sz="1600" b="1" dirty="0" smtClean="0">
                  <a:latin typeface="Calibri"/>
                  <a:ea typeface="Times New Roman"/>
                  <a:cs typeface="B Zar"/>
                </a:rPr>
                <a:t> پرسشنامه </a:t>
              </a:r>
              <a:r>
                <a:rPr lang="ar-SA" sz="1600" b="1" dirty="0">
                  <a:latin typeface="Calibri"/>
                  <a:ea typeface="Times New Roman"/>
                  <a:cs typeface="B Zar"/>
                </a:rPr>
                <a:t>سنجیده می شود.</a:t>
              </a:r>
              <a:endParaRPr lang="en-US" sz="1600" b="1" dirty="0">
                <a:solidFill>
                  <a:prstClr val="black"/>
                </a:solidFill>
                <a:latin typeface="Bodoni MT Condensed" pitchFamily="18" charset="0"/>
                <a:cs typeface="B Zar" pitchFamily="2" charset="-78"/>
              </a:endParaRPr>
            </a:p>
            <a:p>
              <a:pPr lvl="0" algn="just" rtl="1"/>
              <a:endParaRPr lang="en-US" sz="1700" b="1" dirty="0">
                <a:solidFill>
                  <a:prstClr val="black"/>
                </a:solidFill>
                <a:latin typeface="Bodoni MT Condensed" pitchFamily="18" charset="0"/>
                <a:cs typeface="B Zar" pitchFamily="2" charset="-78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234326" y="1523038"/>
              <a:ext cx="2619306" cy="4572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000" b="1" dirty="0" smtClean="0">
                  <a:solidFill>
                    <a:schemeClr val="tx1"/>
                  </a:solidFill>
                  <a:cs typeface="B Zar" pitchFamily="2" charset="-78"/>
                </a:rPr>
                <a:t>فرهنگ مدرسه</a:t>
              </a:r>
              <a:endParaRPr lang="en-US" sz="2000" b="1" dirty="0">
                <a:solidFill>
                  <a:schemeClr val="tx1"/>
                </a:solidFill>
                <a:cs typeface="B Zar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404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6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5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Inside-left page 1"/>
          <p:cNvGrpSpPr/>
          <p:nvPr/>
        </p:nvGrpSpPr>
        <p:grpSpPr>
          <a:xfrm>
            <a:off x="609600" y="685800"/>
            <a:ext cx="4194048" cy="5334000"/>
            <a:chOff x="1527048" y="1371600"/>
            <a:chExt cx="3044952" cy="4114800"/>
          </a:xfrm>
        </p:grpSpPr>
        <p:sp>
          <p:nvSpPr>
            <p:cNvPr id="168" name="Rounded Rectangle 167"/>
            <p:cNvSpPr/>
            <p:nvPr/>
          </p:nvSpPr>
          <p:spPr>
            <a:xfrm>
              <a:off x="1527048" y="1371600"/>
              <a:ext cx="3044952" cy="4114800"/>
            </a:xfrm>
            <a:prstGeom prst="roundRect">
              <a:avLst>
                <a:gd name="adj" fmla="val 1580"/>
              </a:avLst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691640" y="1449324"/>
              <a:ext cx="2880360" cy="39593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">
                  <a:schemeClr val="bg1"/>
                </a:gs>
                <a:gs pos="18000">
                  <a:schemeClr val="bg1">
                    <a:lumMod val="95000"/>
                  </a:schemeClr>
                </a:gs>
                <a:gs pos="38000">
                  <a:schemeClr val="bg1"/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1" name="Inside-right"/>
          <p:cNvGrpSpPr/>
          <p:nvPr/>
        </p:nvGrpSpPr>
        <p:grpSpPr>
          <a:xfrm>
            <a:off x="4482167" y="685800"/>
            <a:ext cx="3671233" cy="5334000"/>
            <a:chOff x="4572000" y="1371600"/>
            <a:chExt cx="3044952" cy="4114800"/>
          </a:xfrm>
        </p:grpSpPr>
        <p:grpSp>
          <p:nvGrpSpPr>
            <p:cNvPr id="173" name="Inside-right"/>
            <p:cNvGrpSpPr/>
            <p:nvPr/>
          </p:nvGrpSpPr>
          <p:grpSpPr>
            <a:xfrm rot="10800000">
              <a:off x="4572000" y="1371600"/>
              <a:ext cx="3044952" cy="4114800"/>
              <a:chOff x="1527048" y="1371600"/>
              <a:chExt cx="3044952" cy="4114800"/>
            </a:xfrm>
          </p:grpSpPr>
          <p:sp>
            <p:nvSpPr>
              <p:cNvPr id="181" name="Rounded Rectangle 180"/>
              <p:cNvSpPr/>
              <p:nvPr/>
            </p:nvSpPr>
            <p:spPr>
              <a:xfrm>
                <a:off x="1527048" y="1371600"/>
                <a:ext cx="3044952" cy="4114800"/>
              </a:xfrm>
              <a:prstGeom prst="roundRect">
                <a:avLst>
                  <a:gd name="adj" fmla="val 1580"/>
                </a:avLst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1691640" y="1449324"/>
                <a:ext cx="2880360" cy="395935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000">
                    <a:schemeClr val="bg1"/>
                  </a:gs>
                  <a:gs pos="18000">
                    <a:schemeClr val="bg1">
                      <a:lumMod val="95000"/>
                    </a:schemeClr>
                  </a:gs>
                  <a:gs pos="38000">
                    <a:schemeClr val="bg1"/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74" name="Group 167"/>
            <p:cNvGrpSpPr/>
            <p:nvPr/>
          </p:nvGrpSpPr>
          <p:grpSpPr>
            <a:xfrm>
              <a:off x="7162800" y="1453896"/>
              <a:ext cx="246855" cy="3950208"/>
              <a:chOff x="7162800" y="1453896"/>
              <a:chExt cx="246855" cy="3950208"/>
            </a:xfrm>
          </p:grpSpPr>
          <p:cxnSp>
            <p:nvCxnSpPr>
              <p:cNvPr id="175" name="Straight Connector 174"/>
              <p:cNvCxnSpPr/>
              <p:nvPr/>
            </p:nvCxnSpPr>
            <p:spPr>
              <a:xfrm rot="5400000">
                <a:off x="5263102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>
                <a:off x="5318266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5400000">
                <a:off x="5356763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>
                <a:off x="5395260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5400000">
                <a:off x="5433757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5400000">
                <a:off x="5188490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3" name="Inside-left page 2"/>
          <p:cNvGrpSpPr/>
          <p:nvPr/>
        </p:nvGrpSpPr>
        <p:grpSpPr>
          <a:xfrm>
            <a:off x="1111522" y="786552"/>
            <a:ext cx="3308078" cy="5117212"/>
            <a:chOff x="1691640" y="1449324"/>
            <a:chExt cx="2880360" cy="3959352"/>
          </a:xfrm>
        </p:grpSpPr>
        <p:sp>
          <p:nvSpPr>
            <p:cNvPr id="184" name="Inside-left"/>
            <p:cNvSpPr/>
            <p:nvPr/>
          </p:nvSpPr>
          <p:spPr>
            <a:xfrm>
              <a:off x="1691640" y="1449324"/>
              <a:ext cx="2880360" cy="39593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">
                  <a:schemeClr val="bg1"/>
                </a:gs>
                <a:gs pos="18000">
                  <a:schemeClr val="bg1">
                    <a:lumMod val="95000"/>
                  </a:schemeClr>
                </a:gs>
                <a:gs pos="38000">
                  <a:schemeClr val="bg1"/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85" name="Straight Connector 184"/>
            <p:cNvCxnSpPr/>
            <p:nvPr/>
          </p:nvCxnSpPr>
          <p:spPr>
            <a:xfrm rot="16200000" flipH="1">
              <a:off x="-221314" y="3428206"/>
              <a:ext cx="3949417" cy="15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" name="Inside-left page 3"/>
          <p:cNvGrpSpPr/>
          <p:nvPr/>
        </p:nvGrpSpPr>
        <p:grpSpPr>
          <a:xfrm>
            <a:off x="952239" y="801856"/>
            <a:ext cx="3475119" cy="5110792"/>
            <a:chOff x="-2133600" y="1143000"/>
            <a:chExt cx="2880360" cy="3959352"/>
          </a:xfrm>
        </p:grpSpPr>
        <p:sp>
          <p:nvSpPr>
            <p:cNvPr id="198" name="Inside-left"/>
            <p:cNvSpPr/>
            <p:nvPr/>
          </p:nvSpPr>
          <p:spPr>
            <a:xfrm>
              <a:off x="-2133600" y="1143000"/>
              <a:ext cx="2880360" cy="39593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">
                  <a:schemeClr val="bg1"/>
                </a:gs>
                <a:gs pos="18000">
                  <a:schemeClr val="bg1">
                    <a:lumMod val="95000"/>
                  </a:schemeClr>
                </a:gs>
                <a:gs pos="38000">
                  <a:schemeClr val="bg1"/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99" name="Straight Connector 198"/>
            <p:cNvCxnSpPr/>
            <p:nvPr/>
          </p:nvCxnSpPr>
          <p:spPr>
            <a:xfrm rot="5400000">
              <a:off x="-3993610" y="3117310"/>
              <a:ext cx="3950208" cy="15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rot="5400000">
              <a:off x="-4047583" y="3117310"/>
              <a:ext cx="3950208" cy="15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1" name="Horizontal Scroll 210"/>
          <p:cNvSpPr/>
          <p:nvPr/>
        </p:nvSpPr>
        <p:spPr>
          <a:xfrm>
            <a:off x="76200" y="-41274"/>
            <a:ext cx="8686800" cy="727073"/>
          </a:xfrm>
          <a:prstGeom prst="horizontalScroll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264591" y="133290"/>
            <a:ext cx="8382000" cy="4001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prstClr val="black"/>
                </a:solidFill>
                <a:latin typeface="Vivaldi" pitchFamily="66" charset="0"/>
                <a:cs typeface="B Zar" pitchFamily="2" charset="-78"/>
              </a:rPr>
              <a:t>تعاریف مفهومی و عملیاتی متغیرهای مورد پژوهش</a:t>
            </a:r>
            <a:endParaRPr lang="en-US" sz="1050" b="1" dirty="0">
              <a:solidFill>
                <a:prstClr val="black"/>
              </a:solidFill>
              <a:latin typeface="Bodoni MT Condensed" pitchFamily="18" charset="0"/>
              <a:cs typeface="B Zar" pitchFamily="2" charset="-78"/>
            </a:endParaRPr>
          </a:p>
        </p:txBody>
      </p:sp>
      <p:pic>
        <p:nvPicPr>
          <p:cNvPr id="213" name="Picture 2" descr="C:\Users\heydar\Desktop\New folder\he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8712958" cy="50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6" name="Inside-right page 2"/>
          <p:cNvGrpSpPr/>
          <p:nvPr/>
        </p:nvGrpSpPr>
        <p:grpSpPr>
          <a:xfrm>
            <a:off x="4403737" y="825629"/>
            <a:ext cx="3444863" cy="5110792"/>
            <a:chOff x="4571999" y="1449324"/>
            <a:chExt cx="2880360" cy="3959352"/>
          </a:xfrm>
        </p:grpSpPr>
        <p:sp>
          <p:nvSpPr>
            <p:cNvPr id="267" name="Inside-right"/>
            <p:cNvSpPr/>
            <p:nvPr/>
          </p:nvSpPr>
          <p:spPr>
            <a:xfrm rot="10800000">
              <a:off x="4571999" y="1449324"/>
              <a:ext cx="2880360" cy="39593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">
                  <a:schemeClr val="bg1"/>
                </a:gs>
                <a:gs pos="18000">
                  <a:schemeClr val="bg1">
                    <a:lumMod val="95000"/>
                  </a:schemeClr>
                </a:gs>
                <a:gs pos="38000">
                  <a:schemeClr val="bg1"/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70" name="Group 119"/>
            <p:cNvGrpSpPr/>
            <p:nvPr/>
          </p:nvGrpSpPr>
          <p:grpSpPr>
            <a:xfrm>
              <a:off x="7162800" y="1453895"/>
              <a:ext cx="246855" cy="3950209"/>
              <a:chOff x="7315200" y="1606295"/>
              <a:chExt cx="246855" cy="3950209"/>
            </a:xfrm>
          </p:grpSpPr>
          <p:cxnSp>
            <p:nvCxnSpPr>
              <p:cNvPr id="271" name="Straight Connector 270"/>
              <p:cNvCxnSpPr/>
              <p:nvPr/>
            </p:nvCxnSpPr>
            <p:spPr>
              <a:xfrm rot="5400000">
                <a:off x="5415502" y="35806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rot="5400000">
                <a:off x="5470665" y="3580606"/>
                <a:ext cx="3950209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rot="5400000">
                <a:off x="5509163" y="35806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rot="5400000">
                <a:off x="5547660" y="35806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 rot="5400000">
                <a:off x="5586157" y="35806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 rot="5400000">
                <a:off x="5340890" y="35806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7" name="Inside-right page 2"/>
          <p:cNvGrpSpPr/>
          <p:nvPr/>
        </p:nvGrpSpPr>
        <p:grpSpPr>
          <a:xfrm>
            <a:off x="4383263" y="762000"/>
            <a:ext cx="3465337" cy="5083686"/>
            <a:chOff x="4572000" y="1449324"/>
            <a:chExt cx="2880360" cy="3959352"/>
          </a:xfrm>
        </p:grpSpPr>
        <p:sp>
          <p:nvSpPr>
            <p:cNvPr id="278" name="Inside-right"/>
            <p:cNvSpPr/>
            <p:nvPr/>
          </p:nvSpPr>
          <p:spPr>
            <a:xfrm rot="10800000">
              <a:off x="4572000" y="1449324"/>
              <a:ext cx="2880360" cy="39593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">
                  <a:schemeClr val="bg1"/>
                </a:gs>
                <a:gs pos="18000">
                  <a:schemeClr val="bg1">
                    <a:lumMod val="95000"/>
                  </a:schemeClr>
                </a:gs>
                <a:gs pos="38000">
                  <a:schemeClr val="bg1"/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81" name="Group 119"/>
            <p:cNvGrpSpPr/>
            <p:nvPr/>
          </p:nvGrpSpPr>
          <p:grpSpPr>
            <a:xfrm>
              <a:off x="7162800" y="1453896"/>
              <a:ext cx="246855" cy="3950208"/>
              <a:chOff x="7315200" y="1606296"/>
              <a:chExt cx="246855" cy="3950208"/>
            </a:xfrm>
          </p:grpSpPr>
          <p:cxnSp>
            <p:nvCxnSpPr>
              <p:cNvPr id="282" name="Straight Connector 281"/>
              <p:cNvCxnSpPr/>
              <p:nvPr/>
            </p:nvCxnSpPr>
            <p:spPr>
              <a:xfrm rot="5400000">
                <a:off x="5415502" y="35806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 rot="5400000">
                <a:off x="5470666" y="35806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>
              <a:xfrm rot="5400000">
                <a:off x="5509163" y="35806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/>
              <p:cNvCxnSpPr/>
              <p:nvPr/>
            </p:nvCxnSpPr>
            <p:spPr>
              <a:xfrm rot="5400000">
                <a:off x="5547660" y="35806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/>
              <p:cNvCxnSpPr/>
              <p:nvPr/>
            </p:nvCxnSpPr>
            <p:spPr>
              <a:xfrm rot="5400000">
                <a:off x="5586157" y="35806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/>
              <p:cNvCxnSpPr/>
              <p:nvPr/>
            </p:nvCxnSpPr>
            <p:spPr>
              <a:xfrm rot="5400000">
                <a:off x="5340890" y="35806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8" name="Inside-right page 2"/>
          <p:cNvGrpSpPr/>
          <p:nvPr/>
        </p:nvGrpSpPr>
        <p:grpSpPr>
          <a:xfrm>
            <a:off x="4427382" y="781627"/>
            <a:ext cx="3573618" cy="5120641"/>
            <a:chOff x="4572000" y="1449324"/>
            <a:chExt cx="2880360" cy="3959352"/>
          </a:xfrm>
        </p:grpSpPr>
        <p:sp>
          <p:nvSpPr>
            <p:cNvPr id="289" name="Inside-right"/>
            <p:cNvSpPr/>
            <p:nvPr/>
          </p:nvSpPr>
          <p:spPr>
            <a:xfrm rot="10800000">
              <a:off x="4572000" y="1449324"/>
              <a:ext cx="2880360" cy="39593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">
                  <a:schemeClr val="bg1"/>
                </a:gs>
                <a:gs pos="18000">
                  <a:schemeClr val="bg1">
                    <a:lumMod val="95000"/>
                  </a:schemeClr>
                </a:gs>
                <a:gs pos="38000">
                  <a:schemeClr val="bg1"/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92" name="Group 119"/>
            <p:cNvGrpSpPr/>
            <p:nvPr/>
          </p:nvGrpSpPr>
          <p:grpSpPr>
            <a:xfrm>
              <a:off x="7162800" y="1453896"/>
              <a:ext cx="246855" cy="3950208"/>
              <a:chOff x="7315200" y="1606296"/>
              <a:chExt cx="246855" cy="3950208"/>
            </a:xfrm>
          </p:grpSpPr>
          <p:cxnSp>
            <p:nvCxnSpPr>
              <p:cNvPr id="293" name="Straight Connector 292"/>
              <p:cNvCxnSpPr/>
              <p:nvPr/>
            </p:nvCxnSpPr>
            <p:spPr>
              <a:xfrm rot="5400000">
                <a:off x="5415502" y="35806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rot="5400000">
                <a:off x="5470666" y="35806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 rot="5400000">
                <a:off x="5509163" y="35806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rot="5400000">
                <a:off x="5547660" y="35806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 rot="5400000">
                <a:off x="5586157" y="35806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 rot="5400000">
                <a:off x="5340890" y="35806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9" name="Inside-right page 1"/>
          <p:cNvGrpSpPr/>
          <p:nvPr/>
        </p:nvGrpSpPr>
        <p:grpSpPr>
          <a:xfrm>
            <a:off x="4343400" y="762000"/>
            <a:ext cx="3573619" cy="5120654"/>
            <a:chOff x="4572000" y="1453896"/>
            <a:chExt cx="2880360" cy="3962032"/>
          </a:xfrm>
        </p:grpSpPr>
        <p:sp>
          <p:nvSpPr>
            <p:cNvPr id="300" name="Inside-right"/>
            <p:cNvSpPr/>
            <p:nvPr/>
          </p:nvSpPr>
          <p:spPr>
            <a:xfrm rot="10800000">
              <a:off x="4572000" y="1456576"/>
              <a:ext cx="2880360" cy="39593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">
                  <a:schemeClr val="bg1"/>
                </a:gs>
                <a:gs pos="18000">
                  <a:schemeClr val="bg1">
                    <a:lumMod val="95000"/>
                  </a:schemeClr>
                </a:gs>
                <a:gs pos="38000">
                  <a:schemeClr val="bg1"/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02" name="Group 143"/>
            <p:cNvGrpSpPr/>
            <p:nvPr/>
          </p:nvGrpSpPr>
          <p:grpSpPr>
            <a:xfrm>
              <a:off x="7162800" y="1453896"/>
              <a:ext cx="246855" cy="3950208"/>
              <a:chOff x="7315200" y="1606296"/>
              <a:chExt cx="246855" cy="3950208"/>
            </a:xfrm>
          </p:grpSpPr>
          <p:cxnSp>
            <p:nvCxnSpPr>
              <p:cNvPr id="303" name="Straight Connector 302"/>
              <p:cNvCxnSpPr/>
              <p:nvPr/>
            </p:nvCxnSpPr>
            <p:spPr>
              <a:xfrm rot="5400000">
                <a:off x="5415502" y="35806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 rot="5400000">
                <a:off x="5470666" y="35806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>
              <a:xfrm rot="5400000">
                <a:off x="5509163" y="35806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 rot="5400000">
                <a:off x="5547660" y="35806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 rot="5400000">
                <a:off x="5586157" y="35806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/>
              <p:nvPr/>
            </p:nvCxnSpPr>
            <p:spPr>
              <a:xfrm rot="5400000">
                <a:off x="5340890" y="35806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/>
          <p:cNvGrpSpPr/>
          <p:nvPr/>
        </p:nvGrpSpPr>
        <p:grpSpPr>
          <a:xfrm>
            <a:off x="1127511" y="919300"/>
            <a:ext cx="2834889" cy="4262300"/>
            <a:chOff x="1127511" y="919300"/>
            <a:chExt cx="2834889" cy="2902130"/>
          </a:xfrm>
        </p:grpSpPr>
        <p:sp>
          <p:nvSpPr>
            <p:cNvPr id="2" name="Rectangle 1"/>
            <p:cNvSpPr/>
            <p:nvPr/>
          </p:nvSpPr>
          <p:spPr>
            <a:xfrm>
              <a:off x="1127511" y="1513106"/>
              <a:ext cx="2834889" cy="230832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 rtl="1"/>
              <a:r>
                <a:rPr lang="fa-IR" sz="1600" b="1" dirty="0">
                  <a:solidFill>
                    <a:prstClr val="black"/>
                  </a:solidFill>
                  <a:latin typeface="Calibri"/>
                  <a:ea typeface="Times New Roman"/>
                  <a:cs typeface="B Zar"/>
                </a:rPr>
                <a:t>تعاریف متعددی از کیفیت خدمات ارائه شده است.یکی از تعاریفی که به طور گسترده مورد استفاده است،کیفیت خدمات را به عنوان حدی از برآورده ساختن نیازها و انتظارات مشتریان توسط خدمات تعریف می کند(آذر و همکاران،1389). که با استفاده از نمرات حاصل از سوالات </a:t>
              </a:r>
              <a:r>
                <a:rPr lang="fa-IR" sz="1600" b="1" dirty="0" smtClean="0">
                  <a:solidFill>
                    <a:prstClr val="black"/>
                  </a:solidFill>
                  <a:latin typeface="Calibri"/>
                  <a:ea typeface="Times New Roman"/>
                  <a:cs typeface="B Zar"/>
                </a:rPr>
                <a:t>11 </a:t>
              </a:r>
              <a:r>
                <a:rPr lang="fa-IR" sz="1600" b="1" dirty="0">
                  <a:solidFill>
                    <a:prstClr val="black"/>
                  </a:solidFill>
                  <a:latin typeface="Calibri"/>
                  <a:ea typeface="Times New Roman"/>
                  <a:cs typeface="B Zar"/>
                </a:rPr>
                <a:t>تا </a:t>
              </a:r>
              <a:r>
                <a:rPr lang="fa-IR" sz="1600" b="1" dirty="0" smtClean="0">
                  <a:solidFill>
                    <a:prstClr val="black"/>
                  </a:solidFill>
                  <a:latin typeface="Calibri"/>
                  <a:ea typeface="Times New Roman"/>
                  <a:cs typeface="B Zar"/>
                </a:rPr>
                <a:t>15مورد </a:t>
              </a:r>
              <a:r>
                <a:rPr lang="fa-IR" sz="1600" b="1" dirty="0">
                  <a:solidFill>
                    <a:prstClr val="black"/>
                  </a:solidFill>
                  <a:latin typeface="Calibri"/>
                  <a:ea typeface="Times New Roman"/>
                  <a:cs typeface="B Zar"/>
                </a:rPr>
                <a:t>سنجش قرار می گیرد.</a:t>
              </a:r>
            </a:p>
            <a:p>
              <a:pPr algn="just" rtl="1"/>
              <a:endParaRPr lang="en-US" sz="1600" b="1" dirty="0">
                <a:solidFill>
                  <a:prstClr val="black"/>
                </a:solidFill>
                <a:latin typeface="Bodoni MT Condensed" pitchFamily="18" charset="0"/>
                <a:cs typeface="B Zar" pitchFamily="2" charset="-78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524000" y="919300"/>
              <a:ext cx="2331598" cy="4572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000" b="1" dirty="0" smtClean="0">
                  <a:solidFill>
                    <a:prstClr val="black"/>
                  </a:solidFill>
                  <a:cs typeface="B Zar" pitchFamily="2" charset="-78"/>
                </a:rPr>
                <a:t>کیفیت خدمات</a:t>
              </a:r>
              <a:endParaRPr lang="en-US" sz="2000" b="1" dirty="0">
                <a:solidFill>
                  <a:prstClr val="black"/>
                </a:solidFill>
                <a:cs typeface="B Zar" pitchFamily="2" charset="-78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632711" y="1125701"/>
            <a:ext cx="2834889" cy="3899904"/>
            <a:chOff x="4309611" y="980500"/>
            <a:chExt cx="2834889" cy="3899904"/>
          </a:xfrm>
        </p:grpSpPr>
        <p:sp>
          <p:nvSpPr>
            <p:cNvPr id="74" name="Rectangle 73"/>
            <p:cNvSpPr/>
            <p:nvPr/>
          </p:nvSpPr>
          <p:spPr>
            <a:xfrm>
              <a:off x="4309611" y="1602584"/>
              <a:ext cx="2834889" cy="32778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 rtl="1">
                <a:lnSpc>
                  <a:spcPct val="115000"/>
                </a:lnSpc>
              </a:pPr>
              <a:r>
                <a:rPr lang="fa-IR" sz="2000" b="1" dirty="0">
                  <a:solidFill>
                    <a:prstClr val="black"/>
                  </a:solidFill>
                  <a:latin typeface="Calibri"/>
                  <a:ea typeface="Times New Roman"/>
                  <a:cs typeface="B Zar"/>
                </a:rPr>
                <a:t>کانتر(1989) نوآوری را فرایند گردآوری هر نوع ایده جدید و مفید برای حل مسئله می خواند و معتقد است که نوآوری شامل شکل گرفتن ایده، پذیرش و اجرای آن است(به نقل از چوپانی ،1390). که با استفاده از نمرات حاصل از </a:t>
              </a:r>
              <a:r>
                <a:rPr lang="fa-IR" sz="2000" b="1" dirty="0" smtClean="0">
                  <a:solidFill>
                    <a:prstClr val="black"/>
                  </a:solidFill>
                  <a:latin typeface="Calibri"/>
                  <a:ea typeface="Times New Roman"/>
                  <a:cs typeface="B Zar"/>
                </a:rPr>
                <a:t>سوالات  1تا </a:t>
              </a:r>
              <a:r>
                <a:rPr lang="fa-IR" sz="2000" b="1" dirty="0">
                  <a:solidFill>
                    <a:prstClr val="black"/>
                  </a:solidFill>
                  <a:latin typeface="Calibri"/>
                  <a:ea typeface="Times New Roman"/>
                  <a:cs typeface="B Zar"/>
                </a:rPr>
                <a:t>5 مورد سنجش قرار می گیرد.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600737" y="980500"/>
              <a:ext cx="2331598" cy="4572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000" b="1" dirty="0" smtClean="0">
                  <a:solidFill>
                    <a:prstClr val="black"/>
                  </a:solidFill>
                  <a:cs typeface="B Zar" pitchFamily="2" charset="-78"/>
                </a:rPr>
                <a:t>نوآوری سازمانی</a:t>
              </a:r>
              <a:endParaRPr lang="en-US" sz="2000" b="1" dirty="0">
                <a:solidFill>
                  <a:prstClr val="black"/>
                </a:solidFill>
                <a:cs typeface="B Zar" pitchFamily="2" charset="-78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203193" y="726859"/>
            <a:ext cx="2834889" cy="2805812"/>
            <a:chOff x="1979722" y="917794"/>
            <a:chExt cx="2834889" cy="2805812"/>
          </a:xfrm>
        </p:grpSpPr>
        <p:sp>
          <p:nvSpPr>
            <p:cNvPr id="77" name="Rectangle 76"/>
            <p:cNvSpPr/>
            <p:nvPr/>
          </p:nvSpPr>
          <p:spPr>
            <a:xfrm>
              <a:off x="1979722" y="1415282"/>
              <a:ext cx="2834889" cy="230832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 rtl="1"/>
              <a:r>
                <a:rPr lang="ar-SA" b="1" dirty="0">
                  <a:solidFill>
                    <a:prstClr val="black"/>
                  </a:solidFill>
                  <a:latin typeface="Calibri"/>
                  <a:ea typeface="Times New Roman"/>
                  <a:cs typeface="B Zar"/>
                </a:rPr>
                <a:t>رضایت مشتری میزان مطلوبیتی است که مشتری به خاطر ویژگی های مختلف خدمات کسب می کند و منبع و دلیلی برای ادامه سازمان می باشد(رنجبریان،1381). که با استفاده از نمرات حاصل از سوالات </a:t>
              </a:r>
              <a:r>
                <a:rPr lang="fa-IR" b="1" dirty="0" smtClean="0">
                  <a:solidFill>
                    <a:prstClr val="black"/>
                  </a:solidFill>
                  <a:latin typeface="Calibri"/>
                  <a:ea typeface="Times New Roman"/>
                  <a:cs typeface="B Zar"/>
                </a:rPr>
                <a:t>16</a:t>
              </a:r>
              <a:r>
                <a:rPr lang="ar-SA" b="1" dirty="0" smtClean="0">
                  <a:solidFill>
                    <a:prstClr val="black"/>
                  </a:solidFill>
                  <a:latin typeface="Calibri"/>
                  <a:ea typeface="Times New Roman"/>
                  <a:cs typeface="B Zar"/>
                </a:rPr>
                <a:t>تا </a:t>
              </a:r>
              <a:r>
                <a:rPr lang="fa-IR" b="1" dirty="0" smtClean="0">
                  <a:solidFill>
                    <a:prstClr val="black"/>
                  </a:solidFill>
                  <a:latin typeface="Calibri"/>
                  <a:ea typeface="Times New Roman"/>
                  <a:cs typeface="B Zar"/>
                </a:rPr>
                <a:t>22</a:t>
              </a:r>
              <a:r>
                <a:rPr lang="ar-SA" b="1" dirty="0" smtClean="0">
                  <a:solidFill>
                    <a:prstClr val="black"/>
                  </a:solidFill>
                  <a:latin typeface="Calibri"/>
                  <a:ea typeface="Times New Roman"/>
                  <a:cs typeface="B Zar"/>
                </a:rPr>
                <a:t>مورد </a:t>
              </a:r>
              <a:r>
                <a:rPr lang="ar-SA" b="1" dirty="0">
                  <a:solidFill>
                    <a:prstClr val="black"/>
                  </a:solidFill>
                  <a:latin typeface="Calibri"/>
                  <a:ea typeface="Times New Roman"/>
                  <a:cs typeface="B Zar"/>
                </a:rPr>
                <a:t>سنجش قرار می گیرد.</a:t>
              </a:r>
            </a:p>
            <a:p>
              <a:pPr algn="just" rtl="1"/>
              <a:endParaRPr lang="en-US" b="1" dirty="0">
                <a:solidFill>
                  <a:prstClr val="black"/>
                </a:solidFill>
                <a:latin typeface="Bodoni MT Condensed" pitchFamily="18" charset="0"/>
                <a:cs typeface="B Zar" pitchFamily="2" charset="-78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994336" y="917794"/>
              <a:ext cx="2619306" cy="4572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000" b="1" dirty="0" smtClean="0">
                  <a:solidFill>
                    <a:prstClr val="black"/>
                  </a:solidFill>
                  <a:cs typeface="B Zar" pitchFamily="2" charset="-78"/>
                </a:rPr>
                <a:t>رضایت مشتریان </a:t>
              </a:r>
              <a:endParaRPr lang="en-US" sz="2000" b="1" dirty="0">
                <a:solidFill>
                  <a:prstClr val="black"/>
                </a:solidFill>
                <a:cs typeface="B Zar" pitchFamily="2" charset="-78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692214" y="781627"/>
            <a:ext cx="2775386" cy="4271812"/>
            <a:chOff x="5338714" y="1749031"/>
            <a:chExt cx="2834889" cy="3131248"/>
          </a:xfrm>
        </p:grpSpPr>
        <p:sp>
          <p:nvSpPr>
            <p:cNvPr id="83" name="Rectangle 82"/>
            <p:cNvSpPr/>
            <p:nvPr/>
          </p:nvSpPr>
          <p:spPr>
            <a:xfrm>
              <a:off x="5338714" y="2433455"/>
              <a:ext cx="2834889" cy="244682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 rtl="1"/>
              <a:r>
                <a:rPr lang="ar-SA" sz="1700" b="1" dirty="0">
                  <a:solidFill>
                    <a:prstClr val="black"/>
                  </a:solidFill>
                  <a:latin typeface="Calibri"/>
                  <a:ea typeface="Times New Roman"/>
                  <a:cs typeface="B Zar"/>
                </a:rPr>
                <a:t>از نظر تئوری، بهره وری عبارت است از مفهومی برای ارزش آفریدن و کارآمد نمودن تلاش های انسان ها در جامعه و یا در سازمان ها به منظور دستیابی به زندگی بهتر و کیفیت کاری مناسب تر (پیندا و کوپنکو،2001،به نقل از الهی و همکاران،1388).که با استفاده از نمرات حاصل از </a:t>
              </a:r>
              <a:r>
                <a:rPr lang="fa-IR" sz="1700" b="1" dirty="0" smtClean="0">
                  <a:solidFill>
                    <a:prstClr val="black"/>
                  </a:solidFill>
                  <a:latin typeface="Calibri"/>
                  <a:ea typeface="Times New Roman"/>
                  <a:cs typeface="B Zar"/>
                </a:rPr>
                <a:t>سوالات 6 تا 10</a:t>
              </a:r>
              <a:r>
                <a:rPr lang="ar-SA" sz="1700" b="1" dirty="0">
                  <a:solidFill>
                    <a:prstClr val="black"/>
                  </a:solidFill>
                  <a:latin typeface="Calibri"/>
                  <a:ea typeface="Times New Roman"/>
                  <a:cs typeface="B Zar"/>
                </a:rPr>
                <a:t>مورد سنجش قرار می گیرد.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479350" y="1749031"/>
              <a:ext cx="2619306" cy="4572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000" b="1" dirty="0" smtClean="0">
                  <a:solidFill>
                    <a:prstClr val="black"/>
                  </a:solidFill>
                  <a:cs typeface="B Zar" pitchFamily="2" charset="-78"/>
                </a:rPr>
                <a:t>بهره وری </a:t>
              </a:r>
              <a:endParaRPr lang="en-US" sz="2000" b="1" dirty="0">
                <a:solidFill>
                  <a:prstClr val="black"/>
                </a:solidFill>
                <a:cs typeface="B Zar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997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76200" y="-41274"/>
            <a:ext cx="8686800" cy="727073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4591" y="133290"/>
            <a:ext cx="8382000" cy="40011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cs typeface="B Zar" pitchFamily="2" charset="-78"/>
              </a:rPr>
              <a:t>روش تحقیق : </a:t>
            </a:r>
            <a:endParaRPr lang="en-US" sz="2000" b="1" dirty="0">
              <a:cs typeface="B Zar" pitchFamily="2" charset="-78"/>
            </a:endParaRPr>
          </a:p>
        </p:txBody>
      </p:sp>
      <p:pic>
        <p:nvPicPr>
          <p:cNvPr id="6" name="Picture 2" descr="C:\Users\heydar\Desktop\New folder\he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8712958" cy="50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80418056"/>
              </p:ext>
            </p:extLst>
          </p:nvPr>
        </p:nvGraphicFramePr>
        <p:xfrm>
          <a:off x="1143000" y="1143000"/>
          <a:ext cx="6858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 flipH="1" flipV="1">
            <a:off x="6400800" y="2286000"/>
            <a:ext cx="15240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20136122" flipH="1">
            <a:off x="3236211" y="4142175"/>
            <a:ext cx="124646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4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DE97F5-595F-4625-A134-2D2BAFB6C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graphicEl>
                                              <a:dgm id="{72DE97F5-595F-4625-A134-2D2BAFB6C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72DE97F5-595F-4625-A134-2D2BAFB6C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72DE97F5-595F-4625-A134-2D2BAFB6C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graphicEl>
                                              <a:dgm id="{72DE97F5-595F-4625-A134-2D2BAFB6C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52104E-BE5F-4D76-BF30-E11415320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552104E-BE5F-4D76-BF30-E11415320E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7F595E-4126-4C20-A9C9-9291F690C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graphicEl>
                                              <a:dgm id="{1F7F595E-4126-4C20-A9C9-9291F690C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graphicEl>
                                              <a:dgm id="{1F7F595E-4126-4C20-A9C9-9291F690C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1F7F595E-4126-4C20-A9C9-9291F690C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1F7F595E-4126-4C20-A9C9-9291F690C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88E672-44A6-4EB5-9498-9373A0184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8D88E672-44A6-4EB5-9498-9373A01847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9D58AC-E17B-4128-B524-F38FC6F34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graphicEl>
                                              <a:dgm id="{D29D58AC-E17B-4128-B524-F38FC6F34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graphicEl>
                                              <a:dgm id="{D29D58AC-E17B-4128-B524-F38FC6F34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graphicEl>
                                              <a:dgm id="{D29D58AC-E17B-4128-B524-F38FC6F34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D29D58AC-E17B-4128-B524-F38FC6F34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359DFB-2A45-4028-95B1-B783F3BA3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2F359DFB-2A45-4028-95B1-B783F3BA33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346148-B8F5-4EE2-AF7B-D13BDA917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graphicEl>
                                              <a:dgm id="{31346148-B8F5-4EE2-AF7B-D13BDA917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graphicEl>
                                              <a:dgm id="{31346148-B8F5-4EE2-AF7B-D13BDA917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graphicEl>
                                              <a:dgm id="{31346148-B8F5-4EE2-AF7B-D13BDA917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graphicEl>
                                              <a:dgm id="{31346148-B8F5-4EE2-AF7B-D13BDA917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C5A563-B800-4E71-B752-F745C7A72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7">
                                            <p:graphicEl>
                                              <a:dgm id="{E3C5A563-B800-4E71-B752-F745C7A72F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2A604E-9043-4491-AB56-D7E311249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graphicEl>
                                              <a:dgm id="{0A2A604E-9043-4491-AB56-D7E311249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graphicEl>
                                              <a:dgm id="{0A2A604E-9043-4491-AB56-D7E311249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graphicEl>
                                              <a:dgm id="{0A2A604E-9043-4491-AB56-D7E311249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graphicEl>
                                              <a:dgm id="{0A2A604E-9043-4491-AB56-D7E311249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76200" y="-41274"/>
            <a:ext cx="8686800" cy="727073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591" y="133290"/>
            <a:ext cx="8382000" cy="40011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prstClr val="black"/>
                </a:solidFill>
                <a:cs typeface="B Zar" pitchFamily="2" charset="-78"/>
              </a:rPr>
              <a:t>جامعه، نمونه و روش نمونه گیری: </a:t>
            </a:r>
            <a:endParaRPr lang="en-US" sz="2000" b="1" dirty="0">
              <a:solidFill>
                <a:prstClr val="black"/>
              </a:solidFill>
              <a:cs typeface="B Zar" pitchFamily="2" charset="-78"/>
            </a:endParaRPr>
          </a:p>
        </p:txBody>
      </p:sp>
      <p:pic>
        <p:nvPicPr>
          <p:cNvPr id="6" name="Picture 2" descr="C:\Users\heydar\Desktop\New folder\he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8712958" cy="50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2" name="Diagram 61"/>
          <p:cNvGraphicFramePr/>
          <p:nvPr>
            <p:extLst>
              <p:ext uri="{D42A27DB-BD31-4B8C-83A1-F6EECF244321}">
                <p14:modId xmlns:p14="http://schemas.microsoft.com/office/powerpoint/2010/main" val="343207257"/>
              </p:ext>
            </p:extLst>
          </p:nvPr>
        </p:nvGraphicFramePr>
        <p:xfrm>
          <a:off x="622679" y="914400"/>
          <a:ext cx="76200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8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4038600"/>
                <a:ext cx="7467600" cy="2286000"/>
              </a:xfrm>
            </p:spPr>
            <p:txBody>
              <a:bodyPr>
                <a:normAutofit/>
              </a:bodyPr>
              <a:lstStyle/>
              <a:p>
                <a:r>
                  <a:rPr lang="en-US" sz="1600" dirty="0" smtClean="0"/>
                  <a:t>n=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𝑁</m:t>
                        </m:r>
                        <m:r>
                          <a:rPr lang="en-US" sz="1600" i="1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 </m:t>
                        </m:r>
                        <m:r>
                          <a:rPr lang="en-US" sz="1600" i="1">
                            <a:latin typeface="Cambria Math"/>
                          </a:rPr>
                          <m:t>𝑁</m:t>
                        </m:r>
                        <m:sSup>
                          <m:s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600" dirty="0"/>
                  <a:t/>
                </a:r>
                <a:br>
                  <a:rPr lang="en-US" sz="1600" dirty="0"/>
                </a:br>
                <a:r>
                  <a:rPr lang="en-US" sz="1600" dirty="0"/>
                  <a:t>n=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13734</m:t>
                        </m:r>
                        <m:r>
                          <a:rPr lang="en-US" sz="1600" i="1">
                            <a:latin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/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96</m:t>
                            </m:r>
                          </m:e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0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/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21</m:t>
                            </m:r>
                          </m:e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b="0" i="1" smtClean="0">
                            <a:latin typeface="Cambria Math"/>
                          </a:rPr>
                          <m:t>13734</m:t>
                        </m:r>
                        <m:r>
                          <a:rPr lang="en-US" sz="1600" i="1">
                            <a:latin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0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/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05</m:t>
                            </m:r>
                          </m:e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/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96</m:t>
                            </m:r>
                          </m:e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0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/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21</m:t>
                            </m:r>
                          </m:e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/>
                      </a:rPr>
                      <m:t>≈</m:t>
                    </m:r>
                  </m:oMath>
                </a14:m>
                <a:r>
                  <a:rPr lang="en-US" sz="1600" dirty="0" smtClean="0"/>
                  <a:t>322</a:t>
                </a:r>
                <a:r>
                  <a:rPr lang="en-US" sz="1600" dirty="0"/>
                  <a:t/>
                </a:r>
                <a:br>
                  <a:rPr lang="en-US" sz="1600" dirty="0"/>
                </a:br>
                <a:r>
                  <a:rPr lang="en-US" sz="1600" dirty="0"/>
                  <a:t>N:13734</a:t>
                </a:r>
                <a:br>
                  <a:rPr lang="en-US" sz="1600" dirty="0"/>
                </a:br>
                <a:r>
                  <a:rPr lang="en-US" sz="1600" dirty="0"/>
                  <a:t>T: </a:t>
                </a:r>
                <a:r>
                  <a:rPr lang="fa-IR" sz="1600" dirty="0" smtClean="0"/>
                  <a:t>1/96</a:t>
                </a:r>
                <a:r>
                  <a:rPr lang="en-US" sz="1600" dirty="0"/>
                  <a:t/>
                </a:r>
                <a:br>
                  <a:rPr lang="en-US" sz="1600" dirty="0"/>
                </a:br>
                <a:r>
                  <a:rPr lang="en-US" sz="1600" dirty="0"/>
                  <a:t>S</a:t>
                </a:r>
                <a:r>
                  <a:rPr lang="ar-SA" sz="1600" baseline="30000" dirty="0"/>
                  <a:t>۲</a:t>
                </a:r>
                <a:r>
                  <a:rPr lang="en-US" sz="1600" dirty="0"/>
                  <a:t>:</a:t>
                </a:r>
                <a:r>
                  <a:rPr lang="fa-IR" sz="1600" dirty="0"/>
                  <a:t>۲۱</a:t>
                </a:r>
                <a:r>
                  <a:rPr lang="fa-IR" sz="1600" dirty="0" smtClean="0"/>
                  <a:t>/. </a:t>
                </a:r>
                <a:r>
                  <a:rPr lang="en-US" sz="1600" dirty="0"/>
                  <a:t/>
                </a:r>
                <a:br>
                  <a:rPr lang="en-US" sz="1600" dirty="0"/>
                </a:br>
                <a:r>
                  <a:rPr lang="en-US" sz="1600" dirty="0"/>
                  <a:t>d</a:t>
                </a:r>
                <a:r>
                  <a:rPr lang="en-US" sz="1600" dirty="0" smtClean="0"/>
                  <a:t>:</a:t>
                </a:r>
                <a:r>
                  <a:rPr lang="fa-IR" sz="1600" dirty="0" smtClean="0"/>
                  <a:t> </a:t>
                </a:r>
                <a:r>
                  <a:rPr lang="en-US" sz="1600" dirty="0" smtClean="0"/>
                  <a:t>./.5</a:t>
                </a:r>
                <a:r>
                  <a:rPr lang="en-US" sz="1600" dirty="0"/>
                  <a:t/>
                </a:r>
                <a:br>
                  <a:rPr lang="en-US" sz="1600" dirty="0"/>
                </a:br>
                <a:endParaRPr lang="en-US" sz="1600" dirty="0"/>
              </a:p>
            </p:txBody>
          </p:sp>
        </mc:Choice>
        <mc:Fallback xmlns="">
          <p:sp>
            <p:nvSpPr>
              <p:cNvPr id="9" name="Tit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4038600"/>
                <a:ext cx="7467600" cy="2286000"/>
              </a:xfrm>
              <a:blipFill rotWithShape="1">
                <a:blip r:embed="rId8"/>
                <a:stretch>
                  <a:fillRect l="-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936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dgm id="{9D570E31-9E0C-460C-A8AB-7B42020FA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>
                                            <p:graphicEl>
                                              <a:dgm id="{9D570E31-9E0C-460C-A8AB-7B42020FAA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>
                                            <p:graphicEl>
                                              <a:dgm id="{9D570E31-9E0C-460C-A8AB-7B42020FA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>
                                            <p:graphicEl>
                                              <a:dgm id="{9D570E31-9E0C-460C-A8AB-7B42020FA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dgm id="{C83FBA1B-B38F-437C-A4D7-414C58501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2">
                                            <p:graphicEl>
                                              <a:dgm id="{C83FBA1B-B38F-437C-A4D7-414C58501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62">
                                            <p:graphicEl>
                                              <a:dgm id="{C83FBA1B-B38F-437C-A4D7-414C585012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dgm id="{755BC73E-CD31-4BF5-B1C5-4A4ACAA7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2">
                                            <p:graphicEl>
                                              <a:dgm id="{755BC73E-CD31-4BF5-B1C5-4A4ACAA71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>
                                            <p:graphicEl>
                                              <a:dgm id="{755BC73E-CD31-4BF5-B1C5-4A4ACAA7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>
                                            <p:graphicEl>
                                              <a:dgm id="{755BC73E-CD31-4BF5-B1C5-4A4ACAA7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dgm id="{7446473B-C5F4-406F-AC14-BD4F036A6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62">
                                            <p:graphicEl>
                                              <a:dgm id="{7446473B-C5F4-406F-AC14-BD4F036A6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62">
                                            <p:graphicEl>
                                              <a:dgm id="{7446473B-C5F4-406F-AC14-BD4F036A6A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dgm id="{396B8186-5A51-43CF-804C-BC101821A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2">
                                            <p:graphicEl>
                                              <a:dgm id="{396B8186-5A51-43CF-804C-BC101821A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">
                                            <p:graphicEl>
                                              <a:dgm id="{396B8186-5A51-43CF-804C-BC101821A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>
                                            <p:graphicEl>
                                              <a:dgm id="{396B8186-5A51-43CF-804C-BC101821A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dgm id="{48EDEDC3-1590-451D-A055-5F7567D62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62">
                                            <p:graphicEl>
                                              <a:dgm id="{48EDEDC3-1590-451D-A055-5F7567D62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62">
                                            <p:graphicEl>
                                              <a:dgm id="{48EDEDC3-1590-451D-A055-5F7567D62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2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88552" y="609601"/>
            <a:ext cx="7406398" cy="5195200"/>
            <a:chOff x="888552" y="457200"/>
            <a:chExt cx="7406398" cy="5977878"/>
          </a:xfrm>
        </p:grpSpPr>
        <p:sp>
          <p:nvSpPr>
            <p:cNvPr id="5" name="Chevron 4"/>
            <p:cNvSpPr/>
            <p:nvPr/>
          </p:nvSpPr>
          <p:spPr>
            <a:xfrm>
              <a:off x="1128220" y="3709500"/>
              <a:ext cx="213574" cy="213574"/>
            </a:xfrm>
            <a:prstGeom prst="chevron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113706" y="1331793"/>
              <a:ext cx="7169746" cy="801807"/>
              <a:chOff x="927584" y="2399789"/>
              <a:chExt cx="7169746" cy="801807"/>
            </a:xfrm>
          </p:grpSpPr>
          <p:sp>
            <p:nvSpPr>
              <p:cNvPr id="67" name="Rounded Rectangle 66"/>
              <p:cNvSpPr/>
              <p:nvPr/>
            </p:nvSpPr>
            <p:spPr>
              <a:xfrm>
                <a:off x="927584" y="2577991"/>
                <a:ext cx="6025016" cy="56486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3200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16200000" scaled="1"/>
                  <a:tileRect/>
                </a:gradFill>
                <a:prstDash val="solid"/>
              </a:ln>
              <a:effectLst>
                <a:glow rad="63500">
                  <a:sysClr val="window" lastClr="FFFFFF">
                    <a:lumMod val="75000"/>
                    <a:alpha val="40000"/>
                  </a:sysClr>
                </a:glow>
              </a:effectLst>
            </p:spPr>
            <p:txBody>
              <a:bodyPr lIns="548640"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28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Franklin Gothic Medium Cond" pitchFamily="34" charset="0"/>
                    <a:cs typeface="B Zar" pitchFamily="2" charset="-78"/>
                  </a:rPr>
                  <a:t>فرهنگ مدرسه</a:t>
                </a: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Franklin Gothic Medium Cond" pitchFamily="34" charset="0"/>
                  <a:cs typeface="B Zar" pitchFamily="2" charset="-78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1057099" y="2678257"/>
                <a:ext cx="569389" cy="364333"/>
              </a:xfrm>
              <a:prstGeom prst="ellips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Chevron 68"/>
              <p:cNvSpPr/>
              <p:nvPr/>
            </p:nvSpPr>
            <p:spPr>
              <a:xfrm>
                <a:off x="1174905" y="2753636"/>
                <a:ext cx="333778" cy="213574"/>
              </a:xfrm>
              <a:prstGeom prst="chevron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0" name="Group 72"/>
              <p:cNvGrpSpPr>
                <a:grpSpLocks/>
              </p:cNvGrpSpPr>
              <p:nvPr/>
            </p:nvGrpSpPr>
            <p:grpSpPr bwMode="auto">
              <a:xfrm>
                <a:off x="6952600" y="2399789"/>
                <a:ext cx="1144730" cy="801807"/>
                <a:chOff x="732" y="2112"/>
                <a:chExt cx="842" cy="860"/>
              </a:xfrm>
            </p:grpSpPr>
            <p:sp>
              <p:nvSpPr>
                <p:cNvPr id="71" name="Oval 73"/>
                <p:cNvSpPr>
                  <a:spLocks noChangeArrowheads="1"/>
                </p:cNvSpPr>
                <p:nvPr/>
              </p:nvSpPr>
              <p:spPr bwMode="gray">
                <a:xfrm>
                  <a:off x="732" y="2112"/>
                  <a:ext cx="842" cy="8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a-IR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2" name="Oval 74"/>
                <p:cNvSpPr>
                  <a:spLocks noChangeArrowheads="1"/>
                </p:cNvSpPr>
                <p:nvPr/>
              </p:nvSpPr>
              <p:spPr bwMode="gray">
                <a:xfrm>
                  <a:off x="743" y="2117"/>
                  <a:ext cx="821" cy="8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a-IR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3" name="Oval 75"/>
                <p:cNvSpPr>
                  <a:spLocks noChangeArrowheads="1"/>
                </p:cNvSpPr>
                <p:nvPr/>
              </p:nvSpPr>
              <p:spPr bwMode="gray">
                <a:xfrm>
                  <a:off x="751" y="2125"/>
                  <a:ext cx="781" cy="7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a-IR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4" name="Oval 76"/>
                <p:cNvSpPr>
                  <a:spLocks noChangeArrowheads="1"/>
                </p:cNvSpPr>
                <p:nvPr/>
              </p:nvSpPr>
              <p:spPr bwMode="gray">
                <a:xfrm>
                  <a:off x="795" y="2147"/>
                  <a:ext cx="695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a-IR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5" name="Text Box 77"/>
                <p:cNvSpPr txBox="1">
                  <a:spLocks noChangeArrowheads="1"/>
                </p:cNvSpPr>
                <p:nvPr/>
              </p:nvSpPr>
              <p:spPr bwMode="gray">
                <a:xfrm>
                  <a:off x="879" y="2338"/>
                  <a:ext cx="440" cy="4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a-IR" sz="2000" b="1" dirty="0" smtClean="0">
                      <a:solidFill>
                        <a:prstClr val="black"/>
                      </a:solidFill>
                      <a:cs typeface="B Nazanin" pitchFamily="2" charset="-78"/>
                    </a:rPr>
                    <a:t>0/79</a:t>
                  </a:r>
                  <a:endParaRPr lang="en-US" sz="2000" b="1" dirty="0">
                    <a:solidFill>
                      <a:prstClr val="black"/>
                    </a:solidFill>
                    <a:cs typeface="B Nazanin" pitchFamily="2" charset="-78"/>
                  </a:endParaRPr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1059854" y="2169993"/>
              <a:ext cx="7169746" cy="801807"/>
              <a:chOff x="927584" y="2399789"/>
              <a:chExt cx="7169746" cy="801807"/>
            </a:xfrm>
          </p:grpSpPr>
          <p:sp>
            <p:nvSpPr>
              <p:cNvPr id="58" name="Rounded Rectangle 57"/>
              <p:cNvSpPr/>
              <p:nvPr/>
            </p:nvSpPr>
            <p:spPr>
              <a:xfrm>
                <a:off x="927584" y="2577991"/>
                <a:ext cx="6025016" cy="56486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3200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16200000" scaled="1"/>
                  <a:tileRect/>
                </a:gradFill>
                <a:prstDash val="solid"/>
              </a:ln>
              <a:effectLst>
                <a:glow rad="63500">
                  <a:sysClr val="window" lastClr="FFFFFF">
                    <a:lumMod val="75000"/>
                    <a:alpha val="40000"/>
                  </a:sysClr>
                </a:glow>
              </a:effectLst>
            </p:spPr>
            <p:txBody>
              <a:bodyPr lIns="548640"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28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Franklin Gothic Medium Cond" pitchFamily="34" charset="0"/>
                    <a:cs typeface="B Zar" pitchFamily="2" charset="-78"/>
                  </a:rPr>
                  <a:t>تصمیم گیری </a:t>
                </a: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Franklin Gothic Medium Cond" pitchFamily="34" charset="0"/>
                  <a:cs typeface="B Zar" pitchFamily="2" charset="-78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057099" y="2678257"/>
                <a:ext cx="569389" cy="364333"/>
              </a:xfrm>
              <a:prstGeom prst="ellipse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Chevron 59"/>
              <p:cNvSpPr/>
              <p:nvPr/>
            </p:nvSpPr>
            <p:spPr>
              <a:xfrm>
                <a:off x="1174905" y="2753636"/>
                <a:ext cx="333778" cy="213574"/>
              </a:xfrm>
              <a:prstGeom prst="chevron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1" name="Group 72"/>
              <p:cNvGrpSpPr>
                <a:grpSpLocks/>
              </p:cNvGrpSpPr>
              <p:nvPr/>
            </p:nvGrpSpPr>
            <p:grpSpPr bwMode="auto">
              <a:xfrm>
                <a:off x="6952600" y="2399789"/>
                <a:ext cx="1144730" cy="801807"/>
                <a:chOff x="732" y="2112"/>
                <a:chExt cx="842" cy="860"/>
              </a:xfrm>
            </p:grpSpPr>
            <p:sp>
              <p:nvSpPr>
                <p:cNvPr id="62" name="Oval 73"/>
                <p:cNvSpPr>
                  <a:spLocks noChangeArrowheads="1"/>
                </p:cNvSpPr>
                <p:nvPr/>
              </p:nvSpPr>
              <p:spPr bwMode="gray">
                <a:xfrm>
                  <a:off x="732" y="2112"/>
                  <a:ext cx="842" cy="8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a-IR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3" name="Oval 74"/>
                <p:cNvSpPr>
                  <a:spLocks noChangeArrowheads="1"/>
                </p:cNvSpPr>
                <p:nvPr/>
              </p:nvSpPr>
              <p:spPr bwMode="gray">
                <a:xfrm>
                  <a:off x="743" y="2117"/>
                  <a:ext cx="821" cy="8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a-IR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4" name="Oval 75"/>
                <p:cNvSpPr>
                  <a:spLocks noChangeArrowheads="1"/>
                </p:cNvSpPr>
                <p:nvPr/>
              </p:nvSpPr>
              <p:spPr bwMode="gray">
                <a:xfrm>
                  <a:off x="751" y="2125"/>
                  <a:ext cx="781" cy="7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a-IR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5" name="Oval 76"/>
                <p:cNvSpPr>
                  <a:spLocks noChangeArrowheads="1"/>
                </p:cNvSpPr>
                <p:nvPr/>
              </p:nvSpPr>
              <p:spPr bwMode="gray">
                <a:xfrm>
                  <a:off x="795" y="2147"/>
                  <a:ext cx="695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a-IR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" name="Text Box 77"/>
                <p:cNvSpPr txBox="1">
                  <a:spLocks noChangeArrowheads="1"/>
                </p:cNvSpPr>
                <p:nvPr/>
              </p:nvSpPr>
              <p:spPr bwMode="gray">
                <a:xfrm>
                  <a:off x="878" y="2338"/>
                  <a:ext cx="440" cy="4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a-IR" sz="2000" b="1" dirty="0" smtClean="0">
                      <a:solidFill>
                        <a:prstClr val="black"/>
                      </a:solidFill>
                      <a:cs typeface="B Nazanin" pitchFamily="2" charset="-78"/>
                    </a:rPr>
                    <a:t>0/79</a:t>
                  </a:r>
                  <a:endParaRPr lang="en-US" sz="2000" b="1" dirty="0">
                    <a:solidFill>
                      <a:prstClr val="black"/>
                    </a:solidFill>
                    <a:cs typeface="B Nazanin" pitchFamily="2" charset="-78"/>
                  </a:endParaRPr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1023620" y="3008193"/>
              <a:ext cx="7169746" cy="801807"/>
              <a:chOff x="927584" y="2399789"/>
              <a:chExt cx="7169746" cy="801807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927584" y="2577991"/>
                <a:ext cx="6025016" cy="56486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3200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16200000" scaled="1"/>
                  <a:tileRect/>
                </a:gradFill>
                <a:prstDash val="solid"/>
              </a:ln>
              <a:effectLst>
                <a:glow rad="63500">
                  <a:sysClr val="window" lastClr="FFFFFF">
                    <a:lumMod val="75000"/>
                    <a:alpha val="40000"/>
                  </a:sysClr>
                </a:glow>
              </a:effectLst>
            </p:spPr>
            <p:txBody>
              <a:bodyPr lIns="548640"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28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Franklin Gothic Medium Cond" pitchFamily="34" charset="0"/>
                    <a:cs typeface="B Zar" pitchFamily="2" charset="-78"/>
                  </a:rPr>
                  <a:t>توسعه حرفه ای </a:t>
                </a: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Franklin Gothic Medium Cond" pitchFamily="34" charset="0"/>
                  <a:cs typeface="B Zar" pitchFamily="2" charset="-78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057099" y="2678257"/>
                <a:ext cx="569389" cy="364333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Chevron 50"/>
              <p:cNvSpPr/>
              <p:nvPr/>
            </p:nvSpPr>
            <p:spPr>
              <a:xfrm>
                <a:off x="1174905" y="2753636"/>
                <a:ext cx="333778" cy="213574"/>
              </a:xfrm>
              <a:prstGeom prst="chevron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52" name="Group 72"/>
              <p:cNvGrpSpPr>
                <a:grpSpLocks/>
              </p:cNvGrpSpPr>
              <p:nvPr/>
            </p:nvGrpSpPr>
            <p:grpSpPr bwMode="auto">
              <a:xfrm>
                <a:off x="6952600" y="2399789"/>
                <a:ext cx="1144730" cy="801807"/>
                <a:chOff x="732" y="2112"/>
                <a:chExt cx="842" cy="860"/>
              </a:xfrm>
            </p:grpSpPr>
            <p:sp>
              <p:nvSpPr>
                <p:cNvPr id="53" name="Oval 73"/>
                <p:cNvSpPr>
                  <a:spLocks noChangeArrowheads="1"/>
                </p:cNvSpPr>
                <p:nvPr/>
              </p:nvSpPr>
              <p:spPr bwMode="gray">
                <a:xfrm>
                  <a:off x="732" y="2112"/>
                  <a:ext cx="842" cy="8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a-IR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4" name="Oval 74"/>
                <p:cNvSpPr>
                  <a:spLocks noChangeArrowheads="1"/>
                </p:cNvSpPr>
                <p:nvPr/>
              </p:nvSpPr>
              <p:spPr bwMode="gray">
                <a:xfrm>
                  <a:off x="743" y="2117"/>
                  <a:ext cx="821" cy="8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a-IR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" name="Oval 75"/>
                <p:cNvSpPr>
                  <a:spLocks noChangeArrowheads="1"/>
                </p:cNvSpPr>
                <p:nvPr/>
              </p:nvSpPr>
              <p:spPr bwMode="gray">
                <a:xfrm>
                  <a:off x="751" y="2125"/>
                  <a:ext cx="781" cy="7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a-IR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6" name="Oval 76"/>
                <p:cNvSpPr>
                  <a:spLocks noChangeArrowheads="1"/>
                </p:cNvSpPr>
                <p:nvPr/>
              </p:nvSpPr>
              <p:spPr bwMode="gray">
                <a:xfrm>
                  <a:off x="795" y="2147"/>
                  <a:ext cx="695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a-IR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7" name="Text Box 77"/>
                <p:cNvSpPr txBox="1">
                  <a:spLocks noChangeArrowheads="1"/>
                </p:cNvSpPr>
                <p:nvPr/>
              </p:nvSpPr>
              <p:spPr bwMode="gray">
                <a:xfrm>
                  <a:off x="862" y="2322"/>
                  <a:ext cx="440" cy="4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a-IR" sz="2000" b="1" dirty="0" smtClean="0">
                      <a:solidFill>
                        <a:prstClr val="black"/>
                      </a:solidFill>
                      <a:cs typeface="B Nazanin" pitchFamily="2" charset="-78"/>
                    </a:rPr>
                    <a:t>0/78</a:t>
                  </a:r>
                  <a:endParaRPr lang="en-US" sz="2000" b="1" dirty="0">
                    <a:solidFill>
                      <a:prstClr val="black"/>
                    </a:solidFill>
                    <a:cs typeface="B Nazanin" pitchFamily="2" charset="-78"/>
                  </a:endParaRPr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>
              <a:off x="1023081" y="3846393"/>
              <a:ext cx="7169746" cy="801807"/>
              <a:chOff x="927584" y="2399789"/>
              <a:chExt cx="7169746" cy="801807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927584" y="2577991"/>
                <a:ext cx="6025016" cy="56486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3200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16200000" scaled="1"/>
                  <a:tileRect/>
                </a:gradFill>
                <a:prstDash val="solid"/>
              </a:ln>
              <a:effectLst>
                <a:glow rad="63500">
                  <a:sysClr val="window" lastClr="FFFFFF">
                    <a:lumMod val="75000"/>
                    <a:alpha val="40000"/>
                  </a:sysClr>
                </a:glow>
              </a:effectLst>
            </p:spPr>
            <p:txBody>
              <a:bodyPr lIns="548640"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28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Franklin Gothic Medium Cond" pitchFamily="34" charset="0"/>
                    <a:cs typeface="B Zar" pitchFamily="2" charset="-78"/>
                  </a:rPr>
                  <a:t>اعتماد</a:t>
                </a: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Franklin Gothic Medium Cond" pitchFamily="34" charset="0"/>
                  <a:cs typeface="B Zar" pitchFamily="2" charset="-78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057099" y="2678257"/>
                <a:ext cx="569389" cy="364333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Chevron 41"/>
              <p:cNvSpPr/>
              <p:nvPr/>
            </p:nvSpPr>
            <p:spPr>
              <a:xfrm>
                <a:off x="1174905" y="2753636"/>
                <a:ext cx="333778" cy="213574"/>
              </a:xfrm>
              <a:prstGeom prst="chevron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43" name="Group 72"/>
              <p:cNvGrpSpPr>
                <a:grpSpLocks/>
              </p:cNvGrpSpPr>
              <p:nvPr/>
            </p:nvGrpSpPr>
            <p:grpSpPr bwMode="auto">
              <a:xfrm>
                <a:off x="6952600" y="2399789"/>
                <a:ext cx="1144730" cy="801807"/>
                <a:chOff x="732" y="2112"/>
                <a:chExt cx="842" cy="860"/>
              </a:xfrm>
            </p:grpSpPr>
            <p:sp>
              <p:nvSpPr>
                <p:cNvPr id="44" name="Oval 73"/>
                <p:cNvSpPr>
                  <a:spLocks noChangeArrowheads="1"/>
                </p:cNvSpPr>
                <p:nvPr/>
              </p:nvSpPr>
              <p:spPr bwMode="gray">
                <a:xfrm>
                  <a:off x="732" y="2112"/>
                  <a:ext cx="842" cy="8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a-IR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" name="Oval 74"/>
                <p:cNvSpPr>
                  <a:spLocks noChangeArrowheads="1"/>
                </p:cNvSpPr>
                <p:nvPr/>
              </p:nvSpPr>
              <p:spPr bwMode="gray">
                <a:xfrm>
                  <a:off x="743" y="2117"/>
                  <a:ext cx="821" cy="8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a-IR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" name="Oval 75"/>
                <p:cNvSpPr>
                  <a:spLocks noChangeArrowheads="1"/>
                </p:cNvSpPr>
                <p:nvPr/>
              </p:nvSpPr>
              <p:spPr bwMode="gray">
                <a:xfrm>
                  <a:off x="751" y="2125"/>
                  <a:ext cx="781" cy="7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a-IR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7" name="Oval 76"/>
                <p:cNvSpPr>
                  <a:spLocks noChangeArrowheads="1"/>
                </p:cNvSpPr>
                <p:nvPr/>
              </p:nvSpPr>
              <p:spPr bwMode="gray">
                <a:xfrm>
                  <a:off x="795" y="2147"/>
                  <a:ext cx="695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a-IR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8" name="Text Box 77"/>
                <p:cNvSpPr txBox="1">
                  <a:spLocks noChangeArrowheads="1"/>
                </p:cNvSpPr>
                <p:nvPr/>
              </p:nvSpPr>
              <p:spPr bwMode="gray">
                <a:xfrm>
                  <a:off x="878" y="2338"/>
                  <a:ext cx="440" cy="4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a-IR" sz="2000" b="1" dirty="0" smtClean="0">
                      <a:solidFill>
                        <a:prstClr val="black"/>
                      </a:solidFill>
                      <a:cs typeface="B Nazanin" pitchFamily="2" charset="-78"/>
                    </a:rPr>
                    <a:t>0/77</a:t>
                  </a:r>
                  <a:endParaRPr lang="en-US" sz="2000" b="1" dirty="0">
                    <a:solidFill>
                      <a:prstClr val="black"/>
                    </a:solidFill>
                    <a:cs typeface="B Nazanin" pitchFamily="2" charset="-78"/>
                  </a:endParaRPr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945653" y="4767769"/>
              <a:ext cx="7169746" cy="801807"/>
              <a:chOff x="927584" y="2399789"/>
              <a:chExt cx="7169746" cy="801807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927584" y="2577991"/>
                <a:ext cx="6025016" cy="56486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3200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16200000" scaled="1"/>
                  <a:tileRect/>
                </a:gradFill>
                <a:prstDash val="solid"/>
              </a:ln>
              <a:effectLst>
                <a:glow rad="63500">
                  <a:sysClr val="window" lastClr="FFFFFF">
                    <a:lumMod val="75000"/>
                    <a:alpha val="40000"/>
                  </a:sysClr>
                </a:glow>
              </a:effectLst>
            </p:spPr>
            <p:txBody>
              <a:bodyPr lIns="548640"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28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Franklin Gothic Medium Cond" pitchFamily="34" charset="0"/>
                    <a:cs typeface="B Zar" pitchFamily="2" charset="-78"/>
                  </a:rPr>
                  <a:t>حمایت همه جانبه</a:t>
                </a: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Franklin Gothic Medium Cond" pitchFamily="34" charset="0"/>
                  <a:cs typeface="B Zar" pitchFamily="2" charset="-78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057099" y="2678257"/>
                <a:ext cx="569389" cy="364333"/>
              </a:xfrm>
              <a:prstGeom prst="ellipse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Chevron 32"/>
              <p:cNvSpPr/>
              <p:nvPr/>
            </p:nvSpPr>
            <p:spPr>
              <a:xfrm>
                <a:off x="1174905" y="2753636"/>
                <a:ext cx="333778" cy="213574"/>
              </a:xfrm>
              <a:prstGeom prst="chevron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4" name="Group 72"/>
              <p:cNvGrpSpPr>
                <a:grpSpLocks/>
              </p:cNvGrpSpPr>
              <p:nvPr/>
            </p:nvGrpSpPr>
            <p:grpSpPr bwMode="auto">
              <a:xfrm>
                <a:off x="6952600" y="2399789"/>
                <a:ext cx="1144730" cy="801807"/>
                <a:chOff x="732" y="2112"/>
                <a:chExt cx="842" cy="860"/>
              </a:xfrm>
            </p:grpSpPr>
            <p:sp>
              <p:nvSpPr>
                <p:cNvPr id="35" name="Oval 73"/>
                <p:cNvSpPr>
                  <a:spLocks noChangeArrowheads="1"/>
                </p:cNvSpPr>
                <p:nvPr/>
              </p:nvSpPr>
              <p:spPr bwMode="gray">
                <a:xfrm>
                  <a:off x="732" y="2112"/>
                  <a:ext cx="842" cy="8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a-IR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6" name="Oval 74"/>
                <p:cNvSpPr>
                  <a:spLocks noChangeArrowheads="1"/>
                </p:cNvSpPr>
                <p:nvPr/>
              </p:nvSpPr>
              <p:spPr bwMode="gray">
                <a:xfrm>
                  <a:off x="743" y="2117"/>
                  <a:ext cx="821" cy="8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a-IR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7" name="Oval 75"/>
                <p:cNvSpPr>
                  <a:spLocks noChangeArrowheads="1"/>
                </p:cNvSpPr>
                <p:nvPr/>
              </p:nvSpPr>
              <p:spPr bwMode="gray">
                <a:xfrm>
                  <a:off x="751" y="2125"/>
                  <a:ext cx="781" cy="7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a-IR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8" name="Oval 76"/>
                <p:cNvSpPr>
                  <a:spLocks noChangeArrowheads="1"/>
                </p:cNvSpPr>
                <p:nvPr/>
              </p:nvSpPr>
              <p:spPr bwMode="gray">
                <a:xfrm>
                  <a:off x="795" y="2147"/>
                  <a:ext cx="695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a-IR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" name="Text Box 77"/>
                <p:cNvSpPr txBox="1">
                  <a:spLocks noChangeArrowheads="1"/>
                </p:cNvSpPr>
                <p:nvPr/>
              </p:nvSpPr>
              <p:spPr bwMode="gray">
                <a:xfrm>
                  <a:off x="878" y="2338"/>
                  <a:ext cx="440" cy="4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a-IR" sz="2000" b="1" dirty="0" smtClean="0">
                      <a:solidFill>
                        <a:prstClr val="black"/>
                      </a:solidFill>
                      <a:cs typeface="B Nazanin" pitchFamily="2" charset="-78"/>
                    </a:rPr>
                    <a:t>0/78</a:t>
                  </a:r>
                  <a:endParaRPr lang="en-US" sz="2000" b="1" dirty="0">
                    <a:solidFill>
                      <a:prstClr val="black"/>
                    </a:solidFill>
                    <a:cs typeface="B Nazanin" pitchFamily="2" charset="-78"/>
                  </a:endParaRPr>
                </a:p>
              </p:txBody>
            </p:sp>
          </p:grpSp>
        </p:grpSp>
        <p:grpSp>
          <p:nvGrpSpPr>
            <p:cNvPr id="11" name="Group 10"/>
            <p:cNvGrpSpPr/>
            <p:nvPr/>
          </p:nvGrpSpPr>
          <p:grpSpPr>
            <a:xfrm>
              <a:off x="888552" y="5633271"/>
              <a:ext cx="7169746" cy="801807"/>
              <a:chOff x="927584" y="2399789"/>
              <a:chExt cx="7169746" cy="801807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927584" y="2577991"/>
                <a:ext cx="6025016" cy="56486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3200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16200000" scaled="1"/>
                  <a:tileRect/>
                </a:gradFill>
                <a:prstDash val="solid"/>
              </a:ln>
              <a:effectLst>
                <a:glow rad="63500">
                  <a:sysClr val="window" lastClr="FFFFFF">
                    <a:lumMod val="75000"/>
                    <a:alpha val="40000"/>
                  </a:sysClr>
                </a:glow>
              </a:effectLst>
            </p:spPr>
            <p:txBody>
              <a:bodyPr lIns="548640"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28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Franklin Gothic Medium Cond" pitchFamily="34" charset="0"/>
                    <a:cs typeface="B Zar" pitchFamily="2" charset="-78"/>
                  </a:rPr>
                  <a:t>ماموریت،چشم</a:t>
                </a:r>
                <a:r>
                  <a:rPr kumimoji="0" lang="fa-IR" sz="2800" b="1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Franklin Gothic Medium Cond" pitchFamily="34" charset="0"/>
                    <a:cs typeface="B Zar" pitchFamily="2" charset="-78"/>
                  </a:rPr>
                  <a:t> انداز و هدف</a:t>
                </a: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Franklin Gothic Medium Cond" pitchFamily="34" charset="0"/>
                  <a:cs typeface="B Zar" pitchFamily="2" charset="-78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057099" y="2678257"/>
                <a:ext cx="569389" cy="364333"/>
              </a:xfrm>
              <a:prstGeom prst="ellipse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Chevron 23"/>
              <p:cNvSpPr/>
              <p:nvPr/>
            </p:nvSpPr>
            <p:spPr>
              <a:xfrm>
                <a:off x="1174905" y="2753636"/>
                <a:ext cx="333778" cy="213574"/>
              </a:xfrm>
              <a:prstGeom prst="chevron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5" name="Group 72"/>
              <p:cNvGrpSpPr>
                <a:grpSpLocks/>
              </p:cNvGrpSpPr>
              <p:nvPr/>
            </p:nvGrpSpPr>
            <p:grpSpPr bwMode="auto">
              <a:xfrm>
                <a:off x="6952600" y="2399789"/>
                <a:ext cx="1144730" cy="801807"/>
                <a:chOff x="732" y="2112"/>
                <a:chExt cx="842" cy="860"/>
              </a:xfrm>
            </p:grpSpPr>
            <p:sp>
              <p:nvSpPr>
                <p:cNvPr id="26" name="Oval 73"/>
                <p:cNvSpPr>
                  <a:spLocks noChangeArrowheads="1"/>
                </p:cNvSpPr>
                <p:nvPr/>
              </p:nvSpPr>
              <p:spPr bwMode="gray">
                <a:xfrm>
                  <a:off x="732" y="2112"/>
                  <a:ext cx="842" cy="8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a-IR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7" name="Oval 74"/>
                <p:cNvSpPr>
                  <a:spLocks noChangeArrowheads="1"/>
                </p:cNvSpPr>
                <p:nvPr/>
              </p:nvSpPr>
              <p:spPr bwMode="gray">
                <a:xfrm>
                  <a:off x="743" y="2117"/>
                  <a:ext cx="821" cy="8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a-IR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8" name="Oval 75"/>
                <p:cNvSpPr>
                  <a:spLocks noChangeArrowheads="1"/>
                </p:cNvSpPr>
                <p:nvPr/>
              </p:nvSpPr>
              <p:spPr bwMode="gray">
                <a:xfrm>
                  <a:off x="751" y="2125"/>
                  <a:ext cx="781" cy="7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a-IR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9" name="Oval 76"/>
                <p:cNvSpPr>
                  <a:spLocks noChangeArrowheads="1"/>
                </p:cNvSpPr>
                <p:nvPr/>
              </p:nvSpPr>
              <p:spPr bwMode="gray">
                <a:xfrm>
                  <a:off x="795" y="2147"/>
                  <a:ext cx="695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a-IR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0" name="Text Box 77"/>
                <p:cNvSpPr txBox="1">
                  <a:spLocks noChangeArrowheads="1"/>
                </p:cNvSpPr>
                <p:nvPr/>
              </p:nvSpPr>
              <p:spPr bwMode="gray">
                <a:xfrm>
                  <a:off x="878" y="2338"/>
                  <a:ext cx="440" cy="4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a-IR" sz="2000" b="1" dirty="0" smtClean="0">
                      <a:solidFill>
                        <a:prstClr val="black"/>
                      </a:solidFill>
                      <a:cs typeface="B Nazanin" pitchFamily="2" charset="-78"/>
                    </a:rPr>
                    <a:t>0/76</a:t>
                  </a:r>
                  <a:endParaRPr lang="en-US" sz="2000" b="1" dirty="0">
                    <a:solidFill>
                      <a:prstClr val="black"/>
                    </a:solidFill>
                    <a:cs typeface="B Nazanin" pitchFamily="2" charset="-78"/>
                  </a:endParaRPr>
                </a:p>
              </p:txBody>
            </p:sp>
          </p:grpSp>
        </p:grpSp>
        <p:grpSp>
          <p:nvGrpSpPr>
            <p:cNvPr id="12" name="Group 11"/>
            <p:cNvGrpSpPr/>
            <p:nvPr/>
          </p:nvGrpSpPr>
          <p:grpSpPr>
            <a:xfrm>
              <a:off x="1125204" y="457200"/>
              <a:ext cx="7169746" cy="801807"/>
              <a:chOff x="927584" y="2399789"/>
              <a:chExt cx="7169746" cy="801807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927584" y="2577991"/>
                <a:ext cx="6025016" cy="56486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3200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16200000" scaled="1"/>
                  <a:tileRect/>
                </a:gradFill>
                <a:prstDash val="solid"/>
              </a:ln>
              <a:effectLst>
                <a:glow rad="63500">
                  <a:sysClr val="window" lastClr="FFFFFF">
                    <a:lumMod val="75000"/>
                    <a:alpha val="40000"/>
                  </a:sysClr>
                </a:glow>
              </a:effectLst>
            </p:spPr>
            <p:txBody>
              <a:bodyPr lIns="548640"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Franklin Gothic Medium Cond" pitchFamily="34" charset="0"/>
                    <a:cs typeface="B Zar" pitchFamily="2" charset="-78"/>
                  </a:rPr>
                  <a:t>رهبری </a:t>
                </a:r>
                <a:r>
                  <a:rPr lang="fa-IR" sz="2800" b="1" kern="0" noProof="0" dirty="0" smtClean="0">
                    <a:solidFill>
                      <a:srgbClr val="C00000"/>
                    </a:solidFill>
                    <a:latin typeface="Franklin Gothic Medium Cond" pitchFamily="34" charset="0"/>
                    <a:cs typeface="B Zar" pitchFamily="2" charset="-78"/>
                  </a:rPr>
                  <a:t>توزیع شده </a:t>
                </a: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Franklin Gothic Medium Cond" pitchFamily="34" charset="0"/>
                  <a:cs typeface="B Zar" pitchFamily="2" charset="-78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057099" y="2678257"/>
                <a:ext cx="569389" cy="364333"/>
              </a:xfrm>
              <a:prstGeom prst="ellips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Chevron 14"/>
              <p:cNvSpPr/>
              <p:nvPr/>
            </p:nvSpPr>
            <p:spPr>
              <a:xfrm>
                <a:off x="1174905" y="2753636"/>
                <a:ext cx="333778" cy="213574"/>
              </a:xfrm>
              <a:prstGeom prst="chevron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6" name="Group 72"/>
              <p:cNvGrpSpPr>
                <a:grpSpLocks/>
              </p:cNvGrpSpPr>
              <p:nvPr/>
            </p:nvGrpSpPr>
            <p:grpSpPr bwMode="auto">
              <a:xfrm>
                <a:off x="6952600" y="2399789"/>
                <a:ext cx="1144730" cy="801807"/>
                <a:chOff x="732" y="2112"/>
                <a:chExt cx="842" cy="860"/>
              </a:xfrm>
            </p:grpSpPr>
            <p:sp>
              <p:nvSpPr>
                <p:cNvPr id="17" name="Oval 73"/>
                <p:cNvSpPr>
                  <a:spLocks noChangeArrowheads="1"/>
                </p:cNvSpPr>
                <p:nvPr/>
              </p:nvSpPr>
              <p:spPr bwMode="gray">
                <a:xfrm>
                  <a:off x="732" y="2112"/>
                  <a:ext cx="842" cy="8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a-IR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" name="Oval 74"/>
                <p:cNvSpPr>
                  <a:spLocks noChangeArrowheads="1"/>
                </p:cNvSpPr>
                <p:nvPr/>
              </p:nvSpPr>
              <p:spPr bwMode="gray">
                <a:xfrm>
                  <a:off x="743" y="2117"/>
                  <a:ext cx="821" cy="8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a-IR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" name="Oval 75"/>
                <p:cNvSpPr>
                  <a:spLocks noChangeArrowheads="1"/>
                </p:cNvSpPr>
                <p:nvPr/>
              </p:nvSpPr>
              <p:spPr bwMode="gray">
                <a:xfrm>
                  <a:off x="751" y="2125"/>
                  <a:ext cx="781" cy="7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a-IR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" name="Oval 76"/>
                <p:cNvSpPr>
                  <a:spLocks noChangeArrowheads="1"/>
                </p:cNvSpPr>
                <p:nvPr/>
              </p:nvSpPr>
              <p:spPr bwMode="gray">
                <a:xfrm>
                  <a:off x="795" y="2147"/>
                  <a:ext cx="695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a-IR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" name="Text Box 77"/>
                <p:cNvSpPr txBox="1">
                  <a:spLocks noChangeArrowheads="1"/>
                </p:cNvSpPr>
                <p:nvPr/>
              </p:nvSpPr>
              <p:spPr bwMode="gray">
                <a:xfrm>
                  <a:off x="878" y="2338"/>
                  <a:ext cx="440" cy="4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a-IR" sz="2000" b="1" dirty="0" smtClean="0">
                      <a:solidFill>
                        <a:prstClr val="black"/>
                      </a:solidFill>
                      <a:cs typeface="B Nazanin" pitchFamily="2" charset="-78"/>
                    </a:rPr>
                    <a:t>0/95</a:t>
                  </a:r>
                  <a:endParaRPr lang="en-US" sz="2000" b="1" dirty="0">
                    <a:solidFill>
                      <a:prstClr val="black"/>
                    </a:solidFill>
                    <a:cs typeface="B Nazanin" pitchFamily="2" charset="-78"/>
                  </a:endParaRPr>
                </a:p>
              </p:txBody>
            </p:sp>
          </p:grpSp>
        </p:grpSp>
      </p:grpSp>
      <p:sp>
        <p:nvSpPr>
          <p:cNvPr id="76" name="Horizontal Scroll 75"/>
          <p:cNvSpPr/>
          <p:nvPr/>
        </p:nvSpPr>
        <p:spPr>
          <a:xfrm>
            <a:off x="76200" y="-41274"/>
            <a:ext cx="8686800" cy="727073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64591" y="133290"/>
            <a:ext cx="8382000" cy="40011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prstClr val="black"/>
                </a:solidFill>
                <a:cs typeface="B Zar" pitchFamily="2" charset="-78"/>
              </a:rPr>
              <a:t> ابزار جمع آوری داده ها به همراه پایایی </a:t>
            </a:r>
            <a:r>
              <a:rPr lang="fa-IR" sz="2000" b="1" dirty="0" smtClean="0">
                <a:solidFill>
                  <a:prstClr val="black"/>
                </a:solidFill>
                <a:cs typeface="B Zar" pitchFamily="2" charset="-78"/>
              </a:rPr>
              <a:t>آنها  </a:t>
            </a:r>
            <a:r>
              <a:rPr lang="fa-IR" sz="2000" b="1" dirty="0" smtClean="0">
                <a:solidFill>
                  <a:srgbClr val="C00000"/>
                </a:solidFill>
                <a:cs typeface="B Zar" pitchFamily="2" charset="-78"/>
              </a:rPr>
              <a:t>( رهبری توزیع شده )  </a:t>
            </a:r>
            <a:r>
              <a:rPr lang="fa-IR" sz="2000" b="1" dirty="0" smtClean="0">
                <a:solidFill>
                  <a:prstClr val="black"/>
                </a:solidFill>
                <a:cs typeface="B Zar" pitchFamily="2" charset="-78"/>
              </a:rPr>
              <a:t>: </a:t>
            </a:r>
            <a:endParaRPr lang="en-US" sz="2000" b="1" dirty="0">
              <a:solidFill>
                <a:prstClr val="black"/>
              </a:solidFill>
              <a:cs typeface="B Zar" pitchFamily="2" charset="-78"/>
            </a:endParaRPr>
          </a:p>
        </p:txBody>
      </p:sp>
      <p:pic>
        <p:nvPicPr>
          <p:cNvPr id="78" name="Picture 2" descr="C:\Users\heydar\Desktop\New folder\he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8712958" cy="50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ounded Rectangle 78"/>
          <p:cNvSpPr/>
          <p:nvPr/>
        </p:nvSpPr>
        <p:spPr>
          <a:xfrm>
            <a:off x="914383" y="5804801"/>
            <a:ext cx="6025016" cy="5380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2000">
                <a:sysClr val="window" lastClr="FFFFFF"/>
              </a:gs>
              <a:gs pos="100000">
                <a:sysClr val="window" lastClr="FFFFFF">
                  <a:lumMod val="85000"/>
                </a:sysClr>
              </a:gs>
            </a:gsLst>
            <a:lin ang="5400000" scaled="1"/>
            <a:tileRect/>
          </a:gradFill>
          <a:ln w="12700" cap="flat" cmpd="sng" algn="ctr"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16200000" scaled="1"/>
              <a:tileRect/>
            </a:gradFill>
            <a:prstDash val="solid"/>
          </a:ln>
          <a:effectLst>
            <a:glow rad="63500">
              <a:sysClr val="window" lastClr="FFFFFF">
                <a:lumMod val="75000"/>
                <a:alpha val="40000"/>
              </a:sysClr>
            </a:glow>
          </a:effectLst>
        </p:spPr>
        <p:txBody>
          <a:bodyPr lIns="548640"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Medium Cond" pitchFamily="34" charset="0"/>
                <a:cs typeface="B Zar" pitchFamily="2" charset="-78"/>
              </a:rPr>
              <a:t>اعتماد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Franklin Gothic Medium Cond" pitchFamily="34" charset="0"/>
              <a:cs typeface="B Zar" pitchFamily="2" charset="-78"/>
            </a:endParaRPr>
          </a:p>
        </p:txBody>
      </p:sp>
      <p:sp>
        <p:nvSpPr>
          <p:cNvPr id="80" name="Chevron 79"/>
          <p:cNvSpPr/>
          <p:nvPr/>
        </p:nvSpPr>
        <p:spPr>
          <a:xfrm>
            <a:off x="1135872" y="6079010"/>
            <a:ext cx="333778" cy="185611"/>
          </a:xfrm>
          <a:prstGeom prst="chevron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28" y="5964646"/>
            <a:ext cx="669925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Oval 74"/>
          <p:cNvSpPr>
            <a:spLocks noChangeArrowheads="1"/>
          </p:cNvSpPr>
          <p:nvPr/>
        </p:nvSpPr>
        <p:spPr bwMode="gray">
          <a:xfrm>
            <a:off x="6999218" y="5739510"/>
            <a:ext cx="1001979" cy="603302"/>
          </a:xfrm>
          <a:prstGeom prst="ellipse">
            <a:avLst/>
          </a:prstGeom>
          <a:ln/>
          <a:extLst/>
        </p:spPr>
        <p:style>
          <a:lnRef idx="1">
            <a:schemeClr val="accent5"/>
          </a:lnRef>
          <a:fillRef idx="1002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a-IR" sz="2000" b="1" dirty="0" smtClean="0">
                <a:solidFill>
                  <a:prstClr val="black"/>
                </a:solidFill>
                <a:cs typeface="B Nazanin" pitchFamily="2" charset="-78"/>
              </a:rPr>
              <a:t>0/77</a:t>
            </a:r>
            <a:endParaRPr lang="en-US" sz="2000" b="1" dirty="0">
              <a:solidFill>
                <a:prstClr val="black"/>
              </a:solidFill>
              <a:cs typeface="B Nazanin" pitchFamily="2" charset="-78"/>
            </a:endParaRPr>
          </a:p>
        </p:txBody>
      </p:sp>
      <p:sp>
        <p:nvSpPr>
          <p:cNvPr id="83" name="Chevron 82"/>
          <p:cNvSpPr/>
          <p:nvPr/>
        </p:nvSpPr>
        <p:spPr>
          <a:xfrm>
            <a:off x="1152596" y="6043584"/>
            <a:ext cx="333778" cy="185611"/>
          </a:xfrm>
          <a:prstGeom prst="chevron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276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47514" y="282518"/>
            <a:ext cx="7181244" cy="5410197"/>
            <a:chOff x="1113706" y="609602"/>
            <a:chExt cx="7181244" cy="3301086"/>
          </a:xfrm>
        </p:grpSpPr>
        <p:sp>
          <p:nvSpPr>
            <p:cNvPr id="5" name="Chevron 4"/>
            <p:cNvSpPr/>
            <p:nvPr/>
          </p:nvSpPr>
          <p:spPr>
            <a:xfrm>
              <a:off x="1128220" y="3707268"/>
              <a:ext cx="213574" cy="203420"/>
            </a:xfrm>
            <a:prstGeom prst="chevron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113706" y="1442610"/>
              <a:ext cx="7169746" cy="763685"/>
              <a:chOff x="927584" y="2399789"/>
              <a:chExt cx="7169746" cy="801807"/>
            </a:xfrm>
          </p:grpSpPr>
          <p:sp>
            <p:nvSpPr>
              <p:cNvPr id="67" name="Rounded Rectangle 66"/>
              <p:cNvSpPr/>
              <p:nvPr/>
            </p:nvSpPr>
            <p:spPr>
              <a:xfrm>
                <a:off x="927584" y="2518259"/>
                <a:ext cx="6025016" cy="56486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3200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16200000" scaled="1"/>
                  <a:tileRect/>
                </a:gradFill>
                <a:prstDash val="solid"/>
              </a:ln>
              <a:effectLst>
                <a:glow rad="63500">
                  <a:sysClr val="window" lastClr="FFFFFF">
                    <a:lumMod val="75000"/>
                    <a:alpha val="40000"/>
                  </a:sysClr>
                </a:glow>
              </a:effectLst>
            </p:spPr>
            <p:txBody>
              <a:bodyPr lIns="548640" rtlCol="0" anchor="ctr"/>
              <a:lstStyle/>
              <a:p>
                <a:pPr algn="r" rtl="1">
                  <a:defRPr/>
                </a:pPr>
                <a:r>
                  <a:rPr lang="fa-IR" sz="2800" b="1" kern="0" dirty="0" smtClean="0">
                    <a:solidFill>
                      <a:prstClr val="black"/>
                    </a:solidFill>
                    <a:latin typeface="Franklin Gothic Medium Cond" pitchFamily="34" charset="0"/>
                    <a:cs typeface="B Zar" pitchFamily="2" charset="-78"/>
                  </a:rPr>
                  <a:t>نوآوری</a:t>
                </a:r>
                <a:endParaRPr lang="en-US" sz="2800" b="1" kern="0" dirty="0">
                  <a:solidFill>
                    <a:prstClr val="black"/>
                  </a:solidFill>
                  <a:latin typeface="Franklin Gothic Medium Cond" pitchFamily="34" charset="0"/>
                  <a:cs typeface="B Zar" pitchFamily="2" charset="-78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1048885" y="2546736"/>
                <a:ext cx="569389" cy="364333"/>
              </a:xfrm>
              <a:prstGeom prst="ellips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69" name="Chevron 68"/>
              <p:cNvSpPr/>
              <p:nvPr/>
            </p:nvSpPr>
            <p:spPr>
              <a:xfrm>
                <a:off x="1174905" y="2614693"/>
                <a:ext cx="333778" cy="213574"/>
              </a:xfrm>
              <a:prstGeom prst="chevron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grpSp>
            <p:nvGrpSpPr>
              <p:cNvPr id="70" name="Group 72"/>
              <p:cNvGrpSpPr>
                <a:grpSpLocks/>
              </p:cNvGrpSpPr>
              <p:nvPr/>
            </p:nvGrpSpPr>
            <p:grpSpPr bwMode="auto">
              <a:xfrm>
                <a:off x="6952600" y="2399789"/>
                <a:ext cx="1144730" cy="801807"/>
                <a:chOff x="732" y="2112"/>
                <a:chExt cx="842" cy="860"/>
              </a:xfrm>
            </p:grpSpPr>
            <p:sp>
              <p:nvSpPr>
                <p:cNvPr id="71" name="Oval 73"/>
                <p:cNvSpPr>
                  <a:spLocks noChangeArrowheads="1"/>
                </p:cNvSpPr>
                <p:nvPr/>
              </p:nvSpPr>
              <p:spPr bwMode="gray">
                <a:xfrm>
                  <a:off x="732" y="2112"/>
                  <a:ext cx="842" cy="8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a-IR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2" name="Oval 74"/>
                <p:cNvSpPr>
                  <a:spLocks noChangeArrowheads="1"/>
                </p:cNvSpPr>
                <p:nvPr/>
              </p:nvSpPr>
              <p:spPr bwMode="gray">
                <a:xfrm>
                  <a:off x="743" y="2117"/>
                  <a:ext cx="821" cy="8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a-IR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3" name="Oval 75"/>
                <p:cNvSpPr>
                  <a:spLocks noChangeArrowheads="1"/>
                </p:cNvSpPr>
                <p:nvPr/>
              </p:nvSpPr>
              <p:spPr bwMode="gray">
                <a:xfrm>
                  <a:off x="751" y="2125"/>
                  <a:ext cx="781" cy="7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a-IR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4" name="Oval 76"/>
                <p:cNvSpPr>
                  <a:spLocks noChangeArrowheads="1"/>
                </p:cNvSpPr>
                <p:nvPr/>
              </p:nvSpPr>
              <p:spPr bwMode="gray">
                <a:xfrm>
                  <a:off x="795" y="2147"/>
                  <a:ext cx="695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a-IR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5" name="Text Box 77"/>
                <p:cNvSpPr txBox="1">
                  <a:spLocks noChangeArrowheads="1"/>
                </p:cNvSpPr>
                <p:nvPr/>
              </p:nvSpPr>
              <p:spPr bwMode="gray">
                <a:xfrm>
                  <a:off x="862" y="2338"/>
                  <a:ext cx="473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a-IR" sz="2000" b="1" dirty="0" smtClean="0">
                      <a:solidFill>
                        <a:prstClr val="black"/>
                      </a:solidFill>
                      <a:cs typeface="B Nazanin" pitchFamily="2" charset="-78"/>
                    </a:rPr>
                    <a:t>0/73</a:t>
                  </a:r>
                  <a:endParaRPr lang="en-US" sz="2000" b="1" dirty="0">
                    <a:solidFill>
                      <a:prstClr val="black"/>
                    </a:solidFill>
                    <a:cs typeface="B Nazanin" pitchFamily="2" charset="-78"/>
                  </a:endParaRPr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1145505" y="2240957"/>
              <a:ext cx="7084095" cy="763685"/>
              <a:chOff x="1013235" y="2399789"/>
              <a:chExt cx="7084095" cy="801807"/>
            </a:xfrm>
          </p:grpSpPr>
          <p:sp>
            <p:nvSpPr>
              <p:cNvPr id="58" name="Rounded Rectangle 57"/>
              <p:cNvSpPr/>
              <p:nvPr/>
            </p:nvSpPr>
            <p:spPr>
              <a:xfrm>
                <a:off x="1013235" y="2471202"/>
                <a:ext cx="6025016" cy="56486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3200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16200000" scaled="1"/>
                  <a:tileRect/>
                </a:gradFill>
                <a:prstDash val="solid"/>
              </a:ln>
              <a:effectLst>
                <a:glow rad="63500">
                  <a:sysClr val="window" lastClr="FFFFFF">
                    <a:lumMod val="75000"/>
                    <a:alpha val="40000"/>
                  </a:sysClr>
                </a:glow>
              </a:effectLst>
            </p:spPr>
            <p:txBody>
              <a:bodyPr lIns="548640" rtlCol="0" anchor="ctr"/>
              <a:lstStyle/>
              <a:p>
                <a:pPr algn="r" rtl="1">
                  <a:defRPr/>
                </a:pPr>
                <a:r>
                  <a:rPr lang="fa-IR" sz="2800" b="1" kern="0" dirty="0" smtClean="0">
                    <a:solidFill>
                      <a:prstClr val="black"/>
                    </a:solidFill>
                    <a:latin typeface="Franklin Gothic Medium Cond" pitchFamily="34" charset="0"/>
                    <a:cs typeface="B Zar" pitchFamily="2" charset="-78"/>
                  </a:rPr>
                  <a:t>کیفیت خدمات </a:t>
                </a:r>
                <a:endParaRPr lang="en-US" sz="2800" b="1" kern="0" dirty="0">
                  <a:solidFill>
                    <a:prstClr val="black"/>
                  </a:solidFill>
                  <a:latin typeface="Franklin Gothic Medium Cond" pitchFamily="34" charset="0"/>
                  <a:cs typeface="B Zar" pitchFamily="2" charset="-78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057099" y="2554309"/>
                <a:ext cx="569389" cy="364333"/>
              </a:xfrm>
              <a:prstGeom prst="ellipse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60" name="Chevron 59"/>
              <p:cNvSpPr/>
              <p:nvPr/>
            </p:nvSpPr>
            <p:spPr>
              <a:xfrm>
                <a:off x="1174905" y="2646849"/>
                <a:ext cx="333778" cy="213574"/>
              </a:xfrm>
              <a:prstGeom prst="chevron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grpSp>
            <p:nvGrpSpPr>
              <p:cNvPr id="61" name="Group 72"/>
              <p:cNvGrpSpPr>
                <a:grpSpLocks/>
              </p:cNvGrpSpPr>
              <p:nvPr/>
            </p:nvGrpSpPr>
            <p:grpSpPr bwMode="auto">
              <a:xfrm>
                <a:off x="6952600" y="2399789"/>
                <a:ext cx="1144730" cy="801807"/>
                <a:chOff x="732" y="2112"/>
                <a:chExt cx="842" cy="860"/>
              </a:xfrm>
            </p:grpSpPr>
            <p:sp>
              <p:nvSpPr>
                <p:cNvPr id="62" name="Oval 73"/>
                <p:cNvSpPr>
                  <a:spLocks noChangeArrowheads="1"/>
                </p:cNvSpPr>
                <p:nvPr/>
              </p:nvSpPr>
              <p:spPr bwMode="gray">
                <a:xfrm>
                  <a:off x="732" y="2112"/>
                  <a:ext cx="842" cy="8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a-IR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3" name="Oval 74"/>
                <p:cNvSpPr>
                  <a:spLocks noChangeArrowheads="1"/>
                </p:cNvSpPr>
                <p:nvPr/>
              </p:nvSpPr>
              <p:spPr bwMode="gray">
                <a:xfrm>
                  <a:off x="743" y="2117"/>
                  <a:ext cx="821" cy="8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a-IR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4" name="Oval 75"/>
                <p:cNvSpPr>
                  <a:spLocks noChangeArrowheads="1"/>
                </p:cNvSpPr>
                <p:nvPr/>
              </p:nvSpPr>
              <p:spPr bwMode="gray">
                <a:xfrm>
                  <a:off x="751" y="2125"/>
                  <a:ext cx="781" cy="7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a-IR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5" name="Oval 76"/>
                <p:cNvSpPr>
                  <a:spLocks noChangeArrowheads="1"/>
                </p:cNvSpPr>
                <p:nvPr/>
              </p:nvSpPr>
              <p:spPr bwMode="gray">
                <a:xfrm>
                  <a:off x="795" y="2125"/>
                  <a:ext cx="695" cy="65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a-IR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" name="Text Box 77"/>
                <p:cNvSpPr txBox="1">
                  <a:spLocks noChangeArrowheads="1"/>
                </p:cNvSpPr>
                <p:nvPr/>
              </p:nvSpPr>
              <p:spPr bwMode="gray">
                <a:xfrm>
                  <a:off x="878" y="2338"/>
                  <a:ext cx="440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a-IR" sz="2000" b="1" dirty="0" smtClean="0">
                      <a:solidFill>
                        <a:prstClr val="black"/>
                      </a:solidFill>
                      <a:cs typeface="B Nazanin" pitchFamily="2" charset="-78"/>
                    </a:rPr>
                    <a:t>0/71</a:t>
                  </a:r>
                  <a:endParaRPr lang="en-US" sz="2000" b="1" dirty="0">
                    <a:solidFill>
                      <a:prstClr val="black"/>
                    </a:solidFill>
                    <a:cs typeface="B Nazanin" pitchFamily="2" charset="-78"/>
                  </a:endParaRPr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1158002" y="2939681"/>
              <a:ext cx="7072071" cy="707905"/>
              <a:chOff x="1061966" y="2295195"/>
              <a:chExt cx="7072071" cy="743243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1061966" y="2295195"/>
                <a:ext cx="6025016" cy="56486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3200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16200000" scaled="1"/>
                  <a:tileRect/>
                </a:gradFill>
                <a:prstDash val="solid"/>
              </a:ln>
              <a:effectLst>
                <a:glow rad="63500">
                  <a:sysClr val="window" lastClr="FFFFFF">
                    <a:lumMod val="75000"/>
                    <a:alpha val="40000"/>
                  </a:sysClr>
                </a:glow>
              </a:effectLst>
            </p:spPr>
            <p:txBody>
              <a:bodyPr lIns="548640" rtlCol="0" anchor="ctr"/>
              <a:lstStyle/>
              <a:p>
                <a:pPr algn="r" rtl="1">
                  <a:defRPr/>
                </a:pPr>
                <a:r>
                  <a:rPr lang="fa-IR" sz="2800" b="1" kern="0" dirty="0" smtClean="0">
                    <a:solidFill>
                      <a:prstClr val="black"/>
                    </a:solidFill>
                    <a:latin typeface="Franklin Gothic Medium Cond" pitchFamily="34" charset="0"/>
                    <a:cs typeface="B Zar" pitchFamily="2" charset="-78"/>
                  </a:rPr>
                  <a:t>بهره وری </a:t>
                </a:r>
                <a:endParaRPr lang="en-US" sz="2800" b="1" kern="0" dirty="0">
                  <a:solidFill>
                    <a:prstClr val="black"/>
                  </a:solidFill>
                  <a:latin typeface="Franklin Gothic Medium Cond" pitchFamily="34" charset="0"/>
                  <a:cs typeface="B Zar" pitchFamily="2" charset="-78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082451" y="2370395"/>
                <a:ext cx="569389" cy="364333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51" name="Chevron 50"/>
              <p:cNvSpPr/>
              <p:nvPr/>
            </p:nvSpPr>
            <p:spPr>
              <a:xfrm>
                <a:off x="1237162" y="2445774"/>
                <a:ext cx="333778" cy="213574"/>
              </a:xfrm>
              <a:prstGeom prst="chevron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grpSp>
            <p:nvGrpSpPr>
              <p:cNvPr id="52" name="Group 72"/>
              <p:cNvGrpSpPr>
                <a:grpSpLocks/>
              </p:cNvGrpSpPr>
              <p:nvPr/>
            </p:nvGrpSpPr>
            <p:grpSpPr bwMode="auto">
              <a:xfrm>
                <a:off x="6978431" y="2359699"/>
                <a:ext cx="1155606" cy="678739"/>
                <a:chOff x="751" y="2069"/>
                <a:chExt cx="850" cy="728"/>
              </a:xfrm>
            </p:grpSpPr>
            <p:sp>
              <p:nvSpPr>
                <p:cNvPr id="53" name="Oval 73"/>
                <p:cNvSpPr>
                  <a:spLocks noChangeArrowheads="1"/>
                </p:cNvSpPr>
                <p:nvPr/>
              </p:nvSpPr>
              <p:spPr bwMode="gray">
                <a:xfrm>
                  <a:off x="751" y="2080"/>
                  <a:ext cx="805" cy="71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a-IR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4" name="Oval 74"/>
                <p:cNvSpPr>
                  <a:spLocks noChangeArrowheads="1"/>
                </p:cNvSpPr>
                <p:nvPr/>
              </p:nvSpPr>
              <p:spPr bwMode="gray">
                <a:xfrm>
                  <a:off x="780" y="2147"/>
                  <a:ext cx="821" cy="61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a-IR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" name="Oval 75"/>
                <p:cNvSpPr>
                  <a:spLocks noChangeArrowheads="1"/>
                </p:cNvSpPr>
                <p:nvPr/>
              </p:nvSpPr>
              <p:spPr bwMode="gray">
                <a:xfrm>
                  <a:off x="751" y="2147"/>
                  <a:ext cx="781" cy="5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a-IR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6" name="Oval 76"/>
                <p:cNvSpPr>
                  <a:spLocks noChangeArrowheads="1"/>
                </p:cNvSpPr>
                <p:nvPr/>
              </p:nvSpPr>
              <p:spPr bwMode="gray">
                <a:xfrm>
                  <a:off x="806" y="2069"/>
                  <a:ext cx="695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a-IR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7" name="Text Box 77"/>
                <p:cNvSpPr txBox="1">
                  <a:spLocks noChangeArrowheads="1"/>
                </p:cNvSpPr>
                <p:nvPr/>
              </p:nvSpPr>
              <p:spPr bwMode="gray">
                <a:xfrm>
                  <a:off x="960" y="2238"/>
                  <a:ext cx="440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a-IR" sz="2000" b="1" dirty="0" smtClean="0">
                      <a:solidFill>
                        <a:prstClr val="black"/>
                      </a:solidFill>
                      <a:cs typeface="B Nazanin" pitchFamily="2" charset="-78"/>
                    </a:rPr>
                    <a:t>0/71</a:t>
                  </a:r>
                  <a:endParaRPr lang="en-US" sz="2000" b="1" dirty="0">
                    <a:solidFill>
                      <a:prstClr val="black"/>
                    </a:solidFill>
                    <a:cs typeface="B Nazanin" pitchFamily="2" charset="-78"/>
                  </a:endParaRPr>
                </a:p>
              </p:txBody>
            </p:sp>
          </p:grpSp>
        </p:grpSp>
        <p:grpSp>
          <p:nvGrpSpPr>
            <p:cNvPr id="12" name="Group 11"/>
            <p:cNvGrpSpPr/>
            <p:nvPr/>
          </p:nvGrpSpPr>
          <p:grpSpPr>
            <a:xfrm>
              <a:off x="1125204" y="609602"/>
              <a:ext cx="7169746" cy="794766"/>
              <a:chOff x="927584" y="2399790"/>
              <a:chExt cx="7169746" cy="834439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927584" y="2668300"/>
                <a:ext cx="6025016" cy="56486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3200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16200000" scaled="1"/>
                  <a:tileRect/>
                </a:gradFill>
                <a:prstDash val="solid"/>
              </a:ln>
              <a:effectLst>
                <a:glow rad="63500">
                  <a:sysClr val="window" lastClr="FFFFFF">
                    <a:lumMod val="75000"/>
                    <a:alpha val="40000"/>
                  </a:sysClr>
                </a:glow>
              </a:effectLst>
            </p:spPr>
            <p:txBody>
              <a:bodyPr lIns="548640" rtlCol="0" anchor="ctr"/>
              <a:lstStyle/>
              <a:p>
                <a:pPr algn="r" rtl="1">
                  <a:defRPr/>
                </a:pPr>
                <a:r>
                  <a:rPr lang="fa-IR" sz="2800" b="1" kern="0" dirty="0" smtClean="0">
                    <a:solidFill>
                      <a:srgbClr val="C00000"/>
                    </a:solidFill>
                    <a:latin typeface="Franklin Gothic Medium Cond" pitchFamily="34" charset="0"/>
                    <a:cs typeface="B Zar" pitchFamily="2" charset="-78"/>
                  </a:rPr>
                  <a:t>عملکرد سازمانی</a:t>
                </a:r>
                <a:endParaRPr lang="en-US" sz="2800" b="1" kern="0" dirty="0">
                  <a:solidFill>
                    <a:srgbClr val="C00000"/>
                  </a:solidFill>
                  <a:latin typeface="Franklin Gothic Medium Cond" pitchFamily="34" charset="0"/>
                  <a:cs typeface="B Zar" pitchFamily="2" charset="-78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081997" y="2792337"/>
                <a:ext cx="569389" cy="364333"/>
              </a:xfrm>
              <a:prstGeom prst="ellips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5" name="Chevron 14"/>
              <p:cNvSpPr/>
              <p:nvPr/>
            </p:nvSpPr>
            <p:spPr>
              <a:xfrm>
                <a:off x="1207429" y="2843581"/>
                <a:ext cx="333778" cy="213574"/>
              </a:xfrm>
              <a:prstGeom prst="chevron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grpSp>
            <p:nvGrpSpPr>
              <p:cNvPr id="16" name="Group 72"/>
              <p:cNvGrpSpPr>
                <a:grpSpLocks/>
              </p:cNvGrpSpPr>
              <p:nvPr/>
            </p:nvGrpSpPr>
            <p:grpSpPr bwMode="auto">
              <a:xfrm>
                <a:off x="6952600" y="2399790"/>
                <a:ext cx="1144730" cy="834439"/>
                <a:chOff x="732" y="2112"/>
                <a:chExt cx="842" cy="895"/>
              </a:xfrm>
            </p:grpSpPr>
            <p:sp>
              <p:nvSpPr>
                <p:cNvPr id="17" name="Oval 73"/>
                <p:cNvSpPr>
                  <a:spLocks noChangeArrowheads="1"/>
                </p:cNvSpPr>
                <p:nvPr/>
              </p:nvSpPr>
              <p:spPr bwMode="gray">
                <a:xfrm>
                  <a:off x="732" y="2112"/>
                  <a:ext cx="842" cy="8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a-IR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" name="Oval 74"/>
                <p:cNvSpPr>
                  <a:spLocks noChangeArrowheads="1"/>
                </p:cNvSpPr>
                <p:nvPr/>
              </p:nvSpPr>
              <p:spPr bwMode="gray">
                <a:xfrm>
                  <a:off x="752" y="2169"/>
                  <a:ext cx="821" cy="8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a-IR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" name="Oval 75"/>
                <p:cNvSpPr>
                  <a:spLocks noChangeArrowheads="1"/>
                </p:cNvSpPr>
                <p:nvPr/>
              </p:nvSpPr>
              <p:spPr bwMode="gray">
                <a:xfrm>
                  <a:off x="751" y="2125"/>
                  <a:ext cx="781" cy="7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a-IR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" name="Oval 76"/>
                <p:cNvSpPr>
                  <a:spLocks noChangeArrowheads="1"/>
                </p:cNvSpPr>
                <p:nvPr/>
              </p:nvSpPr>
              <p:spPr bwMode="gray">
                <a:xfrm>
                  <a:off x="806" y="2224"/>
                  <a:ext cx="695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a-IR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" name="Text Box 77"/>
                <p:cNvSpPr txBox="1">
                  <a:spLocks noChangeArrowheads="1"/>
                </p:cNvSpPr>
                <p:nvPr/>
              </p:nvSpPr>
              <p:spPr bwMode="gray">
                <a:xfrm>
                  <a:off x="878" y="2338"/>
                  <a:ext cx="440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a-IR" sz="2000" b="1" dirty="0" smtClean="0">
                      <a:solidFill>
                        <a:prstClr val="black"/>
                      </a:solidFill>
                      <a:cs typeface="B Nazanin" pitchFamily="2" charset="-78"/>
                    </a:rPr>
                    <a:t>0/83</a:t>
                  </a:r>
                  <a:endParaRPr lang="en-US" sz="2000" b="1" dirty="0">
                    <a:solidFill>
                      <a:prstClr val="black"/>
                    </a:solidFill>
                    <a:cs typeface="B Nazanin" pitchFamily="2" charset="-78"/>
                  </a:endParaRPr>
                </a:p>
              </p:txBody>
            </p:sp>
          </p:grpSp>
        </p:grpSp>
      </p:grpSp>
      <p:sp>
        <p:nvSpPr>
          <p:cNvPr id="76" name="Horizontal Scroll 75"/>
          <p:cNvSpPr/>
          <p:nvPr/>
        </p:nvSpPr>
        <p:spPr>
          <a:xfrm>
            <a:off x="76200" y="-41274"/>
            <a:ext cx="8686800" cy="727073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64591" y="133290"/>
            <a:ext cx="8382000" cy="40011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prstClr val="black"/>
                </a:solidFill>
                <a:cs typeface="B Zar" pitchFamily="2" charset="-78"/>
              </a:rPr>
              <a:t> ابزار جمع آوری داده ها به همراه پایایی </a:t>
            </a:r>
            <a:r>
              <a:rPr lang="fa-IR" sz="2000" b="1" dirty="0" smtClean="0">
                <a:solidFill>
                  <a:prstClr val="black"/>
                </a:solidFill>
                <a:cs typeface="B Zar" pitchFamily="2" charset="-78"/>
              </a:rPr>
              <a:t>آنها </a:t>
            </a:r>
            <a:r>
              <a:rPr lang="fa-IR" sz="2000" b="1" dirty="0" smtClean="0">
                <a:solidFill>
                  <a:srgbClr val="C00000"/>
                </a:solidFill>
                <a:cs typeface="B Zar" pitchFamily="2" charset="-78"/>
              </a:rPr>
              <a:t>( عملکرد سازمانی)</a:t>
            </a:r>
            <a:r>
              <a:rPr lang="fa-IR" sz="2000" b="1" dirty="0" smtClean="0">
                <a:solidFill>
                  <a:prstClr val="black"/>
                </a:solidFill>
                <a:cs typeface="B Zar" pitchFamily="2" charset="-78"/>
              </a:rPr>
              <a:t> : </a:t>
            </a:r>
            <a:endParaRPr lang="en-US" sz="2000" b="1" dirty="0">
              <a:solidFill>
                <a:prstClr val="black"/>
              </a:solidFill>
              <a:cs typeface="B Zar" pitchFamily="2" charset="-78"/>
            </a:endParaRPr>
          </a:p>
        </p:txBody>
      </p:sp>
      <p:pic>
        <p:nvPicPr>
          <p:cNvPr id="78" name="Picture 2" descr="C:\Users\heydar\Desktop\New folder\he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8712958" cy="50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ounded Rectangle 46"/>
          <p:cNvSpPr/>
          <p:nvPr/>
        </p:nvSpPr>
        <p:spPr>
          <a:xfrm>
            <a:off x="1146182" y="5161405"/>
            <a:ext cx="6025016" cy="79482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2000">
                <a:sysClr val="window" lastClr="FFFFFF"/>
              </a:gs>
              <a:gs pos="100000">
                <a:sysClr val="window" lastClr="FFFFFF">
                  <a:lumMod val="85000"/>
                </a:sysClr>
              </a:gs>
            </a:gsLst>
            <a:lin ang="5400000" scaled="1"/>
            <a:tileRect/>
          </a:gradFill>
          <a:ln w="12700" cap="flat" cmpd="sng" algn="ctr"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16200000" scaled="1"/>
              <a:tileRect/>
            </a:gradFill>
            <a:prstDash val="solid"/>
          </a:ln>
          <a:effectLst>
            <a:glow rad="63500">
              <a:sysClr val="window" lastClr="FFFFFF">
                <a:lumMod val="75000"/>
                <a:alpha val="40000"/>
              </a:sysClr>
            </a:glow>
          </a:effectLst>
        </p:spPr>
        <p:txBody>
          <a:bodyPr lIns="548640" rtlCol="0" anchor="ctr"/>
          <a:lstStyle/>
          <a:p>
            <a:pPr algn="r" rtl="1">
              <a:defRPr/>
            </a:pPr>
            <a:r>
              <a:rPr lang="fa-IR" sz="2800" b="1" kern="0" dirty="0" smtClean="0">
                <a:solidFill>
                  <a:prstClr val="black"/>
                </a:solidFill>
                <a:latin typeface="Franklin Gothic Medium Cond" pitchFamily="34" charset="0"/>
                <a:cs typeface="B Zar" pitchFamily="2" charset="-78"/>
              </a:rPr>
              <a:t>رضایت مشتریان</a:t>
            </a:r>
            <a:endParaRPr lang="en-US" sz="2800" b="1" kern="0" dirty="0">
              <a:solidFill>
                <a:prstClr val="black"/>
              </a:solidFill>
              <a:latin typeface="Franklin Gothic Medium Cond" pitchFamily="34" charset="0"/>
              <a:cs typeface="B Zar" pitchFamily="2" charset="-78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1238023" y="5274454"/>
            <a:ext cx="569389" cy="568721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79" name="Chevron 78"/>
          <p:cNvSpPr/>
          <p:nvPr/>
        </p:nvSpPr>
        <p:spPr>
          <a:xfrm>
            <a:off x="1381793" y="5407739"/>
            <a:ext cx="333778" cy="333387"/>
          </a:xfrm>
          <a:prstGeom prst="chevron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0" name="Oval 75"/>
          <p:cNvSpPr>
            <a:spLocks noChangeArrowheads="1"/>
          </p:cNvSpPr>
          <p:nvPr/>
        </p:nvSpPr>
        <p:spPr bwMode="gray">
          <a:xfrm>
            <a:off x="7124615" y="5096984"/>
            <a:ext cx="1061798" cy="1141006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2" name="Oval 76"/>
          <p:cNvSpPr>
            <a:spLocks noChangeArrowheads="1"/>
          </p:cNvSpPr>
          <p:nvPr/>
        </p:nvSpPr>
        <p:spPr bwMode="gray">
          <a:xfrm>
            <a:off x="7184634" y="5104203"/>
            <a:ext cx="944878" cy="92561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solidFill>
                  <a:prstClr val="black"/>
                </a:solidFill>
                <a:cs typeface="B Nazanin" pitchFamily="2" charset="-78"/>
              </a:rPr>
              <a:t>0/71</a:t>
            </a:r>
            <a:endParaRPr lang="en-US" sz="2000" b="1" dirty="0">
              <a:solidFill>
                <a:prstClr val="black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977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76200" y="-41274"/>
            <a:ext cx="8686800" cy="727073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591" y="133290"/>
            <a:ext cx="83820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prstClr val="black"/>
                </a:solidFill>
                <a:cs typeface="B Zar" pitchFamily="2" charset="-78"/>
              </a:rPr>
              <a:t>روش تجزیه و تحلیل داده ها : </a:t>
            </a:r>
            <a:endParaRPr lang="en-US" sz="2000" b="1" dirty="0">
              <a:solidFill>
                <a:prstClr val="black"/>
              </a:solidFill>
              <a:cs typeface="B Zar" pitchFamily="2" charset="-78"/>
            </a:endParaRPr>
          </a:p>
        </p:txBody>
      </p:sp>
      <p:pic>
        <p:nvPicPr>
          <p:cNvPr id="6" name="Picture 2" descr="C:\Users\heydar\Desktop\New folder\he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8712958" cy="50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71677755"/>
              </p:ext>
            </p:extLst>
          </p:nvPr>
        </p:nvGraphicFramePr>
        <p:xfrm>
          <a:off x="645591" y="1295400"/>
          <a:ext cx="7620000" cy="4378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691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570E31-9E0C-460C-A8AB-7B42020FA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9D570E31-9E0C-460C-A8AB-7B42020FAA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9D570E31-9E0C-460C-A8AB-7B42020FA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9D570E31-9E0C-460C-A8AB-7B42020FA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3FBA1B-B38F-437C-A4D7-414C58501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7">
                                            <p:graphicEl>
                                              <a:dgm id="{C83FBA1B-B38F-437C-A4D7-414C58501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7">
                                            <p:graphicEl>
                                              <a:dgm id="{C83FBA1B-B38F-437C-A4D7-414C585012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5BC73E-CD31-4BF5-B1C5-4A4ACAA7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graphicEl>
                                              <a:dgm id="{755BC73E-CD31-4BF5-B1C5-4A4ACAA71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graphicEl>
                                              <a:dgm id="{755BC73E-CD31-4BF5-B1C5-4A4ACAA7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755BC73E-CD31-4BF5-B1C5-4A4ACAA7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446473B-C5F4-406F-AC14-BD4F036A6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7446473B-C5F4-406F-AC14-BD4F036A6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7">
                                            <p:graphicEl>
                                              <a:dgm id="{7446473B-C5F4-406F-AC14-BD4F036A6A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6B8186-5A51-43CF-804C-BC101821A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graphicEl>
                                              <a:dgm id="{396B8186-5A51-43CF-804C-BC101821A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graphicEl>
                                              <a:dgm id="{396B8186-5A51-43CF-804C-BC101821A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graphicEl>
                                              <a:dgm id="{396B8186-5A51-43CF-804C-BC101821A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EDEDC3-1590-451D-A055-5F7567D62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dgm id="{48EDEDC3-1590-451D-A055-5F7567D62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7">
                                            <p:graphicEl>
                                              <a:dgm id="{48EDEDC3-1590-451D-A055-5F7567D62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76200" y="-41274"/>
            <a:ext cx="8686800" cy="727073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4591" y="133290"/>
            <a:ext cx="8382000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cs typeface="B Zar" pitchFamily="2" charset="-78"/>
              </a:rPr>
              <a:t>توصیف آماری داده ها : </a:t>
            </a:r>
            <a:endParaRPr lang="en-US" sz="2000" b="1" dirty="0">
              <a:cs typeface="B Zar" pitchFamily="2" charset="-78"/>
            </a:endParaRPr>
          </a:p>
        </p:txBody>
      </p:sp>
      <p:pic>
        <p:nvPicPr>
          <p:cNvPr id="9" name="Picture 2" descr="C:\Users\heydar\Desktop\New folder\he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8712958" cy="50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716526382"/>
              </p:ext>
            </p:extLst>
          </p:nvPr>
        </p:nvGraphicFramePr>
        <p:xfrm>
          <a:off x="3200400" y="667010"/>
          <a:ext cx="4676775" cy="2380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6101715" cy="2752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761999" y="5940121"/>
            <a:ext cx="5791201" cy="30818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/>
                <a:ea typeface="+mj-ea"/>
                <a:cs typeface="B Zar" pitchFamily="2" charset="-78"/>
              </a:rPr>
              <a:t>توزيع فراواني پاسخ دهندگان بر حسب </a:t>
            </a:r>
            <a:r>
              <a:rPr kumimoji="0" lang="fa-IR" sz="1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/>
                <a:ea typeface="+mj-ea"/>
                <a:cs typeface="B Zar" pitchFamily="2" charset="-78"/>
              </a:rPr>
              <a:t>تحصیلات</a:t>
            </a:r>
            <a:endParaRPr kumimoji="0" lang="en-US" sz="18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/>
              <a:ea typeface="+mj-ea"/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546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76200" y="-41274"/>
            <a:ext cx="8686800" cy="727073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591" y="133290"/>
            <a:ext cx="8382000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prstClr val="black"/>
                </a:solidFill>
                <a:cs typeface="B Zar" pitchFamily="2" charset="-78"/>
              </a:rPr>
              <a:t>توصیف آماری داده ها : </a:t>
            </a:r>
            <a:endParaRPr lang="en-US" sz="2000" b="1" dirty="0">
              <a:solidFill>
                <a:prstClr val="black"/>
              </a:solidFill>
              <a:cs typeface="B Zar" pitchFamily="2" charset="-78"/>
            </a:endParaRPr>
          </a:p>
        </p:txBody>
      </p:sp>
      <p:pic>
        <p:nvPicPr>
          <p:cNvPr id="9" name="Picture 2" descr="C:\Users\heydar\Desktop\New folder\he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8712958" cy="50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36532"/>
            <a:ext cx="5638800" cy="2755900"/>
          </a:xfrm>
          <a:prstGeom prst="rect">
            <a:avLst/>
          </a:prstGeom>
          <a:noFill/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6629400" cy="2398395"/>
          </a:xfrm>
          <a:prstGeom prst="rect">
            <a:avLst/>
          </a:prstGeom>
          <a:noFill/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124200" y="3245465"/>
            <a:ext cx="5638800" cy="41213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/>
                <a:ea typeface="+mj-ea"/>
                <a:cs typeface="B Zar" pitchFamily="2" charset="-78"/>
              </a:rPr>
              <a:t>توزيع فراواني پاسخ دهندگان بر حسب متغير </a:t>
            </a:r>
            <a:r>
              <a:rPr kumimoji="0" lang="fa-IR" sz="1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/>
                <a:ea typeface="+mj-ea"/>
                <a:cs typeface="B Zar" pitchFamily="2" charset="-78"/>
              </a:rPr>
              <a:t>سنوات خدمت</a:t>
            </a:r>
            <a:endParaRPr kumimoji="0" lang="en-US" sz="18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/>
              <a:ea typeface="+mj-ea"/>
              <a:cs typeface="B Zar" pitchFamily="2" charset="-78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468682" y="6020505"/>
            <a:ext cx="6617918" cy="41213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/>
                <a:ea typeface="+mj-ea"/>
                <a:cs typeface="B Zar" pitchFamily="2" charset="-78"/>
              </a:rPr>
              <a:t>توزيع فراواني پاسخ دهندگان بر حسب متغير </a:t>
            </a:r>
            <a:r>
              <a:rPr lang="fa-IR" sz="1800" b="1" dirty="0" smtClean="0">
                <a:solidFill>
                  <a:schemeClr val="tx1"/>
                </a:solidFill>
                <a:latin typeface="Century Schoolbook"/>
                <a:cs typeface="B Zar" pitchFamily="2" charset="-78"/>
              </a:rPr>
              <a:t>سن</a:t>
            </a:r>
            <a:endParaRPr kumimoji="0" lang="en-US" sz="18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/>
              <a:ea typeface="+mj-ea"/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666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76200" y="-41274"/>
            <a:ext cx="8686800" cy="727073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591" y="133290"/>
            <a:ext cx="83820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prstClr val="black"/>
                </a:solidFill>
                <a:cs typeface="B Zar" pitchFamily="2" charset="-78"/>
              </a:rPr>
              <a:t>توصیف آماری </a:t>
            </a:r>
            <a:r>
              <a:rPr lang="fa-IR" sz="2000" b="1" dirty="0">
                <a:solidFill>
                  <a:prstClr val="black"/>
                </a:solidFill>
                <a:cs typeface="B Zar" pitchFamily="2" charset="-78"/>
              </a:rPr>
              <a:t>پرسشنامه </a:t>
            </a:r>
            <a:r>
              <a:rPr lang="fa-IR" sz="2000" b="1" dirty="0">
                <a:solidFill>
                  <a:srgbClr val="C00000"/>
                </a:solidFill>
                <a:cs typeface="B Zar" pitchFamily="2" charset="-78"/>
              </a:rPr>
              <a:t>رهبری </a:t>
            </a:r>
            <a:r>
              <a:rPr lang="fa-IR" sz="2000" b="1" dirty="0" smtClean="0">
                <a:solidFill>
                  <a:srgbClr val="C00000"/>
                </a:solidFill>
                <a:cs typeface="B Zar" pitchFamily="2" charset="-78"/>
              </a:rPr>
              <a:t>توزیع شده</a:t>
            </a:r>
            <a:r>
              <a:rPr lang="fa-IR" sz="2000" b="1" dirty="0" smtClean="0">
                <a:solidFill>
                  <a:prstClr val="black"/>
                </a:solidFill>
                <a:cs typeface="B Zar" pitchFamily="2" charset="-78"/>
              </a:rPr>
              <a:t>: </a:t>
            </a:r>
            <a:endParaRPr lang="en-US" sz="2000" b="1" dirty="0">
              <a:solidFill>
                <a:prstClr val="black"/>
              </a:solidFill>
              <a:cs typeface="B Zar" pitchFamily="2" charset="-78"/>
            </a:endParaRPr>
          </a:p>
        </p:txBody>
      </p:sp>
      <p:pic>
        <p:nvPicPr>
          <p:cNvPr id="9" name="Picture 2" descr="C:\Users\heydar\Desktop\New folder\he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8712958" cy="50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2438400"/>
            <a:ext cx="7536384" cy="754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88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50825" y="1613370"/>
            <a:ext cx="766762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000" dirty="0">
              <a:latin typeface="Arial" charset="0"/>
              <a:cs typeface="B Nazanin" pitchFamily="2" charset="-7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latin typeface="Arial" charset="0"/>
                <a:cs typeface="B Nazanin" pitchFamily="2" charset="-78"/>
              </a:rPr>
              <a:t>پايان </a:t>
            </a:r>
            <a:r>
              <a:rPr lang="fa-IR" sz="2000" dirty="0">
                <a:latin typeface="Arial" charset="0"/>
                <a:cs typeface="B Nazanin" pitchFamily="2" charset="-78"/>
              </a:rPr>
              <a:t>نامه كارشناسي ارشد رشته مديريت آموزشي </a:t>
            </a:r>
          </a:p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000" b="1" dirty="0" smtClean="0">
              <a:latin typeface="Arial" charset="0"/>
              <a:cs typeface="B Nazanin" pitchFamily="2" charset="-78"/>
            </a:endParaRPr>
          </a:p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000" b="1" dirty="0">
              <a:latin typeface="Arial" charset="0"/>
              <a:cs typeface="B Nazanin" pitchFamily="2" charset="-78"/>
            </a:endParaRPr>
          </a:p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000" b="1" dirty="0" smtClean="0">
              <a:latin typeface="Arial" charset="0"/>
              <a:cs typeface="B Nazanin" pitchFamily="2" charset="-78"/>
            </a:endParaRPr>
          </a:p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000" b="1" dirty="0">
              <a:latin typeface="Arial" charset="0"/>
              <a:cs typeface="B Nazanin" pitchFamily="2" charset="-78"/>
            </a:endParaRPr>
          </a:p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000" b="1" dirty="0" smtClean="0">
              <a:latin typeface="Arial" charset="0"/>
              <a:cs typeface="B Nazanin" pitchFamily="2" charset="-7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000" b="1" dirty="0" smtClean="0">
                <a:latin typeface="Arial" charset="0"/>
                <a:cs typeface="B Nazanin" pitchFamily="2" charset="-78"/>
              </a:rPr>
              <a:t>استاد </a:t>
            </a:r>
            <a:r>
              <a:rPr lang="fa-IR" sz="2000" b="1" dirty="0">
                <a:latin typeface="Arial" charset="0"/>
                <a:cs typeface="B Nazanin" pitchFamily="2" charset="-78"/>
              </a:rPr>
              <a:t>راهنما 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000" b="1" dirty="0" smtClean="0">
                <a:latin typeface="Arial" charset="0"/>
                <a:cs typeface="B Nazanin" pitchFamily="2" charset="-78"/>
              </a:rPr>
              <a:t>استاد </a:t>
            </a:r>
            <a:r>
              <a:rPr lang="fa-IR" sz="2000" b="1" dirty="0">
                <a:latin typeface="Arial" charset="0"/>
                <a:cs typeface="B Nazanin" pitchFamily="2" charset="-78"/>
              </a:rPr>
              <a:t>مشاور 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Arial" charset="0"/>
              <a:cs typeface="B Nazanin" pitchFamily="2" charset="-7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latin typeface="Arial" charset="0"/>
                <a:cs typeface="B Nazanin" pitchFamily="2" charset="-78"/>
              </a:rPr>
              <a:t>اساتید داور :</a:t>
            </a:r>
            <a:endParaRPr lang="en-US" sz="2000" dirty="0">
              <a:latin typeface="Arial" charset="0"/>
              <a:cs typeface="B Nazanin" pitchFamily="2" charset="-7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000" b="1" dirty="0">
              <a:latin typeface="Arial" charset="0"/>
              <a:cs typeface="B Nazanin" pitchFamily="2" charset="-7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latin typeface="Arial" charset="0"/>
                <a:cs typeface="B Nazanin" pitchFamily="2" charset="-78"/>
              </a:rPr>
              <a:t>پژوهشگر: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000" dirty="0">
              <a:latin typeface="Arial" charset="0"/>
              <a:cs typeface="B Nazanin" pitchFamily="2" charset="-78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13506"/>
            <a:ext cx="89693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47448" y="1600200"/>
            <a:ext cx="7418842" cy="9906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15000"/>
              </a:lnSpc>
            </a:pPr>
            <a:r>
              <a:rPr lang="ar-SA" sz="3600" b="1" cap="all" dirty="0">
                <a:latin typeface="Calibri"/>
                <a:ea typeface="Times New Roman"/>
                <a:cs typeface="IranNastaliq"/>
              </a:rPr>
              <a:t>بررسی رابطه رهبری توزیع شده با عملکرد سازمانی معلمان   مدارس دولتی ابتدایی شهر تهران</a:t>
            </a:r>
            <a:endParaRPr lang="en-US" sz="36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729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76200" y="-41274"/>
            <a:ext cx="8686800" cy="727073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591" y="133290"/>
            <a:ext cx="83820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prstClr val="black"/>
                </a:solidFill>
                <a:cs typeface="B Zar" pitchFamily="2" charset="-78"/>
              </a:rPr>
              <a:t>توصیف آماری </a:t>
            </a:r>
            <a:r>
              <a:rPr lang="fa-IR" sz="2000" b="1" dirty="0">
                <a:solidFill>
                  <a:prstClr val="black"/>
                </a:solidFill>
                <a:cs typeface="B Zar" pitchFamily="2" charset="-78"/>
              </a:rPr>
              <a:t>پرسشنامه </a:t>
            </a:r>
            <a:r>
              <a:rPr lang="fa-IR" sz="2000" b="1" dirty="0" smtClean="0">
                <a:solidFill>
                  <a:srgbClr val="C00000"/>
                </a:solidFill>
                <a:cs typeface="B Zar" pitchFamily="2" charset="-78"/>
              </a:rPr>
              <a:t>عملکرد  سازمانی</a:t>
            </a:r>
            <a:r>
              <a:rPr lang="fa-IR" sz="2000" b="1" dirty="0" smtClean="0">
                <a:solidFill>
                  <a:prstClr val="black"/>
                </a:solidFill>
                <a:cs typeface="B Zar" pitchFamily="2" charset="-78"/>
              </a:rPr>
              <a:t>: </a:t>
            </a:r>
            <a:endParaRPr lang="en-US" sz="2000" b="1" dirty="0">
              <a:solidFill>
                <a:prstClr val="black"/>
              </a:solidFill>
              <a:cs typeface="B Zar" pitchFamily="2" charset="-78"/>
            </a:endParaRPr>
          </a:p>
        </p:txBody>
      </p:sp>
      <p:pic>
        <p:nvPicPr>
          <p:cNvPr id="9" name="Picture 2" descr="C:\Users\heydar\Desktop\New folder\he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8712958" cy="50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91" y="-685800"/>
            <a:ext cx="8117409" cy="655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66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76200" y="-41274"/>
            <a:ext cx="8686800" cy="727073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591" y="133290"/>
            <a:ext cx="8382000" cy="44627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ar-SA" sz="2000" b="1" dirty="0">
                <a:latin typeface="Calibri"/>
                <a:ea typeface="Times New Roman"/>
                <a:cs typeface="B Zar"/>
              </a:rPr>
              <a:t>سؤال اصلی:  </a:t>
            </a:r>
            <a:r>
              <a:rPr lang="fa-IR" sz="2000" dirty="0">
                <a:latin typeface="Calibri"/>
                <a:ea typeface="Times New Roman"/>
                <a:cs typeface="B Zar"/>
              </a:rPr>
              <a:t>آیا بین </a:t>
            </a:r>
            <a:r>
              <a:rPr lang="fa-IR" sz="2000" b="1" dirty="0">
                <a:solidFill>
                  <a:srgbClr val="C00000"/>
                </a:solidFill>
                <a:latin typeface="Calibri"/>
                <a:ea typeface="Times New Roman"/>
                <a:cs typeface="B Zar"/>
              </a:rPr>
              <a:t>رهبری </a:t>
            </a:r>
            <a:r>
              <a:rPr lang="fa-IR" sz="2000" b="1" dirty="0" smtClean="0">
                <a:solidFill>
                  <a:srgbClr val="C00000"/>
                </a:solidFill>
                <a:latin typeface="Calibri"/>
                <a:ea typeface="Times New Roman"/>
                <a:cs typeface="B Zar"/>
              </a:rPr>
              <a:t>توزیع شده </a:t>
            </a:r>
            <a:r>
              <a:rPr lang="fa-IR" sz="2000" dirty="0" smtClean="0">
                <a:latin typeface="Calibri"/>
                <a:ea typeface="Times New Roman"/>
                <a:cs typeface="B Zar"/>
              </a:rPr>
              <a:t>با عملکرد سازمانی رابطه </a:t>
            </a:r>
            <a:r>
              <a:rPr lang="fa-IR" sz="2000" dirty="0">
                <a:latin typeface="Calibri"/>
                <a:ea typeface="Times New Roman"/>
                <a:cs typeface="B Zar"/>
              </a:rPr>
              <a:t>ای  وجود دارد؟</a:t>
            </a:r>
            <a:endParaRPr lang="en-US" sz="1600" dirty="0">
              <a:effectLst/>
              <a:latin typeface="Calibri"/>
              <a:ea typeface="Times New Roman"/>
              <a:cs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249435"/>
              </p:ext>
            </p:extLst>
          </p:nvPr>
        </p:nvGraphicFramePr>
        <p:xfrm>
          <a:off x="381000" y="744097"/>
          <a:ext cx="8251076" cy="1741249"/>
        </p:xfrm>
        <a:graphic>
          <a:graphicData uri="http://schemas.openxmlformats.org/drawingml/2006/table">
            <a:tbl>
              <a:tblPr rtl="1" firstRow="1" firstCol="1" bandRow="1"/>
              <a:tblGrid>
                <a:gridCol w="1874523"/>
                <a:gridCol w="1250270"/>
                <a:gridCol w="1374591"/>
                <a:gridCol w="1023670"/>
                <a:gridCol w="1364011"/>
                <a:gridCol w="1364011"/>
              </a:tblGrid>
              <a:tr h="57789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effectLst/>
                          <a:latin typeface="Calibri"/>
                          <a:ea typeface="Times New Roman"/>
                          <a:cs typeface="B Zar"/>
                        </a:rPr>
                        <a:t>متغيرها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effectLst/>
                          <a:latin typeface="Calibri"/>
                          <a:ea typeface="Times New Roman"/>
                          <a:cs typeface="B Zar"/>
                        </a:rPr>
                        <a:t>نوع همبستگي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effectLst/>
                          <a:latin typeface="Calibri"/>
                          <a:ea typeface="Times New Roman"/>
                          <a:cs typeface="B Zar"/>
                        </a:rPr>
                        <a:t>ميزان  همبستگي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>
                          <a:effectLst/>
                          <a:latin typeface="Calibri"/>
                          <a:ea typeface="Times New Roman"/>
                          <a:cs typeface="B Zar"/>
                        </a:rPr>
                        <a:t>مجذور </a:t>
                      </a: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Times New Roman"/>
                          <a:cs typeface="B Zar"/>
                        </a:rPr>
                        <a:t>(</a:t>
                      </a: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n-US" sz="2000" b="1">
                          <a:effectLst/>
                          <a:latin typeface="Calibri"/>
                          <a:ea typeface="Times New Roman"/>
                          <a:cs typeface="B Zar"/>
                        </a:rPr>
                        <a:t>)</a:t>
                      </a:r>
                      <a:r>
                        <a:rPr lang="en-US" sz="2000" b="1" baseline="30000">
                          <a:effectLst/>
                          <a:latin typeface="Calibri"/>
                          <a:ea typeface="Times New Roman"/>
                          <a:cs typeface="B Zar"/>
                        </a:rPr>
                        <a:t>2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effectLst/>
                          <a:latin typeface="Calibri"/>
                          <a:ea typeface="Times New Roman"/>
                          <a:cs typeface="B Zar"/>
                        </a:rPr>
                        <a:t>جهت همبستگي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effectLst/>
                          <a:latin typeface="Calibri"/>
                          <a:ea typeface="Times New Roman"/>
                          <a:cs typeface="B Zar"/>
                        </a:rPr>
                        <a:t>سطح  معني داري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04020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B Zar"/>
                        </a:rPr>
                        <a:t>رهبری </a:t>
                      </a:r>
                      <a:r>
                        <a:rPr lang="fa-IR" sz="20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B Zar"/>
                        </a:rPr>
                        <a:t>توزیع شده و عملکرد</a:t>
                      </a:r>
                      <a:r>
                        <a:rPr lang="fa-IR" sz="2000" b="1" baseline="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B Zar"/>
                        </a:rPr>
                        <a:t> سازمانی 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/>
                          <a:ea typeface="Times New Roman"/>
                          <a:cs typeface="B Zar"/>
                        </a:rPr>
                        <a:t>پیرسون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B Zar"/>
                        </a:rPr>
                        <a:t>744/</a:t>
                      </a:r>
                      <a:r>
                        <a:rPr lang="fa-IR" sz="2000" b="1" baseline="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B Zar"/>
                        </a:rPr>
                        <a:t> 0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latin typeface="Calibri"/>
                          <a:ea typeface="Times New Roman"/>
                          <a:cs typeface="B Zar"/>
                        </a:rPr>
                        <a:t>553/</a:t>
                      </a:r>
                      <a:r>
                        <a:rPr lang="fa-IR" sz="1600" b="1" baseline="0" dirty="0" smtClean="0">
                          <a:effectLst/>
                          <a:latin typeface="Calibri"/>
                          <a:ea typeface="Times New Roman"/>
                          <a:cs typeface="B Zar"/>
                        </a:rPr>
                        <a:t> 0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/>
                          <a:ea typeface="Times New Roman"/>
                          <a:cs typeface="B Zar"/>
                        </a:rPr>
                        <a:t>مثبت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0/01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45008" y="2743200"/>
            <a:ext cx="8265592" cy="3429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9pPr>
          </a:lstStyle>
          <a:p>
            <a:pPr lvl="0" algn="ctr" rtl="1"/>
            <a:r>
              <a:rPr kumimoji="0" lang="fa-IR" sz="1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/>
                <a:cs typeface="B Zar" pitchFamily="2" charset="-78"/>
              </a:rPr>
              <a:t>همبستگی</a:t>
            </a:r>
            <a:r>
              <a:rPr kumimoji="0" lang="fa-IR" sz="18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/>
                <a:cs typeface="B Zar" pitchFamily="2" charset="-78"/>
              </a:rPr>
              <a:t> بین رهبری توزیع شده  و عملکرد سازمانی معلمان دولتی ابتدایی شهر تهران </a:t>
            </a:r>
            <a:endParaRPr kumimoji="0" lang="en-US" sz="18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/>
              <a:cs typeface="B Zar" pitchFamily="2" charset="-78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793805953"/>
              </p:ext>
            </p:extLst>
          </p:nvPr>
        </p:nvGraphicFramePr>
        <p:xfrm>
          <a:off x="383108" y="3200400"/>
          <a:ext cx="8189391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826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9EE745E-4D19-4A19-828C-8ECB97199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graphicEl>
                                              <a:dgm id="{89EE745E-4D19-4A19-828C-8ECB97199D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graphicEl>
                                              <a:dgm id="{89EE745E-4D19-4A19-828C-8ECB97199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graphicEl>
                                              <a:dgm id="{89EE745E-4D19-4A19-828C-8ECB97199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3E58774-D024-45B7-BC3E-5514F18F3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graphicEl>
                                              <a:dgm id="{F3E58774-D024-45B7-BC3E-5514F18F3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graphicEl>
                                              <a:dgm id="{F3E58774-D024-45B7-BC3E-5514F18F3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graphicEl>
                                              <a:dgm id="{F3E58774-D024-45B7-BC3E-5514F18F3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>
                                            <p:graphicEl>
                                              <a:dgm id="{F3E58774-D024-45B7-BC3E-5514F18F3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5BFF464-8791-4EF1-832E-183E2642C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graphicEl>
                                              <a:dgm id="{95BFF464-8791-4EF1-832E-183E2642CA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graphicEl>
                                              <a:dgm id="{95BFF464-8791-4EF1-832E-183E2642C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>
                                            <p:graphicEl>
                                              <a:dgm id="{95BFF464-8791-4EF1-832E-183E2642C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00A1001-295C-4A76-8A6A-C814A34DB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graphicEl>
                                              <a:dgm id="{800A1001-295C-4A76-8A6A-C814A34DB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graphicEl>
                                              <a:dgm id="{800A1001-295C-4A76-8A6A-C814A34DB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graphicEl>
                                              <a:dgm id="{800A1001-295C-4A76-8A6A-C814A34DB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>
                                            <p:graphicEl>
                                              <a:dgm id="{800A1001-295C-4A76-8A6A-C814A34DB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DBFC8F5-47A5-49CF-B0C3-42D45AA4D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graphicEl>
                                              <a:dgm id="{ADBFC8F5-47A5-49CF-B0C3-42D45AA4D3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graphicEl>
                                              <a:dgm id="{ADBFC8F5-47A5-49CF-B0C3-42D45AA4D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>
                                            <p:graphicEl>
                                              <a:dgm id="{ADBFC8F5-47A5-49CF-B0C3-42D45AA4D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865B0DD-50FC-42B3-9249-D1747FC40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graphicEl>
                                              <a:dgm id="{0865B0DD-50FC-42B3-9249-D1747FC40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graphicEl>
                                              <a:dgm id="{0865B0DD-50FC-42B3-9249-D1747FC40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graphicEl>
                                              <a:dgm id="{0865B0DD-50FC-42B3-9249-D1747FC40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>
                                            <p:graphicEl>
                                              <a:dgm id="{0865B0DD-50FC-42B3-9249-D1747FC40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Graphic spid="13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76200" y="-41274"/>
            <a:ext cx="8686800" cy="727073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73870"/>
            <a:ext cx="8382000" cy="44627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>
              <a:lnSpc>
                <a:spcPct val="115000"/>
              </a:lnSpc>
            </a:pPr>
            <a:r>
              <a:rPr lang="ar-SA" sz="2000" b="1" dirty="0">
                <a:solidFill>
                  <a:prstClr val="black"/>
                </a:solidFill>
                <a:latin typeface="Calibri"/>
                <a:ea typeface="Times New Roman"/>
                <a:cs typeface="B Zar"/>
              </a:rPr>
              <a:t>سؤال </a:t>
            </a:r>
            <a:r>
              <a:rPr lang="fa-IR" sz="2000" b="1" dirty="0" smtClean="0">
                <a:solidFill>
                  <a:prstClr val="black"/>
                </a:solidFill>
                <a:latin typeface="Calibri"/>
                <a:ea typeface="Times New Roman"/>
                <a:cs typeface="B Zar"/>
              </a:rPr>
              <a:t>فرعی (1) </a:t>
            </a:r>
            <a:r>
              <a:rPr lang="ar-SA" sz="2000" b="1" dirty="0" smtClean="0">
                <a:solidFill>
                  <a:prstClr val="black"/>
                </a:solidFill>
                <a:latin typeface="Calibri"/>
                <a:ea typeface="Times New Roman"/>
                <a:cs typeface="B Zar"/>
              </a:rPr>
              <a:t>:  </a:t>
            </a:r>
            <a:r>
              <a:rPr lang="fa-IR" sz="2000" dirty="0">
                <a:solidFill>
                  <a:prstClr val="black"/>
                </a:solidFill>
                <a:latin typeface="Calibri"/>
                <a:ea typeface="Times New Roman"/>
                <a:cs typeface="B Zar"/>
              </a:rPr>
              <a:t>وضعیت رهبری توزیع شده  از دیدگاه معلمان ابتدایی  شهر تهران چگونه است </a:t>
            </a:r>
            <a:r>
              <a:rPr lang="fa-IR" sz="2000" dirty="0" smtClean="0">
                <a:solidFill>
                  <a:prstClr val="black"/>
                </a:solidFill>
                <a:latin typeface="Calibri"/>
                <a:ea typeface="Times New Roman"/>
                <a:cs typeface="B Zar"/>
              </a:rPr>
              <a:t>؟</a:t>
            </a:r>
            <a:endParaRPr lang="en-US" sz="1600" dirty="0">
              <a:solidFill>
                <a:prstClr val="black"/>
              </a:solidFill>
              <a:latin typeface="Calibri"/>
              <a:ea typeface="Times New Roman"/>
              <a:cs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724030"/>
              </p:ext>
            </p:extLst>
          </p:nvPr>
        </p:nvGraphicFramePr>
        <p:xfrm>
          <a:off x="914402" y="689263"/>
          <a:ext cx="7732191" cy="2175857"/>
        </p:xfrm>
        <a:graphic>
          <a:graphicData uri="http://schemas.openxmlformats.org/drawingml/2006/table">
            <a:tbl>
              <a:tblPr rtl="1" firstRow="1" firstCol="1" bandRow="1"/>
              <a:tblGrid>
                <a:gridCol w="2624304"/>
                <a:gridCol w="1750359"/>
                <a:gridCol w="1924406"/>
                <a:gridCol w="1433122"/>
              </a:tblGrid>
              <a:tr h="62830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effectLst/>
                          <a:latin typeface="Calibri"/>
                          <a:ea typeface="Times New Roman"/>
                          <a:cs typeface="B Zar"/>
                        </a:rPr>
                        <a:t>متغيرها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effectLst/>
                          <a:latin typeface="Calibri"/>
                          <a:ea typeface="Times New Roman"/>
                          <a:cs typeface="B Zar"/>
                        </a:rPr>
                        <a:t>میانگین 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effectLst/>
                          <a:latin typeface="Calibri"/>
                          <a:ea typeface="Times New Roman"/>
                          <a:cs typeface="B Zar"/>
                        </a:rPr>
                        <a:t>انحراف معیار 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effectLst/>
                          <a:latin typeface="Calibri"/>
                          <a:ea typeface="Times New Roman"/>
                          <a:cs typeface="B Zar"/>
                        </a:rPr>
                        <a:t>خطای انحراف از میانگین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12429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8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B Zar"/>
                        </a:rPr>
                        <a:t>رهبری توزیع شده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latin typeface="Calibri"/>
                          <a:ea typeface="Times New Roman"/>
                          <a:cs typeface="B Zar"/>
                        </a:rPr>
                        <a:t>3/25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B Zar"/>
                        </a:rPr>
                        <a:t>46/.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latin typeface="Calibri"/>
                          <a:ea typeface="Times New Roman"/>
                          <a:cs typeface="B Zar"/>
                        </a:rPr>
                        <a:t>02/</a:t>
                      </a:r>
                      <a:r>
                        <a:rPr lang="fa-IR" sz="1600" b="1" baseline="0" dirty="0" smtClean="0">
                          <a:effectLst/>
                          <a:latin typeface="Calibri"/>
                          <a:ea typeface="Times New Roman"/>
                          <a:cs typeface="B Zar"/>
                        </a:rPr>
                        <a:t> 0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914400" y="2451100"/>
            <a:ext cx="7743078" cy="4445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9pPr>
          </a:lstStyle>
          <a:p>
            <a:pPr algn="ctr" rtl="1"/>
            <a:r>
              <a:rPr lang="fa-IR" sz="1800" dirty="0">
                <a:solidFill>
                  <a:prstClr val="black"/>
                </a:solidFill>
                <a:latin typeface="Calibri"/>
                <a:ea typeface="Times New Roman"/>
                <a:cs typeface="B Zar"/>
              </a:rPr>
              <a:t>وضعیت رهبری توزیع شده  از دیدگاه معلمان ابتدایی  شهر تهران</a:t>
            </a:r>
            <a:endParaRPr lang="en-US" sz="1800" b="1" dirty="0">
              <a:solidFill>
                <a:prstClr val="black"/>
              </a:solidFill>
              <a:cs typeface="B Zar" pitchFamily="2" charset="-78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671352"/>
              </p:ext>
            </p:extLst>
          </p:nvPr>
        </p:nvGraphicFramePr>
        <p:xfrm>
          <a:off x="841875" y="3200400"/>
          <a:ext cx="7732191" cy="2631119"/>
        </p:xfrm>
        <a:graphic>
          <a:graphicData uri="http://schemas.openxmlformats.org/drawingml/2006/table">
            <a:tbl>
              <a:tblPr rtl="1" firstRow="1" firstCol="1" bandRow="1"/>
              <a:tblGrid>
                <a:gridCol w="2624304"/>
                <a:gridCol w="1750359"/>
                <a:gridCol w="1924406"/>
                <a:gridCol w="1433122"/>
              </a:tblGrid>
              <a:tr h="45276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latin typeface="Calibri"/>
                          <a:ea typeface="Calibri"/>
                          <a:cs typeface="B Zar"/>
                        </a:rPr>
                        <a:t>وضعیت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Calibri"/>
                          <a:ea typeface="Calibri"/>
                          <a:cs typeface="B Zar"/>
                        </a:rPr>
                        <a:t>فراوانی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/>
                          <a:ea typeface="Calibri"/>
                          <a:cs typeface="B Zar"/>
                        </a:rPr>
                        <a:t>درصد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/>
                          <a:ea typeface="Calibri"/>
                          <a:cs typeface="B Zar"/>
                        </a:rPr>
                        <a:t>درصد تراکمی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2611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/>
                          <a:ea typeface="Calibri"/>
                          <a:cs typeface="B Zar"/>
                        </a:rPr>
                        <a:t>نامطلوب 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/>
                          <a:ea typeface="Calibri"/>
                          <a:cs typeface="B Zar"/>
                        </a:rPr>
                        <a:t>۳۱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latin typeface="Calibri"/>
                          <a:ea typeface="Calibri"/>
                          <a:cs typeface="B Zar"/>
                        </a:rPr>
                        <a:t>9/6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latin typeface="Calibri"/>
                          <a:ea typeface="Calibri"/>
                          <a:cs typeface="B Zar"/>
                        </a:rPr>
                        <a:t>9/6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11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Calibri"/>
                          <a:ea typeface="Calibri"/>
                          <a:cs typeface="B Zar"/>
                        </a:rPr>
                        <a:t>نسبتا مطلوب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B Zar"/>
                        </a:rPr>
                        <a:t>۱۹۵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 smtClean="0">
                          <a:effectLst/>
                          <a:latin typeface="Calibri"/>
                          <a:ea typeface="Calibri"/>
                          <a:cs typeface="B Zar"/>
                        </a:rPr>
                        <a:t>60/6</a:t>
                      </a:r>
                      <a:endParaRPr lang="en-US" sz="1600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latin typeface="Calibri"/>
                          <a:ea typeface="Calibri"/>
                          <a:cs typeface="B Zar"/>
                        </a:rPr>
                        <a:t>70/2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11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/>
                          <a:ea typeface="Calibri"/>
                          <a:cs typeface="B Zar"/>
                        </a:rPr>
                        <a:t>مطلوب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latin typeface="Calibri"/>
                          <a:ea typeface="Calibri"/>
                          <a:cs typeface="B Zar" pitchFamily="2" charset="-78"/>
                        </a:rPr>
                        <a:t>96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Zar" pitchFamily="2" charset="-78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latin typeface="Calibri"/>
                          <a:ea typeface="Calibri"/>
                          <a:cs typeface="B Zar"/>
                        </a:rPr>
                        <a:t>29/8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/>
                          <a:ea typeface="Calibri"/>
                          <a:cs typeface="B Zar"/>
                        </a:rPr>
                        <a:t>۱۰۰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548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675491271"/>
              </p:ext>
            </p:extLst>
          </p:nvPr>
        </p:nvGraphicFramePr>
        <p:xfrm>
          <a:off x="228600" y="609600"/>
          <a:ext cx="8189391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69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9EE745E-4D19-4A19-828C-8ECB97199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89EE745E-4D19-4A19-828C-8ECB97199D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graphicEl>
                                              <a:dgm id="{89EE745E-4D19-4A19-828C-8ECB97199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graphicEl>
                                              <a:dgm id="{89EE745E-4D19-4A19-828C-8ECB97199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3E58774-D024-45B7-BC3E-5514F18F3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graphicEl>
                                              <a:dgm id="{F3E58774-D024-45B7-BC3E-5514F18F3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graphicEl>
                                              <a:dgm id="{F3E58774-D024-45B7-BC3E-5514F18F3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graphicEl>
                                              <a:dgm id="{F3E58774-D024-45B7-BC3E-5514F18F3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graphicEl>
                                              <a:dgm id="{F3E58774-D024-45B7-BC3E-5514F18F3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5BFF464-8791-4EF1-832E-183E2642C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graphicEl>
                                              <a:dgm id="{95BFF464-8791-4EF1-832E-183E2642CA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graphicEl>
                                              <a:dgm id="{95BFF464-8791-4EF1-832E-183E2642C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graphicEl>
                                              <a:dgm id="{95BFF464-8791-4EF1-832E-183E2642C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00A1001-295C-4A76-8A6A-C814A34DB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graphicEl>
                                              <a:dgm id="{800A1001-295C-4A76-8A6A-C814A34DB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graphicEl>
                                              <a:dgm id="{800A1001-295C-4A76-8A6A-C814A34DB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graphicEl>
                                              <a:dgm id="{800A1001-295C-4A76-8A6A-C814A34DB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graphicEl>
                                              <a:dgm id="{800A1001-295C-4A76-8A6A-C814A34DB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DBFC8F5-47A5-49CF-B0C3-42D45AA4D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graphicEl>
                                              <a:dgm id="{ADBFC8F5-47A5-49CF-B0C3-42D45AA4D3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graphicEl>
                                              <a:dgm id="{ADBFC8F5-47A5-49CF-B0C3-42D45AA4D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graphicEl>
                                              <a:dgm id="{ADBFC8F5-47A5-49CF-B0C3-42D45AA4D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865B0DD-50FC-42B3-9249-D1747FC40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graphicEl>
                                              <a:dgm id="{0865B0DD-50FC-42B3-9249-D1747FC40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graphicEl>
                                              <a:dgm id="{0865B0DD-50FC-42B3-9249-D1747FC40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graphicEl>
                                              <a:dgm id="{0865B0DD-50FC-42B3-9249-D1747FC40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graphicEl>
                                              <a:dgm id="{0865B0DD-50FC-42B3-9249-D1747FC40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76200" y="-41274"/>
            <a:ext cx="8686800" cy="727073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592" y="76200"/>
            <a:ext cx="8382000" cy="44627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>
              <a:lnSpc>
                <a:spcPct val="115000"/>
              </a:lnSpc>
            </a:pPr>
            <a:r>
              <a:rPr lang="ar-SA" sz="2000" b="1" dirty="0">
                <a:solidFill>
                  <a:prstClr val="black"/>
                </a:solidFill>
                <a:latin typeface="Calibri"/>
                <a:ea typeface="Times New Roman"/>
                <a:cs typeface="B Zar"/>
              </a:rPr>
              <a:t>سؤال </a:t>
            </a:r>
            <a:r>
              <a:rPr lang="fa-IR" sz="2000" b="1" dirty="0" smtClean="0">
                <a:solidFill>
                  <a:prstClr val="black"/>
                </a:solidFill>
                <a:latin typeface="Calibri"/>
                <a:ea typeface="Times New Roman"/>
                <a:cs typeface="B Zar"/>
              </a:rPr>
              <a:t>فرعی (3) </a:t>
            </a:r>
            <a:r>
              <a:rPr lang="ar-SA" sz="2000" b="1" dirty="0" smtClean="0">
                <a:solidFill>
                  <a:prstClr val="black"/>
                </a:solidFill>
                <a:latin typeface="Calibri"/>
                <a:ea typeface="Times New Roman"/>
                <a:cs typeface="B Zar"/>
              </a:rPr>
              <a:t>:  </a:t>
            </a:r>
            <a:r>
              <a:rPr lang="fa-IR" sz="2000" dirty="0">
                <a:solidFill>
                  <a:prstClr val="black"/>
                </a:solidFill>
                <a:latin typeface="Calibri"/>
                <a:ea typeface="Times New Roman"/>
                <a:cs typeface="B Zar"/>
              </a:rPr>
              <a:t>وضعیت </a:t>
            </a:r>
            <a:r>
              <a:rPr lang="fa-IR" sz="2000" dirty="0" smtClean="0">
                <a:solidFill>
                  <a:prstClr val="black"/>
                </a:solidFill>
                <a:latin typeface="Calibri"/>
                <a:ea typeface="Times New Roman"/>
                <a:cs typeface="B Zar"/>
              </a:rPr>
              <a:t>عملکرد سازمانی معلمان </a:t>
            </a:r>
            <a:r>
              <a:rPr lang="fa-IR" sz="2000" dirty="0">
                <a:solidFill>
                  <a:prstClr val="black"/>
                </a:solidFill>
                <a:latin typeface="Calibri"/>
                <a:ea typeface="Times New Roman"/>
                <a:cs typeface="B Zar"/>
              </a:rPr>
              <a:t>ابتدایی  شهر تهران چگونه است ؟</a:t>
            </a:r>
            <a:endParaRPr lang="en-US" sz="1600" dirty="0">
              <a:solidFill>
                <a:prstClr val="black"/>
              </a:solidFill>
              <a:latin typeface="Calibri"/>
              <a:ea typeface="Times New Roman"/>
              <a:cs typeface="Arial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867065"/>
              </p:ext>
            </p:extLst>
          </p:nvPr>
        </p:nvGraphicFramePr>
        <p:xfrm>
          <a:off x="264592" y="990600"/>
          <a:ext cx="7732191" cy="2175857"/>
        </p:xfrm>
        <a:graphic>
          <a:graphicData uri="http://schemas.openxmlformats.org/drawingml/2006/table">
            <a:tbl>
              <a:tblPr rtl="1" firstRow="1" firstCol="1" bandRow="1"/>
              <a:tblGrid>
                <a:gridCol w="2624304"/>
                <a:gridCol w="1750359"/>
                <a:gridCol w="1924406"/>
                <a:gridCol w="1433122"/>
              </a:tblGrid>
              <a:tr h="47590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effectLst/>
                          <a:latin typeface="Calibri"/>
                          <a:ea typeface="Times New Roman"/>
                          <a:cs typeface="B Zar"/>
                        </a:rPr>
                        <a:t>متغيرها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effectLst/>
                          <a:latin typeface="Calibri"/>
                          <a:ea typeface="Times New Roman"/>
                          <a:cs typeface="B Zar"/>
                        </a:rPr>
                        <a:t>میانگین 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effectLst/>
                          <a:latin typeface="Calibri"/>
                          <a:ea typeface="Times New Roman"/>
                          <a:cs typeface="B Zar"/>
                        </a:rPr>
                        <a:t>انحراف معیار 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effectLst/>
                          <a:latin typeface="Calibri"/>
                          <a:ea typeface="Times New Roman"/>
                          <a:cs typeface="B Zar"/>
                        </a:rPr>
                        <a:t>خطای انحراف از میانگین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12429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8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B Zar"/>
                        </a:rPr>
                        <a:t>عملکرد سازمانی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latin typeface="Calibri"/>
                          <a:ea typeface="Times New Roman"/>
                          <a:cs typeface="B Zar"/>
                        </a:rPr>
                        <a:t>3/28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B Zar"/>
                        </a:rPr>
                        <a:t>46/.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latin typeface="Calibri"/>
                          <a:ea typeface="Times New Roman"/>
                          <a:cs typeface="B Zar"/>
                        </a:rPr>
                        <a:t>02/</a:t>
                      </a:r>
                      <a:r>
                        <a:rPr lang="fa-IR" sz="1600" b="1" baseline="0" dirty="0" smtClean="0">
                          <a:effectLst/>
                          <a:latin typeface="Calibri"/>
                          <a:ea typeface="Times New Roman"/>
                          <a:cs typeface="B Zar"/>
                        </a:rPr>
                        <a:t> 0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023251"/>
              </p:ext>
            </p:extLst>
          </p:nvPr>
        </p:nvGraphicFramePr>
        <p:xfrm>
          <a:off x="296951" y="3200400"/>
          <a:ext cx="7659666" cy="2631119"/>
        </p:xfrm>
        <a:graphic>
          <a:graphicData uri="http://schemas.openxmlformats.org/drawingml/2006/table">
            <a:tbl>
              <a:tblPr rtl="1" firstRow="1" firstCol="1" bandRow="1"/>
              <a:tblGrid>
                <a:gridCol w="2599689"/>
                <a:gridCol w="1733941"/>
                <a:gridCol w="1906356"/>
                <a:gridCol w="1419680"/>
              </a:tblGrid>
              <a:tr h="45276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latin typeface="Calibri"/>
                          <a:ea typeface="Calibri"/>
                          <a:cs typeface="B Zar"/>
                        </a:rPr>
                        <a:t>وضعیت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Calibri"/>
                          <a:ea typeface="Calibri"/>
                          <a:cs typeface="B Zar"/>
                        </a:rPr>
                        <a:t>فراوانی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/>
                          <a:ea typeface="Calibri"/>
                          <a:cs typeface="B Zar"/>
                        </a:rPr>
                        <a:t>درصد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/>
                          <a:ea typeface="Calibri"/>
                          <a:cs typeface="B Zar"/>
                        </a:rPr>
                        <a:t>درصد تراکمی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2611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/>
                          <a:ea typeface="Calibri"/>
                          <a:cs typeface="B Zar"/>
                        </a:rPr>
                        <a:t>نامطلوب 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  <a:latin typeface="Calibri"/>
                          <a:ea typeface="Calibri"/>
                          <a:cs typeface="B Zar"/>
                        </a:rPr>
                        <a:t>69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  <a:latin typeface="Calibri"/>
                          <a:ea typeface="Calibri"/>
                          <a:cs typeface="B Zar"/>
                        </a:rPr>
                        <a:t>21/4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  <a:latin typeface="Calibri"/>
                          <a:ea typeface="Calibri"/>
                          <a:cs typeface="B Zar"/>
                        </a:rPr>
                        <a:t>21/4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11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Calibri"/>
                          <a:ea typeface="Calibri"/>
                          <a:cs typeface="B Zar"/>
                        </a:rPr>
                        <a:t>نسبتا مطلوب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  <a:latin typeface="Calibri"/>
                          <a:ea typeface="Calibri"/>
                          <a:cs typeface="B Zar"/>
                        </a:rPr>
                        <a:t>142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  <a:latin typeface="Calibri"/>
                          <a:ea typeface="Calibri"/>
                          <a:cs typeface="B Zar"/>
                        </a:rPr>
                        <a:t>44/1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  <a:latin typeface="Calibri"/>
                          <a:ea typeface="Calibri"/>
                          <a:cs typeface="B Zar"/>
                        </a:rPr>
                        <a:t>65/5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11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/>
                          <a:ea typeface="Calibri"/>
                          <a:cs typeface="B Zar"/>
                        </a:rPr>
                        <a:t>مطلوب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  <a:latin typeface="Calibri"/>
                          <a:ea typeface="Calibri"/>
                          <a:cs typeface="B Zar"/>
                        </a:rPr>
                        <a:t>111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  <a:latin typeface="Calibri"/>
                          <a:ea typeface="Calibri"/>
                          <a:cs typeface="B Zar"/>
                        </a:rPr>
                        <a:t>34/5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Calibri"/>
                          <a:ea typeface="Calibri"/>
                          <a:cs typeface="B Zar"/>
                        </a:rPr>
                        <a:t>۱۰۰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9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958197529"/>
              </p:ext>
            </p:extLst>
          </p:nvPr>
        </p:nvGraphicFramePr>
        <p:xfrm>
          <a:off x="304800" y="762000"/>
          <a:ext cx="8189391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643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9EE745E-4D19-4A19-828C-8ECB97199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89EE745E-4D19-4A19-828C-8ECB97199D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graphicEl>
                                              <a:dgm id="{89EE745E-4D19-4A19-828C-8ECB97199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graphicEl>
                                              <a:dgm id="{89EE745E-4D19-4A19-828C-8ECB97199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3E58774-D024-45B7-BC3E-5514F18F3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graphicEl>
                                              <a:dgm id="{F3E58774-D024-45B7-BC3E-5514F18F3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graphicEl>
                                              <a:dgm id="{F3E58774-D024-45B7-BC3E-5514F18F3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graphicEl>
                                              <a:dgm id="{F3E58774-D024-45B7-BC3E-5514F18F3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graphicEl>
                                              <a:dgm id="{F3E58774-D024-45B7-BC3E-5514F18F3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5BFF464-8791-4EF1-832E-183E2642C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graphicEl>
                                              <a:dgm id="{95BFF464-8791-4EF1-832E-183E2642CA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graphicEl>
                                              <a:dgm id="{95BFF464-8791-4EF1-832E-183E2642C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graphicEl>
                                              <a:dgm id="{95BFF464-8791-4EF1-832E-183E2642C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00A1001-295C-4A76-8A6A-C814A34DB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graphicEl>
                                              <a:dgm id="{800A1001-295C-4A76-8A6A-C814A34DB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graphicEl>
                                              <a:dgm id="{800A1001-295C-4A76-8A6A-C814A34DB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graphicEl>
                                              <a:dgm id="{800A1001-295C-4A76-8A6A-C814A34DB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graphicEl>
                                              <a:dgm id="{800A1001-295C-4A76-8A6A-C814A34DB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DBFC8F5-47A5-49CF-B0C3-42D45AA4D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graphicEl>
                                              <a:dgm id="{ADBFC8F5-47A5-49CF-B0C3-42D45AA4D3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graphicEl>
                                              <a:dgm id="{ADBFC8F5-47A5-49CF-B0C3-42D45AA4D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graphicEl>
                                              <a:dgm id="{ADBFC8F5-47A5-49CF-B0C3-42D45AA4D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865B0DD-50FC-42B3-9249-D1747FC40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graphicEl>
                                              <a:dgm id="{0865B0DD-50FC-42B3-9249-D1747FC40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graphicEl>
                                              <a:dgm id="{0865B0DD-50FC-42B3-9249-D1747FC40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graphicEl>
                                              <a:dgm id="{0865B0DD-50FC-42B3-9249-D1747FC40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graphicEl>
                                              <a:dgm id="{0865B0DD-50FC-42B3-9249-D1747FC40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76200" y="-117474"/>
            <a:ext cx="8686800" cy="1260474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592" y="76200"/>
            <a:ext cx="8382000" cy="83561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>
              <a:lnSpc>
                <a:spcPct val="115000"/>
              </a:lnSpc>
            </a:pPr>
            <a:r>
              <a:rPr lang="ar-SA" sz="2400" b="1" dirty="0">
                <a:solidFill>
                  <a:prstClr val="black"/>
                </a:solidFill>
                <a:latin typeface="Calibri"/>
                <a:ea typeface="Times New Roman"/>
                <a:cs typeface="B Zar"/>
              </a:rPr>
              <a:t>سؤال </a:t>
            </a:r>
            <a:r>
              <a:rPr lang="fa-IR" sz="2400" b="1" dirty="0" smtClean="0">
                <a:solidFill>
                  <a:prstClr val="black"/>
                </a:solidFill>
                <a:latin typeface="Calibri"/>
                <a:ea typeface="Times New Roman"/>
                <a:cs typeface="B Zar"/>
              </a:rPr>
              <a:t>فرعی (</a:t>
            </a:r>
            <a:r>
              <a:rPr lang="fa-IR" b="1" dirty="0" smtClean="0">
                <a:solidFill>
                  <a:prstClr val="black"/>
                </a:solidFill>
                <a:latin typeface="Calibri"/>
                <a:ea typeface="Times New Roman"/>
                <a:cs typeface="B Zar"/>
              </a:rPr>
              <a:t>3)آیا  مولفه </a:t>
            </a:r>
            <a:r>
              <a:rPr lang="fa-IR" b="1" dirty="0">
                <a:solidFill>
                  <a:prstClr val="black"/>
                </a:solidFill>
                <a:latin typeface="Calibri"/>
                <a:ea typeface="Times New Roman"/>
                <a:cs typeface="B Zar"/>
              </a:rPr>
              <a:t>های رهبری توزیع شده توانایی پیش بینی عملکرد سازمانی معلمان ابتدایی دولتی ابتدایی  شهر تهران را دارند؟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92" y="1114815"/>
            <a:ext cx="8498407" cy="56201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43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76200" y="-41274"/>
            <a:ext cx="8686800" cy="727073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592" y="76200"/>
            <a:ext cx="8382000" cy="44627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>
              <a:lnSpc>
                <a:spcPct val="115000"/>
              </a:lnSpc>
            </a:pPr>
            <a:r>
              <a:rPr lang="fa-IR" sz="2000" b="1" dirty="0" smtClean="0">
                <a:solidFill>
                  <a:prstClr val="black"/>
                </a:solidFill>
                <a:latin typeface="Calibri"/>
                <a:ea typeface="Times New Roman"/>
                <a:cs typeface="B Zar"/>
              </a:rPr>
              <a:t>پیشنهادات کاربردی: </a:t>
            </a:r>
            <a:endParaRPr lang="en-US" sz="1600" dirty="0">
              <a:solidFill>
                <a:prstClr val="black"/>
              </a:solidFill>
              <a:latin typeface="Calibri"/>
              <a:ea typeface="Times New Roman"/>
              <a:cs typeface="Arial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075870495"/>
              </p:ext>
            </p:extLst>
          </p:nvPr>
        </p:nvGraphicFramePr>
        <p:xfrm>
          <a:off x="264592" y="685799"/>
          <a:ext cx="81915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37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E87D3F1-4C62-44C2-839D-F5FF792F8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graphicEl>
                                              <a:dgm id="{9E87D3F1-4C62-44C2-839D-F5FF792F8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dgm id="{9E87D3F1-4C62-44C2-839D-F5FF792F8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graphicEl>
                                              <a:dgm id="{9E87D3F1-4C62-44C2-839D-F5FF792F8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graphicEl>
                                              <a:dgm id="{9E87D3F1-4C62-44C2-839D-F5FF792F8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93D7722-BC70-46AA-A506-3DB4A98F9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graphicEl>
                                              <a:dgm id="{193D7722-BC70-46AA-A506-3DB4A98F93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" dur="1000" spd="-100000" fill="hold"/>
                                        <p:tgtEl>
                                          <p:spTgt spid="9">
                                            <p:graphicEl>
                                              <a:dgm id="{193D7722-BC70-46AA-A506-3DB4A98F9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60E8B29-3A41-41E6-92ED-087DF974D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graphicEl>
                                              <a:dgm id="{A60E8B29-3A41-41E6-92ED-087DF974D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graphicEl>
                                              <a:dgm id="{A60E8B29-3A41-41E6-92ED-087DF974D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graphicEl>
                                              <a:dgm id="{A60E8B29-3A41-41E6-92ED-087DF974D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graphicEl>
                                              <a:dgm id="{A60E8B29-3A41-41E6-92ED-087DF974D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12A3826-2E3C-4C07-A727-88547A37A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graphicEl>
                                              <a:dgm id="{D12A3826-2E3C-4C07-A727-88547A37A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7" dur="1000" spd="-100000" fill="hold"/>
                                        <p:tgtEl>
                                          <p:spTgt spid="9">
                                            <p:graphicEl>
                                              <a:dgm id="{D12A3826-2E3C-4C07-A727-88547A37A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364F820-B13F-496A-8388-7D4ADED43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graphicEl>
                                              <a:dgm id="{3364F820-B13F-496A-8388-7D4ADED43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graphicEl>
                                              <a:dgm id="{3364F820-B13F-496A-8388-7D4ADED43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graphicEl>
                                              <a:dgm id="{3364F820-B13F-496A-8388-7D4ADED43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graphicEl>
                                              <a:dgm id="{3364F820-B13F-496A-8388-7D4ADED438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8C87BA3-2339-4CFC-B0F3-582D7C374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graphicEl>
                                              <a:dgm id="{B8C87BA3-2339-4CFC-B0F3-582D7C3747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9" dur="1000" spd="-100000" fill="hold"/>
                                        <p:tgtEl>
                                          <p:spTgt spid="9">
                                            <p:graphicEl>
                                              <a:dgm id="{B8C87BA3-2339-4CFC-B0F3-582D7C374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91B0B47-F3B7-4737-BE5C-BB3F0115C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graphicEl>
                                              <a:dgm id="{D91B0B47-F3B7-4737-BE5C-BB3F0115C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graphicEl>
                                              <a:dgm id="{D91B0B47-F3B7-4737-BE5C-BB3F0115C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graphicEl>
                                              <a:dgm id="{D91B0B47-F3B7-4737-BE5C-BB3F0115C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graphicEl>
                                              <a:dgm id="{D91B0B47-F3B7-4737-BE5C-BB3F0115C9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54CC983-2FE2-4D0A-B507-72F8DDB1C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graphicEl>
                                              <a:dgm id="{F54CC983-2FE2-4D0A-B507-72F8DDB1CE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1" dur="1000" spd="-100000" fill="hold"/>
                                        <p:tgtEl>
                                          <p:spTgt spid="9">
                                            <p:graphicEl>
                                              <a:dgm id="{F54CC983-2FE2-4D0A-B507-72F8DDB1C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Graphic spid="9" grpId="1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4191250"/>
              </p:ext>
            </p:extLst>
          </p:nvPr>
        </p:nvGraphicFramePr>
        <p:xfrm>
          <a:off x="419100" y="838200"/>
          <a:ext cx="8001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Horizontal Scroll 2"/>
          <p:cNvSpPr/>
          <p:nvPr/>
        </p:nvSpPr>
        <p:spPr>
          <a:xfrm>
            <a:off x="76200" y="-41274"/>
            <a:ext cx="8686800" cy="727073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592" y="76200"/>
            <a:ext cx="8382000" cy="44627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>
              <a:lnSpc>
                <a:spcPct val="115000"/>
              </a:lnSpc>
            </a:pPr>
            <a:r>
              <a:rPr lang="fa-IR" sz="2000" b="1" dirty="0" smtClean="0">
                <a:solidFill>
                  <a:prstClr val="black"/>
                </a:solidFill>
                <a:latin typeface="Calibri"/>
                <a:ea typeface="Times New Roman"/>
                <a:cs typeface="B Zar"/>
              </a:rPr>
              <a:t>پیشنهادات برای مدیران</a:t>
            </a:r>
            <a:endParaRPr lang="en-US" sz="1600" dirty="0">
              <a:solidFill>
                <a:prstClr val="black"/>
              </a:solidFill>
              <a:latin typeface="Calibri"/>
              <a:ea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934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87D3F1-4C62-44C2-839D-F5FF792F8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9E87D3F1-4C62-44C2-839D-F5FF792F8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9E87D3F1-4C62-44C2-839D-F5FF792F8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9E87D3F1-4C62-44C2-839D-F5FF792F8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9E87D3F1-4C62-44C2-839D-F5FF792F8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3D7722-BC70-46AA-A506-3DB4A98F9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193D7722-BC70-46AA-A506-3DB4A98F93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" dur="1000" spd="-100000" fill="hold"/>
                                        <p:tgtEl>
                                          <p:spTgt spid="4">
                                            <p:graphicEl>
                                              <a:dgm id="{193D7722-BC70-46AA-A506-3DB4A98F9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0E8B29-3A41-41E6-92ED-087DF974D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A60E8B29-3A41-41E6-92ED-087DF974D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A60E8B29-3A41-41E6-92ED-087DF974D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A60E8B29-3A41-41E6-92ED-087DF974D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graphicEl>
                                              <a:dgm id="{A60E8B29-3A41-41E6-92ED-087DF974D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2A3826-2E3C-4C07-A727-88547A37A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D12A3826-2E3C-4C07-A727-88547A37A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7" dur="1000" spd="-100000" fill="hold"/>
                                        <p:tgtEl>
                                          <p:spTgt spid="4">
                                            <p:graphicEl>
                                              <a:dgm id="{D12A3826-2E3C-4C07-A727-88547A37A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64F820-B13F-496A-8388-7D4ADED43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3364F820-B13F-496A-8388-7D4ADED43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3364F820-B13F-496A-8388-7D4ADED43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3364F820-B13F-496A-8388-7D4ADED43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3364F820-B13F-496A-8388-7D4ADED438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C87BA3-2339-4CFC-B0F3-582D7C374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B8C87BA3-2339-4CFC-B0F3-582D7C3747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9" dur="1000" spd="-100000" fill="hold"/>
                                        <p:tgtEl>
                                          <p:spTgt spid="4">
                                            <p:graphicEl>
                                              <a:dgm id="{B8C87BA3-2339-4CFC-B0F3-582D7C374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1B0B47-F3B7-4737-BE5C-BB3F0115C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D91B0B47-F3B7-4737-BE5C-BB3F0115C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D91B0B47-F3B7-4737-BE5C-BB3F0115C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D91B0B47-F3B7-4737-BE5C-BB3F0115C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graphicEl>
                                              <a:dgm id="{D91B0B47-F3B7-4737-BE5C-BB3F0115C9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4CC983-2FE2-4D0A-B507-72F8DDB1C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F54CC983-2FE2-4D0A-B507-72F8DDB1CE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1" dur="1000" spd="-100000" fill="hold"/>
                                        <p:tgtEl>
                                          <p:spTgt spid="4">
                                            <p:graphicEl>
                                              <a:dgm id="{F54CC983-2FE2-4D0A-B507-72F8DDB1C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4" grpId="1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76200" y="-41274"/>
            <a:ext cx="8686800" cy="727073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592" y="76200"/>
            <a:ext cx="8382000" cy="44627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>
              <a:lnSpc>
                <a:spcPct val="115000"/>
              </a:lnSpc>
            </a:pPr>
            <a:r>
              <a:rPr lang="fa-IR" sz="2000" b="1" dirty="0" smtClean="0">
                <a:solidFill>
                  <a:prstClr val="black"/>
                </a:solidFill>
                <a:latin typeface="Calibri"/>
                <a:ea typeface="Times New Roman"/>
                <a:cs typeface="B Zar"/>
              </a:rPr>
              <a:t>پیشنهادات پژوهشی : </a:t>
            </a:r>
            <a:endParaRPr lang="en-US" sz="1600" dirty="0">
              <a:solidFill>
                <a:prstClr val="black"/>
              </a:solidFill>
              <a:latin typeface="Calibri"/>
              <a:ea typeface="Times New Roman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1676400"/>
            <a:ext cx="6781800" cy="6858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26000">
                <a:schemeClr val="bg1">
                  <a:lumMod val="9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371600"/>
            <a:ext cx="6781800" cy="990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26000">
                <a:schemeClr val="bg1">
                  <a:lumMod val="9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8944" y="1496080"/>
            <a:ext cx="561083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ar-SA" sz="2800" b="1" dirty="0">
                <a:latin typeface="Calibri"/>
                <a:ea typeface="Times New Roman"/>
                <a:cs typeface="B Zar"/>
              </a:rPr>
              <a:t>رابطه دیگر متغیر ها  با </a:t>
            </a:r>
            <a:r>
              <a:rPr lang="fa-IR" sz="2800" b="1" dirty="0" smtClean="0">
                <a:latin typeface="Calibri"/>
                <a:ea typeface="Times New Roman"/>
                <a:cs typeface="B Zar"/>
              </a:rPr>
              <a:t>عملکرد سازمانی</a:t>
            </a:r>
            <a:r>
              <a:rPr lang="ar-SA" sz="2800" b="1" dirty="0" smtClean="0">
                <a:latin typeface="Calibri"/>
                <a:ea typeface="Times New Roman"/>
                <a:cs typeface="B Zar"/>
              </a:rPr>
              <a:t> </a:t>
            </a:r>
            <a:r>
              <a:rPr lang="ar-SA" sz="2800" b="1" dirty="0">
                <a:latin typeface="Calibri"/>
                <a:ea typeface="Times New Roman"/>
                <a:cs typeface="B Zar"/>
              </a:rPr>
              <a:t>بررسی شود</a:t>
            </a:r>
            <a:endParaRPr lang="en-US" sz="2600" b="1" dirty="0">
              <a:solidFill>
                <a:prstClr val="black">
                  <a:lumMod val="75000"/>
                  <a:lumOff val="25000"/>
                </a:prstClr>
              </a:solidFill>
              <a:effectLst>
                <a:innerShdw blurRad="63500" dist="50800" dir="5400000">
                  <a:prstClr val="white">
                    <a:alpha val="79000"/>
                  </a:prstClr>
                </a:innerShdw>
              </a:effectLst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2895600"/>
            <a:ext cx="6781800" cy="6858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26000">
                <a:schemeClr val="bg1">
                  <a:lumMod val="9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2590800"/>
            <a:ext cx="6781800" cy="1219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26000">
                <a:schemeClr val="bg1">
                  <a:lumMod val="9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2590800"/>
            <a:ext cx="59436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2800" b="1" dirty="0">
                <a:latin typeface="Calibri"/>
                <a:ea typeface="Times New Roman"/>
                <a:cs typeface="B Zar"/>
              </a:rPr>
              <a:t>بررسی  و شناسایی موانع موجود </a:t>
            </a:r>
            <a:r>
              <a:rPr lang="fa-IR" sz="2800" b="1" dirty="0" smtClean="0">
                <a:latin typeface="Calibri"/>
                <a:ea typeface="Times New Roman"/>
                <a:cs typeface="B Zar"/>
              </a:rPr>
              <a:t>عملکرد سازمانی </a:t>
            </a:r>
            <a:r>
              <a:rPr lang="ar-SA" sz="2800" b="1" dirty="0" smtClean="0">
                <a:latin typeface="Calibri"/>
                <a:ea typeface="Times New Roman"/>
                <a:cs typeface="B Zar"/>
              </a:rPr>
              <a:t> </a:t>
            </a:r>
            <a:r>
              <a:rPr lang="ar-SA" sz="2800" b="1" dirty="0">
                <a:latin typeface="Calibri"/>
                <a:ea typeface="Times New Roman"/>
                <a:cs typeface="B Zar"/>
              </a:rPr>
              <a:t>بپردازند.</a:t>
            </a:r>
            <a:endParaRPr lang="en-US" sz="2600" b="1" dirty="0">
              <a:solidFill>
                <a:prstClr val="black">
                  <a:lumMod val="75000"/>
                  <a:lumOff val="25000"/>
                </a:prstClr>
              </a:solidFill>
              <a:effectLst>
                <a:innerShdw blurRad="63500" dist="50800" dir="5400000">
                  <a:prstClr val="white">
                    <a:alpha val="79000"/>
                  </a:prstClr>
                </a:innerShdw>
              </a:effectLst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4114800"/>
            <a:ext cx="6781800" cy="6858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26000">
                <a:schemeClr val="bg1">
                  <a:lumMod val="9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" y="4114800"/>
            <a:ext cx="6781800" cy="1143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26000">
                <a:schemeClr val="bg1">
                  <a:lumMod val="9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4262" y="4270801"/>
            <a:ext cx="6590675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2800" b="1" dirty="0">
                <a:latin typeface="Calibri"/>
                <a:ea typeface="Times New Roman"/>
                <a:cs typeface="B Zar"/>
              </a:rPr>
              <a:t>این موضوع  در مقاطع دیگر آموزشی (راهنمایی، دبیرستان ) اجرا شود </a:t>
            </a:r>
            <a:endParaRPr lang="en-US" sz="2800" b="1" dirty="0">
              <a:solidFill>
                <a:prstClr val="black">
                  <a:lumMod val="75000"/>
                  <a:lumOff val="25000"/>
                </a:prstClr>
              </a:solidFill>
              <a:effectLst>
                <a:innerShdw blurRad="63500" dist="50800" dir="5400000">
                  <a:prstClr val="white">
                    <a:alpha val="79000"/>
                  </a:prstClr>
                </a:innerShdw>
              </a:effectLst>
              <a:latin typeface="Trebuchet MS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2457" y="5411883"/>
            <a:ext cx="6781800" cy="1143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26000">
                <a:schemeClr val="bg1">
                  <a:lumMod val="9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8019" y="5506329"/>
            <a:ext cx="6590675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2800" b="1" dirty="0" smtClean="0">
                <a:latin typeface="Calibri"/>
                <a:ea typeface="Times New Roman"/>
                <a:cs typeface="B Zar"/>
              </a:rPr>
              <a:t> </a:t>
            </a:r>
            <a:r>
              <a:rPr lang="ar-SA" sz="2800" b="1" dirty="0">
                <a:latin typeface="Calibri"/>
                <a:ea typeface="Times New Roman"/>
                <a:cs typeface="B Zar"/>
              </a:rPr>
              <a:t>به بررسی میزان بکارگیری مؤلفه های رهبری </a:t>
            </a:r>
            <a:r>
              <a:rPr lang="fa-IR" sz="2800" b="1" dirty="0" smtClean="0">
                <a:latin typeface="Calibri"/>
                <a:ea typeface="Times New Roman"/>
                <a:cs typeface="B Zar"/>
              </a:rPr>
              <a:t>توزیع شده </a:t>
            </a:r>
            <a:r>
              <a:rPr lang="ar-SA" sz="2800" b="1" dirty="0" smtClean="0">
                <a:latin typeface="Calibri"/>
                <a:ea typeface="Times New Roman"/>
                <a:cs typeface="B Zar"/>
              </a:rPr>
              <a:t>پرداخته </a:t>
            </a:r>
            <a:r>
              <a:rPr lang="ar-SA" sz="2800" b="1" dirty="0">
                <a:latin typeface="Calibri"/>
                <a:ea typeface="Times New Roman"/>
                <a:cs typeface="B Zar"/>
              </a:rPr>
              <a:t>شود</a:t>
            </a:r>
            <a:r>
              <a:rPr lang="ar-SA" sz="2800" b="1" dirty="0" smtClean="0">
                <a:latin typeface="Calibri"/>
                <a:ea typeface="Times New Roman"/>
                <a:cs typeface="B Zar"/>
              </a:rPr>
              <a:t>.</a:t>
            </a:r>
            <a:endParaRPr lang="fa-IR" sz="2800" b="1" dirty="0" smtClean="0">
              <a:latin typeface="Calibri"/>
              <a:ea typeface="Times New Roman"/>
              <a:cs typeface="B Zar"/>
            </a:endParaRPr>
          </a:p>
          <a:p>
            <a:pPr algn="ctr" rtl="1"/>
            <a:r>
              <a:rPr lang="ar-SA" sz="2800" b="1" dirty="0" smtClean="0">
                <a:latin typeface="Calibri"/>
                <a:ea typeface="Times New Roman"/>
                <a:cs typeface="B Zar"/>
              </a:rPr>
              <a:t> </a:t>
            </a:r>
            <a:r>
              <a:rPr lang="ar-SA" sz="2800" b="1" dirty="0">
                <a:latin typeface="Calibri"/>
                <a:ea typeface="Times New Roman"/>
                <a:cs typeface="B Zar"/>
              </a:rPr>
              <a:t>از روش تحقیق تلفیقی  (کم-کیفی) استفاده </a:t>
            </a:r>
            <a:r>
              <a:rPr lang="ar-SA" sz="2800" b="1" dirty="0" smtClean="0">
                <a:latin typeface="Calibri"/>
                <a:ea typeface="Times New Roman"/>
                <a:cs typeface="B Zar"/>
              </a:rPr>
              <a:t>شود</a:t>
            </a:r>
            <a:r>
              <a:rPr lang="fa-IR" sz="2800" b="1" dirty="0" smtClean="0">
                <a:latin typeface="Calibri"/>
                <a:ea typeface="Times New Roman"/>
                <a:cs typeface="B Zar"/>
              </a:rPr>
              <a:t>.</a:t>
            </a:r>
            <a:r>
              <a:rPr lang="ar-SA" sz="2800" b="1" dirty="0" smtClean="0">
                <a:latin typeface="Calibri"/>
                <a:ea typeface="Times New Roman"/>
                <a:cs typeface="B Zar"/>
              </a:rPr>
              <a:t> </a:t>
            </a:r>
            <a:endParaRPr lang="en-US" sz="2800" b="1" dirty="0">
              <a:solidFill>
                <a:prstClr val="black">
                  <a:lumMod val="75000"/>
                  <a:lumOff val="25000"/>
                </a:prstClr>
              </a:solidFill>
              <a:effectLst>
                <a:innerShdw blurRad="63500" dist="50800" dir="5400000">
                  <a:prstClr val="white">
                    <a:alpha val="79000"/>
                  </a:prstClr>
                </a:inn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5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76200" y="-41274"/>
            <a:ext cx="8686800" cy="727073"/>
          </a:xfrm>
          <a:prstGeom prst="horizontalScroll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4591" y="133290"/>
            <a:ext cx="8382000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cs typeface="B Zar" pitchFamily="2" charset="-78"/>
              </a:rPr>
              <a:t>مقدمه </a:t>
            </a:r>
            <a:endParaRPr lang="en-US" sz="3200" b="1" dirty="0">
              <a:cs typeface="B Zar" pitchFamily="2" charset="-78"/>
            </a:endParaRPr>
          </a:p>
        </p:txBody>
      </p:sp>
      <p:pic>
        <p:nvPicPr>
          <p:cNvPr id="4" name="Picture 2" descr="C:\Users\heydar\Desktop\New folder\he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8712958" cy="50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19627397"/>
              </p:ext>
            </p:extLst>
          </p:nvPr>
        </p:nvGraphicFramePr>
        <p:xfrm>
          <a:off x="324904" y="838200"/>
          <a:ext cx="8189391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765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EE745E-4D19-4A19-828C-8ECB97199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89EE745E-4D19-4A19-828C-8ECB97199D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89EE745E-4D19-4A19-828C-8ECB97199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graphicEl>
                                              <a:dgm id="{89EE745E-4D19-4A19-828C-8ECB97199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E58774-D024-45B7-BC3E-5514F18F3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F3E58774-D024-45B7-BC3E-5514F18F3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F3E58774-D024-45B7-BC3E-5514F18F3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F3E58774-D024-45B7-BC3E-5514F18F3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graphicEl>
                                              <a:dgm id="{F3E58774-D024-45B7-BC3E-5514F18F3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BFF464-8791-4EF1-832E-183E2642C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95BFF464-8791-4EF1-832E-183E2642CA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95BFF464-8791-4EF1-832E-183E2642C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95BFF464-8791-4EF1-832E-183E2642C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0A1001-295C-4A76-8A6A-C814A34DB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800A1001-295C-4A76-8A6A-C814A34DB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800A1001-295C-4A76-8A6A-C814A34DB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800A1001-295C-4A76-8A6A-C814A34DB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800A1001-295C-4A76-8A6A-C814A34DB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BFC8F5-47A5-49CF-B0C3-42D45AA4D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ADBFC8F5-47A5-49CF-B0C3-42D45AA4D3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ADBFC8F5-47A5-49CF-B0C3-42D45AA4D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ADBFC8F5-47A5-49CF-B0C3-42D45AA4D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65B0DD-50FC-42B3-9249-D1747FC40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0865B0DD-50FC-42B3-9249-D1747FC40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0865B0DD-50FC-42B3-9249-D1747FC40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graphicEl>
                                              <a:dgm id="{0865B0DD-50FC-42B3-9249-D1747FC40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graphicEl>
                                              <a:dgm id="{0865B0DD-50FC-42B3-9249-D1747FC40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EED723-47B0-45BC-9A5E-CDF5B09CC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F9EED723-47B0-45BC-9A5E-CDF5B09CC6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F9EED723-47B0-45BC-9A5E-CDF5B09CC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F9EED723-47B0-45BC-9A5E-CDF5B09CC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E29727-4E13-448F-A733-5654EAC36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graphicEl>
                                              <a:dgm id="{09E29727-4E13-448F-A733-5654EAC36E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09E29727-4E13-448F-A733-5654EAC36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09E29727-4E13-448F-A733-5654EAC36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76200" y="-41274"/>
            <a:ext cx="8686800" cy="727073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592" y="76200"/>
            <a:ext cx="8382000" cy="44627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>
              <a:lnSpc>
                <a:spcPct val="115000"/>
              </a:lnSpc>
            </a:pPr>
            <a:r>
              <a:rPr lang="fa-IR" sz="2000" b="1" dirty="0" smtClean="0">
                <a:solidFill>
                  <a:prstClr val="black"/>
                </a:solidFill>
                <a:latin typeface="Calibri"/>
                <a:ea typeface="Times New Roman"/>
                <a:cs typeface="B Zar"/>
              </a:rPr>
              <a:t>محدودیت های پژوهش: </a:t>
            </a:r>
            <a:endParaRPr lang="en-US" sz="1600" dirty="0">
              <a:solidFill>
                <a:prstClr val="black"/>
              </a:solidFill>
              <a:latin typeface="Calibri"/>
              <a:ea typeface="Times New Roman"/>
              <a:cs typeface="Arial"/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4103072020"/>
              </p:ext>
            </p:extLst>
          </p:nvPr>
        </p:nvGraphicFramePr>
        <p:xfrm>
          <a:off x="249383" y="1397000"/>
          <a:ext cx="8657111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06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2CDC4"/>
            </a:gs>
            <a:gs pos="40000">
              <a:srgbClr val="C9C2BD"/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124200" y="3124200"/>
            <a:ext cx="3124894" cy="31248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20700" dist="1409700" dir="6900000" sx="110000" sy="110000" rotWithShape="0">
              <a:prstClr val="black">
                <a:alpha val="28000"/>
              </a:prstClr>
            </a:outerShdw>
          </a:effectLst>
          <a:scene3d>
            <a:camera prst="isometricOffAxis1Top"/>
            <a:lightRig rig="threePt" dir="t"/>
          </a:scene3d>
          <a:sp3d prstMaterial="matte">
            <a:extrusionClr>
              <a:schemeClr val="tx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1703306" y="98145"/>
            <a:ext cx="5307094" cy="5140758"/>
            <a:chOff x="1703306" y="98145"/>
            <a:chExt cx="5307094" cy="5140758"/>
          </a:xfrm>
        </p:grpSpPr>
        <p:pic>
          <p:nvPicPr>
            <p:cNvPr id="17" name="Picture 16" descr="15176754_pinkopentulipcopy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3883152" y="2111655"/>
              <a:ext cx="3127248" cy="3127248"/>
            </a:xfrm>
            <a:prstGeom prst="rect">
              <a:avLst/>
            </a:prstGeom>
            <a:blipFill dpi="0" rotWithShape="1">
              <a:blip r:embed="rId4" cstate="screen"/>
              <a:srcRect/>
              <a:stretch>
                <a:fillRect/>
              </a:stretch>
            </a:blipFill>
            <a:ln>
              <a:solidFill>
                <a:schemeClr val="tx2">
                  <a:lumMod val="25000"/>
                </a:schemeClr>
              </a:solidFill>
            </a:ln>
            <a:scene3d>
              <a:camera prst="isometricOffAxis1Right"/>
              <a:lightRig rig="threePt" dir="t"/>
            </a:scene3d>
            <a:sp3d prstMaterial="matte">
              <a:bevelT prst="convex"/>
              <a:extrusionClr>
                <a:schemeClr val="bg1"/>
              </a:extrusionClr>
              <a:contourClr>
                <a:schemeClr val="tx1"/>
              </a:contourClr>
            </a:sp3d>
          </p:spPr>
        </p:pic>
        <p:pic>
          <p:nvPicPr>
            <p:cNvPr id="18" name="Picture 17" descr="15945969_tuliplinescopy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1703306" y="1883101"/>
              <a:ext cx="3127248" cy="3127248"/>
            </a:xfrm>
            <a:prstGeom prst="rect">
              <a:avLst/>
            </a:prstGeom>
            <a:blipFill dpi="0" rotWithShape="1">
              <a:blip r:embed="rId6" cstate="screen"/>
              <a:srcRect/>
              <a:stretch>
                <a:fillRect/>
              </a:stretch>
            </a:blipFill>
            <a:ln>
              <a:solidFill>
                <a:schemeClr val="tx2">
                  <a:lumMod val="25000"/>
                </a:schemeClr>
              </a:solidFill>
            </a:ln>
            <a:effectLst/>
            <a:scene3d>
              <a:camera prst="isometricOffAxis1Left"/>
              <a:lightRig rig="threePt" dir="t"/>
            </a:scene3d>
            <a:sp3d prstMaterial="matte">
              <a:bevelT prst="convex"/>
              <a:extrusionClr>
                <a:schemeClr val="bg1"/>
              </a:extrusionClr>
              <a:contourClr>
                <a:schemeClr val="tx1"/>
              </a:contourClr>
            </a:sp3d>
          </p:spPr>
        </p:pic>
        <p:pic>
          <p:nvPicPr>
            <p:cNvPr id="16" name="Picture 15" descr="15176747_opentulipscopy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>
            <a:xfrm>
              <a:off x="3167566" y="98145"/>
              <a:ext cx="3127248" cy="3127248"/>
            </a:xfrm>
            <a:prstGeom prst="rect">
              <a:avLst/>
            </a:prstGeom>
            <a:blipFill dpi="0" rotWithShape="1">
              <a:blip r:embed="rId8" cstate="screen"/>
              <a:srcRect/>
              <a:stretch>
                <a:fillRect/>
              </a:stretch>
            </a:blipFill>
            <a:ln>
              <a:solidFill>
                <a:schemeClr val="tx2">
                  <a:lumMod val="25000"/>
                </a:schemeClr>
              </a:solidFill>
            </a:ln>
            <a:effectLst/>
            <a:scene3d>
              <a:camera prst="isometricOffAxis1Top"/>
              <a:lightRig rig="threePt" dir="t"/>
            </a:scene3d>
            <a:sp3d prstMaterial="matte">
              <a:bevelT prst="convex"/>
              <a:extrusionClr>
                <a:schemeClr val="bg1"/>
              </a:extrusionClr>
              <a:contourClr>
                <a:schemeClr val="tx1"/>
              </a:contourClr>
            </a:sp3d>
          </p:spPr>
        </p:pic>
      </p:grpSp>
      <p:grpSp>
        <p:nvGrpSpPr>
          <p:cNvPr id="3" name="Group 20"/>
          <p:cNvGrpSpPr/>
          <p:nvPr/>
        </p:nvGrpSpPr>
        <p:grpSpPr>
          <a:xfrm>
            <a:off x="1666667" y="98145"/>
            <a:ext cx="5343733" cy="5140758"/>
            <a:chOff x="1666667" y="98145"/>
            <a:chExt cx="5343733" cy="5140758"/>
          </a:xfrm>
        </p:grpSpPr>
        <p:pic>
          <p:nvPicPr>
            <p:cNvPr id="22" name="Picture 21" descr="14343845_anemone18x10copy.jp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>
            <a:xfrm>
              <a:off x="3167566" y="98145"/>
              <a:ext cx="3127248" cy="3127248"/>
            </a:xfrm>
            <a:prstGeom prst="rect">
              <a:avLst/>
            </a:prstGeom>
            <a:blipFill dpi="0" rotWithShape="1">
              <a:blip r:embed="rId8" cstate="screen"/>
              <a:srcRect/>
              <a:stretch>
                <a:fillRect/>
              </a:stretch>
            </a:blipFill>
            <a:ln>
              <a:solidFill>
                <a:schemeClr val="tx2">
                  <a:lumMod val="25000"/>
                </a:schemeClr>
              </a:solidFill>
            </a:ln>
            <a:effectLst/>
            <a:scene3d>
              <a:camera prst="isometricOffAxis1Top"/>
              <a:lightRig rig="threePt" dir="t"/>
            </a:scene3d>
            <a:sp3d prstMaterial="matte">
              <a:bevelT prst="convex"/>
              <a:extrusionClr>
                <a:schemeClr val="bg1"/>
              </a:extrusionClr>
              <a:contourClr>
                <a:schemeClr val="tx1"/>
              </a:contourClr>
            </a:sp3d>
          </p:spPr>
        </p:pic>
        <p:pic>
          <p:nvPicPr>
            <p:cNvPr id="24" name="Picture 23" descr="15176747_opentulipscopy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>
            <a:xfrm>
              <a:off x="3883152" y="2111655"/>
              <a:ext cx="3127248" cy="3127248"/>
            </a:xfrm>
            <a:prstGeom prst="rect">
              <a:avLst/>
            </a:prstGeom>
            <a:blipFill dpi="0" rotWithShape="1">
              <a:blip r:embed="rId4" cstate="screen"/>
              <a:srcRect/>
              <a:stretch>
                <a:fillRect/>
              </a:stretch>
            </a:blipFill>
            <a:ln>
              <a:solidFill>
                <a:schemeClr val="tx2">
                  <a:lumMod val="25000"/>
                </a:schemeClr>
              </a:solidFill>
            </a:ln>
            <a:scene3d>
              <a:camera prst="isometricOffAxis1Right"/>
              <a:lightRig rig="threePt" dir="t"/>
            </a:scene3d>
            <a:sp3d prstMaterial="matte">
              <a:bevelT prst="convex"/>
              <a:extrusionClr>
                <a:schemeClr val="bg1"/>
              </a:extrusionClr>
              <a:contourClr>
                <a:schemeClr val="tx1"/>
              </a:contourClr>
            </a:sp3d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666667" y="1883101"/>
              <a:ext cx="3163887" cy="3163887"/>
            </a:xfrm>
            <a:prstGeom prst="rect">
              <a:avLst/>
            </a:prstGeom>
            <a:blipFill dpi="0" rotWithShape="1">
              <a:blip r:embed="rId11" cstate="screen"/>
              <a:srcRect/>
              <a:stretch>
                <a:fillRect/>
              </a:stretch>
            </a:blipFill>
            <a:ln>
              <a:solidFill>
                <a:schemeClr val="tx2">
                  <a:lumMod val="25000"/>
                </a:schemeClr>
              </a:solidFill>
            </a:ln>
            <a:effectLst/>
            <a:scene3d>
              <a:camera prst="isometricOffAxis1Left"/>
              <a:lightRig rig="threePt" dir="t"/>
            </a:scene3d>
            <a:sp3d prstMaterial="matte">
              <a:bevelT prst="convex"/>
              <a:extrusionClr>
                <a:schemeClr val="bg1"/>
              </a:extrusionClr>
              <a:contourClr>
                <a:schemeClr val="tx1"/>
              </a:contourClr>
            </a:sp3d>
          </p:spPr>
        </p:pic>
      </p:grpSp>
      <p:grpSp>
        <p:nvGrpSpPr>
          <p:cNvPr id="4" name="Group 29"/>
          <p:cNvGrpSpPr/>
          <p:nvPr/>
        </p:nvGrpSpPr>
        <p:grpSpPr>
          <a:xfrm>
            <a:off x="1666666" y="98145"/>
            <a:ext cx="5343733" cy="5140757"/>
            <a:chOff x="1666667" y="98145"/>
            <a:chExt cx="5343733" cy="5140758"/>
          </a:xfrm>
        </p:grpSpPr>
        <p:pic>
          <p:nvPicPr>
            <p:cNvPr id="31" name="Picture 30" descr="15128900_boxotulipscopy2.jp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>
            <a:xfrm>
              <a:off x="3883152" y="2111655"/>
              <a:ext cx="3127248" cy="3127248"/>
            </a:xfrm>
            <a:prstGeom prst="rect">
              <a:avLst/>
            </a:prstGeom>
            <a:blipFill dpi="0" rotWithShape="1">
              <a:blip r:embed="rId4" cstate="screen"/>
              <a:srcRect/>
              <a:stretch>
                <a:fillRect/>
              </a:stretch>
            </a:blipFill>
            <a:ln>
              <a:solidFill>
                <a:schemeClr val="tx2">
                  <a:lumMod val="25000"/>
                </a:schemeClr>
              </a:solidFill>
            </a:ln>
            <a:scene3d>
              <a:camera prst="isometricOffAxis1Right"/>
              <a:lightRig rig="threePt" dir="t"/>
            </a:scene3d>
            <a:sp3d prstMaterial="matte">
              <a:bevelT prst="convex"/>
              <a:extrusionClr>
                <a:schemeClr val="bg1"/>
              </a:extrusionClr>
              <a:contourClr>
                <a:schemeClr val="tx1"/>
              </a:contourClr>
            </a:sp3d>
          </p:spPr>
        </p:pic>
        <p:pic>
          <p:nvPicPr>
            <p:cNvPr id="32" name="Picture 31" descr="15176747_opentulipscopy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>
            <a:xfrm>
              <a:off x="1666667" y="1883101"/>
              <a:ext cx="3127248" cy="3127248"/>
            </a:xfrm>
            <a:prstGeom prst="rect">
              <a:avLst/>
            </a:prstGeom>
            <a:blipFill dpi="0" rotWithShape="1">
              <a:blip r:embed="rId6" cstate="screen"/>
              <a:srcRect/>
              <a:stretch>
                <a:fillRect/>
              </a:stretch>
            </a:blipFill>
            <a:ln>
              <a:solidFill>
                <a:schemeClr val="tx2">
                  <a:lumMod val="25000"/>
                </a:schemeClr>
              </a:solidFill>
            </a:ln>
            <a:effectLst/>
            <a:scene3d>
              <a:camera prst="isometricOffAxis1Left"/>
              <a:lightRig rig="threePt" dir="t"/>
            </a:scene3d>
            <a:sp3d prstMaterial="matte">
              <a:bevelT prst="convex"/>
              <a:extrusionClr>
                <a:schemeClr val="bg1"/>
              </a:extrusionClr>
              <a:contourClr>
                <a:schemeClr val="tx1"/>
              </a:contourClr>
            </a:sp3d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167566" y="98145"/>
              <a:ext cx="3163887" cy="3163887"/>
            </a:xfrm>
            <a:prstGeom prst="rect">
              <a:avLst/>
            </a:prstGeom>
            <a:blipFill dpi="0" rotWithShape="1">
              <a:blip r:embed="rId14" cstate="screen"/>
              <a:srcRect/>
              <a:stretch>
                <a:fillRect/>
              </a:stretch>
            </a:blipFill>
            <a:ln>
              <a:solidFill>
                <a:schemeClr val="tx2">
                  <a:lumMod val="25000"/>
                </a:schemeClr>
              </a:solidFill>
            </a:ln>
            <a:effectLst/>
            <a:scene3d>
              <a:camera prst="isometricOffAxis1Top"/>
              <a:lightRig rig="threePt" dir="t"/>
            </a:scene3d>
            <a:sp3d prstMaterial="matte">
              <a:bevelT prst="convex"/>
              <a:extrusionClr>
                <a:schemeClr val="bg1"/>
              </a:extrusionClr>
              <a:contourClr>
                <a:schemeClr val="tx1"/>
              </a:contourClr>
            </a:sp3d>
          </p:spPr>
        </p:pic>
      </p:grpSp>
      <p:grpSp>
        <p:nvGrpSpPr>
          <p:cNvPr id="5" name="Group 33"/>
          <p:cNvGrpSpPr/>
          <p:nvPr/>
        </p:nvGrpSpPr>
        <p:grpSpPr>
          <a:xfrm>
            <a:off x="1600200" y="0"/>
            <a:ext cx="5343733" cy="5177271"/>
            <a:chOff x="1666667" y="61632"/>
            <a:chExt cx="5343733" cy="5177271"/>
          </a:xfrm>
        </p:grpSpPr>
        <p:pic>
          <p:nvPicPr>
            <p:cNvPr id="35" name="Picture 34" descr="15137186_skagitvalleytulipcopy.jpg"/>
            <p:cNvPicPr>
              <a:picLocks noChangeAspect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>
            <a:xfrm>
              <a:off x="3883152" y="2111655"/>
              <a:ext cx="3127248" cy="3127248"/>
            </a:xfrm>
            <a:prstGeom prst="rect">
              <a:avLst/>
            </a:prstGeom>
            <a:blipFill dpi="0" rotWithShape="1">
              <a:blip r:embed="rId4" cstate="screen"/>
              <a:srcRect/>
              <a:stretch>
                <a:fillRect/>
              </a:stretch>
            </a:blipFill>
            <a:ln>
              <a:solidFill>
                <a:schemeClr val="tx2">
                  <a:lumMod val="25000"/>
                </a:schemeClr>
              </a:solidFill>
            </a:ln>
            <a:scene3d>
              <a:camera prst="isometricOffAxis1Right"/>
              <a:lightRig rig="threePt" dir="t"/>
            </a:scene3d>
            <a:sp3d prstMaterial="matte">
              <a:bevelT prst="convex"/>
              <a:extrusionClr>
                <a:schemeClr val="bg1"/>
              </a:extrusionClr>
              <a:contourClr>
                <a:schemeClr val="tx1"/>
              </a:contourClr>
            </a:sp3d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124200" y="61632"/>
              <a:ext cx="3206750" cy="3200400"/>
            </a:xfrm>
            <a:prstGeom prst="rect">
              <a:avLst/>
            </a:prstGeom>
            <a:blipFill dpi="0" rotWithShape="1">
              <a:blip r:embed="rId17" cstate="screen"/>
              <a:srcRect/>
              <a:stretch>
                <a:fillRect/>
              </a:stretch>
            </a:blipFill>
            <a:ln>
              <a:solidFill>
                <a:schemeClr val="tx2">
                  <a:lumMod val="25000"/>
                </a:schemeClr>
              </a:solidFill>
            </a:ln>
            <a:effectLst/>
            <a:scene3d>
              <a:camera prst="isometricOffAxis1Top"/>
              <a:lightRig rig="threePt" dir="t"/>
            </a:scene3d>
            <a:sp3d prstMaterial="matte">
              <a:bevelT prst="convex"/>
              <a:extrusionClr>
                <a:schemeClr val="bg1"/>
              </a:extrusionClr>
              <a:contourClr>
                <a:schemeClr val="tx1"/>
              </a:contourClr>
            </a:sp3d>
          </p:spPr>
        </p:pic>
        <p:pic>
          <p:nvPicPr>
            <p:cNvPr id="37" name="Picture 36" descr="15128900_boxotulipscopy2.jp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>
            <a:xfrm>
              <a:off x="1666667" y="1883101"/>
              <a:ext cx="3127248" cy="3127248"/>
            </a:xfrm>
            <a:prstGeom prst="rect">
              <a:avLst/>
            </a:prstGeom>
            <a:blipFill dpi="0" rotWithShape="1">
              <a:blip r:embed="rId6" cstate="screen"/>
              <a:srcRect/>
              <a:stretch>
                <a:fillRect/>
              </a:stretch>
            </a:blipFill>
            <a:ln>
              <a:solidFill>
                <a:schemeClr val="tx2">
                  <a:lumMod val="25000"/>
                </a:schemeClr>
              </a:solidFill>
            </a:ln>
            <a:effectLst/>
            <a:scene3d>
              <a:camera prst="isometricOffAxis1Left"/>
              <a:lightRig rig="threePt" dir="t"/>
            </a:scene3d>
            <a:sp3d prstMaterial="matte">
              <a:bevelT prst="convex"/>
              <a:extrusionClr>
                <a:schemeClr val="bg1"/>
              </a:extrusionClr>
              <a:contourClr>
                <a:schemeClr val="tx1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742215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76200" y="-41274"/>
            <a:ext cx="8686800" cy="727073"/>
          </a:xfrm>
          <a:prstGeom prst="horizontalScroll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591" y="133290"/>
            <a:ext cx="838200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بیان مسئله </a:t>
            </a:r>
            <a:endParaRPr lang="en-US" sz="2800" b="1" dirty="0">
              <a:solidFill>
                <a:prstClr val="black"/>
              </a:solidFill>
              <a:cs typeface="B Zar" pitchFamily="2" charset="-78"/>
            </a:endParaRPr>
          </a:p>
        </p:txBody>
      </p:sp>
      <p:pic>
        <p:nvPicPr>
          <p:cNvPr id="4" name="Picture 2" descr="C:\Users\heydar\Desktop\New folder\he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8712958" cy="50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77640154"/>
              </p:ext>
            </p:extLst>
          </p:nvPr>
        </p:nvGraphicFramePr>
        <p:xfrm>
          <a:off x="324904" y="838200"/>
          <a:ext cx="8189391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579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EE745E-4D19-4A19-828C-8ECB97199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89EE745E-4D19-4A19-828C-8ECB97199D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89EE745E-4D19-4A19-828C-8ECB97199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graphicEl>
                                              <a:dgm id="{89EE745E-4D19-4A19-828C-8ECB97199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E58774-D024-45B7-BC3E-5514F18F3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F3E58774-D024-45B7-BC3E-5514F18F3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F3E58774-D024-45B7-BC3E-5514F18F3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F3E58774-D024-45B7-BC3E-5514F18F3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graphicEl>
                                              <a:dgm id="{F3E58774-D024-45B7-BC3E-5514F18F3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BFF464-8791-4EF1-832E-183E2642C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95BFF464-8791-4EF1-832E-183E2642CA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95BFF464-8791-4EF1-832E-183E2642C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95BFF464-8791-4EF1-832E-183E2642C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0A1001-295C-4A76-8A6A-C814A34DB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800A1001-295C-4A76-8A6A-C814A34DB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800A1001-295C-4A76-8A6A-C814A34DB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800A1001-295C-4A76-8A6A-C814A34DB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800A1001-295C-4A76-8A6A-C814A34DB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BFC8F5-47A5-49CF-B0C3-42D45AA4D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ADBFC8F5-47A5-49CF-B0C3-42D45AA4D3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ADBFC8F5-47A5-49CF-B0C3-42D45AA4D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ADBFC8F5-47A5-49CF-B0C3-42D45AA4D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65B0DD-50FC-42B3-9249-D1747FC40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0865B0DD-50FC-42B3-9249-D1747FC40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0865B0DD-50FC-42B3-9249-D1747FC40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graphicEl>
                                              <a:dgm id="{0865B0DD-50FC-42B3-9249-D1747FC40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graphicEl>
                                              <a:dgm id="{0865B0DD-50FC-42B3-9249-D1747FC40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EED723-47B0-45BC-9A5E-CDF5B09CC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F9EED723-47B0-45BC-9A5E-CDF5B09CC6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F9EED723-47B0-45BC-9A5E-CDF5B09CC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F9EED723-47B0-45BC-9A5E-CDF5B09CC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E29727-4E13-448F-A733-5654EAC36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graphicEl>
                                              <a:dgm id="{09E29727-4E13-448F-A733-5654EAC36E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09E29727-4E13-448F-A733-5654EAC36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09E29727-4E13-448F-A733-5654EAC36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76200" y="-41274"/>
            <a:ext cx="8686800" cy="727073"/>
          </a:xfrm>
          <a:prstGeom prst="horizontalScroll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591" y="133290"/>
            <a:ext cx="838200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prstClr val="black"/>
                </a:solidFill>
                <a:cs typeface="B Zar" pitchFamily="2" charset="-78"/>
              </a:rPr>
              <a:t>اهمیت و ضرورت پژوهش </a:t>
            </a:r>
            <a:endParaRPr lang="en-US" sz="2800" b="1" dirty="0">
              <a:solidFill>
                <a:prstClr val="black"/>
              </a:solidFill>
              <a:cs typeface="B Zar" pitchFamily="2" charset="-78"/>
            </a:endParaRPr>
          </a:p>
        </p:txBody>
      </p:sp>
      <p:pic>
        <p:nvPicPr>
          <p:cNvPr id="4" name="Picture 2" descr="C:\Users\heydar\Desktop\New folder\he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8712958" cy="50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22353873"/>
              </p:ext>
            </p:extLst>
          </p:nvPr>
        </p:nvGraphicFramePr>
        <p:xfrm>
          <a:off x="324904" y="838200"/>
          <a:ext cx="8189391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2702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EE745E-4D19-4A19-828C-8ECB97199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89EE745E-4D19-4A19-828C-8ECB97199D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89EE745E-4D19-4A19-828C-8ECB97199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graphicEl>
                                              <a:dgm id="{89EE745E-4D19-4A19-828C-8ECB97199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E58774-D024-45B7-BC3E-5514F18F3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F3E58774-D024-45B7-BC3E-5514F18F3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F3E58774-D024-45B7-BC3E-5514F18F3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F3E58774-D024-45B7-BC3E-5514F18F3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graphicEl>
                                              <a:dgm id="{F3E58774-D024-45B7-BC3E-5514F18F3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BFF464-8791-4EF1-832E-183E2642C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95BFF464-8791-4EF1-832E-183E2642CA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95BFF464-8791-4EF1-832E-183E2642C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95BFF464-8791-4EF1-832E-183E2642C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0A1001-295C-4A76-8A6A-C814A34DB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800A1001-295C-4A76-8A6A-C814A34DB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800A1001-295C-4A76-8A6A-C814A34DB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800A1001-295C-4A76-8A6A-C814A34DB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800A1001-295C-4A76-8A6A-C814A34DB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BFC8F5-47A5-49CF-B0C3-42D45AA4D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ADBFC8F5-47A5-49CF-B0C3-42D45AA4D3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ADBFC8F5-47A5-49CF-B0C3-42D45AA4D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ADBFC8F5-47A5-49CF-B0C3-42D45AA4D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65B0DD-50FC-42B3-9249-D1747FC40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0865B0DD-50FC-42B3-9249-D1747FC40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0865B0DD-50FC-42B3-9249-D1747FC40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graphicEl>
                                              <a:dgm id="{0865B0DD-50FC-42B3-9249-D1747FC40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graphicEl>
                                              <a:dgm id="{0865B0DD-50FC-42B3-9249-D1747FC40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EED723-47B0-45BC-9A5E-CDF5B09CC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F9EED723-47B0-45BC-9A5E-CDF5B09CC6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F9EED723-47B0-45BC-9A5E-CDF5B09CC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F9EED723-47B0-45BC-9A5E-CDF5B09CC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E29727-4E13-448F-A733-5654EAC36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graphicEl>
                                              <a:dgm id="{09E29727-4E13-448F-A733-5654EAC36E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09E29727-4E13-448F-A733-5654EAC36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09E29727-4E13-448F-A733-5654EAC36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76200" y="-41274"/>
            <a:ext cx="8686800" cy="727073"/>
          </a:xfrm>
          <a:prstGeom prst="horizontalScroll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4591" y="133290"/>
            <a:ext cx="8382000" cy="4001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cs typeface="B Zar" pitchFamily="2" charset="-78"/>
              </a:rPr>
              <a:t>مؤلفه های رهبری توزیع شده </a:t>
            </a:r>
            <a:endParaRPr lang="en-US" sz="2000" b="1" dirty="0">
              <a:cs typeface="B Zar" pitchFamily="2" charset="-78"/>
            </a:endParaRPr>
          </a:p>
        </p:txBody>
      </p:sp>
      <p:pic>
        <p:nvPicPr>
          <p:cNvPr id="7" name="Picture 2" descr="C:\Users\heydar\Desktop\New folder\he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8712958" cy="50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362912"/>
              </p:ext>
            </p:extLst>
          </p:nvPr>
        </p:nvGraphicFramePr>
        <p:xfrm>
          <a:off x="246846" y="533400"/>
          <a:ext cx="8104461" cy="4343403"/>
        </p:xfrm>
        <a:graphic>
          <a:graphicData uri="http://schemas.openxmlformats.org/drawingml/2006/table">
            <a:tbl>
              <a:tblPr rtl="1" firstRow="1" firstCol="1" bandRow="1"/>
              <a:tblGrid>
                <a:gridCol w="1386349"/>
                <a:gridCol w="746958"/>
                <a:gridCol w="426511"/>
                <a:gridCol w="639391"/>
                <a:gridCol w="426511"/>
                <a:gridCol w="504742"/>
                <a:gridCol w="311420"/>
                <a:gridCol w="356554"/>
                <a:gridCol w="320448"/>
                <a:gridCol w="426511"/>
                <a:gridCol w="426511"/>
                <a:gridCol w="426511"/>
                <a:gridCol w="426511"/>
                <a:gridCol w="426511"/>
                <a:gridCol w="426511"/>
                <a:gridCol w="426511"/>
              </a:tblGrid>
              <a:tr h="1978940"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Tahoma"/>
                          <a:ea typeface="Times New Roman"/>
                          <a:cs typeface="B Zar"/>
                        </a:rPr>
                        <a:t>    صاحبنظران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Tahoma"/>
                          <a:ea typeface="Times New Roman"/>
                          <a:cs typeface="B Zar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Tahoma"/>
                          <a:ea typeface="Times New Roman"/>
                          <a:cs typeface="B Zar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Tahoma"/>
                          <a:ea typeface="Times New Roman"/>
                          <a:cs typeface="B Zar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Tahoma"/>
                          <a:ea typeface="Times New Roman"/>
                          <a:cs typeface="B Zar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Tahoma"/>
                          <a:ea typeface="Times New Roman"/>
                          <a:cs typeface="B Zar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Tahoma"/>
                          <a:ea typeface="Times New Roman"/>
                          <a:cs typeface="B Zar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Tahoma"/>
                          <a:ea typeface="Times New Roman"/>
                          <a:cs typeface="B Zar"/>
                        </a:rPr>
                        <a:t>مولفه های رهبری توزیع شده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Tahoma"/>
                          <a:ea typeface="Times New Roman"/>
                          <a:cs typeface="B Zar"/>
                        </a:rPr>
                        <a:t>دوفور و اکر (1998، به نقل از ریور</a:t>
                      </a:r>
                      <a:r>
                        <a:rPr lang="fa-IR" sz="1200" dirty="0">
                          <a:effectLst/>
                          <a:latin typeface="Tahoma"/>
                          <a:ea typeface="Times New Roman"/>
                          <a:cs typeface="B Zar"/>
                        </a:rPr>
                        <a:t>،</a:t>
                      </a:r>
                      <a:r>
                        <a:rPr lang="ar-SA" sz="1200" dirty="0">
                          <a:effectLst/>
                          <a:latin typeface="Tahoma"/>
                          <a:ea typeface="Times New Roman"/>
                          <a:cs typeface="B Zar"/>
                        </a:rPr>
                        <a:t>2010)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Tahoma"/>
                          <a:ea typeface="Times New Roman"/>
                          <a:cs typeface="B Zar"/>
                        </a:rPr>
                        <a:t>المور (2000)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latin typeface="Calibri"/>
                          <a:ea typeface="Times New Roman"/>
                          <a:cs typeface="B Zar"/>
                        </a:rPr>
                        <a:t>نیومن و سیمونز(</a:t>
                      </a:r>
                      <a:r>
                        <a:rPr lang="ar-SA" sz="1200">
                          <a:effectLst/>
                          <a:latin typeface="Tahoma"/>
                          <a:ea typeface="Times New Roman"/>
                          <a:cs typeface="B Zar"/>
                        </a:rPr>
                        <a:t>2001 ، به نقل از ریور2010)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Tahoma"/>
                          <a:ea typeface="Times New Roman"/>
                          <a:cs typeface="B Zar"/>
                        </a:rPr>
                        <a:t>اسپیلان(2001</a:t>
                      </a:r>
                      <a:r>
                        <a:rPr lang="fa-IR" sz="1200">
                          <a:effectLst/>
                          <a:latin typeface="Tahoma"/>
                          <a:ea typeface="Times New Roman"/>
                          <a:cs typeface="B Zar"/>
                        </a:rPr>
                        <a:t>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latin typeface="Tahoma"/>
                          <a:ea typeface="Times New Roman"/>
                          <a:cs typeface="B Zar"/>
                        </a:rPr>
                        <a:t>مویر (2009 به نقل از گرنت 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latin typeface="Calibri"/>
                          <a:ea typeface="Times New Roman"/>
                          <a:cs typeface="B Zar"/>
                        </a:rPr>
                        <a:t>مونیک دیویس(2009)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Tahoma"/>
                          <a:ea typeface="Times New Roman"/>
                          <a:cs typeface="B Zar"/>
                        </a:rPr>
                        <a:t>گرانن(</a:t>
                      </a:r>
                      <a:r>
                        <a:rPr lang="ar-SA" sz="1200">
                          <a:effectLst/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ar-SA" sz="1200">
                          <a:effectLst/>
                          <a:latin typeface="Tahoma"/>
                          <a:ea typeface="Times New Roman"/>
                          <a:cs typeface="B Zar"/>
                        </a:rPr>
                        <a:t>2002 به نقل از ویلبرت،2011)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latin typeface="Tahoma"/>
                          <a:ea typeface="Times New Roman"/>
                          <a:cs typeface="B Zar"/>
                        </a:rPr>
                        <a:t>دیاموند ( 2001</a:t>
                      </a:r>
                      <a:r>
                        <a:rPr lang="fa-IR" sz="1200">
                          <a:effectLst/>
                          <a:latin typeface="Calibri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fa-IR" sz="1200">
                          <a:effectLst/>
                          <a:latin typeface="Tahoma"/>
                          <a:ea typeface="Times New Roman"/>
                          <a:cs typeface="B Zar"/>
                        </a:rPr>
                        <a:t>،همان 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Tahoma"/>
                          <a:ea typeface="Times New Roman"/>
                          <a:cs typeface="B Zar"/>
                        </a:rPr>
                        <a:t>کمبورن ،روآن ، تیلور(2003 ،]همان)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Tahoma"/>
                          <a:ea typeface="Times New Roman"/>
                          <a:cs typeface="B Zar"/>
                        </a:rPr>
                        <a:t>هالورسون(2001 ،همان 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Tahoma"/>
                          <a:ea typeface="Times New Roman"/>
                          <a:cs typeface="B Zar"/>
                        </a:rPr>
                        <a:t>لیت وود و ماسکال( 2008،همان)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latin typeface="Calibri"/>
                          <a:ea typeface="Times New Roman"/>
                          <a:cs typeface="B Zar"/>
                        </a:rPr>
                        <a:t>هالپیا(2009)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Tahoma"/>
                          <a:ea typeface="Times New Roman"/>
                          <a:cs typeface="B Zar"/>
                        </a:rPr>
                        <a:t>جیمز(2009)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latin typeface="Calibri"/>
                          <a:ea typeface="Times New Roman"/>
                          <a:cs typeface="B Zar"/>
                        </a:rPr>
                        <a:t>دووس و همکاران (2004)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 b="1" dirty="0">
                          <a:effectLst/>
                          <a:latin typeface="Tahoma"/>
                          <a:ea typeface="Times New Roman"/>
                          <a:cs typeface="B Zar"/>
                        </a:rPr>
                        <a:t>فراوانی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912"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 b="1">
                          <a:effectLst/>
                          <a:latin typeface="Tahoma"/>
                          <a:ea typeface="Times New Roman"/>
                          <a:cs typeface="B Zar"/>
                        </a:rPr>
                        <a:t>چشم انداز، ماموریت، هدف ها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164912"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 b="1">
                          <a:effectLst/>
                          <a:latin typeface="Tahoma"/>
                          <a:ea typeface="Times New Roman"/>
                          <a:cs typeface="B Zar"/>
                        </a:rPr>
                        <a:t>  فرهنگ مدرسه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912"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 b="1">
                          <a:effectLst/>
                          <a:latin typeface="Tahoma"/>
                          <a:ea typeface="Times New Roman"/>
                          <a:cs typeface="B Zar"/>
                        </a:rPr>
                        <a:t>تصمیم گیری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164912"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 b="1">
                          <a:effectLst/>
                          <a:latin typeface="Tahoma"/>
                          <a:ea typeface="Times New Roman"/>
                          <a:cs typeface="B Zar"/>
                        </a:rPr>
                        <a:t>ارزشیابی و توسعه حرفه ای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912"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 b="1">
                          <a:effectLst/>
                          <a:latin typeface="Tahoma"/>
                          <a:ea typeface="Times New Roman"/>
                          <a:cs typeface="B Zar"/>
                        </a:rPr>
                        <a:t>عمل   رهبری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209476"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 b="1">
                          <a:effectLst/>
                          <a:latin typeface="Tahoma"/>
                          <a:ea typeface="Times New Roman"/>
                          <a:cs typeface="B Zar"/>
                        </a:rPr>
                        <a:t>تسهیلات و منابع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912"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 b="1">
                          <a:effectLst/>
                          <a:latin typeface="Tahoma"/>
                          <a:ea typeface="Times New Roman"/>
                          <a:cs typeface="B Zar"/>
                        </a:rPr>
                        <a:t>زمان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164912"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 b="1">
                          <a:effectLst/>
                          <a:latin typeface="Tahoma"/>
                          <a:ea typeface="Times New Roman"/>
                          <a:cs typeface="B Zar"/>
                        </a:rPr>
                        <a:t>ساختار مدرسه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43"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 b="1">
                          <a:effectLst/>
                          <a:latin typeface="Tahoma"/>
                          <a:ea typeface="Times New Roman"/>
                          <a:cs typeface="B Zar"/>
                        </a:rPr>
                        <a:t>برنامه آموزشی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164912"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 b="1">
                          <a:effectLst/>
                          <a:latin typeface="Tahoma"/>
                          <a:ea typeface="Times New Roman"/>
                          <a:cs typeface="B Zar"/>
                        </a:rPr>
                        <a:t>مصنوعات و ابزارها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912"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 b="1">
                          <a:effectLst/>
                          <a:latin typeface="Tahoma"/>
                          <a:ea typeface="Times New Roman"/>
                          <a:cs typeface="B Zar"/>
                        </a:rPr>
                        <a:t>اعتماد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164912"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 b="1">
                          <a:effectLst/>
                          <a:latin typeface="Tahoma"/>
                          <a:ea typeface="Times New Roman"/>
                          <a:cs typeface="B Zar"/>
                        </a:rPr>
                        <a:t>حمایت همه جانبه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912"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 b="1">
                          <a:effectLst/>
                          <a:latin typeface="Tahoma"/>
                          <a:ea typeface="Times New Roman"/>
                          <a:cs typeface="B Zar"/>
                        </a:rPr>
                        <a:t>دموکراسی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164912"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 b="1">
                          <a:effectLst/>
                          <a:latin typeface="Tahoma"/>
                          <a:ea typeface="Times New Roman"/>
                          <a:cs typeface="B Zar"/>
                        </a:rPr>
                        <a:t>رهبری معلم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Tahoma"/>
                          <a:ea typeface="Calibri"/>
                          <a:cs typeface="B Za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900" b="1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latin typeface="Tahoma"/>
                          <a:ea typeface="Calibri"/>
                          <a:cs typeface="B Zar"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086496874"/>
              </p:ext>
            </p:extLst>
          </p:nvPr>
        </p:nvGraphicFramePr>
        <p:xfrm>
          <a:off x="264591" y="4724400"/>
          <a:ext cx="8041209" cy="171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814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76200" y="-41274"/>
            <a:ext cx="8686800" cy="727073"/>
          </a:xfrm>
          <a:prstGeom prst="horizontalScroll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4591" y="133290"/>
            <a:ext cx="8382000" cy="4001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cs typeface="B Zar" pitchFamily="2" charset="-78"/>
              </a:rPr>
              <a:t>مؤلفه های گرایش به عملکرد سازمانی : </a:t>
            </a:r>
            <a:endParaRPr lang="en-US" sz="2000" b="1" dirty="0">
              <a:cs typeface="B Zar" pitchFamily="2" charset="-78"/>
            </a:endParaRPr>
          </a:p>
        </p:txBody>
      </p:sp>
      <p:pic>
        <p:nvPicPr>
          <p:cNvPr id="7" name="Picture 2" descr="C:\Users\heydar\Desktop\New folder\he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8712958" cy="50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784642"/>
              </p:ext>
            </p:extLst>
          </p:nvPr>
        </p:nvGraphicFramePr>
        <p:xfrm>
          <a:off x="176276" y="685799"/>
          <a:ext cx="8470315" cy="3276599"/>
        </p:xfrm>
        <a:graphic>
          <a:graphicData uri="http://schemas.openxmlformats.org/drawingml/2006/table">
            <a:tbl>
              <a:tblPr rtl="1" firstRow="1" firstCol="1" bandRow="1"/>
              <a:tblGrid>
                <a:gridCol w="715783"/>
                <a:gridCol w="238595"/>
                <a:gridCol w="298348"/>
                <a:gridCol w="238595"/>
                <a:gridCol w="298348"/>
                <a:gridCol w="238595"/>
                <a:gridCol w="238595"/>
                <a:gridCol w="238595"/>
                <a:gridCol w="238595"/>
                <a:gridCol w="246589"/>
                <a:gridCol w="206613"/>
                <a:gridCol w="206613"/>
                <a:gridCol w="206613"/>
                <a:gridCol w="206613"/>
                <a:gridCol w="206613"/>
                <a:gridCol w="211243"/>
                <a:gridCol w="238595"/>
                <a:gridCol w="238595"/>
                <a:gridCol w="238595"/>
                <a:gridCol w="238595"/>
                <a:gridCol w="238595"/>
                <a:gridCol w="298348"/>
                <a:gridCol w="298348"/>
                <a:gridCol w="357681"/>
                <a:gridCol w="298348"/>
                <a:gridCol w="358102"/>
                <a:gridCol w="238595"/>
                <a:gridCol w="297927"/>
                <a:gridCol w="358102"/>
                <a:gridCol w="238595"/>
                <a:gridCol w="298348"/>
              </a:tblGrid>
              <a:tr h="2334549"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 dirty="0">
                          <a:effectLst/>
                          <a:latin typeface="Tahoma"/>
                          <a:ea typeface="Times New Roman"/>
                          <a:cs typeface="B Nazanin"/>
                        </a:rPr>
                        <a:t>    صاحبنظران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 dirty="0">
                          <a:effectLst/>
                          <a:latin typeface="Tahoma"/>
                          <a:ea typeface="Times New Roman"/>
                          <a:cs typeface="B Nazanin"/>
                        </a:rPr>
                        <a:t> 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 dirty="0">
                          <a:effectLst/>
                          <a:latin typeface="Tahoma"/>
                          <a:ea typeface="Times New Roman"/>
                          <a:cs typeface="B Nazanin"/>
                        </a:rPr>
                        <a:t> 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 dirty="0">
                          <a:effectLst/>
                          <a:latin typeface="Tahoma"/>
                          <a:ea typeface="Times New Roman"/>
                          <a:cs typeface="B Nazanin"/>
                        </a:rPr>
                        <a:t> 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 dirty="0">
                          <a:effectLst/>
                          <a:latin typeface="Tahoma"/>
                          <a:ea typeface="Times New Roman"/>
                          <a:cs typeface="B Nazanin"/>
                        </a:rPr>
                        <a:t> 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 dirty="0">
                          <a:effectLst/>
                          <a:latin typeface="Tahoma"/>
                          <a:ea typeface="Times New Roman"/>
                          <a:cs typeface="B Nazanin"/>
                        </a:rPr>
                        <a:t> 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 dirty="0">
                          <a:effectLst/>
                          <a:latin typeface="Tahoma"/>
                          <a:ea typeface="Times New Roman"/>
                          <a:cs typeface="B Nazanin"/>
                        </a:rPr>
                        <a:t> 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 dirty="0">
                          <a:effectLst/>
                          <a:latin typeface="Tahoma"/>
                          <a:ea typeface="Times New Roman"/>
                          <a:cs typeface="B Nazanin"/>
                        </a:rPr>
                        <a:t> 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 dirty="0">
                          <a:effectLst/>
                          <a:latin typeface="Tahoma"/>
                          <a:ea typeface="Times New Roman"/>
                          <a:cs typeface="B Nazanin"/>
                        </a:rPr>
                        <a:t> 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 dirty="0">
                          <a:effectLst/>
                          <a:latin typeface="Tahoma"/>
                          <a:ea typeface="Times New Roman"/>
                          <a:cs typeface="B Nazanin"/>
                        </a:rPr>
                        <a:t> 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 dirty="0">
                          <a:effectLst/>
                          <a:latin typeface="Tahoma"/>
                          <a:ea typeface="Times New Roman"/>
                          <a:cs typeface="B Nazanin"/>
                        </a:rPr>
                        <a:t> 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 dirty="0">
                          <a:effectLst/>
                          <a:latin typeface="Tahoma"/>
                          <a:ea typeface="Times New Roman"/>
                          <a:cs typeface="B Nazanin"/>
                        </a:rPr>
                        <a:t>مولفه های عملکرد سازمانی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71755" marR="7175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mbria"/>
                          <a:ea typeface="Calibri"/>
                          <a:cs typeface="B Nazanin"/>
                        </a:rPr>
                        <a:t>آرگوت(1989 به نقل ازلیم 1995)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mbria"/>
                          <a:ea typeface="Calibri"/>
                          <a:cs typeface="B Nazanin"/>
                        </a:rPr>
                        <a:t>(دای و لورد1988،به نقل از وینگاردون2004)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mbria"/>
                          <a:ea typeface="Calibri"/>
                          <a:cs typeface="B Nazanin"/>
                        </a:rPr>
                        <a:t>وینتر و کوربت،2009،همان )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mbria"/>
                          <a:ea typeface="Calibri"/>
                          <a:cs typeface="B Nazanin"/>
                        </a:rPr>
                        <a:t>آندرس و همکاران،2001،به نقل از دمانپور2009)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mbria"/>
                          <a:ea typeface="Calibri"/>
                          <a:cs typeface="B Nazanin"/>
                        </a:rPr>
                        <a:t>اوسترو و بوون(2000،به نقل از سئیدو،2011)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mbria"/>
                          <a:ea typeface="Calibri"/>
                          <a:cs typeface="B Nazanin"/>
                        </a:rPr>
                        <a:t>دلنی،19966،همان)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mbria"/>
                          <a:ea typeface="Calibri"/>
                          <a:cs typeface="B Nazanin"/>
                        </a:rPr>
                        <a:t>دیر و ریوز(،1995،همان)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mbria"/>
                          <a:ea typeface="Calibri"/>
                          <a:cs typeface="B Nazanin"/>
                        </a:rPr>
                        <a:t>دس و همکاران (1984)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mbria"/>
                          <a:ea typeface="Calibri"/>
                          <a:cs typeface="B Nazanin"/>
                        </a:rPr>
                        <a:t>پارک و لو(2001،به نقل از آکوها،2007)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Tahoma"/>
                          <a:ea typeface="Calibri"/>
                          <a:cs typeface="B Nazanin"/>
                        </a:rPr>
                        <a:t>پنگ و لو،2000،همان)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mbria"/>
                          <a:ea typeface="Calibri"/>
                          <a:cs typeface="B Nazanin"/>
                        </a:rPr>
                        <a:t>کامرسون (1986،به نقل از کامرون،200۴)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mbria"/>
                          <a:ea typeface="Calibri"/>
                          <a:cs typeface="B Nazanin"/>
                        </a:rPr>
                        <a:t>کوتر و همکاران(1992،به نقل از وانگ2011)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mbria"/>
                          <a:ea typeface="Calibri"/>
                          <a:cs typeface="B Nazanin"/>
                        </a:rPr>
                        <a:t>خاندوالا(1977،به نقل از اچسو،2008)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Tahoma"/>
                          <a:ea typeface="Calibri"/>
                          <a:cs typeface="B Nazanin"/>
                        </a:rPr>
                        <a:t>چن هال(1997، به نقل از مار،2004)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mbria"/>
                          <a:ea typeface="Calibri"/>
                          <a:cs typeface="B Nazanin"/>
                        </a:rPr>
                        <a:t>سلیم و آشور(2007)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Tahoma"/>
                          <a:ea typeface="Calibri"/>
                          <a:cs typeface="B Nazanin"/>
                        </a:rPr>
                        <a:t>نامن و اسلوین(1993،به نقل از نیل،2006)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Tahoma"/>
                          <a:ea typeface="Calibri"/>
                          <a:cs typeface="B Nazanin"/>
                        </a:rPr>
                        <a:t>سیگو و همکاران،1998،همان)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Tahoma"/>
                          <a:ea typeface="Times New Roman"/>
                          <a:cs typeface="B Nazanin"/>
                        </a:rPr>
                        <a:t>کامرون و همکاران(2004)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Tahoma"/>
                          <a:ea typeface="Times New Roman"/>
                          <a:cs typeface="B Nazanin"/>
                        </a:rPr>
                        <a:t>علیپور و همکاران(2011)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Tahoma"/>
                          <a:ea typeface="Calibri"/>
                          <a:cs typeface="B Nazanin"/>
                        </a:rPr>
                        <a:t>لینگ (2009)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mbria"/>
                          <a:ea typeface="Calibri"/>
                          <a:cs typeface="B Nazanin"/>
                        </a:rPr>
                        <a:t>جنکینس و گری(1997)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mbria"/>
                          <a:ea typeface="Calibri"/>
                          <a:cs typeface="B Nazanin"/>
                        </a:rPr>
                        <a:t>کیتز (1988،به نقل از اندرسون،2001)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mbria"/>
                          <a:ea typeface="Calibri"/>
                          <a:cs typeface="B Nazanin"/>
                        </a:rPr>
                        <a:t>ور و آرکون(1996،به نقل ازاسکرلاواج و همکاران2006)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 dirty="0">
                          <a:effectLst/>
                          <a:latin typeface="Calibri"/>
                          <a:ea typeface="Calibri"/>
                          <a:cs typeface="B Nazanin"/>
                        </a:rPr>
                        <a:t>فوئنتس (2004)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Tahoma"/>
                          <a:ea typeface="Calibri"/>
                          <a:cs typeface="B Nazanin"/>
                        </a:rPr>
                        <a:t>دلنی(1996،به نقل از ریسل،2007)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Tahoma"/>
                          <a:ea typeface="Calibri"/>
                          <a:cs typeface="B Nazanin"/>
                        </a:rPr>
                        <a:t>هیوسئلید(1996،به نقل از ریسل،2007)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Tahoma"/>
                          <a:ea typeface="Calibri"/>
                          <a:cs typeface="B Nazanin"/>
                        </a:rPr>
                        <a:t>هامبورگ و همکاران(2002،به نقل از ریسل،2007)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mbria"/>
                          <a:ea typeface="Calibri"/>
                          <a:cs typeface="B Nazanin"/>
                        </a:rPr>
                        <a:t>وانگ و لی(2008)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نیل و روس(2006)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Tahoma"/>
                          <a:ea typeface="Times New Roman"/>
                          <a:cs typeface="B Nazanin"/>
                        </a:rPr>
                        <a:t>فراوانی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354">
                <a:tc>
                  <a:txBody>
                    <a:bodyPr/>
                    <a:lstStyle/>
                    <a:p>
                      <a:pPr marL="17145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Zar,Bold"/>
                          <a:ea typeface="Times New Roman"/>
                          <a:cs typeface="B Nazanin"/>
                        </a:rPr>
                        <a:t>کیفیت خدمات 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*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*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*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*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*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*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Tahoma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Tahoma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*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*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*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Tahoma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Tahoma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Tahoma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*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Tahoma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*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*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Tahoma"/>
                          <a:ea typeface="Calibri"/>
                          <a:cs typeface="B Nazanin"/>
                        </a:rPr>
                        <a:t>12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30035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Tahoma"/>
                          <a:ea typeface="Times New Roman"/>
                          <a:cs typeface="B Nazanin"/>
                        </a:rPr>
                        <a:t>بهره وری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*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*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*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*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*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*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*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Tahoma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Tahoma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*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Tahoma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Tahoma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Tahoma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*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*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Tahoma"/>
                          <a:ea typeface="Calibri"/>
                          <a:cs typeface="B Nazanin"/>
                        </a:rPr>
                        <a:t>10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67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Segoe UI Light"/>
                          <a:ea typeface="Times New Roman"/>
                          <a:cs typeface="B Nazanin"/>
                        </a:rPr>
                        <a:t>رضایت مشتریان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*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Tahoma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*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Tahoma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Tahoma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*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*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*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*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*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*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*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*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*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*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*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Tahoma"/>
                          <a:ea typeface="Calibri"/>
                          <a:cs typeface="B Nazanin"/>
                        </a:rPr>
                        <a:t>13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17067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Segoe UI Light"/>
                          <a:ea typeface="Times New Roman"/>
                          <a:cs typeface="B Nazanin"/>
                        </a:rPr>
                        <a:t>نوآوری 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*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>
                          <a:effectLst/>
                          <a:latin typeface="Tahoma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*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*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dirty="0">
                          <a:effectLst/>
                          <a:latin typeface="Tahoma"/>
                          <a:ea typeface="Calibri"/>
                          <a:cs typeface="B Nazanin"/>
                        </a:rPr>
                        <a:t> 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*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*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*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*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*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b="1">
                          <a:effectLst/>
                          <a:latin typeface="Calibri"/>
                          <a:ea typeface="Calibri"/>
                          <a:cs typeface="B Nazanin"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800" dirty="0">
                          <a:effectLst/>
                          <a:latin typeface="Tahoma"/>
                          <a:ea typeface="Calibri"/>
                          <a:cs typeface="B Nazanin"/>
                        </a:rPr>
                        <a:t>8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0065" marR="400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11439980"/>
              </p:ext>
            </p:extLst>
          </p:nvPr>
        </p:nvGraphicFramePr>
        <p:xfrm>
          <a:off x="762000" y="4267200"/>
          <a:ext cx="7026275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47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orizontal Scroll 37"/>
          <p:cNvSpPr/>
          <p:nvPr/>
        </p:nvSpPr>
        <p:spPr>
          <a:xfrm>
            <a:off x="76200" y="-41274"/>
            <a:ext cx="8686800" cy="727073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64591" y="133290"/>
            <a:ext cx="8382000" cy="40011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cs typeface="B Zar" pitchFamily="2" charset="-78"/>
              </a:rPr>
              <a:t>اهداف پژوهش: </a:t>
            </a:r>
            <a:endParaRPr lang="en-US" sz="2000" b="1" dirty="0">
              <a:cs typeface="B Zar" pitchFamily="2" charset="-78"/>
            </a:endParaRPr>
          </a:p>
        </p:txBody>
      </p:sp>
      <p:pic>
        <p:nvPicPr>
          <p:cNvPr id="40" name="Picture 2" descr="C:\Users\heydar\Desktop\New folder\he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8712958" cy="50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" name="Diagram 40"/>
          <p:cNvGraphicFramePr/>
          <p:nvPr>
            <p:extLst>
              <p:ext uri="{D42A27DB-BD31-4B8C-83A1-F6EECF244321}">
                <p14:modId xmlns:p14="http://schemas.microsoft.com/office/powerpoint/2010/main" val="2174091048"/>
              </p:ext>
            </p:extLst>
          </p:nvPr>
        </p:nvGraphicFramePr>
        <p:xfrm>
          <a:off x="322795" y="685799"/>
          <a:ext cx="8193609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6" name="Diagram 75"/>
          <p:cNvGraphicFramePr/>
          <p:nvPr>
            <p:extLst>
              <p:ext uri="{D42A27DB-BD31-4B8C-83A1-F6EECF244321}">
                <p14:modId xmlns:p14="http://schemas.microsoft.com/office/powerpoint/2010/main" val="2901702944"/>
              </p:ext>
            </p:extLst>
          </p:nvPr>
        </p:nvGraphicFramePr>
        <p:xfrm>
          <a:off x="237408" y="2286000"/>
          <a:ext cx="8364384" cy="2791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04576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41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41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41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41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41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41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6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6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6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6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6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8" dur="500"/>
                                        <p:tgtEl>
                                          <p:spTgt spid="76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" dur="500"/>
                                        <p:tgtEl>
                                          <p:spTgt spid="76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" grpId="0">
        <p:bldSub>
          <a:bldDgm bld="one"/>
        </p:bldSub>
      </p:bldGraphic>
      <p:bldGraphic spid="41" grpId="1">
        <p:bldSub>
          <a:bldDgm bld="one"/>
        </p:bldSub>
      </p:bldGraphic>
      <p:bldGraphic spid="76" grpId="0">
        <p:bldSub>
          <a:bldDgm bld="one"/>
        </p:bldSub>
      </p:bldGraphic>
      <p:bldGraphic spid="76" grpId="1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7970" y="591649"/>
            <a:ext cx="7774469" cy="5818619"/>
            <a:chOff x="398616" y="759602"/>
            <a:chExt cx="7774469" cy="5818619"/>
          </a:xfrm>
        </p:grpSpPr>
        <p:grpSp>
          <p:nvGrpSpPr>
            <p:cNvPr id="9" name="Group 8"/>
            <p:cNvGrpSpPr/>
            <p:nvPr/>
          </p:nvGrpSpPr>
          <p:grpSpPr>
            <a:xfrm>
              <a:off x="6096000" y="837501"/>
              <a:ext cx="2077085" cy="5083860"/>
              <a:chOff x="2" y="1"/>
              <a:chExt cx="2211572" cy="5964866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2" y="1"/>
                <a:ext cx="2211572" cy="5964866"/>
                <a:chOff x="2" y="1"/>
                <a:chExt cx="2211572" cy="5964866"/>
              </a:xfrm>
            </p:grpSpPr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2"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1876645" y="1876648"/>
                  <a:ext cx="5964866" cy="2211572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grpSp>
              <p:nvGrpSpPr>
                <p:cNvPr id="36" name="Group 35"/>
                <p:cNvGrpSpPr/>
                <p:nvPr/>
              </p:nvGrpSpPr>
              <p:grpSpPr>
                <a:xfrm rot="5400000">
                  <a:off x="-2111071" y="2355618"/>
                  <a:ext cx="5659756" cy="1267528"/>
                  <a:chOff x="0" y="-296930"/>
                  <a:chExt cx="5660503" cy="1608310"/>
                </a:xfrm>
              </p:grpSpPr>
              <p:sp>
                <p:nvSpPr>
                  <p:cNvPr id="37" name="Rounded Rectangle 36"/>
                  <p:cNvSpPr/>
                  <p:nvPr/>
                </p:nvSpPr>
                <p:spPr>
                  <a:xfrm rot="16200000">
                    <a:off x="4474019" y="124895"/>
                    <a:ext cx="1608308" cy="764661"/>
                  </a:xfrm>
                  <a:prstGeom prst="round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269875" algn="r" rtl="1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fa-IR" sz="1200" b="1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B Zar" pitchFamily="2" charset="-78"/>
                      </a:rPr>
                      <a:t>حمایت همه جانبه</a:t>
                    </a:r>
                    <a:endParaRPr lang="en-US" sz="1100" dirty="0">
                      <a:effectLst/>
                      <a:latin typeface="Calibri"/>
                      <a:ea typeface="Calibri"/>
                      <a:cs typeface="B Zar" pitchFamily="2" charset="-78"/>
                    </a:endParaRPr>
                  </a:p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US" sz="900" dirty="0">
                        <a:effectLst/>
                        <a:latin typeface="Calibri"/>
                        <a:ea typeface="Calibri"/>
                        <a:cs typeface="B Zar"/>
                      </a:rPr>
                      <a:t> </a:t>
                    </a:r>
                    <a:endParaRPr lang="en-US" sz="1100" dirty="0">
                      <a:effectLst/>
                      <a:latin typeface="Calibri"/>
                      <a:ea typeface="Calibri"/>
                      <a:cs typeface="Arial"/>
                    </a:endParaRPr>
                  </a:p>
                </p:txBody>
              </p:sp>
              <p:sp>
                <p:nvSpPr>
                  <p:cNvPr id="38" name="Rounded Rectangle 37"/>
                  <p:cNvSpPr/>
                  <p:nvPr/>
                </p:nvSpPr>
                <p:spPr>
                  <a:xfrm rot="16200000">
                    <a:off x="3575233" y="220184"/>
                    <a:ext cx="1487453" cy="694411"/>
                  </a:xfrm>
                  <a:prstGeom prst="round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228600" algn="r" rtl="1">
                      <a:lnSpc>
                        <a:spcPct val="115000"/>
                      </a:lnSpc>
                      <a:spcAft>
                        <a:spcPts val="0"/>
                      </a:spcAft>
                    </a:pPr>
                    <a:r>
                      <a:rPr lang="fa-IR" sz="1200" b="1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Zar" pitchFamily="2" charset="-78"/>
                      </a:rPr>
                      <a:t>عمل رهبری </a:t>
                    </a:r>
                    <a:endParaRPr lang="en-US" sz="1100" dirty="0">
                      <a:effectLst/>
                      <a:latin typeface="Calibri"/>
                      <a:ea typeface="Calibri"/>
                      <a:cs typeface="B Zar" pitchFamily="2" charset="-78"/>
                    </a:endParaRPr>
                  </a:p>
                </p:txBody>
              </p:sp>
              <p:sp>
                <p:nvSpPr>
                  <p:cNvPr id="39" name="Rounded Rectangle 38"/>
                  <p:cNvSpPr/>
                  <p:nvPr/>
                </p:nvSpPr>
                <p:spPr>
                  <a:xfrm rot="16200000">
                    <a:off x="2551237" y="220184"/>
                    <a:ext cx="1487453" cy="694411"/>
                  </a:xfrm>
                  <a:prstGeom prst="round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228600" algn="r" rtl="1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fa-IR" sz="1200" b="1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B Zar" pitchFamily="2" charset="-78"/>
                      </a:rPr>
                      <a:t>چشم انداز </a:t>
                    </a:r>
                    <a:endParaRPr lang="en-US" sz="1100" dirty="0">
                      <a:effectLst/>
                      <a:latin typeface="Calibri"/>
                      <a:ea typeface="Calibri"/>
                      <a:cs typeface="B Zar" pitchFamily="2" charset="-78"/>
                    </a:endParaRPr>
                  </a:p>
                  <a:p>
                    <a:pPr algn="r" rtl="1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US" sz="900" dirty="0">
                        <a:effectLst/>
                        <a:latin typeface="Calibri"/>
                        <a:ea typeface="Calibri"/>
                        <a:cs typeface="B Zar"/>
                      </a:rPr>
                      <a:t> </a:t>
                    </a:r>
                    <a:endParaRPr lang="en-US" sz="1100" dirty="0">
                      <a:effectLst/>
                      <a:latin typeface="Calibri"/>
                      <a:ea typeface="Calibri"/>
                      <a:cs typeface="Arial"/>
                    </a:endParaRPr>
                  </a:p>
                </p:txBody>
              </p:sp>
              <p:sp>
                <p:nvSpPr>
                  <p:cNvPr id="40" name="Rounded Rectangle 39"/>
                  <p:cNvSpPr/>
                  <p:nvPr/>
                </p:nvSpPr>
                <p:spPr>
                  <a:xfrm rot="16200000">
                    <a:off x="1571443" y="220500"/>
                    <a:ext cx="1486820" cy="694055"/>
                  </a:xfrm>
                  <a:prstGeom prst="round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228600" lvl="0" algn="r" rtl="1">
                      <a:lnSpc>
                        <a:spcPct val="115000"/>
                      </a:lnSpc>
                    </a:pPr>
                    <a:r>
                      <a:rPr lang="fa-IR" sz="1200" b="1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B Zar" pitchFamily="2" charset="-78"/>
                      </a:rPr>
                      <a:t>اعتماد  </a:t>
                    </a:r>
                    <a:endParaRPr lang="en-US" sz="1100" dirty="0">
                      <a:solidFill>
                        <a:prstClr val="black"/>
                      </a:solidFill>
                      <a:latin typeface="Calibri"/>
                      <a:ea typeface="Calibri"/>
                      <a:cs typeface="B Zar" pitchFamily="2" charset="-78"/>
                    </a:endParaRPr>
                  </a:p>
                  <a:p>
                    <a:pPr algn="r" rtl="1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US" sz="900" dirty="0">
                        <a:effectLst/>
                        <a:latin typeface="Calibri"/>
                        <a:ea typeface="Calibri"/>
                        <a:cs typeface="B Zar"/>
                      </a:rPr>
                      <a:t> </a:t>
                    </a:r>
                    <a:endParaRPr lang="en-US" sz="1100" dirty="0">
                      <a:effectLst/>
                      <a:latin typeface="Calibri"/>
                      <a:ea typeface="Calibri"/>
                      <a:cs typeface="Arial"/>
                    </a:endParaRPr>
                  </a:p>
                </p:txBody>
              </p:sp>
              <p:sp>
                <p:nvSpPr>
                  <p:cNvPr id="41" name="Rounded Rectangle 40"/>
                  <p:cNvSpPr/>
                  <p:nvPr/>
                </p:nvSpPr>
                <p:spPr>
                  <a:xfrm rot="16200000">
                    <a:off x="636374" y="159828"/>
                    <a:ext cx="1607572" cy="694056"/>
                  </a:xfrm>
                  <a:prstGeom prst="round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269875" lvl="0" algn="r" rtl="1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fa-IR" sz="1200" b="1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Zar" pitchFamily="2" charset="-78"/>
                      </a:rPr>
                      <a:t>تصمیم گیری</a:t>
                    </a:r>
                    <a:endParaRPr lang="en-US" sz="1100" dirty="0">
                      <a:solidFill>
                        <a:prstClr val="black"/>
                      </a:solidFill>
                      <a:latin typeface="Calibri"/>
                      <a:ea typeface="Calibri"/>
                      <a:cs typeface="B Zar" pitchFamily="2" charset="-78"/>
                    </a:endParaRPr>
                  </a:p>
                  <a:p>
                    <a:pPr algn="r" rtl="1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US" sz="900" dirty="0">
                        <a:effectLst/>
                        <a:latin typeface="Calibri"/>
                        <a:ea typeface="Calibri"/>
                        <a:cs typeface="B Zar"/>
                      </a:rPr>
                      <a:t> </a:t>
                    </a:r>
                    <a:endParaRPr lang="en-US" sz="1100" dirty="0">
                      <a:effectLst/>
                      <a:latin typeface="Calibri"/>
                      <a:ea typeface="Calibri"/>
                      <a:cs typeface="Arial"/>
                    </a:endParaRPr>
                  </a:p>
                </p:txBody>
              </p:sp>
              <p:sp>
                <p:nvSpPr>
                  <p:cNvPr id="42" name="Rounded Rectangle 41"/>
                  <p:cNvSpPr/>
                  <p:nvPr/>
                </p:nvSpPr>
                <p:spPr>
                  <a:xfrm rot="16200000">
                    <a:off x="-308292" y="308292"/>
                    <a:ext cx="1310640" cy="694055"/>
                  </a:xfrm>
                  <a:prstGeom prst="round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228600" lvl="0" algn="r" rtl="1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fa-IR" sz="1200" b="1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B Zar" pitchFamily="2" charset="-78"/>
                      </a:rPr>
                      <a:t>فرهنگ مدرسه</a:t>
                    </a:r>
                    <a:endParaRPr lang="en-US" sz="1100" dirty="0">
                      <a:solidFill>
                        <a:prstClr val="black"/>
                      </a:solidFill>
                      <a:latin typeface="Calibri"/>
                      <a:ea typeface="Calibri"/>
                      <a:cs typeface="B Zar" pitchFamily="2" charset="-78"/>
                    </a:endParaRPr>
                  </a:p>
                </p:txBody>
              </p:sp>
            </p:grpSp>
          </p:grpSp>
          <p:grpSp>
            <p:nvGrpSpPr>
              <p:cNvPr id="28" name="Group 27"/>
              <p:cNvGrpSpPr/>
              <p:nvPr/>
            </p:nvGrpSpPr>
            <p:grpSpPr>
              <a:xfrm>
                <a:off x="1296538" y="573206"/>
                <a:ext cx="101972" cy="4944140"/>
                <a:chOff x="0" y="0"/>
                <a:chExt cx="101972" cy="4944140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 flipH="1">
                  <a:off x="10633" y="0"/>
                  <a:ext cx="91339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30" name="Straight Connector 29"/>
                <p:cNvCxnSpPr/>
                <p:nvPr/>
              </p:nvCxnSpPr>
              <p:spPr>
                <a:xfrm flipH="1">
                  <a:off x="10633" y="956930"/>
                  <a:ext cx="90805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31" name="Straight Connector 30"/>
                <p:cNvCxnSpPr/>
                <p:nvPr/>
              </p:nvCxnSpPr>
              <p:spPr>
                <a:xfrm flipH="1">
                  <a:off x="10633" y="2041451"/>
                  <a:ext cx="90805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32" name="Straight Connector 31"/>
                <p:cNvCxnSpPr/>
                <p:nvPr/>
              </p:nvCxnSpPr>
              <p:spPr>
                <a:xfrm flipH="1">
                  <a:off x="10633" y="2977116"/>
                  <a:ext cx="90805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33" name="Straight Connector 32"/>
                <p:cNvCxnSpPr/>
                <p:nvPr/>
              </p:nvCxnSpPr>
              <p:spPr>
                <a:xfrm flipH="1">
                  <a:off x="10633" y="3944679"/>
                  <a:ext cx="90805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34" name="Straight Connector 33"/>
                <p:cNvCxnSpPr/>
                <p:nvPr/>
              </p:nvCxnSpPr>
              <p:spPr>
                <a:xfrm flipH="1">
                  <a:off x="0" y="4944140"/>
                  <a:ext cx="90805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</p:grpSp>
        <p:grpSp>
          <p:nvGrpSpPr>
            <p:cNvPr id="10" name="Group 9"/>
            <p:cNvGrpSpPr/>
            <p:nvPr/>
          </p:nvGrpSpPr>
          <p:grpSpPr>
            <a:xfrm>
              <a:off x="398616" y="759602"/>
              <a:ext cx="1962785" cy="5818619"/>
              <a:chOff x="0" y="0"/>
              <a:chExt cx="2089785" cy="680466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0" y="0"/>
                <a:ext cx="2089785" cy="6804660"/>
                <a:chOff x="118761" y="16450"/>
                <a:chExt cx="2090214" cy="6543304"/>
              </a:xfrm>
            </p:grpSpPr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3"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761" y="16450"/>
                  <a:ext cx="2090214" cy="654330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17" name="Group 16"/>
                <p:cNvGrpSpPr/>
                <p:nvPr/>
              </p:nvGrpSpPr>
              <p:grpSpPr>
                <a:xfrm>
                  <a:off x="432263" y="558140"/>
                  <a:ext cx="1111521" cy="5058880"/>
                  <a:chOff x="-18999" y="0"/>
                  <a:chExt cx="1111521" cy="5058880"/>
                </a:xfrm>
              </p:grpSpPr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59377" y="0"/>
                    <a:ext cx="1033145" cy="1033145"/>
                    <a:chOff x="0" y="0"/>
                    <a:chExt cx="1033153" cy="1033154"/>
                  </a:xfrm>
                </p:grpSpPr>
                <p:pic>
                  <p:nvPicPr>
                    <p:cNvPr id="25" name="Picture 24"/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0" y="0"/>
                      <a:ext cx="1033153" cy="1033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sp>
                  <p:nvSpPr>
                    <p:cNvPr id="26" name="Rectangle 25"/>
                    <p:cNvSpPr/>
                    <p:nvPr/>
                  </p:nvSpPr>
                  <p:spPr>
                    <a:xfrm>
                      <a:off x="71252" y="106878"/>
                      <a:ext cx="901700" cy="925830"/>
                    </a:xfrm>
                    <a:prstGeom prst="rect">
                      <a:avLst/>
                    </a:prstGeom>
                    <a:noFill/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Zar"/>
                        </a:rPr>
                        <a:t>نوآوری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-18999" y="2523697"/>
                    <a:ext cx="1033145" cy="1046552"/>
                    <a:chOff x="-30875" y="552397"/>
                    <a:chExt cx="1033153" cy="1046561"/>
                  </a:xfrm>
                </p:grpSpPr>
                <p:pic>
                  <p:nvPicPr>
                    <p:cNvPr id="23" name="Picture 22"/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-30875" y="552397"/>
                      <a:ext cx="1033153" cy="104656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sp>
                  <p:nvSpPr>
                    <p:cNvPr id="24" name="Rectangle 23"/>
                    <p:cNvSpPr/>
                    <p:nvPr/>
                  </p:nvSpPr>
                  <p:spPr>
                    <a:xfrm>
                      <a:off x="71252" y="758662"/>
                      <a:ext cx="901700" cy="840294"/>
                    </a:xfrm>
                    <a:prstGeom prst="rect">
                      <a:avLst/>
                    </a:prstGeom>
                    <a:noFill/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Zar"/>
                        </a:rPr>
                        <a:t>رضایت مشتری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35626" y="4025735"/>
                    <a:ext cx="1033145" cy="1033145"/>
                    <a:chOff x="0" y="0"/>
                    <a:chExt cx="1033153" cy="1033154"/>
                  </a:xfrm>
                </p:grpSpPr>
                <p:pic>
                  <p:nvPicPr>
                    <p:cNvPr id="21" name="Picture 20"/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0" y="0"/>
                      <a:ext cx="1033153" cy="1033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sp>
                  <p:nvSpPr>
                    <p:cNvPr id="22" name="Rectangle 21"/>
                    <p:cNvSpPr/>
                    <p:nvPr/>
                  </p:nvSpPr>
                  <p:spPr>
                    <a:xfrm>
                      <a:off x="71252" y="106878"/>
                      <a:ext cx="901700" cy="925830"/>
                    </a:xfrm>
                    <a:prstGeom prst="rect">
                      <a:avLst/>
                    </a:prstGeom>
                    <a:noFill/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Zar"/>
                        </a:rPr>
                        <a:t>بهره وری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p:txBody>
                </p:sp>
              </p:grpSp>
            </p:grpSp>
          </p:grpSp>
          <p:sp>
            <p:nvSpPr>
              <p:cNvPr id="12" name="Rectangle 11"/>
              <p:cNvSpPr/>
              <p:nvPr/>
            </p:nvSpPr>
            <p:spPr>
              <a:xfrm rot="16200000">
                <a:off x="-834229" y="2944076"/>
                <a:ext cx="5067300" cy="389684"/>
              </a:xfrm>
              <a:prstGeom prst="rect">
                <a:avLst/>
              </a:prstGeom>
              <a:solidFill>
                <a:srgbClr val="9BBB59">
                  <a:lumMod val="60000"/>
                  <a:lumOff val="40000"/>
                </a:srgb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a-IR" sz="1400" b="1" dirty="0" smtClean="0">
                    <a:solidFill>
                      <a:srgbClr val="000000"/>
                    </a:solidFill>
                    <a:effectLst/>
                    <a:latin typeface="Calibri"/>
                    <a:ea typeface="Calibri"/>
                    <a:cs typeface="B Zar"/>
                  </a:rPr>
                  <a:t>عملکرد سازمانی</a:t>
                </a:r>
                <a:endParaRPr lang="en-US" sz="1100" dirty="0">
                  <a:effectLst/>
                  <a:latin typeface="Calibri"/>
                  <a:ea typeface="Calibri"/>
                  <a:cs typeface="Arial"/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1351128" y="1078173"/>
                <a:ext cx="130810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278945" y="3766878"/>
                <a:ext cx="183515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323833" y="5349922"/>
                <a:ext cx="183515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</p:grpSp>
      <p:grpSp>
        <p:nvGrpSpPr>
          <p:cNvPr id="50" name="Group 49"/>
          <p:cNvGrpSpPr/>
          <p:nvPr/>
        </p:nvGrpSpPr>
        <p:grpSpPr>
          <a:xfrm>
            <a:off x="2177762" y="685799"/>
            <a:ext cx="5524788" cy="2288888"/>
            <a:chOff x="2177762" y="685799"/>
            <a:chExt cx="5524788" cy="2288888"/>
          </a:xfrm>
        </p:grpSpPr>
        <p:cxnSp>
          <p:nvCxnSpPr>
            <p:cNvPr id="43" name="Straight Connector 42"/>
            <p:cNvCxnSpPr/>
            <p:nvPr/>
          </p:nvCxnSpPr>
          <p:spPr>
            <a:xfrm flipV="1">
              <a:off x="7702550" y="685799"/>
              <a:ext cx="0" cy="188259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4" name="Straight Connector 43"/>
            <p:cNvCxnSpPr/>
            <p:nvPr/>
          </p:nvCxnSpPr>
          <p:spPr>
            <a:xfrm flipH="1">
              <a:off x="2574780" y="685799"/>
              <a:ext cx="5127770" cy="2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5" name="Straight Connector 44"/>
            <p:cNvCxnSpPr/>
            <p:nvPr/>
          </p:nvCxnSpPr>
          <p:spPr>
            <a:xfrm>
              <a:off x="2574780" y="714351"/>
              <a:ext cx="0" cy="2260336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6" name="Straight Arrow Connector 45"/>
            <p:cNvCxnSpPr/>
            <p:nvPr/>
          </p:nvCxnSpPr>
          <p:spPr>
            <a:xfrm flipH="1">
              <a:off x="2177762" y="2971799"/>
              <a:ext cx="397018" cy="1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cxnSp>
        <p:nvCxnSpPr>
          <p:cNvPr id="51" name="Straight Arrow Connector 50"/>
          <p:cNvCxnSpPr/>
          <p:nvPr/>
        </p:nvCxnSpPr>
        <p:spPr>
          <a:xfrm flipH="1">
            <a:off x="2361401" y="1241299"/>
            <a:ext cx="3816486" cy="21381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5" name="Straight Arrow Connector 54"/>
          <p:cNvCxnSpPr/>
          <p:nvPr/>
        </p:nvCxnSpPr>
        <p:spPr>
          <a:xfrm flipH="1">
            <a:off x="2361401" y="2048420"/>
            <a:ext cx="3816486" cy="145253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7" name="Straight Arrow Connector 56"/>
          <p:cNvCxnSpPr>
            <a:endCxn id="16" idx="3"/>
          </p:cNvCxnSpPr>
          <p:nvPr/>
        </p:nvCxnSpPr>
        <p:spPr>
          <a:xfrm flipH="1">
            <a:off x="2280755" y="2779453"/>
            <a:ext cx="3814470" cy="72150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1" name="Straight Arrow Connector 60"/>
          <p:cNvCxnSpPr/>
          <p:nvPr/>
        </p:nvCxnSpPr>
        <p:spPr>
          <a:xfrm flipH="1" flipV="1">
            <a:off x="2361401" y="3781374"/>
            <a:ext cx="3816486" cy="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4" name="Straight Arrow Connector 63"/>
          <p:cNvCxnSpPr/>
          <p:nvPr/>
        </p:nvCxnSpPr>
        <p:spPr>
          <a:xfrm flipH="1" flipV="1">
            <a:off x="2361401" y="3912602"/>
            <a:ext cx="3816486" cy="77549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7" name="Straight Arrow Connector 66"/>
          <p:cNvCxnSpPr>
            <a:stCxn id="37" idx="1"/>
          </p:cNvCxnSpPr>
          <p:nvPr/>
        </p:nvCxnSpPr>
        <p:spPr>
          <a:xfrm flipH="1" flipV="1">
            <a:off x="2280756" y="3967088"/>
            <a:ext cx="3814468" cy="133640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9" name="Horizontal Scroll 68"/>
          <p:cNvSpPr/>
          <p:nvPr/>
        </p:nvSpPr>
        <p:spPr>
          <a:xfrm>
            <a:off x="76200" y="-41274"/>
            <a:ext cx="8686800" cy="727073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264591" y="133290"/>
            <a:ext cx="8382000" cy="40011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cs typeface="B Zar" pitchFamily="2" charset="-78"/>
              </a:rPr>
              <a:t>سوالات پژوهش : </a:t>
            </a:r>
            <a:endParaRPr lang="en-US" sz="2000" b="1" dirty="0">
              <a:cs typeface="B Zar" pitchFamily="2" charset="-78"/>
            </a:endParaRPr>
          </a:p>
        </p:txBody>
      </p:sp>
      <p:graphicFrame>
        <p:nvGraphicFramePr>
          <p:cNvPr id="52" name="Diagram 51"/>
          <p:cNvGraphicFramePr/>
          <p:nvPr>
            <p:extLst>
              <p:ext uri="{D42A27DB-BD31-4B8C-83A1-F6EECF244321}">
                <p14:modId xmlns:p14="http://schemas.microsoft.com/office/powerpoint/2010/main" val="1299308099"/>
              </p:ext>
            </p:extLst>
          </p:nvPr>
        </p:nvGraphicFramePr>
        <p:xfrm>
          <a:off x="2514600" y="2974687"/>
          <a:ext cx="3343894" cy="3697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293620" y="122207"/>
            <a:ext cx="8382000" cy="40011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cs typeface="B Zar" pitchFamily="2" charset="-78"/>
              </a:rPr>
              <a:t>مدل مفهومی پژوهش : </a:t>
            </a:r>
            <a:endParaRPr lang="en-US" sz="2000" b="1" dirty="0">
              <a:cs typeface="B Zar" pitchFamily="2" charset="-78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628107" y="2392328"/>
            <a:ext cx="977265" cy="81915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1200" b="1" dirty="0" smtClean="0">
                <a:effectLst/>
                <a:latin typeface="Calibri"/>
                <a:ea typeface="Calibri"/>
                <a:cs typeface="B Zar"/>
              </a:rPr>
              <a:t>کیفیت خدمات</a:t>
            </a:r>
            <a:endParaRPr lang="en-US" sz="1100" b="1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7472044" y="2330302"/>
            <a:ext cx="620395" cy="191389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1800" b="1">
                <a:effectLst/>
                <a:latin typeface="Calibri"/>
                <a:ea typeface="Calibri"/>
                <a:cs typeface="B Zar"/>
              </a:rPr>
              <a:t>رهبری توزیع شده </a:t>
            </a:r>
            <a:endParaRPr lang="en-US" sz="1100">
              <a:effectLst/>
              <a:latin typeface="Calibri"/>
              <a:ea typeface="Calibri"/>
              <a:cs typeface="Arial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1586988" y="2823028"/>
            <a:ext cx="144124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aphicFrame>
        <p:nvGraphicFramePr>
          <p:cNvPr id="68" name="Diagram 67"/>
          <p:cNvGraphicFramePr/>
          <p:nvPr>
            <p:extLst>
              <p:ext uri="{D42A27DB-BD31-4B8C-83A1-F6EECF244321}">
                <p14:modId xmlns:p14="http://schemas.microsoft.com/office/powerpoint/2010/main" val="827113629"/>
              </p:ext>
            </p:extLst>
          </p:nvPr>
        </p:nvGraphicFramePr>
        <p:xfrm>
          <a:off x="5656871" y="1295378"/>
          <a:ext cx="3343894" cy="3682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71" name="Diagram 70"/>
          <p:cNvGraphicFramePr/>
          <p:nvPr>
            <p:extLst>
              <p:ext uri="{D42A27DB-BD31-4B8C-83A1-F6EECF244321}">
                <p14:modId xmlns:p14="http://schemas.microsoft.com/office/powerpoint/2010/main" val="633321456"/>
              </p:ext>
            </p:extLst>
          </p:nvPr>
        </p:nvGraphicFramePr>
        <p:xfrm>
          <a:off x="264591" y="1479604"/>
          <a:ext cx="3343894" cy="3697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72" name="Diagram 71"/>
          <p:cNvGraphicFramePr/>
          <p:nvPr>
            <p:extLst>
              <p:ext uri="{D42A27DB-BD31-4B8C-83A1-F6EECF244321}">
                <p14:modId xmlns:p14="http://schemas.microsoft.com/office/powerpoint/2010/main" val="1807932306"/>
              </p:ext>
            </p:extLst>
          </p:nvPr>
        </p:nvGraphicFramePr>
        <p:xfrm>
          <a:off x="2747653" y="2482450"/>
          <a:ext cx="3343894" cy="3697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  <p:extLst>
      <p:ext uri="{BB962C8B-B14F-4D97-AF65-F5344CB8AC3E}">
        <p14:creationId xmlns:p14="http://schemas.microsoft.com/office/powerpoint/2010/main" val="135760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graphicEl>
                                              <a:dgm id="{563D5631-2476-42CE-8A03-14EE7F88A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52">
                                            <p:graphicEl>
                                              <a:dgm id="{563D5631-2476-42CE-8A03-14EE7F88A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graphicEl>
                                              <a:dgm id="{3E709669-B635-4B09-B727-01C7BF624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1000"/>
                                        <p:tgtEl>
                                          <p:spTgt spid="52">
                                            <p:graphicEl>
                                              <a:dgm id="{3E709669-B635-4B09-B727-01C7BF624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2000"/>
                                        <p:tgtEl>
                                          <p:spTgt spid="52">
                                            <p:graphicEl>
                                              <a:dgm id="{563D5631-2476-42CE-8A03-14EE7F88A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>
                                            <p:graphicEl>
                                              <a:dgm id="{563D5631-2476-42CE-8A03-14EE7F88A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2000"/>
                                        <p:tgtEl>
                                          <p:spTgt spid="52">
                                            <p:graphicEl>
                                              <a:dgm id="{3E709669-B635-4B09-B727-01C7BF624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>
                                            <p:graphicEl>
                                              <a:dgm id="{3E709669-B635-4B09-B727-01C7BF624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7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graphicEl>
                                              <a:dgm id="{563D5631-2476-42CE-8A03-14EE7F88A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1000"/>
                                        <p:tgtEl>
                                          <p:spTgt spid="68">
                                            <p:graphicEl>
                                              <a:dgm id="{563D5631-2476-42CE-8A03-14EE7F88A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graphicEl>
                                              <a:dgm id="{3E709669-B635-4B09-B727-01C7BF624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6" dur="1000"/>
                                        <p:tgtEl>
                                          <p:spTgt spid="68">
                                            <p:graphicEl>
                                              <a:dgm id="{3E709669-B635-4B09-B727-01C7BF624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0" dur="2000"/>
                                        <p:tgtEl>
                                          <p:spTgt spid="68">
                                            <p:graphicEl>
                                              <a:dgm id="{563D5631-2476-42CE-8A03-14EE7F88A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>
                                            <p:graphicEl>
                                              <a:dgm id="{563D5631-2476-42CE-8A03-14EE7F88A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5" dur="2000"/>
                                        <p:tgtEl>
                                          <p:spTgt spid="68">
                                            <p:graphicEl>
                                              <a:dgm id="{3E709669-B635-4B09-B727-01C7BF624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>
                                            <p:graphicEl>
                                              <a:dgm id="{3E709669-B635-4B09-B727-01C7BF624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graphicEl>
                                              <a:dgm id="{563D5631-2476-42CE-8A03-14EE7F88A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1" dur="1000"/>
                                        <p:tgtEl>
                                          <p:spTgt spid="71">
                                            <p:graphicEl>
                                              <a:dgm id="{563D5631-2476-42CE-8A03-14EE7F88A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graphicEl>
                                              <a:dgm id="{3E709669-B635-4B09-B727-01C7BF624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6" dur="1000"/>
                                        <p:tgtEl>
                                          <p:spTgt spid="71">
                                            <p:graphicEl>
                                              <a:dgm id="{3E709669-B635-4B09-B727-01C7BF624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0" dur="2000"/>
                                        <p:tgtEl>
                                          <p:spTgt spid="71">
                                            <p:graphicEl>
                                              <a:dgm id="{563D5631-2476-42CE-8A03-14EE7F88A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>
                                            <p:graphicEl>
                                              <a:dgm id="{563D5631-2476-42CE-8A03-14EE7F88A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5" dur="2000"/>
                                        <p:tgtEl>
                                          <p:spTgt spid="71">
                                            <p:graphicEl>
                                              <a:dgm id="{3E709669-B635-4B09-B727-01C7BF624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>
                                            <p:graphicEl>
                                              <a:dgm id="{3E709669-B635-4B09-B727-01C7BF624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graphicEl>
                                              <a:dgm id="{563D5631-2476-42CE-8A03-14EE7F88A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1" dur="1000"/>
                                        <p:tgtEl>
                                          <p:spTgt spid="72">
                                            <p:graphicEl>
                                              <a:dgm id="{563D5631-2476-42CE-8A03-14EE7F88A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graphicEl>
                                              <a:dgm id="{3E709669-B635-4B09-B727-01C7BF624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6" dur="1000"/>
                                        <p:tgtEl>
                                          <p:spTgt spid="72">
                                            <p:graphicEl>
                                              <a:dgm id="{3E709669-B635-4B09-B727-01C7BF624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0" dur="2000"/>
                                        <p:tgtEl>
                                          <p:spTgt spid="72">
                                            <p:graphicEl>
                                              <a:dgm id="{563D5631-2476-42CE-8A03-14EE7F88A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>
                                            <p:graphicEl>
                                              <a:dgm id="{563D5631-2476-42CE-8A03-14EE7F88A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5" dur="2000"/>
                                        <p:tgtEl>
                                          <p:spTgt spid="72">
                                            <p:graphicEl>
                                              <a:dgm id="{3E709669-B635-4B09-B727-01C7BF624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>
                                            <p:graphicEl>
                                              <a:dgm id="{3E709669-B635-4B09-B727-01C7BF624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  <p:bldGraphic spid="52" grpId="0" uiExpand="1">
        <p:bldSub>
          <a:bldDgm bld="one"/>
        </p:bldSub>
      </p:bldGraphic>
      <p:bldGraphic spid="52" grpId="1" uiExpand="1">
        <p:bldSub>
          <a:bldDgm bld="one"/>
        </p:bldSub>
      </p:bldGraphic>
      <p:bldP spid="85" grpId="2" animBg="1"/>
      <p:bldGraphic spid="68" grpId="0">
        <p:bldSub>
          <a:bldDgm bld="one"/>
        </p:bldSub>
      </p:bldGraphic>
      <p:bldGraphic spid="68" grpId="1">
        <p:bldSub>
          <a:bldDgm bld="one"/>
        </p:bldSub>
      </p:bldGraphic>
      <p:bldGraphic spid="71" grpId="0">
        <p:bldSub>
          <a:bldDgm bld="one"/>
        </p:bldSub>
      </p:bldGraphic>
      <p:bldGraphic spid="71" grpId="1">
        <p:bldSub>
          <a:bldDgm bld="one"/>
        </p:bldSub>
      </p:bldGraphic>
      <p:bldGraphic spid="72" grpId="0">
        <p:bldSub>
          <a:bldDgm bld="one"/>
        </p:bldSub>
      </p:bldGraphic>
      <p:bldGraphic spid="72" grpId="1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17401</TotalTime>
  <Words>4415</Words>
  <Application>Microsoft Office PowerPoint</Application>
  <PresentationFormat>On-screen Show (4:3)</PresentationFormat>
  <Paragraphs>783</Paragraphs>
  <Slides>31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Oriel</vt:lpstr>
      <vt:lpstr>8_Office Theme</vt:lpstr>
      <vt:lpstr>1_Oriel</vt:lpstr>
      <vt:lpstr>2_Oriel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n=  (N.t^2 s^2)/( Nd^2+t^2 s^2 ) n= (13734×〖1/96〗^2×〖0/21〗^2)/(13734×〖0/05〗^2+〖1/96〗^2×〖0/21〗^2 ) ≈322 N:13734 T: 1/96 S۲:۲۱/.  d: ./.5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heydar</dc:creator>
  <cp:lastModifiedBy>REZA mahmoudi</cp:lastModifiedBy>
  <cp:revision>217</cp:revision>
  <dcterms:created xsi:type="dcterms:W3CDTF">2011-10-28T16:41:24Z</dcterms:created>
  <dcterms:modified xsi:type="dcterms:W3CDTF">2014-02-05T18:39:10Z</dcterms:modified>
</cp:coreProperties>
</file>