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4044" r:id="rId1"/>
  </p:sldMasterIdLst>
  <p:notesMasterIdLst>
    <p:notesMasterId r:id="rId39"/>
  </p:notesMasterIdLst>
  <p:sldIdLst>
    <p:sldId id="256" r:id="rId2"/>
    <p:sldId id="258" r:id="rId3"/>
    <p:sldId id="299" r:id="rId4"/>
    <p:sldId id="257" r:id="rId5"/>
    <p:sldId id="264" r:id="rId6"/>
    <p:sldId id="289" r:id="rId7"/>
    <p:sldId id="260" r:id="rId8"/>
    <p:sldId id="290" r:id="rId9"/>
    <p:sldId id="272" r:id="rId10"/>
    <p:sldId id="285" r:id="rId11"/>
    <p:sldId id="286" r:id="rId12"/>
    <p:sldId id="287" r:id="rId13"/>
    <p:sldId id="288" r:id="rId14"/>
    <p:sldId id="261" r:id="rId15"/>
    <p:sldId id="263" r:id="rId16"/>
    <p:sldId id="266" r:id="rId17"/>
    <p:sldId id="284" r:id="rId18"/>
    <p:sldId id="283" r:id="rId19"/>
    <p:sldId id="292" r:id="rId20"/>
    <p:sldId id="291" r:id="rId21"/>
    <p:sldId id="265" r:id="rId22"/>
    <p:sldId id="267" r:id="rId23"/>
    <p:sldId id="268" r:id="rId24"/>
    <p:sldId id="269" r:id="rId25"/>
    <p:sldId id="271" r:id="rId26"/>
    <p:sldId id="282" r:id="rId27"/>
    <p:sldId id="273" r:id="rId28"/>
    <p:sldId id="274" r:id="rId29"/>
    <p:sldId id="275" r:id="rId30"/>
    <p:sldId id="276" r:id="rId31"/>
    <p:sldId id="277" r:id="rId32"/>
    <p:sldId id="278" r:id="rId33"/>
    <p:sldId id="279" r:id="rId34"/>
    <p:sldId id="280" r:id="rId35"/>
    <p:sldId id="281" r:id="rId36"/>
    <p:sldId id="296" r:id="rId37"/>
    <p:sldId id="298" r:id="rId38"/>
  </p:sldIdLst>
  <p:sldSz cx="9144000" cy="6858000" type="screen4x3"/>
  <p:notesSz cx="6858000" cy="9144000"/>
  <p:embeddedFontLst>
    <p:embeddedFont>
      <p:font typeface="Angsana New" panose="02020603050405020304" pitchFamily="18" charset="-34"/>
      <p:regular r:id="rId40"/>
      <p:bold r:id="rId41"/>
      <p:italic r:id="rId42"/>
      <p:boldItalic r:id="rId43"/>
    </p:embeddedFont>
    <p:embeddedFont>
      <p:font typeface="Calibri" panose="020F0502020204030204" pitchFamily="34" charset="0"/>
      <p:regular r:id="rId44"/>
      <p:bold r:id="rId45"/>
      <p:italic r:id="rId46"/>
      <p:boldItalic r:id="rId47"/>
    </p:embeddedFont>
    <p:embeddedFont>
      <p:font typeface="B Mitra" panose="00000400000000000000" pitchFamily="2" charset="-78"/>
      <p:regular r:id="rId48"/>
      <p:bold r:id="rId49"/>
    </p:embeddedFont>
    <p:embeddedFont>
      <p:font typeface="B Kaveh" panose="00000400000000000000" pitchFamily="2" charset="-78"/>
      <p:regular r:id="rId50"/>
    </p:embeddedFont>
    <p:embeddedFont>
      <p:font typeface="Calibri Light" panose="020F0302020204030204" pitchFamily="34" charset="0"/>
      <p:regular r:id="rId51"/>
      <p:italic r:id="rId52"/>
    </p:embeddedFont>
  </p:embeddedFontLst>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412" autoAdjust="0"/>
    <p:restoredTop sz="94689" autoAdjust="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AE54B0-811F-4D82-811E-30A17AD16521}"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04344DD9-9583-47C0-B50E-4FB69A6E06C4}">
      <dgm:prSet custT="1"/>
      <dgm:spPr/>
      <dgm:t>
        <a:bodyPr/>
        <a:lstStyle/>
        <a:p>
          <a:pPr rtl="1"/>
          <a:r>
            <a:rPr lang="fa-IR" sz="4000" dirty="0" smtClean="0">
              <a:cs typeface="B Mitra" pitchFamily="2" charset="-78"/>
            </a:rPr>
            <a:t>نارساخوانی (تعاریف)</a:t>
          </a:r>
          <a:endParaRPr lang="fa-IR" sz="4000" dirty="0">
            <a:cs typeface="B Mitra" pitchFamily="2" charset="-78"/>
          </a:endParaRPr>
        </a:p>
      </dgm:t>
    </dgm:pt>
    <dgm:pt modelId="{C962C074-85C8-459D-9B77-C932C286B7F5}" type="sibTrans" cxnId="{D2A0CE5C-CC4C-4F7C-BC66-798042E08B50}">
      <dgm:prSet/>
      <dgm:spPr/>
      <dgm:t>
        <a:bodyPr/>
        <a:lstStyle/>
        <a:p>
          <a:endParaRPr lang="en-US"/>
        </a:p>
      </dgm:t>
    </dgm:pt>
    <dgm:pt modelId="{EECCD2DD-88D8-4630-81F5-BB88AE0F71AA}" type="parTrans" cxnId="{D2A0CE5C-CC4C-4F7C-BC66-798042E08B50}">
      <dgm:prSet/>
      <dgm:spPr/>
      <dgm:t>
        <a:bodyPr/>
        <a:lstStyle/>
        <a:p>
          <a:endParaRPr lang="en-US"/>
        </a:p>
      </dgm:t>
    </dgm:pt>
    <dgm:pt modelId="{2747F0B2-5B5F-4BBA-BCC6-7E03497EC91E}" type="pres">
      <dgm:prSet presAssocID="{04AE54B0-811F-4D82-811E-30A17AD16521}" presName="linear" presStyleCnt="0">
        <dgm:presLayoutVars>
          <dgm:animLvl val="lvl"/>
          <dgm:resizeHandles val="exact"/>
        </dgm:presLayoutVars>
      </dgm:prSet>
      <dgm:spPr/>
      <dgm:t>
        <a:bodyPr/>
        <a:lstStyle/>
        <a:p>
          <a:endParaRPr lang="en-US"/>
        </a:p>
      </dgm:t>
    </dgm:pt>
    <dgm:pt modelId="{6ACF0A6B-B3F0-4005-89E0-5EBC876B70DA}" type="pres">
      <dgm:prSet presAssocID="{04344DD9-9583-47C0-B50E-4FB69A6E06C4}" presName="parentText" presStyleLbl="node1" presStyleIdx="0" presStyleCnt="1" custLinFactNeighborX="-348" custLinFactNeighborY="924">
        <dgm:presLayoutVars>
          <dgm:chMax val="0"/>
          <dgm:bulletEnabled val="1"/>
        </dgm:presLayoutVars>
      </dgm:prSet>
      <dgm:spPr/>
      <dgm:t>
        <a:bodyPr/>
        <a:lstStyle/>
        <a:p>
          <a:endParaRPr lang="en-US"/>
        </a:p>
      </dgm:t>
    </dgm:pt>
  </dgm:ptLst>
  <dgm:cxnLst>
    <dgm:cxn modelId="{EF7C71B8-5BAB-4711-8A98-CB994DF4DE4C}" type="presOf" srcId="{04AE54B0-811F-4D82-811E-30A17AD16521}" destId="{2747F0B2-5B5F-4BBA-BCC6-7E03497EC91E}" srcOrd="0" destOrd="0" presId="urn:microsoft.com/office/officeart/2005/8/layout/vList2"/>
    <dgm:cxn modelId="{155AC594-8F9F-4D27-8764-7ACCDFAC5B1F}" type="presOf" srcId="{04344DD9-9583-47C0-B50E-4FB69A6E06C4}" destId="{6ACF0A6B-B3F0-4005-89E0-5EBC876B70DA}" srcOrd="0" destOrd="0" presId="urn:microsoft.com/office/officeart/2005/8/layout/vList2"/>
    <dgm:cxn modelId="{D2A0CE5C-CC4C-4F7C-BC66-798042E08B50}" srcId="{04AE54B0-811F-4D82-811E-30A17AD16521}" destId="{04344DD9-9583-47C0-B50E-4FB69A6E06C4}" srcOrd="0" destOrd="0" parTransId="{EECCD2DD-88D8-4630-81F5-BB88AE0F71AA}" sibTransId="{C962C074-85C8-459D-9B77-C932C286B7F5}"/>
    <dgm:cxn modelId="{F0B81249-89EA-4437-832D-8649667308BE}" type="presParOf" srcId="{2747F0B2-5B5F-4BBA-BCC6-7E03497EC91E}" destId="{6ACF0A6B-B3F0-4005-89E0-5EBC876B70D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3717317-5E68-40B1-88CA-8EEA69CAB588}"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814C329C-40B0-4011-85E2-6077A27F7808}">
      <dgm:prSet custT="1"/>
      <dgm:spPr/>
      <dgm:t>
        <a:bodyPr/>
        <a:lstStyle/>
        <a:p>
          <a:pPr rtl="1"/>
          <a:r>
            <a:rPr lang="fa-IR" sz="3200" b="1" smtClean="0">
              <a:cs typeface="B Mitra" pitchFamily="2" charset="-78"/>
            </a:rPr>
            <a:t>تصحیح نارساخوانی دیویس</a:t>
          </a:r>
          <a:endParaRPr lang="en-US" sz="3200" b="1" dirty="0">
            <a:cs typeface="B Mitra" pitchFamily="2" charset="-78"/>
          </a:endParaRPr>
        </a:p>
      </dgm:t>
    </dgm:pt>
    <dgm:pt modelId="{2BE5FE0D-CFEA-4355-B0B7-278E46641C66}" type="parTrans" cxnId="{80FB3107-415F-4A9C-AD42-E55CCA0A5AA7}">
      <dgm:prSet/>
      <dgm:spPr/>
      <dgm:t>
        <a:bodyPr/>
        <a:lstStyle/>
        <a:p>
          <a:endParaRPr lang="en-US"/>
        </a:p>
      </dgm:t>
    </dgm:pt>
    <dgm:pt modelId="{12209014-1F1F-40AE-9A7D-C94CC1E68D0A}" type="sibTrans" cxnId="{80FB3107-415F-4A9C-AD42-E55CCA0A5AA7}">
      <dgm:prSet/>
      <dgm:spPr/>
      <dgm:t>
        <a:bodyPr/>
        <a:lstStyle/>
        <a:p>
          <a:endParaRPr lang="en-US"/>
        </a:p>
      </dgm:t>
    </dgm:pt>
    <dgm:pt modelId="{3E284278-F0E3-490B-A859-AE91F89566E3}" type="pres">
      <dgm:prSet presAssocID="{13717317-5E68-40B1-88CA-8EEA69CAB588}" presName="linear" presStyleCnt="0">
        <dgm:presLayoutVars>
          <dgm:animLvl val="lvl"/>
          <dgm:resizeHandles val="exact"/>
        </dgm:presLayoutVars>
      </dgm:prSet>
      <dgm:spPr/>
      <dgm:t>
        <a:bodyPr/>
        <a:lstStyle/>
        <a:p>
          <a:endParaRPr lang="en-US"/>
        </a:p>
      </dgm:t>
    </dgm:pt>
    <dgm:pt modelId="{79C499FE-079B-48BA-9C90-B0B02B18AB6A}" type="pres">
      <dgm:prSet presAssocID="{814C329C-40B0-4011-85E2-6077A27F7808}" presName="parentText" presStyleLbl="node1" presStyleIdx="0" presStyleCnt="1">
        <dgm:presLayoutVars>
          <dgm:chMax val="0"/>
          <dgm:bulletEnabled val="1"/>
        </dgm:presLayoutVars>
      </dgm:prSet>
      <dgm:spPr/>
      <dgm:t>
        <a:bodyPr/>
        <a:lstStyle/>
        <a:p>
          <a:endParaRPr lang="en-US"/>
        </a:p>
      </dgm:t>
    </dgm:pt>
  </dgm:ptLst>
  <dgm:cxnLst>
    <dgm:cxn modelId="{80FB3107-415F-4A9C-AD42-E55CCA0A5AA7}" srcId="{13717317-5E68-40B1-88CA-8EEA69CAB588}" destId="{814C329C-40B0-4011-85E2-6077A27F7808}" srcOrd="0" destOrd="0" parTransId="{2BE5FE0D-CFEA-4355-B0B7-278E46641C66}" sibTransId="{12209014-1F1F-40AE-9A7D-C94CC1E68D0A}"/>
    <dgm:cxn modelId="{102A08B6-41E9-42DB-A1A4-31D2696B3B2C}" type="presOf" srcId="{814C329C-40B0-4011-85E2-6077A27F7808}" destId="{79C499FE-079B-48BA-9C90-B0B02B18AB6A}" srcOrd="0" destOrd="0" presId="urn:microsoft.com/office/officeart/2005/8/layout/vList2"/>
    <dgm:cxn modelId="{821C2F0A-53AD-4E3E-8C89-9F1EB0AB9293}" type="presOf" srcId="{13717317-5E68-40B1-88CA-8EEA69CAB588}" destId="{3E284278-F0E3-490B-A859-AE91F89566E3}" srcOrd="0" destOrd="0" presId="urn:microsoft.com/office/officeart/2005/8/layout/vList2"/>
    <dgm:cxn modelId="{6F57B27D-A15A-4407-B955-5F5CB189A484}" type="presParOf" srcId="{3E284278-F0E3-490B-A859-AE91F89566E3}" destId="{79C499FE-079B-48BA-9C90-B0B02B18AB6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3E2C605-D6CA-4387-812F-07054218FBF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C241857-A3A6-4CDF-B2CB-A3C1B56A8CFE}">
      <dgm:prSet/>
      <dgm:spPr>
        <a:gradFill flip="none" rotWithShape="1">
          <a:gsLst>
            <a:gs pos="0">
              <a:schemeClr val="accent2">
                <a:lumMod val="75000"/>
              </a:schemeClr>
            </a:gs>
            <a:gs pos="50000">
              <a:schemeClr val="accent1">
                <a:tint val="44500"/>
                <a:satMod val="160000"/>
              </a:schemeClr>
            </a:gs>
            <a:gs pos="100000">
              <a:schemeClr val="accent1">
                <a:tint val="23500"/>
                <a:satMod val="160000"/>
              </a:schemeClr>
            </a:gs>
          </a:gsLst>
          <a:lin ang="18900000" scaled="1"/>
          <a:tileRect/>
        </a:gradFill>
      </dgm:spPr>
      <dgm:t>
        <a:bodyPr/>
        <a:lstStyle/>
        <a:p>
          <a:pPr rtl="1"/>
          <a:r>
            <a:rPr lang="fa-IR" dirty="0" smtClean="0">
              <a:solidFill>
                <a:schemeClr val="tx1"/>
              </a:solidFill>
              <a:cs typeface="B Mitra" pitchFamily="2" charset="-78"/>
            </a:rPr>
            <a:t>معرفی تصحیح نارساخوانی دیویس (ادامه)</a:t>
          </a:r>
          <a:r>
            <a:rPr lang="en-US" dirty="0" smtClean="0"/>
            <a:t/>
          </a:r>
          <a:br>
            <a:rPr lang="en-US" dirty="0" smtClean="0"/>
          </a:br>
          <a:endParaRPr lang="en-US" dirty="0"/>
        </a:p>
      </dgm:t>
    </dgm:pt>
    <dgm:pt modelId="{255A5DFD-A7DF-4677-8851-F5C1BD267FA1}" type="parTrans" cxnId="{58F6D428-AD5E-4A35-AFA9-001CE817A2F5}">
      <dgm:prSet/>
      <dgm:spPr/>
      <dgm:t>
        <a:bodyPr/>
        <a:lstStyle/>
        <a:p>
          <a:endParaRPr lang="en-US"/>
        </a:p>
      </dgm:t>
    </dgm:pt>
    <dgm:pt modelId="{CB554AF9-D8B3-4A7A-BC69-BC485C4BE0DF}" type="sibTrans" cxnId="{58F6D428-AD5E-4A35-AFA9-001CE817A2F5}">
      <dgm:prSet/>
      <dgm:spPr/>
      <dgm:t>
        <a:bodyPr/>
        <a:lstStyle/>
        <a:p>
          <a:endParaRPr lang="en-US"/>
        </a:p>
      </dgm:t>
    </dgm:pt>
    <dgm:pt modelId="{1DCD2E44-83DF-4495-AF99-A7C8A6BBD067}" type="pres">
      <dgm:prSet presAssocID="{C3E2C605-D6CA-4387-812F-07054218FBFF}" presName="linear" presStyleCnt="0">
        <dgm:presLayoutVars>
          <dgm:animLvl val="lvl"/>
          <dgm:resizeHandles val="exact"/>
        </dgm:presLayoutVars>
      </dgm:prSet>
      <dgm:spPr/>
      <dgm:t>
        <a:bodyPr/>
        <a:lstStyle/>
        <a:p>
          <a:endParaRPr lang="en-US"/>
        </a:p>
      </dgm:t>
    </dgm:pt>
    <dgm:pt modelId="{EFEC1081-F811-41AA-99CF-A8688CDB225A}" type="pres">
      <dgm:prSet presAssocID="{0C241857-A3A6-4CDF-B2CB-A3C1B56A8CFE}" presName="parentText" presStyleLbl="node1" presStyleIdx="0" presStyleCnt="1">
        <dgm:presLayoutVars>
          <dgm:chMax val="0"/>
          <dgm:bulletEnabled val="1"/>
        </dgm:presLayoutVars>
      </dgm:prSet>
      <dgm:spPr/>
      <dgm:t>
        <a:bodyPr/>
        <a:lstStyle/>
        <a:p>
          <a:endParaRPr lang="en-US"/>
        </a:p>
      </dgm:t>
    </dgm:pt>
  </dgm:ptLst>
  <dgm:cxnLst>
    <dgm:cxn modelId="{3F1CB9A5-C2D0-400F-9B12-48CAB50732F4}" type="presOf" srcId="{C3E2C605-D6CA-4387-812F-07054218FBFF}" destId="{1DCD2E44-83DF-4495-AF99-A7C8A6BBD067}" srcOrd="0" destOrd="0" presId="urn:microsoft.com/office/officeart/2005/8/layout/vList2"/>
    <dgm:cxn modelId="{58F6D428-AD5E-4A35-AFA9-001CE817A2F5}" srcId="{C3E2C605-D6CA-4387-812F-07054218FBFF}" destId="{0C241857-A3A6-4CDF-B2CB-A3C1B56A8CFE}" srcOrd="0" destOrd="0" parTransId="{255A5DFD-A7DF-4677-8851-F5C1BD267FA1}" sibTransId="{CB554AF9-D8B3-4A7A-BC69-BC485C4BE0DF}"/>
    <dgm:cxn modelId="{B467B086-D625-4BC6-86D4-A60A3C3E8E86}" type="presOf" srcId="{0C241857-A3A6-4CDF-B2CB-A3C1B56A8CFE}" destId="{EFEC1081-F811-41AA-99CF-A8688CDB225A}" srcOrd="0" destOrd="0" presId="urn:microsoft.com/office/officeart/2005/8/layout/vList2"/>
    <dgm:cxn modelId="{7AD4F437-CD8C-4448-A1AC-8EEF3BD9588F}" type="presParOf" srcId="{1DCD2E44-83DF-4495-AF99-A7C8A6BBD067}" destId="{EFEC1081-F811-41AA-99CF-A8688CDB225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22FA6B8-8860-45A6-B7F7-A6725B0BBCB7}"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96799940-A798-4113-A89E-2EB5A5E83AF3}">
      <dgm:prSet custT="1"/>
      <dgm:spPr/>
      <dgm:t>
        <a:bodyPr/>
        <a:lstStyle/>
        <a:p>
          <a:pPr rtl="1"/>
          <a:r>
            <a:rPr lang="fa-IR" sz="2400" b="1" smtClean="0"/>
            <a:t>تصحیح نارساخوانی دیویس</a:t>
          </a:r>
          <a:endParaRPr lang="en-US" sz="2400" b="1" dirty="0"/>
        </a:p>
      </dgm:t>
    </dgm:pt>
    <dgm:pt modelId="{001ADC65-87EF-44E1-821E-702EE2A48F52}" type="parTrans" cxnId="{973A94EB-C944-43A6-A4DB-55FA36AD5F80}">
      <dgm:prSet/>
      <dgm:spPr/>
      <dgm:t>
        <a:bodyPr/>
        <a:lstStyle/>
        <a:p>
          <a:endParaRPr lang="en-US"/>
        </a:p>
      </dgm:t>
    </dgm:pt>
    <dgm:pt modelId="{9C630EEB-5604-40B0-B78F-A918AD31B387}" type="sibTrans" cxnId="{973A94EB-C944-43A6-A4DB-55FA36AD5F80}">
      <dgm:prSet/>
      <dgm:spPr/>
      <dgm:t>
        <a:bodyPr/>
        <a:lstStyle/>
        <a:p>
          <a:endParaRPr lang="en-US"/>
        </a:p>
      </dgm:t>
    </dgm:pt>
    <dgm:pt modelId="{D960A693-2469-489C-B6E6-4800101B02B5}" type="pres">
      <dgm:prSet presAssocID="{922FA6B8-8860-45A6-B7F7-A6725B0BBCB7}" presName="linear" presStyleCnt="0">
        <dgm:presLayoutVars>
          <dgm:animLvl val="lvl"/>
          <dgm:resizeHandles val="exact"/>
        </dgm:presLayoutVars>
      </dgm:prSet>
      <dgm:spPr/>
      <dgm:t>
        <a:bodyPr/>
        <a:lstStyle/>
        <a:p>
          <a:endParaRPr lang="en-US"/>
        </a:p>
      </dgm:t>
    </dgm:pt>
    <dgm:pt modelId="{8745CAF6-C92F-4B87-95BA-532838065255}" type="pres">
      <dgm:prSet presAssocID="{96799940-A798-4113-A89E-2EB5A5E83AF3}" presName="parentText" presStyleLbl="node1" presStyleIdx="0" presStyleCnt="1" custLinFactNeighborX="-1216" custLinFactNeighborY="924">
        <dgm:presLayoutVars>
          <dgm:chMax val="0"/>
          <dgm:bulletEnabled val="1"/>
        </dgm:presLayoutVars>
      </dgm:prSet>
      <dgm:spPr/>
      <dgm:t>
        <a:bodyPr/>
        <a:lstStyle/>
        <a:p>
          <a:endParaRPr lang="en-US"/>
        </a:p>
      </dgm:t>
    </dgm:pt>
  </dgm:ptLst>
  <dgm:cxnLst>
    <dgm:cxn modelId="{57D1D556-8082-44FA-B3A8-DFE24FFA23D9}" type="presOf" srcId="{922FA6B8-8860-45A6-B7F7-A6725B0BBCB7}" destId="{D960A693-2469-489C-B6E6-4800101B02B5}" srcOrd="0" destOrd="0" presId="urn:microsoft.com/office/officeart/2005/8/layout/vList2"/>
    <dgm:cxn modelId="{973A94EB-C944-43A6-A4DB-55FA36AD5F80}" srcId="{922FA6B8-8860-45A6-B7F7-A6725B0BBCB7}" destId="{96799940-A798-4113-A89E-2EB5A5E83AF3}" srcOrd="0" destOrd="0" parTransId="{001ADC65-87EF-44E1-821E-702EE2A48F52}" sibTransId="{9C630EEB-5604-40B0-B78F-A918AD31B387}"/>
    <dgm:cxn modelId="{EEA306F9-E24D-4124-83D6-C0509435F249}" type="presOf" srcId="{96799940-A798-4113-A89E-2EB5A5E83AF3}" destId="{8745CAF6-C92F-4B87-95BA-532838065255}" srcOrd="0" destOrd="0" presId="urn:microsoft.com/office/officeart/2005/8/layout/vList2"/>
    <dgm:cxn modelId="{AC9F417D-48C2-41D1-A725-E9A7EB53FAD6}" type="presParOf" srcId="{D960A693-2469-489C-B6E6-4800101B02B5}" destId="{8745CAF6-C92F-4B87-95BA-532838065255}"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AD85ACB-43D7-4868-BE69-27A2D0C83775}"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82CA51D8-CE89-443E-A9ED-C47CF7066D32}">
      <dgm:prSet/>
      <dgm:spPr/>
      <dgm:t>
        <a:bodyPr/>
        <a:lstStyle/>
        <a:p>
          <a:pPr rtl="1"/>
          <a:r>
            <a:rPr lang="fa-IR" b="1" dirty="0" smtClean="0">
              <a:cs typeface="B Mitra" pitchFamily="2" charset="-78"/>
            </a:rPr>
            <a:t>تصحیح نارساخوانی دیویس (ادامه)</a:t>
          </a:r>
          <a:r>
            <a:rPr lang="en-US" b="1" dirty="0" smtClean="0"/>
            <a:t/>
          </a:r>
          <a:br>
            <a:rPr lang="en-US" b="1" dirty="0" smtClean="0"/>
          </a:br>
          <a:endParaRPr lang="en-US" dirty="0"/>
        </a:p>
      </dgm:t>
    </dgm:pt>
    <dgm:pt modelId="{DC56CF49-FC96-4FDD-AACE-12A2426BED98}" type="parTrans" cxnId="{0FBD69B6-0714-42AD-9032-7D92516FE2E9}">
      <dgm:prSet/>
      <dgm:spPr/>
      <dgm:t>
        <a:bodyPr/>
        <a:lstStyle/>
        <a:p>
          <a:endParaRPr lang="en-US"/>
        </a:p>
      </dgm:t>
    </dgm:pt>
    <dgm:pt modelId="{DC631AA7-48FE-4354-9C05-874B39642DA3}" type="sibTrans" cxnId="{0FBD69B6-0714-42AD-9032-7D92516FE2E9}">
      <dgm:prSet/>
      <dgm:spPr/>
      <dgm:t>
        <a:bodyPr/>
        <a:lstStyle/>
        <a:p>
          <a:endParaRPr lang="en-US"/>
        </a:p>
      </dgm:t>
    </dgm:pt>
    <dgm:pt modelId="{3D0F0658-9F94-4710-97FC-5C6AF24F6421}" type="pres">
      <dgm:prSet presAssocID="{BAD85ACB-43D7-4868-BE69-27A2D0C83775}" presName="linear" presStyleCnt="0">
        <dgm:presLayoutVars>
          <dgm:animLvl val="lvl"/>
          <dgm:resizeHandles val="exact"/>
        </dgm:presLayoutVars>
      </dgm:prSet>
      <dgm:spPr/>
      <dgm:t>
        <a:bodyPr/>
        <a:lstStyle/>
        <a:p>
          <a:endParaRPr lang="en-US"/>
        </a:p>
      </dgm:t>
    </dgm:pt>
    <dgm:pt modelId="{A0EFD2A3-9243-49A2-96CF-FE4574ECA964}" type="pres">
      <dgm:prSet presAssocID="{82CA51D8-CE89-443E-A9ED-C47CF7066D32}" presName="parentText" presStyleLbl="node1" presStyleIdx="0" presStyleCnt="1">
        <dgm:presLayoutVars>
          <dgm:chMax val="0"/>
          <dgm:bulletEnabled val="1"/>
        </dgm:presLayoutVars>
      </dgm:prSet>
      <dgm:spPr/>
      <dgm:t>
        <a:bodyPr/>
        <a:lstStyle/>
        <a:p>
          <a:endParaRPr lang="en-US"/>
        </a:p>
      </dgm:t>
    </dgm:pt>
  </dgm:ptLst>
  <dgm:cxnLst>
    <dgm:cxn modelId="{05612ACF-F607-45FC-B5FD-40977856BC0C}" type="presOf" srcId="{82CA51D8-CE89-443E-A9ED-C47CF7066D32}" destId="{A0EFD2A3-9243-49A2-96CF-FE4574ECA964}" srcOrd="0" destOrd="0" presId="urn:microsoft.com/office/officeart/2005/8/layout/vList2"/>
    <dgm:cxn modelId="{0FBD69B6-0714-42AD-9032-7D92516FE2E9}" srcId="{BAD85ACB-43D7-4868-BE69-27A2D0C83775}" destId="{82CA51D8-CE89-443E-A9ED-C47CF7066D32}" srcOrd="0" destOrd="0" parTransId="{DC56CF49-FC96-4FDD-AACE-12A2426BED98}" sibTransId="{DC631AA7-48FE-4354-9C05-874B39642DA3}"/>
    <dgm:cxn modelId="{7E22D3D4-F8C4-4C44-A1F4-4FB71E0F23FC}" type="presOf" srcId="{BAD85ACB-43D7-4868-BE69-27A2D0C83775}" destId="{3D0F0658-9F94-4710-97FC-5C6AF24F6421}" srcOrd="0" destOrd="0" presId="urn:microsoft.com/office/officeart/2005/8/layout/vList2"/>
    <dgm:cxn modelId="{A833BCB7-2024-4872-B245-C45449342407}" type="presParOf" srcId="{3D0F0658-9F94-4710-97FC-5C6AF24F6421}" destId="{A0EFD2A3-9243-49A2-96CF-FE4574ECA96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C844714-C5DC-4AF5-A7BC-6575651F5004}"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84D6A1DD-3D1C-4F07-B41A-CDDB9D6E93CE}">
      <dgm:prSet/>
      <dgm:spPr/>
      <dgm:t>
        <a:bodyPr/>
        <a:lstStyle/>
        <a:p>
          <a:pPr rtl="1"/>
          <a:r>
            <a:rPr lang="fa-IR" b="1" dirty="0" smtClean="0">
              <a:cs typeface="B Mitra" pitchFamily="2" charset="-78"/>
            </a:rPr>
            <a:t>تصحیح نارساخوانی دیویس (ادامه)</a:t>
          </a:r>
          <a:r>
            <a:rPr lang="en-US" dirty="0" smtClean="0"/>
            <a:t/>
          </a:r>
          <a:br>
            <a:rPr lang="en-US" dirty="0" smtClean="0"/>
          </a:br>
          <a:endParaRPr lang="en-US" dirty="0"/>
        </a:p>
      </dgm:t>
    </dgm:pt>
    <dgm:pt modelId="{894A9AC4-3C00-420E-8F54-8740EFF004BB}" type="parTrans" cxnId="{7E5886FA-6457-40F0-865A-637D9244D133}">
      <dgm:prSet/>
      <dgm:spPr/>
      <dgm:t>
        <a:bodyPr/>
        <a:lstStyle/>
        <a:p>
          <a:endParaRPr lang="en-US"/>
        </a:p>
      </dgm:t>
    </dgm:pt>
    <dgm:pt modelId="{FD4E1BF1-E59D-418F-9CD9-BAB8C2216982}" type="sibTrans" cxnId="{7E5886FA-6457-40F0-865A-637D9244D133}">
      <dgm:prSet/>
      <dgm:spPr/>
      <dgm:t>
        <a:bodyPr/>
        <a:lstStyle/>
        <a:p>
          <a:endParaRPr lang="en-US"/>
        </a:p>
      </dgm:t>
    </dgm:pt>
    <dgm:pt modelId="{5F3F5691-36A0-4F28-BD8B-E884D4C9DE8D}" type="pres">
      <dgm:prSet presAssocID="{7C844714-C5DC-4AF5-A7BC-6575651F5004}" presName="linear" presStyleCnt="0">
        <dgm:presLayoutVars>
          <dgm:animLvl val="lvl"/>
          <dgm:resizeHandles val="exact"/>
        </dgm:presLayoutVars>
      </dgm:prSet>
      <dgm:spPr/>
      <dgm:t>
        <a:bodyPr/>
        <a:lstStyle/>
        <a:p>
          <a:endParaRPr lang="en-US"/>
        </a:p>
      </dgm:t>
    </dgm:pt>
    <dgm:pt modelId="{097E7A41-7FCB-463A-B73F-DEE2D5194823}" type="pres">
      <dgm:prSet presAssocID="{84D6A1DD-3D1C-4F07-B41A-CDDB9D6E93CE}" presName="parentText" presStyleLbl="node1" presStyleIdx="0" presStyleCnt="1">
        <dgm:presLayoutVars>
          <dgm:chMax val="0"/>
          <dgm:bulletEnabled val="1"/>
        </dgm:presLayoutVars>
      </dgm:prSet>
      <dgm:spPr/>
      <dgm:t>
        <a:bodyPr/>
        <a:lstStyle/>
        <a:p>
          <a:endParaRPr lang="en-US"/>
        </a:p>
      </dgm:t>
    </dgm:pt>
  </dgm:ptLst>
  <dgm:cxnLst>
    <dgm:cxn modelId="{B32BBD18-1F4D-4915-ABE8-D4F41E562630}" type="presOf" srcId="{84D6A1DD-3D1C-4F07-B41A-CDDB9D6E93CE}" destId="{097E7A41-7FCB-463A-B73F-DEE2D5194823}" srcOrd="0" destOrd="0" presId="urn:microsoft.com/office/officeart/2005/8/layout/vList2"/>
    <dgm:cxn modelId="{7E5886FA-6457-40F0-865A-637D9244D133}" srcId="{7C844714-C5DC-4AF5-A7BC-6575651F5004}" destId="{84D6A1DD-3D1C-4F07-B41A-CDDB9D6E93CE}" srcOrd="0" destOrd="0" parTransId="{894A9AC4-3C00-420E-8F54-8740EFF004BB}" sibTransId="{FD4E1BF1-E59D-418F-9CD9-BAB8C2216982}"/>
    <dgm:cxn modelId="{2CF42528-CB35-4604-AE11-23252D8CAACC}" type="presOf" srcId="{7C844714-C5DC-4AF5-A7BC-6575651F5004}" destId="{5F3F5691-36A0-4F28-BD8B-E884D4C9DE8D}" srcOrd="0" destOrd="0" presId="urn:microsoft.com/office/officeart/2005/8/layout/vList2"/>
    <dgm:cxn modelId="{4A5BE0DF-0ACA-4E41-B2E6-200C8518FC06}" type="presParOf" srcId="{5F3F5691-36A0-4F28-BD8B-E884D4C9DE8D}" destId="{097E7A41-7FCB-463A-B73F-DEE2D519482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263EF4C-9F49-4C27-BEBE-5C4A1E4F0770}"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195A6A4D-B553-4C3E-BA3A-F0205F5615CD}">
      <dgm:prSet phldrT="[Text]" custT="1"/>
      <dgm:spPr/>
      <dgm:t>
        <a:bodyPr/>
        <a:lstStyle/>
        <a:p>
          <a:pPr rtl="1"/>
          <a:r>
            <a:rPr lang="fa-IR" sz="2800" b="1" dirty="0" smtClean="0">
              <a:cs typeface="B Mitra" pitchFamily="2" charset="-78"/>
            </a:rPr>
            <a:t>تصحیح نارساخوانی دیویس (ادامه</a:t>
          </a:r>
          <a:r>
            <a:rPr lang="fa-IR" sz="2800" dirty="0" smtClean="0">
              <a:cs typeface="B Mitra" pitchFamily="2" charset="-78"/>
            </a:rPr>
            <a:t>)</a:t>
          </a:r>
          <a:endParaRPr lang="en-US" sz="2800" dirty="0">
            <a:cs typeface="B Mitra" pitchFamily="2" charset="-78"/>
          </a:endParaRPr>
        </a:p>
      </dgm:t>
    </dgm:pt>
    <dgm:pt modelId="{AD3677CC-FD6C-4BED-B436-6500441F323B}" type="parTrans" cxnId="{9A897051-F7CB-4553-90F6-A502292DD2E7}">
      <dgm:prSet/>
      <dgm:spPr/>
      <dgm:t>
        <a:bodyPr/>
        <a:lstStyle/>
        <a:p>
          <a:endParaRPr lang="en-US"/>
        </a:p>
      </dgm:t>
    </dgm:pt>
    <dgm:pt modelId="{96536B7D-D3A9-4FC5-A82D-44C677399136}" type="sibTrans" cxnId="{9A897051-F7CB-4553-90F6-A502292DD2E7}">
      <dgm:prSet/>
      <dgm:spPr/>
      <dgm:t>
        <a:bodyPr/>
        <a:lstStyle/>
        <a:p>
          <a:endParaRPr lang="en-US"/>
        </a:p>
      </dgm:t>
    </dgm:pt>
    <dgm:pt modelId="{0739210A-4B36-49DF-97F6-C25CBE48E9F7}" type="pres">
      <dgm:prSet presAssocID="{2263EF4C-9F49-4C27-BEBE-5C4A1E4F0770}" presName="linear" presStyleCnt="0">
        <dgm:presLayoutVars>
          <dgm:animLvl val="lvl"/>
          <dgm:resizeHandles val="exact"/>
        </dgm:presLayoutVars>
      </dgm:prSet>
      <dgm:spPr/>
      <dgm:t>
        <a:bodyPr/>
        <a:lstStyle/>
        <a:p>
          <a:endParaRPr lang="en-US"/>
        </a:p>
      </dgm:t>
    </dgm:pt>
    <dgm:pt modelId="{10FAE37F-0EA6-4BE4-A54D-864B067F9A94}" type="pres">
      <dgm:prSet presAssocID="{195A6A4D-B553-4C3E-BA3A-F0205F5615CD}" presName="parentText" presStyleLbl="node1" presStyleIdx="0" presStyleCnt="1" custLinFactNeighborX="-868" custLinFactNeighborY="924">
        <dgm:presLayoutVars>
          <dgm:chMax val="0"/>
          <dgm:bulletEnabled val="1"/>
        </dgm:presLayoutVars>
      </dgm:prSet>
      <dgm:spPr/>
      <dgm:t>
        <a:bodyPr/>
        <a:lstStyle/>
        <a:p>
          <a:endParaRPr lang="en-US"/>
        </a:p>
      </dgm:t>
    </dgm:pt>
  </dgm:ptLst>
  <dgm:cxnLst>
    <dgm:cxn modelId="{C53E2AD6-4261-47C6-A554-C12CB079D429}" type="presOf" srcId="{195A6A4D-B553-4C3E-BA3A-F0205F5615CD}" destId="{10FAE37F-0EA6-4BE4-A54D-864B067F9A94}" srcOrd="0" destOrd="0" presId="urn:microsoft.com/office/officeart/2005/8/layout/vList2"/>
    <dgm:cxn modelId="{9A897051-F7CB-4553-90F6-A502292DD2E7}" srcId="{2263EF4C-9F49-4C27-BEBE-5C4A1E4F0770}" destId="{195A6A4D-B553-4C3E-BA3A-F0205F5615CD}" srcOrd="0" destOrd="0" parTransId="{AD3677CC-FD6C-4BED-B436-6500441F323B}" sibTransId="{96536B7D-D3A9-4FC5-A82D-44C677399136}"/>
    <dgm:cxn modelId="{2362FFD3-FBF2-47FE-A4B4-6F886670D209}" type="presOf" srcId="{2263EF4C-9F49-4C27-BEBE-5C4A1E4F0770}" destId="{0739210A-4B36-49DF-97F6-C25CBE48E9F7}" srcOrd="0" destOrd="0" presId="urn:microsoft.com/office/officeart/2005/8/layout/vList2"/>
    <dgm:cxn modelId="{64921388-67D3-4329-9FF8-79DCDD774FB1}" type="presParOf" srcId="{0739210A-4B36-49DF-97F6-C25CBE48E9F7}" destId="{10FAE37F-0EA6-4BE4-A54D-864B067F9A9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AD85ACB-43D7-4868-BE69-27A2D0C83775}"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82CA51D8-CE89-443E-A9ED-C47CF7066D32}">
      <dgm:prSet/>
      <dgm:spPr/>
      <dgm:t>
        <a:bodyPr/>
        <a:lstStyle/>
        <a:p>
          <a:pPr rtl="1"/>
          <a:r>
            <a:rPr lang="fa-IR" b="1" dirty="0" smtClean="0">
              <a:cs typeface="B Mitra" pitchFamily="2" charset="-78"/>
            </a:rPr>
            <a:t>تکنیک نارساخوانی دیویس (ادامه)</a:t>
          </a:r>
          <a:r>
            <a:rPr lang="en-US" b="1" dirty="0" smtClean="0"/>
            <a:t/>
          </a:r>
          <a:br>
            <a:rPr lang="en-US" b="1" dirty="0" smtClean="0"/>
          </a:br>
          <a:endParaRPr lang="en-US" dirty="0"/>
        </a:p>
      </dgm:t>
    </dgm:pt>
    <dgm:pt modelId="{DC56CF49-FC96-4FDD-AACE-12A2426BED98}" type="parTrans" cxnId="{0FBD69B6-0714-42AD-9032-7D92516FE2E9}">
      <dgm:prSet/>
      <dgm:spPr/>
      <dgm:t>
        <a:bodyPr/>
        <a:lstStyle/>
        <a:p>
          <a:endParaRPr lang="en-US"/>
        </a:p>
      </dgm:t>
    </dgm:pt>
    <dgm:pt modelId="{DC631AA7-48FE-4354-9C05-874B39642DA3}" type="sibTrans" cxnId="{0FBD69B6-0714-42AD-9032-7D92516FE2E9}">
      <dgm:prSet/>
      <dgm:spPr/>
      <dgm:t>
        <a:bodyPr/>
        <a:lstStyle/>
        <a:p>
          <a:endParaRPr lang="en-US"/>
        </a:p>
      </dgm:t>
    </dgm:pt>
    <dgm:pt modelId="{3D0F0658-9F94-4710-97FC-5C6AF24F6421}" type="pres">
      <dgm:prSet presAssocID="{BAD85ACB-43D7-4868-BE69-27A2D0C83775}" presName="linear" presStyleCnt="0">
        <dgm:presLayoutVars>
          <dgm:animLvl val="lvl"/>
          <dgm:resizeHandles val="exact"/>
        </dgm:presLayoutVars>
      </dgm:prSet>
      <dgm:spPr/>
      <dgm:t>
        <a:bodyPr/>
        <a:lstStyle/>
        <a:p>
          <a:endParaRPr lang="en-US"/>
        </a:p>
      </dgm:t>
    </dgm:pt>
    <dgm:pt modelId="{A0EFD2A3-9243-49A2-96CF-FE4574ECA964}" type="pres">
      <dgm:prSet presAssocID="{82CA51D8-CE89-443E-A9ED-C47CF7066D32}" presName="parentText" presStyleLbl="node1" presStyleIdx="0" presStyleCnt="1">
        <dgm:presLayoutVars>
          <dgm:chMax val="0"/>
          <dgm:bulletEnabled val="1"/>
        </dgm:presLayoutVars>
      </dgm:prSet>
      <dgm:spPr/>
      <dgm:t>
        <a:bodyPr/>
        <a:lstStyle/>
        <a:p>
          <a:endParaRPr lang="en-US"/>
        </a:p>
      </dgm:t>
    </dgm:pt>
  </dgm:ptLst>
  <dgm:cxnLst>
    <dgm:cxn modelId="{0FBD69B6-0714-42AD-9032-7D92516FE2E9}" srcId="{BAD85ACB-43D7-4868-BE69-27A2D0C83775}" destId="{82CA51D8-CE89-443E-A9ED-C47CF7066D32}" srcOrd="0" destOrd="0" parTransId="{DC56CF49-FC96-4FDD-AACE-12A2426BED98}" sibTransId="{DC631AA7-48FE-4354-9C05-874B39642DA3}"/>
    <dgm:cxn modelId="{8B31D546-4C06-4D66-96BE-A51572EFE67E}" type="presOf" srcId="{82CA51D8-CE89-443E-A9ED-C47CF7066D32}" destId="{A0EFD2A3-9243-49A2-96CF-FE4574ECA964}" srcOrd="0" destOrd="0" presId="urn:microsoft.com/office/officeart/2005/8/layout/vList2"/>
    <dgm:cxn modelId="{8A01DF10-2AAF-4D92-AA2D-2E2B7113FE59}" type="presOf" srcId="{BAD85ACB-43D7-4868-BE69-27A2D0C83775}" destId="{3D0F0658-9F94-4710-97FC-5C6AF24F6421}" srcOrd="0" destOrd="0" presId="urn:microsoft.com/office/officeart/2005/8/layout/vList2"/>
    <dgm:cxn modelId="{999BBD03-E673-4E18-BD04-B5A2FDA09C32}" type="presParOf" srcId="{3D0F0658-9F94-4710-97FC-5C6AF24F6421}" destId="{A0EFD2A3-9243-49A2-96CF-FE4574ECA96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AD85ACB-43D7-4868-BE69-27A2D0C83775}"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82CA51D8-CE89-443E-A9ED-C47CF7066D32}">
      <dgm:prSet/>
      <dgm:spPr/>
      <dgm:t>
        <a:bodyPr/>
        <a:lstStyle/>
        <a:p>
          <a:pPr rtl="1"/>
          <a:r>
            <a:rPr lang="fa-IR" b="1" dirty="0" smtClean="0">
              <a:cs typeface="B Mitra" pitchFamily="2" charset="-78"/>
            </a:rPr>
            <a:t>تصحیح نارساخوانی دیویس (ادامه)</a:t>
          </a:r>
          <a:r>
            <a:rPr lang="en-US" b="1" dirty="0" smtClean="0"/>
            <a:t/>
          </a:r>
          <a:br>
            <a:rPr lang="en-US" b="1" dirty="0" smtClean="0"/>
          </a:br>
          <a:endParaRPr lang="en-US" dirty="0"/>
        </a:p>
      </dgm:t>
    </dgm:pt>
    <dgm:pt modelId="{DC56CF49-FC96-4FDD-AACE-12A2426BED98}" type="parTrans" cxnId="{0FBD69B6-0714-42AD-9032-7D92516FE2E9}">
      <dgm:prSet/>
      <dgm:spPr/>
      <dgm:t>
        <a:bodyPr/>
        <a:lstStyle/>
        <a:p>
          <a:endParaRPr lang="en-US"/>
        </a:p>
      </dgm:t>
    </dgm:pt>
    <dgm:pt modelId="{DC631AA7-48FE-4354-9C05-874B39642DA3}" type="sibTrans" cxnId="{0FBD69B6-0714-42AD-9032-7D92516FE2E9}">
      <dgm:prSet/>
      <dgm:spPr/>
      <dgm:t>
        <a:bodyPr/>
        <a:lstStyle/>
        <a:p>
          <a:endParaRPr lang="en-US"/>
        </a:p>
      </dgm:t>
    </dgm:pt>
    <dgm:pt modelId="{3D0F0658-9F94-4710-97FC-5C6AF24F6421}" type="pres">
      <dgm:prSet presAssocID="{BAD85ACB-43D7-4868-BE69-27A2D0C83775}" presName="linear" presStyleCnt="0">
        <dgm:presLayoutVars>
          <dgm:animLvl val="lvl"/>
          <dgm:resizeHandles val="exact"/>
        </dgm:presLayoutVars>
      </dgm:prSet>
      <dgm:spPr/>
      <dgm:t>
        <a:bodyPr/>
        <a:lstStyle/>
        <a:p>
          <a:endParaRPr lang="en-US"/>
        </a:p>
      </dgm:t>
    </dgm:pt>
    <dgm:pt modelId="{A0EFD2A3-9243-49A2-96CF-FE4574ECA964}" type="pres">
      <dgm:prSet presAssocID="{82CA51D8-CE89-443E-A9ED-C47CF7066D32}" presName="parentText" presStyleLbl="node1" presStyleIdx="0" presStyleCnt="1">
        <dgm:presLayoutVars>
          <dgm:chMax val="0"/>
          <dgm:bulletEnabled val="1"/>
        </dgm:presLayoutVars>
      </dgm:prSet>
      <dgm:spPr/>
      <dgm:t>
        <a:bodyPr/>
        <a:lstStyle/>
        <a:p>
          <a:endParaRPr lang="en-US"/>
        </a:p>
      </dgm:t>
    </dgm:pt>
  </dgm:ptLst>
  <dgm:cxnLst>
    <dgm:cxn modelId="{0FBD69B6-0714-42AD-9032-7D92516FE2E9}" srcId="{BAD85ACB-43D7-4868-BE69-27A2D0C83775}" destId="{82CA51D8-CE89-443E-A9ED-C47CF7066D32}" srcOrd="0" destOrd="0" parTransId="{DC56CF49-FC96-4FDD-AACE-12A2426BED98}" sibTransId="{DC631AA7-48FE-4354-9C05-874B39642DA3}"/>
    <dgm:cxn modelId="{2E053CA7-9DEE-40E0-8C95-2AACEF9D1BD9}" type="presOf" srcId="{BAD85ACB-43D7-4868-BE69-27A2D0C83775}" destId="{3D0F0658-9F94-4710-97FC-5C6AF24F6421}" srcOrd="0" destOrd="0" presId="urn:microsoft.com/office/officeart/2005/8/layout/vList2"/>
    <dgm:cxn modelId="{010F35E7-A03E-4F80-82E9-24D2CE93E3ED}" type="presOf" srcId="{82CA51D8-CE89-443E-A9ED-C47CF7066D32}" destId="{A0EFD2A3-9243-49A2-96CF-FE4574ECA964}" srcOrd="0" destOrd="0" presId="urn:microsoft.com/office/officeart/2005/8/layout/vList2"/>
    <dgm:cxn modelId="{73F38268-898A-4110-85AD-E990DB795FC1}" type="presParOf" srcId="{3D0F0658-9F94-4710-97FC-5C6AF24F6421}" destId="{A0EFD2A3-9243-49A2-96CF-FE4574ECA96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AD85ACB-43D7-4868-BE69-27A2D0C83775}"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82CA51D8-CE89-443E-A9ED-C47CF7066D32}">
      <dgm:prSet/>
      <dgm:spPr/>
      <dgm:t>
        <a:bodyPr/>
        <a:lstStyle/>
        <a:p>
          <a:pPr rtl="1"/>
          <a:r>
            <a:rPr lang="fa-IR" b="1" dirty="0" smtClean="0">
              <a:cs typeface="B Mitra" pitchFamily="2" charset="-78"/>
            </a:rPr>
            <a:t>تصحیح نارساخوانی دیویس (ادامه)</a:t>
          </a:r>
          <a:r>
            <a:rPr lang="en-US" b="1" dirty="0" smtClean="0"/>
            <a:t/>
          </a:r>
          <a:br>
            <a:rPr lang="en-US" b="1" dirty="0" smtClean="0"/>
          </a:br>
          <a:endParaRPr lang="en-US" dirty="0"/>
        </a:p>
      </dgm:t>
    </dgm:pt>
    <dgm:pt modelId="{DC56CF49-FC96-4FDD-AACE-12A2426BED98}" type="parTrans" cxnId="{0FBD69B6-0714-42AD-9032-7D92516FE2E9}">
      <dgm:prSet/>
      <dgm:spPr/>
      <dgm:t>
        <a:bodyPr/>
        <a:lstStyle/>
        <a:p>
          <a:endParaRPr lang="en-US"/>
        </a:p>
      </dgm:t>
    </dgm:pt>
    <dgm:pt modelId="{DC631AA7-48FE-4354-9C05-874B39642DA3}" type="sibTrans" cxnId="{0FBD69B6-0714-42AD-9032-7D92516FE2E9}">
      <dgm:prSet/>
      <dgm:spPr/>
      <dgm:t>
        <a:bodyPr/>
        <a:lstStyle/>
        <a:p>
          <a:endParaRPr lang="en-US"/>
        </a:p>
      </dgm:t>
    </dgm:pt>
    <dgm:pt modelId="{3D0F0658-9F94-4710-97FC-5C6AF24F6421}" type="pres">
      <dgm:prSet presAssocID="{BAD85ACB-43D7-4868-BE69-27A2D0C83775}" presName="linear" presStyleCnt="0">
        <dgm:presLayoutVars>
          <dgm:animLvl val="lvl"/>
          <dgm:resizeHandles val="exact"/>
        </dgm:presLayoutVars>
      </dgm:prSet>
      <dgm:spPr/>
      <dgm:t>
        <a:bodyPr/>
        <a:lstStyle/>
        <a:p>
          <a:endParaRPr lang="en-US"/>
        </a:p>
      </dgm:t>
    </dgm:pt>
    <dgm:pt modelId="{A0EFD2A3-9243-49A2-96CF-FE4574ECA964}" type="pres">
      <dgm:prSet presAssocID="{82CA51D8-CE89-443E-A9ED-C47CF7066D32}" presName="parentText" presStyleLbl="node1" presStyleIdx="0" presStyleCnt="1">
        <dgm:presLayoutVars>
          <dgm:chMax val="0"/>
          <dgm:bulletEnabled val="1"/>
        </dgm:presLayoutVars>
      </dgm:prSet>
      <dgm:spPr/>
      <dgm:t>
        <a:bodyPr/>
        <a:lstStyle/>
        <a:p>
          <a:endParaRPr lang="en-US"/>
        </a:p>
      </dgm:t>
    </dgm:pt>
  </dgm:ptLst>
  <dgm:cxnLst>
    <dgm:cxn modelId="{AE5A033D-C57A-40B5-AE25-5C61610DAD85}" type="presOf" srcId="{BAD85ACB-43D7-4868-BE69-27A2D0C83775}" destId="{3D0F0658-9F94-4710-97FC-5C6AF24F6421}" srcOrd="0" destOrd="0" presId="urn:microsoft.com/office/officeart/2005/8/layout/vList2"/>
    <dgm:cxn modelId="{0FBD69B6-0714-42AD-9032-7D92516FE2E9}" srcId="{BAD85ACB-43D7-4868-BE69-27A2D0C83775}" destId="{82CA51D8-CE89-443E-A9ED-C47CF7066D32}" srcOrd="0" destOrd="0" parTransId="{DC56CF49-FC96-4FDD-AACE-12A2426BED98}" sibTransId="{DC631AA7-48FE-4354-9C05-874B39642DA3}"/>
    <dgm:cxn modelId="{BAE5AC0E-900B-4C1A-959E-7B73201E30FA}" type="presOf" srcId="{82CA51D8-CE89-443E-A9ED-C47CF7066D32}" destId="{A0EFD2A3-9243-49A2-96CF-FE4574ECA964}" srcOrd="0" destOrd="0" presId="urn:microsoft.com/office/officeart/2005/8/layout/vList2"/>
    <dgm:cxn modelId="{1C96AD89-2B5B-474B-B393-4472F37EEA87}" type="presParOf" srcId="{3D0F0658-9F94-4710-97FC-5C6AF24F6421}" destId="{A0EFD2A3-9243-49A2-96CF-FE4574ECA96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AD85ACB-43D7-4868-BE69-27A2D0C83775}"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82CA51D8-CE89-443E-A9ED-C47CF7066D32}">
      <dgm:prSet/>
      <dgm:spPr/>
      <dgm:t>
        <a:bodyPr/>
        <a:lstStyle/>
        <a:p>
          <a:pPr rtl="1"/>
          <a:r>
            <a:rPr lang="fa-IR" b="1" dirty="0" smtClean="0">
              <a:cs typeface="B Mitra" pitchFamily="2" charset="-78"/>
            </a:rPr>
            <a:t>تصحیح نارساخوانی دیویس (ادامه)</a:t>
          </a:r>
          <a:r>
            <a:rPr lang="en-US" b="1" dirty="0" smtClean="0"/>
            <a:t/>
          </a:r>
          <a:br>
            <a:rPr lang="en-US" b="1" dirty="0" smtClean="0"/>
          </a:br>
          <a:endParaRPr lang="en-US" dirty="0"/>
        </a:p>
      </dgm:t>
    </dgm:pt>
    <dgm:pt modelId="{DC56CF49-FC96-4FDD-AACE-12A2426BED98}" type="parTrans" cxnId="{0FBD69B6-0714-42AD-9032-7D92516FE2E9}">
      <dgm:prSet/>
      <dgm:spPr/>
      <dgm:t>
        <a:bodyPr/>
        <a:lstStyle/>
        <a:p>
          <a:endParaRPr lang="en-US"/>
        </a:p>
      </dgm:t>
    </dgm:pt>
    <dgm:pt modelId="{DC631AA7-48FE-4354-9C05-874B39642DA3}" type="sibTrans" cxnId="{0FBD69B6-0714-42AD-9032-7D92516FE2E9}">
      <dgm:prSet/>
      <dgm:spPr/>
      <dgm:t>
        <a:bodyPr/>
        <a:lstStyle/>
        <a:p>
          <a:endParaRPr lang="en-US"/>
        </a:p>
      </dgm:t>
    </dgm:pt>
    <dgm:pt modelId="{3D0F0658-9F94-4710-97FC-5C6AF24F6421}" type="pres">
      <dgm:prSet presAssocID="{BAD85ACB-43D7-4868-BE69-27A2D0C83775}" presName="linear" presStyleCnt="0">
        <dgm:presLayoutVars>
          <dgm:animLvl val="lvl"/>
          <dgm:resizeHandles val="exact"/>
        </dgm:presLayoutVars>
      </dgm:prSet>
      <dgm:spPr/>
      <dgm:t>
        <a:bodyPr/>
        <a:lstStyle/>
        <a:p>
          <a:endParaRPr lang="en-US"/>
        </a:p>
      </dgm:t>
    </dgm:pt>
    <dgm:pt modelId="{A0EFD2A3-9243-49A2-96CF-FE4574ECA964}" type="pres">
      <dgm:prSet presAssocID="{82CA51D8-CE89-443E-A9ED-C47CF7066D32}" presName="parentText" presStyleLbl="node1" presStyleIdx="0" presStyleCnt="1">
        <dgm:presLayoutVars>
          <dgm:chMax val="0"/>
          <dgm:bulletEnabled val="1"/>
        </dgm:presLayoutVars>
      </dgm:prSet>
      <dgm:spPr/>
      <dgm:t>
        <a:bodyPr/>
        <a:lstStyle/>
        <a:p>
          <a:endParaRPr lang="en-US"/>
        </a:p>
      </dgm:t>
    </dgm:pt>
  </dgm:ptLst>
  <dgm:cxnLst>
    <dgm:cxn modelId="{0FBD69B6-0714-42AD-9032-7D92516FE2E9}" srcId="{BAD85ACB-43D7-4868-BE69-27A2D0C83775}" destId="{82CA51D8-CE89-443E-A9ED-C47CF7066D32}" srcOrd="0" destOrd="0" parTransId="{DC56CF49-FC96-4FDD-AACE-12A2426BED98}" sibTransId="{DC631AA7-48FE-4354-9C05-874B39642DA3}"/>
    <dgm:cxn modelId="{308CC38D-5BAA-4B45-84DE-B99F066BA7B1}" type="presOf" srcId="{BAD85ACB-43D7-4868-BE69-27A2D0C83775}" destId="{3D0F0658-9F94-4710-97FC-5C6AF24F6421}" srcOrd="0" destOrd="0" presId="urn:microsoft.com/office/officeart/2005/8/layout/vList2"/>
    <dgm:cxn modelId="{8E005783-A573-4875-8D01-47178C6426CC}" type="presOf" srcId="{82CA51D8-CE89-443E-A9ED-C47CF7066D32}" destId="{A0EFD2A3-9243-49A2-96CF-FE4574ECA964}" srcOrd="0" destOrd="0" presId="urn:microsoft.com/office/officeart/2005/8/layout/vList2"/>
    <dgm:cxn modelId="{15C48499-7B8B-4349-A4C8-B6C026C3CBD3}" type="presParOf" srcId="{3D0F0658-9F94-4710-97FC-5C6AF24F6421}" destId="{A0EFD2A3-9243-49A2-96CF-FE4574ECA96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7EE2FE-816C-4453-B1FA-A7019A5779AC}"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76E55294-B273-42B2-85CE-0C43F2D5288B}">
      <dgm:prSet custT="1"/>
      <dgm:spPr/>
      <dgm:t>
        <a:bodyPr/>
        <a:lstStyle/>
        <a:p>
          <a:pPr rtl="1"/>
          <a:r>
            <a:rPr lang="fa-IR" sz="2400" b="0" dirty="0" smtClean="0">
              <a:cs typeface="B Mitra" pitchFamily="2" charset="-78"/>
            </a:rPr>
            <a:t>تشخیص</a:t>
          </a:r>
          <a:r>
            <a:rPr lang="fa-IR" sz="1200" b="1" dirty="0" smtClean="0"/>
            <a:t> </a:t>
          </a:r>
          <a:br>
            <a:rPr lang="fa-IR" sz="1200" b="1" dirty="0" smtClean="0"/>
          </a:br>
          <a:r>
            <a:rPr lang="fa-IR" sz="1200" b="1" dirty="0" smtClean="0"/>
            <a:t/>
          </a:r>
          <a:br>
            <a:rPr lang="fa-IR" sz="1200" b="1" dirty="0" smtClean="0"/>
          </a:br>
          <a:endParaRPr lang="fa-IR" sz="1200" dirty="0"/>
        </a:p>
      </dgm:t>
    </dgm:pt>
    <dgm:pt modelId="{E6CA9CA5-096A-46A1-B97F-553EF8364DAA}" type="parTrans" cxnId="{CEC6186D-EA46-48EA-9600-4B2656588511}">
      <dgm:prSet/>
      <dgm:spPr/>
      <dgm:t>
        <a:bodyPr/>
        <a:lstStyle/>
        <a:p>
          <a:endParaRPr lang="en-US"/>
        </a:p>
      </dgm:t>
    </dgm:pt>
    <dgm:pt modelId="{7F941FB6-83FB-4741-B1E3-B70A000D2723}" type="sibTrans" cxnId="{CEC6186D-EA46-48EA-9600-4B2656588511}">
      <dgm:prSet/>
      <dgm:spPr/>
      <dgm:t>
        <a:bodyPr/>
        <a:lstStyle/>
        <a:p>
          <a:endParaRPr lang="en-US"/>
        </a:p>
      </dgm:t>
    </dgm:pt>
    <dgm:pt modelId="{49C05E99-4A13-4246-84A7-C79D3B6A07E0}" type="pres">
      <dgm:prSet presAssocID="{A47EE2FE-816C-4453-B1FA-A7019A5779AC}" presName="linear" presStyleCnt="0">
        <dgm:presLayoutVars>
          <dgm:animLvl val="lvl"/>
          <dgm:resizeHandles val="exact"/>
        </dgm:presLayoutVars>
      </dgm:prSet>
      <dgm:spPr/>
      <dgm:t>
        <a:bodyPr/>
        <a:lstStyle/>
        <a:p>
          <a:endParaRPr lang="en-US"/>
        </a:p>
      </dgm:t>
    </dgm:pt>
    <dgm:pt modelId="{B36D1F3A-2B57-46A1-8CDF-ECD83B040B1A}" type="pres">
      <dgm:prSet presAssocID="{76E55294-B273-42B2-85CE-0C43F2D5288B}" presName="parentText" presStyleLbl="node1" presStyleIdx="0" presStyleCnt="1" custLinFactNeighborY="-2766">
        <dgm:presLayoutVars>
          <dgm:chMax val="0"/>
          <dgm:bulletEnabled val="1"/>
        </dgm:presLayoutVars>
      </dgm:prSet>
      <dgm:spPr/>
      <dgm:t>
        <a:bodyPr/>
        <a:lstStyle/>
        <a:p>
          <a:endParaRPr lang="en-US"/>
        </a:p>
      </dgm:t>
    </dgm:pt>
  </dgm:ptLst>
  <dgm:cxnLst>
    <dgm:cxn modelId="{CE3B5AC6-DE7B-4CE7-A553-4F9ADC39D29E}" type="presOf" srcId="{76E55294-B273-42B2-85CE-0C43F2D5288B}" destId="{B36D1F3A-2B57-46A1-8CDF-ECD83B040B1A}" srcOrd="0" destOrd="0" presId="urn:microsoft.com/office/officeart/2005/8/layout/vList2"/>
    <dgm:cxn modelId="{CEC6186D-EA46-48EA-9600-4B2656588511}" srcId="{A47EE2FE-816C-4453-B1FA-A7019A5779AC}" destId="{76E55294-B273-42B2-85CE-0C43F2D5288B}" srcOrd="0" destOrd="0" parTransId="{E6CA9CA5-096A-46A1-B97F-553EF8364DAA}" sibTransId="{7F941FB6-83FB-4741-B1E3-B70A000D2723}"/>
    <dgm:cxn modelId="{28EEDF80-8177-4243-8A00-426BE725C2A7}" type="presOf" srcId="{A47EE2FE-816C-4453-B1FA-A7019A5779AC}" destId="{49C05E99-4A13-4246-84A7-C79D3B6A07E0}" srcOrd="0" destOrd="0" presId="urn:microsoft.com/office/officeart/2005/8/layout/vList2"/>
    <dgm:cxn modelId="{77B188B3-964F-4066-86DE-45D76F902BFD}" type="presParOf" srcId="{49C05E99-4A13-4246-84A7-C79D3B6A07E0}" destId="{B36D1F3A-2B57-46A1-8CDF-ECD83B040B1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AD85ACB-43D7-4868-BE69-27A2D0C83775}"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82CA51D8-CE89-443E-A9ED-C47CF7066D32}">
      <dgm:prSet/>
      <dgm:spPr/>
      <dgm:t>
        <a:bodyPr/>
        <a:lstStyle/>
        <a:p>
          <a:pPr rtl="1"/>
          <a:r>
            <a:rPr lang="fa-IR" b="1" dirty="0" smtClean="0">
              <a:cs typeface="B Mitra" pitchFamily="2" charset="-78"/>
            </a:rPr>
            <a:t>تصحیح نارساخوانی دیویس (ادامه)</a:t>
          </a:r>
          <a:r>
            <a:rPr lang="en-US" b="1" dirty="0" smtClean="0"/>
            <a:t/>
          </a:r>
          <a:br>
            <a:rPr lang="en-US" b="1" dirty="0" smtClean="0"/>
          </a:br>
          <a:endParaRPr lang="en-US" dirty="0"/>
        </a:p>
      </dgm:t>
    </dgm:pt>
    <dgm:pt modelId="{DC56CF49-FC96-4FDD-AACE-12A2426BED98}" type="parTrans" cxnId="{0FBD69B6-0714-42AD-9032-7D92516FE2E9}">
      <dgm:prSet/>
      <dgm:spPr/>
      <dgm:t>
        <a:bodyPr/>
        <a:lstStyle/>
        <a:p>
          <a:endParaRPr lang="en-US"/>
        </a:p>
      </dgm:t>
    </dgm:pt>
    <dgm:pt modelId="{DC631AA7-48FE-4354-9C05-874B39642DA3}" type="sibTrans" cxnId="{0FBD69B6-0714-42AD-9032-7D92516FE2E9}">
      <dgm:prSet/>
      <dgm:spPr/>
      <dgm:t>
        <a:bodyPr/>
        <a:lstStyle/>
        <a:p>
          <a:endParaRPr lang="en-US"/>
        </a:p>
      </dgm:t>
    </dgm:pt>
    <dgm:pt modelId="{3D0F0658-9F94-4710-97FC-5C6AF24F6421}" type="pres">
      <dgm:prSet presAssocID="{BAD85ACB-43D7-4868-BE69-27A2D0C83775}" presName="linear" presStyleCnt="0">
        <dgm:presLayoutVars>
          <dgm:animLvl val="lvl"/>
          <dgm:resizeHandles val="exact"/>
        </dgm:presLayoutVars>
      </dgm:prSet>
      <dgm:spPr/>
      <dgm:t>
        <a:bodyPr/>
        <a:lstStyle/>
        <a:p>
          <a:endParaRPr lang="en-US"/>
        </a:p>
      </dgm:t>
    </dgm:pt>
    <dgm:pt modelId="{A0EFD2A3-9243-49A2-96CF-FE4574ECA964}" type="pres">
      <dgm:prSet presAssocID="{82CA51D8-CE89-443E-A9ED-C47CF7066D32}" presName="parentText" presStyleLbl="node1" presStyleIdx="0" presStyleCnt="1">
        <dgm:presLayoutVars>
          <dgm:chMax val="0"/>
          <dgm:bulletEnabled val="1"/>
        </dgm:presLayoutVars>
      </dgm:prSet>
      <dgm:spPr/>
      <dgm:t>
        <a:bodyPr/>
        <a:lstStyle/>
        <a:p>
          <a:endParaRPr lang="en-US"/>
        </a:p>
      </dgm:t>
    </dgm:pt>
  </dgm:ptLst>
  <dgm:cxnLst>
    <dgm:cxn modelId="{4039A9D2-F872-478B-8BA3-E4016D73A679}" type="presOf" srcId="{82CA51D8-CE89-443E-A9ED-C47CF7066D32}" destId="{A0EFD2A3-9243-49A2-96CF-FE4574ECA964}" srcOrd="0" destOrd="0" presId="urn:microsoft.com/office/officeart/2005/8/layout/vList2"/>
    <dgm:cxn modelId="{0FBD69B6-0714-42AD-9032-7D92516FE2E9}" srcId="{BAD85ACB-43D7-4868-BE69-27A2D0C83775}" destId="{82CA51D8-CE89-443E-A9ED-C47CF7066D32}" srcOrd="0" destOrd="0" parTransId="{DC56CF49-FC96-4FDD-AACE-12A2426BED98}" sibTransId="{DC631AA7-48FE-4354-9C05-874B39642DA3}"/>
    <dgm:cxn modelId="{D2E26968-5278-42CD-944B-59532EEC85E2}" type="presOf" srcId="{BAD85ACB-43D7-4868-BE69-27A2D0C83775}" destId="{3D0F0658-9F94-4710-97FC-5C6AF24F6421}" srcOrd="0" destOrd="0" presId="urn:microsoft.com/office/officeart/2005/8/layout/vList2"/>
    <dgm:cxn modelId="{1AEC0D1D-7B60-435E-B568-CFCF88D2887E}" type="presParOf" srcId="{3D0F0658-9F94-4710-97FC-5C6AF24F6421}" destId="{A0EFD2A3-9243-49A2-96CF-FE4574ECA96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AD85ACB-43D7-4868-BE69-27A2D0C83775}"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82CA51D8-CE89-443E-A9ED-C47CF7066D32}">
      <dgm:prSet/>
      <dgm:spPr/>
      <dgm:t>
        <a:bodyPr/>
        <a:lstStyle/>
        <a:p>
          <a:pPr rtl="1"/>
          <a:r>
            <a:rPr lang="fa-IR" b="1" dirty="0" smtClean="0">
              <a:cs typeface="B Mitra" pitchFamily="2" charset="-78"/>
            </a:rPr>
            <a:t>تصحیح نارساخوانی دیویس (ادامه)</a:t>
          </a:r>
          <a:r>
            <a:rPr lang="en-US" b="1" dirty="0" smtClean="0"/>
            <a:t/>
          </a:r>
          <a:br>
            <a:rPr lang="en-US" b="1" dirty="0" smtClean="0"/>
          </a:br>
          <a:endParaRPr lang="en-US" dirty="0"/>
        </a:p>
      </dgm:t>
    </dgm:pt>
    <dgm:pt modelId="{DC56CF49-FC96-4FDD-AACE-12A2426BED98}" type="parTrans" cxnId="{0FBD69B6-0714-42AD-9032-7D92516FE2E9}">
      <dgm:prSet/>
      <dgm:spPr/>
      <dgm:t>
        <a:bodyPr/>
        <a:lstStyle/>
        <a:p>
          <a:endParaRPr lang="en-US"/>
        </a:p>
      </dgm:t>
    </dgm:pt>
    <dgm:pt modelId="{DC631AA7-48FE-4354-9C05-874B39642DA3}" type="sibTrans" cxnId="{0FBD69B6-0714-42AD-9032-7D92516FE2E9}">
      <dgm:prSet/>
      <dgm:spPr/>
      <dgm:t>
        <a:bodyPr/>
        <a:lstStyle/>
        <a:p>
          <a:endParaRPr lang="en-US"/>
        </a:p>
      </dgm:t>
    </dgm:pt>
    <dgm:pt modelId="{3D0F0658-9F94-4710-97FC-5C6AF24F6421}" type="pres">
      <dgm:prSet presAssocID="{BAD85ACB-43D7-4868-BE69-27A2D0C83775}" presName="linear" presStyleCnt="0">
        <dgm:presLayoutVars>
          <dgm:animLvl val="lvl"/>
          <dgm:resizeHandles val="exact"/>
        </dgm:presLayoutVars>
      </dgm:prSet>
      <dgm:spPr/>
      <dgm:t>
        <a:bodyPr/>
        <a:lstStyle/>
        <a:p>
          <a:endParaRPr lang="en-US"/>
        </a:p>
      </dgm:t>
    </dgm:pt>
    <dgm:pt modelId="{A0EFD2A3-9243-49A2-96CF-FE4574ECA964}" type="pres">
      <dgm:prSet presAssocID="{82CA51D8-CE89-443E-A9ED-C47CF7066D32}" presName="parentText" presStyleLbl="node1" presStyleIdx="0" presStyleCnt="1">
        <dgm:presLayoutVars>
          <dgm:chMax val="0"/>
          <dgm:bulletEnabled val="1"/>
        </dgm:presLayoutVars>
      </dgm:prSet>
      <dgm:spPr/>
      <dgm:t>
        <a:bodyPr/>
        <a:lstStyle/>
        <a:p>
          <a:endParaRPr lang="en-US"/>
        </a:p>
      </dgm:t>
    </dgm:pt>
  </dgm:ptLst>
  <dgm:cxnLst>
    <dgm:cxn modelId="{0FBD69B6-0714-42AD-9032-7D92516FE2E9}" srcId="{BAD85ACB-43D7-4868-BE69-27A2D0C83775}" destId="{82CA51D8-CE89-443E-A9ED-C47CF7066D32}" srcOrd="0" destOrd="0" parTransId="{DC56CF49-FC96-4FDD-AACE-12A2426BED98}" sibTransId="{DC631AA7-48FE-4354-9C05-874B39642DA3}"/>
    <dgm:cxn modelId="{1209F792-536A-4F61-B2D3-680332AFD202}" type="presOf" srcId="{82CA51D8-CE89-443E-A9ED-C47CF7066D32}" destId="{A0EFD2A3-9243-49A2-96CF-FE4574ECA964}" srcOrd="0" destOrd="0" presId="urn:microsoft.com/office/officeart/2005/8/layout/vList2"/>
    <dgm:cxn modelId="{BCD1F194-6E2B-4A03-99A9-3F8A17829C19}" type="presOf" srcId="{BAD85ACB-43D7-4868-BE69-27A2D0C83775}" destId="{3D0F0658-9F94-4710-97FC-5C6AF24F6421}" srcOrd="0" destOrd="0" presId="urn:microsoft.com/office/officeart/2005/8/layout/vList2"/>
    <dgm:cxn modelId="{24BDC628-A3E0-4B5E-9517-5197BE5B7C20}" type="presParOf" srcId="{3D0F0658-9F94-4710-97FC-5C6AF24F6421}" destId="{A0EFD2A3-9243-49A2-96CF-FE4574ECA96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AD85ACB-43D7-4868-BE69-27A2D0C83775}"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82CA51D8-CE89-443E-A9ED-C47CF7066D32}">
      <dgm:prSet/>
      <dgm:spPr/>
      <dgm:t>
        <a:bodyPr/>
        <a:lstStyle/>
        <a:p>
          <a:pPr rtl="1"/>
          <a:r>
            <a:rPr lang="fa-IR" b="1" dirty="0" smtClean="0">
              <a:cs typeface="B Mitra" pitchFamily="2" charset="-78"/>
            </a:rPr>
            <a:t>تکنیک نارساخوانی دیویس (ادامه)</a:t>
          </a:r>
          <a:r>
            <a:rPr lang="en-US" b="1" dirty="0" smtClean="0"/>
            <a:t/>
          </a:r>
          <a:br>
            <a:rPr lang="en-US" b="1" dirty="0" smtClean="0"/>
          </a:br>
          <a:endParaRPr lang="en-US" dirty="0"/>
        </a:p>
      </dgm:t>
    </dgm:pt>
    <dgm:pt modelId="{DC56CF49-FC96-4FDD-AACE-12A2426BED98}" type="parTrans" cxnId="{0FBD69B6-0714-42AD-9032-7D92516FE2E9}">
      <dgm:prSet/>
      <dgm:spPr/>
      <dgm:t>
        <a:bodyPr/>
        <a:lstStyle/>
        <a:p>
          <a:endParaRPr lang="en-US"/>
        </a:p>
      </dgm:t>
    </dgm:pt>
    <dgm:pt modelId="{DC631AA7-48FE-4354-9C05-874B39642DA3}" type="sibTrans" cxnId="{0FBD69B6-0714-42AD-9032-7D92516FE2E9}">
      <dgm:prSet/>
      <dgm:spPr/>
      <dgm:t>
        <a:bodyPr/>
        <a:lstStyle/>
        <a:p>
          <a:endParaRPr lang="en-US"/>
        </a:p>
      </dgm:t>
    </dgm:pt>
    <dgm:pt modelId="{3D0F0658-9F94-4710-97FC-5C6AF24F6421}" type="pres">
      <dgm:prSet presAssocID="{BAD85ACB-43D7-4868-BE69-27A2D0C83775}" presName="linear" presStyleCnt="0">
        <dgm:presLayoutVars>
          <dgm:animLvl val="lvl"/>
          <dgm:resizeHandles val="exact"/>
        </dgm:presLayoutVars>
      </dgm:prSet>
      <dgm:spPr/>
      <dgm:t>
        <a:bodyPr/>
        <a:lstStyle/>
        <a:p>
          <a:endParaRPr lang="en-US"/>
        </a:p>
      </dgm:t>
    </dgm:pt>
    <dgm:pt modelId="{A0EFD2A3-9243-49A2-96CF-FE4574ECA964}" type="pres">
      <dgm:prSet presAssocID="{82CA51D8-CE89-443E-A9ED-C47CF7066D32}" presName="parentText" presStyleLbl="node1" presStyleIdx="0" presStyleCnt="1">
        <dgm:presLayoutVars>
          <dgm:chMax val="0"/>
          <dgm:bulletEnabled val="1"/>
        </dgm:presLayoutVars>
      </dgm:prSet>
      <dgm:spPr/>
      <dgm:t>
        <a:bodyPr/>
        <a:lstStyle/>
        <a:p>
          <a:endParaRPr lang="en-US"/>
        </a:p>
      </dgm:t>
    </dgm:pt>
  </dgm:ptLst>
  <dgm:cxnLst>
    <dgm:cxn modelId="{0FBD69B6-0714-42AD-9032-7D92516FE2E9}" srcId="{BAD85ACB-43D7-4868-BE69-27A2D0C83775}" destId="{82CA51D8-CE89-443E-A9ED-C47CF7066D32}" srcOrd="0" destOrd="0" parTransId="{DC56CF49-FC96-4FDD-AACE-12A2426BED98}" sibTransId="{DC631AA7-48FE-4354-9C05-874B39642DA3}"/>
    <dgm:cxn modelId="{39FDF6B0-9974-49D7-8B16-7549C48D153F}" type="presOf" srcId="{BAD85ACB-43D7-4868-BE69-27A2D0C83775}" destId="{3D0F0658-9F94-4710-97FC-5C6AF24F6421}" srcOrd="0" destOrd="0" presId="urn:microsoft.com/office/officeart/2005/8/layout/vList2"/>
    <dgm:cxn modelId="{909C3B7E-D912-490B-981F-1F7AA0C126D9}" type="presOf" srcId="{82CA51D8-CE89-443E-A9ED-C47CF7066D32}" destId="{A0EFD2A3-9243-49A2-96CF-FE4574ECA964}" srcOrd="0" destOrd="0" presId="urn:microsoft.com/office/officeart/2005/8/layout/vList2"/>
    <dgm:cxn modelId="{1D64C6BC-4B9F-46B9-9BB1-C30EB301F438}" type="presParOf" srcId="{3D0F0658-9F94-4710-97FC-5C6AF24F6421}" destId="{A0EFD2A3-9243-49A2-96CF-FE4574ECA96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E9669B-492A-4C99-82D0-2E8A86493AA7}"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5D8C91B5-A7B5-4C51-82A4-CF1639406D9E}">
      <dgm:prSet custT="1"/>
      <dgm:spPr/>
      <dgm:t>
        <a:bodyPr/>
        <a:lstStyle/>
        <a:p>
          <a:pPr rtl="1"/>
          <a:r>
            <a:rPr lang="fa-IR" sz="2400" smtClean="0">
              <a:cs typeface="B Mitra" pitchFamily="2" charset="-78"/>
            </a:rPr>
            <a:t>نشانه‌های نارساخوانی</a:t>
          </a:r>
          <a:endParaRPr lang="en-US" sz="2400" dirty="0">
            <a:cs typeface="B Mitra" pitchFamily="2" charset="-78"/>
          </a:endParaRPr>
        </a:p>
      </dgm:t>
    </dgm:pt>
    <dgm:pt modelId="{D708BB83-E52B-4119-9217-FE255109DF47}" type="parTrans" cxnId="{24BF70F0-D1A8-45E9-97FD-C803A77CF7E8}">
      <dgm:prSet/>
      <dgm:spPr/>
      <dgm:t>
        <a:bodyPr/>
        <a:lstStyle/>
        <a:p>
          <a:endParaRPr lang="en-US"/>
        </a:p>
      </dgm:t>
    </dgm:pt>
    <dgm:pt modelId="{62560670-A8FC-4EA4-815F-7B65DEFBAFBD}" type="sibTrans" cxnId="{24BF70F0-D1A8-45E9-97FD-C803A77CF7E8}">
      <dgm:prSet/>
      <dgm:spPr/>
      <dgm:t>
        <a:bodyPr/>
        <a:lstStyle/>
        <a:p>
          <a:endParaRPr lang="en-US"/>
        </a:p>
      </dgm:t>
    </dgm:pt>
    <dgm:pt modelId="{ACDF778C-C150-4DF0-AAD8-96A4DAB6EB1C}" type="pres">
      <dgm:prSet presAssocID="{45E9669B-492A-4C99-82D0-2E8A86493AA7}" presName="linear" presStyleCnt="0">
        <dgm:presLayoutVars>
          <dgm:animLvl val="lvl"/>
          <dgm:resizeHandles val="exact"/>
        </dgm:presLayoutVars>
      </dgm:prSet>
      <dgm:spPr/>
      <dgm:t>
        <a:bodyPr/>
        <a:lstStyle/>
        <a:p>
          <a:endParaRPr lang="en-US"/>
        </a:p>
      </dgm:t>
    </dgm:pt>
    <dgm:pt modelId="{FD08EAF1-33CF-4152-B7DA-68477069F236}" type="pres">
      <dgm:prSet presAssocID="{5D8C91B5-A7B5-4C51-82A4-CF1639406D9E}" presName="parentText" presStyleLbl="node1" presStyleIdx="0" presStyleCnt="1">
        <dgm:presLayoutVars>
          <dgm:chMax val="0"/>
          <dgm:bulletEnabled val="1"/>
        </dgm:presLayoutVars>
      </dgm:prSet>
      <dgm:spPr/>
      <dgm:t>
        <a:bodyPr/>
        <a:lstStyle/>
        <a:p>
          <a:endParaRPr lang="en-US"/>
        </a:p>
      </dgm:t>
    </dgm:pt>
  </dgm:ptLst>
  <dgm:cxnLst>
    <dgm:cxn modelId="{24BF70F0-D1A8-45E9-97FD-C803A77CF7E8}" srcId="{45E9669B-492A-4C99-82D0-2E8A86493AA7}" destId="{5D8C91B5-A7B5-4C51-82A4-CF1639406D9E}" srcOrd="0" destOrd="0" parTransId="{D708BB83-E52B-4119-9217-FE255109DF47}" sibTransId="{62560670-A8FC-4EA4-815F-7B65DEFBAFBD}"/>
    <dgm:cxn modelId="{1A59C1F9-1E70-4B80-AA74-7020647BFCE8}" type="presOf" srcId="{45E9669B-492A-4C99-82D0-2E8A86493AA7}" destId="{ACDF778C-C150-4DF0-AAD8-96A4DAB6EB1C}" srcOrd="0" destOrd="0" presId="urn:microsoft.com/office/officeart/2005/8/layout/vList2"/>
    <dgm:cxn modelId="{0AA74910-75DD-4464-800B-E4505D56E0F5}" type="presOf" srcId="{5D8C91B5-A7B5-4C51-82A4-CF1639406D9E}" destId="{FD08EAF1-33CF-4152-B7DA-68477069F236}" srcOrd="0" destOrd="0" presId="urn:microsoft.com/office/officeart/2005/8/layout/vList2"/>
    <dgm:cxn modelId="{EC9EAAA6-690C-44C7-AF77-EDFE6D4ACAB3}" type="presParOf" srcId="{ACDF778C-C150-4DF0-AAD8-96A4DAB6EB1C}" destId="{FD08EAF1-33CF-4152-B7DA-68477069F23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118CB8-8BF2-4EF3-8680-132F876F5A6F}"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66A381D0-F686-4A7D-BCFE-A99658AA3BA5}">
      <dgm:prSet custT="1"/>
      <dgm:spPr/>
      <dgm:t>
        <a:bodyPr/>
        <a:lstStyle/>
        <a:p>
          <a:pPr rtl="1"/>
          <a:r>
            <a:rPr lang="fa-IR" sz="2400" b="1" dirty="0" smtClean="0">
              <a:cs typeface="B Mitra" pitchFamily="2" charset="-78"/>
            </a:rPr>
            <a:t>نشانه‌های نارساخوانی (ادامه)</a:t>
          </a:r>
          <a:r>
            <a:rPr lang="en-US" sz="1900" dirty="0" smtClean="0"/>
            <a:t/>
          </a:r>
          <a:br>
            <a:rPr lang="en-US" sz="1900" dirty="0" smtClean="0"/>
          </a:br>
          <a:endParaRPr lang="en-US" sz="1900" dirty="0"/>
        </a:p>
      </dgm:t>
    </dgm:pt>
    <dgm:pt modelId="{2B282297-0ED3-4148-8F8C-C57D97B29F4D}" type="parTrans" cxnId="{F202D6EB-EAB5-47B7-9B0D-E5B1D15A4F00}">
      <dgm:prSet/>
      <dgm:spPr/>
      <dgm:t>
        <a:bodyPr/>
        <a:lstStyle/>
        <a:p>
          <a:endParaRPr lang="en-US"/>
        </a:p>
      </dgm:t>
    </dgm:pt>
    <dgm:pt modelId="{07E9531B-05CD-4A35-864B-03CE58B75D08}" type="sibTrans" cxnId="{F202D6EB-EAB5-47B7-9B0D-E5B1D15A4F00}">
      <dgm:prSet/>
      <dgm:spPr/>
      <dgm:t>
        <a:bodyPr/>
        <a:lstStyle/>
        <a:p>
          <a:endParaRPr lang="en-US"/>
        </a:p>
      </dgm:t>
    </dgm:pt>
    <dgm:pt modelId="{71E39C6C-80AE-4D19-81E3-9D4B3DA608C0}" type="pres">
      <dgm:prSet presAssocID="{48118CB8-8BF2-4EF3-8680-132F876F5A6F}" presName="linear" presStyleCnt="0">
        <dgm:presLayoutVars>
          <dgm:animLvl val="lvl"/>
          <dgm:resizeHandles val="exact"/>
        </dgm:presLayoutVars>
      </dgm:prSet>
      <dgm:spPr/>
      <dgm:t>
        <a:bodyPr/>
        <a:lstStyle/>
        <a:p>
          <a:endParaRPr lang="en-US"/>
        </a:p>
      </dgm:t>
    </dgm:pt>
    <dgm:pt modelId="{601D2728-7B65-40FB-9EFC-8A7C5E355529}" type="pres">
      <dgm:prSet presAssocID="{66A381D0-F686-4A7D-BCFE-A99658AA3BA5}" presName="parentText" presStyleLbl="node1" presStyleIdx="0" presStyleCnt="1" custLinFactNeighborX="-348" custLinFactNeighborY="-7161">
        <dgm:presLayoutVars>
          <dgm:chMax val="0"/>
          <dgm:bulletEnabled val="1"/>
        </dgm:presLayoutVars>
      </dgm:prSet>
      <dgm:spPr/>
      <dgm:t>
        <a:bodyPr/>
        <a:lstStyle/>
        <a:p>
          <a:endParaRPr lang="en-US"/>
        </a:p>
      </dgm:t>
    </dgm:pt>
  </dgm:ptLst>
  <dgm:cxnLst>
    <dgm:cxn modelId="{F202D6EB-EAB5-47B7-9B0D-E5B1D15A4F00}" srcId="{48118CB8-8BF2-4EF3-8680-132F876F5A6F}" destId="{66A381D0-F686-4A7D-BCFE-A99658AA3BA5}" srcOrd="0" destOrd="0" parTransId="{2B282297-0ED3-4148-8F8C-C57D97B29F4D}" sibTransId="{07E9531B-05CD-4A35-864B-03CE58B75D08}"/>
    <dgm:cxn modelId="{3AF3D555-4C9A-4A1E-AF31-A329030BA531}" type="presOf" srcId="{66A381D0-F686-4A7D-BCFE-A99658AA3BA5}" destId="{601D2728-7B65-40FB-9EFC-8A7C5E355529}" srcOrd="0" destOrd="0" presId="urn:microsoft.com/office/officeart/2005/8/layout/vList2"/>
    <dgm:cxn modelId="{13155400-A51E-41F1-A42D-28D6CEC67117}" type="presOf" srcId="{48118CB8-8BF2-4EF3-8680-132F876F5A6F}" destId="{71E39C6C-80AE-4D19-81E3-9D4B3DA608C0}" srcOrd="0" destOrd="0" presId="urn:microsoft.com/office/officeart/2005/8/layout/vList2"/>
    <dgm:cxn modelId="{59B59148-78DB-4A4F-925F-89887EB2863B}" type="presParOf" srcId="{71E39C6C-80AE-4D19-81E3-9D4B3DA608C0}" destId="{601D2728-7B65-40FB-9EFC-8A7C5E35552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43B0AA-888D-43BF-A45D-8CC19C488E90}"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FF0C37B5-7720-4B17-85A5-3BAB19EA2501}">
      <dgm:prSet/>
      <dgm:spPr/>
      <dgm:t>
        <a:bodyPr/>
        <a:lstStyle/>
        <a:p>
          <a:pPr rtl="1"/>
          <a:r>
            <a:rPr lang="fa-IR" dirty="0" smtClean="0"/>
            <a:t>نشانه‌های نارساخوانی (ادامه)</a:t>
          </a:r>
          <a:r>
            <a:rPr lang="en-US" dirty="0" smtClean="0"/>
            <a:t/>
          </a:r>
          <a:br>
            <a:rPr lang="en-US" dirty="0" smtClean="0"/>
          </a:br>
          <a:endParaRPr lang="en-US" dirty="0"/>
        </a:p>
      </dgm:t>
    </dgm:pt>
    <dgm:pt modelId="{11439070-A073-4E33-A74E-E6C0DF140C87}" type="parTrans" cxnId="{C80886CA-3B22-4265-99A0-1CA5A3956E54}">
      <dgm:prSet/>
      <dgm:spPr/>
      <dgm:t>
        <a:bodyPr/>
        <a:lstStyle/>
        <a:p>
          <a:endParaRPr lang="en-US"/>
        </a:p>
      </dgm:t>
    </dgm:pt>
    <dgm:pt modelId="{4E638C0D-628B-4AE0-AE4B-0520317A1CD4}" type="sibTrans" cxnId="{C80886CA-3B22-4265-99A0-1CA5A3956E54}">
      <dgm:prSet/>
      <dgm:spPr/>
      <dgm:t>
        <a:bodyPr/>
        <a:lstStyle/>
        <a:p>
          <a:endParaRPr lang="en-US"/>
        </a:p>
      </dgm:t>
    </dgm:pt>
    <dgm:pt modelId="{4A3BE1EA-44A5-40E6-86F7-E388B2115A85}" type="pres">
      <dgm:prSet presAssocID="{6143B0AA-888D-43BF-A45D-8CC19C488E90}" presName="linear" presStyleCnt="0">
        <dgm:presLayoutVars>
          <dgm:animLvl val="lvl"/>
          <dgm:resizeHandles val="exact"/>
        </dgm:presLayoutVars>
      </dgm:prSet>
      <dgm:spPr/>
      <dgm:t>
        <a:bodyPr/>
        <a:lstStyle/>
        <a:p>
          <a:endParaRPr lang="en-US"/>
        </a:p>
      </dgm:t>
    </dgm:pt>
    <dgm:pt modelId="{B78CF2B9-DC1D-44D5-8DB8-85F886510AAA}" type="pres">
      <dgm:prSet presAssocID="{FF0C37B5-7720-4B17-85A5-3BAB19EA2501}" presName="parentText" presStyleLbl="node1" presStyleIdx="0" presStyleCnt="1">
        <dgm:presLayoutVars>
          <dgm:chMax val="0"/>
          <dgm:bulletEnabled val="1"/>
        </dgm:presLayoutVars>
      </dgm:prSet>
      <dgm:spPr/>
      <dgm:t>
        <a:bodyPr/>
        <a:lstStyle/>
        <a:p>
          <a:endParaRPr lang="en-US"/>
        </a:p>
      </dgm:t>
    </dgm:pt>
  </dgm:ptLst>
  <dgm:cxnLst>
    <dgm:cxn modelId="{5AFAE576-7672-476B-8FF9-03D4ED6987B1}" type="presOf" srcId="{FF0C37B5-7720-4B17-85A5-3BAB19EA2501}" destId="{B78CF2B9-DC1D-44D5-8DB8-85F886510AAA}" srcOrd="0" destOrd="0" presId="urn:microsoft.com/office/officeart/2005/8/layout/vList2"/>
    <dgm:cxn modelId="{C80886CA-3B22-4265-99A0-1CA5A3956E54}" srcId="{6143B0AA-888D-43BF-A45D-8CC19C488E90}" destId="{FF0C37B5-7720-4B17-85A5-3BAB19EA2501}" srcOrd="0" destOrd="0" parTransId="{11439070-A073-4E33-A74E-E6C0DF140C87}" sibTransId="{4E638C0D-628B-4AE0-AE4B-0520317A1CD4}"/>
    <dgm:cxn modelId="{50E65D90-3280-4C92-85CB-70FD10E3282E}" type="presOf" srcId="{6143B0AA-888D-43BF-A45D-8CC19C488E90}" destId="{4A3BE1EA-44A5-40E6-86F7-E388B2115A85}" srcOrd="0" destOrd="0" presId="urn:microsoft.com/office/officeart/2005/8/layout/vList2"/>
    <dgm:cxn modelId="{4EABD1B5-7818-4E94-97D1-20CDD8655494}" type="presParOf" srcId="{4A3BE1EA-44A5-40E6-86F7-E388B2115A85}" destId="{B78CF2B9-DC1D-44D5-8DB8-85F886510AA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30CCF13-3781-48D2-9B7C-40AE706B9A34}"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2C74156E-B66D-495C-8A94-EC196A1BF99F}">
      <dgm:prSet custT="1"/>
      <dgm:spPr/>
      <dgm:t>
        <a:bodyPr/>
        <a:lstStyle/>
        <a:p>
          <a:pPr rtl="1"/>
          <a:r>
            <a:rPr lang="fa-IR" sz="4000" dirty="0" smtClean="0">
              <a:cs typeface="B Mitra" pitchFamily="2" charset="-78"/>
            </a:rPr>
            <a:t>عواطف و هیجانات (ادامه)</a:t>
          </a:r>
          <a:endParaRPr lang="en-US" sz="4000" dirty="0">
            <a:cs typeface="B Mitra" pitchFamily="2" charset="-78"/>
          </a:endParaRPr>
        </a:p>
      </dgm:t>
    </dgm:pt>
    <dgm:pt modelId="{D52FB33A-1E38-4CE4-8DFA-B9686F627B1B}" type="parTrans" cxnId="{AB0D8FB1-CB7C-46D3-837D-34C1161AEF05}">
      <dgm:prSet/>
      <dgm:spPr/>
      <dgm:t>
        <a:bodyPr/>
        <a:lstStyle/>
        <a:p>
          <a:endParaRPr lang="en-US"/>
        </a:p>
      </dgm:t>
    </dgm:pt>
    <dgm:pt modelId="{B2AD6904-4ECE-44D9-B0B7-CD68698A0795}" type="sibTrans" cxnId="{AB0D8FB1-CB7C-46D3-837D-34C1161AEF05}">
      <dgm:prSet/>
      <dgm:spPr/>
      <dgm:t>
        <a:bodyPr/>
        <a:lstStyle/>
        <a:p>
          <a:endParaRPr lang="en-US"/>
        </a:p>
      </dgm:t>
    </dgm:pt>
    <dgm:pt modelId="{29675D9E-3E03-4EF9-B054-F57FB01AEEAE}" type="pres">
      <dgm:prSet presAssocID="{F30CCF13-3781-48D2-9B7C-40AE706B9A34}" presName="linear" presStyleCnt="0">
        <dgm:presLayoutVars>
          <dgm:animLvl val="lvl"/>
          <dgm:resizeHandles val="exact"/>
        </dgm:presLayoutVars>
      </dgm:prSet>
      <dgm:spPr/>
      <dgm:t>
        <a:bodyPr/>
        <a:lstStyle/>
        <a:p>
          <a:endParaRPr lang="en-US"/>
        </a:p>
      </dgm:t>
    </dgm:pt>
    <dgm:pt modelId="{2B6797C8-D9E2-4B70-85A0-9552437FE6F9}" type="pres">
      <dgm:prSet presAssocID="{2C74156E-B66D-495C-8A94-EC196A1BF99F}" presName="parentText" presStyleLbl="node1" presStyleIdx="0" presStyleCnt="1">
        <dgm:presLayoutVars>
          <dgm:chMax val="0"/>
          <dgm:bulletEnabled val="1"/>
        </dgm:presLayoutVars>
      </dgm:prSet>
      <dgm:spPr/>
      <dgm:t>
        <a:bodyPr/>
        <a:lstStyle/>
        <a:p>
          <a:endParaRPr lang="en-US"/>
        </a:p>
      </dgm:t>
    </dgm:pt>
  </dgm:ptLst>
  <dgm:cxnLst>
    <dgm:cxn modelId="{AB0D8FB1-CB7C-46D3-837D-34C1161AEF05}" srcId="{F30CCF13-3781-48D2-9B7C-40AE706B9A34}" destId="{2C74156E-B66D-495C-8A94-EC196A1BF99F}" srcOrd="0" destOrd="0" parTransId="{D52FB33A-1E38-4CE4-8DFA-B9686F627B1B}" sibTransId="{B2AD6904-4ECE-44D9-B0B7-CD68698A0795}"/>
    <dgm:cxn modelId="{695976B3-D92D-4F93-8B88-E4F21D2E82E8}" type="presOf" srcId="{2C74156E-B66D-495C-8A94-EC196A1BF99F}" destId="{2B6797C8-D9E2-4B70-85A0-9552437FE6F9}" srcOrd="0" destOrd="0" presId="urn:microsoft.com/office/officeart/2005/8/layout/vList2"/>
    <dgm:cxn modelId="{31D76352-DF4A-484E-BF3A-FDE0F8D956F1}" type="presOf" srcId="{F30CCF13-3781-48D2-9B7C-40AE706B9A34}" destId="{29675D9E-3E03-4EF9-B054-F57FB01AEEAE}" srcOrd="0" destOrd="0" presId="urn:microsoft.com/office/officeart/2005/8/layout/vList2"/>
    <dgm:cxn modelId="{C3186BED-AC64-4543-B2F5-6FA3019BD511}" type="presParOf" srcId="{29675D9E-3E03-4EF9-B054-F57FB01AEEAE}" destId="{2B6797C8-D9E2-4B70-85A0-9552437FE6F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4597E-8BAA-4798-BB9D-507DC96F3E9A}" type="doc">
      <dgm:prSet loTypeId="urn:microsoft.com/office/officeart/2005/8/layout/pyramid2" loCatId="list" qsTypeId="urn:microsoft.com/office/officeart/2005/8/quickstyle/simple1" qsCatId="simple" csTypeId="urn:microsoft.com/office/officeart/2005/8/colors/accent1_2" csCatId="accent1" phldr="0"/>
      <dgm:spPr/>
      <dgm:t>
        <a:bodyPr/>
        <a:lstStyle/>
        <a:p>
          <a:endParaRPr lang="en-US"/>
        </a:p>
      </dgm:t>
    </dgm:pt>
    <dgm:pt modelId="{74C6B80D-F21E-47EC-8174-B54717516F9F}" type="pres">
      <dgm:prSet presAssocID="{5504597E-8BAA-4798-BB9D-507DC96F3E9A}" presName="compositeShape" presStyleCnt="0">
        <dgm:presLayoutVars>
          <dgm:dir/>
          <dgm:resizeHandles/>
        </dgm:presLayoutVars>
      </dgm:prSet>
      <dgm:spPr/>
      <dgm:t>
        <a:bodyPr/>
        <a:lstStyle/>
        <a:p>
          <a:endParaRPr lang="en-US"/>
        </a:p>
      </dgm:t>
    </dgm:pt>
  </dgm:ptLst>
  <dgm:cxnLst>
    <dgm:cxn modelId="{D678875D-1A24-4C69-8219-D76A5230A258}" type="presOf" srcId="{5504597E-8BAA-4798-BB9D-507DC96F3E9A}" destId="{74C6B80D-F21E-47EC-8174-B54717516F9F}" srcOrd="0"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D1B305F-0A34-4419-AABC-1DC6D42F9BEC}"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en-US"/>
        </a:p>
      </dgm:t>
    </dgm:pt>
    <dgm:pt modelId="{B46858DB-2B38-41BB-8572-D2A52D99A412}">
      <dgm:prSet phldrT="[Text]"/>
      <dgm:spPr/>
      <dgm:t>
        <a:bodyPr/>
        <a:lstStyle/>
        <a:p>
          <a:r>
            <a:rPr lang="fa-IR" dirty="0" smtClean="0">
              <a:cs typeface="B Mitra" pitchFamily="2" charset="-78"/>
            </a:rPr>
            <a:t>واکت</a:t>
          </a:r>
          <a:endParaRPr lang="en-US" dirty="0">
            <a:cs typeface="B Mitra" pitchFamily="2" charset="-78"/>
          </a:endParaRPr>
        </a:p>
      </dgm:t>
    </dgm:pt>
    <dgm:pt modelId="{F7EEBD80-FBAA-4624-9597-8A220557E646}" type="parTrans" cxnId="{F69D6D39-438E-4C76-8E3B-CBD03902D076}">
      <dgm:prSet/>
      <dgm:spPr/>
      <dgm:t>
        <a:bodyPr/>
        <a:lstStyle/>
        <a:p>
          <a:endParaRPr lang="en-US"/>
        </a:p>
      </dgm:t>
    </dgm:pt>
    <dgm:pt modelId="{52D16929-D875-425C-B47E-5E0B435EAD96}" type="sibTrans" cxnId="{F69D6D39-438E-4C76-8E3B-CBD03902D076}">
      <dgm:prSet/>
      <dgm:spPr/>
      <dgm:t>
        <a:bodyPr/>
        <a:lstStyle/>
        <a:p>
          <a:endParaRPr lang="en-US"/>
        </a:p>
      </dgm:t>
    </dgm:pt>
    <dgm:pt modelId="{882CA2AA-8218-4556-9D51-0FCD51F2E221}">
      <dgm:prSet phldrT="[Text]"/>
      <dgm:spPr/>
      <dgm:t>
        <a:bodyPr/>
        <a:lstStyle/>
        <a:p>
          <a:r>
            <a:rPr lang="fa-IR" dirty="0" smtClean="0">
              <a:cs typeface="B Mitra" pitchFamily="2" charset="-78"/>
            </a:rPr>
            <a:t>فرنالد رویکرد چند حسی</a:t>
          </a:r>
          <a:endParaRPr lang="en-US" dirty="0">
            <a:cs typeface="B Mitra" pitchFamily="2" charset="-78"/>
          </a:endParaRPr>
        </a:p>
      </dgm:t>
    </dgm:pt>
    <dgm:pt modelId="{99E0F62B-5E0B-48F8-9E52-F22283EE46F9}" type="parTrans" cxnId="{5D4B5988-BE12-4283-822A-9BBD6D6F8FAC}">
      <dgm:prSet/>
      <dgm:spPr/>
      <dgm:t>
        <a:bodyPr/>
        <a:lstStyle/>
        <a:p>
          <a:endParaRPr lang="en-US"/>
        </a:p>
      </dgm:t>
    </dgm:pt>
    <dgm:pt modelId="{3E5EF3B9-5D09-49F4-A5C9-F60351AA6891}" type="sibTrans" cxnId="{5D4B5988-BE12-4283-822A-9BBD6D6F8FAC}">
      <dgm:prSet/>
      <dgm:spPr/>
      <dgm:t>
        <a:bodyPr/>
        <a:lstStyle/>
        <a:p>
          <a:endParaRPr lang="en-US"/>
        </a:p>
      </dgm:t>
    </dgm:pt>
    <dgm:pt modelId="{91931F5A-921E-40E9-9610-AFB815903A13}">
      <dgm:prSet phldrT="[Text]"/>
      <dgm:spPr/>
      <dgm:t>
        <a:bodyPr/>
        <a:lstStyle/>
        <a:p>
          <a:r>
            <a:rPr lang="fa-IR" dirty="0" smtClean="0"/>
            <a:t>ا</a:t>
          </a:r>
          <a:r>
            <a:rPr lang="fa-IR" dirty="0" smtClean="0">
              <a:cs typeface="B Mitra" pitchFamily="2" charset="-78"/>
            </a:rPr>
            <a:t>ورتون-گلینگهام</a:t>
          </a:r>
          <a:endParaRPr lang="en-US" dirty="0">
            <a:cs typeface="B Mitra" pitchFamily="2" charset="-78"/>
          </a:endParaRPr>
        </a:p>
      </dgm:t>
    </dgm:pt>
    <dgm:pt modelId="{01A2D5EA-CBC2-4B2A-A573-854F1559AF19}" type="parTrans" cxnId="{943E259A-3E59-42DD-BDAE-CB3DB0C4AFC9}">
      <dgm:prSet/>
      <dgm:spPr/>
      <dgm:t>
        <a:bodyPr/>
        <a:lstStyle/>
        <a:p>
          <a:endParaRPr lang="en-US"/>
        </a:p>
      </dgm:t>
    </dgm:pt>
    <dgm:pt modelId="{5BBBEB23-F189-43A5-87B2-5A8AB7C60E6A}" type="sibTrans" cxnId="{943E259A-3E59-42DD-BDAE-CB3DB0C4AFC9}">
      <dgm:prSet/>
      <dgm:spPr/>
      <dgm:t>
        <a:bodyPr/>
        <a:lstStyle/>
        <a:p>
          <a:endParaRPr lang="en-US"/>
        </a:p>
      </dgm:t>
    </dgm:pt>
    <dgm:pt modelId="{87D4E310-FDA9-4B25-AD99-62080EF9940A}">
      <dgm:prSet phldrT="[Text]"/>
      <dgm:spPr/>
      <dgm:t>
        <a:bodyPr/>
        <a:lstStyle/>
        <a:p>
          <a:r>
            <a:rPr lang="fa-IR" dirty="0" smtClean="0">
              <a:cs typeface="B Mitra" pitchFamily="2" charset="-78"/>
            </a:rPr>
            <a:t>تصحیح نارساخوانی دیویس</a:t>
          </a:r>
          <a:endParaRPr lang="en-US" dirty="0">
            <a:cs typeface="B Mitra" pitchFamily="2" charset="-78"/>
          </a:endParaRPr>
        </a:p>
      </dgm:t>
    </dgm:pt>
    <dgm:pt modelId="{E2017E9C-00A2-461A-AB13-C9C10308D151}" type="parTrans" cxnId="{6E3994BB-9023-47B5-8B38-1B4FAB80CA1F}">
      <dgm:prSet/>
      <dgm:spPr/>
      <dgm:t>
        <a:bodyPr/>
        <a:lstStyle/>
        <a:p>
          <a:endParaRPr lang="en-US"/>
        </a:p>
      </dgm:t>
    </dgm:pt>
    <dgm:pt modelId="{17367FE8-0435-479A-A708-DA73A7CEFE09}" type="sibTrans" cxnId="{6E3994BB-9023-47B5-8B38-1B4FAB80CA1F}">
      <dgm:prSet/>
      <dgm:spPr/>
      <dgm:t>
        <a:bodyPr/>
        <a:lstStyle/>
        <a:p>
          <a:endParaRPr lang="en-US"/>
        </a:p>
      </dgm:t>
    </dgm:pt>
    <dgm:pt modelId="{3F8348B8-AE53-4648-9FE1-07A04D3C50B2}" type="pres">
      <dgm:prSet presAssocID="{AD1B305F-0A34-4419-AABC-1DC6D42F9BEC}" presName="compositeShape" presStyleCnt="0">
        <dgm:presLayoutVars>
          <dgm:dir/>
          <dgm:resizeHandles/>
        </dgm:presLayoutVars>
      </dgm:prSet>
      <dgm:spPr/>
      <dgm:t>
        <a:bodyPr/>
        <a:lstStyle/>
        <a:p>
          <a:endParaRPr lang="en-US"/>
        </a:p>
      </dgm:t>
    </dgm:pt>
    <dgm:pt modelId="{8DB6E240-B522-46A0-81CE-DEB145492972}" type="pres">
      <dgm:prSet presAssocID="{AD1B305F-0A34-4419-AABC-1DC6D42F9BEC}" presName="pyramid" presStyleLbl="node1" presStyleIdx="0" presStyleCnt="1" custLinFactNeighborX="-2743" custLinFactNeighborY="14563"/>
      <dgm:spPr>
        <a:solidFill>
          <a:srgbClr val="00B050"/>
        </a:solidFill>
      </dgm:spPr>
    </dgm:pt>
    <dgm:pt modelId="{AB534372-C4A8-46B1-8FA9-A43E473D9B9D}" type="pres">
      <dgm:prSet presAssocID="{AD1B305F-0A34-4419-AABC-1DC6D42F9BEC}" presName="theList" presStyleCnt="0"/>
      <dgm:spPr/>
    </dgm:pt>
    <dgm:pt modelId="{09E6B51D-65A0-4367-B5F6-008B74E4E548}" type="pres">
      <dgm:prSet presAssocID="{B46858DB-2B38-41BB-8572-D2A52D99A412}" presName="aNode" presStyleLbl="fgAcc1" presStyleIdx="0" presStyleCnt="4" custLinFactNeighborX="721" custLinFactNeighborY="-19792">
        <dgm:presLayoutVars>
          <dgm:bulletEnabled val="1"/>
        </dgm:presLayoutVars>
      </dgm:prSet>
      <dgm:spPr/>
      <dgm:t>
        <a:bodyPr/>
        <a:lstStyle/>
        <a:p>
          <a:endParaRPr lang="en-US"/>
        </a:p>
      </dgm:t>
    </dgm:pt>
    <dgm:pt modelId="{D2432F31-F874-4FC9-BF70-67EF5DDB672D}" type="pres">
      <dgm:prSet presAssocID="{B46858DB-2B38-41BB-8572-D2A52D99A412}" presName="aSpace" presStyleCnt="0"/>
      <dgm:spPr/>
    </dgm:pt>
    <dgm:pt modelId="{5B130E61-8A1C-4B9B-8F9E-D53E8DD077BF}" type="pres">
      <dgm:prSet presAssocID="{882CA2AA-8218-4556-9D51-0FCD51F2E221}" presName="aNode" presStyleLbl="fgAcc1" presStyleIdx="1" presStyleCnt="4">
        <dgm:presLayoutVars>
          <dgm:bulletEnabled val="1"/>
        </dgm:presLayoutVars>
      </dgm:prSet>
      <dgm:spPr/>
      <dgm:t>
        <a:bodyPr/>
        <a:lstStyle/>
        <a:p>
          <a:endParaRPr lang="en-US"/>
        </a:p>
      </dgm:t>
    </dgm:pt>
    <dgm:pt modelId="{6DD6C6C1-91A7-4224-A45A-57CC9F20DC1A}" type="pres">
      <dgm:prSet presAssocID="{882CA2AA-8218-4556-9D51-0FCD51F2E221}" presName="aSpace" presStyleCnt="0"/>
      <dgm:spPr/>
    </dgm:pt>
    <dgm:pt modelId="{46777506-0D8A-4210-A60B-F4827431C62A}" type="pres">
      <dgm:prSet presAssocID="{91931F5A-921E-40E9-9610-AFB815903A13}" presName="aNode" presStyleLbl="fgAcc1" presStyleIdx="2" presStyleCnt="4">
        <dgm:presLayoutVars>
          <dgm:bulletEnabled val="1"/>
        </dgm:presLayoutVars>
      </dgm:prSet>
      <dgm:spPr/>
      <dgm:t>
        <a:bodyPr/>
        <a:lstStyle/>
        <a:p>
          <a:endParaRPr lang="en-US"/>
        </a:p>
      </dgm:t>
    </dgm:pt>
    <dgm:pt modelId="{FBAA3D55-90DC-4C3A-949F-4723C9634D88}" type="pres">
      <dgm:prSet presAssocID="{91931F5A-921E-40E9-9610-AFB815903A13}" presName="aSpace" presStyleCnt="0"/>
      <dgm:spPr/>
    </dgm:pt>
    <dgm:pt modelId="{8387AD5C-AD77-4BB2-A936-A5F706E3C005}" type="pres">
      <dgm:prSet presAssocID="{87D4E310-FDA9-4B25-AD99-62080EF9940A}" presName="aNode" presStyleLbl="fgAcc1" presStyleIdx="3" presStyleCnt="4">
        <dgm:presLayoutVars>
          <dgm:bulletEnabled val="1"/>
        </dgm:presLayoutVars>
      </dgm:prSet>
      <dgm:spPr/>
      <dgm:t>
        <a:bodyPr/>
        <a:lstStyle/>
        <a:p>
          <a:endParaRPr lang="en-US"/>
        </a:p>
      </dgm:t>
    </dgm:pt>
    <dgm:pt modelId="{DA254CF0-CFAB-4330-ADFA-5B713FE1C0A9}" type="pres">
      <dgm:prSet presAssocID="{87D4E310-FDA9-4B25-AD99-62080EF9940A}" presName="aSpace" presStyleCnt="0"/>
      <dgm:spPr/>
    </dgm:pt>
  </dgm:ptLst>
  <dgm:cxnLst>
    <dgm:cxn modelId="{5D4B5988-BE12-4283-822A-9BBD6D6F8FAC}" srcId="{AD1B305F-0A34-4419-AABC-1DC6D42F9BEC}" destId="{882CA2AA-8218-4556-9D51-0FCD51F2E221}" srcOrd="1" destOrd="0" parTransId="{99E0F62B-5E0B-48F8-9E52-F22283EE46F9}" sibTransId="{3E5EF3B9-5D09-49F4-A5C9-F60351AA6891}"/>
    <dgm:cxn modelId="{F69D6D39-438E-4C76-8E3B-CBD03902D076}" srcId="{AD1B305F-0A34-4419-AABC-1DC6D42F9BEC}" destId="{B46858DB-2B38-41BB-8572-D2A52D99A412}" srcOrd="0" destOrd="0" parTransId="{F7EEBD80-FBAA-4624-9597-8A220557E646}" sibTransId="{52D16929-D875-425C-B47E-5E0B435EAD96}"/>
    <dgm:cxn modelId="{7A57398E-94F4-438B-BE41-398679905A69}" type="presOf" srcId="{87D4E310-FDA9-4B25-AD99-62080EF9940A}" destId="{8387AD5C-AD77-4BB2-A936-A5F706E3C005}" srcOrd="0" destOrd="0" presId="urn:microsoft.com/office/officeart/2005/8/layout/pyramid2"/>
    <dgm:cxn modelId="{833AB950-B9E8-4D43-85F4-5C9B440CDB45}" type="presOf" srcId="{91931F5A-921E-40E9-9610-AFB815903A13}" destId="{46777506-0D8A-4210-A60B-F4827431C62A}" srcOrd="0" destOrd="0" presId="urn:microsoft.com/office/officeart/2005/8/layout/pyramid2"/>
    <dgm:cxn modelId="{943E259A-3E59-42DD-BDAE-CB3DB0C4AFC9}" srcId="{AD1B305F-0A34-4419-AABC-1DC6D42F9BEC}" destId="{91931F5A-921E-40E9-9610-AFB815903A13}" srcOrd="2" destOrd="0" parTransId="{01A2D5EA-CBC2-4B2A-A573-854F1559AF19}" sibTransId="{5BBBEB23-F189-43A5-87B2-5A8AB7C60E6A}"/>
    <dgm:cxn modelId="{FE7EF5CE-BA9B-4F8C-9048-2BC46153670F}" type="presOf" srcId="{B46858DB-2B38-41BB-8572-D2A52D99A412}" destId="{09E6B51D-65A0-4367-B5F6-008B74E4E548}" srcOrd="0" destOrd="0" presId="urn:microsoft.com/office/officeart/2005/8/layout/pyramid2"/>
    <dgm:cxn modelId="{BBDF6726-E4E5-443F-BF41-B31DE7DF5F1B}" type="presOf" srcId="{AD1B305F-0A34-4419-AABC-1DC6D42F9BEC}" destId="{3F8348B8-AE53-4648-9FE1-07A04D3C50B2}" srcOrd="0" destOrd="0" presId="urn:microsoft.com/office/officeart/2005/8/layout/pyramid2"/>
    <dgm:cxn modelId="{EDB6DDBF-0FA9-4F95-9E61-2BCC11B56FB2}" type="presOf" srcId="{882CA2AA-8218-4556-9D51-0FCD51F2E221}" destId="{5B130E61-8A1C-4B9B-8F9E-D53E8DD077BF}" srcOrd="0" destOrd="0" presId="urn:microsoft.com/office/officeart/2005/8/layout/pyramid2"/>
    <dgm:cxn modelId="{6E3994BB-9023-47B5-8B38-1B4FAB80CA1F}" srcId="{AD1B305F-0A34-4419-AABC-1DC6D42F9BEC}" destId="{87D4E310-FDA9-4B25-AD99-62080EF9940A}" srcOrd="3" destOrd="0" parTransId="{E2017E9C-00A2-461A-AB13-C9C10308D151}" sibTransId="{17367FE8-0435-479A-A708-DA73A7CEFE09}"/>
    <dgm:cxn modelId="{67FEDCE3-8EED-4794-8FF6-4948ADD6F868}" type="presParOf" srcId="{3F8348B8-AE53-4648-9FE1-07A04D3C50B2}" destId="{8DB6E240-B522-46A0-81CE-DEB145492972}" srcOrd="0" destOrd="0" presId="urn:microsoft.com/office/officeart/2005/8/layout/pyramid2"/>
    <dgm:cxn modelId="{D69D93C2-4CF1-43A5-9656-36A61641A3FA}" type="presParOf" srcId="{3F8348B8-AE53-4648-9FE1-07A04D3C50B2}" destId="{AB534372-C4A8-46B1-8FA9-A43E473D9B9D}" srcOrd="1" destOrd="0" presId="urn:microsoft.com/office/officeart/2005/8/layout/pyramid2"/>
    <dgm:cxn modelId="{AAD1978A-11DC-4438-BEBD-3B12D443AE36}" type="presParOf" srcId="{AB534372-C4A8-46B1-8FA9-A43E473D9B9D}" destId="{09E6B51D-65A0-4367-B5F6-008B74E4E548}" srcOrd="0" destOrd="0" presId="urn:microsoft.com/office/officeart/2005/8/layout/pyramid2"/>
    <dgm:cxn modelId="{99BD20CD-ECDA-444A-9A87-01F50F30E522}" type="presParOf" srcId="{AB534372-C4A8-46B1-8FA9-A43E473D9B9D}" destId="{D2432F31-F874-4FC9-BF70-67EF5DDB672D}" srcOrd="1" destOrd="0" presId="urn:microsoft.com/office/officeart/2005/8/layout/pyramid2"/>
    <dgm:cxn modelId="{057FFD0B-BAFD-4C5A-9AD5-93CDD3B79009}" type="presParOf" srcId="{AB534372-C4A8-46B1-8FA9-A43E473D9B9D}" destId="{5B130E61-8A1C-4B9B-8F9E-D53E8DD077BF}" srcOrd="2" destOrd="0" presId="urn:microsoft.com/office/officeart/2005/8/layout/pyramid2"/>
    <dgm:cxn modelId="{A7417FF8-E0B6-4EB3-9D60-60294E07690D}" type="presParOf" srcId="{AB534372-C4A8-46B1-8FA9-A43E473D9B9D}" destId="{6DD6C6C1-91A7-4224-A45A-57CC9F20DC1A}" srcOrd="3" destOrd="0" presId="urn:microsoft.com/office/officeart/2005/8/layout/pyramid2"/>
    <dgm:cxn modelId="{BA2B615A-D1B9-4742-A40C-A0163BF8BC57}" type="presParOf" srcId="{AB534372-C4A8-46B1-8FA9-A43E473D9B9D}" destId="{46777506-0D8A-4210-A60B-F4827431C62A}" srcOrd="4" destOrd="0" presId="urn:microsoft.com/office/officeart/2005/8/layout/pyramid2"/>
    <dgm:cxn modelId="{3D9FA903-85E2-4C25-8DE0-A7204DBBA0BF}" type="presParOf" srcId="{AB534372-C4A8-46B1-8FA9-A43E473D9B9D}" destId="{FBAA3D55-90DC-4C3A-949F-4723C9634D88}" srcOrd="5" destOrd="0" presId="urn:microsoft.com/office/officeart/2005/8/layout/pyramid2"/>
    <dgm:cxn modelId="{7091FFA5-BFC9-4CFD-AF00-3863105F5E1A}" type="presParOf" srcId="{AB534372-C4A8-46B1-8FA9-A43E473D9B9D}" destId="{8387AD5C-AD77-4BB2-A936-A5F706E3C005}" srcOrd="6" destOrd="0" presId="urn:microsoft.com/office/officeart/2005/8/layout/pyramid2"/>
    <dgm:cxn modelId="{EA78523E-B04B-4CCA-81A8-693AAE457D2C}" type="presParOf" srcId="{AB534372-C4A8-46B1-8FA9-A43E473D9B9D}" destId="{DA254CF0-CFAB-4330-ADFA-5B713FE1C0A9}" srcOrd="7"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5BF5AA6-F954-4FD7-BEA5-CAB009BFFF0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081F8D7-1CFE-4473-9DAE-B7AAC71D60DC}">
      <dgm:prSet custT="1"/>
      <dgm:spPr>
        <a:solidFill>
          <a:srgbClr val="7030A0"/>
        </a:solidFill>
      </dgm:spPr>
      <dgm:t>
        <a:bodyPr/>
        <a:lstStyle/>
        <a:p>
          <a:pPr rtl="1"/>
          <a:r>
            <a:rPr lang="fa-IR" sz="4000" dirty="0" smtClean="0">
              <a:cs typeface="B Mitra" pitchFamily="2" charset="-78"/>
            </a:rPr>
            <a:t>معرفی رونالد دیویس</a:t>
          </a:r>
          <a:endParaRPr lang="en-US" sz="4000" dirty="0">
            <a:cs typeface="B Mitra" pitchFamily="2" charset="-78"/>
          </a:endParaRPr>
        </a:p>
      </dgm:t>
    </dgm:pt>
    <dgm:pt modelId="{F7671814-5E18-4597-BC9D-B0B967B7E2E1}" type="parTrans" cxnId="{30C42885-A33B-4125-A05E-6BE57E2B2029}">
      <dgm:prSet/>
      <dgm:spPr/>
      <dgm:t>
        <a:bodyPr/>
        <a:lstStyle/>
        <a:p>
          <a:endParaRPr lang="en-US"/>
        </a:p>
      </dgm:t>
    </dgm:pt>
    <dgm:pt modelId="{40D9AEA5-D9F4-407F-AD9F-43D419A2CF9D}" type="sibTrans" cxnId="{30C42885-A33B-4125-A05E-6BE57E2B2029}">
      <dgm:prSet/>
      <dgm:spPr/>
      <dgm:t>
        <a:bodyPr/>
        <a:lstStyle/>
        <a:p>
          <a:endParaRPr lang="en-US"/>
        </a:p>
      </dgm:t>
    </dgm:pt>
    <dgm:pt modelId="{4C5B610B-820A-4A96-9A95-1326E74DD80E}" type="pres">
      <dgm:prSet presAssocID="{F5BF5AA6-F954-4FD7-BEA5-CAB009BFFF0D}" presName="linear" presStyleCnt="0">
        <dgm:presLayoutVars>
          <dgm:animLvl val="lvl"/>
          <dgm:resizeHandles val="exact"/>
        </dgm:presLayoutVars>
      </dgm:prSet>
      <dgm:spPr/>
      <dgm:t>
        <a:bodyPr/>
        <a:lstStyle/>
        <a:p>
          <a:endParaRPr lang="en-US"/>
        </a:p>
      </dgm:t>
    </dgm:pt>
    <dgm:pt modelId="{E7748440-F184-4193-AF47-5391071165A4}" type="pres">
      <dgm:prSet presAssocID="{4081F8D7-1CFE-4473-9DAE-B7AAC71D60DC}" presName="parentText" presStyleLbl="node1" presStyleIdx="0" presStyleCnt="1">
        <dgm:presLayoutVars>
          <dgm:chMax val="0"/>
          <dgm:bulletEnabled val="1"/>
        </dgm:presLayoutVars>
      </dgm:prSet>
      <dgm:spPr/>
      <dgm:t>
        <a:bodyPr/>
        <a:lstStyle/>
        <a:p>
          <a:endParaRPr lang="en-US"/>
        </a:p>
      </dgm:t>
    </dgm:pt>
  </dgm:ptLst>
  <dgm:cxnLst>
    <dgm:cxn modelId="{9AAD886B-320B-4D19-A1D5-560EE26D9680}" type="presOf" srcId="{F5BF5AA6-F954-4FD7-BEA5-CAB009BFFF0D}" destId="{4C5B610B-820A-4A96-9A95-1326E74DD80E}" srcOrd="0" destOrd="0" presId="urn:microsoft.com/office/officeart/2005/8/layout/vList2"/>
    <dgm:cxn modelId="{243281B9-6740-48F9-989E-A5504D07D704}" type="presOf" srcId="{4081F8D7-1CFE-4473-9DAE-B7AAC71D60DC}" destId="{E7748440-F184-4193-AF47-5391071165A4}" srcOrd="0" destOrd="0" presId="urn:microsoft.com/office/officeart/2005/8/layout/vList2"/>
    <dgm:cxn modelId="{30C42885-A33B-4125-A05E-6BE57E2B2029}" srcId="{F5BF5AA6-F954-4FD7-BEA5-CAB009BFFF0D}" destId="{4081F8D7-1CFE-4473-9DAE-B7AAC71D60DC}" srcOrd="0" destOrd="0" parTransId="{F7671814-5E18-4597-BC9D-B0B967B7E2E1}" sibTransId="{40D9AEA5-D9F4-407F-AD9F-43D419A2CF9D}"/>
    <dgm:cxn modelId="{AF1C07B3-FCBE-43F8-97F2-F5E0D2830617}" type="presParOf" srcId="{4C5B610B-820A-4A96-9A95-1326E74DD80E}" destId="{E7748440-F184-4193-AF47-5391071165A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152DE3A-2C0F-41ED-A5D0-8F342D84151A}" type="datetimeFigureOut">
              <a:rPr lang="fa-IR" smtClean="0"/>
              <a:pPr/>
              <a:t>06/12/1441</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B2DDA45-F928-4012-B9F3-34957C4BE1E9}" type="slidenum">
              <a:rPr lang="fa-IR" smtClean="0"/>
              <a:pPr/>
              <a:t>‹#›</a:t>
            </a:fld>
            <a:endParaRPr lang="fa-IR"/>
          </a:p>
        </p:txBody>
      </p:sp>
    </p:spTree>
    <p:extLst>
      <p:ext uri="{BB962C8B-B14F-4D97-AF65-F5344CB8AC3E}">
        <p14:creationId xmlns:p14="http://schemas.microsoft.com/office/powerpoint/2010/main" val="257313781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1ADAAE7-0D02-44A6-84EB-04B37C3DB21B}" type="datetimeFigureOut">
              <a:rPr lang="fa-IR" smtClean="0"/>
              <a:pPr/>
              <a:t>06/12/1441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B403587-AB67-47A3-AA18-673329C69531}" type="slidenum">
              <a:rPr lang="fa-IR" smtClean="0"/>
              <a:pPr/>
              <a:t>‹#›</a:t>
            </a:fld>
            <a:endParaRPr lang="fa-I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rot="5400000">
            <a:off x="8496394" y="5391021"/>
            <a:ext cx="2088232" cy="615553"/>
          </a:xfrm>
          <a:prstGeom prst="rect">
            <a:avLst/>
          </a:prstGeom>
        </p:spPr>
        <p:txBody>
          <a:bodyPr wrap="square">
            <a:spAutoFit/>
          </a:bodyPr>
          <a:lstStyle/>
          <a:p>
            <a:pPr>
              <a:defRPr/>
            </a:pPr>
            <a:r>
              <a:rPr lang="en-US" sz="1600" dirty="0">
                <a:solidFill>
                  <a:srgbClr val="000000">
                    <a:lumMod val="75000"/>
                    <a:lumOff val="25000"/>
                  </a:srgbClr>
                </a:solidFill>
                <a:latin typeface="Times New Roman" panose="02020603050405020304" pitchFamily="18" charset="0"/>
                <a:cs typeface="Times New Roman" panose="02020603050405020304" pitchFamily="18" charset="0"/>
              </a:rPr>
              <a:t/>
            </a:r>
            <a:br>
              <a:rPr lang="en-US" sz="1600" dirty="0">
                <a:solidFill>
                  <a:srgbClr val="000000">
                    <a:lumMod val="75000"/>
                    <a:lumOff val="25000"/>
                  </a:srgbClr>
                </a:solidFill>
                <a:latin typeface="Times New Roman" panose="02020603050405020304" pitchFamily="18" charset="0"/>
                <a:cs typeface="Times New Roman" panose="02020603050405020304" pitchFamily="18" charset="0"/>
              </a:rPr>
            </a:br>
            <a:r>
              <a:rPr lang="en-US" sz="1600" dirty="0" smtClean="0">
                <a:solidFill>
                  <a:srgbClr val="000000">
                    <a:lumMod val="75000"/>
                    <a:lumOff val="25000"/>
                  </a:srgbClr>
                </a:solidFill>
                <a:latin typeface="Times New Roman" panose="02020603050405020304" pitchFamily="18" charset="0"/>
                <a:cs typeface="Times New Roman" panose="02020603050405020304" pitchFamily="18" charset="0"/>
              </a:rPr>
              <a:t>w</a:t>
            </a:r>
            <a:r>
              <a:rPr lang="en-US" dirty="0" smtClean="0">
                <a:solidFill>
                  <a:srgbClr val="000000">
                    <a:lumMod val="75000"/>
                    <a:lumOff val="25000"/>
                  </a:srgbClr>
                </a:solidFill>
                <a:latin typeface="Times New Roman" panose="02020603050405020304" pitchFamily="18" charset="0"/>
                <a:cs typeface="Times New Roman" panose="02020603050405020304" pitchFamily="18" charset="0"/>
              </a:rPr>
              <a:t>ww.Ravanpoint.ir</a:t>
            </a:r>
            <a:endParaRPr lang="en-GB" b="1" dirty="0">
              <a:solidFill>
                <a:srgbClr val="000000">
                  <a:lumMod val="75000"/>
                  <a:lumOff val="2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5518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ADAAE7-0D02-44A6-84EB-04B37C3DB21B}" type="datetimeFigureOut">
              <a:rPr lang="fa-IR" smtClean="0"/>
              <a:pPr/>
              <a:t>06/12/1441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B403587-AB67-47A3-AA18-673329C69531}" type="slidenum">
              <a:rPr lang="fa-IR" smtClean="0"/>
              <a:pPr/>
              <a:t>‹#›</a:t>
            </a:fld>
            <a:endParaRPr lang="fa-IR"/>
          </a:p>
        </p:txBody>
      </p:sp>
    </p:spTree>
    <p:extLst>
      <p:ext uri="{BB962C8B-B14F-4D97-AF65-F5344CB8AC3E}">
        <p14:creationId xmlns:p14="http://schemas.microsoft.com/office/powerpoint/2010/main" val="2471634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ADAAE7-0D02-44A6-84EB-04B37C3DB21B}" type="datetimeFigureOut">
              <a:rPr lang="fa-IR" smtClean="0"/>
              <a:pPr/>
              <a:t>06/12/1441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B403587-AB67-47A3-AA18-673329C69531}" type="slidenum">
              <a:rPr lang="fa-IR" smtClean="0"/>
              <a:pPr/>
              <a:t>‹#›</a:t>
            </a:fld>
            <a:endParaRPr lang="fa-IR"/>
          </a:p>
        </p:txBody>
      </p:sp>
    </p:spTree>
    <p:extLst>
      <p:ext uri="{BB962C8B-B14F-4D97-AF65-F5344CB8AC3E}">
        <p14:creationId xmlns:p14="http://schemas.microsoft.com/office/powerpoint/2010/main" val="389766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ADAAE7-0D02-44A6-84EB-04B37C3DB21B}" type="datetimeFigureOut">
              <a:rPr lang="fa-IR" smtClean="0"/>
              <a:pPr/>
              <a:t>06/12/1441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B403587-AB67-47A3-AA18-673329C69531}" type="slidenum">
              <a:rPr lang="fa-IR" smtClean="0"/>
              <a:pPr/>
              <a:t>‹#›</a:t>
            </a:fld>
            <a:endParaRPr lang="fa-IR"/>
          </a:p>
        </p:txBody>
      </p:sp>
      <p:sp>
        <p:nvSpPr>
          <p:cNvPr id="7" name="Rectangle 6"/>
          <p:cNvSpPr/>
          <p:nvPr userDrawn="1"/>
        </p:nvSpPr>
        <p:spPr>
          <a:xfrm rot="5400000">
            <a:off x="8496394" y="5391021"/>
            <a:ext cx="2088232" cy="615553"/>
          </a:xfrm>
          <a:prstGeom prst="rect">
            <a:avLst/>
          </a:prstGeom>
        </p:spPr>
        <p:txBody>
          <a:bodyPr wrap="square">
            <a:spAutoFit/>
          </a:bodyPr>
          <a:lstStyle/>
          <a:p>
            <a:pPr>
              <a:defRPr/>
            </a:pPr>
            <a:r>
              <a:rPr lang="en-US" sz="1600" dirty="0">
                <a:solidFill>
                  <a:srgbClr val="000000">
                    <a:lumMod val="75000"/>
                    <a:lumOff val="25000"/>
                  </a:srgbClr>
                </a:solidFill>
                <a:latin typeface="Times New Roman" panose="02020603050405020304" pitchFamily="18" charset="0"/>
                <a:cs typeface="Times New Roman" panose="02020603050405020304" pitchFamily="18" charset="0"/>
              </a:rPr>
              <a:t/>
            </a:r>
            <a:br>
              <a:rPr lang="en-US" sz="1600" dirty="0">
                <a:solidFill>
                  <a:srgbClr val="000000">
                    <a:lumMod val="75000"/>
                    <a:lumOff val="25000"/>
                  </a:srgbClr>
                </a:solidFill>
                <a:latin typeface="Times New Roman" panose="02020603050405020304" pitchFamily="18" charset="0"/>
                <a:cs typeface="Times New Roman" panose="02020603050405020304" pitchFamily="18" charset="0"/>
              </a:rPr>
            </a:br>
            <a:r>
              <a:rPr lang="en-US" sz="1600" dirty="0" smtClean="0">
                <a:solidFill>
                  <a:srgbClr val="000000">
                    <a:lumMod val="75000"/>
                    <a:lumOff val="25000"/>
                  </a:srgbClr>
                </a:solidFill>
                <a:latin typeface="Times New Roman" panose="02020603050405020304" pitchFamily="18" charset="0"/>
                <a:cs typeface="Times New Roman" panose="02020603050405020304" pitchFamily="18" charset="0"/>
              </a:rPr>
              <a:t>w</a:t>
            </a:r>
            <a:r>
              <a:rPr lang="en-US" dirty="0" smtClean="0">
                <a:solidFill>
                  <a:srgbClr val="000000">
                    <a:lumMod val="75000"/>
                    <a:lumOff val="25000"/>
                  </a:srgbClr>
                </a:solidFill>
                <a:latin typeface="Times New Roman" panose="02020603050405020304" pitchFamily="18" charset="0"/>
                <a:cs typeface="Times New Roman" panose="02020603050405020304" pitchFamily="18" charset="0"/>
              </a:rPr>
              <a:t>ww.Ravanpoint.ir</a:t>
            </a:r>
            <a:endParaRPr lang="en-GB" b="1" dirty="0">
              <a:solidFill>
                <a:srgbClr val="000000">
                  <a:lumMod val="75000"/>
                  <a:lumOff val="2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3012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1ADAAE7-0D02-44A6-84EB-04B37C3DB21B}" type="datetimeFigureOut">
              <a:rPr lang="fa-IR" smtClean="0"/>
              <a:pPr/>
              <a:t>06/12/1441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B403587-AB67-47A3-AA18-673329C69531}" type="slidenum">
              <a:rPr lang="fa-IR" smtClean="0"/>
              <a:pPr/>
              <a:t>‹#›</a:t>
            </a:fld>
            <a:endParaRPr lang="fa-I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445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1ADAAE7-0D02-44A6-84EB-04B37C3DB21B}" type="datetimeFigureOut">
              <a:rPr lang="fa-IR" smtClean="0"/>
              <a:pPr/>
              <a:t>06/12/1441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B403587-AB67-47A3-AA18-673329C69531}" type="slidenum">
              <a:rPr lang="fa-IR" smtClean="0"/>
              <a:pPr/>
              <a:t>‹#›</a:t>
            </a:fld>
            <a:endParaRPr lang="fa-IR"/>
          </a:p>
        </p:txBody>
      </p:sp>
    </p:spTree>
    <p:extLst>
      <p:ext uri="{BB962C8B-B14F-4D97-AF65-F5344CB8AC3E}">
        <p14:creationId xmlns:p14="http://schemas.microsoft.com/office/powerpoint/2010/main" val="258188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ADAAE7-0D02-44A6-84EB-04B37C3DB21B}" type="datetimeFigureOut">
              <a:rPr lang="fa-IR" smtClean="0"/>
              <a:pPr/>
              <a:t>06/12/1441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0B403587-AB67-47A3-AA18-673329C69531}" type="slidenum">
              <a:rPr lang="fa-IR" smtClean="0"/>
              <a:pPr/>
              <a:t>‹#›</a:t>
            </a:fld>
            <a:endParaRPr lang="fa-IR"/>
          </a:p>
        </p:txBody>
      </p:sp>
    </p:spTree>
    <p:extLst>
      <p:ext uri="{BB962C8B-B14F-4D97-AF65-F5344CB8AC3E}">
        <p14:creationId xmlns:p14="http://schemas.microsoft.com/office/powerpoint/2010/main" val="2851980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1ADAAE7-0D02-44A6-84EB-04B37C3DB21B}" type="datetimeFigureOut">
              <a:rPr lang="fa-IR" smtClean="0"/>
              <a:pPr/>
              <a:t>06/12/1441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0B403587-AB67-47A3-AA18-673329C69531}" type="slidenum">
              <a:rPr lang="fa-IR" smtClean="0"/>
              <a:pPr/>
              <a:t>‹#›</a:t>
            </a:fld>
            <a:endParaRPr lang="fa-IR"/>
          </a:p>
        </p:txBody>
      </p:sp>
      <p:sp>
        <p:nvSpPr>
          <p:cNvPr id="6" name="Rectangle 5"/>
          <p:cNvSpPr/>
          <p:nvPr userDrawn="1"/>
        </p:nvSpPr>
        <p:spPr>
          <a:xfrm rot="5400000">
            <a:off x="8496394" y="5391021"/>
            <a:ext cx="2088232" cy="615553"/>
          </a:xfrm>
          <a:prstGeom prst="rect">
            <a:avLst/>
          </a:prstGeom>
        </p:spPr>
        <p:txBody>
          <a:bodyPr wrap="square">
            <a:spAutoFit/>
          </a:bodyPr>
          <a:lstStyle/>
          <a:p>
            <a:pPr>
              <a:defRPr/>
            </a:pPr>
            <a:r>
              <a:rPr lang="en-US" sz="1600" dirty="0">
                <a:solidFill>
                  <a:srgbClr val="000000">
                    <a:lumMod val="75000"/>
                    <a:lumOff val="25000"/>
                  </a:srgbClr>
                </a:solidFill>
                <a:latin typeface="Times New Roman" panose="02020603050405020304" pitchFamily="18" charset="0"/>
                <a:cs typeface="Times New Roman" panose="02020603050405020304" pitchFamily="18" charset="0"/>
              </a:rPr>
              <a:t/>
            </a:r>
            <a:br>
              <a:rPr lang="en-US" sz="1600" dirty="0">
                <a:solidFill>
                  <a:srgbClr val="000000">
                    <a:lumMod val="75000"/>
                    <a:lumOff val="25000"/>
                  </a:srgbClr>
                </a:solidFill>
                <a:latin typeface="Times New Roman" panose="02020603050405020304" pitchFamily="18" charset="0"/>
                <a:cs typeface="Times New Roman" panose="02020603050405020304" pitchFamily="18" charset="0"/>
              </a:rPr>
            </a:br>
            <a:r>
              <a:rPr lang="en-US" sz="1600" dirty="0" smtClean="0">
                <a:solidFill>
                  <a:srgbClr val="000000">
                    <a:lumMod val="75000"/>
                    <a:lumOff val="25000"/>
                  </a:srgbClr>
                </a:solidFill>
                <a:latin typeface="Times New Roman" panose="02020603050405020304" pitchFamily="18" charset="0"/>
                <a:cs typeface="Times New Roman" panose="02020603050405020304" pitchFamily="18" charset="0"/>
              </a:rPr>
              <a:t>w</a:t>
            </a:r>
            <a:r>
              <a:rPr lang="en-US" dirty="0" smtClean="0">
                <a:solidFill>
                  <a:srgbClr val="000000">
                    <a:lumMod val="75000"/>
                    <a:lumOff val="25000"/>
                  </a:srgbClr>
                </a:solidFill>
                <a:latin typeface="Times New Roman" panose="02020603050405020304" pitchFamily="18" charset="0"/>
                <a:cs typeface="Times New Roman" panose="02020603050405020304" pitchFamily="18" charset="0"/>
              </a:rPr>
              <a:t>ww.Ravanpoint.ir</a:t>
            </a:r>
            <a:endParaRPr lang="en-GB" b="1" dirty="0">
              <a:solidFill>
                <a:srgbClr val="000000">
                  <a:lumMod val="75000"/>
                  <a:lumOff val="2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4150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1ADAAE7-0D02-44A6-84EB-04B37C3DB21B}" type="datetimeFigureOut">
              <a:rPr lang="fa-IR" smtClean="0"/>
              <a:pPr/>
              <a:t>06/12/1441</a:t>
            </a:fld>
            <a:endParaRPr lang="fa-I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a-IR"/>
          </a:p>
        </p:txBody>
      </p:sp>
      <p:sp>
        <p:nvSpPr>
          <p:cNvPr id="9" name="Slide Number Placeholder 8"/>
          <p:cNvSpPr>
            <a:spLocks noGrp="1"/>
          </p:cNvSpPr>
          <p:nvPr>
            <p:ph type="sldNum" sz="quarter" idx="12"/>
          </p:nvPr>
        </p:nvSpPr>
        <p:spPr/>
        <p:txBody>
          <a:bodyPr/>
          <a:lstStyle/>
          <a:p>
            <a:fld id="{0B403587-AB67-47A3-AA18-673329C69531}" type="slidenum">
              <a:rPr lang="fa-IR" smtClean="0"/>
              <a:pPr/>
              <a:t>‹#›</a:t>
            </a:fld>
            <a:endParaRPr lang="fa-IR"/>
          </a:p>
        </p:txBody>
      </p:sp>
    </p:spTree>
    <p:extLst>
      <p:ext uri="{BB962C8B-B14F-4D97-AF65-F5344CB8AC3E}">
        <p14:creationId xmlns:p14="http://schemas.microsoft.com/office/powerpoint/2010/main" val="3095666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B1ADAAE7-0D02-44A6-84EB-04B37C3DB21B}" type="datetimeFigureOut">
              <a:rPr lang="fa-IR" smtClean="0"/>
              <a:pPr/>
              <a:t>06/12/1441</a:t>
            </a:fld>
            <a:endParaRPr lang="fa-I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fa-I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B403587-AB67-47A3-AA18-673329C69531}" type="slidenum">
              <a:rPr lang="fa-IR" smtClean="0"/>
              <a:pPr/>
              <a:t>‹#›</a:t>
            </a:fld>
            <a:endParaRPr lang="fa-IR"/>
          </a:p>
        </p:txBody>
      </p:sp>
    </p:spTree>
    <p:extLst>
      <p:ext uri="{BB962C8B-B14F-4D97-AF65-F5344CB8AC3E}">
        <p14:creationId xmlns:p14="http://schemas.microsoft.com/office/powerpoint/2010/main" val="41085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1ADAAE7-0D02-44A6-84EB-04B37C3DB21B}" type="datetimeFigureOut">
              <a:rPr lang="fa-IR" smtClean="0"/>
              <a:pPr/>
              <a:t>06/12/1441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B403587-AB67-47A3-AA18-673329C69531}" type="slidenum">
              <a:rPr lang="fa-IR" smtClean="0"/>
              <a:pPr/>
              <a:t>‹#›</a:t>
            </a:fld>
            <a:endParaRPr lang="fa-IR"/>
          </a:p>
        </p:txBody>
      </p:sp>
    </p:spTree>
    <p:extLst>
      <p:ext uri="{BB962C8B-B14F-4D97-AF65-F5344CB8AC3E}">
        <p14:creationId xmlns:p14="http://schemas.microsoft.com/office/powerpoint/2010/main" val="1342738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B1ADAAE7-0D02-44A6-84EB-04B37C3DB21B}" type="datetimeFigureOut">
              <a:rPr lang="fa-IR" smtClean="0"/>
              <a:pPr/>
              <a:t>06/12/1441</a:t>
            </a:fld>
            <a:endParaRPr lang="fa-I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a-I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0B403587-AB67-47A3-AA18-673329C69531}" type="slidenum">
              <a:rPr lang="fa-IR" smtClean="0"/>
              <a:pPr/>
              <a:t>‹#›</a:t>
            </a:fld>
            <a:endParaRPr lang="fa-I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1626395"/>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8.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9.jpe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Untitled-4"/>
          <p:cNvPicPr/>
          <p:nvPr/>
        </p:nvPicPr>
        <p:blipFill>
          <a:blip r:embed="rId2" cstate="print"/>
          <a:srcRect l="1736" t="1500"/>
          <a:stretch>
            <a:fillRect/>
          </a:stretch>
        </p:blipFill>
        <p:spPr bwMode="auto">
          <a:xfrm>
            <a:off x="827584" y="0"/>
            <a:ext cx="7560840" cy="3546764"/>
          </a:xfrm>
          <a:prstGeom prst="rect">
            <a:avLst/>
          </a:prstGeom>
          <a:noFill/>
          <a:ln w="9525">
            <a:noFill/>
            <a:miter lim="800000"/>
            <a:headEnd/>
            <a:tailEnd/>
          </a:ln>
        </p:spPr>
      </p:pic>
    </p:spTree>
  </p:cSld>
  <p:clrMapOvr>
    <a:masterClrMapping/>
  </p:clrMapOvr>
  <p:transition spd="med">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231645477"/>
              </p:ext>
            </p:extLst>
          </p:nvPr>
        </p:nvGraphicFramePr>
        <p:xfrm>
          <a:off x="457200" y="274638"/>
          <a:ext cx="8229600" cy="8475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357422" y="1857364"/>
            <a:ext cx="6429404" cy="5016758"/>
          </a:xfrm>
          <a:prstGeom prst="rect">
            <a:avLst/>
          </a:prstGeom>
        </p:spPr>
        <p:txBody>
          <a:bodyPr wrap="square">
            <a:spAutoFit/>
          </a:bodyPr>
          <a:lstStyle/>
          <a:p>
            <a:pPr>
              <a:buFont typeface="Arial" pitchFamily="34" charset="0"/>
              <a:buChar char="•"/>
            </a:pPr>
            <a:r>
              <a:rPr lang="fa-IR" sz="3200" dirty="0" smtClean="0">
                <a:cs typeface="B Mitra" pitchFamily="2" charset="-78"/>
              </a:rPr>
              <a:t>مشکل در:</a:t>
            </a:r>
          </a:p>
          <a:p>
            <a:pPr>
              <a:buFont typeface="Arial" pitchFamily="34" charset="0"/>
              <a:buChar char="•"/>
            </a:pPr>
            <a:endParaRPr lang="fa-IR" sz="3200" dirty="0" smtClean="0">
              <a:cs typeface="B Mitra" pitchFamily="2" charset="-78"/>
            </a:endParaRPr>
          </a:p>
          <a:p>
            <a:r>
              <a:rPr lang="fa-IR" sz="3200" dirty="0" smtClean="0">
                <a:cs typeface="B Mitra" pitchFamily="2" charset="-78"/>
              </a:rPr>
              <a:t>یادگیری الفبا </a:t>
            </a:r>
            <a:br>
              <a:rPr lang="fa-IR" sz="3200" dirty="0" smtClean="0">
                <a:cs typeface="B Mitra" pitchFamily="2" charset="-78"/>
              </a:rPr>
            </a:br>
            <a:r>
              <a:rPr lang="fa-IR" sz="3200" dirty="0" smtClean="0">
                <a:cs typeface="B Mitra" pitchFamily="2" charset="-78"/>
              </a:rPr>
              <a:t> کلمات ریتمیک </a:t>
            </a:r>
            <a:br>
              <a:rPr lang="fa-IR" sz="3200" dirty="0" smtClean="0">
                <a:cs typeface="B Mitra" pitchFamily="2" charset="-78"/>
              </a:rPr>
            </a:br>
            <a:r>
              <a:rPr lang="fa-IR" sz="3200" dirty="0" smtClean="0">
                <a:cs typeface="B Mitra" pitchFamily="2" charset="-78"/>
              </a:rPr>
              <a:t> تکرار آنچه گفته شده است </a:t>
            </a:r>
            <a:br>
              <a:rPr lang="fa-IR" sz="3200" dirty="0" smtClean="0">
                <a:cs typeface="B Mitra" pitchFamily="2" charset="-78"/>
              </a:rPr>
            </a:br>
            <a:r>
              <a:rPr lang="fa-IR" sz="3200" dirty="0" smtClean="0">
                <a:cs typeface="B Mitra" pitchFamily="2" charset="-78"/>
              </a:rPr>
              <a:t> پردازش و ادراک</a:t>
            </a:r>
          </a:p>
          <a:p>
            <a:r>
              <a:rPr lang="fa-IR" sz="3200" dirty="0" smtClean="0">
                <a:cs typeface="B Mitra" pitchFamily="2" charset="-78"/>
              </a:rPr>
              <a:t>درک دستورالعمل‌های سریع</a:t>
            </a:r>
          </a:p>
          <a:p>
            <a:r>
              <a:rPr lang="fa-IR" sz="3200" dirty="0" smtClean="0">
                <a:cs typeface="B Mitra" pitchFamily="2" charset="-78"/>
              </a:rPr>
              <a:t>درک بیش از یک دستور در یک زمان</a:t>
            </a:r>
          </a:p>
          <a:p>
            <a:r>
              <a:rPr lang="fa-IR" sz="3200" dirty="0" smtClean="0">
                <a:cs typeface="B Mitra" pitchFamily="2" charset="-78"/>
              </a:rPr>
              <a:t>خواندن در سطح پایین تر از انتظار</a:t>
            </a:r>
            <a:br>
              <a:rPr lang="fa-IR" sz="3200" dirty="0" smtClean="0">
                <a:cs typeface="B Mitra" pitchFamily="2" charset="-78"/>
              </a:rPr>
            </a:br>
            <a:endParaRPr lang="fa-IR" sz="3200" dirty="0">
              <a:cs typeface="B Mitra" pitchFamily="2" charset="-78"/>
            </a:endParaRPr>
          </a:p>
        </p:txBody>
      </p:sp>
    </p:spTree>
  </p:cSld>
  <p:clrMapOvr>
    <a:masterClrMapping/>
  </p:clrMapOvr>
  <p:transition spd="slow">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88141677"/>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286000" y="1928802"/>
            <a:ext cx="6286528" cy="3816429"/>
          </a:xfrm>
          <a:prstGeom prst="rect">
            <a:avLst/>
          </a:prstGeom>
        </p:spPr>
        <p:txBody>
          <a:bodyPr wrap="square">
            <a:spAutoFit/>
          </a:bodyPr>
          <a:lstStyle/>
          <a:p>
            <a:endParaRPr lang="fa-IR" dirty="0" smtClean="0"/>
          </a:p>
          <a:p>
            <a:r>
              <a:rPr lang="fa-IR" sz="3200" dirty="0" smtClean="0">
                <a:cs typeface="B Mitra" pitchFamily="2" charset="-78"/>
              </a:rPr>
              <a:t>مشکل در</a:t>
            </a:r>
          </a:p>
          <a:p>
            <a:pPr>
              <a:buFont typeface="Arial" pitchFamily="34" charset="0"/>
              <a:buChar char="•"/>
            </a:pPr>
            <a:r>
              <a:rPr lang="fa-IR" sz="3200" dirty="0" smtClean="0">
                <a:cs typeface="B Mitra" pitchFamily="2" charset="-78"/>
              </a:rPr>
              <a:t>آموزش نوشتن و کپی  کردن در سطح متناسب با سن </a:t>
            </a:r>
            <a:br>
              <a:rPr lang="fa-IR" sz="3200" dirty="0" smtClean="0">
                <a:cs typeface="B Mitra" pitchFamily="2" charset="-78"/>
              </a:rPr>
            </a:br>
            <a:r>
              <a:rPr lang="fa-IR" sz="3200" dirty="0" smtClean="0">
                <a:cs typeface="B Mitra" pitchFamily="2" charset="-78"/>
              </a:rPr>
              <a:t>• صداکشی</a:t>
            </a:r>
          </a:p>
          <a:p>
            <a:pPr>
              <a:buFont typeface="Arial" pitchFamily="34" charset="0"/>
              <a:buChar char="•"/>
            </a:pPr>
            <a:r>
              <a:rPr lang="fa-IR" sz="3200" dirty="0" smtClean="0">
                <a:cs typeface="B Mitra" pitchFamily="2" charset="-78"/>
              </a:rPr>
              <a:t>دیکته</a:t>
            </a:r>
            <a:br>
              <a:rPr lang="fa-IR" sz="3200" dirty="0" smtClean="0">
                <a:cs typeface="B Mitra" pitchFamily="2" charset="-78"/>
              </a:rPr>
            </a:br>
            <a:r>
              <a:rPr lang="fa-IR" sz="3200" dirty="0" smtClean="0">
                <a:cs typeface="B Mitra" pitchFamily="2" charset="-78"/>
              </a:rPr>
              <a:t>• یادگیری آنچه مورد انتظار است</a:t>
            </a:r>
          </a:p>
          <a:p>
            <a:pPr>
              <a:buFont typeface="Arial" pitchFamily="34" charset="0"/>
              <a:buChar char="•"/>
            </a:pPr>
            <a:r>
              <a:rPr lang="fa-IR" sz="3200" dirty="0" smtClean="0">
                <a:cs typeface="B Mitra" pitchFamily="2" charset="-78"/>
              </a:rPr>
              <a:t>به خاطر داشتن شکل دیداری کلمات</a:t>
            </a:r>
          </a:p>
          <a:p>
            <a:pPr>
              <a:buFont typeface="Arial" pitchFamily="34" charset="0"/>
              <a:buChar char="•"/>
            </a:pPr>
            <a:endParaRPr lang="en-US" sz="3200" dirty="0">
              <a:cs typeface="B Mitra" pitchFamily="2" charset="-78"/>
            </a:endParaRPr>
          </a:p>
        </p:txBody>
      </p:sp>
    </p:spTree>
  </p:cSld>
  <p:clrMapOvr>
    <a:masterClrMapping/>
  </p:clrMapOvr>
  <p:transition spd="med">
    <p:cover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r"/>
            <a:r>
              <a:rPr lang="fa-IR" sz="2800" b="1" dirty="0" smtClean="0">
                <a:cs typeface="B Mitra" pitchFamily="2" charset="-78"/>
              </a:rPr>
              <a:t>نشانه‌های نارساخوانی (ادامه)</a:t>
            </a:r>
            <a:r>
              <a:rPr lang="en-US" sz="3600" dirty="0" smtClean="0"/>
              <a:t/>
            </a:r>
            <a:br>
              <a:rPr lang="en-US" sz="3600" dirty="0" smtClean="0"/>
            </a:br>
            <a:endParaRPr lang="en-US" sz="3600" dirty="0"/>
          </a:p>
        </p:txBody>
      </p:sp>
      <p:sp>
        <p:nvSpPr>
          <p:cNvPr id="3" name="Rectangle 2"/>
          <p:cNvSpPr/>
          <p:nvPr/>
        </p:nvSpPr>
        <p:spPr>
          <a:xfrm>
            <a:off x="2285984" y="1857364"/>
            <a:ext cx="5786462" cy="954107"/>
          </a:xfrm>
          <a:prstGeom prst="rect">
            <a:avLst/>
          </a:prstGeom>
        </p:spPr>
        <p:txBody>
          <a:bodyPr wrap="square">
            <a:spAutoFit/>
          </a:bodyPr>
          <a:lstStyle/>
          <a:p>
            <a:pPr lvl="1"/>
            <a:r>
              <a:rPr lang="fa-IR" sz="2800" dirty="0" smtClean="0">
                <a:cs typeface="B Mitra" pitchFamily="2" charset="-78"/>
              </a:rPr>
              <a:t/>
            </a:r>
            <a:br>
              <a:rPr lang="fa-IR" sz="2800" dirty="0" smtClean="0">
                <a:cs typeface="B Mitra" pitchFamily="2" charset="-78"/>
              </a:rPr>
            </a:br>
            <a:endParaRPr lang="fa-IR" sz="2800" dirty="0">
              <a:cs typeface="B Mitra" pitchFamily="2" charset="-78"/>
            </a:endParaRPr>
          </a:p>
        </p:txBody>
      </p:sp>
      <p:sp>
        <p:nvSpPr>
          <p:cNvPr id="5" name="Rectangle 4"/>
          <p:cNvSpPr/>
          <p:nvPr/>
        </p:nvSpPr>
        <p:spPr>
          <a:xfrm>
            <a:off x="2286000" y="2428868"/>
            <a:ext cx="6215090" cy="3046988"/>
          </a:xfrm>
          <a:prstGeom prst="rect">
            <a:avLst/>
          </a:prstGeom>
        </p:spPr>
        <p:txBody>
          <a:bodyPr wrap="square">
            <a:spAutoFit/>
          </a:bodyPr>
          <a:lstStyle/>
          <a:p>
            <a:r>
              <a:rPr lang="fa-IR" sz="3200" dirty="0" smtClean="0">
                <a:cs typeface="B Mitra" pitchFamily="2" charset="-78"/>
              </a:rPr>
              <a:t>*خواندن در سطح متناسب با سن </a:t>
            </a:r>
            <a:br>
              <a:rPr lang="fa-IR" sz="3200" dirty="0" smtClean="0">
                <a:cs typeface="B Mitra" pitchFamily="2" charset="-78"/>
              </a:rPr>
            </a:br>
            <a:r>
              <a:rPr lang="fa-IR" sz="3200" dirty="0" smtClean="0">
                <a:cs typeface="B Mitra" pitchFamily="2" charset="-78"/>
              </a:rPr>
              <a:t> *لذت بردن از خواندن </a:t>
            </a:r>
            <a:br>
              <a:rPr lang="fa-IR" sz="3200" dirty="0" smtClean="0">
                <a:cs typeface="B Mitra" pitchFamily="2" charset="-78"/>
              </a:rPr>
            </a:br>
            <a:r>
              <a:rPr lang="fa-IR" sz="3200" dirty="0" smtClean="0">
                <a:cs typeface="B Mitra" pitchFamily="2" charset="-78"/>
              </a:rPr>
              <a:t> *بخاطر داشتن کلمات خوانده شده</a:t>
            </a:r>
            <a:br>
              <a:rPr lang="fa-IR" sz="3200" dirty="0" smtClean="0">
                <a:cs typeface="B Mitra" pitchFamily="2" charset="-78"/>
              </a:rPr>
            </a:br>
            <a:r>
              <a:rPr lang="fa-IR" sz="3200" dirty="0" smtClean="0">
                <a:cs typeface="B Mitra" pitchFamily="2" charset="-78"/>
              </a:rPr>
              <a:t> *یادگیری و به خاطر سپردن کلمات جدید </a:t>
            </a:r>
            <a:br>
              <a:rPr lang="fa-IR" sz="3200" dirty="0" smtClean="0">
                <a:cs typeface="B Mitra" pitchFamily="2" charset="-78"/>
              </a:rPr>
            </a:br>
            <a:r>
              <a:rPr lang="fa-IR" sz="3200" dirty="0" smtClean="0">
                <a:cs typeface="B Mitra" pitchFamily="2" charset="-78"/>
              </a:rPr>
              <a:t> * درک کلمات دشوار</a:t>
            </a:r>
          </a:p>
          <a:p>
            <a:r>
              <a:rPr lang="fa-IR" sz="3200" dirty="0" smtClean="0">
                <a:cs typeface="B Mitra" pitchFamily="2" charset="-78"/>
              </a:rPr>
              <a:t>*یادگیری  و بخاطر آوری مهارت‌های جدید</a:t>
            </a:r>
            <a:endParaRPr lang="fa-IR" sz="3200" dirty="0">
              <a:cs typeface="B Mitra" pitchFamily="2" charset="-78"/>
            </a:endParaRPr>
          </a:p>
        </p:txBody>
      </p:sp>
    </p:spTree>
  </p:cSld>
  <p:clrMapOvr>
    <a:masterClrMapping/>
  </p:clrMapOvr>
  <p:transition spd="med">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978379021"/>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1500166" y="2828836"/>
            <a:ext cx="7358114" cy="2554545"/>
          </a:xfrm>
          <a:prstGeom prst="rect">
            <a:avLst/>
          </a:prstGeom>
        </p:spPr>
        <p:txBody>
          <a:bodyPr wrap="square">
            <a:spAutoFit/>
          </a:bodyPr>
          <a:lstStyle/>
          <a:p>
            <a:r>
              <a:rPr lang="fa-IR" sz="3200" dirty="0" smtClean="0">
                <a:cs typeface="B Mitra" pitchFamily="2" charset="-78"/>
              </a:rPr>
              <a:t>*ضعف در اعتماد به نفس</a:t>
            </a:r>
          </a:p>
          <a:p>
            <a:r>
              <a:rPr lang="fa-IR" sz="3200" dirty="0" smtClean="0">
                <a:cs typeface="B Mitra" pitchFamily="2" charset="-78"/>
              </a:rPr>
              <a:t> *خود پنداره پایین</a:t>
            </a:r>
            <a:br>
              <a:rPr lang="fa-IR" sz="3200" dirty="0" smtClean="0">
                <a:cs typeface="B Mitra" pitchFamily="2" charset="-78"/>
              </a:rPr>
            </a:br>
            <a:r>
              <a:rPr lang="fa-IR" sz="3200" dirty="0" smtClean="0">
                <a:cs typeface="B Mitra" pitchFamily="2" charset="-78"/>
              </a:rPr>
              <a:t> *مهارت های اجتماعی ضعیف - دوستیابی و حفظ دوستان </a:t>
            </a:r>
            <a:br>
              <a:rPr lang="fa-IR" sz="3200" dirty="0" smtClean="0">
                <a:cs typeface="B Mitra" pitchFamily="2" charset="-78"/>
              </a:rPr>
            </a:br>
            <a:r>
              <a:rPr lang="fa-IR" sz="3200" dirty="0" smtClean="0">
                <a:cs typeface="B Mitra" pitchFamily="2" charset="-78"/>
              </a:rPr>
              <a:t>  *تکانشگری/ خستگی</a:t>
            </a:r>
          </a:p>
          <a:p>
            <a:r>
              <a:rPr lang="fa-IR" sz="3200" dirty="0" smtClean="0">
                <a:cs typeface="B Mitra" pitchFamily="2" charset="-78"/>
              </a:rPr>
              <a:t>*درک احساسات دیگران</a:t>
            </a:r>
            <a:endParaRPr lang="fa-IR" sz="3200" dirty="0">
              <a:cs typeface="B Mitra" pitchFamily="2"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16483"/>
            <a:ext cx="8229600" cy="725470"/>
          </a:xfrm>
        </p:spPr>
        <p:txBody>
          <a:bodyPr>
            <a:normAutofit fontScale="90000"/>
          </a:bodyPr>
          <a:lstStyle/>
          <a:p>
            <a:pPr algn="r"/>
            <a:r>
              <a:rPr lang="fa-IR" sz="3100" b="1" dirty="0" smtClean="0">
                <a:cs typeface="B Mitra" pitchFamily="2" charset="-78"/>
              </a:rPr>
              <a:t>چرا برخی افراد نارساخوان می‌شوند؟ (علل نارساخوانی)</a:t>
            </a:r>
            <a:r>
              <a:rPr lang="fa-IR" b="1" dirty="0" smtClean="0"/>
              <a:t/>
            </a:r>
            <a:br>
              <a:rPr lang="fa-IR" b="1" dirty="0" smtClean="0"/>
            </a:br>
            <a:endParaRPr lang="fa-IR" dirty="0"/>
          </a:p>
        </p:txBody>
      </p:sp>
      <p:sp>
        <p:nvSpPr>
          <p:cNvPr id="3" name="Rectangle 2"/>
          <p:cNvSpPr/>
          <p:nvPr/>
        </p:nvSpPr>
        <p:spPr>
          <a:xfrm>
            <a:off x="-15458" y="1916832"/>
            <a:ext cx="8929718" cy="4339650"/>
          </a:xfrm>
          <a:prstGeom prst="rect">
            <a:avLst/>
          </a:prstGeom>
        </p:spPr>
        <p:txBody>
          <a:bodyPr wrap="square">
            <a:spAutoFit/>
          </a:bodyPr>
          <a:lstStyle/>
          <a:p>
            <a:r>
              <a:rPr lang="fa-IR" sz="2400" dirty="0" smtClean="0">
                <a:cs typeface="B Mitra" pitchFamily="2" charset="-78"/>
              </a:rPr>
              <a:t>همان طور که گفته شد اختلال یادگیری یک اختلال عصب شناختی و ناشی از بدکارکردی سیستم مغزی است. گزارش هایی نیز حاکی از دخالت عوامل پیش از تولد و عوارض عصبی را نشان داده اند. گمگشتگی برتری جانبی مغزی نیز به عنوان یکی از علل ذکر شده است.</a:t>
            </a:r>
          </a:p>
          <a:p>
            <a:endParaRPr lang="fa-IR" sz="2400" dirty="0" smtClean="0">
              <a:cs typeface="B Mitra" pitchFamily="2" charset="-78"/>
            </a:endParaRPr>
          </a:p>
          <a:p>
            <a:endParaRPr lang="fa-IR" sz="2400" dirty="0" smtClean="0">
              <a:cs typeface="B Mitra" pitchFamily="2" charset="-78"/>
            </a:endParaRPr>
          </a:p>
          <a:p>
            <a:r>
              <a:rPr lang="fa-IR" sz="2400" dirty="0" smtClean="0">
                <a:cs typeface="B Mitra" pitchFamily="2" charset="-78"/>
              </a:rPr>
              <a:t> تاخیر در رشد سیستم عصبی مرکزی یا آسیب های مغزی اکثرا  به عنوان علت ناتوانایی در خواندن ذکر می شود. صدمه به مراکزی از مغز که کنترل تکلم و شنوایی و بینایی را بر عهده دارند نیز می تواند نارساخوانی را به وجود آورد. پزشکان معتقدند برخی از مناطق مغزی مانند لوب پس سری و گیجگاهی و ناحیه ورنیکه و بروکا در مغز در هنگام خواندن بیش از سایر مناطق فعال هستند. بنابراین به نظر میرسد آسیب یا بدکارکردی این نواحی در مغز منجر به نارساخوانی شود.</a:t>
            </a:r>
          </a:p>
          <a:p>
            <a:endParaRPr lang="fa-IR" dirty="0" smtClean="0"/>
          </a:p>
          <a:p>
            <a:endParaRPr lang="fa-IR" dirty="0"/>
          </a:p>
        </p:txBody>
      </p:sp>
    </p:spTree>
  </p:cSld>
  <p:clrMapOvr>
    <a:masterClrMapping/>
  </p:clrMapOvr>
  <p:transition spd="med">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084" y="-387424"/>
            <a:ext cx="7543800" cy="1450757"/>
          </a:xfrm>
        </p:spPr>
        <p:txBody>
          <a:bodyPr>
            <a:normAutofit/>
          </a:bodyPr>
          <a:lstStyle/>
          <a:p>
            <a:pPr algn="r"/>
            <a:r>
              <a:rPr lang="fa-IR" sz="2400" b="1" dirty="0" smtClean="0">
                <a:solidFill>
                  <a:schemeClr val="accent6">
                    <a:lumMod val="75000"/>
                  </a:schemeClr>
                </a:solidFill>
                <a:cs typeface="B Mitra" pitchFamily="2" charset="-78"/>
              </a:rPr>
              <a:t>علت نارساخوانی چیست؟ (ادامه)</a:t>
            </a:r>
            <a:endParaRPr lang="en-US" sz="2400" dirty="0">
              <a:solidFill>
                <a:schemeClr val="accent6">
                  <a:lumMod val="75000"/>
                </a:schemeClr>
              </a:solidFill>
            </a:endParaRPr>
          </a:p>
        </p:txBody>
      </p:sp>
      <p:pic>
        <p:nvPicPr>
          <p:cNvPr id="1026" name="Picture 2" descr="تشخیص نارساخوانی"/>
          <p:cNvPicPr>
            <a:picLocks noChangeAspect="1" noChangeArrowheads="1"/>
          </p:cNvPicPr>
          <p:nvPr/>
        </p:nvPicPr>
        <p:blipFill>
          <a:blip r:embed="rId2" cstate="print"/>
          <a:srcRect/>
          <a:stretch>
            <a:fillRect/>
          </a:stretch>
        </p:blipFill>
        <p:spPr bwMode="auto">
          <a:xfrm>
            <a:off x="937208" y="1737361"/>
            <a:ext cx="7429552" cy="4427943"/>
          </a:xfrm>
          <a:prstGeom prst="rect">
            <a:avLst/>
          </a:prstGeom>
          <a:noFill/>
        </p:spPr>
      </p:pic>
    </p:spTree>
  </p:cSld>
  <p:clrMapOvr>
    <a:masterClrMapping/>
  </p:clrMapOvr>
  <p:transition spd="med">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1143000"/>
          </a:xfrm>
        </p:spPr>
        <p:txBody>
          <a:bodyPr>
            <a:normAutofit/>
          </a:bodyPr>
          <a:lstStyle/>
          <a:p>
            <a:pPr algn="r" rtl="0"/>
            <a:r>
              <a:rPr lang="fa-IR" sz="2400" b="1" dirty="0" smtClean="0">
                <a:solidFill>
                  <a:schemeClr val="accent6">
                    <a:lumMod val="75000"/>
                  </a:schemeClr>
                </a:solidFill>
                <a:cs typeface="B Mitra" pitchFamily="2" charset="-78"/>
              </a:rPr>
              <a:t>علت نارساخوانی چیست؟ (ادامه)</a:t>
            </a:r>
            <a:endParaRPr lang="en-US" sz="2400" dirty="0">
              <a:solidFill>
                <a:schemeClr val="accent6">
                  <a:lumMod val="75000"/>
                </a:schemeClr>
              </a:solidFill>
            </a:endParaRPr>
          </a:p>
        </p:txBody>
      </p:sp>
      <p:sp>
        <p:nvSpPr>
          <p:cNvPr id="3" name="TextBox 2"/>
          <p:cNvSpPr txBox="1"/>
          <p:nvPr/>
        </p:nvSpPr>
        <p:spPr>
          <a:xfrm>
            <a:off x="614306" y="1772816"/>
            <a:ext cx="7858180" cy="4585871"/>
          </a:xfrm>
          <a:prstGeom prst="rect">
            <a:avLst/>
          </a:prstGeom>
          <a:noFill/>
        </p:spPr>
        <p:txBody>
          <a:bodyPr wrap="square" rtlCol="0">
            <a:spAutoFit/>
          </a:bodyPr>
          <a:lstStyle/>
          <a:p>
            <a:r>
              <a:rPr lang="fa-IR" sz="2400" dirty="0" smtClean="0">
                <a:cs typeface="B Mitra" pitchFamily="2" charset="-78"/>
              </a:rPr>
              <a:t>کودکان نارساخوان شواهدی از </a:t>
            </a:r>
            <a:r>
              <a:rPr lang="fa-IR" sz="2400" i="1" u="sng" dirty="0" smtClean="0">
                <a:cs typeface="B Mitra" pitchFamily="2" charset="-78"/>
              </a:rPr>
              <a:t>نابهنجاری‌های مخچه </a:t>
            </a:r>
            <a:r>
              <a:rPr lang="fa-IR" sz="2400" dirty="0" smtClean="0">
                <a:cs typeface="B Mitra" pitchFamily="2" charset="-78"/>
              </a:rPr>
              <a:t>را نشان می‌دهند. مخچه عمیقاً در خودکاری هر مهارت چه شناختی و چه حرکتی درگیر است افرادی که دارای آسیب مخچه هستند علائمی مانند نقص توجه، حافظه فعال و نارساخوانی را نیز نشان می دهند. کودکان </a:t>
            </a:r>
            <a:r>
              <a:rPr lang="fa-IR" sz="2400" i="1" u="sng" dirty="0" smtClean="0">
                <a:solidFill>
                  <a:srgbClr val="0070C0"/>
                </a:solidFill>
                <a:cs typeface="B Mitra" pitchFamily="2" charset="-78"/>
              </a:rPr>
              <a:t>بیش‌فعال</a:t>
            </a:r>
            <a:r>
              <a:rPr lang="fa-IR" sz="2400" dirty="0" smtClean="0">
                <a:cs typeface="B Mitra" pitchFamily="2" charset="-78"/>
              </a:rPr>
              <a:t> و </a:t>
            </a:r>
            <a:r>
              <a:rPr lang="fa-IR" sz="2400" i="1" u="sng" dirty="0" smtClean="0">
                <a:solidFill>
                  <a:srgbClr val="0070C0"/>
                </a:solidFill>
                <a:cs typeface="B Mitra" pitchFamily="2" charset="-78"/>
              </a:rPr>
              <a:t>نقص توجه </a:t>
            </a:r>
            <a:r>
              <a:rPr lang="fa-IR" sz="2400" dirty="0" smtClean="0">
                <a:cs typeface="B Mitra" pitchFamily="2" charset="-78"/>
              </a:rPr>
              <a:t>بیشترین آسیب  در ناحیه مخچه دارند.</a:t>
            </a:r>
          </a:p>
          <a:p>
            <a:endParaRPr lang="fa-IR" sz="2800" dirty="0" smtClean="0">
              <a:cs typeface="B Mitra" pitchFamily="2" charset="-78"/>
            </a:endParaRPr>
          </a:p>
          <a:p>
            <a:pPr>
              <a:buFont typeface="Wingdings" pitchFamily="2" charset="2"/>
              <a:buChar char="v"/>
            </a:pPr>
            <a:r>
              <a:rPr lang="fa-IR" sz="2800" dirty="0" smtClean="0">
                <a:solidFill>
                  <a:srgbClr val="FF0000"/>
                </a:solidFill>
                <a:cs typeface="B Mitra" pitchFamily="2" charset="-78"/>
              </a:rPr>
              <a:t>یکپارچه نبودن مهارت‌های حرکتی (بیش از 70 درصد افراد نارساخوان)</a:t>
            </a:r>
          </a:p>
          <a:p>
            <a:pPr>
              <a:buFont typeface="Wingdings" pitchFamily="2" charset="2"/>
              <a:buChar char="v"/>
            </a:pPr>
            <a:r>
              <a:rPr lang="fa-IR" sz="2800" dirty="0" smtClean="0">
                <a:solidFill>
                  <a:srgbClr val="FF0000"/>
                </a:solidFill>
                <a:cs typeface="B Mitra" pitchFamily="2" charset="-78"/>
              </a:rPr>
              <a:t>مشکل در مهارت‌های حرکتی ظریف</a:t>
            </a:r>
          </a:p>
          <a:p>
            <a:pPr>
              <a:buFont typeface="Wingdings" pitchFamily="2" charset="2"/>
              <a:buChar char="v"/>
            </a:pPr>
            <a:r>
              <a:rPr lang="fa-IR" sz="2800" dirty="0" smtClean="0">
                <a:solidFill>
                  <a:srgbClr val="FF0000"/>
                </a:solidFill>
                <a:cs typeface="B Mitra" pitchFamily="2" charset="-78"/>
              </a:rPr>
              <a:t>دشواری در فرایندهای ادراکی-شنیداری و دیداری</a:t>
            </a:r>
          </a:p>
          <a:p>
            <a:pPr>
              <a:buFont typeface="Wingdings" pitchFamily="2" charset="2"/>
              <a:buChar char="v"/>
            </a:pPr>
            <a:r>
              <a:rPr lang="fa-IR" sz="2800" dirty="0" smtClean="0">
                <a:solidFill>
                  <a:srgbClr val="FF0000"/>
                </a:solidFill>
                <a:cs typeface="B Mitra" pitchFamily="2" charset="-78"/>
              </a:rPr>
              <a:t>برتری گوش چپ در افراد نارساخوان</a:t>
            </a:r>
          </a:p>
          <a:p>
            <a:pPr>
              <a:buFont typeface="Wingdings" pitchFamily="2" charset="2"/>
              <a:buChar char="v"/>
            </a:pPr>
            <a:r>
              <a:rPr lang="fa-IR" sz="2800" dirty="0" smtClean="0">
                <a:solidFill>
                  <a:srgbClr val="FF0000"/>
                </a:solidFill>
                <a:cs typeface="B Mitra" pitchFamily="2" charset="-78"/>
              </a:rPr>
              <a:t>کندی پردازش محرک‌های شنیداری</a:t>
            </a:r>
          </a:p>
          <a:p>
            <a:pPr>
              <a:buFont typeface="Wingdings" pitchFamily="2" charset="2"/>
              <a:buChar char="v"/>
            </a:pPr>
            <a:r>
              <a:rPr lang="fa-IR" sz="2800" dirty="0" smtClean="0">
                <a:solidFill>
                  <a:srgbClr val="FF0000"/>
                </a:solidFill>
                <a:cs typeface="B Mitra" pitchFamily="2" charset="-78"/>
              </a:rPr>
              <a:t>تاخیر رشدی </a:t>
            </a:r>
            <a:r>
              <a:rPr lang="fa-IR" sz="2800" dirty="0" smtClean="0">
                <a:cs typeface="B Mitra" pitchFamily="2" charset="-78"/>
              </a:rPr>
              <a:t>(به نقل از فاوست و نیکلسون، 2007)</a:t>
            </a:r>
            <a:endParaRPr lang="en-US" sz="2800" dirty="0">
              <a:cs typeface="B Mitra" pitchFamily="2" charset="-78"/>
            </a:endParaRPr>
          </a:p>
        </p:txBody>
      </p:sp>
    </p:spTree>
  </p:cSld>
  <p:clrMapOvr>
    <a:masterClrMapping/>
  </p:clrMapOvr>
  <p:transition spd="slow">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6072230"/>
          </a:xfrm>
        </p:spPr>
        <p:txBody>
          <a:bodyPr>
            <a:normAutofit/>
          </a:bodyPr>
          <a:lstStyle/>
          <a:p>
            <a:r>
              <a:rPr lang="fa-IR" sz="1600" dirty="0" smtClean="0">
                <a:cs typeface="B Mitra" pitchFamily="2" charset="-78"/>
              </a:rPr>
              <a:t>نمودار زنجیره علی- عصبی در نارساخوانی (نیکلسون و فاوست، 1999)</a:t>
            </a:r>
            <a:endParaRPr lang="en-US" sz="1600" dirty="0" smtClean="0">
              <a:cs typeface="B Mitra" pitchFamily="2" charset="-78"/>
            </a:endParaRPr>
          </a:p>
          <a:p>
            <a:endParaRPr lang="en-US" sz="2000" dirty="0">
              <a:cs typeface="B Mitra" pitchFamily="2" charset="-78"/>
            </a:endParaRPr>
          </a:p>
        </p:txBody>
      </p:sp>
      <p:sp>
        <p:nvSpPr>
          <p:cNvPr id="4" name="Rectangle 3"/>
          <p:cNvSpPr/>
          <p:nvPr/>
        </p:nvSpPr>
        <p:spPr>
          <a:xfrm>
            <a:off x="6991132" y="1866767"/>
            <a:ext cx="1500198"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rgbClr val="0070C0"/>
                </a:solidFill>
                <a:cs typeface="B Mitra" pitchFamily="2" charset="-78"/>
              </a:rPr>
              <a:t>نقص در تعادل</a:t>
            </a:r>
            <a:endParaRPr lang="en-US" b="1" dirty="0">
              <a:solidFill>
                <a:srgbClr val="0070C0"/>
              </a:solidFill>
              <a:cs typeface="B Mitra" pitchFamily="2" charset="-78"/>
            </a:endParaRPr>
          </a:p>
        </p:txBody>
      </p:sp>
      <p:sp>
        <p:nvSpPr>
          <p:cNvPr id="5" name="Rectangle 4"/>
          <p:cNvSpPr/>
          <p:nvPr/>
        </p:nvSpPr>
        <p:spPr>
          <a:xfrm>
            <a:off x="5278377" y="2622555"/>
            <a:ext cx="1843094" cy="6429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rgbClr val="0070C0"/>
                </a:solidFill>
                <a:cs typeface="B Mitra" pitchFamily="2" charset="-78"/>
              </a:rPr>
              <a:t>نقص در مهارتهای حرکتی</a:t>
            </a:r>
            <a:endParaRPr lang="en-US" b="1" dirty="0">
              <a:solidFill>
                <a:srgbClr val="0070C0"/>
              </a:solidFill>
              <a:cs typeface="B Mitra" pitchFamily="2" charset="-78"/>
            </a:endParaRPr>
          </a:p>
        </p:txBody>
      </p:sp>
      <p:sp>
        <p:nvSpPr>
          <p:cNvPr id="6" name="Rectangle 5"/>
          <p:cNvSpPr/>
          <p:nvPr/>
        </p:nvSpPr>
        <p:spPr>
          <a:xfrm>
            <a:off x="6676369" y="3735533"/>
            <a:ext cx="1428760"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rgbClr val="FF0000"/>
                </a:solidFill>
                <a:cs typeface="B Mitra" pitchFamily="2" charset="-78"/>
              </a:rPr>
              <a:t>نقص مخچه</a:t>
            </a:r>
            <a:endParaRPr lang="en-US" b="1" dirty="0">
              <a:solidFill>
                <a:srgbClr val="FF0000"/>
              </a:solidFill>
              <a:cs typeface="B Mitra" pitchFamily="2" charset="-78"/>
            </a:endParaRPr>
          </a:p>
        </p:txBody>
      </p:sp>
      <p:sp>
        <p:nvSpPr>
          <p:cNvPr id="7" name="Rectangle 6"/>
          <p:cNvSpPr/>
          <p:nvPr/>
        </p:nvSpPr>
        <p:spPr>
          <a:xfrm>
            <a:off x="5214942" y="5304247"/>
            <a:ext cx="2714644" cy="6429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rgbClr val="0070C0"/>
                </a:solidFill>
                <a:cs typeface="B Mitra" pitchFamily="2" charset="-78"/>
              </a:rPr>
              <a:t>مشکل در خودکاری مهارت و دانش</a:t>
            </a:r>
            <a:endParaRPr lang="en-US" b="1" dirty="0">
              <a:solidFill>
                <a:srgbClr val="0070C0"/>
              </a:solidFill>
              <a:cs typeface="B Mitra" pitchFamily="2" charset="-78"/>
            </a:endParaRPr>
          </a:p>
        </p:txBody>
      </p:sp>
      <p:sp>
        <p:nvSpPr>
          <p:cNvPr id="8" name="Rectangle 7"/>
          <p:cNvSpPr/>
          <p:nvPr/>
        </p:nvSpPr>
        <p:spPr>
          <a:xfrm>
            <a:off x="817533" y="2714620"/>
            <a:ext cx="1557342" cy="6429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B Mitra" pitchFamily="2" charset="-78"/>
              </a:rPr>
              <a:t>کاهش حافظه کاری</a:t>
            </a:r>
            <a:endParaRPr lang="en-US" dirty="0">
              <a:solidFill>
                <a:schemeClr val="tx1"/>
              </a:solidFill>
              <a:cs typeface="B Mitra" pitchFamily="2" charset="-78"/>
            </a:endParaRPr>
          </a:p>
        </p:txBody>
      </p:sp>
      <p:sp>
        <p:nvSpPr>
          <p:cNvPr id="10" name="Rectangle 9"/>
          <p:cNvSpPr/>
          <p:nvPr/>
        </p:nvSpPr>
        <p:spPr>
          <a:xfrm>
            <a:off x="2928926" y="2428868"/>
            <a:ext cx="1357322"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tx1"/>
                </a:solidFill>
                <a:cs typeface="B Mitra" pitchFamily="2" charset="-78"/>
              </a:rPr>
              <a:t>نقص  ناحیه واج شناختی</a:t>
            </a:r>
            <a:endParaRPr lang="en-US" b="1" dirty="0">
              <a:solidFill>
                <a:schemeClr val="tx1"/>
              </a:solidFill>
              <a:cs typeface="B Mitra" pitchFamily="2" charset="-78"/>
            </a:endParaRPr>
          </a:p>
        </p:txBody>
      </p:sp>
      <p:sp>
        <p:nvSpPr>
          <p:cNvPr id="11" name="Rectangle 10"/>
          <p:cNvSpPr/>
          <p:nvPr/>
        </p:nvSpPr>
        <p:spPr>
          <a:xfrm>
            <a:off x="2928926" y="3429000"/>
            <a:ext cx="1214446"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tx1"/>
                </a:solidFill>
                <a:cs typeface="B Mitra" pitchFamily="2" charset="-78"/>
              </a:rPr>
              <a:t>آگاهی واج‌شناختی</a:t>
            </a:r>
            <a:endParaRPr lang="en-US" b="1" dirty="0">
              <a:solidFill>
                <a:schemeClr val="tx1"/>
              </a:solidFill>
              <a:cs typeface="B Mitra" pitchFamily="2" charset="-78"/>
            </a:endParaRPr>
          </a:p>
        </p:txBody>
      </p:sp>
      <p:sp>
        <p:nvSpPr>
          <p:cNvPr id="12" name="Rectangle 11"/>
          <p:cNvSpPr/>
          <p:nvPr/>
        </p:nvSpPr>
        <p:spPr>
          <a:xfrm>
            <a:off x="842929" y="3599876"/>
            <a:ext cx="1571636"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chemeClr val="accent6">
                    <a:lumMod val="75000"/>
                  </a:schemeClr>
                </a:solidFill>
                <a:cs typeface="B Mitra" pitchFamily="2" charset="-78"/>
              </a:rPr>
              <a:t>خواندن</a:t>
            </a:r>
            <a:endParaRPr lang="en-US" b="1" dirty="0">
              <a:solidFill>
                <a:schemeClr val="accent6">
                  <a:lumMod val="75000"/>
                </a:schemeClr>
              </a:solidFill>
              <a:cs typeface="B Mitra" pitchFamily="2" charset="-78"/>
            </a:endParaRPr>
          </a:p>
        </p:txBody>
      </p:sp>
      <p:sp>
        <p:nvSpPr>
          <p:cNvPr id="13" name="Rectangle 12"/>
          <p:cNvSpPr/>
          <p:nvPr/>
        </p:nvSpPr>
        <p:spPr>
          <a:xfrm>
            <a:off x="857223" y="1847392"/>
            <a:ext cx="1557342" cy="6429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chemeClr val="accent6">
                    <a:lumMod val="75000"/>
                  </a:schemeClr>
                </a:solidFill>
                <a:cs typeface="B Mitra" pitchFamily="2" charset="-78"/>
              </a:rPr>
              <a:t>نوشتن</a:t>
            </a:r>
            <a:endParaRPr lang="en-US" sz="2400" b="1" dirty="0">
              <a:solidFill>
                <a:schemeClr val="accent6">
                  <a:lumMod val="75000"/>
                </a:schemeClr>
              </a:solidFill>
              <a:cs typeface="B Mitra" pitchFamily="2" charset="-78"/>
            </a:endParaRPr>
          </a:p>
        </p:txBody>
      </p:sp>
      <p:sp>
        <p:nvSpPr>
          <p:cNvPr id="14" name="Rectangle 13"/>
          <p:cNvSpPr/>
          <p:nvPr/>
        </p:nvSpPr>
        <p:spPr>
          <a:xfrm>
            <a:off x="3033490" y="4875619"/>
            <a:ext cx="1214446" cy="5000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cs typeface="B Mitra" pitchFamily="2" charset="-78"/>
              </a:rPr>
              <a:t>شناسایی واژگان</a:t>
            </a:r>
            <a:endParaRPr lang="en-US" dirty="0">
              <a:solidFill>
                <a:schemeClr val="tx1"/>
              </a:solidFill>
              <a:cs typeface="B Mitra" pitchFamily="2" charset="-78"/>
            </a:endParaRPr>
          </a:p>
        </p:txBody>
      </p:sp>
      <p:sp>
        <p:nvSpPr>
          <p:cNvPr id="15" name="Rectangle 14"/>
          <p:cNvSpPr/>
          <p:nvPr/>
        </p:nvSpPr>
        <p:spPr>
          <a:xfrm>
            <a:off x="4572000" y="3500438"/>
            <a:ext cx="1214446"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tx1"/>
                </a:solidFill>
                <a:cs typeface="B Mitra" pitchFamily="2" charset="-78"/>
              </a:rPr>
              <a:t>مهارت‌های تولیدی</a:t>
            </a:r>
            <a:endParaRPr lang="en-US" b="1" dirty="0">
              <a:solidFill>
                <a:schemeClr val="tx1"/>
              </a:solidFill>
              <a:cs typeface="B Mitra" pitchFamily="2" charset="-78"/>
            </a:endParaRPr>
          </a:p>
        </p:txBody>
      </p:sp>
      <p:sp>
        <p:nvSpPr>
          <p:cNvPr id="16" name="Rectangle 15"/>
          <p:cNvSpPr/>
          <p:nvPr/>
        </p:nvSpPr>
        <p:spPr>
          <a:xfrm>
            <a:off x="1357290" y="5551856"/>
            <a:ext cx="1571636" cy="5715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smtClean="0">
                <a:solidFill>
                  <a:schemeClr val="accent6">
                    <a:lumMod val="75000"/>
                  </a:schemeClr>
                </a:solidFill>
                <a:cs typeface="B Mitra" pitchFamily="2" charset="-78"/>
              </a:rPr>
              <a:t>هجی کردن</a:t>
            </a:r>
            <a:endParaRPr lang="en-US" sz="2000" b="1" dirty="0">
              <a:solidFill>
                <a:schemeClr val="accent6">
                  <a:lumMod val="75000"/>
                </a:schemeClr>
              </a:solidFill>
              <a:cs typeface="B Mitra" pitchFamily="2" charset="-78"/>
            </a:endParaRPr>
          </a:p>
        </p:txBody>
      </p:sp>
      <p:sp>
        <p:nvSpPr>
          <p:cNvPr id="17" name="Left Arrow 16"/>
          <p:cNvSpPr/>
          <p:nvPr/>
        </p:nvSpPr>
        <p:spPr>
          <a:xfrm>
            <a:off x="5857884" y="3571876"/>
            <a:ext cx="571504"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Arrow 17"/>
          <p:cNvSpPr/>
          <p:nvPr/>
        </p:nvSpPr>
        <p:spPr>
          <a:xfrm>
            <a:off x="4143372" y="3500438"/>
            <a:ext cx="347666"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 Arrow 18"/>
          <p:cNvSpPr/>
          <p:nvPr/>
        </p:nvSpPr>
        <p:spPr>
          <a:xfrm>
            <a:off x="2443162" y="3569451"/>
            <a:ext cx="42862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a:stCxn id="7" idx="1"/>
          </p:cNvCxnSpPr>
          <p:nvPr/>
        </p:nvCxnSpPr>
        <p:spPr>
          <a:xfrm rot="10800000" flipV="1">
            <a:off x="3000364" y="5625717"/>
            <a:ext cx="2214578" cy="2500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14" idx="3"/>
          </p:cNvCxnSpPr>
          <p:nvPr/>
        </p:nvCxnSpPr>
        <p:spPr>
          <a:xfrm rot="10800000">
            <a:off x="4247936" y="5125653"/>
            <a:ext cx="714380" cy="250033"/>
          </a:xfrm>
          <a:prstGeom prst="straightConnector1">
            <a:avLst/>
          </a:prstGeom>
          <a:ln>
            <a:tailEnd type="arrow"/>
          </a:ln>
          <a:scene3d>
            <a:camera prst="orthographicFront"/>
            <a:lightRig rig="threePt" dir="t"/>
          </a:scene3d>
          <a:sp3d contourW="12700">
            <a:contourClr>
              <a:schemeClr val="tx1"/>
            </a:contourClr>
          </a:sp3d>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4" idx="1"/>
          </p:cNvCxnSpPr>
          <p:nvPr/>
        </p:nvCxnSpPr>
        <p:spPr>
          <a:xfrm rot="10800000" flipV="1">
            <a:off x="2033358" y="5125651"/>
            <a:ext cx="1000132" cy="250033"/>
          </a:xfrm>
          <a:prstGeom prst="straightConnector1">
            <a:avLst/>
          </a:prstGeom>
          <a:ln cmpd="sng">
            <a:tailEnd type="arrow"/>
          </a:ln>
          <a:effectLst>
            <a:outerShdw blurRad="50800" dist="50800" dir="5400000" algn="ctr" rotWithShape="0">
              <a:schemeClr val="tx1"/>
            </a:outerShdw>
          </a:effectLst>
          <a:scene3d>
            <a:camera prst="orthographicFront"/>
            <a:lightRig rig="threePt" dir="t"/>
          </a:scene3d>
          <a:sp3d contourW="12700">
            <a:contourClr>
              <a:schemeClr val="tx1"/>
            </a:contourClr>
          </a:sp3d>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4" idx="1"/>
          </p:cNvCxnSpPr>
          <p:nvPr/>
        </p:nvCxnSpPr>
        <p:spPr>
          <a:xfrm rot="10800000">
            <a:off x="2033358" y="4304116"/>
            <a:ext cx="1000132" cy="821537"/>
          </a:xfrm>
          <a:prstGeom prst="straightConnector1">
            <a:avLst/>
          </a:prstGeom>
          <a:ln>
            <a:tailEnd type="arrow"/>
          </a:ln>
          <a:scene3d>
            <a:camera prst="orthographicFront"/>
            <a:lightRig rig="threePt" dir="t"/>
          </a:scene3d>
          <a:sp3d contourW="12700">
            <a:contourClr>
              <a:schemeClr val="tx1"/>
            </a:contourClr>
          </a:sp3d>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10800000">
            <a:off x="2432100" y="1910942"/>
            <a:ext cx="2943252" cy="750099"/>
          </a:xfrm>
          <a:prstGeom prst="straightConnector1">
            <a:avLst/>
          </a:prstGeom>
          <a:ln>
            <a:solidFill>
              <a:schemeClr val="tx1"/>
            </a:solidFill>
            <a:tailEnd type="arrow"/>
          </a:ln>
          <a:scene3d>
            <a:camera prst="orthographicFront"/>
            <a:lightRig rig="threePt" dir="t"/>
          </a:scene3d>
          <a:sp3d contourW="12700">
            <a:contourClr>
              <a:schemeClr val="tx1"/>
            </a:contourClr>
          </a:sp3d>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0" idx="1"/>
            <a:endCxn id="8" idx="3"/>
          </p:cNvCxnSpPr>
          <p:nvPr/>
        </p:nvCxnSpPr>
        <p:spPr>
          <a:xfrm flipH="1">
            <a:off x="2374875" y="2714620"/>
            <a:ext cx="554051" cy="321471"/>
          </a:xfrm>
          <a:prstGeom prst="straightConnector1">
            <a:avLst/>
          </a:prstGeom>
          <a:ln>
            <a:tailEnd type="arrow"/>
          </a:ln>
          <a:scene3d>
            <a:camera prst="orthographicFront"/>
            <a:lightRig rig="threePt" dir="t"/>
          </a:scene3d>
          <a:sp3d contourW="12700">
            <a:contourClr>
              <a:schemeClr val="tx1"/>
            </a:contourClr>
          </a:sp3d>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7" idx="0"/>
          </p:cNvCxnSpPr>
          <p:nvPr/>
        </p:nvCxnSpPr>
        <p:spPr>
          <a:xfrm rot="10800000" flipV="1">
            <a:off x="6572264" y="4375553"/>
            <a:ext cx="1071570" cy="928694"/>
          </a:xfrm>
          <a:prstGeom prst="straightConnector1">
            <a:avLst/>
          </a:prstGeom>
          <a:ln>
            <a:solidFill>
              <a:schemeClr val="tx1"/>
            </a:solidFill>
            <a:tailEnd type="arrow"/>
          </a:ln>
          <a:scene3d>
            <a:camera prst="orthographicFront"/>
            <a:lightRig rig="threePt" dir="t"/>
          </a:scene3d>
          <a:sp3d contourW="12700">
            <a:contourClr>
              <a:schemeClr val="tx1"/>
            </a:contourClr>
          </a:sp3d>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6" idx="0"/>
          </p:cNvCxnSpPr>
          <p:nvPr/>
        </p:nvCxnSpPr>
        <p:spPr>
          <a:xfrm rot="16200000" flipV="1">
            <a:off x="6854964" y="3199748"/>
            <a:ext cx="428628" cy="642942"/>
          </a:xfrm>
          <a:prstGeom prst="straightConnector1">
            <a:avLst/>
          </a:prstGeom>
          <a:ln>
            <a:tailEnd type="arrow"/>
          </a:ln>
          <a:scene3d>
            <a:camera prst="orthographicFront"/>
            <a:lightRig rig="threePt" dir="t"/>
          </a:scene3d>
          <a:sp3d contourW="12700">
            <a:contourClr>
              <a:schemeClr val="tx1"/>
            </a:contourClr>
          </a:sp3d>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7686669" y="2536026"/>
            <a:ext cx="209229" cy="1115230"/>
          </a:xfrm>
          <a:prstGeom prst="straightConnector1">
            <a:avLst/>
          </a:prstGeom>
          <a:ln>
            <a:tailEnd type="arrow"/>
          </a:ln>
          <a:scene3d>
            <a:camera prst="orthographicFront"/>
            <a:lightRig rig="threePt" dir="t"/>
          </a:scene3d>
          <a:sp3d contourW="12700">
            <a:contourClr>
              <a:schemeClr val="tx1"/>
            </a:contourClr>
          </a:sp3d>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a:off x="3089661" y="4268397"/>
            <a:ext cx="571504" cy="1785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rot="5400000" flipH="1" flipV="1">
            <a:off x="5143504" y="2500306"/>
            <a:ext cx="158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endCxn id="10" idx="2"/>
          </p:cNvCxnSpPr>
          <p:nvPr/>
        </p:nvCxnSpPr>
        <p:spPr>
          <a:xfrm rot="16200000" flipV="1">
            <a:off x="3518290" y="3089669"/>
            <a:ext cx="428628" cy="2500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pli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214282" y="285728"/>
            <a:ext cx="8929718" cy="5807568"/>
          </a:xfrm>
          <a:prstGeom prst="rect">
            <a:avLst/>
          </a:prstGeom>
          <a:noFill/>
          <a:ln w="9525">
            <a:noFill/>
            <a:miter lim="800000"/>
            <a:headEnd/>
            <a:tailEnd/>
          </a:ln>
          <a:effectLst/>
        </p:spPr>
      </p:pic>
    </p:spTree>
  </p:cSld>
  <p:clrMapOvr>
    <a:masterClrMapping/>
  </p:clrMapOvr>
  <p:transition spd="slow">
    <p:strips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endParaRPr lang="fa-IR" sz="4800" dirty="0" smtClean="0">
              <a:cs typeface="B Mitra" pitchFamily="2" charset="-78"/>
            </a:endParaRPr>
          </a:p>
          <a:p>
            <a:pPr algn="ctr"/>
            <a:r>
              <a:rPr lang="fa-IR" sz="4800" dirty="0" smtClean="0">
                <a:cs typeface="B Mitra" pitchFamily="2" charset="-78"/>
              </a:rPr>
              <a:t>آیا نارساخوانی قابل درمان است؟؟؟</a:t>
            </a:r>
            <a:endParaRPr lang="en-US" sz="4800" dirty="0">
              <a:cs typeface="B Mitra" pitchFamily="2" charset="-78"/>
            </a:endParaRPr>
          </a:p>
        </p:txBody>
      </p:sp>
    </p:spTree>
  </p:cSld>
  <p:clrMapOvr>
    <a:masterClrMapping/>
  </p:clrMapOvr>
  <p:transition spd="slow">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32975"/>
            <a:ext cx="7543800" cy="1450757"/>
          </a:xfrm>
        </p:spPr>
        <p:txBody>
          <a:bodyPr>
            <a:normAutofit/>
          </a:bodyPr>
          <a:lstStyle/>
          <a:p>
            <a:pPr algn="ctr" rtl="1"/>
            <a:r>
              <a:rPr lang="fa-IR" dirty="0" smtClean="0">
                <a:solidFill>
                  <a:schemeClr val="accent5">
                    <a:lumMod val="75000"/>
                  </a:schemeClr>
                </a:solidFill>
                <a:cs typeface="B Mitra" pitchFamily="2" charset="-78"/>
              </a:rPr>
              <a:t>نارساخوانی</a:t>
            </a:r>
            <a:r>
              <a:rPr lang="fa-IR" dirty="0" smtClean="0"/>
              <a:t/>
            </a:r>
            <a:br>
              <a:rPr lang="fa-IR" dirty="0" smtClean="0"/>
            </a:br>
            <a:r>
              <a:rPr lang="en-US" dirty="0" smtClean="0">
                <a:latin typeface="Angsana New" pitchFamily="18" charset="-34"/>
                <a:cs typeface="Angsana New" pitchFamily="18" charset="-34"/>
              </a:rPr>
              <a:t>Dyslexia</a:t>
            </a:r>
            <a:endParaRPr lang="fa-IR" dirty="0">
              <a:latin typeface="Angsana New" pitchFamily="18" charset="-34"/>
              <a:cs typeface="B Kaveh" pitchFamily="2" charset="-78"/>
            </a:endParaRPr>
          </a:p>
        </p:txBody>
      </p:sp>
      <p:pic>
        <p:nvPicPr>
          <p:cNvPr id="3" name="Picture 2" descr="اختلال یادگیری یا عقب ماندگی ذهنی ؟!"/>
          <p:cNvPicPr/>
          <p:nvPr/>
        </p:nvPicPr>
        <p:blipFill>
          <a:blip r:embed="rId2" cstate="print"/>
          <a:srcRect/>
          <a:stretch>
            <a:fillRect/>
          </a:stretch>
        </p:blipFill>
        <p:spPr bwMode="auto">
          <a:xfrm>
            <a:off x="170344" y="1462059"/>
            <a:ext cx="8858280" cy="4809145"/>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SA" sz="3600" b="1" dirty="0" smtClean="0">
                <a:cs typeface="B Mitra" pitchFamily="2" charset="-78"/>
              </a:rPr>
              <a:t>روش</a:t>
            </a:r>
            <a:r>
              <a:rPr lang="fa-IR" sz="3600" b="1" dirty="0" smtClean="0">
                <a:cs typeface="B Mitra" pitchFamily="2" charset="-78"/>
              </a:rPr>
              <a:t>‌</a:t>
            </a:r>
            <a:r>
              <a:rPr lang="ar-SA" sz="3600" b="1" dirty="0" smtClean="0">
                <a:cs typeface="B Mitra" pitchFamily="2" charset="-78"/>
              </a:rPr>
              <a:t>های  ترمیمی</a:t>
            </a:r>
            <a:endParaRPr lang="en-US" sz="3600" dirty="0"/>
          </a:p>
        </p:txBody>
      </p:sp>
      <p:sp>
        <p:nvSpPr>
          <p:cNvPr id="3" name="Content Placeholder 2"/>
          <p:cNvSpPr>
            <a:spLocks noGrp="1"/>
          </p:cNvSpPr>
          <p:nvPr>
            <p:ph idx="1"/>
          </p:nvPr>
        </p:nvSpPr>
        <p:spPr/>
        <p:txBody>
          <a:bodyPr/>
          <a:lstStyle/>
          <a:p>
            <a:pPr algn="r" rtl="1"/>
            <a:r>
              <a:rPr lang="ar-SA" sz="2800" dirty="0" smtClean="0">
                <a:cs typeface="B Mitra" pitchFamily="2" charset="-78"/>
              </a:rPr>
              <a:t>یکی از مهم ترین موضوعات مورد توجه در ترمیم یا اصلاح این است که آیا ناتوانی</a:t>
            </a:r>
            <a:r>
              <a:rPr lang="fa-IR" sz="2800" dirty="0" smtClean="0">
                <a:cs typeface="B Mitra" pitchFamily="2" charset="-78"/>
              </a:rPr>
              <a:t>‌</a:t>
            </a:r>
            <a:r>
              <a:rPr lang="ar-SA" sz="2800" dirty="0" smtClean="0">
                <a:cs typeface="B Mitra" pitchFamily="2" charset="-78"/>
              </a:rPr>
              <a:t>های یادگیری عوارضی هستند که قابل جبران و اصلاح هستند یا عوارضی هستند که عملاًَ قابل درمان نمی باشد.</a:t>
            </a:r>
            <a:r>
              <a:rPr lang="fa-IR" sz="2800" dirty="0" smtClean="0">
                <a:cs typeface="B Mitra" pitchFamily="2" charset="-78"/>
              </a:rPr>
              <a:t> </a:t>
            </a:r>
            <a:r>
              <a:rPr lang="ar-SA" sz="2800" dirty="0" smtClean="0">
                <a:cs typeface="B Mitra" pitchFamily="2" charset="-78"/>
              </a:rPr>
              <a:t>آن دسته از افرادی که عنوان می</a:t>
            </a:r>
            <a:r>
              <a:rPr lang="fa-IR" sz="2800" dirty="0" smtClean="0">
                <a:cs typeface="B Mitra" pitchFamily="2" charset="-78"/>
              </a:rPr>
              <a:t>‌</a:t>
            </a:r>
            <a:r>
              <a:rPr lang="ar-SA" sz="2800" dirty="0" smtClean="0">
                <a:cs typeface="B Mitra" pitchFamily="2" charset="-78"/>
              </a:rPr>
              <a:t>کنند ناتوانی یادگیری تنها قابل ترمیم و اصلاح هستند ، بر این باورند که مداخله باید متمرکز بر رشد </a:t>
            </a:r>
            <a:r>
              <a:rPr lang="ar-SA" sz="2800" dirty="0" smtClean="0">
                <a:solidFill>
                  <a:srgbClr val="FF0000"/>
                </a:solidFill>
                <a:cs typeface="B Mitra" pitchFamily="2" charset="-78"/>
              </a:rPr>
              <a:t>مهارتهای پایه </a:t>
            </a:r>
            <a:r>
              <a:rPr lang="ar-SA" sz="2800" dirty="0" smtClean="0">
                <a:cs typeface="B Mitra" pitchFamily="2" charset="-78"/>
              </a:rPr>
              <a:t>، </a:t>
            </a:r>
            <a:r>
              <a:rPr lang="ar-SA" sz="2800" dirty="0" smtClean="0">
                <a:solidFill>
                  <a:srgbClr val="FF0000"/>
                </a:solidFill>
                <a:cs typeface="B Mitra" pitchFamily="2" charset="-78"/>
              </a:rPr>
              <a:t>سبک</a:t>
            </a:r>
            <a:r>
              <a:rPr lang="fa-IR" sz="2800" dirty="0" smtClean="0">
                <a:solidFill>
                  <a:srgbClr val="FF0000"/>
                </a:solidFill>
                <a:cs typeface="B Mitra" pitchFamily="2" charset="-78"/>
              </a:rPr>
              <a:t>‌</a:t>
            </a:r>
            <a:r>
              <a:rPr lang="ar-SA" sz="2800" dirty="0" smtClean="0">
                <a:solidFill>
                  <a:srgbClr val="FF0000"/>
                </a:solidFill>
                <a:cs typeface="B Mitra" pitchFamily="2" charset="-78"/>
              </a:rPr>
              <a:t>های یادگیری </a:t>
            </a:r>
            <a:r>
              <a:rPr lang="ar-SA" sz="2800" dirty="0" smtClean="0">
                <a:cs typeface="B Mitra" pitchFamily="2" charset="-78"/>
              </a:rPr>
              <a:t>و </a:t>
            </a:r>
            <a:r>
              <a:rPr lang="ar-SA" sz="2800" dirty="0" smtClean="0">
                <a:solidFill>
                  <a:srgbClr val="FF0000"/>
                </a:solidFill>
                <a:cs typeface="B Mitra" pitchFamily="2" charset="-78"/>
              </a:rPr>
              <a:t>توانایی</a:t>
            </a:r>
            <a:r>
              <a:rPr lang="fa-IR" sz="2800" dirty="0" smtClean="0">
                <a:solidFill>
                  <a:srgbClr val="FF0000"/>
                </a:solidFill>
                <a:cs typeface="B Mitra" pitchFamily="2" charset="-78"/>
              </a:rPr>
              <a:t>‌</a:t>
            </a:r>
            <a:r>
              <a:rPr lang="ar-SA" sz="2800" dirty="0" smtClean="0">
                <a:solidFill>
                  <a:srgbClr val="FF0000"/>
                </a:solidFill>
                <a:cs typeface="B Mitra" pitchFamily="2" charset="-78"/>
              </a:rPr>
              <a:t>های شناختی </a:t>
            </a:r>
            <a:r>
              <a:rPr lang="ar-SA" sz="2800" dirty="0" smtClean="0">
                <a:cs typeface="B Mitra" pitchFamily="2" charset="-78"/>
              </a:rPr>
              <a:t>مربوط به موفقیت تحصیلی باشد.  اکثر متخصصین که از این رویکرد استفاده می کنند بر این باورند که ناتوانی یادگیری به طور مؤثری قابل کاهش و بهبود هستند اما به طور اساسی قابل درمان نیستند</a:t>
            </a:r>
            <a:r>
              <a:rPr lang="en-US" sz="2800" dirty="0" smtClean="0">
                <a:cs typeface="B Mitra" pitchFamily="2" charset="-78"/>
              </a:rPr>
              <a:t> </a:t>
            </a:r>
            <a:r>
              <a:rPr lang="en-US" dirty="0" smtClean="0">
                <a:cs typeface="B Mitra" pitchFamily="2" charset="-78"/>
              </a:rPr>
              <a:t>.</a:t>
            </a:r>
          </a:p>
          <a:p>
            <a:endParaRPr lang="en-US" dirty="0"/>
          </a:p>
        </p:txBody>
      </p:sp>
    </p:spTree>
  </p:cSld>
  <p:clrMapOvr>
    <a:masterClrMapping/>
  </p:clrMapOvr>
  <p:transition spd="med">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rmAutofit fontScale="90000"/>
          </a:bodyPr>
          <a:lstStyle/>
          <a:p>
            <a:pPr algn="r"/>
            <a:r>
              <a:rPr lang="fa-IR" dirty="0" smtClean="0">
                <a:cs typeface="B Mitra" pitchFamily="2" charset="-78"/>
              </a:rPr>
              <a:t>رو‌ش‌های ترمیمی (ادامه)</a:t>
            </a:r>
            <a:endParaRPr lang="en-US" dirty="0">
              <a:cs typeface="B Mitra" pitchFamily="2" charset="-78"/>
            </a:endParaRPr>
          </a:p>
        </p:txBody>
      </p:sp>
      <p:graphicFrame>
        <p:nvGraphicFramePr>
          <p:cNvPr id="4" name="Content Placeholder 3"/>
          <p:cNvGraphicFramePr>
            <a:graphicFrameLocks noGrp="1"/>
          </p:cNvGraphicFramePr>
          <p:nvPr>
            <p:ph idx="1"/>
          </p:nvPr>
        </p:nvGraphicFramePr>
        <p:xfrm>
          <a:off x="822325" y="1846263"/>
          <a:ext cx="7543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p:cNvGraphicFramePr/>
          <p:nvPr>
            <p:extLst>
              <p:ext uri="{D42A27DB-BD31-4B8C-83A1-F6EECF244321}">
                <p14:modId xmlns:p14="http://schemas.microsoft.com/office/powerpoint/2010/main" val="2353527418"/>
              </p:ext>
            </p:extLst>
          </p:nvPr>
        </p:nvGraphicFramePr>
        <p:xfrm>
          <a:off x="1524000" y="1846263"/>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spd="med">
    <p:pull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388620" y="1772816"/>
            <a:ext cx="8366760" cy="4023360"/>
          </a:xfrm>
        </p:spPr>
        <p:txBody>
          <a:bodyPr>
            <a:noAutofit/>
          </a:bodyPr>
          <a:lstStyle/>
          <a:p>
            <a:pPr algn="r"/>
            <a:r>
              <a:rPr lang="ar-SA" sz="2800" dirty="0" smtClean="0">
                <a:solidFill>
                  <a:schemeClr val="accent6">
                    <a:lumMod val="75000"/>
                  </a:schemeClr>
                </a:solidFill>
                <a:cs typeface="B Mitra" pitchFamily="2" charset="-78"/>
              </a:rPr>
              <a:t>رونالد دیویس</a:t>
            </a:r>
            <a:r>
              <a:rPr lang="ar-SA" sz="2800" dirty="0" smtClean="0">
                <a:cs typeface="B Mitra" pitchFamily="2" charset="-78"/>
              </a:rPr>
              <a:t>،</a:t>
            </a:r>
            <a:r>
              <a:rPr lang="fa-IR" sz="2800" dirty="0" smtClean="0">
                <a:cs typeface="B Mitra" pitchFamily="2" charset="-78"/>
              </a:rPr>
              <a:t> </a:t>
            </a:r>
            <a:r>
              <a:rPr lang="ar-SA" sz="2800" dirty="0" smtClean="0">
                <a:cs typeface="B Mitra" pitchFamily="2" charset="-78"/>
              </a:rPr>
              <a:t>شخص نارساخوانی است که در سن </a:t>
            </a:r>
            <a:r>
              <a:rPr lang="fa-IR" sz="2800" dirty="0" smtClean="0">
                <a:cs typeface="B Mitra" pitchFamily="2" charset="-78"/>
              </a:rPr>
              <a:t>۳۸</a:t>
            </a:r>
            <a:r>
              <a:rPr lang="ar-SA" sz="2800" dirty="0" smtClean="0">
                <a:cs typeface="B Mitra" pitchFamily="2" charset="-78"/>
              </a:rPr>
              <a:t> سالگی توانست بر جنبه ناتوانی خواندن خود غلبه کند و پس از دو سال،</a:t>
            </a:r>
            <a:r>
              <a:rPr lang="fa-IR" sz="2800" dirty="0" smtClean="0">
                <a:cs typeface="B Mitra" pitchFamily="2" charset="-78"/>
              </a:rPr>
              <a:t> </a:t>
            </a:r>
            <a:r>
              <a:rPr lang="ar-SA" sz="2800" dirty="0" smtClean="0">
                <a:cs typeface="B Mitra" pitchFamily="2" charset="-78"/>
              </a:rPr>
              <a:t>یعنی در سال </a:t>
            </a:r>
            <a:r>
              <a:rPr lang="fa-IR" sz="2800" dirty="0" smtClean="0">
                <a:cs typeface="B Mitra" pitchFamily="2" charset="-78"/>
              </a:rPr>
              <a:t>۱۹۸۲</a:t>
            </a:r>
            <a:r>
              <a:rPr lang="ar-SA" sz="2800" dirty="0" smtClean="0">
                <a:cs typeface="B Mitra" pitchFamily="2" charset="-78"/>
              </a:rPr>
              <a:t>، با همکاری پرفسور فاط</a:t>
            </a:r>
            <a:r>
              <a:rPr lang="fa-IR" sz="2800" dirty="0" smtClean="0">
                <a:cs typeface="B Mitra" pitchFamily="2" charset="-78"/>
              </a:rPr>
              <a:t>ی</a:t>
            </a:r>
            <a:r>
              <a:rPr lang="ar-SA" sz="2800" dirty="0" smtClean="0">
                <a:cs typeface="B Mitra" pitchFamily="2" charset="-78"/>
              </a:rPr>
              <a:t>م</a:t>
            </a:r>
            <a:r>
              <a:rPr lang="fa-IR" sz="2800" dirty="0" smtClean="0">
                <a:cs typeface="B Mitra" pitchFamily="2" charset="-78"/>
              </a:rPr>
              <a:t>ا</a:t>
            </a:r>
            <a:r>
              <a:rPr lang="ar-SA" sz="2800" dirty="0" smtClean="0">
                <a:cs typeface="B Mitra" pitchFamily="2" charset="-78"/>
              </a:rPr>
              <a:t> علی</a:t>
            </a:r>
            <a:r>
              <a:rPr lang="en-US" sz="2800" dirty="0" smtClean="0">
                <a:cs typeface="B Mitra" pitchFamily="2" charset="-78"/>
              </a:rPr>
              <a:t>(Fatima ali) </a:t>
            </a:r>
            <a:r>
              <a:rPr lang="ar-SA" sz="2800" dirty="0" smtClean="0">
                <a:cs typeface="B Mitra" pitchFamily="2" charset="-78"/>
              </a:rPr>
              <a:t>،</a:t>
            </a:r>
            <a:r>
              <a:rPr lang="fa-IR" sz="2800" dirty="0" smtClean="0">
                <a:cs typeface="B Mitra" pitchFamily="2" charset="-78"/>
              </a:rPr>
              <a:t> </a:t>
            </a:r>
            <a:r>
              <a:rPr lang="ar-SA" sz="2800" dirty="0" smtClean="0">
                <a:cs typeface="B Mitra" pitchFamily="2" charset="-78"/>
              </a:rPr>
              <a:t>انجمن پژوهش خواندن و مرکز ترمیم نارساخوانی را در کالیفرنیا تاسیس کرد و با </a:t>
            </a:r>
            <a:r>
              <a:rPr lang="ar-SA" sz="2800" dirty="0" smtClean="0">
                <a:solidFill>
                  <a:schemeClr val="accent6">
                    <a:lumMod val="75000"/>
                  </a:schemeClr>
                </a:solidFill>
                <a:cs typeface="B Mitra" pitchFamily="2" charset="-78"/>
              </a:rPr>
              <a:t>ادعای کسب </a:t>
            </a:r>
            <a:r>
              <a:rPr lang="fa-IR" sz="2800" dirty="0" smtClean="0">
                <a:solidFill>
                  <a:schemeClr val="accent6">
                    <a:lumMod val="75000"/>
                  </a:schemeClr>
                </a:solidFill>
                <a:cs typeface="B Mitra" pitchFamily="2" charset="-78"/>
              </a:rPr>
              <a:t>۹۷</a:t>
            </a:r>
            <a:r>
              <a:rPr lang="ar-SA" sz="2800" dirty="0" smtClean="0">
                <a:solidFill>
                  <a:schemeClr val="accent6">
                    <a:lumMod val="75000"/>
                  </a:schemeClr>
                </a:solidFill>
                <a:cs typeface="B Mitra" pitchFamily="2" charset="-78"/>
              </a:rPr>
              <a:t> درصد </a:t>
            </a:r>
            <a:r>
              <a:rPr lang="ar-SA" sz="2800" dirty="0" smtClean="0">
                <a:cs typeface="B Mitra" pitchFamily="2" charset="-78"/>
              </a:rPr>
              <a:t>موفقیت و ترمیم و اصلاح دشواریهای یادگیری ،شروع به درمان کودکان،</a:t>
            </a:r>
            <a:r>
              <a:rPr lang="fa-IR" sz="2800" dirty="0" smtClean="0">
                <a:cs typeface="B Mitra" pitchFamily="2" charset="-78"/>
              </a:rPr>
              <a:t> </a:t>
            </a:r>
            <a:r>
              <a:rPr lang="ar-SA" sz="2800" dirty="0" smtClean="0">
                <a:cs typeface="B Mitra" pitchFamily="2" charset="-78"/>
              </a:rPr>
              <a:t>نوجوانان و بزرگسالان مبتلا به ناتوانیهای ویژه یادگیری نمود. دیویس به دو دلیل دیدگاه خود را دیدگاهی کاملاً متفاوت معرفی می کند: اولاً </a:t>
            </a:r>
            <a:r>
              <a:rPr lang="ar-SA" sz="2800" dirty="0" smtClean="0">
                <a:solidFill>
                  <a:srgbClr val="FF0000"/>
                </a:solidFill>
                <a:cs typeface="B Mitra" pitchFamily="2" charset="-78"/>
              </a:rPr>
              <a:t>ادراک</a:t>
            </a:r>
            <a:r>
              <a:rPr lang="ar-SA" sz="2800" dirty="0" smtClean="0">
                <a:cs typeface="B Mitra" pitchFamily="2" charset="-78"/>
              </a:rPr>
              <a:t> را مورد تاکید و مورد استفاده قرار داده است ؛ ثانیاً، به دلیل اینکه خود ، یک فرد نارساخوان بوده است، دارای </a:t>
            </a:r>
            <a:r>
              <a:rPr lang="ar-SA" sz="2800" dirty="0" smtClean="0">
                <a:solidFill>
                  <a:srgbClr val="FF0000"/>
                </a:solidFill>
                <a:cs typeface="B Mitra" pitchFamily="2" charset="-78"/>
              </a:rPr>
              <a:t>تجارب مستقیم و بی</a:t>
            </a:r>
            <a:r>
              <a:rPr lang="fa-IR" sz="2800" dirty="0" smtClean="0">
                <a:solidFill>
                  <a:srgbClr val="FF0000"/>
                </a:solidFill>
                <a:cs typeface="B Mitra" pitchFamily="2" charset="-78"/>
              </a:rPr>
              <a:t>‌</a:t>
            </a:r>
            <a:r>
              <a:rPr lang="ar-SA" sz="2800" dirty="0" smtClean="0">
                <a:solidFill>
                  <a:srgbClr val="FF0000"/>
                </a:solidFill>
                <a:cs typeface="B Mitra" pitchFamily="2" charset="-78"/>
              </a:rPr>
              <a:t>واسطه</a:t>
            </a:r>
            <a:r>
              <a:rPr lang="fa-IR" sz="2800" dirty="0" smtClean="0">
                <a:solidFill>
                  <a:srgbClr val="FF0000"/>
                </a:solidFill>
                <a:cs typeface="B Mitra" pitchFamily="2" charset="-78"/>
              </a:rPr>
              <a:t>‌</a:t>
            </a:r>
            <a:r>
              <a:rPr lang="ar-SA" sz="2800" dirty="0" smtClean="0">
                <a:solidFill>
                  <a:srgbClr val="FF0000"/>
                </a:solidFill>
                <a:cs typeface="B Mitra" pitchFamily="2" charset="-78"/>
              </a:rPr>
              <a:t>ای</a:t>
            </a:r>
            <a:r>
              <a:rPr lang="ar-SA" sz="2800" dirty="0" smtClean="0">
                <a:cs typeface="B Mitra" pitchFamily="2" charset="-78"/>
              </a:rPr>
              <a:t> از این حالت می باشد . او معتقد است که نارساخوانی، ناشی از عواملی نظیر کژکاری مغز ،گوش داخلی ،آسیب مغزی و...... نیست بلکه حاصل تفکر و شیوه خاصی از واکنش در برابر حس گم گشتگی است (دیویس،</a:t>
            </a:r>
            <a:r>
              <a:rPr lang="fa-IR" sz="2800" dirty="0" smtClean="0">
                <a:cs typeface="B Mitra" pitchFamily="2" charset="-78"/>
              </a:rPr>
              <a:t>۲۰۰۲).</a:t>
            </a:r>
            <a:endParaRPr lang="en-US" sz="2800" dirty="0">
              <a:cs typeface="B Mitra" pitchFamily="2" charset="-78"/>
            </a:endParaRPr>
          </a:p>
        </p:txBody>
      </p:sp>
      <p:pic>
        <p:nvPicPr>
          <p:cNvPr id="23554" name="Picture 2"/>
          <p:cNvPicPr>
            <a:picLocks noChangeAspect="1" noChangeArrowheads="1"/>
          </p:cNvPicPr>
          <p:nvPr/>
        </p:nvPicPr>
        <p:blipFill>
          <a:blip r:embed="rId7" cstate="print"/>
          <a:srcRect/>
          <a:stretch>
            <a:fillRect/>
          </a:stretch>
        </p:blipFill>
        <p:spPr bwMode="auto">
          <a:xfrm>
            <a:off x="144463" y="285728"/>
            <a:ext cx="1784332" cy="1143008"/>
          </a:xfrm>
          <a:prstGeom prst="rect">
            <a:avLst/>
          </a:prstGeom>
          <a:noFill/>
          <a:ln w="9525">
            <a:noFill/>
            <a:miter lim="800000"/>
            <a:headEnd/>
            <a:tailEnd/>
          </a:ln>
          <a:effectLst/>
        </p:spPr>
      </p:pic>
    </p:spTree>
  </p:cSld>
  <p:clrMapOvr>
    <a:masterClrMapping/>
  </p:clrMapOvr>
  <p:transition spd="med">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650652847"/>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p:txBody>
          <a:bodyPr>
            <a:normAutofit lnSpcReduction="10000"/>
          </a:bodyPr>
          <a:lstStyle/>
          <a:p>
            <a:pPr algn="just" rtl="1"/>
            <a:r>
              <a:rPr lang="fa-IR" sz="2800" dirty="0" smtClean="0">
                <a:cs typeface="B Mitra" pitchFamily="2" charset="-78"/>
              </a:rPr>
              <a:t>برخی کودکان علی‌رغم دریافت آموزش کافی، بهره‌هوشی نرمال، فقدان ضایعات بیولوژیک بارز، عدم مشکلات عاطفی- اجتماعی قادر به یادگیری خواندن از طریق آموزش‌های رایج در مدارس نمی‌باشند.</a:t>
            </a:r>
          </a:p>
          <a:p>
            <a:pPr algn="just" rtl="1"/>
            <a:endParaRPr lang="fa-IR" sz="2800" dirty="0" smtClean="0">
              <a:cs typeface="B Mitra" pitchFamily="2" charset="-78"/>
            </a:endParaRPr>
          </a:p>
          <a:p>
            <a:pPr algn="just" rtl="1"/>
            <a:r>
              <a:rPr lang="fa-IR" sz="2800" dirty="0" smtClean="0">
                <a:cs typeface="B Mitra" pitchFamily="2" charset="-78"/>
              </a:rPr>
              <a:t>روش دیویس </a:t>
            </a:r>
            <a:r>
              <a:rPr lang="fa-IR" sz="2000" b="1" u="sng" dirty="0" smtClean="0">
                <a:solidFill>
                  <a:srgbClr val="FF0066"/>
                </a:solidFill>
                <a:cs typeface="B Mitra" pitchFamily="2" charset="-78"/>
              </a:rPr>
              <a:t>کمبود توجه</a:t>
            </a:r>
            <a:r>
              <a:rPr lang="fa-IR" sz="2000" dirty="0" smtClean="0">
                <a:solidFill>
                  <a:srgbClr val="FF0066"/>
                </a:solidFill>
                <a:cs typeface="B Mitra" pitchFamily="2" charset="-78"/>
              </a:rPr>
              <a:t>، </a:t>
            </a:r>
            <a:r>
              <a:rPr lang="fa-IR" sz="2000" b="1" u="sng" dirty="0" smtClean="0">
                <a:solidFill>
                  <a:srgbClr val="FF0066"/>
                </a:solidFill>
                <a:cs typeface="B Mitra" pitchFamily="2" charset="-78"/>
              </a:rPr>
              <a:t>مشکلات ادراکی </a:t>
            </a:r>
            <a:r>
              <a:rPr lang="fa-IR" sz="2000" dirty="0" smtClean="0">
                <a:solidFill>
                  <a:srgbClr val="FF0066"/>
                </a:solidFill>
                <a:cs typeface="B Mitra" pitchFamily="2" charset="-78"/>
              </a:rPr>
              <a:t>و </a:t>
            </a:r>
            <a:r>
              <a:rPr lang="fa-IR" sz="2000" b="1" u="sng" dirty="0" smtClean="0">
                <a:solidFill>
                  <a:srgbClr val="FF0066"/>
                </a:solidFill>
                <a:cs typeface="B Mitra" pitchFamily="2" charset="-78"/>
              </a:rPr>
              <a:t>مشکلات خواندن </a:t>
            </a:r>
            <a:r>
              <a:rPr lang="fa-IR" sz="2800" dirty="0" smtClean="0">
                <a:cs typeface="B Mitra" pitchFamily="2" charset="-78"/>
              </a:rPr>
              <a:t>را مورد توجه قرار می‌دهد</a:t>
            </a:r>
          </a:p>
          <a:p>
            <a:pPr algn="just" rtl="1"/>
            <a:endParaRPr lang="fa-IR" sz="2800" dirty="0" smtClean="0">
              <a:cs typeface="B Mitra" pitchFamily="2" charset="-78"/>
            </a:endParaRPr>
          </a:p>
          <a:p>
            <a:pPr algn="just" rtl="1"/>
            <a:r>
              <a:rPr lang="fa-IR" sz="2800" dirty="0" smtClean="0">
                <a:cs typeface="B Mitra" pitchFamily="2" charset="-78"/>
              </a:rPr>
              <a:t>این تکنیک برای </a:t>
            </a:r>
            <a:r>
              <a:rPr lang="fa-IR" sz="2800" u="sng" dirty="0" smtClean="0">
                <a:solidFill>
                  <a:srgbClr val="FF0000"/>
                </a:solidFill>
                <a:cs typeface="B Mitra" pitchFamily="2" charset="-78"/>
              </a:rPr>
              <a:t>سنین هشت تا سنین بزرگسالی </a:t>
            </a:r>
            <a:r>
              <a:rPr lang="fa-IR" sz="2800" dirty="0" smtClean="0">
                <a:cs typeface="B Mitra" pitchFamily="2" charset="-78"/>
              </a:rPr>
              <a:t>مناسب می‌باشد و هرچه سن فرد بیشتر باشد درمان سریعتر است.</a:t>
            </a:r>
            <a:endParaRPr lang="en-US" sz="2800" dirty="0">
              <a:cs typeface="B Mitra" pitchFamily="2" charset="-78"/>
            </a:endParaRP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ound Diagonal Corner Rectangle 9"/>
          <p:cNvSpPr/>
          <p:nvPr/>
        </p:nvSpPr>
        <p:spPr>
          <a:xfrm flipH="1">
            <a:off x="5715008" y="2786058"/>
            <a:ext cx="1000132" cy="571504"/>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57222" y="-142900"/>
            <a:ext cx="184731" cy="369332"/>
          </a:xfrm>
          <a:prstGeom prst="rect">
            <a:avLst/>
          </a:prstGeom>
          <a:noFill/>
        </p:spPr>
        <p:txBody>
          <a:bodyPr wrap="square" rtlCol="0">
            <a:spAutoFit/>
          </a:bodyPr>
          <a:lstStyle/>
          <a:p>
            <a:endParaRPr lang="en-US" dirty="0"/>
          </a:p>
        </p:txBody>
      </p:sp>
      <p:sp>
        <p:nvSpPr>
          <p:cNvPr id="15" name="Content Placeholder 14"/>
          <p:cNvSpPr>
            <a:spLocks noGrp="1"/>
          </p:cNvSpPr>
          <p:nvPr>
            <p:ph idx="1"/>
          </p:nvPr>
        </p:nvSpPr>
        <p:spPr>
          <a:prstGeom prst="round2Diag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7" name="Rectangle 16"/>
          <p:cNvSpPr/>
          <p:nvPr/>
        </p:nvSpPr>
        <p:spPr>
          <a:xfrm>
            <a:off x="2000232" y="2000240"/>
            <a:ext cx="1643074" cy="7143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accent6">
                    <a:lumMod val="75000"/>
                  </a:schemeClr>
                </a:solidFill>
                <a:cs typeface="B Mitra" pitchFamily="2" charset="-78"/>
              </a:rPr>
              <a:t>تسلط ‌یابی بر نماد</a:t>
            </a:r>
            <a:endParaRPr lang="en-US" b="1" dirty="0">
              <a:solidFill>
                <a:schemeClr val="accent6">
                  <a:lumMod val="75000"/>
                </a:schemeClr>
              </a:solidFill>
              <a:cs typeface="B Mitra" pitchFamily="2" charset="-78"/>
            </a:endParaRPr>
          </a:p>
        </p:txBody>
      </p:sp>
      <p:sp>
        <p:nvSpPr>
          <p:cNvPr id="18" name="Rectangle 17"/>
          <p:cNvSpPr/>
          <p:nvPr/>
        </p:nvSpPr>
        <p:spPr>
          <a:xfrm>
            <a:off x="5072066" y="2000240"/>
            <a:ext cx="1500198" cy="6429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accent6">
                    <a:lumMod val="75000"/>
                  </a:schemeClr>
                </a:solidFill>
                <a:cs typeface="B Mitra" pitchFamily="2" charset="-78"/>
              </a:rPr>
              <a:t>موقعیت‌یابی</a:t>
            </a:r>
            <a:endParaRPr lang="en-US" b="1" dirty="0">
              <a:solidFill>
                <a:schemeClr val="accent6">
                  <a:lumMod val="75000"/>
                </a:schemeClr>
              </a:solidFill>
              <a:cs typeface="B Mitra" pitchFamily="2" charset="-78"/>
            </a:endParaRPr>
          </a:p>
        </p:txBody>
      </p:sp>
      <p:cxnSp>
        <p:nvCxnSpPr>
          <p:cNvPr id="21" name="Straight Connector 20"/>
          <p:cNvCxnSpPr/>
          <p:nvPr/>
        </p:nvCxnSpPr>
        <p:spPr>
          <a:xfrm flipV="1">
            <a:off x="2857488" y="1571612"/>
            <a:ext cx="1571636" cy="4286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V="1">
            <a:off x="5033180" y="1147444"/>
            <a:ext cx="400040" cy="1250165"/>
          </a:xfrm>
          <a:prstGeom prst="line">
            <a:avLst/>
          </a:prstGeom>
        </p:spPr>
        <p:style>
          <a:lnRef idx="1">
            <a:schemeClr val="accent1"/>
          </a:lnRef>
          <a:fillRef idx="0">
            <a:schemeClr val="accent1"/>
          </a:fillRef>
          <a:effectRef idx="0">
            <a:schemeClr val="accent1"/>
          </a:effectRef>
          <a:fontRef idx="minor">
            <a:schemeClr val="tx1"/>
          </a:fontRef>
        </p:style>
      </p:cxnSp>
      <p:sp>
        <p:nvSpPr>
          <p:cNvPr id="32" name="Round Diagonal Corner Rectangle 31"/>
          <p:cNvSpPr/>
          <p:nvPr/>
        </p:nvSpPr>
        <p:spPr>
          <a:xfrm>
            <a:off x="4786314" y="3214686"/>
            <a:ext cx="3643338" cy="2143140"/>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مفهومی</a:t>
            </a:r>
            <a:endParaRPr lang="en-US" dirty="0"/>
          </a:p>
        </p:txBody>
      </p:sp>
      <p:sp>
        <p:nvSpPr>
          <p:cNvPr id="34" name="Round Diagonal Corner Rectangle 33"/>
          <p:cNvSpPr/>
          <p:nvPr/>
        </p:nvSpPr>
        <p:spPr>
          <a:xfrm>
            <a:off x="785786" y="3286124"/>
            <a:ext cx="3786214" cy="2143140"/>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a-IR" dirty="0" smtClean="0">
                <a:solidFill>
                  <a:schemeClr val="tx1"/>
                </a:solidFill>
                <a:cs typeface="B Mitra" pitchFamily="2" charset="-78"/>
              </a:rPr>
              <a:t>در این روش دانش‌اموز با استفاده از خمیر، حروف الفبا، علائم نقطه‌گذاری، واِژه‌های نامفهوم و مدلی از معنای واژگان را می‌سازد. تصویرسازی ذهنی می کند و بعد با صدای بلند تلفظ می کند و در جملات متفاوت به کار می‌برد. (توانایی تفکر به صورت کلامی و غیرکلامی) (دیویس، 2002)</a:t>
            </a:r>
            <a:endParaRPr lang="en-US" dirty="0">
              <a:solidFill>
                <a:schemeClr val="tx1"/>
              </a:solidFill>
              <a:cs typeface="B Mitra" pitchFamily="2" charset="-78"/>
            </a:endParaRPr>
          </a:p>
        </p:txBody>
      </p:sp>
      <p:sp>
        <p:nvSpPr>
          <p:cNvPr id="37" name="Down Arrow 36"/>
          <p:cNvSpPr/>
          <p:nvPr/>
        </p:nvSpPr>
        <p:spPr>
          <a:xfrm>
            <a:off x="2571736" y="2786058"/>
            <a:ext cx="500066"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own Arrow 37"/>
          <p:cNvSpPr/>
          <p:nvPr/>
        </p:nvSpPr>
        <p:spPr>
          <a:xfrm>
            <a:off x="5715008" y="2714620"/>
            <a:ext cx="500066"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4857752" y="3286125"/>
            <a:ext cx="3429024" cy="2031325"/>
          </a:xfrm>
          <a:prstGeom prst="rect">
            <a:avLst/>
          </a:prstGeom>
          <a:noFill/>
        </p:spPr>
        <p:txBody>
          <a:bodyPr wrap="square" rtlCol="0">
            <a:spAutoFit/>
          </a:bodyPr>
          <a:lstStyle/>
          <a:p>
            <a:pPr algn="just"/>
            <a:r>
              <a:rPr lang="fa-IR" dirty="0" smtClean="0">
                <a:cs typeface="B Mitra" pitchFamily="2" charset="-78"/>
              </a:rPr>
              <a:t>مفهومی است نزد روانشناسان و آموزگاران به عنوان توجه شناخته شده است. این مرحله 5 روز وقت می‌برد با افزایش توجه از پدید آمدن احساس گمگشتگی و گیجی در هنگام کار با نمادهای خواندن، نوشتن، محاسبه ممانعت می‌شود. تمرینات این مرحله با استفاده از تصویرسازی ذهنی انجام می‌گردد (دیویس، 2002).</a:t>
            </a:r>
            <a:endParaRPr lang="en-US" dirty="0">
              <a:cs typeface="B Mitra" pitchFamily="2" charset="-78"/>
            </a:endParaRPr>
          </a:p>
        </p:txBody>
      </p:sp>
    </p:spTree>
  </p:cSld>
  <p:clrMapOvr>
    <a:masterClrMapping/>
  </p:clrMapOvr>
  <p:transition spd="slow">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828173932"/>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p:txBody>
          <a:bodyPr/>
          <a:lstStyle/>
          <a:p>
            <a:pPr>
              <a:buNone/>
            </a:pPr>
            <a:endParaRPr lang="fa-IR" b="1" dirty="0" smtClean="0">
              <a:cs typeface="B Mitra" pitchFamily="2" charset="-78"/>
            </a:endParaRPr>
          </a:p>
          <a:p>
            <a:pPr algn="r">
              <a:buNone/>
            </a:pPr>
            <a:r>
              <a:rPr lang="fa-IR" sz="3200" b="1" dirty="0" smtClean="0">
                <a:cs typeface="B Mitra" pitchFamily="2" charset="-78"/>
              </a:rPr>
              <a:t>جلسه اول.</a:t>
            </a:r>
            <a:r>
              <a:rPr lang="fa-IR" sz="3200" dirty="0" smtClean="0">
                <a:cs typeface="B Mitra" pitchFamily="2" charset="-78"/>
              </a:rPr>
              <a:t> در این جلسه ابتدا دست برتر کودك تعیین و از او خواسته می‌شود با استفاده از قوه تخیل خود و چشمان بسته تصویر چیزهاي موردعلاقه مثلاً تصور یک کیک خامه‌ای را در ذهنش تصویرسازي کند.</a:t>
            </a:r>
            <a:endParaRPr lang="en-US" sz="3200" dirty="0" smtClean="0">
              <a:cs typeface="B Mitra" pitchFamily="2" charset="-78"/>
            </a:endParaRPr>
          </a:p>
          <a:p>
            <a:pPr>
              <a:buNone/>
            </a:pPr>
            <a:endParaRPr lang="en-US" b="1" dirty="0">
              <a:cs typeface="B Mitra" pitchFamily="2" charset="-78"/>
            </a:endParaRPr>
          </a:p>
        </p:txBody>
      </p:sp>
    </p:spTree>
  </p:cSld>
  <p:clrMapOvr>
    <a:masterClrMapping/>
  </p:clrMapOvr>
  <p:transition spd="med">
    <p:wipe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949244784"/>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p:txBody>
          <a:bodyPr/>
          <a:lstStyle/>
          <a:p>
            <a:endParaRPr lang="fa-IR" b="1" dirty="0" smtClean="0">
              <a:cs typeface="B Mitra" pitchFamily="2" charset="-78"/>
            </a:endParaRPr>
          </a:p>
          <a:p>
            <a:pPr algn="r" rtl="1"/>
            <a:r>
              <a:rPr lang="fa-IR" sz="2800" b="1" dirty="0" smtClean="0">
                <a:cs typeface="B Mitra" pitchFamily="2" charset="-78"/>
              </a:rPr>
              <a:t>جلسه دوم.</a:t>
            </a:r>
            <a:r>
              <a:rPr lang="fa-IR" sz="2800" dirty="0" smtClean="0">
                <a:cs typeface="B Mitra" pitchFamily="2" charset="-78"/>
              </a:rPr>
              <a:t> براي </a:t>
            </a:r>
            <a:r>
              <a:rPr lang="fa-IR" sz="2800" dirty="0" smtClean="0">
                <a:solidFill>
                  <a:srgbClr val="FF0000"/>
                </a:solidFill>
                <a:cs typeface="B Mitra" pitchFamily="2" charset="-78"/>
              </a:rPr>
              <a:t>تمرین جهت‌یابی </a:t>
            </a:r>
            <a:r>
              <a:rPr lang="fa-IR" sz="2800" dirty="0" smtClean="0">
                <a:cs typeface="B Mitra" pitchFamily="2" charset="-78"/>
              </a:rPr>
              <a:t>از دانش‌آموز خواسته شد به آنچه در تصورش ساخته است دیگر فکر نکند و اجازه دهد حواسپرتی اتفاق بیفتد، سپس تمرکزش را به نقطه قبل و آنچه تصور کرده مثلاً همان کیک بازگرداند.</a:t>
            </a:r>
            <a:endParaRPr lang="en-US" sz="2800" dirty="0" smtClean="0">
              <a:cs typeface="B Mitra" pitchFamily="2" charset="-78"/>
            </a:endParaRPr>
          </a:p>
          <a:p>
            <a:endParaRPr lang="en-US" dirty="0"/>
          </a:p>
        </p:txBody>
      </p:sp>
    </p:spTree>
  </p:cSld>
  <p:clrMapOvr>
    <a:masterClrMapping/>
  </p:clrMapOvr>
  <p:transition spd="med">
    <p:pull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750566786"/>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p:txBody>
          <a:bodyPr/>
          <a:lstStyle/>
          <a:p>
            <a:pPr algn="r" rtl="1"/>
            <a:r>
              <a:rPr lang="fa-IR" sz="2800" b="1" dirty="0" smtClean="0">
                <a:cs typeface="B Mitra" pitchFamily="2" charset="-78"/>
              </a:rPr>
              <a:t>جلسه سوم. شیوه رهاسازي:</a:t>
            </a:r>
            <a:r>
              <a:rPr lang="fa-IR" sz="2800" dirty="0" smtClean="0">
                <a:cs typeface="B Mitra" pitchFamily="2" charset="-78"/>
              </a:rPr>
              <a:t> در این جلسه به دانش‌آموز گفته شد دستت را مشت کن، حالا به طور ذهنی یک دست باز خیالی را فرض کن، و به‌جاي بازکردن دست، مشتت را سفت‌تر کن. برعکس این تمرین نیز انجام می‌گردد.</a:t>
            </a:r>
          </a:p>
          <a:p>
            <a:pPr algn="r" rtl="1"/>
            <a:r>
              <a:rPr lang="fa-IR" sz="2800" dirty="0" smtClean="0">
                <a:cs typeface="B Mitra" pitchFamily="2" charset="-78"/>
              </a:rPr>
              <a:t> </a:t>
            </a:r>
            <a:r>
              <a:rPr lang="fa-IR" sz="2800" u="sng" dirty="0" smtClean="0">
                <a:solidFill>
                  <a:srgbClr val="FF0000"/>
                </a:solidFill>
                <a:cs typeface="B Mitra" pitchFamily="2" charset="-78"/>
              </a:rPr>
              <a:t>هدف این تمرین ازبین بردن حالت تنش و اضطراب دانش‌آموزان درحین خواندن متن است</a:t>
            </a:r>
            <a:endParaRPr lang="en-US" sz="2800" dirty="0">
              <a:solidFill>
                <a:srgbClr val="FF0000"/>
              </a:solidFill>
              <a:cs typeface="B Mitra" pitchFamily="2" charset="-78"/>
            </a:endParaRPr>
          </a:p>
        </p:txBody>
      </p:sp>
    </p:spTree>
  </p:cSld>
  <p:clrMapOvr>
    <a:masterClrMapping/>
  </p:clrMapOvr>
  <p:transition spd="med">
    <p:pull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366416591"/>
              </p:ext>
            </p:extLst>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p:txBody>
          <a:bodyPr/>
          <a:lstStyle/>
          <a:p>
            <a:pPr algn="r"/>
            <a:r>
              <a:rPr lang="fa-IR" sz="3200" b="1" dirty="0" smtClean="0">
                <a:cs typeface="B Mitra" pitchFamily="2" charset="-78"/>
              </a:rPr>
              <a:t>جلسه چهارم. روش مرور موقعیت‌یابی:</a:t>
            </a:r>
            <a:r>
              <a:rPr lang="fa-IR" sz="3200" dirty="0" smtClean="0">
                <a:cs typeface="B Mitra" pitchFamily="2" charset="-78"/>
              </a:rPr>
              <a:t> از دانش‌آموز خواسته می‌شود انگشتش را در مکانی که نقطه موقعیت‌یابی است، قرار دهد. مثلاً کودك دستش را روي سرش بگذارد و تصور کند انگشتش در خط میانی بدنش قرار دارد. بر انگشت او ضربه زده و گفته شد این نقطه‌اي است که تو نباید آنرا حرکت دهی</a:t>
            </a:r>
            <a:r>
              <a:rPr lang="fa-IR" sz="3200" dirty="0" smtClean="0"/>
              <a:t>.</a:t>
            </a:r>
            <a:endParaRPr lang="en-US" sz="3200" dirty="0" smtClean="0"/>
          </a:p>
          <a:p>
            <a:endParaRPr lang="en-US" dirty="0"/>
          </a:p>
        </p:txBody>
      </p:sp>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just" rtl="1"/>
            <a:endParaRPr lang="fa-IR" sz="2800" b="1" dirty="0" smtClean="0">
              <a:cs typeface="B Mitra" pitchFamily="2" charset="-78"/>
            </a:endParaRPr>
          </a:p>
          <a:p>
            <a:pPr algn="just" rtl="1"/>
            <a:r>
              <a:rPr lang="fa-IR" sz="2800" b="1" dirty="0" smtClean="0">
                <a:cs typeface="B Mitra" pitchFamily="2" charset="-78"/>
              </a:rPr>
              <a:t>جلسه ششم و هفتم.</a:t>
            </a:r>
            <a:r>
              <a:rPr lang="fa-IR" sz="2800" dirty="0" smtClean="0">
                <a:cs typeface="B Mitra" pitchFamily="2" charset="-78"/>
              </a:rPr>
              <a:t> کودك منظره‌اي را نگاه کند، نقطه‌اي را تعیین و از او خواسته شود ذهنش را روي آن نقطه متمرکز کند؛ سپس با نگاه به آن نقطه تعادل خود را روي یک پا حفظ کند. بعداز حفظ تعادل روي یک پا، با حرکت دادن تمرکز ذهن، تعادلش از بین میرود و او یاد میگیرد که تمرکز بر موضوعی احتمال انجام موفقیت‌آمیز را افزایش میدهد.</a:t>
            </a:r>
            <a:endParaRPr lang="en-US" sz="2800" dirty="0" smtClean="0">
              <a:cs typeface="B Mitra" pitchFamily="2" charset="-78"/>
            </a:endParaRPr>
          </a:p>
          <a:p>
            <a:endParaRPr lang="en-US" dirty="0"/>
          </a:p>
        </p:txBody>
      </p:sp>
      <p:graphicFrame>
        <p:nvGraphicFramePr>
          <p:cNvPr id="4" name="Diagram 3"/>
          <p:cNvGraphicFramePr/>
          <p:nvPr>
            <p:extLst>
              <p:ext uri="{D42A27DB-BD31-4B8C-83A1-F6EECF244321}">
                <p14:modId xmlns:p14="http://schemas.microsoft.com/office/powerpoint/2010/main" val="285870886"/>
              </p:ext>
            </p:extLst>
          </p:nvPr>
        </p:nvGraphicFramePr>
        <p:xfrm>
          <a:off x="609600" y="4270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2536" y="548680"/>
            <a:ext cx="8658228" cy="1143008"/>
          </a:xfrm>
        </p:spPr>
        <p:txBody>
          <a:bodyPr>
            <a:normAutofit/>
          </a:bodyPr>
          <a:lstStyle/>
          <a:p>
            <a:pPr algn="r"/>
            <a:r>
              <a:rPr lang="fa-IR" sz="3200" b="1" dirty="0" smtClean="0">
                <a:cs typeface="B Mitra" pitchFamily="2" charset="-78"/>
              </a:rPr>
              <a:t>آنچه ارائه خواهد شد:</a:t>
            </a:r>
            <a:endParaRPr lang="en-US" sz="3200" b="1" dirty="0">
              <a:cs typeface="B Mitra" pitchFamily="2" charset="-78"/>
            </a:endParaRPr>
          </a:p>
        </p:txBody>
      </p:sp>
      <p:sp>
        <p:nvSpPr>
          <p:cNvPr id="3" name="TextBox 2"/>
          <p:cNvSpPr txBox="1"/>
          <p:nvPr/>
        </p:nvSpPr>
        <p:spPr>
          <a:xfrm>
            <a:off x="-673052" y="2132856"/>
            <a:ext cx="9144000" cy="5632311"/>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a:outerShdw blurRad="50800" dist="50800" dir="5400000" algn="ctr" rotWithShape="0">
              <a:srgbClr val="FFFF00"/>
            </a:outerShdw>
          </a:effectLst>
          <a:scene3d>
            <a:camera prst="orthographicFront"/>
            <a:lightRig rig="threePt" dir="t"/>
          </a:scene3d>
          <a:sp3d>
            <a:bevelB/>
          </a:sp3d>
        </p:spPr>
        <p:txBody>
          <a:bodyPr wrap="square" rtlCol="0">
            <a:spAutoFit/>
          </a:bodyPr>
          <a:lstStyle/>
          <a:p>
            <a:pPr>
              <a:buFont typeface="Wingdings" pitchFamily="2" charset="2"/>
              <a:buChar char="v"/>
            </a:pPr>
            <a:r>
              <a:rPr lang="fa-IR" sz="3600" dirty="0" smtClean="0">
                <a:cs typeface="B Mitra" pitchFamily="2" charset="-78"/>
              </a:rPr>
              <a:t>نارساخوانی (تعاریف)</a:t>
            </a:r>
          </a:p>
          <a:p>
            <a:pPr>
              <a:buFont typeface="Wingdings" pitchFamily="2" charset="2"/>
              <a:buChar char="v"/>
            </a:pPr>
            <a:r>
              <a:rPr lang="fa-IR" sz="3600" dirty="0" smtClean="0">
                <a:cs typeface="B Mitra" pitchFamily="2" charset="-78"/>
              </a:rPr>
              <a:t>تشخیص</a:t>
            </a:r>
          </a:p>
          <a:p>
            <a:pPr>
              <a:buFont typeface="Wingdings" pitchFamily="2" charset="2"/>
              <a:buChar char="v"/>
            </a:pPr>
            <a:r>
              <a:rPr lang="fa-IR" sz="3600" dirty="0" smtClean="0">
                <a:cs typeface="B Mitra" pitchFamily="2" charset="-78"/>
              </a:rPr>
              <a:t>نشانه‌ها</a:t>
            </a:r>
          </a:p>
          <a:p>
            <a:pPr>
              <a:buFont typeface="Wingdings" pitchFamily="2" charset="2"/>
              <a:buChar char="v"/>
            </a:pPr>
            <a:r>
              <a:rPr lang="fa-IR" sz="3600" dirty="0" smtClean="0">
                <a:cs typeface="B Mitra" pitchFamily="2" charset="-78"/>
              </a:rPr>
              <a:t>علل</a:t>
            </a:r>
          </a:p>
          <a:p>
            <a:pPr>
              <a:buFont typeface="Wingdings" pitchFamily="2" charset="2"/>
              <a:buChar char="v"/>
            </a:pPr>
            <a:r>
              <a:rPr lang="fa-IR" sz="3600" dirty="0" smtClean="0">
                <a:cs typeface="B Mitra" pitchFamily="2" charset="-78"/>
              </a:rPr>
              <a:t>درمان</a:t>
            </a:r>
          </a:p>
          <a:p>
            <a:pPr>
              <a:buFont typeface="Wingdings" pitchFamily="2" charset="2"/>
              <a:buChar char="v"/>
            </a:pPr>
            <a:r>
              <a:rPr lang="fa-IR" sz="3600" dirty="0" smtClean="0">
                <a:cs typeface="B Mitra" pitchFamily="2" charset="-78"/>
              </a:rPr>
              <a:t>معرفی تصحیح نارساخوانی دیویس</a:t>
            </a:r>
          </a:p>
          <a:p>
            <a:endParaRPr lang="fa-IR" sz="3600" dirty="0" smtClean="0">
              <a:solidFill>
                <a:srgbClr val="0070C0"/>
              </a:solidFill>
              <a:cs typeface="B Mitra" pitchFamily="2" charset="-78"/>
            </a:endParaRPr>
          </a:p>
          <a:p>
            <a:endParaRPr lang="fa-IR" sz="3600" dirty="0" smtClean="0">
              <a:solidFill>
                <a:srgbClr val="0070C0"/>
              </a:solidFill>
              <a:cs typeface="B Mitra" pitchFamily="2" charset="-78"/>
            </a:endParaRPr>
          </a:p>
          <a:p>
            <a:endParaRPr lang="fa-IR" sz="3600" dirty="0" smtClean="0">
              <a:solidFill>
                <a:srgbClr val="0070C0"/>
              </a:solidFill>
              <a:cs typeface="B Mitra" pitchFamily="2" charset="-78"/>
            </a:endParaRPr>
          </a:p>
          <a:p>
            <a:endParaRPr lang="en-US" sz="3600" dirty="0">
              <a:solidFill>
                <a:srgbClr val="0070C0"/>
              </a:solidFill>
              <a:cs typeface="B Mitra"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r"/>
            <a:endParaRPr lang="fa-IR" sz="2800" b="1" dirty="0" smtClean="0">
              <a:cs typeface="B Mitra" pitchFamily="2" charset="-78"/>
            </a:endParaRPr>
          </a:p>
          <a:p>
            <a:pPr algn="r"/>
            <a:r>
              <a:rPr lang="fa-IR" sz="2800" b="1" dirty="0" smtClean="0">
                <a:cs typeface="B Mitra" pitchFamily="2" charset="-78"/>
              </a:rPr>
              <a:t>جلسه هشتم.</a:t>
            </a:r>
            <a:r>
              <a:rPr lang="fa-IR" sz="2800" dirty="0" smtClean="0">
                <a:cs typeface="B Mitra" pitchFamily="2" charset="-78"/>
              </a:rPr>
              <a:t> دانش‌آموز توپ‌هاي همزمانی که به طرفش پرتاب میشود را یکی در یک دست و دیگري را در دست دیگر می‌گیرد</a:t>
            </a:r>
            <a:r>
              <a:rPr lang="fa-IR" sz="2800" u="sng" dirty="0" smtClean="0">
                <a:cs typeface="B Mitra" pitchFamily="2" charset="-78"/>
              </a:rPr>
              <a:t>.</a:t>
            </a:r>
          </a:p>
          <a:p>
            <a:pPr algn="r"/>
            <a:endParaRPr lang="fa-IR" sz="2800" u="sng" dirty="0" smtClean="0">
              <a:cs typeface="B Mitra" pitchFamily="2" charset="-78"/>
            </a:endParaRPr>
          </a:p>
          <a:p>
            <a:pPr algn="r"/>
            <a:r>
              <a:rPr lang="fa-IR" sz="2800" u="sng" dirty="0" smtClean="0">
                <a:cs typeface="B Mitra" pitchFamily="2" charset="-78"/>
              </a:rPr>
              <a:t> </a:t>
            </a:r>
            <a:r>
              <a:rPr lang="fa-IR" sz="2800" u="sng" dirty="0" smtClean="0">
                <a:solidFill>
                  <a:srgbClr val="FF0000"/>
                </a:solidFill>
                <a:cs typeface="B Mitra" pitchFamily="2" charset="-78"/>
              </a:rPr>
              <a:t>هدف کاربردي این تمرین از بین بردن سردرگمی تشخیص جوانب راست و چپ و به منزلۀ یک فعالیت تفریحی است.</a:t>
            </a:r>
            <a:endParaRPr lang="en-US" sz="2800" dirty="0" smtClean="0">
              <a:solidFill>
                <a:srgbClr val="FF0000"/>
              </a:solidFill>
              <a:cs typeface="B Mitra" pitchFamily="2" charset="-78"/>
            </a:endParaRPr>
          </a:p>
          <a:p>
            <a:endParaRPr lang="en-US" dirty="0"/>
          </a:p>
        </p:txBody>
      </p:sp>
      <p:graphicFrame>
        <p:nvGraphicFramePr>
          <p:cNvPr id="4" name="Diagram 3"/>
          <p:cNvGraphicFramePr/>
          <p:nvPr>
            <p:extLst>
              <p:ext uri="{D42A27DB-BD31-4B8C-83A1-F6EECF244321}">
                <p14:modId xmlns:p14="http://schemas.microsoft.com/office/powerpoint/2010/main" val="3981828968"/>
              </p:ext>
            </p:extLst>
          </p:nvPr>
        </p:nvGraphicFramePr>
        <p:xfrm>
          <a:off x="609600" y="4270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r"/>
            <a:r>
              <a:rPr lang="fa-IR" sz="2400" b="1" dirty="0" smtClean="0">
                <a:cs typeface="B Mitra" pitchFamily="2" charset="-78"/>
              </a:rPr>
              <a:t>جلسه نهم.</a:t>
            </a:r>
            <a:r>
              <a:rPr lang="fa-IR" sz="2400" dirty="0" smtClean="0">
                <a:cs typeface="B Mitra" pitchFamily="2" charset="-78"/>
              </a:rPr>
              <a:t> </a:t>
            </a:r>
            <a:r>
              <a:rPr lang="fa-IR" sz="2400" b="1" dirty="0" smtClean="0">
                <a:cs typeface="B Mitra" pitchFamily="2" charset="-78"/>
              </a:rPr>
              <a:t>تسلط بر حروف الفبا:</a:t>
            </a:r>
            <a:r>
              <a:rPr lang="fa-IR" sz="2400" dirty="0" smtClean="0">
                <a:cs typeface="B Mitra" pitchFamily="2" charset="-78"/>
              </a:rPr>
              <a:t> به این صورت که دانش‌آموز حروف الفبا را با خمیر مدلسازي می‌سازد، سپس حروف موردنظر را در متن‌هاي مختلف پیدا میکند و دور آن خط میکشد.</a:t>
            </a:r>
            <a:endParaRPr lang="en-US" sz="2400" dirty="0" smtClean="0">
              <a:cs typeface="B Mitra" pitchFamily="2" charset="-78"/>
            </a:endParaRPr>
          </a:p>
          <a:p>
            <a:endParaRPr lang="en-US" dirty="0"/>
          </a:p>
        </p:txBody>
      </p:sp>
      <p:graphicFrame>
        <p:nvGraphicFramePr>
          <p:cNvPr id="4" name="Diagram 3"/>
          <p:cNvGraphicFramePr/>
          <p:nvPr>
            <p:extLst>
              <p:ext uri="{D42A27DB-BD31-4B8C-83A1-F6EECF244321}">
                <p14:modId xmlns:p14="http://schemas.microsoft.com/office/powerpoint/2010/main" val="4131024444"/>
              </p:ext>
            </p:extLst>
          </p:nvPr>
        </p:nvGraphicFramePr>
        <p:xfrm>
          <a:off x="609600" y="4270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7" cstate="print"/>
          <a:srcRect/>
          <a:stretch>
            <a:fillRect/>
          </a:stretch>
        </p:blipFill>
        <p:spPr bwMode="auto">
          <a:xfrm>
            <a:off x="1259632" y="3214686"/>
            <a:ext cx="6048672" cy="2930104"/>
          </a:xfrm>
          <a:prstGeom prst="rect">
            <a:avLst/>
          </a:prstGeom>
          <a:noFill/>
          <a:ln w="9525">
            <a:noFill/>
            <a:miter lim="800000"/>
            <a:headEnd/>
            <a:tailEnd/>
          </a:ln>
          <a:effectLst/>
        </p:spPr>
      </p:pic>
    </p:spTree>
  </p:cSld>
  <p:clrMapOvr>
    <a:masterClrMapping/>
  </p:clrMapOvr>
  <p:transition spd="med">
    <p:split orient="vert" dir="in"/>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r"/>
            <a:endParaRPr lang="fa-IR" sz="2800" b="1" dirty="0" smtClean="0">
              <a:cs typeface="B Mitra" pitchFamily="2" charset="-78"/>
            </a:endParaRPr>
          </a:p>
          <a:p>
            <a:pPr algn="r"/>
            <a:r>
              <a:rPr lang="fa-IR" sz="2800" b="1" dirty="0" smtClean="0">
                <a:cs typeface="B Mitra" pitchFamily="2" charset="-78"/>
              </a:rPr>
              <a:t>جلسه دهم. تسلط بر نمادها:</a:t>
            </a:r>
            <a:r>
              <a:rPr lang="fa-IR" sz="2800" dirty="0" smtClean="0">
                <a:cs typeface="B Mitra" pitchFamily="2" charset="-78"/>
              </a:rPr>
              <a:t> از دانش‌آموز خواسته می‌شود علائمی مانند علامت سؤال، دو نقطه، ویرگول و غیره را با خمیر بسازد و روي کاغذي که نام علامت موردنظر روي آن نوشته شده است، قرار دهد، سپس همین علائم را در متن‌هاي مختلف پیدا کند</a:t>
            </a:r>
            <a:r>
              <a:rPr lang="fa-IR" sz="2800" dirty="0" smtClean="0"/>
              <a:t>.</a:t>
            </a:r>
            <a:endParaRPr lang="en-US" sz="2800" dirty="0" smtClean="0"/>
          </a:p>
          <a:p>
            <a:endParaRPr lang="en-US" dirty="0"/>
          </a:p>
        </p:txBody>
      </p:sp>
      <p:graphicFrame>
        <p:nvGraphicFramePr>
          <p:cNvPr id="4" name="Diagram 3"/>
          <p:cNvGraphicFramePr/>
          <p:nvPr>
            <p:extLst>
              <p:ext uri="{D42A27DB-BD31-4B8C-83A1-F6EECF244321}">
                <p14:modId xmlns:p14="http://schemas.microsoft.com/office/powerpoint/2010/main" val="2271893594"/>
              </p:ext>
            </p:extLst>
          </p:nvPr>
        </p:nvGraphicFramePr>
        <p:xfrm>
          <a:off x="609600" y="4270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just"/>
            <a:endParaRPr lang="fa-IR" sz="2800" b="1" dirty="0" smtClean="0">
              <a:cs typeface="B Mitra" pitchFamily="2" charset="-78"/>
            </a:endParaRPr>
          </a:p>
          <a:p>
            <a:pPr algn="just" rtl="1"/>
            <a:r>
              <a:rPr lang="fa-IR" sz="2800" b="1" dirty="0" smtClean="0">
                <a:cs typeface="B Mitra" pitchFamily="2" charset="-78"/>
              </a:rPr>
              <a:t>جلسه یازدهم و دوازدهم.</a:t>
            </a:r>
            <a:r>
              <a:rPr lang="fa-IR" sz="2800" dirty="0" smtClean="0">
                <a:cs typeface="B Mitra" pitchFamily="2" charset="-78"/>
              </a:rPr>
              <a:t> دانش‌آموز حروف یک کلمه را تشخیص ‌دهد و آنها را بدون صداکشی بخواند، درصورت اشکال کلمه را بعداز درمانگر تکرار ‌کند. بعداز این تمرین اگر دانش‌آموز کل کلمه را برانداز کرد و نتوانست آنرا درست بخواند، دوباره آنرا نگاه و سپس هجی کند.</a:t>
            </a:r>
            <a:endParaRPr lang="en-US" sz="2800" dirty="0" smtClean="0">
              <a:cs typeface="B Mitra" pitchFamily="2" charset="-78"/>
            </a:endParaRPr>
          </a:p>
          <a:p>
            <a:endParaRPr lang="en-US" dirty="0"/>
          </a:p>
        </p:txBody>
      </p:sp>
      <p:graphicFrame>
        <p:nvGraphicFramePr>
          <p:cNvPr id="4" name="Diagram 3"/>
          <p:cNvGraphicFramePr/>
          <p:nvPr>
            <p:extLst>
              <p:ext uri="{D42A27DB-BD31-4B8C-83A1-F6EECF244321}">
                <p14:modId xmlns:p14="http://schemas.microsoft.com/office/powerpoint/2010/main" val="762421367"/>
              </p:ext>
            </p:extLst>
          </p:nvPr>
        </p:nvGraphicFramePr>
        <p:xfrm>
          <a:off x="609600" y="4270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ipe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endParaRPr lang="fa-IR" sz="2800" b="1" dirty="0" smtClean="0">
              <a:cs typeface="B Mitra" pitchFamily="2" charset="-78"/>
            </a:endParaRPr>
          </a:p>
          <a:p>
            <a:pPr algn="r" rtl="1"/>
            <a:r>
              <a:rPr lang="fa-IR" sz="2800" b="1" dirty="0" smtClean="0">
                <a:cs typeface="B Mitra" pitchFamily="2" charset="-78"/>
              </a:rPr>
              <a:t>جلسه سیزدهم و چهاردهم.</a:t>
            </a:r>
            <a:r>
              <a:rPr lang="fa-IR" sz="2800" dirty="0" smtClean="0">
                <a:cs typeface="B Mitra" pitchFamily="2" charset="-78"/>
              </a:rPr>
              <a:t> دانش‌آموز کاغذ را جهت آشکارکردن تک‌واژه‌ها و خطوط متن حرکت میدهد. بعد از این تمرین کاغذ از سمت راست به چپ حذف می‌شود و فقط براي آشکارساختن خط موردنظر سایر سطرها را با کاغذ می‌پوشاند. </a:t>
            </a:r>
          </a:p>
          <a:p>
            <a:pPr algn="r" rtl="1"/>
            <a:r>
              <a:rPr lang="fa-IR" sz="2800" u="sng" dirty="0" smtClean="0">
                <a:solidFill>
                  <a:srgbClr val="FF0000"/>
                </a:solidFill>
                <a:cs typeface="B Mitra" pitchFamily="2" charset="-78"/>
              </a:rPr>
              <a:t>با این تمرین کودك یاد می‌گیرد به کلمه خوب نگاه کند و آنرا از روي حدس نخواند.</a:t>
            </a:r>
            <a:endParaRPr lang="en-US" sz="2800" dirty="0">
              <a:solidFill>
                <a:srgbClr val="FF0000"/>
              </a:solidFill>
              <a:cs typeface="B Mitra" pitchFamily="2" charset="-78"/>
            </a:endParaRPr>
          </a:p>
        </p:txBody>
      </p:sp>
      <p:graphicFrame>
        <p:nvGraphicFramePr>
          <p:cNvPr id="4" name="Diagram 3"/>
          <p:cNvGraphicFramePr/>
          <p:nvPr>
            <p:extLst>
              <p:ext uri="{D42A27DB-BD31-4B8C-83A1-F6EECF244321}">
                <p14:modId xmlns:p14="http://schemas.microsoft.com/office/powerpoint/2010/main" val="2002277737"/>
              </p:ext>
            </p:extLst>
          </p:nvPr>
        </p:nvGraphicFramePr>
        <p:xfrm>
          <a:off x="609600" y="4270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952499" y="2276872"/>
            <a:ext cx="7543801" cy="4023360"/>
          </a:xfrm>
        </p:spPr>
        <p:txBody>
          <a:bodyPr/>
          <a:lstStyle/>
          <a:p>
            <a:pPr algn="just" rtl="1"/>
            <a:r>
              <a:rPr lang="fa-IR" sz="2800" b="1" dirty="0" smtClean="0">
                <a:cs typeface="B Mitra" pitchFamily="2" charset="-78"/>
              </a:rPr>
              <a:t>جلسه پانزدهم.</a:t>
            </a:r>
            <a:r>
              <a:rPr lang="fa-IR" sz="2800" dirty="0" smtClean="0">
                <a:cs typeface="B Mitra" pitchFamily="2" charset="-78"/>
              </a:rPr>
              <a:t> دراین جلسه هدف خواندن، درك و فهم متن خوانده شده است. به اینصورت که دانش‌آموز متنی را می‌خواند و معنی چند کلمه از او پرسیده می‌شد (مثلاً کاشف، قضاوت، ناهموار، غلظت) اگر معنی کلمه را ندانست معنی آنرا از فرهنگ لغت پیدا کند (مثلاً از فرهنگ لغت معنی کاشف که آشکارکننده بود را پیدا کند و هم‌خانواده‌هاي آن را نیز یاد بگیرد)</a:t>
            </a:r>
            <a:endParaRPr lang="en-US" sz="2800" dirty="0" smtClean="0">
              <a:cs typeface="B Mitra" pitchFamily="2" charset="-78"/>
            </a:endParaRPr>
          </a:p>
          <a:p>
            <a:endParaRPr lang="en-US" dirty="0"/>
          </a:p>
        </p:txBody>
      </p:sp>
      <p:graphicFrame>
        <p:nvGraphicFramePr>
          <p:cNvPr id="4" name="Diagram 3"/>
          <p:cNvGraphicFramePr/>
          <p:nvPr>
            <p:extLst>
              <p:ext uri="{D42A27DB-BD31-4B8C-83A1-F6EECF244321}">
                <p14:modId xmlns:p14="http://schemas.microsoft.com/office/powerpoint/2010/main" val="527536302"/>
              </p:ext>
            </p:extLst>
          </p:nvPr>
        </p:nvGraphicFramePr>
        <p:xfrm>
          <a:off x="609600" y="4270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ipe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fa-IR" dirty="0" smtClean="0">
              <a:cs typeface="B Mitra" pitchFamily="2" charset="-78"/>
            </a:endParaRPr>
          </a:p>
          <a:p>
            <a:pPr algn="r" rtl="1"/>
            <a:r>
              <a:rPr lang="fa-IR" sz="2800" dirty="0" smtClean="0">
                <a:cs typeface="B Mitra" pitchFamily="2" charset="-78"/>
              </a:rPr>
              <a:t>چرا بزرگسالان نارساخوان ممكن است افرادي داراي خلاقيت و موفقيت در ميان هم‌نسلان خود باشند؟</a:t>
            </a:r>
          </a:p>
          <a:p>
            <a:pPr algn="r" rtl="1"/>
            <a:endParaRPr lang="fa-IR" sz="2800" dirty="0" smtClean="0">
              <a:cs typeface="B Mitra" pitchFamily="2" charset="-78"/>
            </a:endParaRPr>
          </a:p>
          <a:p>
            <a:pPr algn="r" rtl="1"/>
            <a:r>
              <a:rPr lang="fa-IR" sz="2800" dirty="0" smtClean="0">
                <a:cs typeface="B Mitra" pitchFamily="2" charset="-78"/>
              </a:rPr>
              <a:t>چگونه مي توان اين موضوع را با نقص مخچه توجيه كرد، وقتي اين نقص آشكارا علت مشكلات اساسي در اكتساب مهارتهای زباني است؟</a:t>
            </a:r>
            <a:endParaRPr lang="en-US" sz="2800" dirty="0">
              <a:cs typeface="B Mitra" pitchFamily="2" charset="-78"/>
            </a:endParaRPr>
          </a:p>
        </p:txBody>
      </p:sp>
      <p:sp>
        <p:nvSpPr>
          <p:cNvPr id="4" name="Content Placeholder 2"/>
          <p:cNvSpPr txBox="1">
            <a:spLocks/>
          </p:cNvSpPr>
          <p:nvPr/>
        </p:nvSpPr>
        <p:spPr>
          <a:xfrm>
            <a:off x="822959" y="-891480"/>
            <a:ext cx="7543801" cy="4023360"/>
          </a:xfrm>
          <a:prstGeom prst="rect">
            <a:avLst/>
          </a:prstGeom>
          <a:scene3d>
            <a:camera prst="orthographicFront">
              <a:rot lat="0" lon="21299999" rev="0"/>
            </a:camera>
            <a:lightRig rig="chilly" dir="t"/>
          </a:scene3d>
          <a:sp3d prstMaterial="matte"/>
        </p:spPr>
        <p:txBody>
          <a:bodyPr vert="horz" lIns="0" tIns="45720" rIns="0" bIns="45720" rtlCol="0">
            <a:normAutofit/>
            <a:sp3d extrusionH="57150">
              <a:bevelT w="38100" h="38100"/>
            </a:sp3d>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buFont typeface="Calibri" panose="020F0502020204030204" pitchFamily="34" charset="0"/>
              <a:buNone/>
            </a:pPr>
            <a:endParaRPr lang="fa-IR" sz="8000" b="1" dirty="0" smtClean="0">
              <a:cs typeface="B Mitra" pitchFamily="2" charset="-78"/>
            </a:endParaRPr>
          </a:p>
          <a:p>
            <a:pPr algn="ctr">
              <a:buFont typeface="Calibri" panose="020F0502020204030204" pitchFamily="34" charset="0"/>
              <a:buNone/>
            </a:pPr>
            <a:r>
              <a:rPr lang="fa-IR" sz="8000" dirty="0" smtClean="0">
                <a:cs typeface="B Mitra" pitchFamily="2" charset="-78"/>
              </a:rPr>
              <a:t>سوال</a:t>
            </a:r>
            <a:r>
              <a:rPr lang="fa-IR" sz="8000" b="1" dirty="0" smtClean="0">
                <a:cs typeface="B Mitra" pitchFamily="2" charset="-78"/>
              </a:rPr>
              <a:t>؟</a:t>
            </a:r>
            <a:endParaRPr lang="en-US" sz="8000" b="1" dirty="0">
              <a:cs typeface="B Mitra" pitchFamily="2" charset="-78"/>
            </a:endParaRPr>
          </a:p>
        </p:txBody>
      </p:sp>
    </p:spTree>
  </p:cSld>
  <p:clrMapOvr>
    <a:masterClrMapping/>
  </p:clrMapOvr>
  <p:transition spd="slow">
    <p:wheel spokes="8"/>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rgbClr val="FF0000"/>
                </a:solidFill>
                <a:cs typeface="B Mitra" pitchFamily="2" charset="-78"/>
              </a:rPr>
              <a:t>پاسخ</a:t>
            </a:r>
            <a:endParaRPr lang="en-US" dirty="0">
              <a:solidFill>
                <a:srgbClr val="FF0000"/>
              </a:solidFill>
              <a:cs typeface="B Mitra" pitchFamily="2" charset="-78"/>
            </a:endParaRPr>
          </a:p>
        </p:txBody>
      </p:sp>
      <p:sp>
        <p:nvSpPr>
          <p:cNvPr id="3" name="Content Placeholder 2"/>
          <p:cNvSpPr>
            <a:spLocks noGrp="1"/>
          </p:cNvSpPr>
          <p:nvPr>
            <p:ph idx="1"/>
          </p:nvPr>
        </p:nvSpPr>
        <p:spPr/>
        <p:txBody>
          <a:bodyPr/>
          <a:lstStyle/>
          <a:p>
            <a:pPr algn="just" rtl="1"/>
            <a:r>
              <a:rPr lang="fa-IR" sz="3200" dirty="0" smtClean="0">
                <a:solidFill>
                  <a:schemeClr val="tx1"/>
                </a:solidFill>
                <a:cs typeface="B Mitra" pitchFamily="2" charset="-78"/>
              </a:rPr>
              <a:t>توانايي استدلال به روان‌خواني بستگي ندارد . به علاوه رواني ممكن است ناقض خلاقيت باشد . خلاقيت عبارت است از كوشش براي حل مجموعه‌اي ازمشكلات تازه كه مستلزم فكر كردن دربارة مشكل و عناصر آن به روشي متفاوت است. رواني در ماهيت خود توانايي تكرار فعاليتها يا تفكرات گذشته هرچه سريعتر و بدون تفكر آگاهانه است</a:t>
            </a:r>
            <a:endParaRPr lang="en-US" sz="3200" dirty="0" smtClean="0">
              <a:solidFill>
                <a:schemeClr val="tx1"/>
              </a:solidFill>
              <a:cs typeface="B Mitra" pitchFamily="2" charset="-78"/>
            </a:endParaRP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933288741"/>
              </p:ext>
            </p:extLst>
          </p:nvPr>
        </p:nvGraphicFramePr>
        <p:xfrm>
          <a:off x="0" y="214290"/>
          <a:ext cx="8929718" cy="12033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p:txBody>
          <a:bodyPr>
            <a:normAutofit/>
          </a:bodyPr>
          <a:lstStyle/>
          <a:p>
            <a:pPr algn="just" rtl="1"/>
            <a:r>
              <a:rPr lang="fa-IR" sz="2400" dirty="0" smtClean="0">
                <a:cs typeface="B Mitra" pitchFamily="2" charset="-78"/>
              </a:rPr>
              <a:t>نارساخوانی اختلالی است که شخص علی‌رغم تجارب آموزشی متعارف در کسب مهارت‌های زبانی  خواندن، نوشتن، هجی کردن که متناسب با توانایی هوشی‌اش باشد عاجز است. به طورکلی </a:t>
            </a:r>
            <a:r>
              <a:rPr lang="fa-IR" sz="2400" u="sng" dirty="0" smtClean="0">
                <a:solidFill>
                  <a:srgbClr val="FF0000"/>
                </a:solidFill>
                <a:cs typeface="B Mitra" pitchFamily="2" charset="-78"/>
              </a:rPr>
              <a:t>نارساخوانی</a:t>
            </a:r>
            <a:r>
              <a:rPr lang="fa-IR" sz="2400" dirty="0" smtClean="0">
                <a:cs typeface="B Mitra" pitchFamily="2" charset="-78"/>
              </a:rPr>
              <a:t> یا </a:t>
            </a:r>
            <a:r>
              <a:rPr lang="fa-IR" sz="2400" u="sng" dirty="0" smtClean="0">
                <a:solidFill>
                  <a:srgbClr val="FF0000"/>
                </a:solidFill>
                <a:cs typeface="B Mitra" pitchFamily="2" charset="-78"/>
              </a:rPr>
              <a:t>دیسلکسیا</a:t>
            </a:r>
            <a:r>
              <a:rPr lang="fa-IR" sz="2400" dirty="0" smtClean="0">
                <a:cs typeface="B Mitra" pitchFamily="2" charset="-78"/>
              </a:rPr>
              <a:t> به عنوان نوعی مشکل در اکتساب مهارت‌های خواندن، نوشتن، هجی کردن  در دوران کودکی اطلاق می‌گردد</a:t>
            </a:r>
            <a:r>
              <a:rPr lang="en-US" sz="2400" dirty="0" smtClean="0">
                <a:cs typeface="B Mitra" pitchFamily="2" charset="-78"/>
              </a:rPr>
              <a:t> </a:t>
            </a:r>
            <a:r>
              <a:rPr lang="fa-IR" sz="2400" dirty="0" smtClean="0">
                <a:cs typeface="B Mitra" pitchFamily="2" charset="-78"/>
              </a:rPr>
              <a:t>(لیون، 1999).</a:t>
            </a:r>
          </a:p>
          <a:p>
            <a:pPr algn="just" rtl="1"/>
            <a:endParaRPr lang="fa-IR" sz="2400" dirty="0" smtClean="0">
              <a:cs typeface="B Mitra" pitchFamily="2" charset="-78"/>
            </a:endParaRPr>
          </a:p>
          <a:p>
            <a:pPr algn="just" rtl="1"/>
            <a:r>
              <a:rPr lang="ar-SA" sz="2400" dirty="0" smtClean="0">
                <a:cs typeface="B Mitra" pitchFamily="2" charset="-78"/>
              </a:rPr>
              <a:t>واژه دیسلکسیا از زبان یونانی گرفته شده است</a:t>
            </a:r>
            <a:r>
              <a:rPr lang="fa-IR" sz="2400" dirty="0" smtClean="0">
                <a:cs typeface="B Mitra" pitchFamily="2" charset="-78"/>
              </a:rPr>
              <a:t> </a:t>
            </a:r>
            <a:r>
              <a:rPr lang="ar-SA" sz="2400" dirty="0" smtClean="0">
                <a:cs typeface="B Mitra" pitchFamily="2" charset="-78"/>
              </a:rPr>
              <a:t>و </a:t>
            </a:r>
            <a:r>
              <a:rPr lang="ar-SA" sz="2400" u="sng" dirty="0" smtClean="0">
                <a:solidFill>
                  <a:srgbClr val="FF0000"/>
                </a:solidFill>
                <a:cs typeface="B Mitra" pitchFamily="2" charset="-78"/>
              </a:rPr>
              <a:t>دیس</a:t>
            </a:r>
            <a:r>
              <a:rPr lang="ar-SA" sz="2400" dirty="0" smtClean="0">
                <a:cs typeface="B Mitra" pitchFamily="2" charset="-78"/>
              </a:rPr>
              <a:t> به معنی </a:t>
            </a:r>
            <a:r>
              <a:rPr lang="ar-SA" sz="2400" u="sng" dirty="0" smtClean="0">
                <a:solidFill>
                  <a:srgbClr val="FF0000"/>
                </a:solidFill>
                <a:cs typeface="B Mitra" pitchFamily="2" charset="-78"/>
              </a:rPr>
              <a:t>مشکل</a:t>
            </a:r>
            <a:r>
              <a:rPr lang="ar-SA" sz="2400" dirty="0" smtClean="0">
                <a:cs typeface="B Mitra" pitchFamily="2" charset="-78"/>
              </a:rPr>
              <a:t> و </a:t>
            </a:r>
            <a:r>
              <a:rPr lang="ar-SA" sz="2400" u="sng" dirty="0" smtClean="0">
                <a:solidFill>
                  <a:srgbClr val="FF0000"/>
                </a:solidFill>
                <a:cs typeface="B Mitra" pitchFamily="2" charset="-78"/>
              </a:rPr>
              <a:t>لکسیا</a:t>
            </a:r>
            <a:r>
              <a:rPr lang="ar-SA" sz="2400" dirty="0" smtClean="0">
                <a:cs typeface="B Mitra" pitchFamily="2" charset="-78"/>
              </a:rPr>
              <a:t> به معنی </a:t>
            </a:r>
            <a:r>
              <a:rPr lang="ar-SA" sz="2400" u="sng" dirty="0" smtClean="0">
                <a:solidFill>
                  <a:srgbClr val="FF0000"/>
                </a:solidFill>
                <a:cs typeface="B Mitra" pitchFamily="2" charset="-78"/>
              </a:rPr>
              <a:t>واژگان</a:t>
            </a:r>
            <a:r>
              <a:rPr lang="ar-SA" sz="2400" dirty="0" smtClean="0">
                <a:cs typeface="B Mitra" pitchFamily="2" charset="-78"/>
              </a:rPr>
              <a:t> است، از این رو می</a:t>
            </a:r>
            <a:r>
              <a:rPr lang="fa-IR" sz="2400" dirty="0" smtClean="0">
                <a:cs typeface="B Mitra" pitchFamily="2" charset="-78"/>
              </a:rPr>
              <a:t>‌</a:t>
            </a:r>
            <a:r>
              <a:rPr lang="ar-SA" sz="2400" dirty="0" smtClean="0">
                <a:cs typeface="B Mitra" pitchFamily="2" charset="-78"/>
              </a:rPr>
              <a:t>توان گفت دیسلکسیا یعنی </a:t>
            </a:r>
            <a:r>
              <a:rPr lang="ar-SA" sz="2400" i="1" dirty="0" smtClean="0">
                <a:solidFill>
                  <a:srgbClr val="0070C0"/>
                </a:solidFill>
                <a:cs typeface="B Mitra" pitchFamily="2" charset="-78"/>
              </a:rPr>
              <a:t>مشکل داشتن با واژگان </a:t>
            </a:r>
            <a:r>
              <a:rPr lang="ar-SA" sz="2400" dirty="0" smtClean="0">
                <a:cs typeface="B Mitra" pitchFamily="2" charset="-78"/>
              </a:rPr>
              <a:t>. </a:t>
            </a:r>
            <a:endParaRPr lang="en-US" sz="2400" dirty="0" smtClean="0">
              <a:cs typeface="B Mitra" pitchFamily="2" charset="-78"/>
            </a:endParaRPr>
          </a:p>
          <a:p>
            <a:endParaRPr lang="fa-IR" dirty="0"/>
          </a:p>
        </p:txBody>
      </p:sp>
    </p:spTree>
  </p:cSld>
  <p:clrMapOvr>
    <a:masterClrMapping/>
  </p:clrMapOvr>
  <p:transition spd="med">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888" y="643648"/>
            <a:ext cx="9144000" cy="4525963"/>
          </a:xfrm>
          <a:blipFill>
            <a:blip r:embed="rId2" cstate="print"/>
            <a:tile tx="0" ty="0" sx="100000" sy="100000" flip="none" algn="tl"/>
          </a:blipFill>
        </p:spPr>
        <p:txBody>
          <a:bodyPr>
            <a:normAutofit/>
          </a:bodyPr>
          <a:lstStyle/>
          <a:p>
            <a:pPr algn="r" rtl="1"/>
            <a:r>
              <a:rPr lang="fa-IR" sz="2800" dirty="0" smtClean="0">
                <a:cs typeface="B Mitra" pitchFamily="2" charset="-78"/>
              </a:rPr>
              <a:t>نارساخوانی بر ابعاد مختلف زندگی دانش‌آ‌موزان تاثیر می‌گذارد. همچنین اگر درمان نگردد روی خودپنداره و اعتماد به نفس فرد اثرگذار است. مطالعات نشان داده اند 25 درصد ناکامی‌های کودکان در کلاس‌های ابتدایی ناشی از ناتوانی در خواندن می‌باشد. </a:t>
            </a:r>
            <a:endParaRPr lang="en-US" sz="2800" dirty="0">
              <a:cs typeface="B Mitra" pitchFamily="2" charset="-78"/>
            </a:endParaRPr>
          </a:p>
        </p:txBody>
      </p:sp>
      <p:pic>
        <p:nvPicPr>
          <p:cNvPr id="30724" name="Picture 4" descr="dyslexia-wheel"/>
          <p:cNvPicPr>
            <a:picLocks noChangeAspect="1" noChangeArrowheads="1"/>
          </p:cNvPicPr>
          <p:nvPr/>
        </p:nvPicPr>
        <p:blipFill>
          <a:blip r:embed="rId3" cstate="print"/>
          <a:srcRect/>
          <a:stretch>
            <a:fillRect/>
          </a:stretch>
        </p:blipFill>
        <p:spPr bwMode="auto">
          <a:xfrm>
            <a:off x="0" y="2060848"/>
            <a:ext cx="9144000" cy="4797152"/>
          </a:xfrm>
          <a:prstGeom prst="rect">
            <a:avLst/>
          </a:prstGeom>
          <a:noFill/>
        </p:spPr>
      </p:pic>
      <p:grpSp>
        <p:nvGrpSpPr>
          <p:cNvPr id="6" name="Group 5"/>
          <p:cNvGrpSpPr/>
          <p:nvPr/>
        </p:nvGrpSpPr>
        <p:grpSpPr>
          <a:xfrm>
            <a:off x="0" y="0"/>
            <a:ext cx="9144000" cy="642918"/>
            <a:chOff x="0" y="5267"/>
            <a:chExt cx="8929718" cy="1198080"/>
          </a:xfrm>
        </p:grpSpPr>
        <p:sp>
          <p:nvSpPr>
            <p:cNvPr id="7" name="Rounded Rectangle 6"/>
            <p:cNvSpPr/>
            <p:nvPr/>
          </p:nvSpPr>
          <p:spPr>
            <a:xfrm>
              <a:off x="0" y="5267"/>
              <a:ext cx="8929718" cy="1198080"/>
            </a:xfrm>
            <a:prstGeom prst="roundRect">
              <a:avLst/>
            </a:prstGeom>
            <a:gradFill rotWithShape="0">
              <a:gsLst>
                <a:gs pos="0">
                  <a:schemeClr val="bg1"/>
                </a:gs>
                <a:gs pos="53000">
                  <a:srgbClr val="D4DEFF"/>
                </a:gs>
                <a:gs pos="83000">
                  <a:srgbClr val="D4DEFF"/>
                </a:gs>
                <a:gs pos="100000">
                  <a:srgbClr val="96AB94"/>
                </a:gs>
              </a:gsLst>
              <a:lin ang="5400000" scaled="0"/>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58485" y="63752"/>
              <a:ext cx="8812748" cy="10811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r" defTabSz="1778000" rtl="1">
                <a:lnSpc>
                  <a:spcPct val="90000"/>
                </a:lnSpc>
                <a:spcBef>
                  <a:spcPct val="0"/>
                </a:spcBef>
                <a:spcAft>
                  <a:spcPct val="35000"/>
                </a:spcAft>
              </a:pPr>
              <a:r>
                <a:rPr lang="fa-IR" sz="4000" kern="1200" dirty="0" smtClean="0">
                  <a:solidFill>
                    <a:schemeClr val="tx1"/>
                  </a:solidFill>
                  <a:cs typeface="B Mitra" pitchFamily="2" charset="-78"/>
                </a:rPr>
                <a:t>نارساخوانی (ادامه)</a:t>
              </a:r>
              <a:endParaRPr lang="fa-IR" sz="4000" kern="1200" dirty="0">
                <a:solidFill>
                  <a:schemeClr val="tx1"/>
                </a:solidFill>
                <a:cs typeface="B Mitra" pitchFamily="2" charset="-78"/>
              </a:endParaRPr>
            </a:p>
          </p:txBody>
        </p:sp>
      </p:grpSp>
    </p:spTree>
  </p:cSld>
  <p:clrMapOvr>
    <a:masterClrMapping/>
  </p:clrMapOvr>
  <p:transition spd="slow">
    <p:split orient="ver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b="1" dirty="0" smtClean="0">
                <a:cs typeface="B Mitra" pitchFamily="2" charset="-78"/>
              </a:rPr>
              <a:t>فراوانی نارساخوانی</a:t>
            </a:r>
            <a:endParaRPr lang="en-US" sz="3200" b="1" dirty="0">
              <a:cs typeface="B Mitra" pitchFamily="2" charset="-78"/>
            </a:endParaRPr>
          </a:p>
        </p:txBody>
      </p:sp>
      <p:sp>
        <p:nvSpPr>
          <p:cNvPr id="3" name="Content Placeholder 2"/>
          <p:cNvSpPr>
            <a:spLocks noGrp="1"/>
          </p:cNvSpPr>
          <p:nvPr>
            <p:ph idx="1"/>
          </p:nvPr>
        </p:nvSpPr>
        <p:spPr>
          <a:xfrm>
            <a:off x="816419" y="2420888"/>
            <a:ext cx="7543801" cy="4023360"/>
          </a:xfrm>
        </p:spPr>
        <p:txBody>
          <a:bodyPr>
            <a:normAutofit/>
          </a:bodyPr>
          <a:lstStyle/>
          <a:p>
            <a:pPr algn="r"/>
            <a:r>
              <a:rPr lang="fa-IR" sz="3200" dirty="0" smtClean="0">
                <a:cs typeface="B Mitra" pitchFamily="2" charset="-78"/>
              </a:rPr>
              <a:t>در ایالات متحده آمریکا، محققان تخمین می زنند شیوع نارساخوانی حدود 5 تا 9 درصد از کودکان در سن مدرسه را در بر می‌گیرد، هر چند برخی از این رقم به عنوان بالا به عنوان 17 درصد قرار داده است </a:t>
            </a:r>
            <a:r>
              <a:rPr lang="fa-IR" dirty="0" smtClean="0">
                <a:cs typeface="B Mitra" pitchFamily="2" charset="-78"/>
              </a:rPr>
              <a:t/>
            </a:r>
            <a:br>
              <a:rPr lang="fa-IR" dirty="0" smtClean="0">
                <a:cs typeface="B Mitra" pitchFamily="2" charset="-78"/>
              </a:rPr>
            </a:br>
            <a:endParaRPr lang="en-US" dirty="0">
              <a:cs typeface="B Mitra" pitchFamily="2" charset="-78"/>
            </a:endParaRPr>
          </a:p>
        </p:txBody>
      </p:sp>
    </p:spTree>
  </p:cSld>
  <p:clrMapOvr>
    <a:masterClrMapping/>
  </p:clrMapOvr>
  <p:transition spd="med">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314358230"/>
              </p:ext>
            </p:extLst>
          </p:nvPr>
        </p:nvGraphicFramePr>
        <p:xfrm>
          <a:off x="0" y="0"/>
          <a:ext cx="9144000" cy="714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214282" y="836712"/>
            <a:ext cx="8715436" cy="7355860"/>
          </a:xfrm>
          <a:prstGeom prst="rect">
            <a:avLst/>
          </a:prstGeom>
        </p:spPr>
        <p:txBody>
          <a:bodyPr wrap="square">
            <a:spAutoFit/>
          </a:bodyPr>
          <a:lstStyle/>
          <a:p>
            <a:pPr algn="just"/>
            <a:r>
              <a:rPr lang="fa-IR" sz="2800" dirty="0" smtClean="0">
                <a:cs typeface="B Mitra" pitchFamily="2" charset="-78"/>
              </a:rPr>
              <a:t>تشخیص نارساخوانی عمدتا زمانی شروع می شود که والدین و معلمان متوجه میشوند کودک در زمینه خواندن با مشکل مواجه است. برای تشخیص اختلال خواندن می توان به مشاهده خواندن بی صدای و خواندن با صدای بلند کودک پرداخت. در کودکان مشکوک به ابتلا به این اختلال موارد زیر را میتوان دنبال کرد :</a:t>
            </a:r>
          </a:p>
          <a:p>
            <a:pPr algn="just"/>
            <a:r>
              <a:rPr lang="fa-IR" sz="2800" dirty="0" smtClean="0">
                <a:cs typeface="B Mitra" pitchFamily="2" charset="-78"/>
              </a:rPr>
              <a:t>       </a:t>
            </a:r>
          </a:p>
          <a:p>
            <a:pPr algn="just"/>
            <a:endParaRPr lang="fa-IR" sz="2800" dirty="0" smtClean="0">
              <a:cs typeface="B Mitra" pitchFamily="2" charset="-78"/>
            </a:endParaRPr>
          </a:p>
          <a:p>
            <a:pPr algn="just">
              <a:buFont typeface="Arial" pitchFamily="34" charset="0"/>
              <a:buChar char="•"/>
            </a:pPr>
            <a:r>
              <a:rPr lang="fa-IR" sz="2800" dirty="0" smtClean="0">
                <a:cs typeface="B Mitra" pitchFamily="2" charset="-78"/>
              </a:rPr>
              <a:t>   </a:t>
            </a:r>
            <a:r>
              <a:rPr lang="fa-IR" sz="2800" dirty="0" smtClean="0">
                <a:solidFill>
                  <a:srgbClr val="7030A0"/>
                </a:solidFill>
                <a:cs typeface="B Mitra" pitchFamily="2" charset="-78"/>
              </a:rPr>
              <a:t>در تحلیل کلمه چه خطاهایی به طور پی در پی تکرار می شود؟     </a:t>
            </a:r>
          </a:p>
          <a:p>
            <a:pPr algn="just">
              <a:buFont typeface="Arial" pitchFamily="34" charset="0"/>
              <a:buChar char="•"/>
            </a:pPr>
            <a:r>
              <a:rPr lang="fa-IR" sz="2800" dirty="0" smtClean="0">
                <a:solidFill>
                  <a:srgbClr val="7030A0"/>
                </a:solidFill>
                <a:cs typeface="B Mitra" pitchFamily="2" charset="-78"/>
              </a:rPr>
              <a:t>   آیا کودک به یک مهارت تحلیل (مثلا تلفظ با صدای بلند ) متکی است؟ </a:t>
            </a:r>
            <a:endParaRPr lang="en-US" sz="2800" dirty="0" smtClean="0">
              <a:solidFill>
                <a:srgbClr val="7030A0"/>
              </a:solidFill>
              <a:cs typeface="B Mitra" pitchFamily="2" charset="-78"/>
            </a:endParaRPr>
          </a:p>
          <a:p>
            <a:pPr algn="just">
              <a:buFont typeface="Arial" pitchFamily="34" charset="0"/>
              <a:buChar char="•"/>
            </a:pPr>
            <a:r>
              <a:rPr lang="fa-IR" sz="2800" dirty="0" smtClean="0">
                <a:solidFill>
                  <a:srgbClr val="7030A0"/>
                </a:solidFill>
                <a:cs typeface="B Mitra" pitchFamily="2" charset="-78"/>
              </a:rPr>
              <a:t>   آیا کلمه‌هایی به خصوص یا بخش هایی از کلمه های معین به صورت بد تلفظ می‌شوند یا حذف می گردند؟        </a:t>
            </a:r>
            <a:endParaRPr lang="en-US" sz="2800" dirty="0" smtClean="0">
              <a:solidFill>
                <a:srgbClr val="7030A0"/>
              </a:solidFill>
              <a:cs typeface="B Mitra" pitchFamily="2" charset="-78"/>
            </a:endParaRPr>
          </a:p>
          <a:p>
            <a:pPr algn="just">
              <a:buFont typeface="Arial" pitchFamily="34" charset="0"/>
              <a:buChar char="•"/>
            </a:pPr>
            <a:r>
              <a:rPr lang="fa-IR" sz="2800" dirty="0" smtClean="0">
                <a:solidFill>
                  <a:srgbClr val="7030A0"/>
                </a:solidFill>
                <a:cs typeface="B Mitra" pitchFamily="2" charset="-78"/>
              </a:rPr>
              <a:t> </a:t>
            </a:r>
            <a:r>
              <a:rPr lang="en-US" sz="2800" dirty="0" smtClean="0">
                <a:solidFill>
                  <a:srgbClr val="7030A0"/>
                </a:solidFill>
                <a:cs typeface="B Mitra" pitchFamily="2" charset="-78"/>
              </a:rPr>
              <a:t>   </a:t>
            </a:r>
            <a:r>
              <a:rPr lang="fa-IR" sz="2800" dirty="0" smtClean="0">
                <a:solidFill>
                  <a:srgbClr val="7030A0"/>
                </a:solidFill>
                <a:cs typeface="B Mitra" pitchFamily="2" charset="-78"/>
              </a:rPr>
              <a:t>یا کودک خیلی سریع یا خیلی کند و کلمه به کلمه می خواند؟ </a:t>
            </a:r>
            <a:endParaRPr lang="en-US" sz="2800" dirty="0" smtClean="0">
              <a:solidFill>
                <a:srgbClr val="7030A0"/>
              </a:solidFill>
              <a:cs typeface="B Mitra" pitchFamily="2" charset="-78"/>
            </a:endParaRPr>
          </a:p>
          <a:p>
            <a:pPr algn="just">
              <a:buFont typeface="Arial" pitchFamily="34" charset="0"/>
              <a:buChar char="•"/>
            </a:pPr>
            <a:r>
              <a:rPr lang="fa-IR" sz="2800" dirty="0" smtClean="0">
                <a:solidFill>
                  <a:srgbClr val="7030A0"/>
                </a:solidFill>
                <a:cs typeface="B Mitra" pitchFamily="2" charset="-78"/>
              </a:rPr>
              <a:t>   آیا قادر به استنباط معنای متن و خواندن انتقادی است؟</a:t>
            </a:r>
          </a:p>
          <a:p>
            <a:pPr algn="just"/>
            <a:endParaRPr lang="fa-IR" sz="2800" dirty="0" smtClean="0">
              <a:cs typeface="B Mitra" pitchFamily="2" charset="-78"/>
            </a:endParaRPr>
          </a:p>
          <a:p>
            <a:endParaRPr lang="fa-IR" dirty="0" smtClean="0"/>
          </a:p>
          <a:p>
            <a:endParaRPr lang="fa-IR" dirty="0" smtClean="0"/>
          </a:p>
          <a:p>
            <a:endParaRPr lang="fa-IR" dirty="0" smtClean="0"/>
          </a:p>
          <a:p>
            <a:endParaRPr lang="fa-IR" dirty="0" smtClean="0"/>
          </a:p>
          <a:p>
            <a:endParaRPr lang="fa-IR" dirty="0" smtClean="0"/>
          </a:p>
          <a:p>
            <a:endParaRPr lang="fa-IR" dirty="0"/>
          </a:p>
        </p:txBody>
      </p:sp>
    </p:spTree>
  </p:cSld>
  <p:clrMapOvr>
    <a:masterClrMapping/>
  </p:clrMapOvr>
  <p:transition spd="med">
    <p:cut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428604"/>
            <a:ext cx="7772400" cy="928694"/>
          </a:xfrm>
        </p:spPr>
        <p:txBody>
          <a:bodyPr>
            <a:normAutofit/>
          </a:bodyPr>
          <a:lstStyle/>
          <a:p>
            <a:pPr algn="r"/>
            <a:r>
              <a:rPr lang="fa-IR" sz="3200" dirty="0" smtClean="0">
                <a:cs typeface="B Mitra" pitchFamily="2" charset="-78"/>
              </a:rPr>
              <a:t>آزمون‌های تشخیصی</a:t>
            </a:r>
            <a:endParaRPr lang="en-US" sz="3200" dirty="0">
              <a:cs typeface="B Mitra" pitchFamily="2" charset="-78"/>
            </a:endParaRPr>
          </a:p>
        </p:txBody>
      </p:sp>
      <p:sp>
        <p:nvSpPr>
          <p:cNvPr id="3" name="Subtitle 2"/>
          <p:cNvSpPr>
            <a:spLocks noGrp="1"/>
          </p:cNvSpPr>
          <p:nvPr>
            <p:ph type="subTitle" idx="1"/>
          </p:nvPr>
        </p:nvSpPr>
        <p:spPr>
          <a:xfrm>
            <a:off x="323528" y="1700808"/>
            <a:ext cx="7129490" cy="4138626"/>
          </a:xfrm>
        </p:spPr>
        <p:txBody>
          <a:bodyPr>
            <a:normAutofit/>
          </a:bodyPr>
          <a:lstStyle/>
          <a:p>
            <a:pPr algn="r"/>
            <a:r>
              <a:rPr lang="fa-IR" dirty="0" smtClean="0">
                <a:solidFill>
                  <a:schemeClr val="tx1"/>
                </a:solidFill>
                <a:cs typeface="B Mitra" pitchFamily="2" charset="-78"/>
              </a:rPr>
              <a:t>آزمون‌های تشخیصی خواندن استنفورد</a:t>
            </a:r>
          </a:p>
          <a:p>
            <a:pPr algn="r"/>
            <a:r>
              <a:rPr lang="fa-IR" dirty="0" smtClean="0">
                <a:solidFill>
                  <a:schemeClr val="tx1"/>
                </a:solidFill>
                <a:cs typeface="B Mitra" pitchFamily="2" charset="-78"/>
              </a:rPr>
              <a:t>آزمون تشخیص خواندن گیتز- مک کیلوپ</a:t>
            </a:r>
          </a:p>
          <a:p>
            <a:pPr algn="r"/>
            <a:r>
              <a:rPr lang="fa-IR" dirty="0" smtClean="0">
                <a:solidFill>
                  <a:schemeClr val="tx1"/>
                </a:solidFill>
                <a:cs typeface="B Mitra" pitchFamily="2" charset="-78"/>
              </a:rPr>
              <a:t>آزمون مهارت خواندن وودکاک </a:t>
            </a:r>
            <a:r>
              <a:rPr lang="fa-IR" sz="2800" dirty="0" smtClean="0"/>
              <a:t>و ......</a:t>
            </a:r>
          </a:p>
          <a:p>
            <a:pPr algn="r"/>
            <a:r>
              <a:rPr lang="fa-IR" sz="2800" dirty="0" smtClean="0">
                <a:solidFill>
                  <a:schemeClr val="accent5">
                    <a:lumMod val="50000"/>
                  </a:schemeClr>
                </a:solidFill>
                <a:cs typeface="B Mitra" pitchFamily="2" charset="-78"/>
              </a:rPr>
              <a:t>آزمون خواندن واژه‌ها </a:t>
            </a:r>
          </a:p>
          <a:p>
            <a:pPr algn="r"/>
            <a:r>
              <a:rPr lang="fa-IR" sz="2800" dirty="0" smtClean="0">
                <a:solidFill>
                  <a:schemeClr val="accent5">
                    <a:lumMod val="50000"/>
                  </a:schemeClr>
                </a:solidFill>
                <a:cs typeface="B Mitra" pitchFamily="2" charset="-78"/>
              </a:rPr>
              <a:t> درک واژه ها</a:t>
            </a:r>
          </a:p>
          <a:p>
            <a:pPr algn="r"/>
            <a:r>
              <a:rPr lang="fa-IR" sz="2800" dirty="0" smtClean="0">
                <a:solidFill>
                  <a:schemeClr val="accent5">
                    <a:lumMod val="50000"/>
                  </a:schemeClr>
                </a:solidFill>
                <a:cs typeface="B Mitra" pitchFamily="2" charset="-78"/>
              </a:rPr>
              <a:t>زنجیره واژه‌ها</a:t>
            </a:r>
          </a:p>
          <a:p>
            <a:pPr algn="r"/>
            <a:r>
              <a:rPr lang="fa-IR" sz="2800" dirty="0" smtClean="0">
                <a:solidFill>
                  <a:schemeClr val="accent5">
                    <a:lumMod val="50000"/>
                  </a:schemeClr>
                </a:solidFill>
                <a:cs typeface="B Mitra" pitchFamily="2" charset="-78"/>
              </a:rPr>
              <a:t>درک متن و........</a:t>
            </a:r>
            <a:endParaRPr lang="en-US" sz="2800" dirty="0">
              <a:solidFill>
                <a:schemeClr val="accent5">
                  <a:lumMod val="50000"/>
                </a:schemeClr>
              </a:solidFill>
              <a:cs typeface="B Mitra" pitchFamily="2" charset="-78"/>
            </a:endParaRPr>
          </a:p>
        </p:txBody>
      </p:sp>
    </p:spTree>
  </p:cSld>
  <p:clrMapOvr>
    <a:masterClrMapping/>
  </p:clrMapOvr>
  <p:transition spd="med">
    <p:cover dir="l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0"/>
          <p:cNvGraphicFramePr/>
          <p:nvPr>
            <p:extLst>
              <p:ext uri="{D42A27DB-BD31-4B8C-83A1-F6EECF244321}">
                <p14:modId xmlns:p14="http://schemas.microsoft.com/office/powerpoint/2010/main" val="3713252991"/>
              </p:ext>
            </p:extLst>
          </p:nvPr>
        </p:nvGraphicFramePr>
        <p:xfrm>
          <a:off x="457200" y="274638"/>
          <a:ext cx="8229600" cy="796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val 3"/>
          <p:cNvSpPr/>
          <p:nvPr/>
        </p:nvSpPr>
        <p:spPr>
          <a:xfrm>
            <a:off x="2714614" y="1750206"/>
            <a:ext cx="3714776" cy="127159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chemeClr val="tx1"/>
                </a:solidFill>
                <a:cs typeface="B Mitra" pitchFamily="2" charset="-78"/>
              </a:rPr>
              <a:t>سنین دبستان</a:t>
            </a:r>
            <a:endParaRPr lang="en-US" sz="2400" b="1" dirty="0">
              <a:solidFill>
                <a:schemeClr val="tx1"/>
              </a:solidFill>
              <a:cs typeface="B Mitra" pitchFamily="2" charset="-78"/>
            </a:endParaRPr>
          </a:p>
        </p:txBody>
      </p:sp>
      <p:sp>
        <p:nvSpPr>
          <p:cNvPr id="5" name="Oval 4"/>
          <p:cNvSpPr/>
          <p:nvPr/>
        </p:nvSpPr>
        <p:spPr>
          <a:xfrm>
            <a:off x="1731417" y="3860197"/>
            <a:ext cx="162878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chemeClr val="tx1"/>
                </a:solidFill>
                <a:cs typeface="B Mitra" pitchFamily="2" charset="-78"/>
              </a:rPr>
              <a:t>نوشتن</a:t>
            </a:r>
            <a:endParaRPr lang="en-US" b="1" dirty="0">
              <a:solidFill>
                <a:schemeClr val="tx1"/>
              </a:solidFill>
              <a:cs typeface="B Mitra" pitchFamily="2" charset="-78"/>
            </a:endParaRPr>
          </a:p>
        </p:txBody>
      </p:sp>
      <p:sp>
        <p:nvSpPr>
          <p:cNvPr id="6" name="Oval 5"/>
          <p:cNvSpPr/>
          <p:nvPr/>
        </p:nvSpPr>
        <p:spPr>
          <a:xfrm>
            <a:off x="435031" y="2835575"/>
            <a:ext cx="162878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smtClean="0">
                <a:solidFill>
                  <a:schemeClr val="tx1"/>
                </a:solidFill>
                <a:cs typeface="B Mitra" pitchFamily="2" charset="-78"/>
              </a:rPr>
              <a:t>هیجانات و عواطف</a:t>
            </a:r>
            <a:endParaRPr lang="en-US" sz="2000" b="1" dirty="0">
              <a:solidFill>
                <a:schemeClr val="tx1"/>
              </a:solidFill>
              <a:cs typeface="B Mitra" pitchFamily="2" charset="-78"/>
            </a:endParaRPr>
          </a:p>
        </p:txBody>
      </p:sp>
      <p:sp>
        <p:nvSpPr>
          <p:cNvPr id="7" name="Oval 6"/>
          <p:cNvSpPr/>
          <p:nvPr/>
        </p:nvSpPr>
        <p:spPr>
          <a:xfrm>
            <a:off x="6732240" y="3565352"/>
            <a:ext cx="162878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solidFill>
                  <a:schemeClr val="tx1"/>
                </a:solidFill>
                <a:cs typeface="B Mitra" pitchFamily="2" charset="-78"/>
              </a:rPr>
              <a:t>زبان</a:t>
            </a:r>
            <a:endParaRPr lang="en-US" sz="2800" b="1" dirty="0">
              <a:solidFill>
                <a:schemeClr val="tx1"/>
              </a:solidFill>
              <a:cs typeface="B Mitra" pitchFamily="2" charset="-78"/>
            </a:endParaRPr>
          </a:p>
        </p:txBody>
      </p:sp>
      <p:sp>
        <p:nvSpPr>
          <p:cNvPr id="8" name="Oval 7"/>
          <p:cNvSpPr/>
          <p:nvPr/>
        </p:nvSpPr>
        <p:spPr>
          <a:xfrm>
            <a:off x="4281209" y="4486276"/>
            <a:ext cx="162878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solidFill>
                  <a:schemeClr val="tx1"/>
                </a:solidFill>
                <a:cs typeface="B Mitra" pitchFamily="2" charset="-78"/>
              </a:rPr>
              <a:t>خواندن</a:t>
            </a:r>
            <a:endParaRPr lang="en-US" b="1" dirty="0">
              <a:solidFill>
                <a:schemeClr val="tx1"/>
              </a:solidFill>
              <a:cs typeface="B Mitra" pitchFamily="2" charset="-78"/>
            </a:endParaRPr>
          </a:p>
        </p:txBody>
      </p:sp>
      <p:cxnSp>
        <p:nvCxnSpPr>
          <p:cNvPr id="10" name="Straight Arrow Connector 9"/>
          <p:cNvCxnSpPr/>
          <p:nvPr/>
        </p:nvCxnSpPr>
        <p:spPr>
          <a:xfrm rot="5400000">
            <a:off x="2479171" y="2428079"/>
            <a:ext cx="371962" cy="11869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5" idx="7"/>
          </p:cNvCxnSpPr>
          <p:nvPr/>
        </p:nvCxnSpPr>
        <p:spPr>
          <a:xfrm rot="5400000">
            <a:off x="2859654" y="3193518"/>
            <a:ext cx="1062605" cy="5385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4"/>
            <a:endCxn id="8" idx="0"/>
          </p:cNvCxnSpPr>
          <p:nvPr/>
        </p:nvCxnSpPr>
        <p:spPr>
          <a:xfrm>
            <a:off x="4572002" y="3021796"/>
            <a:ext cx="523597" cy="14644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4" idx="5"/>
          </p:cNvCxnSpPr>
          <p:nvPr/>
        </p:nvCxnSpPr>
        <p:spPr>
          <a:xfrm rot="16200000" flipH="1">
            <a:off x="6057123" y="2663825"/>
            <a:ext cx="772020" cy="11155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edge/>
  </p:transition>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946</TotalTime>
  <Words>1861</Words>
  <Application>Microsoft Office PowerPoint</Application>
  <PresentationFormat>On-screen Show (4:3)</PresentationFormat>
  <Paragraphs>159</Paragraphs>
  <Slides>37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Angsana New</vt:lpstr>
      <vt:lpstr>Calibri</vt:lpstr>
      <vt:lpstr>B Mitra</vt:lpstr>
      <vt:lpstr>Wingdings</vt:lpstr>
      <vt:lpstr>Times New Roman</vt:lpstr>
      <vt:lpstr>B Kaveh</vt:lpstr>
      <vt:lpstr>Arial</vt:lpstr>
      <vt:lpstr>Calibri Light</vt:lpstr>
      <vt:lpstr>Retrospect</vt:lpstr>
      <vt:lpstr>PowerPoint Presentation</vt:lpstr>
      <vt:lpstr>نارساخوانی Dyslexia</vt:lpstr>
      <vt:lpstr>آنچه ارائه خواهد شد:</vt:lpstr>
      <vt:lpstr>PowerPoint Presentation</vt:lpstr>
      <vt:lpstr>PowerPoint Presentation</vt:lpstr>
      <vt:lpstr>فراوانی نارساخوانی</vt:lpstr>
      <vt:lpstr>PowerPoint Presentation</vt:lpstr>
      <vt:lpstr>آزمون‌های تشخیصی</vt:lpstr>
      <vt:lpstr>PowerPoint Presentation</vt:lpstr>
      <vt:lpstr>PowerPoint Presentation</vt:lpstr>
      <vt:lpstr>PowerPoint Presentation</vt:lpstr>
      <vt:lpstr>نشانه‌های نارساخوانی (ادامه) </vt:lpstr>
      <vt:lpstr>PowerPoint Presentation</vt:lpstr>
      <vt:lpstr>چرا برخی افراد نارساخوان می‌شوند؟ (علل نارساخوانی) </vt:lpstr>
      <vt:lpstr>علت نارساخوانی چیست؟ (ادامه)</vt:lpstr>
      <vt:lpstr>علت نارساخوانی چیست؟ (ادامه)</vt:lpstr>
      <vt:lpstr>PowerPoint Presentation</vt:lpstr>
      <vt:lpstr>PowerPoint Presentation</vt:lpstr>
      <vt:lpstr>PowerPoint Presentation</vt:lpstr>
      <vt:lpstr>روش‌های  ترمیمی</vt:lpstr>
      <vt:lpstr>رو‌ش‌های ترمیمی (ادامه)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پاسخ</vt:lpstr>
    </vt:vector>
  </TitlesOfParts>
  <Company>sazgar.com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Aria TM</dc:creator>
  <cp:lastModifiedBy>babaie</cp:lastModifiedBy>
  <cp:revision>167</cp:revision>
  <dcterms:created xsi:type="dcterms:W3CDTF">2014-06-19T04:49:21Z</dcterms:created>
  <dcterms:modified xsi:type="dcterms:W3CDTF">2020-07-26T16:39:27Z</dcterms:modified>
</cp:coreProperties>
</file>