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57" r:id="rId4"/>
    <p:sldId id="295" r:id="rId5"/>
    <p:sldId id="291" r:id="rId6"/>
    <p:sldId id="258" r:id="rId7"/>
    <p:sldId id="299" r:id="rId8"/>
    <p:sldId id="297" r:id="rId9"/>
    <p:sldId id="298" r:id="rId10"/>
    <p:sldId id="300" r:id="rId11"/>
    <p:sldId id="301" r:id="rId12"/>
    <p:sldId id="293" r:id="rId13"/>
    <p:sldId id="25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9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بنام خدای زیبایی ها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4">
                    <a:lumMod val="75000"/>
                  </a:schemeClr>
                </a:solidFill>
              </a:rPr>
              <a:t>عنوان:کرمو شدن بتن</a:t>
            </a:r>
          </a:p>
        </p:txBody>
      </p:sp>
    </p:spTree>
    <p:extLst>
      <p:ext uri="{BB962C8B-B14F-4D97-AF65-F5344CB8AC3E}">
        <p14:creationId xmlns:p14="http://schemas.microsoft.com/office/powerpoint/2010/main" val="253184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1608083"/>
            <a:ext cx="9601196" cy="4267785"/>
          </a:xfrm>
        </p:spPr>
        <p:txBody>
          <a:bodyPr/>
          <a:lstStyle/>
          <a:p>
            <a:pPr algn="r"/>
            <a:r>
              <a:rPr lang="ar-SA" b="1" dirty="0" smtClean="0"/>
              <a:t>از علل دیگر کرمو شدن باید به عدم درز بندی مناسب قالب که باعث فرار شیره ی بتن و تفکیک دانه بندی </a:t>
            </a:r>
            <a:r>
              <a:rPr lang="fa-IR" b="1" dirty="0" smtClean="0"/>
              <a:t>میشود اشاره کرد.</a:t>
            </a:r>
            <a:r>
              <a:rPr lang="en-US" b="1" dirty="0" smtClean="0"/>
              <a:t>.</a:t>
            </a:r>
            <a:endParaRPr lang="en-US" dirty="0" smtClean="0"/>
          </a:p>
          <a:p>
            <a:pPr algn="r"/>
            <a:r>
              <a:rPr lang="ar-SA" b="1" dirty="0" smtClean="0"/>
              <a:t>که برای ترمیم آن باید با مواد پرکننده ترمیمی پایه سیمانی پر شود و سپس باید ساب بخورد تا سطحی صاف و صیقلی ایجاد شود</a:t>
            </a:r>
            <a:r>
              <a:rPr lang="en-US" b="1" dirty="0" smtClean="0"/>
              <a:t>.</a:t>
            </a:r>
            <a:endParaRPr lang="en-US" dirty="0" smtClean="0"/>
          </a:p>
          <a:p>
            <a:pPr algn="r"/>
            <a:r>
              <a:rPr lang="ar-SA" b="1" dirty="0" smtClean="0"/>
              <a:t>و راهکار دیگر در ترمیم اگر قسمت کرمو برداشته شود و به صورت موضعی قالب بندی و بتن ریزی شود نتیجه بهتری بدست می آید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راه هایی برای جلوگیری از کرمو شدن بتن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_</a:t>
            </a:r>
            <a:r>
              <a:rPr lang="ar-SA" dirty="0" smtClean="0"/>
              <a:t>قالب ها اگر فلزی هستن قبل از کارگذاری تمیز شده وخوب روغن کاری شوند</a:t>
            </a:r>
            <a:r>
              <a:rPr lang="en-US" dirty="0" smtClean="0"/>
              <a:t> </a:t>
            </a:r>
            <a:r>
              <a:rPr lang="fa-IR" dirty="0" smtClean="0"/>
              <a:t>1</a:t>
            </a:r>
          </a:p>
          <a:p>
            <a:pPr algn="r"/>
            <a:r>
              <a:rPr lang="en-US" dirty="0" smtClean="0"/>
              <a:t> </a:t>
            </a:r>
            <a:r>
              <a:rPr lang="ar-SA" dirty="0" smtClean="0"/>
              <a:t>بتنی که نزدیک قالبها ریخته میشود دارای ریز دانه باشد یعنی شیره بتن بیشترباشد</a:t>
            </a:r>
            <a:r>
              <a:rPr lang="en-US" dirty="0" smtClean="0"/>
              <a:t> </a:t>
            </a:r>
            <a:r>
              <a:rPr lang="fa-IR" dirty="0" smtClean="0"/>
              <a:t>2_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.</a:t>
            </a:r>
            <a:r>
              <a:rPr lang="en-US" dirty="0" smtClean="0"/>
              <a:t> </a:t>
            </a:r>
            <a:r>
              <a:rPr lang="fa-IR" dirty="0" smtClean="0"/>
              <a:t>3_</a:t>
            </a:r>
            <a:r>
              <a:rPr lang="ar-SA" dirty="0" smtClean="0"/>
              <a:t>درحین ویبره زدن همان چکش زدن کارخوبی است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.</a:t>
            </a:r>
            <a:r>
              <a:rPr lang="en-US" dirty="0" smtClean="0"/>
              <a:t> </a:t>
            </a:r>
            <a:r>
              <a:rPr lang="fa-IR" dirty="0" smtClean="0"/>
              <a:t>4_</a:t>
            </a:r>
            <a:r>
              <a:rPr lang="ar-SA" dirty="0" smtClean="0"/>
              <a:t>درز قالبها خوب با گچ گرفته شود تا از بیرون رفتن شیره بتن جلوگیری شود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1277007"/>
            <a:ext cx="9601196" cy="4598861"/>
          </a:xfrm>
        </p:spPr>
        <p:txBody>
          <a:bodyPr/>
          <a:lstStyle/>
          <a:p>
            <a:pPr algn="ctr" fontAlgn="base"/>
            <a:r>
              <a:rPr lang="ar-SA" b="1" dirty="0" smtClean="0"/>
              <a:t>ترمیم ترکها و محلهای کرمو و متخلخل در بتن مسلح</a:t>
            </a:r>
            <a:endParaRPr lang="fa-IR" b="1" dirty="0" smtClean="0"/>
          </a:p>
          <a:p>
            <a:pPr algn="r" fontAlgn="base"/>
            <a:endParaRPr lang="en-US" b="1" dirty="0" smtClean="0"/>
          </a:p>
          <a:p>
            <a:pPr algn="r" fontAlgn="base"/>
            <a:r>
              <a:rPr lang="ar-SA" dirty="0" smtClean="0"/>
              <a:t>ملات تعمیری یک جرئی اصلاح شده با پلیمر آکریلیکی جهت صافکاری سطح بتن می باشد که پس از اضافه شدن آب به ملاتی قابله ماله کشی و خاکستری رنگ با قابلیت اجرا بر روی سطوح زبر بتنی و لایه های آسیب دیده سطحی تبدیل می گردد</a:t>
            </a:r>
            <a:r>
              <a:rPr lang="en-US" dirty="0" smtClean="0"/>
              <a:t>.</a:t>
            </a:r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65813"/>
            <a:ext cx="9601196" cy="4510055"/>
          </a:xfrm>
        </p:spPr>
        <p:txBody>
          <a:bodyPr/>
          <a:lstStyle/>
          <a:p>
            <a:pPr algn="ctr" rtl="1"/>
            <a:r>
              <a:rPr lang="fa-IR" b="1" dirty="0" smtClean="0"/>
              <a:t>ملات تعمیری جهت ترمیم ترکها ئ محلهای کرمو در بتن در موارد دیگر زیر هم استفاده میشود:</a:t>
            </a:r>
          </a:p>
          <a:p>
            <a:pPr lvl="0" algn="r" rtl="1" fontAlgn="base"/>
            <a:endParaRPr lang="fa-IR" dirty="0" smtClean="0"/>
          </a:p>
          <a:p>
            <a:pPr lvl="0" algn="r" rtl="1" fontAlgn="base"/>
            <a:r>
              <a:rPr lang="ar-SA" dirty="0" smtClean="0"/>
              <a:t>به عنوان لایه ترمیم برای سطوح بتنی آسیب دیده و سطوح کرموی بتنی .</a:t>
            </a:r>
            <a:endParaRPr lang="en-US" dirty="0" smtClean="0"/>
          </a:p>
          <a:p>
            <a:pPr lvl="0" algn="r" rtl="1" fontAlgn="base"/>
            <a:r>
              <a:rPr lang="ar-SA" dirty="0" smtClean="0"/>
              <a:t>آماده سازی سطوحی که می بایست توسط پوشش های محافظ اندود شوند .</a:t>
            </a:r>
            <a:endParaRPr lang="en-US" dirty="0" smtClean="0"/>
          </a:p>
          <a:p>
            <a:pPr lvl="0" algn="r" rtl="1" fontAlgn="base"/>
            <a:r>
              <a:rPr lang="ar-SA" dirty="0" smtClean="0"/>
              <a:t>برای ایجاد نمای یکنواخت بر روی سطوح تعمیر شده .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5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88020"/>
            <a:ext cx="9204433" cy="4787848"/>
          </a:xfrm>
        </p:spPr>
        <p:txBody>
          <a:bodyPr>
            <a:normAutofit/>
          </a:bodyPr>
          <a:lstStyle/>
          <a:p>
            <a:pPr lvl="1" algn="ctr" rtl="1"/>
            <a:r>
              <a:rPr lang="fa-IR" sz="2400" b="1" dirty="0" smtClean="0"/>
              <a:t>خواص ملات تعمیری جهت ترمیم ترکها ئ محلهای کرمو در بتن :</a:t>
            </a:r>
          </a:p>
          <a:p>
            <a:pPr lvl="0" algn="r" rtl="1" fontAlgn="base"/>
            <a:r>
              <a:rPr lang="ar-SA" dirty="0" smtClean="0"/>
              <a:t>فرمول دقیق و نتایج یکنواخت</a:t>
            </a:r>
            <a:endParaRPr lang="en-US" sz="4000" dirty="0" smtClean="0"/>
          </a:p>
          <a:p>
            <a:pPr lvl="0" algn="r" rtl="1" fontAlgn="base"/>
            <a:r>
              <a:rPr lang="ar-SA" dirty="0" smtClean="0"/>
              <a:t>تنها نیاز به اضافه شدن آب در محل مصرف</a:t>
            </a:r>
            <a:endParaRPr lang="en-US" sz="4000" dirty="0" smtClean="0"/>
          </a:p>
          <a:p>
            <a:pPr lvl="0" algn="r" rtl="1" fontAlgn="base"/>
            <a:r>
              <a:rPr lang="ar-SA" dirty="0" smtClean="0"/>
              <a:t>بدون انقباض</a:t>
            </a:r>
            <a:endParaRPr lang="en-US" sz="4000" dirty="0" smtClean="0"/>
          </a:p>
          <a:p>
            <a:pPr lvl="0" algn="r" rtl="1" fontAlgn="base"/>
            <a:r>
              <a:rPr lang="ar-SA" dirty="0" smtClean="0"/>
              <a:t>چسبندگی عالی</a:t>
            </a:r>
            <a:endParaRPr lang="en-US" sz="4000" dirty="0" smtClean="0"/>
          </a:p>
          <a:p>
            <a:pPr lvl="0" algn="r" rtl="1" fontAlgn="base"/>
            <a:r>
              <a:rPr lang="ar-SA" dirty="0" smtClean="0"/>
              <a:t>انعطاف پذیر</a:t>
            </a:r>
            <a:endParaRPr lang="en-US" sz="4000" dirty="0" smtClean="0"/>
          </a:p>
          <a:p>
            <a:pPr lvl="0" algn="r" rtl="1" fontAlgn="base"/>
            <a:r>
              <a:rPr lang="ar-SA" dirty="0" smtClean="0"/>
              <a:t>سطح نرم ، قابلیت پرداخت کاری راحت</a:t>
            </a:r>
            <a:endParaRPr lang="en-US" sz="4000" dirty="0" smtClean="0"/>
          </a:p>
          <a:p>
            <a:pPr lvl="0" algn="r" rtl="1" fontAlgn="base"/>
            <a:r>
              <a:rPr lang="ar-SA" dirty="0" smtClean="0"/>
              <a:t>نفوذپذیری کم</a:t>
            </a:r>
            <a:endParaRPr lang="en-US" sz="4000" dirty="0" smtClean="0"/>
          </a:p>
          <a:p>
            <a:pPr lvl="1" algn="r" rtl="1"/>
            <a:endParaRPr lang="fa-I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58048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55379"/>
            <a:ext cx="9601196" cy="4220489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کرمو یا شن نما شدن</a:t>
            </a:r>
            <a:endParaRPr lang="fa-IR" dirty="0" smtClean="0"/>
          </a:p>
          <a:p>
            <a:pPr algn="r"/>
            <a:r>
              <a:rPr lang="ar-SA" dirty="0" smtClean="0"/>
              <a:t>مهم ترین نقص و عیب سازه های بتنی ایران و جهان، موضوع کرمو یا شن نما می باش</a:t>
            </a:r>
            <a:r>
              <a:rPr lang="fa-IR" dirty="0" smtClean="0"/>
              <a:t>د.</a:t>
            </a:r>
          </a:p>
          <a:p>
            <a:pPr algn="r"/>
            <a:r>
              <a:rPr lang="ar-SA" dirty="0" smtClean="0"/>
              <a:t> . عامل بروز چنین نقصی، جداشدگی در بتن می باشد</a:t>
            </a:r>
            <a:r>
              <a:rPr lang="fa-IR" dirty="0" smtClean="0"/>
              <a:t>.</a:t>
            </a:r>
          </a:p>
          <a:p>
            <a:pPr algn="r"/>
            <a:r>
              <a:rPr lang="ar-SA" dirty="0" smtClean="0"/>
              <a:t>معنای جداشدگی، جدائی یک جزء یا چند جزء بتن از دیگر اجزای آن می باشد</a:t>
            </a:r>
            <a:r>
              <a:rPr lang="en-US" dirty="0" smtClean="0"/>
              <a:t>.</a:t>
            </a:r>
            <a:endParaRPr lang="fa-IR" dirty="0" smtClean="0"/>
          </a:p>
          <a:p>
            <a:pPr algn="r"/>
            <a:r>
              <a:rPr lang="ar-SA" dirty="0" smtClean="0"/>
              <a:t>کرمو بودن یا شن نما شدن بتن، ظاهری کاملاً متفاوت با عدم تراکم کافی بتن دارد.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5" y="1087821"/>
            <a:ext cx="10499834" cy="4788047"/>
          </a:xfrm>
        </p:spPr>
        <p:txBody>
          <a:bodyPr>
            <a:normAutofit lnSpcReduction="10000"/>
          </a:bodyPr>
          <a:lstStyle/>
          <a:p>
            <a:pPr lvl="8" algn="ctr"/>
            <a:r>
              <a:rPr lang="fa-IR" sz="2400" b="1" dirty="0" smtClean="0"/>
              <a:t>نقص </a:t>
            </a:r>
            <a:r>
              <a:rPr lang="ar-SA" sz="2400" b="1" dirty="0" smtClean="0"/>
              <a:t> بزرگ کرمو یا شن نما بودن بتن</a:t>
            </a:r>
            <a:r>
              <a:rPr lang="fa-IR" sz="2400" b="1" dirty="0" smtClean="0"/>
              <a:t> باعث عوامل زیر میشود</a:t>
            </a:r>
            <a:r>
              <a:rPr lang="fa-IR" sz="2000" dirty="0" smtClean="0"/>
              <a:t>:</a:t>
            </a:r>
          </a:p>
          <a:p>
            <a:pPr lvl="4" algn="r"/>
            <a:r>
              <a:rPr lang="fa-IR" sz="2000" dirty="0" smtClean="0"/>
              <a:t>1</a:t>
            </a:r>
            <a:r>
              <a:rPr lang="fa-IR" sz="2400" dirty="0" smtClean="0"/>
              <a:t>_</a:t>
            </a:r>
            <a:r>
              <a:rPr lang="ar-SA" sz="2400" dirty="0" smtClean="0"/>
              <a:t>کاهش شدید مقاومت فشاری، کششی و خمشی و برشی بتن به حدی که ممکن است نتوان مقاومت بتن این بخش را اندازه گیری کرد</a:t>
            </a:r>
            <a:endParaRPr lang="fa-IR" sz="2400" dirty="0" smtClean="0"/>
          </a:p>
          <a:p>
            <a:pPr lvl="4" algn="r"/>
            <a:r>
              <a:rPr lang="fa-IR" sz="2400" dirty="0" smtClean="0"/>
              <a:t>2_ک</a:t>
            </a:r>
            <a:r>
              <a:rPr lang="ar-SA" sz="2400" dirty="0" smtClean="0"/>
              <a:t>اهش شدید مدول ارتجاعی بتن که عملاً در طراحی سازه از اهمیت برخوردار می باش</a:t>
            </a:r>
            <a:r>
              <a:rPr lang="fa-IR" sz="2400" dirty="0" smtClean="0"/>
              <a:t>د.</a:t>
            </a:r>
          </a:p>
          <a:p>
            <a:pPr lvl="4" algn="r"/>
            <a:r>
              <a:rPr lang="fa-IR" sz="2400" dirty="0" smtClean="0"/>
              <a:t>3_</a:t>
            </a:r>
            <a:r>
              <a:rPr lang="ar-SA" sz="2400" dirty="0" smtClean="0"/>
              <a:t>کاهش شدید پیوستگی بین بتن و میلگرد که به کاهش شدید ظرفیت باربری قطعه می انجام</a:t>
            </a:r>
            <a:r>
              <a:rPr lang="fa-IR" sz="2400" dirty="0" smtClean="0"/>
              <a:t>د.</a:t>
            </a:r>
          </a:p>
          <a:p>
            <a:pPr lvl="1" algn="r"/>
            <a:r>
              <a:rPr lang="fa-IR" sz="2400" dirty="0" smtClean="0"/>
              <a:t>4_</a:t>
            </a:r>
            <a:r>
              <a:rPr lang="ar-SA" sz="2400" dirty="0" smtClean="0"/>
              <a:t>افزایش شدید نفوذپذیری بتن در منطقه کرمو یا شن نما شده و نشت شدید آب به درون بتن و از بین رفتن آب بندی در سازه های نگهدارنده مایعات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fa-IR" sz="2400" dirty="0" smtClean="0"/>
              <a:t>5_</a:t>
            </a:r>
            <a:r>
              <a:rPr lang="ar-SA" sz="2400" dirty="0" smtClean="0"/>
              <a:t>عدم امکان اندازه گیری جذب آب کوتاه مدت و بلند مدت بدلیل حفرات بزر</a:t>
            </a:r>
            <a:r>
              <a:rPr lang="fa-IR" sz="2400" dirty="0" smtClean="0"/>
              <a:t>گ</a:t>
            </a:r>
          </a:p>
          <a:p>
            <a:pPr lvl="1" algn="r"/>
            <a:r>
              <a:rPr lang="fa-IR" sz="2400" dirty="0" smtClean="0"/>
              <a:t>6_</a:t>
            </a:r>
            <a:r>
              <a:rPr lang="ar-SA" sz="2400" dirty="0" smtClean="0"/>
              <a:t>عدم دوام بتن در محیط های دارای چرخه های یخ بندان و آبشدگی</a:t>
            </a:r>
            <a:endParaRPr lang="fa-I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357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82415"/>
            <a:ext cx="9601196" cy="4693454"/>
          </a:xfrm>
        </p:spPr>
        <p:txBody>
          <a:bodyPr>
            <a:normAutofit/>
          </a:bodyPr>
          <a:lstStyle/>
          <a:p>
            <a:pPr lvl="2" algn="r"/>
            <a:r>
              <a:rPr lang="fa-IR" sz="2400" dirty="0" smtClean="0"/>
              <a:t>7_</a:t>
            </a:r>
            <a:r>
              <a:rPr lang="ar-SA" sz="2400" dirty="0" smtClean="0"/>
              <a:t>شروع زود هنگام خوردگی میلگردها در اثر نفوذ سریع یون کلرید یا کربناته شدن بتن یا خمیر سیمان ناچی</a:t>
            </a:r>
            <a:r>
              <a:rPr lang="fa-IR" sz="2400" dirty="0" smtClean="0"/>
              <a:t>ز</a:t>
            </a:r>
          </a:p>
          <a:p>
            <a:pPr lvl="2" algn="r"/>
            <a:r>
              <a:rPr lang="fa-IR" sz="2400" dirty="0" smtClean="0"/>
              <a:t>8_</a:t>
            </a:r>
            <a:r>
              <a:rPr lang="ar-SA" sz="2400" dirty="0" smtClean="0"/>
              <a:t>ایجاد منظره بد و نمای نامطلوب در سطح بت</a:t>
            </a:r>
            <a:r>
              <a:rPr lang="fa-IR" sz="2400" dirty="0" smtClean="0"/>
              <a:t>ن</a:t>
            </a:r>
          </a:p>
          <a:p>
            <a:pPr lvl="2" algn="r"/>
            <a:r>
              <a:rPr lang="fa-IR" sz="2400" dirty="0" smtClean="0"/>
              <a:t>9_</a:t>
            </a:r>
            <a:r>
              <a:rPr lang="ar-SA" sz="2400" dirty="0" smtClean="0"/>
              <a:t>عدم تشکیل لایه انفعالی در میلگرد واقع در بخش شن نما شده و شروع خوردگی از ابتدای بتن ریزی یا ادامه دادن خوردگی میلگردهای زنگ زد</a:t>
            </a:r>
            <a:r>
              <a:rPr lang="fa-IR" sz="2400" dirty="0" smtClean="0"/>
              <a:t>ه</a:t>
            </a:r>
          </a:p>
          <a:p>
            <a:pPr lvl="2" algn="r"/>
            <a:r>
              <a:rPr lang="fa-IR" sz="2400" dirty="0" smtClean="0"/>
              <a:t>10_</a:t>
            </a:r>
            <a:r>
              <a:rPr lang="ar-SA" sz="2400" dirty="0" smtClean="0"/>
              <a:t>نفوذ مواد زیان آور به درون بتن و آسیب رسانی به بتن</a:t>
            </a:r>
            <a:endParaRPr lang="fa-IR" sz="2400" dirty="0" smtClean="0"/>
          </a:p>
          <a:p>
            <a:pPr lvl="1" algn="r"/>
            <a:r>
              <a:rPr lang="fa-IR" sz="2400" dirty="0" smtClean="0"/>
              <a:t>11_</a:t>
            </a:r>
            <a:r>
              <a:rPr lang="ar-SA" sz="2400" dirty="0" smtClean="0"/>
              <a:t>افزایش آهنگ (شدت) خوردگی میلگردها در اثر کاهش شدید مقاومت الکتریکی بتن اطراف آن در منطقه پوشش میلگردها</a:t>
            </a:r>
            <a:endParaRPr lang="fa-IR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50883"/>
            <a:ext cx="9601196" cy="4724985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sz="2800" dirty="0" smtClean="0"/>
              <a:t>علل ایجاد جداشدگی در بتن</a:t>
            </a:r>
            <a:r>
              <a:rPr lang="ar-SA" dirty="0" smtClean="0"/>
              <a:t> </a:t>
            </a:r>
            <a:endParaRPr lang="fa-IR" dirty="0" smtClean="0"/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1_</a:t>
            </a:r>
            <a:r>
              <a:rPr lang="ar-SA" dirty="0" smtClean="0"/>
              <a:t>افزایش اسلامپ و کارائی بتن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2_</a:t>
            </a:r>
            <a:r>
              <a:rPr lang="ar-SA" dirty="0" smtClean="0"/>
              <a:t>افزایش مقدار آب و نسبت آب به سیمان بتن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3_</a:t>
            </a:r>
            <a:r>
              <a:rPr lang="ar-SA" dirty="0" smtClean="0"/>
              <a:t>کاهش عیار سیمان و مواد چسباننده یا کاهش خمیر سیما</a:t>
            </a:r>
            <a:r>
              <a:rPr lang="fa-IR" dirty="0" smtClean="0"/>
              <a:t>ن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 4_</a:t>
            </a:r>
            <a:r>
              <a:rPr lang="ar-SA" dirty="0" smtClean="0"/>
              <a:t>‌افزایش حداکثر اندازه اسمی سنگدانه ها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5_</a:t>
            </a:r>
            <a:r>
              <a:rPr lang="ar-SA" dirty="0" smtClean="0"/>
              <a:t>درشت بافت شدن دانه بندی سنگدانه ها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08539"/>
            <a:ext cx="9601196" cy="456733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6_</a:t>
            </a:r>
            <a:r>
              <a:rPr lang="ar-SA" dirty="0" smtClean="0"/>
              <a:t>گردگوشه تر شدن سنگدانه ها بویژه درشت دانه ها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7_</a:t>
            </a:r>
            <a:r>
              <a:rPr lang="ar-SA" dirty="0" smtClean="0"/>
              <a:t>صاف تر شدن بافت سطحی سنگدانه بویژه درشت دانه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8_</a:t>
            </a:r>
            <a:r>
              <a:rPr lang="ar-SA" dirty="0" smtClean="0"/>
              <a:t>‌کاهش ماسه های ریز بتن (ذرات ریزتر از 3/0 میلی متر) و حتی کاهش مواد ریزدانه و مواد پودری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9_</a:t>
            </a:r>
            <a:r>
              <a:rPr lang="ar-SA" dirty="0" smtClean="0"/>
              <a:t>‌مصرف زیاده از حد روان کننده ها یا فوق روان کننده ها در بتن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10_</a:t>
            </a:r>
            <a:r>
              <a:rPr lang="ar-SA" dirty="0" smtClean="0"/>
              <a:t>‌عدم استفاده از مواد حباب</a:t>
            </a:r>
            <a:r>
              <a:rPr lang="fa-IR" dirty="0" smtClean="0"/>
              <a:t> </a:t>
            </a:r>
            <a:r>
              <a:rPr lang="ar-SA" dirty="0" smtClean="0"/>
              <a:t>زا در بتن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1513490"/>
            <a:ext cx="9787758" cy="4362378"/>
          </a:xfrm>
        </p:spPr>
        <p:txBody>
          <a:bodyPr/>
          <a:lstStyle/>
          <a:p>
            <a:pPr algn="r"/>
            <a:r>
              <a:rPr lang="ar-SA" dirty="0" smtClean="0"/>
              <a:t>عوامل خارجی که می تواند استعداد بالقوه جداشدگی را بالفعل نماید </a:t>
            </a:r>
            <a:r>
              <a:rPr lang="fa-IR" dirty="0" smtClean="0"/>
              <a:t>شامل موارد زیر میباشد:</a:t>
            </a:r>
          </a:p>
          <a:p>
            <a:pPr algn="r"/>
            <a:r>
              <a:rPr lang="fa-IR" dirty="0" smtClean="0"/>
              <a:t>1 _ایجاد ضربه یا لرزش در حین عمل </a:t>
            </a:r>
          </a:p>
          <a:p>
            <a:pPr algn="r"/>
            <a:r>
              <a:rPr lang="fa-IR" dirty="0" smtClean="0"/>
              <a:t>2_افزایش مولفه افقی سرعت بتن در هنگام ریختن</a:t>
            </a:r>
          </a:p>
          <a:p>
            <a:pPr algn="r"/>
            <a:r>
              <a:rPr lang="fa-IR" dirty="0" smtClean="0"/>
              <a:t> 3_</a:t>
            </a:r>
            <a:r>
              <a:rPr lang="ar-SA" dirty="0" smtClean="0"/>
              <a:t>برخورد بتن بصورت افقی یا قائم به میلگردها در مسیر تخلیه و ریختن بتن</a:t>
            </a:r>
            <a:endParaRPr lang="fa-IR" dirty="0" smtClean="0"/>
          </a:p>
          <a:p>
            <a:pPr algn="r"/>
            <a:r>
              <a:rPr lang="fa-IR" dirty="0" smtClean="0"/>
              <a:t> 4_</a:t>
            </a:r>
            <a:r>
              <a:rPr lang="ar-SA" dirty="0" smtClean="0"/>
              <a:t>پرتاب کردن بتن با وسائلی همچون بیل از نقطه ای به نقطه دیگر یا به درون قالب</a:t>
            </a:r>
            <a:endParaRPr lang="fa-IR" dirty="0" smtClean="0"/>
          </a:p>
          <a:p>
            <a:pPr algn="r"/>
            <a:r>
              <a:rPr lang="fa-IR" dirty="0" smtClean="0"/>
              <a:t> 5_</a:t>
            </a:r>
            <a:r>
              <a:rPr lang="ar-SA" dirty="0" smtClean="0"/>
              <a:t>در رفتن شیره یا ملات از درز قالب</a:t>
            </a:r>
            <a:endParaRPr lang="fa-IR" dirty="0" smtClean="0"/>
          </a:p>
          <a:p>
            <a:pPr algn="r"/>
            <a:r>
              <a:rPr lang="ar-SA" dirty="0" smtClean="0"/>
              <a:t>حرکت بتن در مسیر طولانی بویژه در بتن های خود تراکم </a:t>
            </a:r>
            <a:endParaRPr lang="fa-IR" dirty="0" smtClean="0"/>
          </a:p>
          <a:p>
            <a:pPr algn="r"/>
            <a:endParaRPr lang="fa-I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08083"/>
            <a:ext cx="9601196" cy="4267785"/>
          </a:xfrm>
        </p:spPr>
        <p:txBody>
          <a:bodyPr>
            <a:normAutofit lnSpcReduction="10000"/>
          </a:bodyPr>
          <a:lstStyle/>
          <a:p>
            <a:pPr algn="r"/>
            <a:r>
              <a:rPr lang="ar-SA" dirty="0" smtClean="0"/>
              <a:t>ذ : گیر کردن سنگدانه های درشت در شبکه میلگرد و حرکت ملات بدون شن بدلیل انبوهی شبکه میلگرد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ر:‌عمل پمپ کردن بتن با روانی خیلی زیاد و با دانه بندی نام مطلوب و ریز دانه کم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ز: ‌برخورد شدید بتن پاشیدنی به سطح و برگشت درشت دانه ها بهمراه بخشی از ملات یا شیره بتن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ژ :‌ راه رفتن زیاد بر روی بتن تازه و حرکت وسائل حمل و ریختن بر روی بتن تازه ریخته شده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س : بتن ریزی روی شیب بویژه از بالا به پایین بجای پایین به بالا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24303"/>
            <a:ext cx="9601196" cy="4551565"/>
          </a:xfrm>
        </p:spPr>
        <p:txBody>
          <a:bodyPr/>
          <a:lstStyle/>
          <a:p>
            <a:pPr algn="r"/>
            <a:r>
              <a:rPr lang="ar-SA" dirty="0" smtClean="0"/>
              <a:t>ش :‌پرداخت لیسه ای غلط در سطح فوقانی بتن (در اثر عدم رعایت زمان پرداخت در ارتباط با آب انداختن بتن</a:t>
            </a:r>
            <a:r>
              <a:rPr lang="en-US" dirty="0" smtClean="0"/>
              <a:t> 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ص : آب شستگی بتن در اثر بارش و ایجاد رواناب در سطح بتن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ض : آب شستگی در بتن ریزی زیر آب با لوله ترمی بدلیل سرعت زیاد بتن در لوله ترمی و کم بودن عمق سر لوله در بتن ریخته شده وتلاطم حاصله از ریختن بتن در سطح بتن مجاور آب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ط:‌ دامنه نوسان و فرکانس نامناسب ویبراتور بویژه قدرت بیش از حد آن و یا ضعف شدید ویبراتور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347</TotalTime>
  <Words>690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بنام خدای زیبایی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راه هایی برای جلوگیری از کرمو شدن بتن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خدای زیبایی ها</dc:title>
  <dc:creator>RS</dc:creator>
  <cp:lastModifiedBy>omid arzi</cp:lastModifiedBy>
  <cp:revision>72</cp:revision>
  <dcterms:created xsi:type="dcterms:W3CDTF">2014-12-10T21:11:37Z</dcterms:created>
  <dcterms:modified xsi:type="dcterms:W3CDTF">2022-01-25T09:29:54Z</dcterms:modified>
</cp:coreProperties>
</file>