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8" r:id="rId1"/>
  </p:sldMasterIdLst>
  <p:notesMasterIdLst>
    <p:notesMasterId r:id="rId25"/>
  </p:notesMasterIdLst>
  <p:sldIdLst>
    <p:sldId id="729" r:id="rId2"/>
    <p:sldId id="725" r:id="rId3"/>
    <p:sldId id="726" r:id="rId4"/>
    <p:sldId id="724" r:id="rId5"/>
    <p:sldId id="710" r:id="rId6"/>
    <p:sldId id="715" r:id="rId7"/>
    <p:sldId id="719" r:id="rId8"/>
    <p:sldId id="714" r:id="rId9"/>
    <p:sldId id="720" r:id="rId10"/>
    <p:sldId id="447" r:id="rId11"/>
    <p:sldId id="728" r:id="rId12"/>
    <p:sldId id="445" r:id="rId13"/>
    <p:sldId id="697" r:id="rId14"/>
    <p:sldId id="443" r:id="rId15"/>
    <p:sldId id="698" r:id="rId16"/>
    <p:sldId id="446" r:id="rId17"/>
    <p:sldId id="730" r:id="rId18"/>
    <p:sldId id="699" r:id="rId19"/>
    <p:sldId id="701" r:id="rId20"/>
    <p:sldId id="731" r:id="rId21"/>
    <p:sldId id="732" r:id="rId22"/>
    <p:sldId id="733" r:id="rId23"/>
    <p:sldId id="727" r:id="rId24"/>
  </p:sldIdLst>
  <p:sldSz cx="9144000" cy="6858000" type="screen4x3"/>
  <p:notesSz cx="6858000" cy="9144000"/>
  <p:defaultTextStyle>
    <a:defPPr>
      <a:defRPr lang="ar-SA"/>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Titr" pitchFamily="2"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Titr" pitchFamily="2"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Titr" pitchFamily="2"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Titr" pitchFamily="2"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Titr" pitchFamily="2" charset="0"/>
      </a:defRPr>
    </a:lvl5pPr>
    <a:lvl6pPr marL="2286000" algn="l" defTabSz="914400" rtl="0" eaLnBrk="1" latinLnBrk="0" hangingPunct="1">
      <a:defRPr b="1" kern="1200">
        <a:solidFill>
          <a:schemeClr val="tx1"/>
        </a:solidFill>
        <a:latin typeface="Arial" panose="020B0604020202020204" pitchFamily="34" charset="0"/>
        <a:ea typeface="+mn-ea"/>
        <a:cs typeface="Titr" pitchFamily="2" charset="0"/>
      </a:defRPr>
    </a:lvl6pPr>
    <a:lvl7pPr marL="2743200" algn="l" defTabSz="914400" rtl="0" eaLnBrk="1" latinLnBrk="0" hangingPunct="1">
      <a:defRPr b="1" kern="1200">
        <a:solidFill>
          <a:schemeClr val="tx1"/>
        </a:solidFill>
        <a:latin typeface="Arial" panose="020B0604020202020204" pitchFamily="34" charset="0"/>
        <a:ea typeface="+mn-ea"/>
        <a:cs typeface="Titr" pitchFamily="2" charset="0"/>
      </a:defRPr>
    </a:lvl7pPr>
    <a:lvl8pPr marL="3200400" algn="l" defTabSz="914400" rtl="0" eaLnBrk="1" latinLnBrk="0" hangingPunct="1">
      <a:defRPr b="1" kern="1200">
        <a:solidFill>
          <a:schemeClr val="tx1"/>
        </a:solidFill>
        <a:latin typeface="Arial" panose="020B0604020202020204" pitchFamily="34" charset="0"/>
        <a:ea typeface="+mn-ea"/>
        <a:cs typeface="Titr" pitchFamily="2" charset="0"/>
      </a:defRPr>
    </a:lvl8pPr>
    <a:lvl9pPr marL="3657600" algn="l" defTabSz="914400" rtl="0" eaLnBrk="1" latinLnBrk="0" hangingPunct="1">
      <a:defRPr b="1" kern="1200">
        <a:solidFill>
          <a:schemeClr val="tx1"/>
        </a:solidFill>
        <a:latin typeface="Arial" panose="020B0604020202020204" pitchFamily="34" charset="0"/>
        <a:ea typeface="+mn-ea"/>
        <a:cs typeface="Titr" pitchFamily="2" charset="0"/>
      </a:defRPr>
    </a:lvl9pPr>
  </p:defaultTextStyle>
  <p:extLst>
    <p:ext uri="{EFAFB233-063F-42B5-8137-9DF3F51BA10A}">
      <p15:sldGuideLst xmlns:p15="http://schemas.microsoft.com/office/powerpoint/2012/main">
        <p15:guide id="1" orient="horz" pos="2410">
          <p15:clr>
            <a:srgbClr val="A4A3A4"/>
          </p15:clr>
        </p15:guide>
        <p15:guide id="2" pos="157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CC"/>
    <a:srgbClr val="000066"/>
    <a:srgbClr val="FF00FF"/>
    <a:srgbClr val="CCECFF"/>
    <a:srgbClr val="3333FF"/>
    <a:srgbClr val="99CC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202" autoAdjust="0"/>
    <p:restoredTop sz="89085" autoAdjust="0"/>
  </p:normalViewPr>
  <p:slideViewPr>
    <p:cSldViewPr snapToGrid="0">
      <p:cViewPr varScale="1">
        <p:scale>
          <a:sx n="60" d="100"/>
          <a:sy n="60" d="100"/>
        </p:scale>
        <p:origin x="72" y="204"/>
      </p:cViewPr>
      <p:guideLst>
        <p:guide orient="horz" pos="2410"/>
        <p:guide pos="1573"/>
      </p:guideLst>
    </p:cSldViewPr>
  </p:slideViewPr>
  <p:notesTextViewPr>
    <p:cViewPr>
      <p:scale>
        <a:sx n="100" d="100"/>
        <a:sy n="100" d="100"/>
      </p:scale>
      <p:origin x="0" y="0"/>
    </p:cViewPr>
  </p:notesTextViewPr>
  <p:sorterViewPr>
    <p:cViewPr>
      <p:scale>
        <a:sx n="25" d="100"/>
        <a:sy n="25" d="100"/>
      </p:scale>
      <p:origin x="0" y="0"/>
    </p:cViewPr>
  </p:sorterViewPr>
  <p:notesViewPr>
    <p:cSldViewPr snapToGrid="0">
      <p:cViewPr varScale="1">
        <p:scale>
          <a:sx n="56" d="100"/>
          <a:sy n="56" d="100"/>
        </p:scale>
        <p:origin x="-181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200" b="0">
                <a:latin typeface="Arial" pitchFamily="34" charset="0"/>
                <a:cs typeface="Arial" pitchFamily="34" charset="0"/>
              </a:defRPr>
            </a:lvl1pPr>
          </a:lstStyle>
          <a:p>
            <a:pPr>
              <a:defRPr/>
            </a:pPr>
            <a:endParaRPr lang="en-US"/>
          </a:p>
        </p:txBody>
      </p:sp>
      <p:sp>
        <p:nvSpPr>
          <p:cNvPr id="5123"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eaLnBrk="1" hangingPunct="1">
              <a:defRPr sz="1200" b="0">
                <a:latin typeface="Arial" pitchFamily="34" charset="0"/>
                <a:cs typeface="Arial" pitchFamily="34" charset="0"/>
              </a:defRPr>
            </a:lvl1pPr>
          </a:lstStyle>
          <a:p>
            <a:pPr>
              <a:defRPr/>
            </a:pPr>
            <a:endParaRPr 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eaLnBrk="1" hangingPunct="1">
              <a:defRPr sz="1200" b="0">
                <a:latin typeface="Arial" pitchFamily="34" charset="0"/>
                <a:cs typeface="Arial" pitchFamily="34" charset="0"/>
              </a:defRPr>
            </a:lvl1pPr>
          </a:lstStyle>
          <a:p>
            <a:pPr>
              <a:defRPr/>
            </a:pPr>
            <a:endParaRPr lang="en-US"/>
          </a:p>
        </p:txBody>
      </p:sp>
      <p:sp>
        <p:nvSpPr>
          <p:cNvPr id="5127"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1" eaLnBrk="1" hangingPunct="1">
              <a:defRPr sz="1200" b="0" smtClean="0">
                <a:cs typeface="Arial" panose="020B0604020202020204" pitchFamily="34" charset="0"/>
              </a:defRPr>
            </a:lvl1pPr>
          </a:lstStyle>
          <a:p>
            <a:pPr>
              <a:defRPr/>
            </a:pPr>
            <a:fld id="{818B0A2F-9A1C-4A7F-8061-6D672D7B4AA8}" type="slidenum">
              <a:rPr lang="ar-SA" altLang="fa-IR"/>
              <a:pPr>
                <a:defRPr/>
              </a:pPr>
              <a:t>‹#›</a:t>
            </a:fld>
            <a:endParaRPr lang="en-US" altLang="fa-IR"/>
          </a:p>
        </p:txBody>
      </p:sp>
    </p:spTree>
    <p:extLst>
      <p:ext uri="{BB962C8B-B14F-4D97-AF65-F5344CB8AC3E}">
        <p14:creationId xmlns:p14="http://schemas.microsoft.com/office/powerpoint/2010/main" val="1286131375"/>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0F23F36C-F79B-481E-B126-0C01900C351E}" type="slidenum">
              <a:rPr lang="ar-SA" altLang="fa-IR"/>
              <a:pPr algn="l">
                <a:spcBef>
                  <a:spcPct val="0"/>
                </a:spcBef>
              </a:pPr>
              <a:t>2</a:t>
            </a:fld>
            <a:endParaRPr lang="en-US" altLang="fa-I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a-IR" smtClean="0"/>
          </a:p>
        </p:txBody>
      </p:sp>
    </p:spTree>
    <p:extLst>
      <p:ext uri="{BB962C8B-B14F-4D97-AF65-F5344CB8AC3E}">
        <p14:creationId xmlns:p14="http://schemas.microsoft.com/office/powerpoint/2010/main" val="916955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B69E2681-F994-46DC-B101-1FDDC6D8829B}" type="slidenum">
              <a:rPr lang="ar-SA" altLang="fa-IR"/>
              <a:pPr algn="l">
                <a:spcBef>
                  <a:spcPct val="0"/>
                </a:spcBef>
              </a:pPr>
              <a:t>11</a:t>
            </a:fld>
            <a:endParaRPr lang="en-US" altLang="fa-I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a-IR" smtClean="0"/>
          </a:p>
        </p:txBody>
      </p:sp>
    </p:spTree>
    <p:extLst>
      <p:ext uri="{BB962C8B-B14F-4D97-AF65-F5344CB8AC3E}">
        <p14:creationId xmlns:p14="http://schemas.microsoft.com/office/powerpoint/2010/main" val="3916920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0C8173E1-FC6F-4A22-A1D3-164E31482974}" type="slidenum">
              <a:rPr lang="ar-SA" altLang="fa-IR"/>
              <a:pPr algn="l">
                <a:spcBef>
                  <a:spcPct val="0"/>
                </a:spcBef>
              </a:pPr>
              <a:t>12</a:t>
            </a:fld>
            <a:endParaRPr lang="en-US" altLang="fa-I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a-IR" smtClean="0"/>
          </a:p>
        </p:txBody>
      </p:sp>
    </p:spTree>
    <p:extLst>
      <p:ext uri="{BB962C8B-B14F-4D97-AF65-F5344CB8AC3E}">
        <p14:creationId xmlns:p14="http://schemas.microsoft.com/office/powerpoint/2010/main" val="1292572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22D5C6B5-CDFB-4279-A83F-5B545B6B6BF7}" type="slidenum">
              <a:rPr lang="ar-SA" altLang="fa-IR"/>
              <a:pPr algn="l">
                <a:spcBef>
                  <a:spcPct val="0"/>
                </a:spcBef>
              </a:pPr>
              <a:t>14</a:t>
            </a:fld>
            <a:endParaRPr lang="en-US" altLang="fa-I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a-IR" smtClean="0"/>
          </a:p>
        </p:txBody>
      </p:sp>
    </p:spTree>
    <p:extLst>
      <p:ext uri="{BB962C8B-B14F-4D97-AF65-F5344CB8AC3E}">
        <p14:creationId xmlns:p14="http://schemas.microsoft.com/office/powerpoint/2010/main" val="3802704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AD5B72D2-121C-4A3D-A41A-2D5F4541BCE5}" type="slidenum">
              <a:rPr lang="ar-SA" altLang="fa-IR"/>
              <a:pPr algn="l">
                <a:spcBef>
                  <a:spcPct val="0"/>
                </a:spcBef>
              </a:pPr>
              <a:t>16</a:t>
            </a:fld>
            <a:endParaRPr lang="en-US" altLang="fa-I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a-IR" smtClean="0"/>
          </a:p>
        </p:txBody>
      </p:sp>
    </p:spTree>
    <p:extLst>
      <p:ext uri="{BB962C8B-B14F-4D97-AF65-F5344CB8AC3E}">
        <p14:creationId xmlns:p14="http://schemas.microsoft.com/office/powerpoint/2010/main" val="2323187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108EDED4-E6E1-4BFE-ADD8-9986734F4D9B}" type="slidenum">
              <a:rPr lang="ar-SA" altLang="fa-IR"/>
              <a:pPr algn="l">
                <a:spcBef>
                  <a:spcPct val="0"/>
                </a:spcBef>
              </a:pPr>
              <a:t>17</a:t>
            </a:fld>
            <a:endParaRPr lang="en-US" altLang="fa-I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a-IR" smtClean="0"/>
          </a:p>
        </p:txBody>
      </p:sp>
    </p:spTree>
    <p:extLst>
      <p:ext uri="{BB962C8B-B14F-4D97-AF65-F5344CB8AC3E}">
        <p14:creationId xmlns:p14="http://schemas.microsoft.com/office/powerpoint/2010/main" val="1159958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AD09C67A-2874-40EC-B7F3-2BD8B14F0688}" type="slidenum">
              <a:rPr lang="ar-SA" altLang="fa-IR"/>
              <a:pPr algn="l">
                <a:spcBef>
                  <a:spcPct val="0"/>
                </a:spcBef>
              </a:pPr>
              <a:t>3</a:t>
            </a:fld>
            <a:endParaRPr lang="en-US" altLang="fa-I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a-IR" smtClean="0"/>
          </a:p>
        </p:txBody>
      </p:sp>
    </p:spTree>
    <p:extLst>
      <p:ext uri="{BB962C8B-B14F-4D97-AF65-F5344CB8AC3E}">
        <p14:creationId xmlns:p14="http://schemas.microsoft.com/office/powerpoint/2010/main" val="3397316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936425D8-2171-43F8-8B0F-0EC8834A643E}" type="slidenum">
              <a:rPr lang="ar-SA" altLang="fa-IR"/>
              <a:pPr algn="l">
                <a:spcBef>
                  <a:spcPct val="0"/>
                </a:spcBef>
              </a:pPr>
              <a:t>4</a:t>
            </a:fld>
            <a:endParaRPr lang="en-US" altLang="fa-I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a-IR" smtClean="0"/>
          </a:p>
        </p:txBody>
      </p:sp>
    </p:spTree>
    <p:extLst>
      <p:ext uri="{BB962C8B-B14F-4D97-AF65-F5344CB8AC3E}">
        <p14:creationId xmlns:p14="http://schemas.microsoft.com/office/powerpoint/2010/main" val="2837250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098254A4-0AF9-417E-AE91-C55DCC745BF2}" type="slidenum">
              <a:rPr lang="ar-SA" altLang="fa-IR"/>
              <a:pPr algn="l">
                <a:spcBef>
                  <a:spcPct val="0"/>
                </a:spcBef>
              </a:pPr>
              <a:t>5</a:t>
            </a:fld>
            <a:endParaRPr lang="en-US" altLang="fa-I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a-IR" smtClean="0"/>
          </a:p>
        </p:txBody>
      </p:sp>
    </p:spTree>
    <p:extLst>
      <p:ext uri="{BB962C8B-B14F-4D97-AF65-F5344CB8AC3E}">
        <p14:creationId xmlns:p14="http://schemas.microsoft.com/office/powerpoint/2010/main" val="64667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04DB3005-842B-4678-8B20-15ACA19EDA0B}" type="slidenum">
              <a:rPr lang="ar-SA" altLang="fa-IR"/>
              <a:pPr algn="l">
                <a:spcBef>
                  <a:spcPct val="0"/>
                </a:spcBef>
              </a:pPr>
              <a:t>6</a:t>
            </a:fld>
            <a:endParaRPr lang="en-US" altLang="fa-I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a-IR" smtClean="0"/>
          </a:p>
        </p:txBody>
      </p:sp>
    </p:spTree>
    <p:extLst>
      <p:ext uri="{BB962C8B-B14F-4D97-AF65-F5344CB8AC3E}">
        <p14:creationId xmlns:p14="http://schemas.microsoft.com/office/powerpoint/2010/main" val="2226110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6FC28CFD-9230-40D5-B9C1-CEA4FE2C2D85}" type="slidenum">
              <a:rPr lang="ar-SA" altLang="fa-IR"/>
              <a:pPr algn="l">
                <a:spcBef>
                  <a:spcPct val="0"/>
                </a:spcBef>
              </a:pPr>
              <a:t>7</a:t>
            </a:fld>
            <a:endParaRPr lang="en-US" altLang="fa-I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a-IR" smtClean="0"/>
          </a:p>
        </p:txBody>
      </p:sp>
    </p:spTree>
    <p:extLst>
      <p:ext uri="{BB962C8B-B14F-4D97-AF65-F5344CB8AC3E}">
        <p14:creationId xmlns:p14="http://schemas.microsoft.com/office/powerpoint/2010/main" val="1586988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EEB2DC69-0001-4C8C-ABA4-B4C30F33945D}" type="slidenum">
              <a:rPr lang="ar-SA" altLang="fa-IR"/>
              <a:pPr algn="l">
                <a:spcBef>
                  <a:spcPct val="0"/>
                </a:spcBef>
              </a:pPr>
              <a:t>8</a:t>
            </a:fld>
            <a:endParaRPr lang="en-US" altLang="fa-I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a-IR" smtClean="0"/>
          </a:p>
        </p:txBody>
      </p:sp>
    </p:spTree>
    <p:extLst>
      <p:ext uri="{BB962C8B-B14F-4D97-AF65-F5344CB8AC3E}">
        <p14:creationId xmlns:p14="http://schemas.microsoft.com/office/powerpoint/2010/main" val="3813124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8957BB05-8820-4EA3-81AB-1161CD298B0A}" type="slidenum">
              <a:rPr lang="ar-SA" altLang="fa-IR"/>
              <a:pPr algn="l">
                <a:spcBef>
                  <a:spcPct val="0"/>
                </a:spcBef>
              </a:pPr>
              <a:t>9</a:t>
            </a:fld>
            <a:endParaRPr lang="en-US" altLang="fa-I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a-IR" smtClean="0"/>
          </a:p>
        </p:txBody>
      </p:sp>
    </p:spTree>
    <p:extLst>
      <p:ext uri="{BB962C8B-B14F-4D97-AF65-F5344CB8AC3E}">
        <p14:creationId xmlns:p14="http://schemas.microsoft.com/office/powerpoint/2010/main" val="3374930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3D2CE9A5-D7A2-42B7-817A-FD2690FFA2F0}" type="slidenum">
              <a:rPr lang="ar-SA" altLang="fa-IR"/>
              <a:pPr algn="l">
                <a:spcBef>
                  <a:spcPct val="0"/>
                </a:spcBef>
              </a:pPr>
              <a:t>10</a:t>
            </a:fld>
            <a:endParaRPr lang="en-US" altLang="fa-I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a-IR" smtClean="0"/>
          </a:p>
        </p:txBody>
      </p:sp>
    </p:spTree>
    <p:extLst>
      <p:ext uri="{BB962C8B-B14F-4D97-AF65-F5344CB8AC3E}">
        <p14:creationId xmlns:p14="http://schemas.microsoft.com/office/powerpoint/2010/main" val="2759232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lgn="r" rtl="1" eaLnBrk="1" hangingPunct="1">
              <a:defRPr/>
            </a:pPr>
            <a:endParaRPr lang="en-US">
              <a:cs typeface="Titr" pitchFamily="2" charset="-78"/>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lgn="r" rtl="1" eaLnBrk="1" hangingPunct="1">
              <a:defRPr/>
            </a:pPr>
            <a:endParaRPr lang="en-US">
              <a:cs typeface="Titr" pitchFamily="2" charset="-78"/>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lgn="r" rtl="1" eaLnBrk="1" hangingPunct="1">
              <a:defRPr/>
            </a:pPr>
            <a:endParaRPr lang="en-US">
              <a:cs typeface="Titr" pitchFamily="2" charset="-78"/>
            </a:endParaRPr>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lgn="r" rtl="1" eaLnBrk="1" hangingPunct="1">
              <a:defRPr/>
            </a:pPr>
            <a:endParaRPr lang="en-US">
              <a:cs typeface="Titr" pitchFamily="2" charset="-78"/>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lgn="r" rtl="1" eaLnBrk="1" hangingPunct="1">
              <a:defRPr/>
            </a:pPr>
            <a:endParaRPr lang="en-US">
              <a:cs typeface="Titr" pitchFamily="2" charset="-78"/>
            </a:endParaRPr>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lgn="r" rtl="1" eaLnBrk="1" hangingPunct="1">
              <a:defRPr/>
            </a:pPr>
            <a:endParaRPr lang="en-US">
              <a:cs typeface="Titr" pitchFamily="2" charset="-78"/>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dirty="0"/>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dirty="0"/>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dirty="0"/>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dirty="0"/>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dirty="0"/>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r>
              <a:rPr lang="fa-IR"/>
              <a:t>مهر 85</a:t>
            </a:r>
            <a:endParaRPr lang="en-US"/>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r>
              <a:rPr lang="fa-IR"/>
              <a:t>روابت 0/1</a:t>
            </a:r>
            <a:endParaRPr lang="en-US"/>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smtClean="0"/>
            </a:lvl1pPr>
          </a:lstStyle>
          <a:p>
            <a:pPr>
              <a:defRPr/>
            </a:pPr>
            <a:fld id="{2AC04802-523E-43B3-9BC7-010F2CEC7AE5}" type="slidenum">
              <a:rPr lang="ar-SA" altLang="fa-IR"/>
              <a:pPr>
                <a:defRPr/>
              </a:pPr>
              <a:t>‹#›</a:t>
            </a:fld>
            <a:endParaRPr lang="en-US" altLang="fa-IR"/>
          </a:p>
        </p:txBody>
      </p:sp>
      <p:sp>
        <p:nvSpPr>
          <p:cNvPr id="25" name="Rectangle 24"/>
          <p:cNvSpPr/>
          <p:nvPr userDrawn="1"/>
        </p:nvSpPr>
        <p:spPr>
          <a:xfrm>
            <a:off x="-228600" y="-76200"/>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extLst>
      <p:ext uri="{BB962C8B-B14F-4D97-AF65-F5344CB8AC3E}">
        <p14:creationId xmlns:p14="http://schemas.microsoft.com/office/powerpoint/2010/main" val="271118290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r>
              <a:rPr lang="fa-IR"/>
              <a:t>مهر 85</a:t>
            </a:r>
            <a:endParaRPr lang="en-US"/>
          </a:p>
        </p:txBody>
      </p:sp>
      <p:sp>
        <p:nvSpPr>
          <p:cNvPr id="5" name="Footer Placeholder 2"/>
          <p:cNvSpPr>
            <a:spLocks noGrp="1"/>
          </p:cNvSpPr>
          <p:nvPr>
            <p:ph type="ftr" sz="quarter" idx="11"/>
          </p:nvPr>
        </p:nvSpPr>
        <p:spPr/>
        <p:txBody>
          <a:bodyPr/>
          <a:lstStyle>
            <a:lvl1pPr>
              <a:defRPr/>
            </a:lvl1pPr>
          </a:lstStyle>
          <a:p>
            <a:pPr>
              <a:defRPr/>
            </a:pPr>
            <a:r>
              <a:rPr lang="fa-IR"/>
              <a:t>روابت 0/1</a:t>
            </a:r>
            <a:endParaRPr lang="en-US"/>
          </a:p>
        </p:txBody>
      </p:sp>
      <p:sp>
        <p:nvSpPr>
          <p:cNvPr id="6" name="Slide Number Placeholder 22"/>
          <p:cNvSpPr>
            <a:spLocks noGrp="1"/>
          </p:cNvSpPr>
          <p:nvPr>
            <p:ph type="sldNum" sz="quarter" idx="12"/>
          </p:nvPr>
        </p:nvSpPr>
        <p:spPr/>
        <p:txBody>
          <a:bodyPr/>
          <a:lstStyle>
            <a:lvl1pPr>
              <a:defRPr/>
            </a:lvl1pPr>
          </a:lstStyle>
          <a:p>
            <a:pPr>
              <a:defRPr/>
            </a:pPr>
            <a:fld id="{ABE31EAD-FDD4-4E59-9BF8-02E090F8A3D7}" type="slidenum">
              <a:rPr lang="ar-SA" altLang="fa-IR"/>
              <a:pPr>
                <a:defRPr/>
              </a:pPr>
              <a:t>‹#›</a:t>
            </a:fld>
            <a:endParaRPr lang="en-US" altLang="fa-IR"/>
          </a:p>
        </p:txBody>
      </p:sp>
    </p:spTree>
    <p:extLst>
      <p:ext uri="{BB962C8B-B14F-4D97-AF65-F5344CB8AC3E}">
        <p14:creationId xmlns:p14="http://schemas.microsoft.com/office/powerpoint/2010/main" val="157496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r>
              <a:rPr lang="fa-IR"/>
              <a:t>مهر 85</a:t>
            </a:r>
            <a:endParaRPr lang="en-US"/>
          </a:p>
        </p:txBody>
      </p:sp>
      <p:sp>
        <p:nvSpPr>
          <p:cNvPr id="5" name="Footer Placeholder 2"/>
          <p:cNvSpPr>
            <a:spLocks noGrp="1"/>
          </p:cNvSpPr>
          <p:nvPr>
            <p:ph type="ftr" sz="quarter" idx="11"/>
          </p:nvPr>
        </p:nvSpPr>
        <p:spPr/>
        <p:txBody>
          <a:bodyPr/>
          <a:lstStyle>
            <a:lvl1pPr>
              <a:defRPr/>
            </a:lvl1pPr>
          </a:lstStyle>
          <a:p>
            <a:pPr>
              <a:defRPr/>
            </a:pPr>
            <a:r>
              <a:rPr lang="fa-IR"/>
              <a:t>روابت 0/1</a:t>
            </a:r>
            <a:endParaRPr lang="en-US"/>
          </a:p>
        </p:txBody>
      </p:sp>
      <p:sp>
        <p:nvSpPr>
          <p:cNvPr id="6" name="Slide Number Placeholder 22"/>
          <p:cNvSpPr>
            <a:spLocks noGrp="1"/>
          </p:cNvSpPr>
          <p:nvPr>
            <p:ph type="sldNum" sz="quarter" idx="12"/>
          </p:nvPr>
        </p:nvSpPr>
        <p:spPr/>
        <p:txBody>
          <a:bodyPr/>
          <a:lstStyle>
            <a:lvl1pPr>
              <a:defRPr/>
            </a:lvl1pPr>
          </a:lstStyle>
          <a:p>
            <a:pPr>
              <a:defRPr/>
            </a:pPr>
            <a:fld id="{8380AFEC-B070-4910-B69D-836FC2954E61}" type="slidenum">
              <a:rPr lang="ar-SA" altLang="fa-IR"/>
              <a:pPr>
                <a:defRPr/>
              </a:pPr>
              <a:t>‹#›</a:t>
            </a:fld>
            <a:endParaRPr lang="en-US" altLang="fa-IR"/>
          </a:p>
        </p:txBody>
      </p:sp>
    </p:spTree>
    <p:extLst>
      <p:ext uri="{BB962C8B-B14F-4D97-AF65-F5344CB8AC3E}">
        <p14:creationId xmlns:p14="http://schemas.microsoft.com/office/powerpoint/2010/main" val="1060615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r>
              <a:rPr lang="fa-IR"/>
              <a:t>مهر 85</a:t>
            </a:r>
            <a:endParaRPr lang="en-US"/>
          </a:p>
        </p:txBody>
      </p:sp>
      <p:sp>
        <p:nvSpPr>
          <p:cNvPr id="5" name="Slide Number Placeholder 8"/>
          <p:cNvSpPr>
            <a:spLocks noGrp="1"/>
          </p:cNvSpPr>
          <p:nvPr>
            <p:ph type="sldNum" sz="quarter" idx="11"/>
          </p:nvPr>
        </p:nvSpPr>
        <p:spPr/>
        <p:txBody>
          <a:bodyPr/>
          <a:lstStyle>
            <a:lvl1pPr>
              <a:defRPr smtClean="0"/>
            </a:lvl1pPr>
          </a:lstStyle>
          <a:p>
            <a:pPr>
              <a:defRPr/>
            </a:pPr>
            <a:fld id="{BBBD6BCA-EBB1-4513-8446-0B3C70EBFA13}" type="slidenum">
              <a:rPr lang="ar-SA" altLang="fa-IR"/>
              <a:pPr>
                <a:defRPr/>
              </a:pPr>
              <a:t>‹#›</a:t>
            </a:fld>
            <a:endParaRPr lang="en-US" altLang="fa-IR"/>
          </a:p>
        </p:txBody>
      </p:sp>
      <p:sp>
        <p:nvSpPr>
          <p:cNvPr id="6" name="Footer Placeholder 9"/>
          <p:cNvSpPr>
            <a:spLocks noGrp="1"/>
          </p:cNvSpPr>
          <p:nvPr>
            <p:ph type="ftr" sz="quarter" idx="12"/>
          </p:nvPr>
        </p:nvSpPr>
        <p:spPr/>
        <p:txBody>
          <a:bodyPr rtlCol="0"/>
          <a:lstStyle>
            <a:lvl1pPr>
              <a:defRPr/>
            </a:lvl1pPr>
          </a:lstStyle>
          <a:p>
            <a:pPr>
              <a:defRPr/>
            </a:pPr>
            <a:r>
              <a:rPr lang="fa-IR"/>
              <a:t>روابت 0/1</a:t>
            </a:r>
            <a:endParaRPr lang="en-US"/>
          </a:p>
        </p:txBody>
      </p:sp>
    </p:spTree>
    <p:extLst>
      <p:ext uri="{BB962C8B-B14F-4D97-AF65-F5344CB8AC3E}">
        <p14:creationId xmlns:p14="http://schemas.microsoft.com/office/powerpoint/2010/main" val="3579774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lgn="r" rtl="1" eaLnBrk="1" hangingPunct="1">
              <a:defRPr/>
            </a:pPr>
            <a:endParaRPr lang="en-US">
              <a:cs typeface="Titr" pitchFamily="2" charset="-78"/>
            </a:endParaRPr>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lgn="r" rtl="1" eaLnBrk="1" hangingPunct="1">
              <a:defRPr/>
            </a:pPr>
            <a:endParaRPr lang="en-US">
              <a:cs typeface="Titr" pitchFamily="2" charset="-78"/>
            </a:endParaRPr>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lgn="r" rtl="1" eaLnBrk="1" hangingPunct="1">
              <a:defRPr/>
            </a:pPr>
            <a:endParaRPr lang="en-US">
              <a:cs typeface="Titr" pitchFamily="2" charset="-78"/>
            </a:endParaRPr>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lgn="r" rtl="1" eaLnBrk="1" hangingPunct="1">
              <a:defRPr/>
            </a:pPr>
            <a:endParaRPr lang="en-US">
              <a:cs typeface="Titr" pitchFamily="2" charset="-78"/>
            </a:endParaRPr>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lgn="r" rtl="1" eaLnBrk="1" hangingPunct="1">
              <a:defRPr/>
            </a:pPr>
            <a:endParaRPr lang="en-US">
              <a:cs typeface="Titr" pitchFamily="2" charset="-78"/>
            </a:endParaRPr>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dirty="0"/>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dirty="0"/>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dirty="0"/>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dirty="0"/>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dirty="0"/>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dirty="0"/>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lgn="r" rtl="1" eaLnBrk="1" hangingPunct="1">
              <a:defRPr/>
            </a:pPr>
            <a:endParaRPr lang="en-US">
              <a:cs typeface="Titr" pitchFamily="2" charset="-78"/>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r>
              <a:rPr lang="fa-IR"/>
              <a:t>مهر 85</a:t>
            </a:r>
            <a:endParaRPr lang="en-US"/>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r>
              <a:rPr lang="fa-IR"/>
              <a:t>روابت 0/1</a:t>
            </a:r>
            <a:endParaRPr lang="en-US"/>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smtClean="0"/>
            </a:lvl1pPr>
          </a:lstStyle>
          <a:p>
            <a:pPr>
              <a:defRPr/>
            </a:pPr>
            <a:fld id="{C5457EFE-13E1-4089-A3CB-575E1746AD81}" type="slidenum">
              <a:rPr lang="ar-SA" altLang="fa-IR"/>
              <a:pPr>
                <a:defRPr/>
              </a:pPr>
              <a:t>‹#›</a:t>
            </a:fld>
            <a:endParaRPr lang="en-US" altLang="fa-IR"/>
          </a:p>
        </p:txBody>
      </p:sp>
      <p:sp>
        <p:nvSpPr>
          <p:cNvPr id="23" name="Rectangle 22"/>
          <p:cNvSpPr/>
          <p:nvPr userDrawn="1"/>
        </p:nvSpPr>
        <p:spPr>
          <a:xfrm>
            <a:off x="-228600" y="-76200"/>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extLst>
      <p:ext uri="{BB962C8B-B14F-4D97-AF65-F5344CB8AC3E}">
        <p14:creationId xmlns:p14="http://schemas.microsoft.com/office/powerpoint/2010/main" val="293539622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r>
              <a:rPr lang="fa-IR"/>
              <a:t>مهر 85</a:t>
            </a:r>
            <a:endParaRPr lang="en-US"/>
          </a:p>
        </p:txBody>
      </p:sp>
      <p:sp>
        <p:nvSpPr>
          <p:cNvPr id="6" name="Footer Placeholder 2"/>
          <p:cNvSpPr>
            <a:spLocks noGrp="1"/>
          </p:cNvSpPr>
          <p:nvPr>
            <p:ph type="ftr" sz="quarter" idx="11"/>
          </p:nvPr>
        </p:nvSpPr>
        <p:spPr/>
        <p:txBody>
          <a:bodyPr/>
          <a:lstStyle>
            <a:lvl1pPr>
              <a:defRPr/>
            </a:lvl1pPr>
          </a:lstStyle>
          <a:p>
            <a:pPr>
              <a:defRPr/>
            </a:pPr>
            <a:r>
              <a:rPr lang="fa-IR"/>
              <a:t>روابت 0/1</a:t>
            </a:r>
            <a:endParaRPr lang="en-US"/>
          </a:p>
        </p:txBody>
      </p:sp>
      <p:sp>
        <p:nvSpPr>
          <p:cNvPr id="7" name="Slide Number Placeholder 22"/>
          <p:cNvSpPr>
            <a:spLocks noGrp="1"/>
          </p:cNvSpPr>
          <p:nvPr>
            <p:ph type="sldNum" sz="quarter" idx="12"/>
          </p:nvPr>
        </p:nvSpPr>
        <p:spPr/>
        <p:txBody>
          <a:bodyPr/>
          <a:lstStyle>
            <a:lvl1pPr>
              <a:defRPr/>
            </a:lvl1pPr>
          </a:lstStyle>
          <a:p>
            <a:pPr>
              <a:defRPr/>
            </a:pPr>
            <a:fld id="{4DB793DF-C9FF-4419-8940-A3B4A3275A61}" type="slidenum">
              <a:rPr lang="ar-SA" altLang="fa-IR"/>
              <a:pPr>
                <a:defRPr/>
              </a:pPr>
              <a:t>‹#›</a:t>
            </a:fld>
            <a:endParaRPr lang="en-US" altLang="fa-IR"/>
          </a:p>
        </p:txBody>
      </p:sp>
    </p:spTree>
    <p:extLst>
      <p:ext uri="{BB962C8B-B14F-4D97-AF65-F5344CB8AC3E}">
        <p14:creationId xmlns:p14="http://schemas.microsoft.com/office/powerpoint/2010/main" val="3471801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r>
              <a:rPr lang="fa-IR"/>
              <a:t>مهر 85</a:t>
            </a:r>
            <a:endParaRPr lang="en-US"/>
          </a:p>
        </p:txBody>
      </p:sp>
      <p:sp>
        <p:nvSpPr>
          <p:cNvPr id="8" name="Footer Placeholder 2"/>
          <p:cNvSpPr>
            <a:spLocks noGrp="1"/>
          </p:cNvSpPr>
          <p:nvPr>
            <p:ph type="ftr" sz="quarter" idx="11"/>
          </p:nvPr>
        </p:nvSpPr>
        <p:spPr/>
        <p:txBody>
          <a:bodyPr/>
          <a:lstStyle>
            <a:lvl1pPr>
              <a:defRPr/>
            </a:lvl1pPr>
          </a:lstStyle>
          <a:p>
            <a:pPr>
              <a:defRPr/>
            </a:pPr>
            <a:r>
              <a:rPr lang="fa-IR"/>
              <a:t>روابت 0/1</a:t>
            </a:r>
            <a:endParaRPr lang="en-US"/>
          </a:p>
        </p:txBody>
      </p:sp>
      <p:sp>
        <p:nvSpPr>
          <p:cNvPr id="9" name="Slide Number Placeholder 22"/>
          <p:cNvSpPr>
            <a:spLocks noGrp="1"/>
          </p:cNvSpPr>
          <p:nvPr>
            <p:ph type="sldNum" sz="quarter" idx="12"/>
          </p:nvPr>
        </p:nvSpPr>
        <p:spPr/>
        <p:txBody>
          <a:bodyPr/>
          <a:lstStyle>
            <a:lvl1pPr>
              <a:defRPr/>
            </a:lvl1pPr>
          </a:lstStyle>
          <a:p>
            <a:pPr>
              <a:defRPr/>
            </a:pPr>
            <a:fld id="{D0F216C2-7062-474A-8018-3A7EBA7120D6}" type="slidenum">
              <a:rPr lang="ar-SA" altLang="fa-IR"/>
              <a:pPr>
                <a:defRPr/>
              </a:pPr>
              <a:t>‹#›</a:t>
            </a:fld>
            <a:endParaRPr lang="en-US" altLang="fa-IR"/>
          </a:p>
        </p:txBody>
      </p:sp>
    </p:spTree>
    <p:extLst>
      <p:ext uri="{BB962C8B-B14F-4D97-AF65-F5344CB8AC3E}">
        <p14:creationId xmlns:p14="http://schemas.microsoft.com/office/powerpoint/2010/main" val="3447720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r>
              <a:rPr lang="fa-IR"/>
              <a:t>مهر 85</a:t>
            </a:r>
            <a:endParaRPr lang="en-US"/>
          </a:p>
        </p:txBody>
      </p:sp>
      <p:sp>
        <p:nvSpPr>
          <p:cNvPr id="4" name="Slide Number Placeholder 6"/>
          <p:cNvSpPr>
            <a:spLocks noGrp="1"/>
          </p:cNvSpPr>
          <p:nvPr>
            <p:ph type="sldNum" sz="quarter" idx="11"/>
          </p:nvPr>
        </p:nvSpPr>
        <p:spPr/>
        <p:txBody>
          <a:bodyPr/>
          <a:lstStyle>
            <a:lvl1pPr>
              <a:defRPr smtClean="0"/>
            </a:lvl1pPr>
          </a:lstStyle>
          <a:p>
            <a:pPr>
              <a:defRPr/>
            </a:pPr>
            <a:fld id="{81C5E4B1-7295-47E7-BB28-1BEA503CA474}" type="slidenum">
              <a:rPr lang="ar-SA" altLang="fa-IR"/>
              <a:pPr>
                <a:defRPr/>
              </a:pPr>
              <a:t>‹#›</a:t>
            </a:fld>
            <a:endParaRPr lang="en-US" altLang="fa-IR"/>
          </a:p>
        </p:txBody>
      </p:sp>
      <p:sp>
        <p:nvSpPr>
          <p:cNvPr id="5" name="Footer Placeholder 7"/>
          <p:cNvSpPr>
            <a:spLocks noGrp="1"/>
          </p:cNvSpPr>
          <p:nvPr>
            <p:ph type="ftr" sz="quarter" idx="12"/>
          </p:nvPr>
        </p:nvSpPr>
        <p:spPr/>
        <p:txBody>
          <a:bodyPr rtlCol="0"/>
          <a:lstStyle>
            <a:lvl1pPr>
              <a:defRPr/>
            </a:lvl1pPr>
          </a:lstStyle>
          <a:p>
            <a:pPr>
              <a:defRPr/>
            </a:pPr>
            <a:r>
              <a:rPr lang="fa-IR"/>
              <a:t>روابت 0/1</a:t>
            </a:r>
            <a:endParaRPr lang="en-US"/>
          </a:p>
        </p:txBody>
      </p:sp>
    </p:spTree>
    <p:extLst>
      <p:ext uri="{BB962C8B-B14F-4D97-AF65-F5344CB8AC3E}">
        <p14:creationId xmlns:p14="http://schemas.microsoft.com/office/powerpoint/2010/main" val="1749260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r>
              <a:rPr lang="fa-IR"/>
              <a:t>مهر 85</a:t>
            </a:r>
            <a:endParaRPr lang="en-US"/>
          </a:p>
        </p:txBody>
      </p:sp>
      <p:sp>
        <p:nvSpPr>
          <p:cNvPr id="3" name="Footer Placeholder 2"/>
          <p:cNvSpPr>
            <a:spLocks noGrp="1"/>
          </p:cNvSpPr>
          <p:nvPr>
            <p:ph type="ftr" sz="quarter" idx="11"/>
          </p:nvPr>
        </p:nvSpPr>
        <p:spPr/>
        <p:txBody>
          <a:bodyPr/>
          <a:lstStyle>
            <a:lvl1pPr>
              <a:defRPr/>
            </a:lvl1pPr>
          </a:lstStyle>
          <a:p>
            <a:pPr>
              <a:defRPr/>
            </a:pPr>
            <a:r>
              <a:rPr lang="fa-IR"/>
              <a:t>روابت 0/1</a:t>
            </a:r>
            <a:endParaRPr lang="en-US"/>
          </a:p>
        </p:txBody>
      </p:sp>
      <p:sp>
        <p:nvSpPr>
          <p:cNvPr id="4" name="Slide Number Placeholder 22"/>
          <p:cNvSpPr>
            <a:spLocks noGrp="1"/>
          </p:cNvSpPr>
          <p:nvPr>
            <p:ph type="sldNum" sz="quarter" idx="12"/>
          </p:nvPr>
        </p:nvSpPr>
        <p:spPr/>
        <p:txBody>
          <a:bodyPr/>
          <a:lstStyle>
            <a:lvl1pPr>
              <a:defRPr/>
            </a:lvl1pPr>
          </a:lstStyle>
          <a:p>
            <a:pPr>
              <a:defRPr/>
            </a:pPr>
            <a:fld id="{BA27A7EA-11D3-4FA8-AC7B-CFE0973F21D3}" type="slidenum">
              <a:rPr lang="ar-SA" altLang="fa-IR"/>
              <a:pPr>
                <a:defRPr/>
              </a:pPr>
              <a:t>‹#›</a:t>
            </a:fld>
            <a:endParaRPr lang="en-US" altLang="fa-IR"/>
          </a:p>
        </p:txBody>
      </p:sp>
    </p:spTree>
    <p:extLst>
      <p:ext uri="{BB962C8B-B14F-4D97-AF65-F5344CB8AC3E}">
        <p14:creationId xmlns:p14="http://schemas.microsoft.com/office/powerpoint/2010/main" val="117530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lgn="r" rtl="1" eaLnBrk="1" hangingPunct="1">
              <a:defRPr/>
            </a:pPr>
            <a:endParaRPr lang="en-US" dirty="0">
              <a:cs typeface="Titr" pitchFamily="2" charset="-78"/>
            </a:endParaRPr>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lgn="r" rtl="1" eaLnBrk="1" hangingPunct="1">
              <a:defRPr/>
            </a:pPr>
            <a:endParaRPr lang="en-US" dirty="0">
              <a:cs typeface="Titr" pitchFamily="2" charset="-78"/>
            </a:endParaRPr>
          </a:p>
        </p:txBody>
      </p:sp>
      <p:sp>
        <p:nvSpPr>
          <p:cNvPr id="7" name="Straight Connector 16"/>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8" name="Straight Connector 17"/>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a:p>
        </p:txBody>
      </p:sp>
      <p:sp>
        <p:nvSpPr>
          <p:cNvPr id="10" name="Straight Connector 19"/>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r>
              <a:rPr lang="fa-IR"/>
              <a:t>مهر 85</a:t>
            </a:r>
            <a:endParaRPr lang="en-US"/>
          </a:p>
        </p:txBody>
      </p:sp>
      <p:sp>
        <p:nvSpPr>
          <p:cNvPr id="13" name="Slide Number Placeholder 21"/>
          <p:cNvSpPr>
            <a:spLocks noGrp="1"/>
          </p:cNvSpPr>
          <p:nvPr>
            <p:ph type="sldNum" sz="quarter" idx="11"/>
          </p:nvPr>
        </p:nvSpPr>
        <p:spPr/>
        <p:txBody>
          <a:bodyPr/>
          <a:lstStyle>
            <a:lvl1pPr>
              <a:defRPr smtClean="0"/>
            </a:lvl1pPr>
          </a:lstStyle>
          <a:p>
            <a:pPr>
              <a:defRPr/>
            </a:pPr>
            <a:fld id="{829311B4-C00A-4FE8-823A-67DD5921D8B8}" type="slidenum">
              <a:rPr lang="ar-SA" altLang="fa-IR"/>
              <a:pPr>
                <a:defRPr/>
              </a:pPr>
              <a:t>‹#›</a:t>
            </a:fld>
            <a:endParaRPr lang="en-US" altLang="fa-IR"/>
          </a:p>
        </p:txBody>
      </p:sp>
      <p:sp>
        <p:nvSpPr>
          <p:cNvPr id="14" name="Footer Placeholder 22"/>
          <p:cNvSpPr>
            <a:spLocks noGrp="1"/>
          </p:cNvSpPr>
          <p:nvPr>
            <p:ph type="ftr" sz="quarter" idx="12"/>
          </p:nvPr>
        </p:nvSpPr>
        <p:spPr/>
        <p:txBody>
          <a:bodyPr rtlCol="0"/>
          <a:lstStyle>
            <a:lvl1pPr>
              <a:defRPr/>
            </a:lvl1pPr>
          </a:lstStyle>
          <a:p>
            <a:pPr>
              <a:defRPr/>
            </a:pPr>
            <a:r>
              <a:rPr lang="fa-IR"/>
              <a:t>روابت 0/1</a:t>
            </a:r>
            <a:endParaRPr lang="en-US"/>
          </a:p>
        </p:txBody>
      </p:sp>
    </p:spTree>
    <p:extLst>
      <p:ext uri="{BB962C8B-B14F-4D97-AF65-F5344CB8AC3E}">
        <p14:creationId xmlns:p14="http://schemas.microsoft.com/office/powerpoint/2010/main" val="140582948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lgn="r" rtl="1" eaLnBrk="1" hangingPunct="1">
              <a:defRPr/>
            </a:pPr>
            <a:endParaRPr lang="en-US">
              <a:cs typeface="Titr" pitchFamily="2" charset="-78"/>
            </a:endParaRPr>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dirty="0"/>
          </a:p>
        </p:txBody>
      </p:sp>
      <p:sp>
        <p:nvSpPr>
          <p:cNvPr id="7" name="Straight Connector 16"/>
          <p:cNvSpPr>
            <a:spLocks noChangeShapeType="1"/>
          </p:cNvSpPr>
          <p:nvPr/>
        </p:nvSpPr>
        <p:spPr bwMode="auto">
          <a:xfrm>
            <a:off x="89916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a:p>
        </p:txBody>
      </p:sp>
      <p:sp>
        <p:nvSpPr>
          <p:cNvPr id="9" name="Straight Connector 18"/>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lgn="r" rtl="1" eaLnBrk="1" hangingPunct="1">
              <a:defRPr/>
            </a:pPr>
            <a:endParaRPr lang="en-US" dirty="0">
              <a:cs typeface="Titr" pitchFamily="2" charset="-78"/>
            </a:endParaRPr>
          </a:p>
        </p:txBody>
      </p:sp>
      <p:sp>
        <p:nvSpPr>
          <p:cNvPr id="11" name="Straight Connector 20"/>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r>
              <a:rPr lang="fa-IR"/>
              <a:t>مهر 85</a:t>
            </a:r>
            <a:endParaRPr lang="en-US"/>
          </a:p>
        </p:txBody>
      </p:sp>
      <p:sp>
        <p:nvSpPr>
          <p:cNvPr id="13" name="Slide Number Placeholder 17"/>
          <p:cNvSpPr>
            <a:spLocks noGrp="1"/>
          </p:cNvSpPr>
          <p:nvPr>
            <p:ph type="sldNum" sz="quarter" idx="11"/>
          </p:nvPr>
        </p:nvSpPr>
        <p:spPr/>
        <p:txBody>
          <a:bodyPr/>
          <a:lstStyle>
            <a:lvl1pPr>
              <a:defRPr smtClean="0"/>
            </a:lvl1pPr>
          </a:lstStyle>
          <a:p>
            <a:pPr>
              <a:defRPr/>
            </a:pPr>
            <a:fld id="{88025832-6584-4766-AA77-0B5EA89546DC}" type="slidenum">
              <a:rPr lang="ar-SA" altLang="fa-IR"/>
              <a:pPr>
                <a:defRPr/>
              </a:pPr>
              <a:t>‹#›</a:t>
            </a:fld>
            <a:endParaRPr lang="en-US" altLang="fa-IR"/>
          </a:p>
        </p:txBody>
      </p:sp>
      <p:sp>
        <p:nvSpPr>
          <p:cNvPr id="14" name="Footer Placeholder 20"/>
          <p:cNvSpPr>
            <a:spLocks noGrp="1"/>
          </p:cNvSpPr>
          <p:nvPr>
            <p:ph type="ftr" sz="quarter" idx="12"/>
          </p:nvPr>
        </p:nvSpPr>
        <p:spPr/>
        <p:txBody>
          <a:bodyPr rtlCol="0"/>
          <a:lstStyle>
            <a:lvl1pPr>
              <a:defRPr/>
            </a:lvl1pPr>
          </a:lstStyle>
          <a:p>
            <a:pPr>
              <a:defRPr/>
            </a:pPr>
            <a:r>
              <a:rPr lang="fa-IR"/>
              <a:t>روابت 0/1</a:t>
            </a:r>
            <a:endParaRPr lang="en-US"/>
          </a:p>
        </p:txBody>
      </p:sp>
      <p:sp>
        <p:nvSpPr>
          <p:cNvPr id="15" name="Rectangle 14"/>
          <p:cNvSpPr/>
          <p:nvPr userDrawn="1"/>
        </p:nvSpPr>
        <p:spPr>
          <a:xfrm>
            <a:off x="-228600" y="-76200"/>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extLst>
      <p:ext uri="{BB962C8B-B14F-4D97-AF65-F5344CB8AC3E}">
        <p14:creationId xmlns:p14="http://schemas.microsoft.com/office/powerpoint/2010/main" val="2951676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lgn="r" rtl="1" eaLnBrk="1" hangingPunct="1">
              <a:defRPr/>
            </a:pPr>
            <a:endParaRPr lang="en-US" dirty="0">
              <a:cs typeface="Titr" pitchFamily="2" charset="-78"/>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1028" name="Text Placeholder 12"/>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a-IR" smtClean="0"/>
              <a:t>Click to edit Master text styles</a:t>
            </a:r>
          </a:p>
          <a:p>
            <a:pPr lvl="1"/>
            <a:r>
              <a:rPr lang="en-US" altLang="fa-IR" smtClean="0"/>
              <a:t>Second level</a:t>
            </a:r>
          </a:p>
          <a:p>
            <a:pPr lvl="2"/>
            <a:r>
              <a:rPr lang="en-US" altLang="fa-IR" smtClean="0"/>
              <a:t>Third level</a:t>
            </a:r>
          </a:p>
          <a:p>
            <a:pPr lvl="3"/>
            <a:r>
              <a:rPr lang="en-US" altLang="fa-IR" smtClean="0"/>
              <a:t>Fourth level</a:t>
            </a:r>
          </a:p>
          <a:p>
            <a:pPr lvl="4"/>
            <a:r>
              <a:rPr lang="en-US" altLang="fa-IR"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rtl="1" eaLnBrk="1" latinLnBrk="0" hangingPunct="1">
              <a:defRPr kumimoji="0" sz="1200">
                <a:solidFill>
                  <a:schemeClr val="tx2"/>
                </a:solidFill>
                <a:latin typeface="Arial" pitchFamily="34" charset="0"/>
                <a:cs typeface="Titr" pitchFamily="2" charset="-78"/>
              </a:defRPr>
            </a:lvl1pPr>
          </a:lstStyle>
          <a:p>
            <a:pPr>
              <a:defRPr/>
            </a:pPr>
            <a:r>
              <a:rPr lang="fa-IR"/>
              <a:t>مهر 85</a:t>
            </a:r>
            <a:endParaRPr lang="en-US"/>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rtl="1" eaLnBrk="1" latinLnBrk="0" hangingPunct="1">
              <a:defRPr kumimoji="0" sz="1200">
                <a:solidFill>
                  <a:schemeClr val="tx2"/>
                </a:solidFill>
                <a:latin typeface="Arial" pitchFamily="34" charset="0"/>
                <a:cs typeface="Titr" pitchFamily="2" charset="-78"/>
              </a:defRPr>
            </a:lvl1pPr>
          </a:lstStyle>
          <a:p>
            <a:pPr>
              <a:defRPr/>
            </a:pPr>
            <a:r>
              <a:rPr lang="fa-IR"/>
              <a:t>روابت 0/1</a:t>
            </a: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lgn="r" rtl="1" eaLnBrk="1" hangingPunct="1">
              <a:defRPr/>
            </a:pPr>
            <a:endParaRPr lang="en-US">
              <a:cs typeface="Titr" pitchFamily="2" charset="-78"/>
            </a:endParaRPr>
          </a:p>
        </p:txBody>
      </p:sp>
      <p:sp>
        <p:nvSpPr>
          <p:cNvPr id="1032" name="Straight Connector 8"/>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a:p>
        </p:txBody>
      </p:sp>
      <p:sp>
        <p:nvSpPr>
          <p:cNvPr id="1034" name="Straight Connector 10"/>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prstTxWarp prst="textNoShape">
              <a:avLst/>
            </a:prstTxWarp>
          </a:bodyPr>
          <a:lstStyle>
            <a:lvl1pPr algn="ctr" rtl="1" eaLnBrk="1" hangingPunct="1">
              <a:defRPr sz="1400" smtClean="0">
                <a:solidFill>
                  <a:srgbClr val="FFFFFF"/>
                </a:solidFill>
              </a:defRPr>
            </a:lvl1pPr>
          </a:lstStyle>
          <a:p>
            <a:pPr>
              <a:defRPr/>
            </a:pPr>
            <a:fld id="{2C4DFFFD-A26C-4CD5-AD0A-E0A21601F28C}" type="slidenum">
              <a:rPr lang="ar-SA" altLang="fa-IR"/>
              <a:pPr>
                <a:defRPr/>
              </a:pPr>
              <a:t>‹#›</a:t>
            </a:fld>
            <a:endParaRPr lang="en-US" altLang="fa-IR"/>
          </a:p>
        </p:txBody>
      </p:sp>
      <p:sp>
        <p:nvSpPr>
          <p:cNvPr id="13" name="Rectangle 12"/>
          <p:cNvSpPr/>
          <p:nvPr userDrawn="1"/>
        </p:nvSpPr>
        <p:spPr>
          <a:xfrm>
            <a:off x="-228600" y="-76200"/>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096" r:id="rId4"/>
    <p:sldLayoutId id="2147484097" r:id="rId5"/>
    <p:sldLayoutId id="2147484104" r:id="rId6"/>
    <p:sldLayoutId id="2147484098" r:id="rId7"/>
    <p:sldLayoutId id="2147484105" r:id="rId8"/>
    <p:sldLayoutId id="2147484106" r:id="rId9"/>
    <p:sldLayoutId id="2147484099" r:id="rId10"/>
    <p:sldLayoutId id="2147484100" r:id="rId11"/>
  </p:sldLayoutIdLst>
  <p:hf hdr="0"/>
  <p:txStyles>
    <p:titleStyle>
      <a:lvl1pPr algn="l" rtl="1" eaLnBrk="0" fontAlgn="base" hangingPunct="0">
        <a:spcBef>
          <a:spcPct val="0"/>
        </a:spcBef>
        <a:spcAft>
          <a:spcPct val="0"/>
        </a:spcAft>
        <a:defRPr sz="3000" kern="1200" cap="small">
          <a:solidFill>
            <a:schemeClr val="tx2"/>
          </a:solidFill>
          <a:latin typeface="+mj-lt"/>
          <a:ea typeface="+mj-ea"/>
          <a:cs typeface="+mj-cs"/>
        </a:defRPr>
      </a:lvl1pPr>
      <a:lvl2pPr algn="l" rtl="1" eaLnBrk="0" fontAlgn="base" hangingPunct="0">
        <a:spcBef>
          <a:spcPct val="0"/>
        </a:spcBef>
        <a:spcAft>
          <a:spcPct val="0"/>
        </a:spcAft>
        <a:defRPr sz="3000">
          <a:solidFill>
            <a:schemeClr val="tx2"/>
          </a:solidFill>
          <a:latin typeface="Century Schoolbook" pitchFamily="18" charset="0"/>
          <a:cs typeface="Times New Roman" pitchFamily="18" charset="0"/>
        </a:defRPr>
      </a:lvl2pPr>
      <a:lvl3pPr algn="l" rtl="1" eaLnBrk="0" fontAlgn="base" hangingPunct="0">
        <a:spcBef>
          <a:spcPct val="0"/>
        </a:spcBef>
        <a:spcAft>
          <a:spcPct val="0"/>
        </a:spcAft>
        <a:defRPr sz="3000">
          <a:solidFill>
            <a:schemeClr val="tx2"/>
          </a:solidFill>
          <a:latin typeface="Century Schoolbook" pitchFamily="18" charset="0"/>
          <a:cs typeface="Times New Roman" pitchFamily="18" charset="0"/>
        </a:defRPr>
      </a:lvl3pPr>
      <a:lvl4pPr algn="l" rtl="1" eaLnBrk="0" fontAlgn="base" hangingPunct="0">
        <a:spcBef>
          <a:spcPct val="0"/>
        </a:spcBef>
        <a:spcAft>
          <a:spcPct val="0"/>
        </a:spcAft>
        <a:defRPr sz="3000">
          <a:solidFill>
            <a:schemeClr val="tx2"/>
          </a:solidFill>
          <a:latin typeface="Century Schoolbook" pitchFamily="18" charset="0"/>
          <a:cs typeface="Times New Roman" pitchFamily="18" charset="0"/>
        </a:defRPr>
      </a:lvl4pPr>
      <a:lvl5pPr algn="l" rtl="1" eaLnBrk="0" fontAlgn="base" hangingPunct="0">
        <a:spcBef>
          <a:spcPct val="0"/>
        </a:spcBef>
        <a:spcAft>
          <a:spcPct val="0"/>
        </a:spcAft>
        <a:defRPr sz="3000">
          <a:solidFill>
            <a:schemeClr val="tx2"/>
          </a:solidFill>
          <a:latin typeface="Century Schoolbook" pitchFamily="18" charset="0"/>
          <a:cs typeface="Times New Roman" pitchFamily="18" charset="0"/>
        </a:defRPr>
      </a:lvl5pPr>
      <a:lvl6pPr marL="457200" algn="l" rtl="1" fontAlgn="base">
        <a:spcBef>
          <a:spcPct val="0"/>
        </a:spcBef>
        <a:spcAft>
          <a:spcPct val="0"/>
        </a:spcAft>
        <a:defRPr sz="3000">
          <a:solidFill>
            <a:schemeClr val="tx2"/>
          </a:solidFill>
          <a:latin typeface="Century Schoolbook" pitchFamily="18" charset="0"/>
          <a:cs typeface="Times New Roman" pitchFamily="18" charset="0"/>
        </a:defRPr>
      </a:lvl6pPr>
      <a:lvl7pPr marL="914400" algn="l" rtl="1" fontAlgn="base">
        <a:spcBef>
          <a:spcPct val="0"/>
        </a:spcBef>
        <a:spcAft>
          <a:spcPct val="0"/>
        </a:spcAft>
        <a:defRPr sz="3000">
          <a:solidFill>
            <a:schemeClr val="tx2"/>
          </a:solidFill>
          <a:latin typeface="Century Schoolbook" pitchFamily="18" charset="0"/>
          <a:cs typeface="Times New Roman" pitchFamily="18" charset="0"/>
        </a:defRPr>
      </a:lvl7pPr>
      <a:lvl8pPr marL="1371600" algn="l" rtl="1" fontAlgn="base">
        <a:spcBef>
          <a:spcPct val="0"/>
        </a:spcBef>
        <a:spcAft>
          <a:spcPct val="0"/>
        </a:spcAft>
        <a:defRPr sz="3000">
          <a:solidFill>
            <a:schemeClr val="tx2"/>
          </a:solidFill>
          <a:latin typeface="Century Schoolbook" pitchFamily="18" charset="0"/>
          <a:cs typeface="Times New Roman" pitchFamily="18" charset="0"/>
        </a:defRPr>
      </a:lvl8pPr>
      <a:lvl9pPr marL="1828800" algn="l" rtl="1" fontAlgn="base">
        <a:spcBef>
          <a:spcPct val="0"/>
        </a:spcBef>
        <a:spcAft>
          <a:spcPct val="0"/>
        </a:spcAft>
        <a:defRPr sz="3000">
          <a:solidFill>
            <a:schemeClr val="tx2"/>
          </a:solidFill>
          <a:latin typeface="Century Schoolbook" pitchFamily="18" charset="0"/>
          <a:cs typeface="Times New Roman" pitchFamily="18" charset="0"/>
        </a:defRPr>
      </a:lvl9pPr>
    </p:titleStyle>
    <p:bodyStyle>
      <a:lvl1pPr marL="273050" indent="-273050" algn="r" rtl="1"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r" rtl="1"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r" rtl="1" eaLnBrk="0" fontAlgn="base" hangingPunct="0">
        <a:spcBef>
          <a:spcPct val="20000"/>
        </a:spcBef>
        <a:spcAft>
          <a:spcPct val="0"/>
        </a:spcAft>
        <a:buClr>
          <a:srgbClr val="E0752F"/>
        </a:buClr>
        <a:buSzPct val="60000"/>
        <a:buFont typeface="Wingdings" panose="05000000000000000000" pitchFamily="2" charset="2"/>
        <a:buChar char=""/>
        <a:defRPr sz="2400" kern="1200">
          <a:solidFill>
            <a:schemeClr val="tx1"/>
          </a:solidFill>
          <a:latin typeface="+mn-lt"/>
          <a:ea typeface="+mn-ea"/>
          <a:cs typeface="+mn-cs"/>
        </a:defRPr>
      </a:lvl3pPr>
      <a:lvl4pPr marL="1187450" indent="-182563" algn="r" rtl="1" eaLnBrk="0" fontAlgn="base" hangingPunct="0">
        <a:spcBef>
          <a:spcPct val="20000"/>
        </a:spcBef>
        <a:spcAft>
          <a:spcPct val="0"/>
        </a:spcAft>
        <a:buClr>
          <a:srgbClr val="FEC3AE"/>
        </a:buClr>
        <a:buSzPct val="60000"/>
        <a:buFont typeface="Wingdings" panose="05000000000000000000" pitchFamily="2" charset="2"/>
        <a:buChar char=""/>
        <a:defRPr sz="2000" kern="1200">
          <a:solidFill>
            <a:schemeClr val="tx1"/>
          </a:solidFill>
          <a:latin typeface="+mn-lt"/>
          <a:ea typeface="+mn-ea"/>
          <a:cs typeface="+mn-cs"/>
        </a:defRPr>
      </a:lvl4pPr>
      <a:lvl5pPr marL="1462088" indent="-182563" algn="r" rtl="1"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63525"/>
            <a:ext cx="6172200" cy="4754563"/>
          </a:xfrm>
        </p:spPr>
        <p:txBody>
          <a:bodyPr>
            <a:noAutofit/>
          </a:bodyPr>
          <a:lstStyle/>
          <a:p>
            <a:pPr algn="ctr">
              <a:defRPr/>
            </a:pPr>
            <a:r>
              <a:rPr lang="fa-IR" sz="4000" dirty="0" smtClean="0">
                <a:solidFill>
                  <a:srgbClr val="7030A0"/>
                </a:solidFill>
              </a:rPr>
              <a:t/>
            </a:r>
            <a:br>
              <a:rPr lang="fa-IR" sz="4000" dirty="0" smtClean="0">
                <a:solidFill>
                  <a:srgbClr val="7030A0"/>
                </a:solidFill>
              </a:rPr>
            </a:br>
            <a:r>
              <a:rPr lang="fa-IR" sz="4000" dirty="0">
                <a:solidFill>
                  <a:srgbClr val="7030A0"/>
                </a:solidFill>
              </a:rPr>
              <a:t/>
            </a:r>
            <a:br>
              <a:rPr lang="fa-IR" sz="4000" dirty="0">
                <a:solidFill>
                  <a:srgbClr val="7030A0"/>
                </a:solidFill>
              </a:rPr>
            </a:br>
            <a:r>
              <a:rPr lang="fa-IR" sz="4000" dirty="0" smtClean="0">
                <a:solidFill>
                  <a:srgbClr val="7030A0"/>
                </a:solidFill>
              </a:rPr>
              <a:t/>
            </a:r>
            <a:br>
              <a:rPr lang="fa-IR" sz="4000" dirty="0" smtClean="0">
                <a:solidFill>
                  <a:srgbClr val="7030A0"/>
                </a:solidFill>
              </a:rPr>
            </a:br>
            <a:r>
              <a:rPr lang="fa-IR" sz="4000" dirty="0">
                <a:solidFill>
                  <a:srgbClr val="7030A0"/>
                </a:solidFill>
              </a:rPr>
              <a:t/>
            </a:r>
            <a:br>
              <a:rPr lang="fa-IR" sz="4000" dirty="0">
                <a:solidFill>
                  <a:srgbClr val="7030A0"/>
                </a:solidFill>
              </a:rPr>
            </a:br>
            <a:r>
              <a:rPr lang="fa-IR" sz="4000" dirty="0" smtClean="0">
                <a:solidFill>
                  <a:srgbClr val="7030A0"/>
                </a:solidFill>
              </a:rPr>
              <a:t/>
            </a:r>
            <a:br>
              <a:rPr lang="fa-IR" sz="4000" dirty="0" smtClean="0">
                <a:solidFill>
                  <a:srgbClr val="7030A0"/>
                </a:solidFill>
              </a:rPr>
            </a:br>
            <a:r>
              <a:rPr lang="fa-IR" sz="4000" dirty="0">
                <a:solidFill>
                  <a:srgbClr val="7030A0"/>
                </a:solidFill>
              </a:rPr>
              <a:t/>
            </a:r>
            <a:br>
              <a:rPr lang="fa-IR" sz="4000" dirty="0">
                <a:solidFill>
                  <a:srgbClr val="7030A0"/>
                </a:solidFill>
              </a:rPr>
            </a:br>
            <a:r>
              <a:rPr lang="fa-IR" sz="4000" dirty="0" smtClean="0">
                <a:solidFill>
                  <a:srgbClr val="7030A0"/>
                </a:solidFill>
              </a:rPr>
              <a:t/>
            </a:r>
            <a:br>
              <a:rPr lang="fa-IR" sz="4000" dirty="0" smtClean="0">
                <a:solidFill>
                  <a:srgbClr val="7030A0"/>
                </a:solidFill>
              </a:rPr>
            </a:br>
            <a:r>
              <a:rPr lang="fa-IR" sz="4000" dirty="0">
                <a:solidFill>
                  <a:srgbClr val="7030A0"/>
                </a:solidFill>
              </a:rPr>
              <a:t/>
            </a:r>
            <a:br>
              <a:rPr lang="fa-IR" sz="4000" dirty="0">
                <a:solidFill>
                  <a:srgbClr val="7030A0"/>
                </a:solidFill>
              </a:rPr>
            </a:br>
            <a:r>
              <a:rPr lang="fa-IR" sz="4000" dirty="0" smtClean="0">
                <a:solidFill>
                  <a:srgbClr val="7030A0"/>
                </a:solidFill>
              </a:rPr>
              <a:t/>
            </a:r>
            <a:br>
              <a:rPr lang="fa-IR" sz="4000" dirty="0" smtClean="0">
                <a:solidFill>
                  <a:srgbClr val="7030A0"/>
                </a:solidFill>
              </a:rPr>
            </a:br>
            <a:r>
              <a:rPr lang="fa-IR" sz="4000" dirty="0">
                <a:solidFill>
                  <a:srgbClr val="7030A0"/>
                </a:solidFill>
              </a:rPr>
              <a:t/>
            </a:r>
            <a:br>
              <a:rPr lang="fa-IR" sz="4000" dirty="0">
                <a:solidFill>
                  <a:srgbClr val="7030A0"/>
                </a:solidFill>
              </a:rPr>
            </a:br>
            <a:r>
              <a:rPr lang="fa-IR" sz="4000" dirty="0" smtClean="0">
                <a:solidFill>
                  <a:srgbClr val="7030A0"/>
                </a:solidFill>
              </a:rPr>
              <a:t/>
            </a:r>
            <a:br>
              <a:rPr lang="fa-IR" sz="4000" dirty="0" smtClean="0">
                <a:solidFill>
                  <a:srgbClr val="7030A0"/>
                </a:solidFill>
              </a:rPr>
            </a:br>
            <a:r>
              <a:rPr lang="fa-IR" sz="4000" dirty="0">
                <a:solidFill>
                  <a:srgbClr val="7030A0"/>
                </a:solidFill>
              </a:rPr>
              <a:t/>
            </a:r>
            <a:br>
              <a:rPr lang="fa-IR" sz="4000" dirty="0">
                <a:solidFill>
                  <a:srgbClr val="7030A0"/>
                </a:solidFill>
              </a:rPr>
            </a:br>
            <a:r>
              <a:rPr lang="fa-IR" sz="4000" dirty="0" smtClean="0">
                <a:solidFill>
                  <a:srgbClr val="7030A0"/>
                </a:solidFill>
              </a:rPr>
              <a:t>کمپینهای تبلیغاتی </a:t>
            </a:r>
            <a:br>
              <a:rPr lang="fa-IR" sz="4000" dirty="0" smtClean="0">
                <a:solidFill>
                  <a:srgbClr val="7030A0"/>
                </a:solidFill>
              </a:rPr>
            </a:br>
            <a:r>
              <a:rPr lang="fa-IR" sz="4000" dirty="0" smtClean="0">
                <a:solidFill>
                  <a:srgbClr val="FF0000"/>
                </a:solidFill>
              </a:rPr>
              <a:t>و</a:t>
            </a:r>
            <a:r>
              <a:rPr lang="fa-IR" sz="4000" dirty="0" smtClean="0">
                <a:solidFill>
                  <a:srgbClr val="7030A0"/>
                </a:solidFill>
              </a:rPr>
              <a:t/>
            </a:r>
            <a:br>
              <a:rPr lang="fa-IR" sz="4000" dirty="0" smtClean="0">
                <a:solidFill>
                  <a:srgbClr val="7030A0"/>
                </a:solidFill>
              </a:rPr>
            </a:br>
            <a:r>
              <a:rPr lang="fa-IR" sz="4000" dirty="0" smtClean="0">
                <a:solidFill>
                  <a:srgbClr val="7030A0"/>
                </a:solidFill>
              </a:rPr>
              <a:t> بازاریابی حسی:</a:t>
            </a:r>
            <a:br>
              <a:rPr lang="fa-IR" sz="4000" dirty="0" smtClean="0">
                <a:solidFill>
                  <a:srgbClr val="7030A0"/>
                </a:solidFill>
              </a:rPr>
            </a:br>
            <a:r>
              <a:rPr lang="fa-IR" sz="4000" dirty="0" smtClean="0">
                <a:solidFill>
                  <a:srgbClr val="7030A0"/>
                </a:solidFill>
              </a:rPr>
              <a:t/>
            </a:r>
            <a:br>
              <a:rPr lang="fa-IR" sz="4000" dirty="0" smtClean="0">
                <a:solidFill>
                  <a:srgbClr val="7030A0"/>
                </a:solidFill>
              </a:rPr>
            </a:br>
            <a:r>
              <a:rPr lang="fa-IR" sz="4000" dirty="0" smtClean="0">
                <a:solidFill>
                  <a:srgbClr val="7030A0"/>
                </a:solidFill>
              </a:rPr>
              <a:t> </a:t>
            </a:r>
            <a:r>
              <a:rPr lang="fa-IR" sz="3200" dirty="0" smtClean="0">
                <a:solidFill>
                  <a:srgbClr val="7030A0"/>
                </a:solidFill>
              </a:rPr>
              <a:t>تجربه ی تعاملی ارتباط با مشتریان</a:t>
            </a:r>
            <a:r>
              <a:rPr lang="fa-IR" sz="4000" dirty="0" smtClean="0">
                <a:solidFill>
                  <a:schemeClr val="accent3">
                    <a:lumMod val="75000"/>
                  </a:schemeClr>
                </a:solidFill>
              </a:rPr>
              <a:t/>
            </a:r>
            <a:br>
              <a:rPr lang="fa-IR" sz="4000" dirty="0" smtClean="0">
                <a:solidFill>
                  <a:schemeClr val="accent3">
                    <a:lumMod val="75000"/>
                  </a:schemeClr>
                </a:solidFill>
              </a:rPr>
            </a:br>
            <a:r>
              <a:rPr lang="fa-IR" sz="4000" dirty="0" smtClean="0">
                <a:solidFill>
                  <a:schemeClr val="accent3">
                    <a:lumMod val="75000"/>
                  </a:schemeClr>
                </a:solidFill>
              </a:rPr>
              <a:t/>
            </a:r>
            <a:br>
              <a:rPr lang="fa-IR" sz="4000" dirty="0" smtClean="0">
                <a:solidFill>
                  <a:schemeClr val="accent3">
                    <a:lumMod val="75000"/>
                  </a:schemeClr>
                </a:solidFill>
              </a:rPr>
            </a:br>
            <a:endParaRPr lang="en-US" sz="4000" dirty="0">
              <a:solidFill>
                <a:schemeClr val="accent3">
                  <a:lumMod val="75000"/>
                </a:schemeClr>
              </a:solidFill>
            </a:endParaRPr>
          </a:p>
        </p:txBody>
      </p:sp>
      <p:sp>
        <p:nvSpPr>
          <p:cNvPr id="3" name="Subtitle 2"/>
          <p:cNvSpPr>
            <a:spLocks noGrp="1"/>
          </p:cNvSpPr>
          <p:nvPr>
            <p:ph type="subTitle" idx="1"/>
          </p:nvPr>
        </p:nvSpPr>
        <p:spPr>
          <a:xfrm>
            <a:off x="2286000" y="4672013"/>
            <a:ext cx="6172200" cy="1703387"/>
          </a:xfrm>
          <a:ln>
            <a:solidFill>
              <a:schemeClr val="bg1"/>
            </a:solidFill>
          </a:ln>
        </p:spPr>
        <p:txBody>
          <a:bodyPr/>
          <a:lstStyle/>
          <a:p>
            <a:pPr algn="r">
              <a:defRPr/>
            </a:pPr>
            <a:endParaRPr lang="fa-IR" sz="2000" dirty="0" smtClean="0">
              <a:solidFill>
                <a:srgbClr val="002060"/>
              </a:solidFill>
            </a:endParaRPr>
          </a:p>
          <a:p>
            <a:pPr>
              <a:defRPr/>
            </a:pPr>
            <a:endParaRPr lang="en-US" dirty="0">
              <a:solidFill>
                <a:schemeClr val="accent3">
                  <a:lumMod val="50000"/>
                </a:schemeClr>
              </a:solidFill>
            </a:endParaRPr>
          </a:p>
        </p:txBody>
      </p:sp>
      <p:sp>
        <p:nvSpPr>
          <p:cNvPr id="10244" name="Footer Placeholder 4"/>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r" rtl="1">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cs typeface="Times New Roman" panose="02020603050405020304" pitchFamily="18" charset="0"/>
              </a:defRPr>
            </a:lvl1pPr>
            <a:lvl2pPr marL="742950" indent="-285750" algn="r" rtl="1">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cs typeface="Times New Roman" panose="02020603050405020304" pitchFamily="18" charset="0"/>
              </a:defRPr>
            </a:lvl2pPr>
            <a:lvl3pPr marL="1143000" indent="-228600" algn="r" rtl="1">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cs typeface="Times New Roman" panose="02020603050405020304" pitchFamily="18" charset="0"/>
              </a:defRPr>
            </a:lvl3pPr>
            <a:lvl4pPr marL="1600200" indent="-228600" algn="r" rtl="1">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cs typeface="Times New Roman" panose="02020603050405020304" pitchFamily="18" charset="0"/>
              </a:defRPr>
            </a:lvl4pPr>
            <a:lvl5pPr marL="2057400" indent="-228600" algn="r" rtl="1">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5pPr>
            <a:lvl6pPr marL="2514600" indent="-228600" algn="r" rtl="1"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6pPr>
            <a:lvl7pPr marL="2971800" indent="-228600" algn="r" rtl="1"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7pPr>
            <a:lvl8pPr marL="3429000" indent="-228600" algn="r" rtl="1"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8pPr>
            <a:lvl9pPr marL="3886200" indent="-228600" algn="r" rtl="1"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9pPr>
          </a:lstStyle>
          <a:p>
            <a:pPr algn="l">
              <a:spcBef>
                <a:spcPct val="0"/>
              </a:spcBef>
              <a:buClrTx/>
              <a:buSzTx/>
              <a:buFontTx/>
              <a:buNone/>
            </a:pPr>
            <a:r>
              <a:rPr lang="fa-IR" altLang="fa-IR" sz="1200" dirty="0" smtClean="0">
                <a:solidFill>
                  <a:schemeClr val="tx2"/>
                </a:solidFill>
                <a:latin typeface="Arial" panose="020B0604020202020204" pitchFamily="34" charset="0"/>
                <a:cs typeface="Titr" pitchFamily="2" charset="0"/>
              </a:rPr>
              <a:t>0/1</a:t>
            </a:r>
            <a:endParaRPr lang="en-US" altLang="fa-IR" sz="1200" dirty="0" smtClean="0">
              <a:solidFill>
                <a:schemeClr val="tx2"/>
              </a:solidFill>
              <a:latin typeface="Arial" panose="020B0604020202020204" pitchFamily="34" charset="0"/>
              <a:cs typeface="Titr" pitchFamily="2" charset="0"/>
            </a:endParaRPr>
          </a:p>
        </p:txBody>
      </p:sp>
      <p:sp>
        <p:nvSpPr>
          <p:cNvPr id="10245"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cs typeface="Times New Roman" panose="02020603050405020304" pitchFamily="18" charset="0"/>
              </a:defRPr>
            </a:lvl1pPr>
            <a:lvl2pPr marL="742950" indent="-285750" algn="r" rtl="1">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cs typeface="Times New Roman" panose="02020603050405020304" pitchFamily="18" charset="0"/>
              </a:defRPr>
            </a:lvl2pPr>
            <a:lvl3pPr marL="1143000" indent="-228600" algn="r" rtl="1">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cs typeface="Times New Roman" panose="02020603050405020304" pitchFamily="18" charset="0"/>
              </a:defRPr>
            </a:lvl3pPr>
            <a:lvl4pPr marL="1600200" indent="-228600" algn="r" rtl="1">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cs typeface="Times New Roman" panose="02020603050405020304" pitchFamily="18" charset="0"/>
              </a:defRPr>
            </a:lvl4pPr>
            <a:lvl5pPr marL="2057400" indent="-228600" algn="r" rtl="1">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5pPr>
            <a:lvl6pPr marL="2514600" indent="-228600" algn="r" rtl="1"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6pPr>
            <a:lvl7pPr marL="2971800" indent="-228600" algn="r" rtl="1"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7pPr>
            <a:lvl8pPr marL="3429000" indent="-228600" algn="r" rtl="1"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8pPr>
            <a:lvl9pPr marL="3886200" indent="-228600" algn="r" rtl="1"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9pPr>
          </a:lstStyle>
          <a:p>
            <a:pPr algn="ctr">
              <a:spcBef>
                <a:spcPct val="0"/>
              </a:spcBef>
              <a:buClrTx/>
              <a:buSzTx/>
              <a:buFontTx/>
              <a:buNone/>
            </a:pPr>
            <a:fld id="{49DD20B5-314F-4EEC-976E-80F7E6C7502B}" type="slidenum">
              <a:rPr lang="ar-SA" altLang="fa-IR" sz="1400">
                <a:solidFill>
                  <a:srgbClr val="FFFFFF"/>
                </a:solidFill>
                <a:latin typeface="Arial" panose="020B0604020202020204" pitchFamily="34" charset="0"/>
                <a:cs typeface="Titr" pitchFamily="2" charset="0"/>
              </a:rPr>
              <a:pPr algn="ctr">
                <a:spcBef>
                  <a:spcPct val="0"/>
                </a:spcBef>
                <a:buClrTx/>
                <a:buSzTx/>
                <a:buFontTx/>
                <a:buNone/>
              </a:pPr>
              <a:t>1</a:t>
            </a:fld>
            <a:endParaRPr lang="en-US" altLang="fa-IR" sz="1400">
              <a:solidFill>
                <a:srgbClr val="FFFFFF"/>
              </a:solidFill>
              <a:latin typeface="Arial" panose="020B0604020202020204" pitchFamily="34" charset="0"/>
              <a:cs typeface="Titr" pitchFamily="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7" name="TextBox 7"/>
          <p:cNvSpPr txBox="1">
            <a:spLocks noChangeArrowheads="1"/>
          </p:cNvSpPr>
          <p:nvPr/>
        </p:nvSpPr>
        <p:spPr bwMode="auto">
          <a:xfrm>
            <a:off x="1074738" y="381000"/>
            <a:ext cx="7291387" cy="4246563"/>
          </a:xfrm>
          <a:prstGeom prst="rect">
            <a:avLst/>
          </a:prstGeom>
          <a:noFill/>
          <a:ln w="9525">
            <a:noFill/>
            <a:miter lim="800000"/>
            <a:headEnd/>
            <a:tailEnd/>
          </a:ln>
        </p:spPr>
        <p:txBody>
          <a:bodyPr>
            <a:spAutoFit/>
          </a:bodyPr>
          <a:lstStyle/>
          <a:p>
            <a:pPr algn="r" rtl="1" eaLnBrk="1" hangingPunct="1">
              <a:lnSpc>
                <a:spcPct val="150000"/>
              </a:lnSpc>
              <a:defRPr/>
            </a:pPr>
            <a:r>
              <a:rPr lang="fa-IR" sz="2000" dirty="0">
                <a:solidFill>
                  <a:srgbClr val="FF0000"/>
                </a:solidFill>
                <a:cs typeface="+mj-cs"/>
              </a:rPr>
              <a:t>آدیداس و خلق تجربه‌ای جدید برای خرید</a:t>
            </a:r>
          </a:p>
          <a:p>
            <a:pPr algn="r" rtl="1" eaLnBrk="1" hangingPunct="1">
              <a:lnSpc>
                <a:spcPct val="150000"/>
              </a:lnSpc>
              <a:defRPr/>
            </a:pPr>
            <a:r>
              <a:rPr lang="fa-IR" sz="2000" b="0" dirty="0">
                <a:solidFill>
                  <a:srgbClr val="000066"/>
                </a:solidFill>
                <a:cs typeface="2  Mitra" pitchFamily="2" charset="-78"/>
              </a:rPr>
              <a:t>خرید كردن برای بیشتر افراد تجربه‌ای خوشایند است، اما ناراحتی فروشندگان به دلیل سوالات مكرر خریداران و سپس عدم‌خرید آنها و عدم رضایت خریداران به دلیل خستگی و عدم پاسخگویی فروشندگان، یكی از معضلات جدی در این زمینه است كه لذت‌بخش بودن خرید را كاهش می‌دهد.</a:t>
            </a:r>
          </a:p>
          <a:p>
            <a:pPr algn="r" rtl="1" eaLnBrk="1" hangingPunct="1">
              <a:lnSpc>
                <a:spcPct val="150000"/>
              </a:lnSpc>
              <a:defRPr/>
            </a:pPr>
            <a:r>
              <a:rPr lang="fa-IR" sz="2000" b="0" dirty="0">
                <a:solidFill>
                  <a:srgbClr val="000066"/>
                </a:solidFill>
                <a:cs typeface="2  Mitra" pitchFamily="2" charset="-78"/>
              </a:rPr>
              <a:t>برندهای زیادی هستند كه می‌خواهند این مانع را از فرآیند خرید حذف كنند. یكی از این برندها آدیداس است كه در جدیدترین كمپین بازاریابی حسی خود، اصلاح رابطه</a:t>
            </a:r>
          </a:p>
          <a:p>
            <a:pPr algn="r" rtl="1" eaLnBrk="1" hangingPunct="1">
              <a:lnSpc>
                <a:spcPct val="150000"/>
              </a:lnSpc>
              <a:defRPr/>
            </a:pPr>
            <a:r>
              <a:rPr lang="fa-IR" sz="2000" b="0" dirty="0">
                <a:solidFill>
                  <a:srgbClr val="000066"/>
                </a:solidFill>
                <a:cs typeface="2  Mitra" pitchFamily="2" charset="-78"/>
              </a:rPr>
              <a:t>فروشنده – خریدار را هدف گرفته است. آدیداس در این كمپین به خریداران محصولات خود این امكان را می‌دهد كه بدون حضور در داخل فروشگاه، تمام محصولات آن را ببینند و در صورت تمایل خرید كنند. </a:t>
            </a:r>
          </a:p>
        </p:txBody>
      </p:sp>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95775"/>
            <a:ext cx="5286375" cy="256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TextBox 7"/>
          <p:cNvSpPr txBox="1">
            <a:spLocks noChangeArrowheads="1"/>
          </p:cNvSpPr>
          <p:nvPr/>
        </p:nvSpPr>
        <p:spPr bwMode="auto">
          <a:xfrm>
            <a:off x="1074738" y="381000"/>
            <a:ext cx="7291387"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cs typeface="Times New Roman" panose="02020603050405020304" pitchFamily="18" charset="0"/>
              </a:defRPr>
            </a:lvl1pPr>
            <a:lvl2pPr marL="742950" indent="-285750" algn="r" rtl="1">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cs typeface="Times New Roman" panose="02020603050405020304" pitchFamily="18" charset="0"/>
              </a:defRPr>
            </a:lvl2pPr>
            <a:lvl3pPr marL="1143000" indent="-228600" algn="r" rtl="1">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cs typeface="Times New Roman" panose="02020603050405020304" pitchFamily="18" charset="0"/>
              </a:defRPr>
            </a:lvl3pPr>
            <a:lvl4pPr marL="1600200" indent="-228600" algn="r" rtl="1">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cs typeface="Times New Roman" panose="02020603050405020304" pitchFamily="18" charset="0"/>
              </a:defRPr>
            </a:lvl4pPr>
            <a:lvl5pPr marL="2057400" indent="-228600" algn="r" rtl="1">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5pPr>
            <a:lvl6pPr marL="2514600" indent="-228600" algn="r" rtl="1"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6pPr>
            <a:lvl7pPr marL="2971800" indent="-228600" algn="r" rtl="1"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7pPr>
            <a:lvl8pPr marL="3429000" indent="-228600" algn="r" rtl="1"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8pPr>
            <a:lvl9pPr marL="3886200" indent="-228600" algn="r" rtl="1"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9pPr>
          </a:lstStyle>
          <a:p>
            <a:pPr eaLnBrk="1" hangingPunct="1">
              <a:lnSpc>
                <a:spcPct val="150000"/>
              </a:lnSpc>
              <a:spcBef>
                <a:spcPct val="0"/>
              </a:spcBef>
              <a:buClrTx/>
              <a:buSzTx/>
              <a:buFontTx/>
              <a:buNone/>
            </a:pPr>
            <a:r>
              <a:rPr lang="fa-IR" altLang="fa-IR" sz="2000" b="0">
                <a:solidFill>
                  <a:srgbClr val="000066"/>
                </a:solidFill>
                <a:latin typeface="Arial" panose="020B0604020202020204" pitchFamily="34" charset="0"/>
                <a:cs typeface="2  Mitra" pitchFamily="2" charset="0"/>
              </a:rPr>
              <a:t>تنها كاری كه این افراد باید انجام می‌دادند، لمس شیشه فروشگاه آدیداس و دیدن هر یك از محصولات داخل فروشگاه بود. خریداران حتی می‌توانستند با دادن كدی مخصوص، تمام محصولات داخل فروشگاه را روی گوشی‌های همراه خود ببینند و در صورت تمایل، محصول موردنظر خود را در سبد خرید محصولات قرار دهند.</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6"/>
          <p:cNvSpPr>
            <a:spLocks noChangeArrowheads="1"/>
          </p:cNvSpPr>
          <p:nvPr/>
        </p:nvSpPr>
        <p:spPr bwMode="auto">
          <a:xfrm>
            <a:off x="1058863" y="731838"/>
            <a:ext cx="7307262" cy="3970337"/>
          </a:xfrm>
          <a:prstGeom prst="rect">
            <a:avLst/>
          </a:prstGeom>
          <a:noFill/>
          <a:ln w="9525">
            <a:noFill/>
            <a:miter lim="800000"/>
            <a:headEnd/>
            <a:tailEnd/>
          </a:ln>
        </p:spPr>
        <p:txBody>
          <a:bodyPr>
            <a:spAutoFit/>
          </a:bodyPr>
          <a:lstStyle/>
          <a:p>
            <a:pPr algn="r" rtl="1" eaLnBrk="1" hangingPunct="1">
              <a:lnSpc>
                <a:spcPct val="150000"/>
              </a:lnSpc>
              <a:defRPr/>
            </a:pPr>
            <a:r>
              <a:rPr lang="fa-IR" sz="2400" i="1" dirty="0">
                <a:solidFill>
                  <a:srgbClr val="FF0000"/>
                </a:solidFill>
                <a:cs typeface="+mj-cs"/>
              </a:rPr>
              <a:t>دست‌ها بالا، این یك دزدی معكوس است:</a:t>
            </a:r>
          </a:p>
          <a:p>
            <a:pPr algn="r" rtl="1" eaLnBrk="1" hangingPunct="1">
              <a:lnSpc>
                <a:spcPct val="150000"/>
              </a:lnSpc>
              <a:defRPr/>
            </a:pPr>
            <a:endParaRPr lang="fa-IR" sz="2400" b="0" dirty="0">
              <a:solidFill>
                <a:srgbClr val="000066"/>
              </a:solidFill>
              <a:cs typeface="2  Mitra" pitchFamily="2" charset="-78"/>
            </a:endParaRPr>
          </a:p>
          <a:p>
            <a:pPr algn="r" rtl="1" eaLnBrk="1" hangingPunct="1">
              <a:lnSpc>
                <a:spcPct val="150000"/>
              </a:lnSpc>
              <a:defRPr/>
            </a:pPr>
            <a:r>
              <a:rPr lang="fa-IR" sz="2400" b="0" dirty="0">
                <a:solidFill>
                  <a:srgbClr val="000066"/>
                </a:solidFill>
                <a:cs typeface="2  Mitra" pitchFamily="2" charset="-78"/>
              </a:rPr>
              <a:t>برندها معمولا زمانی كه با كاهش تقاضا برای خرید محصولات یا خدمات خود مواجه می‌شوند، به تبلیغات بیشتر روی می‌آورند یا شیوه‌های جدیدی را در بازاریابی خود به كار می‌گیرند؛ اما یك برند استرالیایی با كمپینی بسیار خلاق، به كاهش تقاضا برای محصولاتش عكس‌العمل نشان داد.</a:t>
            </a:r>
          </a:p>
          <a:p>
            <a:pPr algn="r" rtl="1" eaLnBrk="1" hangingPunct="1">
              <a:lnSpc>
                <a:spcPct val="150000"/>
              </a:lnSpc>
              <a:defRPr/>
            </a:pPr>
            <a:endParaRPr lang="fa-IR" sz="2400" b="0" dirty="0">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extBox 7"/>
          <p:cNvSpPr txBox="1">
            <a:spLocks noChangeArrowheads="1"/>
          </p:cNvSpPr>
          <p:nvPr/>
        </p:nvSpPr>
        <p:spPr bwMode="auto">
          <a:xfrm>
            <a:off x="1089025" y="746125"/>
            <a:ext cx="7277100" cy="282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cs typeface="Times New Roman" panose="02020603050405020304" pitchFamily="18" charset="0"/>
              </a:defRPr>
            </a:lvl1pPr>
            <a:lvl2pPr marL="742950" indent="-285750" algn="r" rtl="1">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cs typeface="Times New Roman" panose="02020603050405020304" pitchFamily="18" charset="0"/>
              </a:defRPr>
            </a:lvl2pPr>
            <a:lvl3pPr marL="1143000" indent="-228600" algn="r" rtl="1">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cs typeface="Times New Roman" panose="02020603050405020304" pitchFamily="18" charset="0"/>
              </a:defRPr>
            </a:lvl3pPr>
            <a:lvl4pPr marL="1600200" indent="-228600" algn="r" rtl="1">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cs typeface="Times New Roman" panose="02020603050405020304" pitchFamily="18" charset="0"/>
              </a:defRPr>
            </a:lvl4pPr>
            <a:lvl5pPr marL="2057400" indent="-228600" algn="r" rtl="1">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5pPr>
            <a:lvl6pPr marL="2514600" indent="-228600" algn="r" rtl="1"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6pPr>
            <a:lvl7pPr marL="2971800" indent="-228600" algn="r" rtl="1"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7pPr>
            <a:lvl8pPr marL="3429000" indent="-228600" algn="r" rtl="1"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8pPr>
            <a:lvl9pPr marL="3886200" indent="-228600" algn="r" rtl="1"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9pPr>
          </a:lstStyle>
          <a:p>
            <a:pPr eaLnBrk="1" hangingPunct="1">
              <a:lnSpc>
                <a:spcPct val="150000"/>
              </a:lnSpc>
              <a:spcBef>
                <a:spcPct val="0"/>
              </a:spcBef>
              <a:buClrTx/>
              <a:buSzTx/>
              <a:buFontTx/>
              <a:buNone/>
            </a:pPr>
            <a:r>
              <a:rPr lang="fa-IR" altLang="fa-IR" sz="2000" b="0">
                <a:solidFill>
                  <a:srgbClr val="000066"/>
                </a:solidFill>
                <a:latin typeface="Arial" panose="020B0604020202020204" pitchFamily="34" charset="0"/>
                <a:cs typeface="2  Mitra" pitchFamily="2" charset="0"/>
              </a:rPr>
              <a:t>اوك </a:t>
            </a:r>
            <a:r>
              <a:rPr lang="en-US" altLang="fa-IR" sz="2000" b="0">
                <a:solidFill>
                  <a:srgbClr val="FF0000"/>
                </a:solidFill>
                <a:latin typeface="Arial" panose="020B0604020202020204" pitchFamily="34" charset="0"/>
                <a:cs typeface="2  Mitra" pitchFamily="2" charset="0"/>
              </a:rPr>
              <a:t>oak)</a:t>
            </a:r>
            <a:r>
              <a:rPr lang="en-US" altLang="fa-IR" sz="2000" b="0">
                <a:solidFill>
                  <a:srgbClr val="000066"/>
                </a:solidFill>
                <a:latin typeface="Arial" panose="020B0604020202020204" pitchFamily="34" charset="0"/>
                <a:cs typeface="2  Mitra" pitchFamily="2" charset="0"/>
              </a:rPr>
              <a:t> </a:t>
            </a:r>
            <a:r>
              <a:rPr lang="fa-IR" altLang="fa-IR" sz="2000" b="0">
                <a:solidFill>
                  <a:srgbClr val="000066"/>
                </a:solidFill>
                <a:latin typeface="Arial" panose="020B0604020202020204" pitchFamily="34" charset="0"/>
                <a:cs typeface="2  Mitra" pitchFamily="2" charset="0"/>
              </a:rPr>
              <a:t> </a:t>
            </a:r>
            <a:r>
              <a:rPr lang="fa-IR" altLang="fa-IR" sz="2000">
                <a:solidFill>
                  <a:srgbClr val="FF0000"/>
                </a:solidFill>
                <a:latin typeface="Arial" panose="020B0604020202020204" pitchFamily="34" charset="0"/>
                <a:cs typeface="2  Mitra" pitchFamily="2" charset="0"/>
              </a:rPr>
              <a:t>) </a:t>
            </a:r>
            <a:r>
              <a:rPr lang="fa-IR" altLang="fa-IR" sz="2000" b="0">
                <a:solidFill>
                  <a:srgbClr val="000066"/>
                </a:solidFill>
                <a:latin typeface="Arial" panose="020B0604020202020204" pitchFamily="34" charset="0"/>
                <a:cs typeface="2  Mitra" pitchFamily="2" charset="0"/>
              </a:rPr>
              <a:t>یك برند استرالیایی شیر طعم‌دار است كه در سال 1967 فعالیت خود را در این كشور آغاز كرد. مسوولان اوك كه در بررسی‌های خود متوجه شده بودند تقاضا برای محصول آنها در بازار كم شده است، كمپینی با عنوان دزدی معكوس اجرا كردند. در این كمپین بازاریابی حسی، چهار نفر كه ماسك‌هایی به صورت خود زده بودند به خانه‌ها و فروشگاه‌های مصرف‌كنندگان شیر اوك وارد می‌شدند و از آنها می‌خواستند دست‌هایشان را بالا آورده و از جایشان تكان نخورند، زیرا این یك دزدی معكوس است. </a:t>
            </a:r>
          </a:p>
        </p:txBody>
      </p:sp>
      <p:pic>
        <p:nvPicPr>
          <p:cNvPr id="337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1075" y="3805238"/>
            <a:ext cx="4953000"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TextBox 6"/>
          <p:cNvSpPr txBox="1">
            <a:spLocks noChangeArrowheads="1"/>
          </p:cNvSpPr>
          <p:nvPr/>
        </p:nvSpPr>
        <p:spPr bwMode="auto">
          <a:xfrm>
            <a:off x="1089025" y="731838"/>
            <a:ext cx="72771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cs typeface="Times New Roman" panose="02020603050405020304" pitchFamily="18" charset="0"/>
              </a:defRPr>
            </a:lvl1pPr>
            <a:lvl2pPr marL="742950" indent="-285750" algn="r" rtl="1">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cs typeface="Times New Roman" panose="02020603050405020304" pitchFamily="18" charset="0"/>
              </a:defRPr>
            </a:lvl2pPr>
            <a:lvl3pPr marL="1143000" indent="-228600" algn="r" rtl="1">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cs typeface="Times New Roman" panose="02020603050405020304" pitchFamily="18" charset="0"/>
              </a:defRPr>
            </a:lvl3pPr>
            <a:lvl4pPr marL="1600200" indent="-228600" algn="r" rtl="1">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cs typeface="Times New Roman" panose="02020603050405020304" pitchFamily="18" charset="0"/>
              </a:defRPr>
            </a:lvl4pPr>
            <a:lvl5pPr marL="2057400" indent="-228600" algn="r" rtl="1">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5pPr>
            <a:lvl6pPr marL="2514600" indent="-228600" algn="r" rtl="1"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6pPr>
            <a:lvl7pPr marL="2971800" indent="-228600" algn="r" rtl="1"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7pPr>
            <a:lvl8pPr marL="3429000" indent="-228600" algn="r" rtl="1"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8pPr>
            <a:lvl9pPr marL="3886200" indent="-228600" algn="r" rtl="1"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9pPr>
          </a:lstStyle>
          <a:p>
            <a:pPr eaLnBrk="1" hangingPunct="1">
              <a:lnSpc>
                <a:spcPct val="150000"/>
              </a:lnSpc>
              <a:spcBef>
                <a:spcPct val="0"/>
              </a:spcBef>
              <a:buClrTx/>
              <a:buSzTx/>
              <a:buFontTx/>
              <a:buNone/>
            </a:pPr>
            <a:r>
              <a:rPr lang="fa-IR" altLang="fa-IR" sz="2000" b="0">
                <a:solidFill>
                  <a:srgbClr val="000066"/>
                </a:solidFill>
                <a:latin typeface="Arial" panose="020B0604020202020204" pitchFamily="34" charset="0"/>
                <a:cs typeface="2  Mitra" pitchFamily="2" charset="0"/>
              </a:rPr>
              <a:t>سپس این چهار نفر به سراغ یخچال خانه یا فروشگاه می‌رفتند و كیسه‌ای را كه به همراه خود داشتند بازمی‌كردند و شیرهای اوك را داخل یخچال قرار می‌دادند. در پایان نیز از صاحبخانه یا فروشگاه می‌خواستند كه ماسكی به صورت خود بزند و آنها را در دزدی بعدی همراهی كند. كمپین دزدی معكوس اوك یكی از خلاق‌ترین كمپین‌های بازاریابی حسی بود كه اخیرا برگزار شده است. ویدئوهای مربوط به دزدی‌های برند اوك، از سوی این شركت در اختیار تمام مصرف‌كنندگان قرار گرفت.</a:t>
            </a:r>
          </a:p>
        </p:txBody>
      </p:sp>
      <p:pic>
        <p:nvPicPr>
          <p:cNvPr id="3481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0" y="3744913"/>
            <a:ext cx="5260975" cy="311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a:xfrm>
            <a:off x="1074738" y="379413"/>
            <a:ext cx="7277100" cy="3286125"/>
          </a:xfrm>
          <a:prstGeom prst="rect">
            <a:avLst/>
          </a:prstGeom>
        </p:spPr>
        <p:txBody>
          <a:bodyPr>
            <a:spAutoFit/>
          </a:bodyPr>
          <a:lstStyle/>
          <a:p>
            <a:pPr algn="r" rtl="1" eaLnBrk="1" hangingPunct="1">
              <a:lnSpc>
                <a:spcPct val="150000"/>
              </a:lnSpc>
              <a:defRPr/>
            </a:pPr>
            <a:r>
              <a:rPr lang="fa-IR" sz="2000" dirty="0">
                <a:solidFill>
                  <a:srgbClr val="FF0000"/>
                </a:solidFill>
                <a:cs typeface="+mj-cs"/>
              </a:rPr>
              <a:t>گوشی هوشمند سونی در لیوان نوشابه</a:t>
            </a:r>
          </a:p>
          <a:p>
            <a:pPr algn="r" rtl="1" eaLnBrk="1" hangingPunct="1">
              <a:lnSpc>
                <a:spcPct val="150000"/>
              </a:lnSpc>
              <a:defRPr/>
            </a:pPr>
            <a:r>
              <a:rPr lang="fa-IR" sz="2000" b="0" dirty="0">
                <a:solidFill>
                  <a:srgbClr val="000066"/>
                </a:solidFill>
                <a:cs typeface="2  Mitra" pitchFamily="2" charset="-78"/>
              </a:rPr>
              <a:t>دیدن جدیدترین فیلم جیمزباند برای مردم سراسر جهان خاطره‌ای به یادماندنی را رقم زد، اما بدون شك تجربه مردم استكهلم سوئد از دیدن این فیلم، با تجربه دیگر افراد در اقصی نقاط جهان قابل مقایسه نبود. تجربه‌ای كه تركیبی از هیجان فیلم جیمزباند و كمپین بازاریابی حسی سونی بود. در ابتدا همه چیز روال عادی خود را دنبال می‌كرد و تماشاگران آماده رفتن به داخل سالن و تماشای فیلم بودند. هنگام ورود به داخل سالن یك لیوان نوشابه به هر یك از تماشاگران فیلم اسكای فال (</a:t>
            </a:r>
            <a:r>
              <a:rPr lang="en-US" sz="2000" b="0" dirty="0">
                <a:solidFill>
                  <a:srgbClr val="000066"/>
                </a:solidFill>
                <a:cs typeface="2  Mitra" pitchFamily="2" charset="-78"/>
              </a:rPr>
              <a:t>sky fall) </a:t>
            </a:r>
            <a:r>
              <a:rPr lang="fa-IR" sz="2000" b="0" dirty="0">
                <a:solidFill>
                  <a:srgbClr val="000066"/>
                </a:solidFill>
                <a:cs typeface="2  Mitra" pitchFamily="2" charset="-78"/>
              </a:rPr>
              <a:t>داده می‌شد كه روی آن لوگو و شعار تبلیغاتی سونی درج شده بود.</a:t>
            </a:r>
          </a:p>
        </p:txBody>
      </p:sp>
      <p:pic>
        <p:nvPicPr>
          <p:cNvPr id="368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32200"/>
            <a:ext cx="4810125" cy="322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TextBox 7"/>
          <p:cNvSpPr txBox="1">
            <a:spLocks noChangeArrowheads="1"/>
          </p:cNvSpPr>
          <p:nvPr/>
        </p:nvSpPr>
        <p:spPr bwMode="auto">
          <a:xfrm>
            <a:off x="1104900" y="731838"/>
            <a:ext cx="7261225" cy="255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cs typeface="Times New Roman" panose="02020603050405020304" pitchFamily="18" charset="0"/>
              </a:defRPr>
            </a:lvl1pPr>
            <a:lvl2pPr marL="742950" indent="-285750" algn="r" rtl="1">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cs typeface="Times New Roman" panose="02020603050405020304" pitchFamily="18" charset="0"/>
              </a:defRPr>
            </a:lvl2pPr>
            <a:lvl3pPr marL="1143000" indent="-228600" algn="r" rtl="1">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cs typeface="Times New Roman" panose="02020603050405020304" pitchFamily="18" charset="0"/>
              </a:defRPr>
            </a:lvl3pPr>
            <a:lvl4pPr marL="1600200" indent="-228600" algn="r" rtl="1">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cs typeface="Times New Roman" panose="02020603050405020304" pitchFamily="18" charset="0"/>
              </a:defRPr>
            </a:lvl4pPr>
            <a:lvl5pPr marL="2057400" indent="-228600" algn="r" rtl="1">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5pPr>
            <a:lvl6pPr marL="2514600" indent="-228600" algn="r" rtl="1"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6pPr>
            <a:lvl7pPr marL="2971800" indent="-228600" algn="r" rtl="1"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7pPr>
            <a:lvl8pPr marL="3429000" indent="-228600" algn="r" rtl="1"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8pPr>
            <a:lvl9pPr marL="3886200" indent="-228600" algn="r" rtl="1"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9pPr>
          </a:lstStyle>
          <a:p>
            <a:pPr eaLnBrk="1" hangingPunct="1">
              <a:lnSpc>
                <a:spcPct val="150000"/>
              </a:lnSpc>
              <a:spcBef>
                <a:spcPct val="0"/>
              </a:spcBef>
              <a:buClrTx/>
              <a:buSzTx/>
              <a:buFontTx/>
              <a:buNone/>
            </a:pPr>
            <a:r>
              <a:rPr lang="fa-IR" altLang="fa-IR" sz="1800" b="0">
                <a:solidFill>
                  <a:srgbClr val="000066"/>
                </a:solidFill>
                <a:latin typeface="Arial" panose="020B0604020202020204" pitchFamily="34" charset="0"/>
                <a:cs typeface="2  Lotus" pitchFamily="2" charset="0"/>
              </a:rPr>
              <a:t>سپس تماشاگران سر جای خود نشستند؛ سالن سینما تاریك شد و همه چیز برای شروع فیلم آماده بود، اما ناگهان صدایی توجه همه را به خود جلب كرد. این صدا كه از بلندگوهای داخل سالن پخش می‌شد ورود تماشاگران را به سینمای استكهلم خوشامد گفت و آرزو كرد كه آنها از خوردن نوشیدنی‌های خود لذت ببرند. همزمان تصویر لیوانی كه لوگوی سونی روی آن درج شده بود روی پرده نقره‌ای سینما به تصویر كشیده شد. سپس صدا اعلام كرد كه شما می‌توانید برنده خوش‌شانس گوشی‌های هوشمند و ضدآب </a:t>
            </a:r>
            <a:r>
              <a:rPr lang="en-US" altLang="fa-IR" sz="1800" b="0">
                <a:solidFill>
                  <a:srgbClr val="000066"/>
                </a:solidFill>
                <a:latin typeface="Arial" panose="020B0604020202020204" pitchFamily="34" charset="0"/>
                <a:cs typeface="2  Lotus" pitchFamily="2" charset="0"/>
              </a:rPr>
              <a:t>Xperia Acros </a:t>
            </a:r>
            <a:r>
              <a:rPr lang="fa-IR" altLang="fa-IR" sz="1800" b="0">
                <a:solidFill>
                  <a:srgbClr val="000066"/>
                </a:solidFill>
                <a:latin typeface="Arial" panose="020B0604020202020204" pitchFamily="34" charset="0"/>
                <a:cs typeface="2  Lotus" pitchFamily="2" charset="0"/>
              </a:rPr>
              <a:t>سونی باشید.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extBox 7"/>
          <p:cNvSpPr txBox="1">
            <a:spLocks noChangeArrowheads="1"/>
          </p:cNvSpPr>
          <p:nvPr/>
        </p:nvSpPr>
        <p:spPr bwMode="auto">
          <a:xfrm>
            <a:off x="1104900" y="731838"/>
            <a:ext cx="7261225"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cs typeface="Times New Roman" panose="02020603050405020304" pitchFamily="18" charset="0"/>
              </a:defRPr>
            </a:lvl1pPr>
            <a:lvl2pPr marL="742950" indent="-285750" algn="r" rtl="1">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cs typeface="Times New Roman" panose="02020603050405020304" pitchFamily="18" charset="0"/>
              </a:defRPr>
            </a:lvl2pPr>
            <a:lvl3pPr marL="1143000" indent="-228600" algn="r" rtl="1">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cs typeface="Times New Roman" panose="02020603050405020304" pitchFamily="18" charset="0"/>
              </a:defRPr>
            </a:lvl3pPr>
            <a:lvl4pPr marL="1600200" indent="-228600" algn="r" rtl="1">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cs typeface="Times New Roman" panose="02020603050405020304" pitchFamily="18" charset="0"/>
              </a:defRPr>
            </a:lvl4pPr>
            <a:lvl5pPr marL="2057400" indent="-228600" algn="r" rtl="1">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5pPr>
            <a:lvl6pPr marL="2514600" indent="-228600" algn="r" rtl="1"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6pPr>
            <a:lvl7pPr marL="2971800" indent="-228600" algn="r" rtl="1"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7pPr>
            <a:lvl8pPr marL="3429000" indent="-228600" algn="r" rtl="1"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8pPr>
            <a:lvl9pPr marL="3886200" indent="-228600" algn="r" rtl="1"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9pPr>
          </a:lstStyle>
          <a:p>
            <a:pPr eaLnBrk="1" hangingPunct="1">
              <a:lnSpc>
                <a:spcPct val="150000"/>
              </a:lnSpc>
              <a:spcBef>
                <a:spcPct val="0"/>
              </a:spcBef>
              <a:buClrTx/>
              <a:buSzTx/>
              <a:buFontTx/>
              <a:buNone/>
            </a:pPr>
            <a:r>
              <a:rPr lang="fa-IR" altLang="fa-IR" sz="2000" b="0">
                <a:solidFill>
                  <a:srgbClr val="000066"/>
                </a:solidFill>
                <a:latin typeface="Arial" panose="020B0604020202020204" pitchFamily="34" charset="0"/>
                <a:cs typeface="2  Mitra" pitchFamily="2" charset="0"/>
              </a:rPr>
              <a:t>من می‌خواهم تماسی بگیرم تا برنده‌های خوش شانس این گوشی‌ها معرفی شوند. برای چند لحظه سكوت تمام سالن سینما را فرا گرفت و سپس تعداد زیادی از گوشی‌های هوشمند سونی كه داخل لیوان‌های نوشابه قرار داشتند، شروع به زنگ زدن كردند. تماشاگران سوئدی كه از فرط تعجب به صندلی‌های خود چسبیده بودند، لیوان‌های نوشابه خود را باز كردند و تعدادی از آنها متوجه شدند كه برنده یكی از جدیدترین مدل‌های گوشی‌های سونی شده‌اند.</a:t>
            </a:r>
          </a:p>
          <a:p>
            <a:pPr eaLnBrk="1" hangingPunct="1">
              <a:lnSpc>
                <a:spcPct val="150000"/>
              </a:lnSpc>
              <a:spcBef>
                <a:spcPct val="0"/>
              </a:spcBef>
              <a:buClrTx/>
              <a:buSzTx/>
              <a:buFontTx/>
              <a:buNone/>
            </a:pPr>
            <a:r>
              <a:rPr lang="fa-IR" altLang="fa-IR" sz="2000" b="0">
                <a:solidFill>
                  <a:srgbClr val="000066"/>
                </a:solidFill>
                <a:latin typeface="Arial" panose="020B0604020202020204" pitchFamily="34" charset="0"/>
                <a:cs typeface="2  Mitra" pitchFamily="2" charset="0"/>
              </a:rPr>
              <a:t>مطمئنا سونی با این كمپین، تجربه‌ای را برای كسانی كه به سینما رفته بودند خلق كرد كه هیجان بسیار بیشتری از دیدن </a:t>
            </a:r>
          </a:p>
          <a:p>
            <a:pPr eaLnBrk="1" hangingPunct="1">
              <a:lnSpc>
                <a:spcPct val="150000"/>
              </a:lnSpc>
              <a:spcBef>
                <a:spcPct val="0"/>
              </a:spcBef>
              <a:buClrTx/>
              <a:buSzTx/>
              <a:buFontTx/>
              <a:buNone/>
            </a:pPr>
            <a:r>
              <a:rPr lang="fa-IR" altLang="fa-IR" sz="2000" b="0">
                <a:solidFill>
                  <a:srgbClr val="000066"/>
                </a:solidFill>
                <a:latin typeface="Arial" panose="020B0604020202020204" pitchFamily="34" charset="0"/>
                <a:cs typeface="2  Mitra" pitchFamily="2" charset="0"/>
              </a:rPr>
              <a:t>فیلم جیمز باند برای آنها داشت.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a:xfrm>
            <a:off x="1103313" y="746125"/>
            <a:ext cx="7262812" cy="3508375"/>
          </a:xfrm>
          <a:prstGeom prst="rect">
            <a:avLst/>
          </a:prstGeom>
        </p:spPr>
        <p:txBody>
          <a:bodyPr>
            <a:spAutoFit/>
          </a:bodyPr>
          <a:lstStyle/>
          <a:p>
            <a:pPr algn="r" rtl="1" eaLnBrk="1" hangingPunct="1">
              <a:lnSpc>
                <a:spcPct val="150000"/>
              </a:lnSpc>
              <a:defRPr/>
            </a:pPr>
            <a:r>
              <a:rPr lang="fa-IR" sz="2400" dirty="0">
                <a:solidFill>
                  <a:srgbClr val="FF0000"/>
                </a:solidFill>
                <a:cs typeface="+mj-cs"/>
              </a:rPr>
              <a:t>بیلبوردی برای از بین بردن چروکهای پوست</a:t>
            </a:r>
          </a:p>
          <a:p>
            <a:pPr algn="r" rtl="1" eaLnBrk="1" hangingPunct="1">
              <a:lnSpc>
                <a:spcPct val="150000"/>
              </a:lnSpc>
              <a:defRPr/>
            </a:pPr>
            <a:r>
              <a:rPr lang="fa-IR" sz="2000" b="0" dirty="0">
                <a:solidFill>
                  <a:srgbClr val="000066"/>
                </a:solidFill>
                <a:cs typeface="2  Mitra" pitchFamily="2" charset="-78"/>
              </a:rPr>
              <a:t>بسیاری از برندها از پتانسیل بالایی که در بیلبوردهای تبلیغاتی برای اجرای کمپینهای بازاریابی حسی وجود دارد بهره می برند. این کمپینهای بازاریابی حسی که در دسته کمپینهای فضای باز جا می گیرند باعث می شوند که مخاطب به جای اینکه بدون تفاوت از کنار بیلبورد بگذرد با دیدن تفکر خلاقی که در آن به کار رفته بایستد و با این رسانه تبلیغاتی </a:t>
            </a:r>
          </a:p>
          <a:p>
            <a:pPr algn="r" rtl="1" eaLnBrk="1" hangingPunct="1">
              <a:lnSpc>
                <a:spcPct val="150000"/>
              </a:lnSpc>
              <a:defRPr/>
            </a:pPr>
            <a:r>
              <a:rPr lang="fa-IR" sz="2000" b="0" dirty="0">
                <a:solidFill>
                  <a:srgbClr val="000066"/>
                </a:solidFill>
                <a:cs typeface="2  Mitra" pitchFamily="2" charset="-78"/>
              </a:rPr>
              <a:t>ارتباط تنگاتنگی برقرار کند.</a:t>
            </a:r>
          </a:p>
          <a:p>
            <a:pPr algn="r" rtl="1" eaLnBrk="1" hangingPunct="1">
              <a:lnSpc>
                <a:spcPct val="150000"/>
              </a:lnSpc>
              <a:defRPr/>
            </a:pPr>
            <a:endParaRPr lang="fa-IR" sz="2400" dirty="0">
              <a:solidFill>
                <a:srgbClr val="FF0000"/>
              </a:solidFill>
              <a:cs typeface="+mj-cs"/>
            </a:endParaRPr>
          </a:p>
        </p:txBody>
      </p:sp>
      <p:pic>
        <p:nvPicPr>
          <p:cNvPr id="419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52775"/>
            <a:ext cx="4872038" cy="3595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TextBox 8"/>
          <p:cNvSpPr txBox="1">
            <a:spLocks noChangeArrowheads="1"/>
          </p:cNvSpPr>
          <p:nvPr/>
        </p:nvSpPr>
        <p:spPr bwMode="auto">
          <a:xfrm>
            <a:off x="1089025" y="731838"/>
            <a:ext cx="7277100" cy="424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cs typeface="Times New Roman" panose="02020603050405020304" pitchFamily="18" charset="0"/>
              </a:defRPr>
            </a:lvl1pPr>
            <a:lvl2pPr marL="742950" indent="-285750" algn="r" rtl="1">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cs typeface="Times New Roman" panose="02020603050405020304" pitchFamily="18" charset="0"/>
              </a:defRPr>
            </a:lvl2pPr>
            <a:lvl3pPr marL="1143000" indent="-228600" algn="r" rtl="1">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cs typeface="Times New Roman" panose="02020603050405020304" pitchFamily="18" charset="0"/>
              </a:defRPr>
            </a:lvl3pPr>
            <a:lvl4pPr marL="1600200" indent="-228600" algn="r" rtl="1">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cs typeface="Times New Roman" panose="02020603050405020304" pitchFamily="18" charset="0"/>
              </a:defRPr>
            </a:lvl4pPr>
            <a:lvl5pPr marL="2057400" indent="-228600" algn="r" rtl="1">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5pPr>
            <a:lvl6pPr marL="2514600" indent="-228600" algn="r" rtl="1"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6pPr>
            <a:lvl7pPr marL="2971800" indent="-228600" algn="r" rtl="1"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7pPr>
            <a:lvl8pPr marL="3429000" indent="-228600" algn="r" rtl="1"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8pPr>
            <a:lvl9pPr marL="3886200" indent="-228600" algn="r" rtl="1"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9pPr>
          </a:lstStyle>
          <a:p>
            <a:pPr eaLnBrk="1" hangingPunct="1">
              <a:lnSpc>
                <a:spcPct val="150000"/>
              </a:lnSpc>
              <a:spcBef>
                <a:spcPct val="0"/>
              </a:spcBef>
              <a:buClrTx/>
              <a:buSzTx/>
              <a:buFontTx/>
              <a:buNone/>
            </a:pPr>
            <a:r>
              <a:rPr lang="fa-IR" altLang="fa-IR" sz="2000" b="0">
                <a:solidFill>
                  <a:srgbClr val="000066"/>
                </a:solidFill>
                <a:latin typeface="Arial" panose="020B0604020202020204" pitchFamily="34" charset="0"/>
                <a:cs typeface="2  Mitra" pitchFamily="2" charset="0"/>
              </a:rPr>
              <a:t>یکی از جدیدترین کمپینهای بازاریابی حسی که در آن از بیلبورد استفاده شده مربوط به شرکت برتس بیز </a:t>
            </a:r>
            <a:r>
              <a:rPr lang="fa-IR" altLang="fa-IR" sz="2000" b="0">
                <a:solidFill>
                  <a:srgbClr val="FF0000"/>
                </a:solidFill>
                <a:latin typeface="Arial" panose="020B0604020202020204" pitchFamily="34" charset="0"/>
                <a:cs typeface="2  Mitra" pitchFamily="2" charset="0"/>
              </a:rPr>
              <a:t>(</a:t>
            </a:r>
            <a:r>
              <a:rPr lang="en-US" altLang="fa-IR" sz="2000" b="0">
                <a:solidFill>
                  <a:srgbClr val="FF0000"/>
                </a:solidFill>
                <a:latin typeface="Arial" panose="020B0604020202020204" pitchFamily="34" charset="0"/>
                <a:cs typeface="2  Mitra" pitchFamily="2" charset="0"/>
              </a:rPr>
              <a:t>Burts Bees</a:t>
            </a:r>
            <a:r>
              <a:rPr lang="fa-IR" altLang="fa-IR" sz="2000" b="0">
                <a:solidFill>
                  <a:srgbClr val="FF0000"/>
                </a:solidFill>
                <a:latin typeface="Arial" panose="020B0604020202020204" pitchFamily="34" charset="0"/>
                <a:cs typeface="2  Mitra" pitchFamily="2" charset="0"/>
              </a:rPr>
              <a:t>) </a:t>
            </a:r>
            <a:r>
              <a:rPr lang="fa-IR" altLang="fa-IR" sz="2000" b="0">
                <a:solidFill>
                  <a:srgbClr val="000066"/>
                </a:solidFill>
                <a:latin typeface="Arial" panose="020B0604020202020204" pitchFamily="34" charset="0"/>
                <a:cs typeface="2  Mitra" pitchFamily="2" charset="0"/>
              </a:rPr>
              <a:t>می شود. برتس بیز یک شرکت آمریکایی است که به تولید محصولات بهداشتی و محافظ پوست می پردازد. این شرکت که در سال 1984 تأسیس شده است کمپین بازار</a:t>
            </a:r>
          </a:p>
          <a:p>
            <a:pPr eaLnBrk="1" hangingPunct="1">
              <a:lnSpc>
                <a:spcPct val="150000"/>
              </a:lnSpc>
              <a:spcBef>
                <a:spcPct val="0"/>
              </a:spcBef>
              <a:buClrTx/>
              <a:buSzTx/>
              <a:buFontTx/>
              <a:buNone/>
            </a:pPr>
            <a:r>
              <a:rPr lang="fa-IR" altLang="fa-IR" sz="2000" b="0">
                <a:solidFill>
                  <a:srgbClr val="000066"/>
                </a:solidFill>
                <a:latin typeface="Arial" panose="020B0604020202020204" pitchFamily="34" charset="0"/>
                <a:cs typeface="2  Mitra" pitchFamily="2" charset="0"/>
              </a:rPr>
              <a:t>یابی حسی خود را به شهر </a:t>
            </a:r>
          </a:p>
          <a:p>
            <a:pPr eaLnBrk="1" hangingPunct="1">
              <a:lnSpc>
                <a:spcPct val="150000"/>
              </a:lnSpc>
              <a:spcBef>
                <a:spcPct val="0"/>
              </a:spcBef>
              <a:buClrTx/>
              <a:buSzTx/>
              <a:buFontTx/>
              <a:buNone/>
            </a:pPr>
            <a:r>
              <a:rPr lang="fa-IR" altLang="fa-IR" sz="2000" b="0">
                <a:solidFill>
                  <a:srgbClr val="000066"/>
                </a:solidFill>
                <a:latin typeface="Arial" panose="020B0604020202020204" pitchFamily="34" charset="0"/>
                <a:cs typeface="2  Mitra" pitchFamily="2" charset="0"/>
              </a:rPr>
              <a:t>میناپولیس آمریکا برد و با قرار </a:t>
            </a:r>
          </a:p>
          <a:p>
            <a:pPr eaLnBrk="1" hangingPunct="1">
              <a:lnSpc>
                <a:spcPct val="150000"/>
              </a:lnSpc>
              <a:spcBef>
                <a:spcPct val="0"/>
              </a:spcBef>
              <a:buClrTx/>
              <a:buSzTx/>
              <a:buFontTx/>
              <a:buNone/>
            </a:pPr>
            <a:r>
              <a:rPr lang="fa-IR" altLang="fa-IR" sz="2000" b="0">
                <a:solidFill>
                  <a:srgbClr val="000066"/>
                </a:solidFill>
                <a:latin typeface="Arial" panose="020B0604020202020204" pitchFamily="34" charset="0"/>
                <a:cs typeface="2  Mitra" pitchFamily="2" charset="0"/>
              </a:rPr>
              <a:t>دادن بیلبوردی خلاق در یکی از</a:t>
            </a:r>
          </a:p>
          <a:p>
            <a:pPr eaLnBrk="1" hangingPunct="1">
              <a:lnSpc>
                <a:spcPct val="150000"/>
              </a:lnSpc>
              <a:spcBef>
                <a:spcPct val="0"/>
              </a:spcBef>
              <a:buClrTx/>
              <a:buSzTx/>
              <a:buFontTx/>
              <a:buNone/>
            </a:pPr>
            <a:r>
              <a:rPr lang="fa-IR" altLang="fa-IR" sz="2000" b="0">
                <a:solidFill>
                  <a:srgbClr val="000066"/>
                </a:solidFill>
                <a:latin typeface="Arial" panose="020B0604020202020204" pitchFamily="34" charset="0"/>
                <a:cs typeface="2  Mitra" pitchFamily="2" charset="0"/>
              </a:rPr>
              <a:t> خیابانهای پررفت و امد این شهر توجه</a:t>
            </a:r>
          </a:p>
          <a:p>
            <a:pPr eaLnBrk="1" hangingPunct="1">
              <a:lnSpc>
                <a:spcPct val="150000"/>
              </a:lnSpc>
              <a:spcBef>
                <a:spcPct val="0"/>
              </a:spcBef>
              <a:buClrTx/>
              <a:buSzTx/>
              <a:buFontTx/>
              <a:buNone/>
            </a:pPr>
            <a:r>
              <a:rPr lang="fa-IR" altLang="fa-IR" sz="2000" b="0">
                <a:solidFill>
                  <a:srgbClr val="000066"/>
                </a:solidFill>
                <a:latin typeface="Arial" panose="020B0604020202020204" pitchFamily="34" charset="0"/>
                <a:cs typeface="2  Mitra" pitchFamily="2" charset="0"/>
              </a:rPr>
              <a:t> عابران پیاده را به برند خود جلب</a:t>
            </a:r>
          </a:p>
          <a:p>
            <a:pPr eaLnBrk="1" hangingPunct="1">
              <a:lnSpc>
                <a:spcPct val="150000"/>
              </a:lnSpc>
              <a:spcBef>
                <a:spcPct val="0"/>
              </a:spcBef>
              <a:buClrTx/>
              <a:buSzTx/>
              <a:buFontTx/>
              <a:buNone/>
            </a:pPr>
            <a:r>
              <a:rPr lang="fa-IR" altLang="fa-IR" sz="2000" b="0">
                <a:solidFill>
                  <a:srgbClr val="000066"/>
                </a:solidFill>
                <a:latin typeface="Arial" panose="020B0604020202020204" pitchFamily="34" charset="0"/>
                <a:cs typeface="2  Mitra" pitchFamily="2" charset="0"/>
              </a:rPr>
              <a:t> کند.</a:t>
            </a:r>
          </a:p>
        </p:txBody>
      </p:sp>
      <p:pic>
        <p:nvPicPr>
          <p:cNvPr id="430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79663"/>
            <a:ext cx="5970588" cy="447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1103313" y="731838"/>
            <a:ext cx="7262812" cy="2400300"/>
          </a:xfrm>
          <a:prstGeom prst="rect">
            <a:avLst/>
          </a:prstGeom>
        </p:spPr>
        <p:txBody>
          <a:bodyPr>
            <a:spAutoFit/>
          </a:bodyPr>
          <a:lstStyle/>
          <a:p>
            <a:pPr algn="r" rtl="1" eaLnBrk="1" hangingPunct="1">
              <a:lnSpc>
                <a:spcPct val="150000"/>
              </a:lnSpc>
              <a:defRPr/>
            </a:pPr>
            <a:r>
              <a:rPr lang="fa-IR" sz="2000" b="0" dirty="0">
                <a:cs typeface="+mj-cs"/>
              </a:rPr>
              <a:t>یافتن توزیع کنندگان قابل اعتماد ، اولین چالشی است که در مقابل شرکت های خارجی  قرار دارد.</a:t>
            </a:r>
          </a:p>
          <a:p>
            <a:pPr algn="r" rtl="1" eaLnBrk="1" hangingPunct="1">
              <a:lnSpc>
                <a:spcPct val="150000"/>
              </a:lnSpc>
              <a:defRPr/>
            </a:pPr>
            <a:r>
              <a:rPr lang="fa-IR" sz="2000" b="0" dirty="0">
                <a:cs typeface="+mj-cs"/>
              </a:rPr>
              <a:t>پوشش کل بازار چین، حفظ کیفیت محصول و ارائه موثر آن در نقطه فروش از اهداف شرکت رایتلی است.</a:t>
            </a:r>
          </a:p>
          <a:p>
            <a:pPr algn="r" rtl="1" eaLnBrk="1" hangingPunct="1">
              <a:lnSpc>
                <a:spcPct val="150000"/>
              </a:lnSpc>
              <a:defRPr/>
            </a:pPr>
            <a:endParaRPr lang="en-US" sz="2000" b="0" dirty="0">
              <a:cs typeface="+mj-cs"/>
            </a:endParaRPr>
          </a:p>
        </p:txBody>
      </p:sp>
      <p:pic>
        <p:nvPicPr>
          <p:cNvPr id="11267" name="Picture 2" descr="J:\New Folder (2)\شغل عجیب.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3363" y="3043238"/>
            <a:ext cx="5373687" cy="381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282113" cy="679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TextBox 8"/>
          <p:cNvSpPr txBox="1">
            <a:spLocks noChangeArrowheads="1"/>
          </p:cNvSpPr>
          <p:nvPr/>
        </p:nvSpPr>
        <p:spPr bwMode="auto">
          <a:xfrm>
            <a:off x="1089025" y="731838"/>
            <a:ext cx="7277100" cy="190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cs typeface="Times New Roman" panose="02020603050405020304" pitchFamily="18" charset="0"/>
              </a:defRPr>
            </a:lvl1pPr>
            <a:lvl2pPr marL="742950" indent="-285750" algn="r" rtl="1">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cs typeface="Times New Roman" panose="02020603050405020304" pitchFamily="18" charset="0"/>
              </a:defRPr>
            </a:lvl2pPr>
            <a:lvl3pPr marL="1143000" indent="-228600" algn="r" rtl="1">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cs typeface="Times New Roman" panose="02020603050405020304" pitchFamily="18" charset="0"/>
              </a:defRPr>
            </a:lvl3pPr>
            <a:lvl4pPr marL="1600200" indent="-228600" algn="r" rtl="1">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cs typeface="Times New Roman" panose="02020603050405020304" pitchFamily="18" charset="0"/>
              </a:defRPr>
            </a:lvl4pPr>
            <a:lvl5pPr marL="2057400" indent="-228600" algn="r" rtl="1">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5pPr>
            <a:lvl6pPr marL="2514600" indent="-228600" algn="r" rtl="1"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6pPr>
            <a:lvl7pPr marL="2971800" indent="-228600" algn="r" rtl="1"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7pPr>
            <a:lvl8pPr marL="3429000" indent="-228600" algn="r" rtl="1"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8pPr>
            <a:lvl9pPr marL="3886200" indent="-228600" algn="r" rtl="1"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9pPr>
          </a:lstStyle>
          <a:p>
            <a:pPr eaLnBrk="1" hangingPunct="1">
              <a:lnSpc>
                <a:spcPct val="150000"/>
              </a:lnSpc>
              <a:spcBef>
                <a:spcPct val="0"/>
              </a:spcBef>
              <a:buClrTx/>
              <a:buSzTx/>
              <a:buFontTx/>
              <a:buNone/>
            </a:pPr>
            <a:r>
              <a:rPr lang="fa-IR" altLang="fa-IR" sz="2000" b="0">
                <a:solidFill>
                  <a:srgbClr val="3333CC"/>
                </a:solidFill>
                <a:latin typeface="Arial" panose="020B0604020202020204" pitchFamily="34" charset="0"/>
                <a:cs typeface="2  Mitra" pitchFamily="2" charset="0"/>
              </a:rPr>
              <a:t>روی این بیلبورد که به منظور معرفی کرم جدید محافظ پوست این برند طراحی شده بود هزاران برچسب برتس بیز قرار گرفته بودند که باعث می شدند پوست صورت زنی که تصویر آن روی بیلبورد قرار داشت خشک و چروکیده به نظر برسد. در کنار این تصویر و در سمت چپ این بیلبورد نوشته شده بود: </a:t>
            </a:r>
            <a:r>
              <a:rPr lang="fa-IR" altLang="fa-IR" sz="2000" b="0">
                <a:solidFill>
                  <a:srgbClr val="FF0000"/>
                </a:solidFill>
                <a:latin typeface="Arial" panose="020B0604020202020204" pitchFamily="34" charset="0"/>
                <a:cs typeface="2  Mitra" pitchFamily="2" charset="0"/>
              </a:rPr>
              <a:t>آیا پوست شما خشک و چروکیده است؟</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TextBox 8"/>
          <p:cNvSpPr txBox="1">
            <a:spLocks noChangeArrowheads="1"/>
          </p:cNvSpPr>
          <p:nvPr/>
        </p:nvSpPr>
        <p:spPr bwMode="auto">
          <a:xfrm>
            <a:off x="1089025" y="731838"/>
            <a:ext cx="72771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cs typeface="Times New Roman" panose="02020603050405020304" pitchFamily="18" charset="0"/>
              </a:defRPr>
            </a:lvl1pPr>
            <a:lvl2pPr marL="742950" indent="-285750" algn="r" rtl="1">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cs typeface="Times New Roman" panose="02020603050405020304" pitchFamily="18" charset="0"/>
              </a:defRPr>
            </a:lvl2pPr>
            <a:lvl3pPr marL="1143000" indent="-228600" algn="r" rtl="1">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cs typeface="Times New Roman" panose="02020603050405020304" pitchFamily="18" charset="0"/>
              </a:defRPr>
            </a:lvl3pPr>
            <a:lvl4pPr marL="1600200" indent="-228600" algn="r" rtl="1">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cs typeface="Times New Roman" panose="02020603050405020304" pitchFamily="18" charset="0"/>
              </a:defRPr>
            </a:lvl4pPr>
            <a:lvl5pPr marL="2057400" indent="-228600" algn="r" rtl="1">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5pPr>
            <a:lvl6pPr marL="2514600" indent="-228600" algn="r" rtl="1"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6pPr>
            <a:lvl7pPr marL="2971800" indent="-228600" algn="r" rtl="1"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7pPr>
            <a:lvl8pPr marL="3429000" indent="-228600" algn="r" rtl="1"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8pPr>
            <a:lvl9pPr marL="3886200" indent="-228600" algn="r" rtl="1"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9pPr>
          </a:lstStyle>
          <a:p>
            <a:pPr eaLnBrk="1" hangingPunct="1">
              <a:lnSpc>
                <a:spcPct val="150000"/>
              </a:lnSpc>
              <a:spcBef>
                <a:spcPct val="0"/>
              </a:spcBef>
              <a:buClrTx/>
              <a:buSzTx/>
              <a:buFontTx/>
              <a:buNone/>
            </a:pPr>
            <a:r>
              <a:rPr lang="fa-IR" altLang="fa-IR" sz="2000" b="0">
                <a:solidFill>
                  <a:srgbClr val="000066"/>
                </a:solidFill>
                <a:latin typeface="Arial" panose="020B0604020202020204" pitchFamily="34" charset="0"/>
                <a:cs typeface="2  Mitra" pitchFamily="2" charset="0"/>
              </a:rPr>
              <a:t>رهگذرانی که از جلوی بیلبورد عبور می کردند کنجکاو می شدند که هر یک برچسبی را از </a:t>
            </a:r>
          </a:p>
          <a:p>
            <a:pPr eaLnBrk="1" hangingPunct="1">
              <a:lnSpc>
                <a:spcPct val="150000"/>
              </a:lnSpc>
              <a:spcBef>
                <a:spcPct val="0"/>
              </a:spcBef>
              <a:buClrTx/>
              <a:buSzTx/>
              <a:buFontTx/>
              <a:buNone/>
            </a:pPr>
            <a:r>
              <a:rPr lang="fa-IR" altLang="fa-IR" sz="2000" b="0">
                <a:solidFill>
                  <a:srgbClr val="000066"/>
                </a:solidFill>
                <a:latin typeface="Arial" panose="020B0604020202020204" pitchFamily="34" charset="0"/>
                <a:cs typeface="2  Mitra" pitchFamily="2" charset="0"/>
              </a:rPr>
              <a:t>روی آن جدا کنند تا تصویر  روی بیلبورد شکل درست خود را پیدا کند. زمانی که آخرین برچسب از روی بیلبورد جدا شد تصویر صورت چروکیده و خشک روی آن تبدیل به صورتی با پوست شفاف و لطیف شد.</a:t>
            </a:r>
          </a:p>
        </p:txBody>
      </p:sp>
      <p:pic>
        <p:nvPicPr>
          <p:cNvPr id="450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 y="2530475"/>
            <a:ext cx="9201150" cy="436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defRPr/>
            </a:pPr>
            <a:r>
              <a:rPr lang="fa-IR" sz="4800" dirty="0" smtClean="0">
                <a:solidFill>
                  <a:srgbClr val="FF0000"/>
                </a:solidFill>
              </a:rPr>
              <a:t>منابع</a:t>
            </a:r>
            <a:r>
              <a:rPr lang="fa-IR" dirty="0" smtClean="0">
                <a:solidFill>
                  <a:srgbClr val="FF0000"/>
                </a:solidFill>
              </a:rPr>
              <a:t>:</a:t>
            </a:r>
            <a:endParaRPr lang="en-US" dirty="0">
              <a:solidFill>
                <a:srgbClr val="FF0000"/>
              </a:solidFill>
            </a:endParaRPr>
          </a:p>
        </p:txBody>
      </p:sp>
      <p:sp>
        <p:nvSpPr>
          <p:cNvPr id="46083" name="Content Placeholder 2"/>
          <p:cNvSpPr>
            <a:spLocks noGrp="1"/>
          </p:cNvSpPr>
          <p:nvPr>
            <p:ph sz="quarter" idx="1"/>
          </p:nvPr>
        </p:nvSpPr>
        <p:spPr>
          <a:xfrm>
            <a:off x="457200" y="1600200"/>
            <a:ext cx="7467600" cy="4873625"/>
          </a:xfrm>
        </p:spPr>
        <p:txBody>
          <a:bodyPr/>
          <a:lstStyle/>
          <a:p>
            <a:endParaRPr lang="fa-IR" altLang="fa-IR" smtClean="0"/>
          </a:p>
          <a:p>
            <a:r>
              <a:rPr lang="fa-IR" altLang="fa-IR" smtClean="0"/>
              <a:t>نشریه توسعه مهندسی بازار سال ششم آذر و دی 1391 شماره 28</a:t>
            </a:r>
          </a:p>
          <a:p>
            <a:endParaRPr lang="fa-IR" altLang="fa-IR" smtClean="0"/>
          </a:p>
          <a:p>
            <a:r>
              <a:rPr lang="fa-IR" altLang="fa-IR" smtClean="0"/>
              <a:t> </a:t>
            </a:r>
            <a:r>
              <a:rPr lang="en-US" altLang="fa-IR" smtClean="0"/>
              <a:t>http://www.aftabir.com/articles/view/economy_marketing_business/marketing</a:t>
            </a:r>
          </a:p>
        </p:txBody>
      </p:sp>
      <p:sp>
        <p:nvSpPr>
          <p:cNvPr id="46084"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r" rtl="1">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cs typeface="Times New Roman" panose="02020603050405020304" pitchFamily="18" charset="0"/>
              </a:defRPr>
            </a:lvl1pPr>
            <a:lvl2pPr marL="742950" indent="-285750" algn="r" rtl="1">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cs typeface="Times New Roman" panose="02020603050405020304" pitchFamily="18" charset="0"/>
              </a:defRPr>
            </a:lvl2pPr>
            <a:lvl3pPr marL="1143000" indent="-228600" algn="r" rtl="1">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cs typeface="Times New Roman" panose="02020603050405020304" pitchFamily="18" charset="0"/>
              </a:defRPr>
            </a:lvl3pPr>
            <a:lvl4pPr marL="1600200" indent="-228600" algn="r" rtl="1">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cs typeface="Times New Roman" panose="02020603050405020304" pitchFamily="18" charset="0"/>
              </a:defRPr>
            </a:lvl4pPr>
            <a:lvl5pPr marL="2057400" indent="-228600" algn="r" rtl="1">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5pPr>
            <a:lvl6pPr marL="2514600" indent="-228600" algn="r" rtl="1"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6pPr>
            <a:lvl7pPr marL="2971800" indent="-228600" algn="r" rtl="1"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7pPr>
            <a:lvl8pPr marL="3429000" indent="-228600" algn="r" rtl="1"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8pPr>
            <a:lvl9pPr marL="3886200" indent="-228600" algn="r" rtl="1"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9pPr>
          </a:lstStyle>
          <a:p>
            <a:pPr>
              <a:spcBef>
                <a:spcPct val="0"/>
              </a:spcBef>
              <a:buClrTx/>
              <a:buSzTx/>
              <a:buFontTx/>
              <a:buNone/>
            </a:pPr>
            <a:r>
              <a:rPr lang="fa-IR" altLang="fa-IR" sz="1200" smtClean="0">
                <a:solidFill>
                  <a:schemeClr val="tx2"/>
                </a:solidFill>
                <a:latin typeface="Arial" panose="020B0604020202020204" pitchFamily="34" charset="0"/>
                <a:cs typeface="Titr" pitchFamily="2" charset="0"/>
              </a:rPr>
              <a:t>مهر 85</a:t>
            </a:r>
            <a:endParaRPr lang="en-US" altLang="fa-IR" sz="1200" smtClean="0">
              <a:solidFill>
                <a:schemeClr val="tx2"/>
              </a:solidFill>
              <a:latin typeface="Arial" panose="020B0604020202020204" pitchFamily="34" charset="0"/>
              <a:cs typeface="Titr" pitchFamily="2" charset="0"/>
            </a:endParaRPr>
          </a:p>
        </p:txBody>
      </p:sp>
      <p:sp>
        <p:nvSpPr>
          <p:cNvPr id="46085"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cs typeface="Times New Roman" panose="02020603050405020304" pitchFamily="18" charset="0"/>
              </a:defRPr>
            </a:lvl1pPr>
            <a:lvl2pPr marL="742950" indent="-285750" algn="r" rtl="1">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cs typeface="Times New Roman" panose="02020603050405020304" pitchFamily="18" charset="0"/>
              </a:defRPr>
            </a:lvl2pPr>
            <a:lvl3pPr marL="1143000" indent="-228600" algn="r" rtl="1">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cs typeface="Times New Roman" panose="02020603050405020304" pitchFamily="18" charset="0"/>
              </a:defRPr>
            </a:lvl3pPr>
            <a:lvl4pPr marL="1600200" indent="-228600" algn="r" rtl="1">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cs typeface="Times New Roman" panose="02020603050405020304" pitchFamily="18" charset="0"/>
              </a:defRPr>
            </a:lvl4pPr>
            <a:lvl5pPr marL="2057400" indent="-228600" algn="r" rtl="1">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5pPr>
            <a:lvl6pPr marL="2514600" indent="-228600" algn="r" rtl="1"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6pPr>
            <a:lvl7pPr marL="2971800" indent="-228600" algn="r" rtl="1"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7pPr>
            <a:lvl8pPr marL="3429000" indent="-228600" algn="r" rtl="1"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8pPr>
            <a:lvl9pPr marL="3886200" indent="-228600" algn="r" rtl="1"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9pPr>
          </a:lstStyle>
          <a:p>
            <a:pPr algn="ctr">
              <a:spcBef>
                <a:spcPct val="0"/>
              </a:spcBef>
              <a:buClrTx/>
              <a:buSzTx/>
              <a:buFontTx/>
              <a:buNone/>
            </a:pPr>
            <a:fld id="{3B66ED10-ECEF-435F-9CA2-C2E4BFD9A7C7}" type="slidenum">
              <a:rPr lang="ar-SA" altLang="fa-IR" sz="1400">
                <a:solidFill>
                  <a:srgbClr val="FFFFFF"/>
                </a:solidFill>
                <a:latin typeface="Arial" panose="020B0604020202020204" pitchFamily="34" charset="0"/>
                <a:cs typeface="Titr" pitchFamily="2" charset="0"/>
              </a:rPr>
              <a:pPr algn="ctr">
                <a:spcBef>
                  <a:spcPct val="0"/>
                </a:spcBef>
                <a:buClrTx/>
                <a:buSzTx/>
                <a:buFontTx/>
                <a:buNone/>
              </a:pPr>
              <a:t>22</a:t>
            </a:fld>
            <a:endParaRPr lang="en-US" altLang="fa-IR" sz="1400">
              <a:solidFill>
                <a:srgbClr val="FFFFFF"/>
              </a:solidFill>
              <a:latin typeface="Arial" panose="020B0604020202020204" pitchFamily="34" charset="0"/>
              <a:cs typeface="Titr" pitchFamily="2" charset="0"/>
            </a:endParaRPr>
          </a:p>
        </p:txBody>
      </p:sp>
      <p:sp>
        <p:nvSpPr>
          <p:cNvPr id="46086" name="Footer Placeholder 5"/>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r" rtl="1">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cs typeface="Times New Roman" panose="02020603050405020304" pitchFamily="18" charset="0"/>
              </a:defRPr>
            </a:lvl1pPr>
            <a:lvl2pPr marL="742950" indent="-285750" algn="r" rtl="1">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cs typeface="Times New Roman" panose="02020603050405020304" pitchFamily="18" charset="0"/>
              </a:defRPr>
            </a:lvl2pPr>
            <a:lvl3pPr marL="1143000" indent="-228600" algn="r" rtl="1">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cs typeface="Times New Roman" panose="02020603050405020304" pitchFamily="18" charset="0"/>
              </a:defRPr>
            </a:lvl3pPr>
            <a:lvl4pPr marL="1600200" indent="-228600" algn="r" rtl="1">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cs typeface="Times New Roman" panose="02020603050405020304" pitchFamily="18" charset="0"/>
              </a:defRPr>
            </a:lvl4pPr>
            <a:lvl5pPr marL="2057400" indent="-228600" algn="r" rtl="1">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5pPr>
            <a:lvl6pPr marL="2514600" indent="-228600" algn="r" rtl="1"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6pPr>
            <a:lvl7pPr marL="2971800" indent="-228600" algn="r" rtl="1"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7pPr>
            <a:lvl8pPr marL="3429000" indent="-228600" algn="r" rtl="1"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8pPr>
            <a:lvl9pPr marL="3886200" indent="-228600" algn="r" rtl="1"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9pPr>
          </a:lstStyle>
          <a:p>
            <a:pPr algn="l">
              <a:spcBef>
                <a:spcPct val="0"/>
              </a:spcBef>
              <a:buClrTx/>
              <a:buSzTx/>
              <a:buFontTx/>
              <a:buNone/>
            </a:pPr>
            <a:r>
              <a:rPr lang="fa-IR" altLang="fa-IR" sz="1200" smtClean="0">
                <a:solidFill>
                  <a:schemeClr val="tx2"/>
                </a:solidFill>
                <a:latin typeface="Arial" panose="020B0604020202020204" pitchFamily="34" charset="0"/>
                <a:cs typeface="Titr" pitchFamily="2" charset="0"/>
              </a:rPr>
              <a:t>روابت 0/1</a:t>
            </a:r>
            <a:endParaRPr lang="en-US" altLang="fa-IR" sz="1200" smtClean="0">
              <a:solidFill>
                <a:schemeClr val="tx2"/>
              </a:solidFill>
              <a:latin typeface="Arial" panose="020B0604020202020204" pitchFamily="34" charset="0"/>
              <a:cs typeface="Titr" pitchFamily="2"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r" rtl="1">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cs typeface="Times New Roman" panose="02020603050405020304" pitchFamily="18" charset="0"/>
              </a:defRPr>
            </a:lvl1pPr>
            <a:lvl2pPr marL="742950" indent="-285750" algn="r" rtl="1">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cs typeface="Times New Roman" panose="02020603050405020304" pitchFamily="18" charset="0"/>
              </a:defRPr>
            </a:lvl2pPr>
            <a:lvl3pPr marL="1143000" indent="-228600" algn="r" rtl="1">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cs typeface="Times New Roman" panose="02020603050405020304" pitchFamily="18" charset="0"/>
              </a:defRPr>
            </a:lvl3pPr>
            <a:lvl4pPr marL="1600200" indent="-228600" algn="r" rtl="1">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cs typeface="Times New Roman" panose="02020603050405020304" pitchFamily="18" charset="0"/>
              </a:defRPr>
            </a:lvl4pPr>
            <a:lvl5pPr marL="2057400" indent="-228600" algn="r" rtl="1">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5pPr>
            <a:lvl6pPr marL="2514600" indent="-228600" algn="r" rtl="1"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6pPr>
            <a:lvl7pPr marL="2971800" indent="-228600" algn="r" rtl="1"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7pPr>
            <a:lvl8pPr marL="3429000" indent="-228600" algn="r" rtl="1"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8pPr>
            <a:lvl9pPr marL="3886200" indent="-228600" algn="r" rtl="1"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9pPr>
          </a:lstStyle>
          <a:p>
            <a:pPr>
              <a:spcBef>
                <a:spcPct val="0"/>
              </a:spcBef>
              <a:buClrTx/>
              <a:buSzTx/>
              <a:buFontTx/>
              <a:buNone/>
            </a:pPr>
            <a:r>
              <a:rPr lang="fa-IR" altLang="fa-IR" sz="1200" smtClean="0">
                <a:solidFill>
                  <a:schemeClr val="tx2"/>
                </a:solidFill>
                <a:latin typeface="Arial" panose="020B0604020202020204" pitchFamily="34" charset="0"/>
                <a:cs typeface="Titr" pitchFamily="2" charset="0"/>
              </a:rPr>
              <a:t>مهر 85</a:t>
            </a:r>
            <a:endParaRPr lang="en-US" altLang="fa-IR" sz="1200" smtClean="0">
              <a:solidFill>
                <a:schemeClr val="tx2"/>
              </a:solidFill>
              <a:latin typeface="Arial" panose="020B0604020202020204" pitchFamily="34" charset="0"/>
              <a:cs typeface="Titr" pitchFamily="2" charset="0"/>
            </a:endParaRPr>
          </a:p>
        </p:txBody>
      </p:sp>
      <p:sp>
        <p:nvSpPr>
          <p:cNvPr id="47107"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lgn="r" rtl="1">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cs typeface="Times New Roman" panose="02020603050405020304" pitchFamily="18" charset="0"/>
              </a:defRPr>
            </a:lvl1pPr>
            <a:lvl2pPr marL="742950" indent="-285750" algn="r" rtl="1">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cs typeface="Times New Roman" panose="02020603050405020304" pitchFamily="18" charset="0"/>
              </a:defRPr>
            </a:lvl2pPr>
            <a:lvl3pPr marL="1143000" indent="-228600" algn="r" rtl="1">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cs typeface="Times New Roman" panose="02020603050405020304" pitchFamily="18" charset="0"/>
              </a:defRPr>
            </a:lvl3pPr>
            <a:lvl4pPr marL="1600200" indent="-228600" algn="r" rtl="1">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cs typeface="Times New Roman" panose="02020603050405020304" pitchFamily="18" charset="0"/>
              </a:defRPr>
            </a:lvl4pPr>
            <a:lvl5pPr marL="2057400" indent="-228600" algn="r" rtl="1">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5pPr>
            <a:lvl6pPr marL="2514600" indent="-228600" algn="r" rtl="1"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6pPr>
            <a:lvl7pPr marL="2971800" indent="-228600" algn="r" rtl="1"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7pPr>
            <a:lvl8pPr marL="3429000" indent="-228600" algn="r" rtl="1"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8pPr>
            <a:lvl9pPr marL="3886200" indent="-228600" algn="r" rtl="1"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9pPr>
          </a:lstStyle>
          <a:p>
            <a:pPr algn="l">
              <a:spcBef>
                <a:spcPct val="0"/>
              </a:spcBef>
              <a:buClrTx/>
              <a:buSzTx/>
              <a:buFontTx/>
              <a:buNone/>
            </a:pPr>
            <a:r>
              <a:rPr lang="fa-IR" altLang="fa-IR" sz="1200" smtClean="0">
                <a:solidFill>
                  <a:schemeClr val="tx2"/>
                </a:solidFill>
                <a:latin typeface="Arial" panose="020B0604020202020204" pitchFamily="34" charset="0"/>
                <a:cs typeface="Titr" pitchFamily="2" charset="0"/>
              </a:rPr>
              <a:t>روابت 0/1</a:t>
            </a:r>
            <a:endParaRPr lang="en-US" altLang="fa-IR" sz="1200" smtClean="0">
              <a:solidFill>
                <a:schemeClr val="tx2"/>
              </a:solidFill>
              <a:latin typeface="Arial" panose="020B0604020202020204" pitchFamily="34" charset="0"/>
              <a:cs typeface="Titr" pitchFamily="2" charset="0"/>
            </a:endParaRPr>
          </a:p>
        </p:txBody>
      </p:sp>
      <p:sp>
        <p:nvSpPr>
          <p:cNvPr id="4710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cs typeface="Times New Roman" panose="02020603050405020304" pitchFamily="18" charset="0"/>
              </a:defRPr>
            </a:lvl1pPr>
            <a:lvl2pPr marL="742950" indent="-285750" algn="r" rtl="1">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cs typeface="Times New Roman" panose="02020603050405020304" pitchFamily="18" charset="0"/>
              </a:defRPr>
            </a:lvl2pPr>
            <a:lvl3pPr marL="1143000" indent="-228600" algn="r" rtl="1">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cs typeface="Times New Roman" panose="02020603050405020304" pitchFamily="18" charset="0"/>
              </a:defRPr>
            </a:lvl3pPr>
            <a:lvl4pPr marL="1600200" indent="-228600" algn="r" rtl="1">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cs typeface="Times New Roman" panose="02020603050405020304" pitchFamily="18" charset="0"/>
              </a:defRPr>
            </a:lvl4pPr>
            <a:lvl5pPr marL="2057400" indent="-228600" algn="r" rtl="1">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5pPr>
            <a:lvl6pPr marL="2514600" indent="-228600" algn="r" rtl="1"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6pPr>
            <a:lvl7pPr marL="2971800" indent="-228600" algn="r" rtl="1"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7pPr>
            <a:lvl8pPr marL="3429000" indent="-228600" algn="r" rtl="1"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8pPr>
            <a:lvl9pPr marL="3886200" indent="-228600" algn="r" rtl="1"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9pPr>
          </a:lstStyle>
          <a:p>
            <a:pPr algn="ctr">
              <a:spcBef>
                <a:spcPct val="0"/>
              </a:spcBef>
              <a:buClrTx/>
              <a:buSzTx/>
              <a:buFontTx/>
              <a:buNone/>
            </a:pPr>
            <a:fld id="{9FB6E9EC-6154-45B7-BB44-FBF17ADB1DC3}" type="slidenum">
              <a:rPr lang="ar-SA" altLang="fa-IR" sz="1400">
                <a:solidFill>
                  <a:srgbClr val="FFFFFF"/>
                </a:solidFill>
                <a:latin typeface="Arial" panose="020B0604020202020204" pitchFamily="34" charset="0"/>
                <a:cs typeface="Titr" pitchFamily="2" charset="0"/>
              </a:rPr>
              <a:pPr algn="ctr">
                <a:spcBef>
                  <a:spcPct val="0"/>
                </a:spcBef>
                <a:buClrTx/>
                <a:buSzTx/>
                <a:buFontTx/>
                <a:buNone/>
              </a:pPr>
              <a:t>23</a:t>
            </a:fld>
            <a:endParaRPr lang="en-US" altLang="fa-IR" sz="1400">
              <a:solidFill>
                <a:srgbClr val="FFFFFF"/>
              </a:solidFill>
              <a:latin typeface="Arial" panose="020B0604020202020204" pitchFamily="34" charset="0"/>
              <a:cs typeface="Titr" pitchFamily="2" charset="0"/>
            </a:endParaRPr>
          </a:p>
        </p:txBody>
      </p:sp>
      <p:pic>
        <p:nvPicPr>
          <p:cNvPr id="4710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1103313" y="731838"/>
            <a:ext cx="7262812" cy="3786187"/>
          </a:xfrm>
          <a:prstGeom prst="rect">
            <a:avLst/>
          </a:prstGeom>
        </p:spPr>
        <p:txBody>
          <a:bodyPr>
            <a:spAutoFit/>
          </a:bodyPr>
          <a:lstStyle/>
          <a:p>
            <a:pPr algn="r" rtl="1" eaLnBrk="1" hangingPunct="1">
              <a:lnSpc>
                <a:spcPct val="150000"/>
              </a:lnSpc>
              <a:defRPr/>
            </a:pPr>
            <a:r>
              <a:rPr lang="fa-IR" sz="2000" b="0" dirty="0">
                <a:cs typeface="+mj-cs"/>
              </a:rPr>
              <a:t>فائق آمدن بر مشکل سیستم توزیع، مهمترین چالش فراروی انقلاب اقتصادی چین است. مشکل تمام شرکتهای فعال در زمینه کالاهای مصرفی برای دستیابی به بازار بزرگ چین رساندن کالاها به مصرف کنندگان در مکان مناسب، با شرایطی ثابت، به شکلی مناسب و فروش فراوان است.</a:t>
            </a:r>
          </a:p>
          <a:p>
            <a:pPr algn="r" rtl="1" eaLnBrk="1" hangingPunct="1">
              <a:lnSpc>
                <a:spcPct val="150000"/>
              </a:lnSpc>
              <a:defRPr/>
            </a:pPr>
            <a:r>
              <a:rPr lang="fa-IR" sz="2000" b="0" dirty="0">
                <a:cs typeface="+mj-cs"/>
              </a:rPr>
              <a:t>کالاهای غربی در حالت ایده آل فقط به 200 میلیون نفر از جمعیت چین دسترسی دارند این شرکتها در تلاشند تا مشکلات حمل و نقل را که به واسطه جاده های ضعیف، عدم امکان استفاده از رودخانه ها و موانع فراروی استفاده از راه آهن وجود دارد را حل کنند.</a:t>
            </a:r>
            <a:endParaRPr lang="en-US" sz="2000" b="0" dirty="0">
              <a:cs typeface="+mj-cs"/>
            </a:endParaRPr>
          </a:p>
        </p:txBody>
      </p:sp>
      <p:pic>
        <p:nvPicPr>
          <p:cNvPr id="13315" name="Picture 2" descr="J:\New Folder (2)\3charkhe_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2638" y="4246563"/>
            <a:ext cx="5715000" cy="261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79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1103313" y="731838"/>
            <a:ext cx="7262812" cy="5724525"/>
          </a:xfrm>
          <a:prstGeom prst="rect">
            <a:avLst/>
          </a:prstGeom>
        </p:spPr>
        <p:txBody>
          <a:bodyPr>
            <a:spAutoFit/>
          </a:bodyPr>
          <a:lstStyle/>
          <a:p>
            <a:pPr algn="r" rtl="1" eaLnBrk="1" hangingPunct="1">
              <a:lnSpc>
                <a:spcPct val="150000"/>
              </a:lnSpc>
              <a:defRPr/>
            </a:pPr>
            <a:r>
              <a:rPr lang="fa-IR" sz="2800" dirty="0">
                <a:cs typeface="+mj-cs"/>
              </a:rPr>
              <a:t>توزیع در بازاریابی بین الملل:</a:t>
            </a:r>
          </a:p>
          <a:p>
            <a:pPr algn="r" rtl="1" eaLnBrk="1" hangingPunct="1">
              <a:lnSpc>
                <a:spcPct val="150000"/>
              </a:lnSpc>
              <a:defRPr/>
            </a:pPr>
            <a:r>
              <a:rPr lang="fa-IR" sz="2400" b="0" dirty="0">
                <a:cs typeface="+mj-cs"/>
              </a:rPr>
              <a:t>کانالهای توزیع وسیله ای هستند که طی آن کالاها از تولید کننده به مصرف کننده می رسند.</a:t>
            </a:r>
          </a:p>
          <a:p>
            <a:pPr algn="r" rtl="1" eaLnBrk="1" hangingPunct="1">
              <a:lnSpc>
                <a:spcPct val="150000"/>
              </a:lnSpc>
              <a:defRPr/>
            </a:pPr>
            <a:r>
              <a:rPr lang="fa-IR" sz="2400" b="0" dirty="0">
                <a:cs typeface="+mj-cs"/>
              </a:rPr>
              <a:t>خدماتی که در توزیع به خریداران ارائه می شود میتواند به شرح ذیل باشد:</a:t>
            </a:r>
          </a:p>
          <a:p>
            <a:pPr marL="514350" indent="-514350" algn="r" rtl="1" eaLnBrk="1" hangingPunct="1">
              <a:lnSpc>
                <a:spcPct val="150000"/>
              </a:lnSpc>
              <a:buFontTx/>
              <a:buAutoNum type="arabicPeriod"/>
              <a:defRPr/>
            </a:pPr>
            <a:r>
              <a:rPr lang="fa-IR" sz="2400" b="0" dirty="0">
                <a:cs typeface="+mj-cs"/>
              </a:rPr>
              <a:t>خرید کالاها  خدمات</a:t>
            </a:r>
          </a:p>
          <a:p>
            <a:pPr marL="514350" indent="-514350" algn="r" rtl="1" eaLnBrk="1" hangingPunct="1">
              <a:lnSpc>
                <a:spcPct val="150000"/>
              </a:lnSpc>
              <a:buFontTx/>
              <a:buAutoNum type="arabicPeriod"/>
              <a:defRPr/>
            </a:pPr>
            <a:r>
              <a:rPr lang="fa-IR" sz="2400" b="0" dirty="0">
                <a:cs typeface="+mj-cs"/>
              </a:rPr>
              <a:t>مونتاژ کالاها</a:t>
            </a:r>
          </a:p>
          <a:p>
            <a:pPr marL="514350" indent="-514350" algn="r" rtl="1" eaLnBrk="1" hangingPunct="1">
              <a:lnSpc>
                <a:spcPct val="150000"/>
              </a:lnSpc>
              <a:buFontTx/>
              <a:buAutoNum type="arabicPeriod"/>
              <a:defRPr/>
            </a:pPr>
            <a:r>
              <a:rPr lang="fa-IR" sz="2400" b="0" dirty="0">
                <a:cs typeface="+mj-cs"/>
              </a:rPr>
              <a:t>نگهداری و انبارداری کالا</a:t>
            </a:r>
          </a:p>
          <a:p>
            <a:pPr marL="514350" indent="-514350" algn="r" rtl="1" eaLnBrk="1" hangingPunct="1">
              <a:lnSpc>
                <a:spcPct val="150000"/>
              </a:lnSpc>
              <a:buFontTx/>
              <a:buAutoNum type="arabicPeriod"/>
              <a:defRPr/>
            </a:pPr>
            <a:r>
              <a:rPr lang="fa-IR" sz="2400" b="0" dirty="0">
                <a:cs typeface="+mj-cs"/>
              </a:rPr>
              <a:t>پیشبرد فروش و ارائه خدمات به مصرف کننده نهایی</a:t>
            </a:r>
          </a:p>
          <a:p>
            <a:pPr marL="514350" indent="-514350" algn="r" rtl="1" eaLnBrk="1" hangingPunct="1">
              <a:lnSpc>
                <a:spcPct val="150000"/>
              </a:lnSpc>
              <a:buFontTx/>
              <a:buAutoNum type="arabicPeriod"/>
              <a:defRPr/>
            </a:pPr>
            <a:r>
              <a:rPr lang="fa-IR" sz="2400" b="0" dirty="0">
                <a:cs typeface="+mj-cs"/>
              </a:rPr>
              <a:t>انتقال فیزیکی کالاها</a:t>
            </a:r>
            <a:endParaRPr lang="en-US" sz="2400" b="0" dirty="0">
              <a:cs typeface="+mj-cs"/>
            </a:endParaRPr>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79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1103313" y="731838"/>
            <a:ext cx="7262812" cy="5724525"/>
          </a:xfrm>
          <a:prstGeom prst="rect">
            <a:avLst/>
          </a:prstGeom>
        </p:spPr>
        <p:txBody>
          <a:bodyPr>
            <a:spAutoFit/>
          </a:bodyPr>
          <a:lstStyle/>
          <a:p>
            <a:pPr algn="r" rtl="1" eaLnBrk="1" hangingPunct="1">
              <a:lnSpc>
                <a:spcPct val="150000"/>
              </a:lnSpc>
              <a:defRPr/>
            </a:pPr>
            <a:r>
              <a:rPr lang="fa-IR" sz="2800" dirty="0">
                <a:cs typeface="+mj-cs"/>
              </a:rPr>
              <a:t>اهمیت کانالهای توزیع به عنوان منبع</a:t>
            </a:r>
          </a:p>
          <a:p>
            <a:pPr algn="r" rtl="1" eaLnBrk="1" hangingPunct="1">
              <a:lnSpc>
                <a:spcPct val="150000"/>
              </a:lnSpc>
              <a:defRPr/>
            </a:pPr>
            <a:r>
              <a:rPr lang="fa-IR" sz="2400" b="0" dirty="0">
                <a:cs typeface="2  Lotus" pitchFamily="2" charset="-78"/>
              </a:rPr>
              <a:t>در بازاریابی بین الملل تصمیم گیری در خصوص استفاده از منابع خارجی تحت تأثیر عوامل زیر است:</a:t>
            </a:r>
          </a:p>
          <a:p>
            <a:pPr marL="457200" indent="-457200" algn="r" rtl="1" eaLnBrk="1" hangingPunct="1">
              <a:lnSpc>
                <a:spcPct val="150000"/>
              </a:lnSpc>
              <a:buFontTx/>
              <a:buChar char="-"/>
              <a:defRPr/>
            </a:pPr>
            <a:r>
              <a:rPr lang="fa-IR" sz="2400" b="0" dirty="0">
                <a:cs typeface="2  Lotus" pitchFamily="2" charset="-78"/>
              </a:rPr>
              <a:t>هدفهای مهم بازار برنامه ریزی شده</a:t>
            </a:r>
          </a:p>
          <a:p>
            <a:pPr marL="342900" indent="-342900" algn="r" rtl="1" eaLnBrk="1" hangingPunct="1">
              <a:lnSpc>
                <a:spcPct val="150000"/>
              </a:lnSpc>
              <a:buFontTx/>
              <a:buChar char="-"/>
              <a:defRPr/>
            </a:pPr>
            <a:r>
              <a:rPr lang="fa-IR" sz="2400" b="0" dirty="0">
                <a:cs typeface="2  Lotus" pitchFamily="2" charset="-78"/>
              </a:rPr>
              <a:t>محدودیت های زمانی دسترسی به سهم بازار</a:t>
            </a:r>
          </a:p>
          <a:p>
            <a:pPr marL="342900" indent="-342900" algn="r" rtl="1" eaLnBrk="1" hangingPunct="1">
              <a:lnSpc>
                <a:spcPct val="150000"/>
              </a:lnSpc>
              <a:buFontTx/>
              <a:buChar char="-"/>
              <a:defRPr/>
            </a:pPr>
            <a:r>
              <a:rPr lang="fa-IR" sz="2400" b="0" dirty="0">
                <a:cs typeface="2  Lotus" pitchFamily="2" charset="-78"/>
              </a:rPr>
              <a:t>سطوح دسترسی شرکت به منابع</a:t>
            </a:r>
          </a:p>
          <a:p>
            <a:pPr marL="342900" indent="-342900" algn="r" rtl="1" eaLnBrk="1" hangingPunct="1">
              <a:lnSpc>
                <a:spcPct val="150000"/>
              </a:lnSpc>
              <a:buFontTx/>
              <a:buChar char="-"/>
              <a:defRPr/>
            </a:pPr>
            <a:r>
              <a:rPr lang="fa-IR" sz="2400" b="0" dirty="0">
                <a:cs typeface="2  Lotus" pitchFamily="2" charset="-78"/>
              </a:rPr>
              <a:t>محدودیت های  قانونی </a:t>
            </a:r>
          </a:p>
          <a:p>
            <a:pPr marL="342900" indent="-342900" algn="r" rtl="1" eaLnBrk="1" hangingPunct="1">
              <a:lnSpc>
                <a:spcPct val="150000"/>
              </a:lnSpc>
              <a:buFontTx/>
              <a:buChar char="-"/>
              <a:defRPr/>
            </a:pPr>
            <a:r>
              <a:rPr lang="fa-IR" sz="2400" b="0" dirty="0">
                <a:cs typeface="2  Lotus" pitchFamily="2" charset="-78"/>
              </a:rPr>
              <a:t>دسترسی به کانالهی توزیع</a:t>
            </a:r>
          </a:p>
          <a:p>
            <a:pPr marL="342900" indent="-342900" algn="r" rtl="1" eaLnBrk="1" hangingPunct="1">
              <a:lnSpc>
                <a:spcPct val="150000"/>
              </a:lnSpc>
              <a:buFontTx/>
              <a:buChar char="-"/>
              <a:defRPr/>
            </a:pPr>
            <a:r>
              <a:rPr lang="fa-IR" sz="2400" b="0" dirty="0">
                <a:cs typeface="2  Lotus" pitchFamily="2" charset="-78"/>
              </a:rPr>
              <a:t>مزیتهای رقابتی شرکت</a:t>
            </a:r>
          </a:p>
          <a:p>
            <a:pPr marL="342900" indent="-342900" algn="r" rtl="1" eaLnBrk="1" hangingPunct="1">
              <a:lnSpc>
                <a:spcPct val="150000"/>
              </a:lnSpc>
              <a:buFontTx/>
              <a:buChar char="-"/>
              <a:defRPr/>
            </a:pPr>
            <a:r>
              <a:rPr lang="fa-IR" sz="2400" b="0" dirty="0">
                <a:cs typeface="2  Lotus" pitchFamily="2" charset="-78"/>
              </a:rPr>
              <a:t>- سوء استفاده از کانالهای توزیع داخلی</a:t>
            </a:r>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2" name="TextBox 1"/>
          <p:cNvSpPr txBox="1">
            <a:spLocks noChangeArrowheads="1"/>
          </p:cNvSpPr>
          <p:nvPr/>
        </p:nvSpPr>
        <p:spPr bwMode="auto">
          <a:xfrm>
            <a:off x="187325" y="0"/>
            <a:ext cx="3482975"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cs typeface="Times New Roman" panose="02020603050405020304" pitchFamily="18" charset="0"/>
              </a:defRPr>
            </a:lvl1pPr>
            <a:lvl2pPr marL="742950" indent="-285750" algn="r" rtl="1">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cs typeface="Times New Roman" panose="02020603050405020304" pitchFamily="18" charset="0"/>
              </a:defRPr>
            </a:lvl2pPr>
            <a:lvl3pPr marL="1143000" indent="-228600" algn="r" rtl="1">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cs typeface="Times New Roman" panose="02020603050405020304" pitchFamily="18" charset="0"/>
              </a:defRPr>
            </a:lvl3pPr>
            <a:lvl4pPr marL="1600200" indent="-228600" algn="r" rtl="1">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cs typeface="Times New Roman" panose="02020603050405020304" pitchFamily="18" charset="0"/>
              </a:defRPr>
            </a:lvl4pPr>
            <a:lvl5pPr marL="2057400" indent="-228600" algn="r" rtl="1">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5pPr>
            <a:lvl6pPr marL="2514600" indent="-228600" algn="r" rtl="1"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6pPr>
            <a:lvl7pPr marL="2971800" indent="-228600" algn="r" rtl="1"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7pPr>
            <a:lvl8pPr marL="3429000" indent="-228600" algn="r" rtl="1"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8pPr>
            <a:lvl9pPr marL="3886200" indent="-228600" algn="r" rtl="1"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9pPr>
          </a:lstStyle>
          <a:p>
            <a:pPr eaLnBrk="1" hangingPunct="1">
              <a:spcBef>
                <a:spcPct val="0"/>
              </a:spcBef>
              <a:buClrTx/>
              <a:buSzTx/>
              <a:buFontTx/>
              <a:buNone/>
            </a:pPr>
            <a:r>
              <a:rPr lang="fa-IR" altLang="fa-IR" sz="1800">
                <a:solidFill>
                  <a:schemeClr val="bg1"/>
                </a:solidFill>
                <a:latin typeface="Arial" panose="020B0604020202020204" pitchFamily="34" charset="0"/>
                <a:cs typeface="Titr" pitchFamily="2" charset="0"/>
              </a:rPr>
              <a:t>کمپین تبلیغاتی بسیار زیبا برای ارکستر فیلارمونیک برلین</a:t>
            </a:r>
          </a:p>
          <a:p>
            <a:pPr eaLnBrk="1" hangingPunct="1">
              <a:spcBef>
                <a:spcPct val="0"/>
              </a:spcBef>
              <a:buClrTx/>
              <a:buSzTx/>
              <a:buFontTx/>
              <a:buNone/>
            </a:pPr>
            <a:r>
              <a:rPr lang="fa-IR" altLang="fa-IR" sz="1800">
                <a:solidFill>
                  <a:schemeClr val="bg1"/>
                </a:solidFill>
                <a:latin typeface="Arial" panose="020B0604020202020204" pitchFamily="34" charset="0"/>
                <a:cs typeface="Titr" pitchFamily="2" charset="0"/>
              </a:rPr>
              <a:t>در کمپین تبلیغاتی زیبای ارکستر فیلارمونیک برلین از نمای داخلی ادوات موسیقی استفاده شده است. این کمپین ساده و خلاق توسط کارگردان هنری </a:t>
            </a:r>
            <a:r>
              <a:rPr lang="en-US" altLang="fa-IR" sz="1800">
                <a:solidFill>
                  <a:schemeClr val="bg1"/>
                </a:solidFill>
                <a:latin typeface="Arial" panose="020B0604020202020204" pitchFamily="34" charset="0"/>
                <a:cs typeface="Titr" pitchFamily="2" charset="0"/>
              </a:rPr>
              <a:t>Bjoern Ewers </a:t>
            </a:r>
            <a:r>
              <a:rPr lang="fa-IR" altLang="fa-IR" sz="1800">
                <a:solidFill>
                  <a:schemeClr val="bg1"/>
                </a:solidFill>
                <a:latin typeface="Arial" panose="020B0604020202020204" pitchFamily="34" charset="0"/>
                <a:cs typeface="Titr" pitchFamily="2" charset="0"/>
              </a:rPr>
              <a:t>طراحی شده و </a:t>
            </a:r>
            <a:r>
              <a:rPr lang="en-US" altLang="fa-IR" sz="1800">
                <a:solidFill>
                  <a:schemeClr val="bg1"/>
                </a:solidFill>
                <a:latin typeface="Arial" panose="020B0604020202020204" pitchFamily="34" charset="0"/>
                <a:cs typeface="Titr" pitchFamily="2" charset="0"/>
              </a:rPr>
              <a:t>Mierswa-Kluska </a:t>
            </a:r>
            <a:r>
              <a:rPr lang="fa-IR" altLang="fa-IR" sz="1800">
                <a:solidFill>
                  <a:schemeClr val="bg1"/>
                </a:solidFill>
                <a:latin typeface="Arial" panose="020B0604020202020204" pitchFamily="34" charset="0"/>
                <a:cs typeface="Titr" pitchFamily="2" charset="0"/>
              </a:rPr>
              <a:t>عکسبرداری از داخل ادوات موسیقی را انجام داده است.</a:t>
            </a:r>
          </a:p>
          <a:p>
            <a:pPr eaLnBrk="1" hangingPunct="1">
              <a:spcBef>
                <a:spcPct val="0"/>
              </a:spcBef>
              <a:buClrTx/>
              <a:buSzTx/>
              <a:buFontTx/>
              <a:buNone/>
            </a:pPr>
            <a:r>
              <a:rPr lang="fa-IR" altLang="fa-IR" sz="1800">
                <a:solidFill>
                  <a:schemeClr val="bg1"/>
                </a:solidFill>
                <a:latin typeface="Arial" panose="020B0604020202020204" pitchFamily="34" charset="0"/>
                <a:cs typeface="Titr" pitchFamily="2" charset="0"/>
              </a:rPr>
              <a:t>نظر شما در مورد این تبلیغ چیست؟ آیا دوست دارید در چنین محیط رویایی و خاصی نشسته و به موسیقی مورد علاقه خود گوش دهید؟</a:t>
            </a:r>
            <a:endParaRPr lang="en-US" altLang="fa-IR" sz="1800">
              <a:solidFill>
                <a:schemeClr val="bg1"/>
              </a:solidFill>
              <a:latin typeface="Arial" panose="020B0604020202020204" pitchFamily="34" charset="0"/>
              <a:cs typeface="Titr" pitchFamily="2"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1103313" y="731838"/>
            <a:ext cx="7262812" cy="5908675"/>
          </a:xfrm>
          <a:prstGeom prst="rect">
            <a:avLst/>
          </a:prstGeom>
        </p:spPr>
        <p:txBody>
          <a:bodyPr>
            <a:spAutoFit/>
          </a:bodyPr>
          <a:lstStyle/>
          <a:p>
            <a:pPr algn="r" rtl="1" eaLnBrk="1" hangingPunct="1">
              <a:lnSpc>
                <a:spcPct val="150000"/>
              </a:lnSpc>
              <a:defRPr/>
            </a:pPr>
            <a:r>
              <a:rPr lang="fa-IR" sz="2000" dirty="0">
                <a:cs typeface="2  Lotus" pitchFamily="2" charset="-78"/>
              </a:rPr>
              <a:t>فرایند ایجاد کانالهای توزیع بین المللی برای هماهنگی با اهداف کلی شرکت با توجه به چهار عامل مشتریان،  محصولات ، واسطه ها و محیط دارای محدودیتهایی می باشند:</a:t>
            </a:r>
          </a:p>
          <a:p>
            <a:pPr algn="r" rtl="1" eaLnBrk="1" hangingPunct="1">
              <a:lnSpc>
                <a:spcPct val="150000"/>
              </a:lnSpc>
              <a:defRPr/>
            </a:pPr>
            <a:endParaRPr lang="fa-IR" sz="2000" b="0" dirty="0">
              <a:cs typeface="2  Lotus" pitchFamily="2" charset="-78"/>
            </a:endParaRPr>
          </a:p>
          <a:p>
            <a:pPr marL="457200" indent="-457200" algn="r" rtl="1" eaLnBrk="1" hangingPunct="1">
              <a:lnSpc>
                <a:spcPct val="150000"/>
              </a:lnSpc>
              <a:buFontTx/>
              <a:buAutoNum type="arabicPeriod"/>
              <a:defRPr/>
            </a:pPr>
            <a:r>
              <a:rPr lang="fa-IR" sz="2000" b="0" dirty="0">
                <a:cs typeface="2  Lotus" pitchFamily="2" charset="-78"/>
              </a:rPr>
              <a:t>خصوصیات مشتری:تعداد،   توزیع جغرافیایی،   درآمد ،  عادات خرید</a:t>
            </a:r>
          </a:p>
          <a:p>
            <a:pPr marL="457200" indent="-457200" algn="r" rtl="1" eaLnBrk="1" hangingPunct="1">
              <a:lnSpc>
                <a:spcPct val="150000"/>
              </a:lnSpc>
              <a:buFontTx/>
              <a:buAutoNum type="arabicPeriod"/>
              <a:defRPr/>
            </a:pPr>
            <a:r>
              <a:rPr lang="fa-IR" sz="2000" b="0" dirty="0">
                <a:cs typeface="2  Lotus" pitchFamily="2" charset="-78"/>
              </a:rPr>
              <a:t>خصوصیات محصول: درجه یکنواخت بودن،   شدت فساد پذیری  حجم،   نیاز به عرضه خدمات و قیمت واحد</a:t>
            </a:r>
          </a:p>
          <a:p>
            <a:pPr marL="457200" indent="-457200" algn="r" rtl="1" eaLnBrk="1" hangingPunct="1">
              <a:lnSpc>
                <a:spcPct val="150000"/>
              </a:lnSpc>
              <a:buFontTx/>
              <a:buAutoNum type="arabicPeriod"/>
              <a:defRPr/>
            </a:pPr>
            <a:r>
              <a:rPr lang="fa-IR" sz="2000" b="0" dirty="0">
                <a:cs typeface="2  Lotus" pitchFamily="2" charset="-78"/>
              </a:rPr>
              <a:t>خصوصیات واسطه ها:</a:t>
            </a:r>
          </a:p>
          <a:p>
            <a:pPr marL="457200" indent="-457200" algn="r" rtl="1" eaLnBrk="1" hangingPunct="1">
              <a:lnSpc>
                <a:spcPct val="150000"/>
              </a:lnSpc>
              <a:buFontTx/>
              <a:buAutoNum type="arabicPeriod"/>
              <a:defRPr/>
            </a:pPr>
            <a:r>
              <a:rPr lang="fa-IR" sz="2000" b="0" dirty="0">
                <a:cs typeface="2  Lotus" pitchFamily="2" charset="-78"/>
              </a:rPr>
              <a:t>انتخاب توزیع کنندگان و نمایندگی ها:</a:t>
            </a:r>
          </a:p>
          <a:p>
            <a:pPr marL="457200" indent="-457200" algn="r" rtl="1" eaLnBrk="1" hangingPunct="1">
              <a:lnSpc>
                <a:spcPct val="150000"/>
              </a:lnSpc>
              <a:buFontTx/>
              <a:buAutoNum type="arabicPeriod"/>
              <a:defRPr/>
            </a:pPr>
            <a:r>
              <a:rPr lang="fa-IR" sz="2000" b="0" dirty="0">
                <a:cs typeface="2  Lotus" pitchFamily="2" charset="-78"/>
              </a:rPr>
              <a:t>خصوصیات محیطی:</a:t>
            </a:r>
          </a:p>
          <a:p>
            <a:pPr algn="r" rtl="1" eaLnBrk="1" hangingPunct="1">
              <a:lnSpc>
                <a:spcPct val="150000"/>
              </a:lnSpc>
              <a:defRPr/>
            </a:pPr>
            <a:endParaRPr lang="fa-IR" sz="2400" b="0" dirty="0">
              <a:cs typeface="+mj-cs"/>
            </a:endParaRPr>
          </a:p>
          <a:p>
            <a:pPr marL="457200" indent="-457200" algn="r" rtl="1" eaLnBrk="1" hangingPunct="1">
              <a:lnSpc>
                <a:spcPct val="150000"/>
              </a:lnSpc>
              <a:buFontTx/>
              <a:buAutoNum type="arabicPeriod"/>
              <a:defRPr/>
            </a:pPr>
            <a:endParaRPr lang="fa-IR" sz="2400" b="0" dirty="0">
              <a:cs typeface="+mj-cs"/>
            </a:endParaRPr>
          </a:p>
          <a:p>
            <a:pPr algn="r" rtl="1" eaLnBrk="1" hangingPunct="1">
              <a:lnSpc>
                <a:spcPct val="150000"/>
              </a:lnSpc>
              <a:defRPr/>
            </a:pPr>
            <a:endParaRPr lang="fa-IR" sz="2400" b="0" dirty="0">
              <a:cs typeface="+mj-cs"/>
            </a:endParaRPr>
          </a:p>
        </p:txBody>
      </p:sp>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6"/>
          <p:cNvSpPr>
            <a:spLocks noChangeArrowheads="1"/>
          </p:cNvSpPr>
          <p:nvPr/>
        </p:nvSpPr>
        <p:spPr bwMode="auto">
          <a:xfrm>
            <a:off x="1103313" y="731838"/>
            <a:ext cx="7262812"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cs typeface="Times New Roman" panose="02020603050405020304" pitchFamily="18" charset="0"/>
              </a:defRPr>
            </a:lvl1pPr>
            <a:lvl2pPr marL="742950" indent="-285750" algn="r" rtl="1">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cs typeface="Times New Roman" panose="02020603050405020304" pitchFamily="18" charset="0"/>
              </a:defRPr>
            </a:lvl2pPr>
            <a:lvl3pPr marL="1143000" indent="-228600" algn="r" rtl="1">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cs typeface="Times New Roman" panose="02020603050405020304" pitchFamily="18" charset="0"/>
              </a:defRPr>
            </a:lvl3pPr>
            <a:lvl4pPr marL="1600200" indent="-228600" algn="r" rtl="1">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cs typeface="Times New Roman" panose="02020603050405020304" pitchFamily="18" charset="0"/>
              </a:defRPr>
            </a:lvl4pPr>
            <a:lvl5pPr marL="2057400" indent="-228600" algn="r" rtl="1">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5pPr>
            <a:lvl6pPr marL="2514600" indent="-228600" algn="r" rtl="1"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6pPr>
            <a:lvl7pPr marL="2971800" indent="-228600" algn="r" rtl="1"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7pPr>
            <a:lvl8pPr marL="3429000" indent="-228600" algn="r" rtl="1"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8pPr>
            <a:lvl9pPr marL="3886200" indent="-228600" algn="r" rtl="1"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9pPr>
          </a:lstStyle>
          <a:p>
            <a:pPr eaLnBrk="1" hangingPunct="1">
              <a:lnSpc>
                <a:spcPct val="150000"/>
              </a:lnSpc>
              <a:spcBef>
                <a:spcPct val="0"/>
              </a:spcBef>
              <a:buClrTx/>
              <a:buSzTx/>
              <a:buFontTx/>
              <a:buNone/>
            </a:pPr>
            <a:r>
              <a:rPr lang="fa-IR" altLang="fa-IR">
                <a:solidFill>
                  <a:srgbClr val="FF0000"/>
                </a:solidFill>
                <a:latin typeface="Arial" panose="020B0604020202020204" pitchFamily="34" charset="0"/>
                <a:cs typeface="2  Mitra" pitchFamily="2" charset="0"/>
              </a:rPr>
              <a:t>تازه‌ترین کمپین‌های خلاقانه و نوآورانه</a:t>
            </a:r>
            <a:endParaRPr lang="en-US" altLang="fa-IR">
              <a:solidFill>
                <a:srgbClr val="FF0000"/>
              </a:solidFill>
              <a:latin typeface="Arial" panose="020B0604020202020204" pitchFamily="34" charset="0"/>
              <a:cs typeface="2  Mitra" pitchFamily="2" charset="0"/>
            </a:endParaRPr>
          </a:p>
          <a:p>
            <a:pPr eaLnBrk="1" hangingPunct="1">
              <a:lnSpc>
                <a:spcPct val="150000"/>
              </a:lnSpc>
              <a:spcBef>
                <a:spcPct val="0"/>
              </a:spcBef>
              <a:buClrTx/>
              <a:buSzTx/>
              <a:buFontTx/>
              <a:buNone/>
            </a:pPr>
            <a:r>
              <a:rPr lang="fa-IR" altLang="fa-IR" b="0">
                <a:solidFill>
                  <a:srgbClr val="000066"/>
                </a:solidFill>
                <a:latin typeface="Arial" panose="020B0604020202020204" pitchFamily="34" charset="0"/>
                <a:cs typeface="2  Mitra" pitchFamily="2" charset="0"/>
              </a:rPr>
              <a:t>چگونه برندهایی نظیر نیسان، آدیداس، اوک، برتس بیز، مایکروسافت و سونی با بهره‌مندی از بازاریابی حسی می‌کوشند تا زنده بمانند و تازه. برندهای جهانی همواره در پی آنند تا «توجه» مردم را به خود جلب کنند. تنها در این صورت است که می‌توانند زنده بمانند.</a:t>
            </a:r>
          </a:p>
          <a:p>
            <a:pPr eaLnBrk="1" hangingPunct="1">
              <a:lnSpc>
                <a:spcPct val="150000"/>
              </a:lnSpc>
              <a:spcBef>
                <a:spcPct val="0"/>
              </a:spcBef>
              <a:buClrTx/>
              <a:buSzTx/>
              <a:buFontTx/>
              <a:buNone/>
            </a:pPr>
            <a:endParaRPr lang="fa-IR" altLang="fa-IR" b="0">
              <a:latin typeface="Arial" panose="020B0604020202020204" pitchFamily="34" charset="0"/>
              <a:cs typeface="2  Lotus" pitchFamily="2" charset="0"/>
            </a:endParaRPr>
          </a:p>
        </p:txBody>
      </p:sp>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19475"/>
            <a:ext cx="4762500" cy="343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6" name="Rectangle 1"/>
          <p:cNvSpPr>
            <a:spLocks noChangeArrowheads="1"/>
          </p:cNvSpPr>
          <p:nvPr/>
        </p:nvSpPr>
        <p:spPr bwMode="auto">
          <a:xfrm>
            <a:off x="206375" y="101600"/>
            <a:ext cx="8869363"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Titr" pitchFamily="2" charset="0"/>
              </a:defRPr>
            </a:lvl1pPr>
            <a:lvl2pPr marL="742950" indent="-285750" eaLnBrk="0" hangingPunct="0">
              <a:defRPr b="1">
                <a:solidFill>
                  <a:schemeClr val="tx1"/>
                </a:solidFill>
                <a:latin typeface="Arial" panose="020B0604020202020204" pitchFamily="34" charset="0"/>
                <a:cs typeface="Titr" pitchFamily="2" charset="0"/>
              </a:defRPr>
            </a:lvl2pPr>
            <a:lvl3pPr marL="1143000" indent="-228600" eaLnBrk="0" hangingPunct="0">
              <a:defRPr b="1">
                <a:solidFill>
                  <a:schemeClr val="tx1"/>
                </a:solidFill>
                <a:latin typeface="Arial" panose="020B0604020202020204" pitchFamily="34" charset="0"/>
                <a:cs typeface="Titr" pitchFamily="2" charset="0"/>
              </a:defRPr>
            </a:lvl3pPr>
            <a:lvl4pPr marL="1600200" indent="-228600" eaLnBrk="0" hangingPunct="0">
              <a:defRPr b="1">
                <a:solidFill>
                  <a:schemeClr val="tx1"/>
                </a:solidFill>
                <a:latin typeface="Arial" panose="020B0604020202020204" pitchFamily="34" charset="0"/>
                <a:cs typeface="Titr" pitchFamily="2" charset="0"/>
              </a:defRPr>
            </a:lvl4pPr>
            <a:lvl5pPr marL="2057400" indent="-228600" eaLnBrk="0" hangingPunct="0">
              <a:defRPr b="1">
                <a:solidFill>
                  <a:schemeClr val="tx1"/>
                </a:solidFill>
                <a:latin typeface="Arial" panose="020B0604020202020204" pitchFamily="34" charset="0"/>
                <a:cs typeface="Titr" pitchFamily="2" charset="0"/>
              </a:defRPr>
            </a:lvl5pPr>
            <a:lvl6pPr marL="2514600" indent="-228600" algn="r" rtl="1" eaLnBrk="0" fontAlgn="base" hangingPunct="0">
              <a:spcBef>
                <a:spcPct val="0"/>
              </a:spcBef>
              <a:spcAft>
                <a:spcPct val="0"/>
              </a:spcAft>
              <a:defRPr b="1">
                <a:solidFill>
                  <a:schemeClr val="tx1"/>
                </a:solidFill>
                <a:latin typeface="Arial" panose="020B0604020202020204" pitchFamily="34" charset="0"/>
                <a:cs typeface="Titr" pitchFamily="2" charset="0"/>
              </a:defRPr>
            </a:lvl6pPr>
            <a:lvl7pPr marL="2971800" indent="-228600" algn="r" rtl="1" eaLnBrk="0" fontAlgn="base" hangingPunct="0">
              <a:spcBef>
                <a:spcPct val="0"/>
              </a:spcBef>
              <a:spcAft>
                <a:spcPct val="0"/>
              </a:spcAft>
              <a:defRPr b="1">
                <a:solidFill>
                  <a:schemeClr val="tx1"/>
                </a:solidFill>
                <a:latin typeface="Arial" panose="020B0604020202020204" pitchFamily="34" charset="0"/>
                <a:cs typeface="Titr" pitchFamily="2" charset="0"/>
              </a:defRPr>
            </a:lvl7pPr>
            <a:lvl8pPr marL="3429000" indent="-228600" algn="r" rtl="1" eaLnBrk="0" fontAlgn="base" hangingPunct="0">
              <a:spcBef>
                <a:spcPct val="0"/>
              </a:spcBef>
              <a:spcAft>
                <a:spcPct val="0"/>
              </a:spcAft>
              <a:defRPr b="1">
                <a:solidFill>
                  <a:schemeClr val="tx1"/>
                </a:solidFill>
                <a:latin typeface="Arial" panose="020B0604020202020204" pitchFamily="34" charset="0"/>
                <a:cs typeface="Titr" pitchFamily="2" charset="0"/>
              </a:defRPr>
            </a:lvl8pPr>
            <a:lvl9pPr marL="3886200" indent="-228600" algn="r" rtl="1" eaLnBrk="0" fontAlgn="base" hangingPunct="0">
              <a:spcBef>
                <a:spcPct val="0"/>
              </a:spcBef>
              <a:spcAft>
                <a:spcPct val="0"/>
              </a:spcAft>
              <a:defRPr b="1">
                <a:solidFill>
                  <a:schemeClr val="tx1"/>
                </a:solidFill>
                <a:latin typeface="Arial" panose="020B0604020202020204" pitchFamily="34" charset="0"/>
                <a:cs typeface="Titr" pitchFamily="2" charset="0"/>
              </a:defRPr>
            </a:lvl9pPr>
          </a:lstStyle>
          <a:p>
            <a:pPr algn="just" rtl="1" eaLnBrk="1" hangingPunct="1">
              <a:defRPr/>
            </a:pPr>
            <a:r>
              <a:rPr lang="fa-IR" altLang="fa-IR" sz="2800" dirty="0" smtClean="0">
                <a:solidFill>
                  <a:schemeClr val="bg2">
                    <a:lumMod val="75000"/>
                  </a:schemeClr>
                </a:solidFill>
                <a:cs typeface="B Mitra" panose="00000400000000000000" pitchFamily="2" charset="-78"/>
              </a:rPr>
              <a:t>بنزین و انرژی نیسان با صدای انسان تامین می‌شود</a:t>
            </a:r>
          </a:p>
          <a:p>
            <a:pPr algn="just" rtl="1" eaLnBrk="1" hangingPunct="1">
              <a:defRPr/>
            </a:pPr>
            <a:r>
              <a:rPr lang="fa-IR" altLang="fa-IR" sz="2800" dirty="0" smtClean="0">
                <a:solidFill>
                  <a:schemeClr val="bg2">
                    <a:lumMod val="75000"/>
                  </a:schemeClr>
                </a:solidFill>
                <a:cs typeface="B Mitra" panose="00000400000000000000" pitchFamily="2" charset="-78"/>
              </a:rPr>
              <a:t>یکی از ویژگی‌های یک کمپین بازاریابی حسی موفق این است که بتواند مخاطبان خود را به نشان دادن واکنشی خاص وادار کند. نیسان در تازه‌ترین کمپین بازاریابی حسی خود به خوبی به این عنصر بازاریابی توجه کرد.</a:t>
            </a:r>
          </a:p>
          <a:p>
            <a:pPr algn="just" rtl="1" eaLnBrk="1" hangingPunct="1">
              <a:defRPr/>
            </a:pPr>
            <a:r>
              <a:rPr lang="fa-IR" altLang="fa-IR" sz="2800" dirty="0" smtClean="0">
                <a:solidFill>
                  <a:schemeClr val="bg2">
                    <a:lumMod val="75000"/>
                  </a:schemeClr>
                </a:solidFill>
                <a:cs typeface="B Mitra" panose="00000400000000000000" pitchFamily="2" charset="-78"/>
              </a:rPr>
              <a:t>نیسان که معروف‌ به اجرای کمپین‌های بسیار دقیق و استفاده از شیوه‌‌های مهندسی در فعالیت‌های بازاریابی خود است، این‌بار نیز کمپین زیبا و بسیار هنرمندانه‌ای را اجرا کرد. مهندسان نیسان پس از بررسی‌ها و اندازه‌گیری‌های دقیق، ماشینی کوچک را طراحی کردند که نه با بنزین و گاز و نه با برق و هیدروژن کار می‌کرد، بلکه نیروی محرکه آن صدای انسان بود. این مهندسان همچنین نمونه‌ای مینیاتوری از یک پیست اتومبیلرانی طراحی کردند که ماشین‌های كوچك نیسان بتوانند به راحتی در آن به پیش روند. </a:t>
            </a:r>
            <a:endParaRPr lang="en-US" altLang="fa-IR" sz="2800" dirty="0" smtClean="0">
              <a:solidFill>
                <a:schemeClr val="bg2">
                  <a:lumMod val="75000"/>
                </a:schemeClr>
              </a:solidFill>
              <a:cs typeface="B Mitra" panose="00000400000000000000" pitchFamily="2" charset="-7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6"/>
          <p:cNvSpPr>
            <a:spLocks noChangeArrowheads="1"/>
          </p:cNvSpPr>
          <p:nvPr/>
        </p:nvSpPr>
        <p:spPr bwMode="auto">
          <a:xfrm>
            <a:off x="1103313" y="731838"/>
            <a:ext cx="7262812"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cs typeface="Times New Roman" panose="02020603050405020304" pitchFamily="18" charset="0"/>
              </a:defRPr>
            </a:lvl1pPr>
            <a:lvl2pPr marL="742950" indent="-285750" algn="r" rtl="1">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cs typeface="Times New Roman" panose="02020603050405020304" pitchFamily="18" charset="0"/>
              </a:defRPr>
            </a:lvl2pPr>
            <a:lvl3pPr marL="1143000" indent="-228600" algn="r" rtl="1">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cs typeface="Times New Roman" panose="02020603050405020304" pitchFamily="18" charset="0"/>
              </a:defRPr>
            </a:lvl3pPr>
            <a:lvl4pPr marL="1600200" indent="-228600" algn="r" rtl="1">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cs typeface="Times New Roman" panose="02020603050405020304" pitchFamily="18" charset="0"/>
              </a:defRPr>
            </a:lvl4pPr>
            <a:lvl5pPr marL="2057400" indent="-228600" algn="r" rtl="1">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5pPr>
            <a:lvl6pPr marL="2514600" indent="-228600" algn="r" rtl="1"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6pPr>
            <a:lvl7pPr marL="2971800" indent="-228600" algn="r" rtl="1"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7pPr>
            <a:lvl8pPr marL="3429000" indent="-228600" algn="r" rtl="1"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8pPr>
            <a:lvl9pPr marL="3886200" indent="-228600" algn="r" rtl="1"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cs typeface="Times New Roman" panose="02020603050405020304" pitchFamily="18" charset="0"/>
              </a:defRPr>
            </a:lvl9pPr>
          </a:lstStyle>
          <a:p>
            <a:pPr eaLnBrk="1" hangingPunct="1">
              <a:lnSpc>
                <a:spcPct val="150000"/>
              </a:lnSpc>
              <a:spcBef>
                <a:spcPct val="0"/>
              </a:spcBef>
              <a:buClrTx/>
              <a:buSzTx/>
              <a:buFontTx/>
              <a:buNone/>
            </a:pPr>
            <a:r>
              <a:rPr lang="fa-IR" altLang="fa-IR" sz="2000" b="0">
                <a:solidFill>
                  <a:srgbClr val="000066"/>
                </a:solidFill>
                <a:latin typeface="Arial" panose="020B0604020202020204" pitchFamily="34" charset="0"/>
                <a:cs typeface="2  Mitra" pitchFamily="2" charset="0"/>
              </a:rPr>
              <a:t>هر پیست شامل سه لاین (خط) بود و از سه نفر خواسته شده بود تا برای پیروز شدن با هم رقابت كنند. ماشین‌ها در خط شروع قرار می‌گرفتند، ولی رانندگان آنها نه در پشت فرمان بلكه در پشت میكروفون قرار داشتند.</a:t>
            </a:r>
          </a:p>
          <a:p>
            <a:pPr eaLnBrk="1" hangingPunct="1">
              <a:lnSpc>
                <a:spcPct val="150000"/>
              </a:lnSpc>
              <a:spcBef>
                <a:spcPct val="0"/>
              </a:spcBef>
              <a:buClrTx/>
              <a:buSzTx/>
              <a:buFontTx/>
              <a:buNone/>
            </a:pPr>
            <a:r>
              <a:rPr lang="fa-IR" altLang="fa-IR" sz="2000" b="0">
                <a:solidFill>
                  <a:srgbClr val="000066"/>
                </a:solidFill>
                <a:latin typeface="Arial" panose="020B0604020202020204" pitchFamily="34" charset="0"/>
                <a:cs typeface="2  Mitra" pitchFamily="2" charset="0"/>
              </a:rPr>
              <a:t>با اعلام داور، رانندگان شروع به فریاد كشیدن كردند و ماشین‌ها به حركت درآمدند. راننده‌ای كه می‌خواست پیروز شود باید سعی می‌كرد بلندتر از رقبایش فریاد بزند تا اتومبیل او زودتر به خط پایان برسد. نیسان با این كمپین هنرمندانه كه تلفیقی از تفكر خلاق و توان فنی بالای این شركت بود، مخاطبان خود را به نشان دادن عكس‌العملی خاص وادار كرد و بار دیگر نشان داد كه از برندهای برتر در زمینه اجرای كمپین‌های بازاریابی حسی است.</a:t>
            </a:r>
          </a:p>
        </p:txBody>
      </p:sp>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59250"/>
            <a:ext cx="4735513" cy="269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
  <TotalTime>4636</TotalTime>
  <Words>1813</Words>
  <Application>Microsoft Office PowerPoint</Application>
  <PresentationFormat>On-screen Show (4:3)</PresentationFormat>
  <Paragraphs>96</Paragraphs>
  <Slides>23</Slides>
  <Notes>14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23</vt:i4>
      </vt:variant>
    </vt:vector>
  </HeadingPairs>
  <TitlesOfParts>
    <vt:vector size="35" baseType="lpstr">
      <vt:lpstr>2  Lotus</vt:lpstr>
      <vt:lpstr>2  Mitra</vt:lpstr>
      <vt:lpstr>Arial</vt:lpstr>
      <vt:lpstr>B Mitra</vt:lpstr>
      <vt:lpstr>B Titr</vt:lpstr>
      <vt:lpstr>Century Schoolbook</vt:lpstr>
      <vt:lpstr>Tahoma</vt:lpstr>
      <vt:lpstr>Times New Roman</vt:lpstr>
      <vt:lpstr>Titr</vt:lpstr>
      <vt:lpstr>Wingdings</vt:lpstr>
      <vt:lpstr>Wingdings 2</vt:lpstr>
      <vt:lpstr>Oriel</vt:lpstr>
      <vt:lpstr>            کمپینهای تبلیغاتی  و  بازاریابی حسی:   تجربه ی تعاملی ارتباط با مشتریان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منابع:</vt:lpstr>
      <vt:lpstr>PowerPoint Presentation</vt:lpstr>
    </vt:vector>
  </TitlesOfParts>
  <Company>Delta Pardazesh Co.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Delta</dc:creator>
  <cp:lastModifiedBy>omid</cp:lastModifiedBy>
  <cp:revision>266</cp:revision>
  <dcterms:created xsi:type="dcterms:W3CDTF">2006-07-30T05:17:33Z</dcterms:created>
  <dcterms:modified xsi:type="dcterms:W3CDTF">2018-06-02T09:49:28Z</dcterms:modified>
</cp:coreProperties>
</file>