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slideLayouts/slideLayout57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6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60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Masters/slideMaster6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5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63.xml" ContentType="application/vnd.openxmlformats-officedocument.presentationml.slideLayout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6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Masters/slideMaster5.xml" ContentType="application/vnd.openxmlformats-officedocument.presentationml.slideMaster+xml"/>
  <Override PartName="/ppt/slides/slide8.xml" ContentType="application/vnd.openxmlformats-officedocument.presentationml.slide+xml"/>
  <Override PartName="/ppt/slideLayouts/slideLayout59.xml" ContentType="application/vnd.openxmlformats-officedocument.presentationml.slideLayout+xml"/>
  <Override PartName="/ppt/theme/theme7.xml" ContentType="application/vnd.openxmlformats-officedocument.them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66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828" r:id="rId1"/>
    <p:sldMasterId id="2147483840" r:id="rId2"/>
    <p:sldMasterId id="2147483852" r:id="rId3"/>
    <p:sldMasterId id="2147483864" r:id="rId4"/>
    <p:sldMasterId id="2147483876" r:id="rId5"/>
    <p:sldMasterId id="2147483900" r:id="rId6"/>
  </p:sldMasterIdLst>
  <p:notesMasterIdLst>
    <p:notesMasterId r:id="rId15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</p:sldIdLst>
  <p:sldSz cx="9144000" cy="6858000" type="screen4x3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418" autoAdjust="0"/>
    <p:restoredTop sz="94624" autoAdjust="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5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4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B2941AFC-AFD3-4811-AEF6-6B9D7A27F1E7}" type="datetimeFigureOut">
              <a:rPr lang="fa-IR" smtClean="0"/>
              <a:pPr/>
              <a:t>1433/10/16</a:t>
            </a:fld>
            <a:endParaRPr lang="fa-I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fa-I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A62E825C-ED0B-496E-A963-0C0532910F65}" type="slidenum">
              <a:rPr lang="fa-IR" smtClean="0"/>
              <a:pPr/>
              <a:t>‹#›</a:t>
            </a:fld>
            <a:endParaRPr lang="fa-I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2E825C-ED0B-496E-A963-0C0532910F65}" type="slidenum">
              <a:rPr lang="fa-IR" smtClean="0"/>
              <a:pPr/>
              <a:t>5</a:t>
            </a:fld>
            <a:endParaRPr lang="fa-I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41890-EADD-4461-9181-31CF6641C535}" type="datetimeFigureOut">
              <a:rPr lang="fa-IR" smtClean="0"/>
              <a:pPr/>
              <a:t>1433/10/16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0EDD2-DC81-4B7A-8711-7D2F718473A2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41890-EADD-4461-9181-31CF6641C535}" type="datetimeFigureOut">
              <a:rPr lang="fa-IR" smtClean="0"/>
              <a:pPr/>
              <a:t>1433/10/16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0EDD2-DC81-4B7A-8711-7D2F718473A2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41890-EADD-4461-9181-31CF6641C535}" type="datetimeFigureOut">
              <a:rPr lang="fa-IR" smtClean="0"/>
              <a:pPr/>
              <a:t>1433/10/16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0EDD2-DC81-4B7A-8711-7D2F718473A2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F41890-EADD-4461-9181-31CF6641C535}" type="datetimeFigureOut">
              <a:rPr lang="fa-IR" smtClean="0"/>
              <a:pPr/>
              <a:t>1433/10/16</a:t>
            </a:fld>
            <a:endParaRPr lang="fa-I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90EDD2-DC81-4B7A-8711-7D2F718473A2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F41890-EADD-4461-9181-31CF6641C535}" type="datetimeFigureOut">
              <a:rPr lang="fa-IR" smtClean="0"/>
              <a:pPr/>
              <a:t>1433/10/16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90EDD2-DC81-4B7A-8711-7D2F718473A2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F41890-EADD-4461-9181-31CF6641C535}" type="datetimeFigureOut">
              <a:rPr lang="fa-IR" smtClean="0"/>
              <a:pPr/>
              <a:t>1433/10/16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90EDD2-DC81-4B7A-8711-7D2F718473A2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F41890-EADD-4461-9181-31CF6641C535}" type="datetimeFigureOut">
              <a:rPr lang="fa-IR" smtClean="0"/>
              <a:pPr/>
              <a:t>1433/10/16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90EDD2-DC81-4B7A-8711-7D2F718473A2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F41890-EADD-4461-9181-31CF6641C535}" type="datetimeFigureOut">
              <a:rPr lang="fa-IR" smtClean="0"/>
              <a:pPr/>
              <a:t>1433/10/16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90EDD2-DC81-4B7A-8711-7D2F718473A2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F41890-EADD-4461-9181-31CF6641C535}" type="datetimeFigureOut">
              <a:rPr lang="fa-IR" smtClean="0"/>
              <a:pPr/>
              <a:t>1433/10/16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90EDD2-DC81-4B7A-8711-7D2F718473A2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F41890-EADD-4461-9181-31CF6641C535}" type="datetimeFigureOut">
              <a:rPr lang="fa-IR" smtClean="0"/>
              <a:pPr/>
              <a:t>1433/10/16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90EDD2-DC81-4B7A-8711-7D2F718473A2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F41890-EADD-4461-9181-31CF6641C535}" type="datetimeFigureOut">
              <a:rPr lang="fa-IR" smtClean="0"/>
              <a:pPr/>
              <a:t>1433/10/16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90EDD2-DC81-4B7A-8711-7D2F718473A2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41890-EADD-4461-9181-31CF6641C535}" type="datetimeFigureOut">
              <a:rPr lang="fa-IR" smtClean="0"/>
              <a:pPr/>
              <a:t>1433/10/16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0EDD2-DC81-4B7A-8711-7D2F718473A2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9FF41890-EADD-4461-9181-31CF6641C535}" type="datetimeFigureOut">
              <a:rPr lang="fa-IR" smtClean="0"/>
              <a:pPr/>
              <a:t>1433/10/16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0B90EDD2-DC81-4B7A-8711-7D2F718473A2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F41890-EADD-4461-9181-31CF6641C535}" type="datetimeFigureOut">
              <a:rPr lang="fa-IR" smtClean="0"/>
              <a:pPr/>
              <a:t>1433/10/16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90EDD2-DC81-4B7A-8711-7D2F718473A2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F41890-EADD-4461-9181-31CF6641C535}" type="datetimeFigureOut">
              <a:rPr lang="fa-IR" smtClean="0"/>
              <a:pPr/>
              <a:t>1433/10/16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90EDD2-DC81-4B7A-8711-7D2F718473A2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41890-EADD-4461-9181-31CF6641C535}" type="datetimeFigureOut">
              <a:rPr lang="fa-IR" smtClean="0"/>
              <a:pPr/>
              <a:t>1433/10/16</a:t>
            </a:fld>
            <a:endParaRPr lang="fa-IR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B90EDD2-DC81-4B7A-8711-7D2F718473A2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fa-IR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FF41890-EADD-4461-9181-31CF6641C535}" type="datetimeFigureOut">
              <a:rPr lang="fa-IR" smtClean="0"/>
              <a:pPr/>
              <a:t>1433/10/16</a:t>
            </a:fld>
            <a:endParaRPr lang="fa-IR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0B90EDD2-DC81-4B7A-8711-7D2F718473A2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41890-EADD-4461-9181-31CF6641C535}" type="datetimeFigureOut">
              <a:rPr lang="fa-IR" smtClean="0"/>
              <a:pPr/>
              <a:t>1433/10/16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0EDD2-DC81-4B7A-8711-7D2F718473A2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41890-EADD-4461-9181-31CF6641C535}" type="datetimeFigureOut">
              <a:rPr lang="fa-IR" smtClean="0"/>
              <a:pPr/>
              <a:t>1433/10/16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0EDD2-DC81-4B7A-8711-7D2F718473A2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0EDD2-DC81-4B7A-8711-7D2F718473A2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41890-EADD-4461-9181-31CF6641C535}" type="datetimeFigureOut">
              <a:rPr lang="fa-IR" smtClean="0"/>
              <a:pPr/>
              <a:t>1433/10/16</a:t>
            </a:fld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41890-EADD-4461-9181-31CF6641C535}" type="datetimeFigureOut">
              <a:rPr lang="fa-IR" smtClean="0"/>
              <a:pPr/>
              <a:t>1433/10/16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0EDD2-DC81-4B7A-8711-7D2F718473A2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41890-EADD-4461-9181-31CF6641C535}" type="datetimeFigureOut">
              <a:rPr lang="fa-IR" smtClean="0"/>
              <a:pPr/>
              <a:t>1433/10/16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0EDD2-DC81-4B7A-8711-7D2F718473A2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41890-EADD-4461-9181-31CF6641C535}" type="datetimeFigureOut">
              <a:rPr lang="fa-IR" smtClean="0"/>
              <a:pPr/>
              <a:t>1433/10/16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0EDD2-DC81-4B7A-8711-7D2F718473A2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FF41890-EADD-4461-9181-31CF6641C535}" type="datetimeFigureOut">
              <a:rPr lang="fa-IR" smtClean="0"/>
              <a:pPr/>
              <a:t>1433/10/16</a:t>
            </a:fld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B90EDD2-DC81-4B7A-8711-7D2F718473A2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fa-IR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41890-EADD-4461-9181-31CF6641C535}" type="datetimeFigureOut">
              <a:rPr lang="fa-IR" smtClean="0"/>
              <a:pPr/>
              <a:t>1433/10/16</a:t>
            </a:fld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B90EDD2-DC81-4B7A-8711-7D2F718473A2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fa-IR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41890-EADD-4461-9181-31CF6641C535}" type="datetimeFigureOut">
              <a:rPr lang="fa-IR" smtClean="0"/>
              <a:pPr/>
              <a:t>1433/10/16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0EDD2-DC81-4B7A-8711-7D2F718473A2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41890-EADD-4461-9181-31CF6641C535}" type="datetimeFigureOut">
              <a:rPr lang="fa-IR" smtClean="0"/>
              <a:pPr/>
              <a:t>1433/10/16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0EDD2-DC81-4B7A-8711-7D2F718473A2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41890-EADD-4461-9181-31CF6641C535}" type="datetimeFigureOut">
              <a:rPr lang="fa-IR" smtClean="0"/>
              <a:pPr/>
              <a:t>1433/10/16</a:t>
            </a:fld>
            <a:endParaRPr lang="fa-IR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0B90EDD2-DC81-4B7A-8711-7D2F718473A2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41890-EADD-4461-9181-31CF6641C535}" type="datetimeFigureOut">
              <a:rPr lang="fa-IR" smtClean="0"/>
              <a:pPr/>
              <a:t>1433/10/16</a:t>
            </a:fld>
            <a:endParaRPr lang="fa-IR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fa-IR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0B90EDD2-DC81-4B7A-8711-7D2F718473A2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41890-EADD-4461-9181-31CF6641C535}" type="datetimeFigureOut">
              <a:rPr lang="fa-IR" smtClean="0"/>
              <a:pPr/>
              <a:t>1433/10/16</a:t>
            </a:fld>
            <a:endParaRPr lang="fa-IR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0EDD2-DC81-4B7A-8711-7D2F718473A2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41890-EADD-4461-9181-31CF6641C535}" type="datetimeFigureOut">
              <a:rPr lang="fa-IR" smtClean="0"/>
              <a:pPr/>
              <a:t>1433/10/16</a:t>
            </a:fld>
            <a:endParaRPr lang="fa-I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0EDD2-DC81-4B7A-8711-7D2F718473A2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41890-EADD-4461-9181-31CF6641C535}" type="datetimeFigureOut">
              <a:rPr lang="fa-IR" smtClean="0"/>
              <a:pPr/>
              <a:t>1433/10/16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0B90EDD2-DC81-4B7A-8711-7D2F718473A2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41890-EADD-4461-9181-31CF6641C535}" type="datetimeFigureOut">
              <a:rPr lang="fa-IR" smtClean="0"/>
              <a:pPr/>
              <a:t>1433/10/16</a:t>
            </a:fld>
            <a:endParaRPr lang="fa-IR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0EDD2-DC81-4B7A-8711-7D2F718473A2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41890-EADD-4461-9181-31CF6641C535}" type="datetimeFigureOut">
              <a:rPr lang="fa-IR" smtClean="0"/>
              <a:pPr/>
              <a:t>1433/10/16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0EDD2-DC81-4B7A-8711-7D2F718473A2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41890-EADD-4461-9181-31CF6641C535}" type="datetimeFigureOut">
              <a:rPr lang="fa-IR" smtClean="0"/>
              <a:pPr/>
              <a:t>1433/10/16</a:t>
            </a:fld>
            <a:endParaRPr lang="fa-IR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0EDD2-DC81-4B7A-8711-7D2F718473A2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41890-EADD-4461-9181-31CF6641C535}" type="datetimeFigureOut">
              <a:rPr lang="fa-IR" smtClean="0"/>
              <a:pPr/>
              <a:t>1433/10/16</a:t>
            </a:fld>
            <a:endParaRPr lang="fa-IR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0EDD2-DC81-4B7A-8711-7D2F718473A2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41890-EADD-4461-9181-31CF6641C535}" type="datetimeFigureOut">
              <a:rPr lang="fa-IR" smtClean="0"/>
              <a:pPr/>
              <a:t>1433/10/16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0EDD2-DC81-4B7A-8711-7D2F718473A2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41890-EADD-4461-9181-31CF6641C535}" type="datetimeFigureOut">
              <a:rPr lang="fa-IR" smtClean="0"/>
              <a:pPr/>
              <a:t>1433/10/16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0EDD2-DC81-4B7A-8711-7D2F718473A2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41890-EADD-4461-9181-31CF6641C535}" type="datetimeFigureOut">
              <a:rPr lang="fa-IR" smtClean="0"/>
              <a:pPr/>
              <a:t>1433/10/16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0EDD2-DC81-4B7A-8711-7D2F718473A2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41890-EADD-4461-9181-31CF6641C535}" type="datetimeFigureOut">
              <a:rPr lang="fa-IR" smtClean="0"/>
              <a:pPr/>
              <a:t>1433/10/16</a:t>
            </a:fld>
            <a:endParaRPr lang="fa-I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0B90EDD2-DC81-4B7A-8711-7D2F718473A2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41890-EADD-4461-9181-31CF6641C535}" type="datetimeFigureOut">
              <a:rPr lang="fa-IR" smtClean="0"/>
              <a:pPr/>
              <a:t>1433/10/16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0EDD2-DC81-4B7A-8711-7D2F718473A2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41890-EADD-4461-9181-31CF6641C535}" type="datetimeFigureOut">
              <a:rPr lang="fa-IR" smtClean="0"/>
              <a:pPr/>
              <a:t>1433/10/16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fa-IR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0B90EDD2-DC81-4B7A-8711-7D2F718473A2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41890-EADD-4461-9181-31CF6641C535}" type="datetimeFigureOut">
              <a:rPr lang="fa-IR" smtClean="0"/>
              <a:pPr/>
              <a:t>1433/10/16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0EDD2-DC81-4B7A-8711-7D2F718473A2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41890-EADD-4461-9181-31CF6641C535}" type="datetimeFigureOut">
              <a:rPr lang="fa-IR" smtClean="0"/>
              <a:pPr/>
              <a:t>1433/10/16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0EDD2-DC81-4B7A-8711-7D2F718473A2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41890-EADD-4461-9181-31CF6641C535}" type="datetimeFigureOut">
              <a:rPr lang="fa-IR" smtClean="0"/>
              <a:pPr/>
              <a:t>1433/10/16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0EDD2-DC81-4B7A-8711-7D2F718473A2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41890-EADD-4461-9181-31CF6641C535}" type="datetimeFigureOut">
              <a:rPr lang="fa-IR" smtClean="0"/>
              <a:pPr/>
              <a:t>1433/10/16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0EDD2-DC81-4B7A-8711-7D2F718473A2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41890-EADD-4461-9181-31CF6641C535}" type="datetimeFigureOut">
              <a:rPr lang="fa-IR" smtClean="0"/>
              <a:pPr/>
              <a:t>1433/10/16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0EDD2-DC81-4B7A-8711-7D2F718473A2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41890-EADD-4461-9181-31CF6641C535}" type="datetimeFigureOut">
              <a:rPr lang="fa-IR" smtClean="0"/>
              <a:pPr/>
              <a:t>1433/10/16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0EDD2-DC81-4B7A-8711-7D2F718473A2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41890-EADD-4461-9181-31CF6641C535}" type="datetimeFigureOut">
              <a:rPr lang="fa-IR" smtClean="0"/>
              <a:pPr/>
              <a:t>1433/10/16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0B90EDD2-DC81-4B7A-8711-7D2F718473A2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41890-EADD-4461-9181-31CF6641C535}" type="datetimeFigureOut">
              <a:rPr lang="fa-IR" smtClean="0"/>
              <a:pPr/>
              <a:t>1433/10/16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0EDD2-DC81-4B7A-8711-7D2F718473A2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41890-EADD-4461-9181-31CF6641C535}" type="datetimeFigureOut">
              <a:rPr lang="fa-IR" smtClean="0"/>
              <a:pPr/>
              <a:t>1433/10/16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0EDD2-DC81-4B7A-8711-7D2F718473A2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9FF41890-EADD-4461-9181-31CF6641C535}" type="datetimeFigureOut">
              <a:rPr lang="fa-IR" smtClean="0"/>
              <a:pPr/>
              <a:t>1433/10/16</a:t>
            </a:fld>
            <a:endParaRPr lang="fa-IR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0B90EDD2-DC81-4B7A-8711-7D2F718473A2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fa-IR"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F41890-EADD-4461-9181-31CF6641C535}" type="datetimeFigureOut">
              <a:rPr lang="fa-IR" smtClean="0"/>
              <a:pPr/>
              <a:t>1433/10/16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90EDD2-DC81-4B7A-8711-7D2F718473A2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9FF41890-EADD-4461-9181-31CF6641C535}" type="datetimeFigureOut">
              <a:rPr lang="fa-IR" smtClean="0"/>
              <a:pPr/>
              <a:t>1433/10/16</a:t>
            </a:fld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0B90EDD2-DC81-4B7A-8711-7D2F718473A2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fa-IR"/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F41890-EADD-4461-9181-31CF6641C535}" type="datetimeFigureOut">
              <a:rPr lang="fa-IR" smtClean="0"/>
              <a:pPr/>
              <a:t>1433/10/16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0B90EDD2-DC81-4B7A-8711-7D2F718473A2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41890-EADD-4461-9181-31CF6641C535}" type="datetimeFigureOut">
              <a:rPr lang="fa-IR" smtClean="0"/>
              <a:pPr/>
              <a:t>1433/10/16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0EDD2-DC81-4B7A-8711-7D2F718473A2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F41890-EADD-4461-9181-31CF6641C535}" type="datetimeFigureOut">
              <a:rPr lang="fa-IR" smtClean="0"/>
              <a:pPr/>
              <a:t>1433/10/16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0B90EDD2-DC81-4B7A-8711-7D2F718473A2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F41890-EADD-4461-9181-31CF6641C535}" type="datetimeFigureOut">
              <a:rPr lang="fa-IR" smtClean="0"/>
              <a:pPr/>
              <a:t>1433/10/16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90EDD2-DC81-4B7A-8711-7D2F718473A2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F41890-EADD-4461-9181-31CF6641C535}" type="datetimeFigureOut">
              <a:rPr lang="fa-IR" smtClean="0"/>
              <a:pPr/>
              <a:t>1433/10/16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90EDD2-DC81-4B7A-8711-7D2F718473A2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9FF41890-EADD-4461-9181-31CF6641C535}" type="datetimeFigureOut">
              <a:rPr lang="fa-IR" smtClean="0"/>
              <a:pPr/>
              <a:t>1433/10/16</a:t>
            </a:fld>
            <a:endParaRPr lang="fa-IR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0B90EDD2-DC81-4B7A-8711-7D2F718473A2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fa-IR"/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9FF41890-EADD-4461-9181-31CF6641C535}" type="datetimeFigureOut">
              <a:rPr lang="fa-IR" smtClean="0"/>
              <a:pPr/>
              <a:t>1433/10/16</a:t>
            </a:fld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0B90EDD2-DC81-4B7A-8711-7D2F718473A2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fa-IR"/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F41890-EADD-4461-9181-31CF6641C535}" type="datetimeFigureOut">
              <a:rPr lang="fa-IR" smtClean="0"/>
              <a:pPr/>
              <a:t>1433/10/16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90EDD2-DC81-4B7A-8711-7D2F718473A2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F41890-EADD-4461-9181-31CF6641C535}" type="datetimeFigureOut">
              <a:rPr lang="fa-IR" smtClean="0"/>
              <a:pPr/>
              <a:t>1433/10/16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90EDD2-DC81-4B7A-8711-7D2F718473A2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41890-EADD-4461-9181-31CF6641C535}" type="datetimeFigureOut">
              <a:rPr lang="fa-IR" smtClean="0"/>
              <a:pPr/>
              <a:t>1433/10/16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0EDD2-DC81-4B7A-8711-7D2F718473A2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41890-EADD-4461-9181-31CF6641C535}" type="datetimeFigureOut">
              <a:rPr lang="fa-IR" smtClean="0"/>
              <a:pPr/>
              <a:t>1433/10/16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0EDD2-DC81-4B7A-8711-7D2F718473A2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41890-EADD-4461-9181-31CF6641C535}" type="datetimeFigureOut">
              <a:rPr lang="fa-IR" smtClean="0"/>
              <a:pPr/>
              <a:t>1433/10/16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0EDD2-DC81-4B7A-8711-7D2F718473A2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F41890-EADD-4461-9181-31CF6641C535}" type="datetimeFigureOut">
              <a:rPr lang="fa-IR" smtClean="0"/>
              <a:pPr/>
              <a:t>1433/10/16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90EDD2-DC81-4B7A-8711-7D2F718473A2}" type="slidenum">
              <a:rPr lang="fa-IR" smtClean="0"/>
              <a:pPr/>
              <a:t>‹#›</a:t>
            </a:fld>
            <a:endParaRPr lang="fa-I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a-IR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9FF41890-EADD-4461-9181-31CF6641C535}" type="datetimeFigureOut">
              <a:rPr lang="fa-IR" smtClean="0"/>
              <a:pPr/>
              <a:t>1433/10/16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fa-IR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0B90EDD2-DC81-4B7A-8711-7D2F718473A2}" type="slidenum">
              <a:rPr lang="fa-IR" smtClean="0"/>
              <a:pPr/>
              <a:t>‹#›</a:t>
            </a:fld>
            <a:endParaRPr lang="fa-I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l" rtl="1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r" rtl="1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r" rtl="1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r" rtl="1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r" rtl="1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r" rtl="1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r" rtl="1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r" rtl="1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r" rtl="1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r" rtl="1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9FF41890-EADD-4461-9181-31CF6641C535}" type="datetimeFigureOut">
              <a:rPr lang="fa-IR" smtClean="0"/>
              <a:pPr/>
              <a:t>1433/10/16</a:t>
            </a:fld>
            <a:endParaRPr lang="fa-I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fa-IR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0B90EDD2-DC81-4B7A-8711-7D2F718473A2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algn="l" rtl="1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r" rtl="1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r" rtl="1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r" rtl="1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r" rtl="1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r" rtl="1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r" rtl="1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r" rtl="1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r" rtl="1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9FF41890-EADD-4461-9181-31CF6641C535}" type="datetimeFigureOut">
              <a:rPr lang="fa-IR" smtClean="0"/>
              <a:pPr/>
              <a:t>1433/10/16</a:t>
            </a:fld>
            <a:endParaRPr lang="fa-IR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0B90EDD2-DC81-4B7A-8711-7D2F718473A2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algn="l" rtl="1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FF41890-EADD-4461-9181-31CF6641C535}" type="datetimeFigureOut">
              <a:rPr lang="fa-IR" smtClean="0"/>
              <a:pPr/>
              <a:t>1433/10/16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fa-IR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0B90EDD2-DC81-4B7A-8711-7D2F718473A2}" type="slidenum">
              <a:rPr lang="fa-IR" smtClean="0"/>
              <a:pPr/>
              <a:t>‹#›</a:t>
            </a:fld>
            <a:endParaRPr lang="fa-I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xStyles>
    <p:titleStyle>
      <a:lvl1pPr algn="l" rtl="1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r" rtl="1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r" rtl="1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r" rtl="1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r" rtl="1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r" rtl="1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r" rtl="1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r" rtl="1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fa-IR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9FF41890-EADD-4461-9181-31CF6641C535}" type="datetimeFigureOut">
              <a:rPr lang="fa-IR" smtClean="0"/>
              <a:pPr/>
              <a:t>1433/10/16</a:t>
            </a:fld>
            <a:endParaRPr lang="fa-IR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0B90EDD2-DC81-4B7A-8711-7D2F718473A2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xStyles>
    <p:titleStyle>
      <a:lvl1pPr marL="54864" algn="r" rtl="1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r" rtl="1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r" rtl="1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r" rtl="1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r" rtl="1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r" rtl="1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r" rtl="1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r" rtl="1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r" rtl="1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r" rtl="1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6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40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6.wav"/><Relationship Id="rId1" Type="http://schemas.openxmlformats.org/officeDocument/2006/relationships/slideLayout" Target="../slideLayouts/slideLayout2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7.wav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86116" y="1071546"/>
            <a:ext cx="4004622" cy="646331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fa-IR" sz="3600" dirty="0" smtClean="0">
                <a:solidFill>
                  <a:srgbClr val="FF0000"/>
                </a:solidFill>
                <a:latin typeface="Titr" pitchFamily="2" charset="-78"/>
                <a:cs typeface="Titr" pitchFamily="2" charset="-78"/>
              </a:rPr>
              <a:t>به نام خداوند زیبایی ها</a:t>
            </a:r>
            <a:endParaRPr lang="fa-IR" sz="3600" dirty="0">
              <a:solidFill>
                <a:srgbClr val="FF0000"/>
              </a:solidFill>
              <a:latin typeface="Titr" pitchFamily="2" charset="-78"/>
              <a:cs typeface="Titr" pitchFamily="2" charset="-78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14546" y="2714620"/>
            <a:ext cx="5048241" cy="1754326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fa-IR" sz="3600" dirty="0" smtClean="0">
                <a:solidFill>
                  <a:schemeClr val="bg2">
                    <a:lumMod val="50000"/>
                  </a:schemeClr>
                </a:solidFill>
                <a:latin typeface="Titr" pitchFamily="2" charset="-78"/>
                <a:cs typeface="Titr" pitchFamily="2" charset="-78"/>
              </a:rPr>
              <a:t>فصل : دوم</a:t>
            </a:r>
          </a:p>
          <a:p>
            <a:endParaRPr lang="fa-IR" sz="3600" dirty="0">
              <a:solidFill>
                <a:schemeClr val="bg2">
                  <a:lumMod val="50000"/>
                </a:schemeClr>
              </a:solidFill>
              <a:latin typeface="Titr" pitchFamily="2" charset="-78"/>
              <a:cs typeface="Titr" pitchFamily="2" charset="-78"/>
            </a:endParaRPr>
          </a:p>
          <a:p>
            <a:r>
              <a:rPr lang="fa-IR" sz="3600" dirty="0" smtClean="0">
                <a:solidFill>
                  <a:schemeClr val="bg2">
                    <a:lumMod val="50000"/>
                  </a:schemeClr>
                </a:solidFill>
                <a:latin typeface="Titr" pitchFamily="2" charset="-78"/>
                <a:cs typeface="Titr" pitchFamily="2" charset="-78"/>
              </a:rPr>
              <a:t>جمع و تفریق عددهای اعشاری</a:t>
            </a:r>
            <a:endParaRPr lang="fa-IR" sz="3600" dirty="0">
              <a:solidFill>
                <a:schemeClr val="bg2">
                  <a:lumMod val="50000"/>
                </a:schemeClr>
              </a:solidFill>
              <a:latin typeface="Titr" pitchFamily="2" charset="-78"/>
              <a:cs typeface="Titr" pitchFamily="2" charset="-78"/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wheel/>
    <p:sndAc>
      <p:stSnd>
        <p:snd r:embed="rId2" name="click.wav" builtIn="1"/>
      </p:stSnd>
    </p:sndAc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14810" y="285728"/>
            <a:ext cx="4572085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fa-IR" sz="2400" dirty="0" smtClean="0">
                <a:solidFill>
                  <a:srgbClr val="FF0000"/>
                </a:solidFill>
                <a:latin typeface="Titr" pitchFamily="2" charset="-78"/>
                <a:cs typeface="Titr" pitchFamily="2" charset="-78"/>
              </a:rPr>
              <a:t>جمع وتفریق عددهای اعشاری روی محور</a:t>
            </a:r>
            <a:endParaRPr lang="fa-IR" sz="2400" dirty="0">
              <a:solidFill>
                <a:srgbClr val="FF0000"/>
              </a:solidFill>
              <a:latin typeface="Titr" pitchFamily="2" charset="-78"/>
              <a:cs typeface="Titr" pitchFamily="2" charset="-78"/>
            </a:endParaRPr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214282" y="3000372"/>
            <a:ext cx="8929718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524777" y="1000108"/>
            <a:ext cx="764953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fa-IR" sz="2400" dirty="0" smtClean="0">
                <a:latin typeface="Titr" pitchFamily="2" charset="-78"/>
                <a:cs typeface="Titr" pitchFamily="2" charset="-78"/>
              </a:rPr>
              <a:t>2/3 </a:t>
            </a:r>
            <a:endParaRPr lang="fa-IR" sz="2400" dirty="0">
              <a:latin typeface="Titr" pitchFamily="2" charset="-78"/>
              <a:cs typeface="Titr" pitchFamily="2" charset="-78"/>
            </a:endParaRPr>
          </a:p>
        </p:txBody>
      </p:sp>
      <p:sp>
        <p:nvSpPr>
          <p:cNvPr id="8" name="TextBox 7"/>
          <p:cNvSpPr txBox="1"/>
          <p:nvPr/>
        </p:nvSpPr>
        <p:spPr>
          <a:xfrm flipH="1">
            <a:off x="1285852" y="928670"/>
            <a:ext cx="285752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2400" dirty="0" smtClean="0"/>
              <a:t>+</a:t>
            </a:r>
            <a:endParaRPr lang="fa-IR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1428728" y="1000108"/>
            <a:ext cx="655949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fa-IR" sz="2400" dirty="0" smtClean="0">
                <a:latin typeface="Titr" pitchFamily="2" charset="-78"/>
                <a:cs typeface="Titr" pitchFamily="2" charset="-78"/>
              </a:rPr>
              <a:t>1/4</a:t>
            </a:r>
            <a:endParaRPr lang="fa-IR" sz="2400" dirty="0">
              <a:latin typeface="Titr" pitchFamily="2" charset="-78"/>
              <a:cs typeface="Titr" pitchFamily="2" charset="-78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000232" y="928670"/>
            <a:ext cx="364202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fa-IR" sz="2400" dirty="0" smtClean="0"/>
              <a:t>=</a:t>
            </a:r>
            <a:endParaRPr lang="fa-IR" sz="2400" dirty="0"/>
          </a:p>
        </p:txBody>
      </p:sp>
      <p:sp>
        <p:nvSpPr>
          <p:cNvPr id="12" name="Rectangle 11"/>
          <p:cNvSpPr/>
          <p:nvPr/>
        </p:nvSpPr>
        <p:spPr>
          <a:xfrm>
            <a:off x="785786" y="4286256"/>
            <a:ext cx="8050666" cy="1200329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r>
              <a:rPr lang="fa-IR" sz="2400" dirty="0" smtClean="0">
                <a:solidFill>
                  <a:schemeClr val="bg2">
                    <a:lumMod val="50000"/>
                  </a:schemeClr>
                </a:solidFill>
                <a:latin typeface="Titr" pitchFamily="2" charset="-78"/>
                <a:cs typeface="Titr" pitchFamily="2" charset="-78"/>
              </a:rPr>
              <a:t>ابتدا به اندازه ی عامل اول حرکت می کنیم سپس به اندازه ی عامل دوم</a:t>
            </a:r>
          </a:p>
          <a:p>
            <a:endParaRPr lang="fa-IR" sz="2400" dirty="0">
              <a:latin typeface="Titr" pitchFamily="2" charset="-78"/>
              <a:cs typeface="Titr" pitchFamily="2" charset="-78"/>
            </a:endParaRPr>
          </a:p>
          <a:p>
            <a:r>
              <a:rPr lang="fa-IR" sz="2400" dirty="0" smtClean="0">
                <a:solidFill>
                  <a:schemeClr val="bg2">
                    <a:lumMod val="50000"/>
                  </a:schemeClr>
                </a:solidFill>
                <a:latin typeface="Titr" pitchFamily="2" charset="-78"/>
                <a:cs typeface="Titr" pitchFamily="2" charset="-78"/>
              </a:rPr>
              <a:t>جلو می رویم ( </a:t>
            </a:r>
            <a:r>
              <a:rPr lang="fa-IR" sz="2400" dirty="0" smtClean="0">
                <a:solidFill>
                  <a:srgbClr val="FF0000"/>
                </a:solidFill>
                <a:latin typeface="Titr" pitchFamily="2" charset="-78"/>
                <a:cs typeface="Titr" pitchFamily="2" charset="-78"/>
              </a:rPr>
              <a:t>می توان بخشی از محور را که نیاز است تقسیم بندی کرد </a:t>
            </a:r>
            <a:r>
              <a:rPr lang="fa-IR" sz="2400" dirty="0" smtClean="0">
                <a:solidFill>
                  <a:schemeClr val="bg2">
                    <a:lumMod val="50000"/>
                  </a:schemeClr>
                </a:solidFill>
                <a:latin typeface="Titr" pitchFamily="2" charset="-78"/>
                <a:cs typeface="Titr" pitchFamily="2" charset="-78"/>
              </a:rPr>
              <a:t>.)</a:t>
            </a:r>
            <a:endParaRPr lang="fa-IR" sz="2400" dirty="0">
              <a:solidFill>
                <a:schemeClr val="bg2">
                  <a:lumMod val="50000"/>
                </a:schemeClr>
              </a:solidFill>
              <a:latin typeface="Titr" pitchFamily="2" charset="-78"/>
              <a:cs typeface="Titr" pitchFamily="2" charset="-78"/>
            </a:endParaRPr>
          </a:p>
        </p:txBody>
      </p:sp>
      <p:cxnSp>
        <p:nvCxnSpPr>
          <p:cNvPr id="19" name="Straight Connector 18"/>
          <p:cNvCxnSpPr/>
          <p:nvPr/>
        </p:nvCxnSpPr>
        <p:spPr>
          <a:xfrm rot="5400000">
            <a:off x="7108843" y="3106735"/>
            <a:ext cx="214314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rot="5400000">
            <a:off x="5680083" y="3106735"/>
            <a:ext cx="214314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rot="5400000">
            <a:off x="4251323" y="3106735"/>
            <a:ext cx="214314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rot="5400000">
            <a:off x="2822563" y="3106735"/>
            <a:ext cx="214314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rot="5400000">
            <a:off x="1465241" y="3106735"/>
            <a:ext cx="214314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rot="5400000">
            <a:off x="250795" y="3106735"/>
            <a:ext cx="214314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rot="5400000">
            <a:off x="8394727" y="3106735"/>
            <a:ext cx="214314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rot="5400000">
            <a:off x="3965571" y="3106735"/>
            <a:ext cx="214314" cy="1588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rot="5400000">
            <a:off x="3679819" y="3106735"/>
            <a:ext cx="214314" cy="1588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rot="5400000">
            <a:off x="3536943" y="3106735"/>
            <a:ext cx="214314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rot="5400000">
            <a:off x="3251191" y="3106735"/>
            <a:ext cx="214314" cy="1588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rot="5400000">
            <a:off x="3394067" y="3106735"/>
            <a:ext cx="214314" cy="1588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rot="5400000">
            <a:off x="3108315" y="3106735"/>
            <a:ext cx="214314" cy="1588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rot="5400000">
            <a:off x="2965439" y="3106735"/>
            <a:ext cx="214314" cy="1588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rot="5400000">
            <a:off x="3822695" y="3106735"/>
            <a:ext cx="214314" cy="1588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rot="5400000">
            <a:off x="5108579" y="3106735"/>
            <a:ext cx="214314" cy="1588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rot="5400000">
            <a:off x="4108447" y="3106735"/>
            <a:ext cx="214314" cy="1588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rot="5400000">
            <a:off x="5394331" y="3106735"/>
            <a:ext cx="214314" cy="1588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rot="5400000">
            <a:off x="5537207" y="3106735"/>
            <a:ext cx="214314" cy="1588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rot="5400000">
            <a:off x="5251455" y="3106735"/>
            <a:ext cx="214314" cy="1588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-285784" y="3286124"/>
            <a:ext cx="9043012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2000" dirty="0">
                <a:latin typeface="Titr" pitchFamily="2" charset="-78"/>
                <a:cs typeface="Titr" pitchFamily="2" charset="-78"/>
              </a:rPr>
              <a:t> </a:t>
            </a:r>
            <a:r>
              <a:rPr lang="fa-IR" sz="2000" dirty="0" smtClean="0">
                <a:latin typeface="Titr" pitchFamily="2" charset="-78"/>
                <a:cs typeface="Titr" pitchFamily="2" charset="-78"/>
              </a:rPr>
              <a:t> 6                       5                          4                          3                          2                         1                      0  </a:t>
            </a:r>
            <a:endParaRPr lang="fa-IR" sz="2000" dirty="0">
              <a:latin typeface="Titr" pitchFamily="2" charset="-78"/>
              <a:cs typeface="Titr" pitchFamily="2" charset="-78"/>
            </a:endParaRPr>
          </a:p>
        </p:txBody>
      </p:sp>
      <p:cxnSp>
        <p:nvCxnSpPr>
          <p:cNvPr id="57" name="Straight Connector 56"/>
          <p:cNvCxnSpPr/>
          <p:nvPr/>
        </p:nvCxnSpPr>
        <p:spPr>
          <a:xfrm rot="5400000">
            <a:off x="4394199" y="3106735"/>
            <a:ext cx="214314" cy="1588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 rot="5400000">
            <a:off x="4537075" y="3106735"/>
            <a:ext cx="214314" cy="1588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 rot="5400000">
            <a:off x="4679951" y="3106735"/>
            <a:ext cx="214314" cy="1588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 rot="5400000">
            <a:off x="4822827" y="3106735"/>
            <a:ext cx="214314" cy="1588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 rot="5400000">
            <a:off x="4965703" y="3106735"/>
            <a:ext cx="214314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1" name="Curved Down Arrow 70"/>
          <p:cNvSpPr/>
          <p:nvPr/>
        </p:nvSpPr>
        <p:spPr>
          <a:xfrm>
            <a:off x="3357554" y="2071678"/>
            <a:ext cx="2214578" cy="928694"/>
          </a:xfrm>
          <a:prstGeom prst="curvedDownArrow">
            <a:avLst>
              <a:gd name="adj1" fmla="val 0"/>
              <a:gd name="adj2" fmla="val 13433"/>
              <a:gd name="adj3" fmla="val 4683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>
              <a:solidFill>
                <a:schemeClr val="tx1"/>
              </a:solidFill>
            </a:endParaRPr>
          </a:p>
        </p:txBody>
      </p:sp>
      <p:sp>
        <p:nvSpPr>
          <p:cNvPr id="73" name="Curved Down Arrow 72"/>
          <p:cNvSpPr/>
          <p:nvPr/>
        </p:nvSpPr>
        <p:spPr>
          <a:xfrm>
            <a:off x="357158" y="2000240"/>
            <a:ext cx="3071834" cy="1000132"/>
          </a:xfrm>
          <a:prstGeom prst="curvedDownArrow">
            <a:avLst>
              <a:gd name="adj1" fmla="val 0"/>
              <a:gd name="adj2" fmla="val 12651"/>
              <a:gd name="adj3" fmla="val 4683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>
              <a:solidFill>
                <a:schemeClr val="tx1"/>
              </a:solidFill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3596611" y="5857892"/>
            <a:ext cx="764953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fa-IR" sz="2400" dirty="0" smtClean="0">
                <a:latin typeface="Titr" pitchFamily="2" charset="-78"/>
                <a:cs typeface="Titr" pitchFamily="2" charset="-78"/>
              </a:rPr>
              <a:t>2/3 </a:t>
            </a:r>
            <a:endParaRPr lang="fa-IR" sz="2400" dirty="0">
              <a:latin typeface="Titr" pitchFamily="2" charset="-78"/>
              <a:cs typeface="Titr" pitchFamily="2" charset="-78"/>
            </a:endParaRPr>
          </a:p>
        </p:txBody>
      </p:sp>
      <p:sp>
        <p:nvSpPr>
          <p:cNvPr id="75" name="TextBox 74"/>
          <p:cNvSpPr txBox="1"/>
          <p:nvPr/>
        </p:nvSpPr>
        <p:spPr>
          <a:xfrm flipH="1">
            <a:off x="4357686" y="5786454"/>
            <a:ext cx="285752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2400" dirty="0" smtClean="0"/>
              <a:t>+</a:t>
            </a:r>
            <a:endParaRPr lang="fa-IR" sz="2400" dirty="0"/>
          </a:p>
        </p:txBody>
      </p:sp>
      <p:sp>
        <p:nvSpPr>
          <p:cNvPr id="76" name="TextBox 75"/>
          <p:cNvSpPr txBox="1"/>
          <p:nvPr/>
        </p:nvSpPr>
        <p:spPr>
          <a:xfrm>
            <a:off x="4509275" y="5857892"/>
            <a:ext cx="655949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fa-IR" sz="2400" dirty="0" smtClean="0">
                <a:latin typeface="Titr" pitchFamily="2" charset="-78"/>
                <a:cs typeface="Titr" pitchFamily="2" charset="-78"/>
              </a:rPr>
              <a:t>1/4</a:t>
            </a:r>
            <a:endParaRPr lang="fa-IR" sz="2400" dirty="0">
              <a:latin typeface="Titr" pitchFamily="2" charset="-78"/>
              <a:cs typeface="Titr" pitchFamily="2" charset="-78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5072066" y="5786454"/>
            <a:ext cx="364202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fa-IR" sz="2400" dirty="0" smtClean="0"/>
              <a:t>=</a:t>
            </a:r>
            <a:endParaRPr lang="fa-IR" sz="2400" dirty="0"/>
          </a:p>
        </p:txBody>
      </p:sp>
      <p:sp>
        <p:nvSpPr>
          <p:cNvPr id="78" name="TextBox 77"/>
          <p:cNvSpPr txBox="1"/>
          <p:nvPr/>
        </p:nvSpPr>
        <p:spPr>
          <a:xfrm>
            <a:off x="4929190" y="5857892"/>
            <a:ext cx="1113425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2400" dirty="0" smtClean="0">
                <a:solidFill>
                  <a:srgbClr val="FF0000"/>
                </a:solidFill>
                <a:latin typeface="Titr" pitchFamily="2" charset="-78"/>
                <a:cs typeface="Titr" pitchFamily="2" charset="-78"/>
              </a:rPr>
              <a:t>3/7</a:t>
            </a:r>
            <a:endParaRPr lang="fa-IR" sz="2400" dirty="0">
              <a:solidFill>
                <a:srgbClr val="FF0000"/>
              </a:solidFill>
              <a:latin typeface="Titr" pitchFamily="2" charset="-78"/>
              <a:cs typeface="Titr" pitchFamily="2" charset="-78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wheel spokes="2"/>
    <p:sndAc>
      <p:stSnd>
        <p:snd r:embed="rId2" name="camera.wav" builtIn="1"/>
      </p:stSnd>
    </p:sndAc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8599" y="571480"/>
            <a:ext cx="856324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fa-IR" sz="2400" dirty="0" smtClean="0">
                <a:latin typeface="Titr" pitchFamily="2" charset="-78"/>
                <a:cs typeface="Titr" pitchFamily="2" charset="-78"/>
              </a:rPr>
              <a:t>0/53</a:t>
            </a:r>
            <a:endParaRPr lang="fa-IR" sz="2400" dirty="0">
              <a:latin typeface="Titr" pitchFamily="2" charset="-78"/>
              <a:cs typeface="Titr" pitchFamily="2" charset="-78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00166" y="571480"/>
            <a:ext cx="792205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fa-IR" sz="2400" dirty="0" smtClean="0">
                <a:latin typeface="Titr" pitchFamily="2" charset="-78"/>
                <a:cs typeface="Titr" pitchFamily="2" charset="-78"/>
              </a:rPr>
              <a:t>0/29</a:t>
            </a:r>
            <a:endParaRPr lang="fa-IR" sz="2400" dirty="0">
              <a:latin typeface="Titr" pitchFamily="2" charset="-78"/>
              <a:cs typeface="Titr" pitchFamily="2" charset="-78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85852" y="571480"/>
            <a:ext cx="331471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2400" dirty="0" smtClean="0">
                <a:latin typeface="Titr" pitchFamily="2" charset="-78"/>
                <a:cs typeface="Titr" pitchFamily="2" charset="-78"/>
              </a:rPr>
              <a:t>-</a:t>
            </a:r>
            <a:endParaRPr lang="fa-IR" sz="2400" dirty="0">
              <a:latin typeface="Titr" pitchFamily="2" charset="-78"/>
              <a:cs typeface="Titr" pitchFamily="2" charset="-7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5984" y="571480"/>
            <a:ext cx="381836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fa-IR" sz="2400" dirty="0" smtClean="0">
                <a:latin typeface="Titr" pitchFamily="2" charset="-78"/>
                <a:cs typeface="Titr" pitchFamily="2" charset="-78"/>
              </a:rPr>
              <a:t>=</a:t>
            </a:r>
            <a:endParaRPr lang="fa-IR" sz="2400" dirty="0">
              <a:latin typeface="Titr" pitchFamily="2" charset="-78"/>
              <a:cs typeface="Titr" pitchFamily="2" charset="-78"/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214282" y="2928934"/>
            <a:ext cx="8715436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" name="Curved Down Arrow 7"/>
          <p:cNvSpPr/>
          <p:nvPr/>
        </p:nvSpPr>
        <p:spPr>
          <a:xfrm>
            <a:off x="1071538" y="2000240"/>
            <a:ext cx="4071966" cy="928694"/>
          </a:xfrm>
          <a:prstGeom prst="curvedDownArrow">
            <a:avLst>
              <a:gd name="adj1" fmla="val 0"/>
              <a:gd name="adj2" fmla="val 13433"/>
              <a:gd name="adj3" fmla="val 4683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>
              <a:solidFill>
                <a:schemeClr val="tx1"/>
              </a:solidFill>
            </a:endParaRPr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7680347" y="3035297"/>
            <a:ext cx="214314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5400000">
            <a:off x="3179753" y="3035297"/>
            <a:ext cx="214314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5400000">
            <a:off x="4037009" y="3035297"/>
            <a:ext cx="214314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rot="5400000">
            <a:off x="2536811" y="3035297"/>
            <a:ext cx="214314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rot="5400000">
            <a:off x="1750993" y="3035297"/>
            <a:ext cx="214314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5400000">
            <a:off x="8394727" y="3035297"/>
            <a:ext cx="214314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rot="5400000">
            <a:off x="965175" y="3035297"/>
            <a:ext cx="214314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8143900" y="3286124"/>
            <a:ext cx="495649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fa-IR" sz="2400" dirty="0" smtClean="0">
                <a:latin typeface="Titr" pitchFamily="2" charset="-78"/>
                <a:cs typeface="Titr" pitchFamily="2" charset="-78"/>
              </a:rPr>
              <a:t>1   </a:t>
            </a:r>
            <a:endParaRPr lang="fa-IR" sz="2400" dirty="0">
              <a:latin typeface="Titr" pitchFamily="2" charset="-78"/>
              <a:cs typeface="Titr" pitchFamily="2" charset="-78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71472" y="3143248"/>
            <a:ext cx="322525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fa-IR" sz="2400" dirty="0" smtClean="0">
                <a:latin typeface="Titr" pitchFamily="2" charset="-78"/>
                <a:cs typeface="Titr" pitchFamily="2" charset="-78"/>
              </a:rPr>
              <a:t>0</a:t>
            </a:r>
            <a:endParaRPr lang="fa-IR" sz="2400" dirty="0">
              <a:latin typeface="Titr" pitchFamily="2" charset="-78"/>
              <a:cs typeface="Titr" pitchFamily="2" charset="-78"/>
            </a:endParaRPr>
          </a:p>
        </p:txBody>
      </p:sp>
      <p:cxnSp>
        <p:nvCxnSpPr>
          <p:cNvPr id="21" name="Straight Connector 20"/>
          <p:cNvCxnSpPr/>
          <p:nvPr/>
        </p:nvCxnSpPr>
        <p:spPr>
          <a:xfrm rot="5400000">
            <a:off x="4751389" y="3035297"/>
            <a:ext cx="214314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rot="5400000">
            <a:off x="4465637" y="3035297"/>
            <a:ext cx="214314" cy="1588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rot="5400000">
            <a:off x="6965967" y="3035297"/>
            <a:ext cx="214314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rot="5400000">
            <a:off x="6251587" y="3035297"/>
            <a:ext cx="214314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rot="5400000">
            <a:off x="4322761" y="3035297"/>
            <a:ext cx="214314" cy="1588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rot="5400000">
            <a:off x="4537075" y="3035297"/>
            <a:ext cx="214314" cy="1588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rot="5400000">
            <a:off x="4608513" y="3035297"/>
            <a:ext cx="214314" cy="1588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rot="5400000">
            <a:off x="4251323" y="3035297"/>
            <a:ext cx="214314" cy="1588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rot="5400000">
            <a:off x="4179885" y="3035297"/>
            <a:ext cx="214314" cy="1588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rot="5400000">
            <a:off x="4108447" y="3035297"/>
            <a:ext cx="214314" cy="1588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rot="5400000">
            <a:off x="4679951" y="3035297"/>
            <a:ext cx="214314" cy="1588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rot="5400000">
            <a:off x="4394199" y="3035297"/>
            <a:ext cx="214314" cy="158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rot="5400000">
            <a:off x="4751389" y="3035297"/>
            <a:ext cx="214314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rot="5400000">
            <a:off x="5465769" y="3035297"/>
            <a:ext cx="214314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 rot="5400000">
            <a:off x="5180017" y="3035297"/>
            <a:ext cx="214314" cy="1588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 rot="5400000">
            <a:off x="5037141" y="3035297"/>
            <a:ext cx="214314" cy="1588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 rot="5400000">
            <a:off x="5251455" y="3035297"/>
            <a:ext cx="214314" cy="1588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 rot="5400000">
            <a:off x="5322893" y="3035297"/>
            <a:ext cx="214314" cy="1588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 rot="5400000">
            <a:off x="4965703" y="3035297"/>
            <a:ext cx="214314" cy="1588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 rot="5400000">
            <a:off x="4894265" y="3035297"/>
            <a:ext cx="214314" cy="1588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 rot="5400000">
            <a:off x="4822827" y="3035297"/>
            <a:ext cx="214314" cy="1588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 rot="5400000">
            <a:off x="5394331" y="3035297"/>
            <a:ext cx="214314" cy="1588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 rot="5400000">
            <a:off x="5108579" y="3035297"/>
            <a:ext cx="214314" cy="158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 rot="5400000">
            <a:off x="3251191" y="3035297"/>
            <a:ext cx="214314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 rot="5400000">
            <a:off x="3965571" y="3035297"/>
            <a:ext cx="214314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 rot="5400000">
            <a:off x="3679819" y="3035297"/>
            <a:ext cx="214314" cy="1588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 rot="5400000">
            <a:off x="3536943" y="3035297"/>
            <a:ext cx="214314" cy="1588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 rot="5400000">
            <a:off x="3751257" y="3035297"/>
            <a:ext cx="214314" cy="1588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 rot="5400000">
            <a:off x="3822695" y="3035297"/>
            <a:ext cx="214314" cy="1588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 rot="5400000">
            <a:off x="3465505" y="3035297"/>
            <a:ext cx="214314" cy="1588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 rot="5400000">
            <a:off x="3394067" y="3035297"/>
            <a:ext cx="214314" cy="1588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 rot="5400000">
            <a:off x="3322629" y="3035297"/>
            <a:ext cx="214314" cy="1588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 rot="5400000">
            <a:off x="3894133" y="3035297"/>
            <a:ext cx="214314" cy="1588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 rot="5400000">
            <a:off x="3608381" y="3035297"/>
            <a:ext cx="214314" cy="158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75" name="TextBox 74"/>
          <p:cNvSpPr txBox="1"/>
          <p:nvPr/>
        </p:nvSpPr>
        <p:spPr>
          <a:xfrm>
            <a:off x="500034" y="3286124"/>
            <a:ext cx="757242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2400" dirty="0" smtClean="0">
                <a:latin typeface="Titr" pitchFamily="2" charset="-78"/>
                <a:cs typeface="Titr" pitchFamily="2" charset="-78"/>
              </a:rPr>
              <a:t>0/9    0/8    0/7      0/6    0/5    0/4      0/3       0/2       0/1</a:t>
            </a:r>
            <a:endParaRPr lang="fa-IR" sz="2400" dirty="0">
              <a:latin typeface="Titr" pitchFamily="2" charset="-78"/>
              <a:cs typeface="Titr" pitchFamily="2" charset="-78"/>
            </a:endParaRPr>
          </a:p>
        </p:txBody>
      </p:sp>
      <p:sp>
        <p:nvSpPr>
          <p:cNvPr id="78" name="TextBox 77"/>
          <p:cNvSpPr txBox="1"/>
          <p:nvPr/>
        </p:nvSpPr>
        <p:spPr>
          <a:xfrm rot="16510283">
            <a:off x="2476910" y="2795346"/>
            <a:ext cx="870803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2400" dirty="0" smtClean="0">
                <a:latin typeface="Titr" pitchFamily="2" charset="-78"/>
                <a:cs typeface="Titr" pitchFamily="2" charset="-78"/>
              </a:rPr>
              <a:t>&gt;</a:t>
            </a:r>
            <a:endParaRPr lang="fa-IR" sz="2400" dirty="0">
              <a:latin typeface="Titr" pitchFamily="2" charset="-78"/>
              <a:cs typeface="Titr" pitchFamily="2" charset="-78"/>
            </a:endParaRPr>
          </a:p>
        </p:txBody>
      </p:sp>
      <p:sp>
        <p:nvSpPr>
          <p:cNvPr id="79" name="Arc 78"/>
          <p:cNvSpPr/>
          <p:nvPr/>
        </p:nvSpPr>
        <p:spPr>
          <a:xfrm rot="15736649">
            <a:off x="2870188" y="1760047"/>
            <a:ext cx="2231438" cy="2119082"/>
          </a:xfrm>
          <a:prstGeom prst="arc">
            <a:avLst>
              <a:gd name="adj1" fmla="val 16845335"/>
              <a:gd name="adj2" fmla="val 5959585"/>
            </a:avLst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fa-IR" dirty="0">
              <a:latin typeface="Titr" pitchFamily="2" charset="-78"/>
              <a:cs typeface="Titr" pitchFamily="2" charset="-78"/>
            </a:endParaRPr>
          </a:p>
        </p:txBody>
      </p:sp>
      <p:cxnSp>
        <p:nvCxnSpPr>
          <p:cNvPr id="101" name="Straight Connector 100"/>
          <p:cNvCxnSpPr/>
          <p:nvPr/>
        </p:nvCxnSpPr>
        <p:spPr>
          <a:xfrm rot="5400000">
            <a:off x="3251191" y="3035297"/>
            <a:ext cx="214314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2" name="Straight Connector 101"/>
          <p:cNvCxnSpPr/>
          <p:nvPr/>
        </p:nvCxnSpPr>
        <p:spPr>
          <a:xfrm rot="5400000">
            <a:off x="2965439" y="3035297"/>
            <a:ext cx="214314" cy="1588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03" name="Straight Connector 102"/>
          <p:cNvCxnSpPr/>
          <p:nvPr/>
        </p:nvCxnSpPr>
        <p:spPr>
          <a:xfrm rot="5400000">
            <a:off x="2822563" y="3035297"/>
            <a:ext cx="214314" cy="1588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04" name="Straight Connector 103"/>
          <p:cNvCxnSpPr/>
          <p:nvPr/>
        </p:nvCxnSpPr>
        <p:spPr>
          <a:xfrm rot="5400000">
            <a:off x="3036877" y="3035297"/>
            <a:ext cx="214314" cy="1588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05" name="Straight Connector 104"/>
          <p:cNvCxnSpPr/>
          <p:nvPr/>
        </p:nvCxnSpPr>
        <p:spPr>
          <a:xfrm rot="5400000">
            <a:off x="3108315" y="3035297"/>
            <a:ext cx="214314" cy="1588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/>
          <p:nvPr/>
        </p:nvCxnSpPr>
        <p:spPr>
          <a:xfrm rot="5400000">
            <a:off x="2751125" y="3035297"/>
            <a:ext cx="214314" cy="1588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07" name="Straight Connector 106"/>
          <p:cNvCxnSpPr/>
          <p:nvPr/>
        </p:nvCxnSpPr>
        <p:spPr>
          <a:xfrm rot="5400000">
            <a:off x="2679687" y="3035297"/>
            <a:ext cx="214314" cy="1588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/>
        </p:nvCxnSpPr>
        <p:spPr>
          <a:xfrm rot="5400000">
            <a:off x="2608249" y="3035297"/>
            <a:ext cx="214314" cy="1588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/>
          <p:nvPr/>
        </p:nvCxnSpPr>
        <p:spPr>
          <a:xfrm rot="5400000">
            <a:off x="3179753" y="3035297"/>
            <a:ext cx="214314" cy="1588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/>
        </p:nvCxnSpPr>
        <p:spPr>
          <a:xfrm rot="5400000">
            <a:off x="2894001" y="3035297"/>
            <a:ext cx="214314" cy="158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21" name="TextBox 120"/>
          <p:cNvSpPr txBox="1"/>
          <p:nvPr/>
        </p:nvSpPr>
        <p:spPr>
          <a:xfrm>
            <a:off x="500034" y="5214950"/>
            <a:ext cx="856324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fa-IR" sz="2400" dirty="0" smtClean="0">
                <a:latin typeface="Titr" pitchFamily="2" charset="-78"/>
                <a:cs typeface="Titr" pitchFamily="2" charset="-78"/>
              </a:rPr>
              <a:t>0/53</a:t>
            </a:r>
            <a:endParaRPr lang="fa-IR" sz="2400" dirty="0">
              <a:latin typeface="Titr" pitchFamily="2" charset="-78"/>
              <a:cs typeface="Titr" pitchFamily="2" charset="-78"/>
            </a:endParaRPr>
          </a:p>
        </p:txBody>
      </p:sp>
      <p:sp>
        <p:nvSpPr>
          <p:cNvPr id="122" name="TextBox 121"/>
          <p:cNvSpPr txBox="1"/>
          <p:nvPr/>
        </p:nvSpPr>
        <p:spPr>
          <a:xfrm>
            <a:off x="1500166" y="5214950"/>
            <a:ext cx="792205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fa-IR" sz="2400" dirty="0" smtClean="0">
                <a:latin typeface="Titr" pitchFamily="2" charset="-78"/>
                <a:cs typeface="Titr" pitchFamily="2" charset="-78"/>
              </a:rPr>
              <a:t>0/29</a:t>
            </a:r>
            <a:endParaRPr lang="fa-IR" sz="2400" dirty="0">
              <a:latin typeface="Titr" pitchFamily="2" charset="-78"/>
              <a:cs typeface="Titr" pitchFamily="2" charset="-78"/>
            </a:endParaRPr>
          </a:p>
        </p:txBody>
      </p:sp>
      <p:sp>
        <p:nvSpPr>
          <p:cNvPr id="123" name="TextBox 122"/>
          <p:cNvSpPr txBox="1"/>
          <p:nvPr/>
        </p:nvSpPr>
        <p:spPr>
          <a:xfrm>
            <a:off x="1285852" y="5214950"/>
            <a:ext cx="331471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2400" dirty="0" smtClean="0">
                <a:latin typeface="Titr" pitchFamily="2" charset="-78"/>
                <a:cs typeface="Titr" pitchFamily="2" charset="-78"/>
              </a:rPr>
              <a:t>-</a:t>
            </a:r>
            <a:endParaRPr lang="fa-IR" sz="2400" dirty="0">
              <a:latin typeface="Titr" pitchFamily="2" charset="-78"/>
              <a:cs typeface="Titr" pitchFamily="2" charset="-78"/>
            </a:endParaRPr>
          </a:p>
        </p:txBody>
      </p:sp>
      <p:sp>
        <p:nvSpPr>
          <p:cNvPr id="124" name="TextBox 123"/>
          <p:cNvSpPr txBox="1"/>
          <p:nvPr/>
        </p:nvSpPr>
        <p:spPr>
          <a:xfrm>
            <a:off x="2285984" y="5214950"/>
            <a:ext cx="381836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fa-IR" sz="2400" dirty="0" smtClean="0">
                <a:latin typeface="Titr" pitchFamily="2" charset="-78"/>
                <a:cs typeface="Titr" pitchFamily="2" charset="-78"/>
              </a:rPr>
              <a:t>=</a:t>
            </a:r>
            <a:endParaRPr lang="fa-IR" sz="2400" dirty="0">
              <a:latin typeface="Titr" pitchFamily="2" charset="-78"/>
              <a:cs typeface="Titr" pitchFamily="2" charset="-78"/>
            </a:endParaRPr>
          </a:p>
        </p:txBody>
      </p:sp>
      <p:sp>
        <p:nvSpPr>
          <p:cNvPr id="125" name="TextBox 124"/>
          <p:cNvSpPr txBox="1"/>
          <p:nvPr/>
        </p:nvSpPr>
        <p:spPr>
          <a:xfrm>
            <a:off x="2433884" y="5214950"/>
            <a:ext cx="832279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fa-IR" sz="2400" dirty="0" smtClean="0">
                <a:solidFill>
                  <a:srgbClr val="FF0000"/>
                </a:solidFill>
                <a:latin typeface="Titr" pitchFamily="2" charset="-78"/>
                <a:cs typeface="Titr" pitchFamily="2" charset="-78"/>
              </a:rPr>
              <a:t>0/24</a:t>
            </a:r>
            <a:endParaRPr lang="fa-IR" sz="2400" dirty="0">
              <a:solidFill>
                <a:srgbClr val="FF0000"/>
              </a:solidFill>
              <a:latin typeface="Titr" pitchFamily="2" charset="-78"/>
              <a:cs typeface="Titr" pitchFamily="2" charset="-78"/>
            </a:endParaRPr>
          </a:p>
        </p:txBody>
      </p:sp>
      <p:sp>
        <p:nvSpPr>
          <p:cNvPr id="126" name="TextBox 125"/>
          <p:cNvSpPr txBox="1"/>
          <p:nvPr/>
        </p:nvSpPr>
        <p:spPr>
          <a:xfrm>
            <a:off x="3563578" y="4857760"/>
            <a:ext cx="5479450" cy="1200329"/>
          </a:xfrm>
          <a:prstGeom prst="rect">
            <a:avLst/>
          </a:prstGeom>
          <a:solidFill>
            <a:srgbClr val="FFFF00"/>
          </a:solidFill>
        </p:spPr>
        <p:txBody>
          <a:bodyPr wrap="none" rtlCol="1">
            <a:spAutoFit/>
          </a:bodyPr>
          <a:lstStyle/>
          <a:p>
            <a:r>
              <a:rPr lang="fa-IR" sz="2400" dirty="0" smtClean="0">
                <a:solidFill>
                  <a:schemeClr val="bg2">
                    <a:lumMod val="50000"/>
                  </a:schemeClr>
                </a:solidFill>
                <a:latin typeface="Titr" pitchFamily="2" charset="-78"/>
                <a:cs typeface="Titr" pitchFamily="2" charset="-78"/>
              </a:rPr>
              <a:t>ابتدا به اندازه ی عامل اول جلو می رویم</a:t>
            </a:r>
          </a:p>
          <a:p>
            <a:endParaRPr lang="fa-IR" sz="2400" dirty="0">
              <a:latin typeface="Titr" pitchFamily="2" charset="-78"/>
              <a:cs typeface="Titr" pitchFamily="2" charset="-78"/>
            </a:endParaRPr>
          </a:p>
          <a:p>
            <a:r>
              <a:rPr lang="fa-IR" sz="2400" dirty="0" smtClean="0">
                <a:solidFill>
                  <a:schemeClr val="bg2">
                    <a:lumMod val="50000"/>
                  </a:schemeClr>
                </a:solidFill>
                <a:latin typeface="Titr" pitchFamily="2" charset="-78"/>
                <a:cs typeface="Titr" pitchFamily="2" charset="-78"/>
              </a:rPr>
              <a:t>سپس به اندازه ی عامل دوم به عقب برمی گردیم .</a:t>
            </a:r>
            <a:endParaRPr lang="fa-IR" sz="2400" dirty="0">
              <a:solidFill>
                <a:schemeClr val="bg2">
                  <a:lumMod val="50000"/>
                </a:schemeClr>
              </a:solidFill>
              <a:latin typeface="Titr" pitchFamily="2" charset="-78"/>
              <a:cs typeface="Titr" pitchFamily="2" charset="-78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strips/>
    <p:sndAc>
      <p:stSnd>
        <p:snd r:embed="rId2" name="breeze.wav" builtIn="1"/>
      </p:stSnd>
    </p:sndAc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43240" y="571480"/>
            <a:ext cx="5388014" cy="461665"/>
          </a:xfrm>
          <a:prstGeom prst="rect">
            <a:avLst/>
          </a:prstGeom>
          <a:solidFill>
            <a:srgbClr val="FFFF00"/>
          </a:solidFill>
        </p:spPr>
        <p:txBody>
          <a:bodyPr wrap="none" rtlCol="1">
            <a:spAutoFit/>
          </a:bodyPr>
          <a:lstStyle/>
          <a:p>
            <a:r>
              <a:rPr lang="fa-IR" sz="2400" dirty="0" smtClean="0">
                <a:solidFill>
                  <a:srgbClr val="FF0000"/>
                </a:solidFill>
                <a:latin typeface="Titr" pitchFamily="2" charset="-78"/>
                <a:cs typeface="Titr" pitchFamily="2" charset="-78"/>
              </a:rPr>
              <a:t>جمع و تفریق عددهای اعشاری به صورت تصویری</a:t>
            </a:r>
            <a:endParaRPr lang="fa-IR" sz="2400" dirty="0">
              <a:solidFill>
                <a:srgbClr val="FF0000"/>
              </a:solidFill>
              <a:latin typeface="Titr" pitchFamily="2" charset="-78"/>
              <a:cs typeface="Titr" pitchFamily="2" charset="-78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57158" y="4214818"/>
            <a:ext cx="660757" cy="40011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fa-IR" sz="2000" dirty="0" smtClean="0">
                <a:solidFill>
                  <a:srgbClr val="0070C0"/>
                </a:solidFill>
                <a:latin typeface="Titr" pitchFamily="2" charset="-78"/>
                <a:cs typeface="Titr" pitchFamily="2" charset="-78"/>
              </a:rPr>
              <a:t>واحد</a:t>
            </a:r>
            <a:endParaRPr lang="fa-IR" sz="2000" dirty="0">
              <a:solidFill>
                <a:srgbClr val="0070C0"/>
              </a:solidFill>
              <a:latin typeface="Titr" pitchFamily="2" charset="-78"/>
              <a:cs typeface="Titr" pitchFamily="2" charset="-78"/>
            </a:endParaRPr>
          </a:p>
        </p:txBody>
      </p:sp>
      <p:graphicFrame>
        <p:nvGraphicFramePr>
          <p:cNvPr id="30" name="Table 29"/>
          <p:cNvGraphicFramePr>
            <a:graphicFrameLocks noGrp="1"/>
          </p:cNvGraphicFramePr>
          <p:nvPr/>
        </p:nvGraphicFramePr>
        <p:xfrm>
          <a:off x="6858016" y="2000240"/>
          <a:ext cx="560612" cy="1752600"/>
        </p:xfrm>
        <a:graphic>
          <a:graphicData uri="http://schemas.openxmlformats.org/drawingml/2006/table">
            <a:tbl>
              <a:tblPr rtl="1"/>
              <a:tblGrid>
                <a:gridCol w="560612"/>
              </a:tblGrid>
              <a:tr h="328193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20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0304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20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5742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20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8193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20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8193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20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31" name="Straight Connector 30"/>
          <p:cNvCxnSpPr/>
          <p:nvPr/>
        </p:nvCxnSpPr>
        <p:spPr>
          <a:xfrm rot="5400000">
            <a:off x="6251587" y="2892421"/>
            <a:ext cx="1785950" cy="1588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graphicFrame>
        <p:nvGraphicFramePr>
          <p:cNvPr id="32" name="Table 31"/>
          <p:cNvGraphicFramePr>
            <a:graphicFrameLocks noGrp="1"/>
          </p:cNvGraphicFramePr>
          <p:nvPr/>
        </p:nvGraphicFramePr>
        <p:xfrm>
          <a:off x="6000760" y="2000240"/>
          <a:ext cx="560612" cy="1752600"/>
        </p:xfrm>
        <a:graphic>
          <a:graphicData uri="http://schemas.openxmlformats.org/drawingml/2006/table">
            <a:tbl>
              <a:tblPr rtl="1"/>
              <a:tblGrid>
                <a:gridCol w="560612"/>
              </a:tblGrid>
              <a:tr h="328193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20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0304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20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8193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20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8193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20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8193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20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33" name="Straight Connector 32"/>
          <p:cNvCxnSpPr/>
          <p:nvPr/>
        </p:nvCxnSpPr>
        <p:spPr>
          <a:xfrm rot="5400000">
            <a:off x="5394331" y="2892421"/>
            <a:ext cx="1785950" cy="1588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graphicFrame>
        <p:nvGraphicFramePr>
          <p:cNvPr id="34" name="Table 33"/>
          <p:cNvGraphicFramePr>
            <a:graphicFrameLocks noGrp="1"/>
          </p:cNvGraphicFramePr>
          <p:nvPr/>
        </p:nvGraphicFramePr>
        <p:xfrm>
          <a:off x="5072066" y="2000240"/>
          <a:ext cx="560612" cy="1752600"/>
        </p:xfrm>
        <a:graphic>
          <a:graphicData uri="http://schemas.openxmlformats.org/drawingml/2006/table">
            <a:tbl>
              <a:tblPr rtl="1"/>
              <a:tblGrid>
                <a:gridCol w="560612"/>
              </a:tblGrid>
              <a:tr h="328193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20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0304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20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8193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20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8193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20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8193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20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35" name="Straight Connector 34"/>
          <p:cNvCxnSpPr/>
          <p:nvPr/>
        </p:nvCxnSpPr>
        <p:spPr>
          <a:xfrm rot="5400000">
            <a:off x="4465637" y="2892421"/>
            <a:ext cx="1785950" cy="1588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graphicFrame>
        <p:nvGraphicFramePr>
          <p:cNvPr id="36" name="Table 35"/>
          <p:cNvGraphicFramePr>
            <a:graphicFrameLocks noGrp="1"/>
          </p:cNvGraphicFramePr>
          <p:nvPr/>
        </p:nvGraphicFramePr>
        <p:xfrm>
          <a:off x="3214678" y="2000240"/>
          <a:ext cx="522010" cy="1752600"/>
        </p:xfrm>
        <a:graphic>
          <a:graphicData uri="http://schemas.openxmlformats.org/drawingml/2006/table">
            <a:tbl>
              <a:tblPr rtl="1"/>
              <a:tblGrid>
                <a:gridCol w="522010"/>
              </a:tblGrid>
              <a:tr h="328193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20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0304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20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8193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20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8193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20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8193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20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37" name="Straight Connector 36"/>
          <p:cNvCxnSpPr/>
          <p:nvPr/>
        </p:nvCxnSpPr>
        <p:spPr>
          <a:xfrm rot="5400000">
            <a:off x="2608249" y="2892421"/>
            <a:ext cx="1785950" cy="1588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graphicFrame>
        <p:nvGraphicFramePr>
          <p:cNvPr id="38" name="Table 37"/>
          <p:cNvGraphicFramePr>
            <a:graphicFrameLocks noGrp="1"/>
          </p:cNvGraphicFramePr>
          <p:nvPr/>
        </p:nvGraphicFramePr>
        <p:xfrm>
          <a:off x="2357422" y="2000240"/>
          <a:ext cx="560612" cy="1752600"/>
        </p:xfrm>
        <a:graphic>
          <a:graphicData uri="http://schemas.openxmlformats.org/drawingml/2006/table">
            <a:tbl>
              <a:tblPr rtl="1"/>
              <a:tblGrid>
                <a:gridCol w="560612"/>
              </a:tblGrid>
              <a:tr h="328193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20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0304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20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8193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20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8193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20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8193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20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39" name="Straight Connector 38"/>
          <p:cNvCxnSpPr/>
          <p:nvPr/>
        </p:nvCxnSpPr>
        <p:spPr>
          <a:xfrm rot="5400000">
            <a:off x="1750993" y="2892421"/>
            <a:ext cx="1785950" cy="1588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graphicFrame>
        <p:nvGraphicFramePr>
          <p:cNvPr id="40" name="Table 39"/>
          <p:cNvGraphicFramePr>
            <a:graphicFrameLocks noGrp="1"/>
          </p:cNvGraphicFramePr>
          <p:nvPr/>
        </p:nvGraphicFramePr>
        <p:xfrm>
          <a:off x="500034" y="2000240"/>
          <a:ext cx="560612" cy="1752600"/>
        </p:xfrm>
        <a:graphic>
          <a:graphicData uri="http://schemas.openxmlformats.org/drawingml/2006/table">
            <a:tbl>
              <a:tblPr rtl="1"/>
              <a:tblGrid>
                <a:gridCol w="560612"/>
              </a:tblGrid>
              <a:tr h="328193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20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0304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20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8193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20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8193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20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8193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20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41" name="Straight Connector 40"/>
          <p:cNvCxnSpPr/>
          <p:nvPr/>
        </p:nvCxnSpPr>
        <p:spPr>
          <a:xfrm rot="5400000">
            <a:off x="-106395" y="2892421"/>
            <a:ext cx="1785950" cy="1588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rot="5400000">
            <a:off x="572266" y="2856702"/>
            <a:ext cx="2286016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aphicFrame>
        <p:nvGraphicFramePr>
          <p:cNvPr id="44" name="Table 43"/>
          <p:cNvGraphicFramePr>
            <a:graphicFrameLocks noGrp="1"/>
          </p:cNvGraphicFramePr>
          <p:nvPr/>
        </p:nvGraphicFramePr>
        <p:xfrm>
          <a:off x="8215338" y="3357562"/>
          <a:ext cx="285752" cy="365760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285752"/>
              </a:tblGrid>
              <a:tr h="285752"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45" name="Table 44"/>
          <p:cNvGraphicFramePr>
            <a:graphicFrameLocks noGrp="1"/>
          </p:cNvGraphicFramePr>
          <p:nvPr/>
        </p:nvGraphicFramePr>
        <p:xfrm>
          <a:off x="7786710" y="3357562"/>
          <a:ext cx="285752" cy="365760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285752"/>
              </a:tblGrid>
              <a:tr h="285752"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46" name="Table 45"/>
          <p:cNvGraphicFramePr>
            <a:graphicFrameLocks noGrp="1"/>
          </p:cNvGraphicFramePr>
          <p:nvPr/>
        </p:nvGraphicFramePr>
        <p:xfrm>
          <a:off x="8643966" y="2786058"/>
          <a:ext cx="285752" cy="365760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285752"/>
              </a:tblGrid>
              <a:tr h="285752"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47" name="Table 46"/>
          <p:cNvGraphicFramePr>
            <a:graphicFrameLocks noGrp="1"/>
          </p:cNvGraphicFramePr>
          <p:nvPr/>
        </p:nvGraphicFramePr>
        <p:xfrm>
          <a:off x="8215338" y="2786058"/>
          <a:ext cx="285752" cy="365760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285752"/>
              </a:tblGrid>
              <a:tr h="337188"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48" name="Table 47"/>
          <p:cNvGraphicFramePr>
            <a:graphicFrameLocks noGrp="1"/>
          </p:cNvGraphicFramePr>
          <p:nvPr/>
        </p:nvGraphicFramePr>
        <p:xfrm>
          <a:off x="7786710" y="2786058"/>
          <a:ext cx="285752" cy="365760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285752"/>
              </a:tblGrid>
              <a:tr h="285752"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9" name="TextBox 48"/>
          <p:cNvSpPr txBox="1"/>
          <p:nvPr/>
        </p:nvSpPr>
        <p:spPr>
          <a:xfrm>
            <a:off x="3500430" y="5429264"/>
            <a:ext cx="2002472" cy="461665"/>
          </a:xfrm>
          <a:prstGeom prst="rect">
            <a:avLst/>
          </a:prstGeom>
          <a:solidFill>
            <a:srgbClr val="FFFF00"/>
          </a:solidFill>
        </p:spPr>
        <p:txBody>
          <a:bodyPr wrap="none" rtlCol="1">
            <a:spAutoFit/>
          </a:bodyPr>
          <a:lstStyle/>
          <a:p>
            <a:r>
              <a:rPr lang="fa-IR" sz="2400" dirty="0" smtClean="0">
                <a:solidFill>
                  <a:srgbClr val="FF0000"/>
                </a:solidFill>
                <a:latin typeface="Titr" pitchFamily="2" charset="-78"/>
                <a:cs typeface="Titr" pitchFamily="2" charset="-78"/>
              </a:rPr>
              <a:t>5/5= 3/5 + 2</a:t>
            </a:r>
            <a:endParaRPr lang="fa-IR" sz="2400" dirty="0">
              <a:solidFill>
                <a:srgbClr val="FF0000"/>
              </a:solidFill>
              <a:latin typeface="Titr" pitchFamily="2" charset="-78"/>
              <a:cs typeface="Titr" pitchFamily="2" charset="-78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4286248" y="3143248"/>
            <a:ext cx="332143" cy="646331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fa-IR" sz="3600" dirty="0" smtClean="0">
                <a:solidFill>
                  <a:srgbClr val="0070C0"/>
                </a:solidFill>
              </a:rPr>
              <a:t>،</a:t>
            </a:r>
            <a:endParaRPr lang="fa-IR" sz="36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 spd="slow">
    <p:zoom dir="in"/>
    <p:sndAc>
      <p:stSnd>
        <p:snd r:embed="rId2" name="chimes.wav" builtIn="1"/>
      </p:stSnd>
    </p:sndAc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285717" y="500043"/>
          <a:ext cx="2214581" cy="2127890"/>
        </p:xfrm>
        <a:graphic>
          <a:graphicData uri="http://schemas.openxmlformats.org/drawingml/2006/table">
            <a:tbl>
              <a:tblPr rtl="1"/>
              <a:tblGrid>
                <a:gridCol w="442821"/>
                <a:gridCol w="442821"/>
                <a:gridCol w="442821"/>
                <a:gridCol w="443059"/>
                <a:gridCol w="443059"/>
              </a:tblGrid>
              <a:tr h="425578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20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20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20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20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20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425578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20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20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20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20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20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425578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20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20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20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20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20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425578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20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20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20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20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20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425578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20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20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20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20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20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cxnSp>
        <p:nvCxnSpPr>
          <p:cNvPr id="9" name="Straight Connector 8"/>
          <p:cNvCxnSpPr/>
          <p:nvPr/>
        </p:nvCxnSpPr>
        <p:spPr>
          <a:xfrm rot="5400000">
            <a:off x="-570742" y="1570818"/>
            <a:ext cx="2143140" cy="1588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rot="5400000">
            <a:off x="-70676" y="1570818"/>
            <a:ext cx="2143140" cy="1588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rot="5400000">
            <a:off x="357952" y="1570818"/>
            <a:ext cx="2143140" cy="1588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rot="5400000">
            <a:off x="786580" y="1570818"/>
            <a:ext cx="2143140" cy="1588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rot="5400000">
            <a:off x="1215208" y="1570818"/>
            <a:ext cx="2143140" cy="1588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285720" y="2428868"/>
            <a:ext cx="2214578" cy="1588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285720" y="2000240"/>
            <a:ext cx="2214578" cy="1588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285720" y="1571612"/>
            <a:ext cx="2214578" cy="1588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285720" y="1142984"/>
            <a:ext cx="2214578" cy="1588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285720" y="714356"/>
            <a:ext cx="2214578" cy="1588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graphicFrame>
        <p:nvGraphicFramePr>
          <p:cNvPr id="43" name="Table 42"/>
          <p:cNvGraphicFramePr>
            <a:graphicFrameLocks noGrp="1"/>
          </p:cNvGraphicFramePr>
          <p:nvPr/>
        </p:nvGraphicFramePr>
        <p:xfrm>
          <a:off x="6143636" y="500042"/>
          <a:ext cx="2214581" cy="2127890"/>
        </p:xfrm>
        <a:graphic>
          <a:graphicData uri="http://schemas.openxmlformats.org/drawingml/2006/table">
            <a:tbl>
              <a:tblPr rtl="1"/>
              <a:tblGrid>
                <a:gridCol w="442821"/>
                <a:gridCol w="442821"/>
                <a:gridCol w="442821"/>
                <a:gridCol w="443059"/>
                <a:gridCol w="443059"/>
              </a:tblGrid>
              <a:tr h="425578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20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20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20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20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20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425578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20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20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20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20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20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425578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20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20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20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20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20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425578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20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20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20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20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20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425578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20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20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20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20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20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cxnSp>
        <p:nvCxnSpPr>
          <p:cNvPr id="44" name="Straight Connector 43"/>
          <p:cNvCxnSpPr/>
          <p:nvPr/>
        </p:nvCxnSpPr>
        <p:spPr>
          <a:xfrm rot="5400000">
            <a:off x="5287177" y="1570817"/>
            <a:ext cx="2143140" cy="1588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rot="5400000">
            <a:off x="5787243" y="1570817"/>
            <a:ext cx="2143140" cy="1588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rot="5400000">
            <a:off x="6215871" y="1570817"/>
            <a:ext cx="2143140" cy="1588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 rot="5400000">
            <a:off x="6644499" y="1570817"/>
            <a:ext cx="2143140" cy="1588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rot="5400000">
            <a:off x="7073127" y="1570817"/>
            <a:ext cx="2143140" cy="1588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6143639" y="2428867"/>
            <a:ext cx="2214578" cy="1588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6143639" y="2000239"/>
            <a:ext cx="2214578" cy="1588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6143639" y="1571611"/>
            <a:ext cx="2214578" cy="1588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6143639" y="1142983"/>
            <a:ext cx="2214578" cy="1588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6143639" y="714355"/>
            <a:ext cx="2214578" cy="1588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 rot="5400000">
            <a:off x="1571604" y="1571612"/>
            <a:ext cx="2786082" cy="7143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aphicFrame>
        <p:nvGraphicFramePr>
          <p:cNvPr id="57" name="Table 56"/>
          <p:cNvGraphicFramePr>
            <a:graphicFrameLocks noGrp="1"/>
          </p:cNvGraphicFramePr>
          <p:nvPr/>
        </p:nvGraphicFramePr>
        <p:xfrm>
          <a:off x="3500430" y="500042"/>
          <a:ext cx="2214581" cy="2127890"/>
        </p:xfrm>
        <a:graphic>
          <a:graphicData uri="http://schemas.openxmlformats.org/drawingml/2006/table">
            <a:tbl>
              <a:tblPr rtl="1"/>
              <a:tblGrid>
                <a:gridCol w="442821"/>
                <a:gridCol w="442821"/>
                <a:gridCol w="442821"/>
                <a:gridCol w="443059"/>
                <a:gridCol w="443059"/>
              </a:tblGrid>
              <a:tr h="425578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20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20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20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20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20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425578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20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20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20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20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20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425578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20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20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20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20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20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425578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20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20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20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20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20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425578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20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20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20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20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20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cxnSp>
        <p:nvCxnSpPr>
          <p:cNvPr id="58" name="Straight Connector 57"/>
          <p:cNvCxnSpPr/>
          <p:nvPr/>
        </p:nvCxnSpPr>
        <p:spPr>
          <a:xfrm rot="5400000">
            <a:off x="2643971" y="1570817"/>
            <a:ext cx="2143140" cy="1588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 rot="5400000">
            <a:off x="3144037" y="1570817"/>
            <a:ext cx="2143140" cy="1588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 rot="5400000">
            <a:off x="3572665" y="1570817"/>
            <a:ext cx="2143140" cy="1588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 rot="5400000">
            <a:off x="4001293" y="1570817"/>
            <a:ext cx="2143140" cy="1588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 rot="5400000">
            <a:off x="4429921" y="1570817"/>
            <a:ext cx="2143140" cy="1588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>
            <a:off x="3500433" y="2428867"/>
            <a:ext cx="2214578" cy="1588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>
            <a:off x="3500433" y="2000239"/>
            <a:ext cx="2214578" cy="1588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>
            <a:off x="3500433" y="1571611"/>
            <a:ext cx="2214578" cy="1588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>
            <a:off x="3500433" y="1142983"/>
            <a:ext cx="2214578" cy="1588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>
            <a:off x="3500433" y="714355"/>
            <a:ext cx="2214578" cy="1588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graphicFrame>
        <p:nvGraphicFramePr>
          <p:cNvPr id="68" name="Table 67"/>
          <p:cNvGraphicFramePr>
            <a:graphicFrameLocks noGrp="1"/>
          </p:cNvGraphicFramePr>
          <p:nvPr/>
        </p:nvGraphicFramePr>
        <p:xfrm>
          <a:off x="3500427" y="3143249"/>
          <a:ext cx="2214581" cy="2127890"/>
        </p:xfrm>
        <a:graphic>
          <a:graphicData uri="http://schemas.openxmlformats.org/drawingml/2006/table">
            <a:tbl>
              <a:tblPr rtl="1"/>
              <a:tblGrid>
                <a:gridCol w="442821"/>
                <a:gridCol w="442821"/>
                <a:gridCol w="442821"/>
                <a:gridCol w="443059"/>
                <a:gridCol w="443059"/>
              </a:tblGrid>
              <a:tr h="425578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20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20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20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20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20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425578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20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20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20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20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20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425578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20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20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20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20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20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425578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20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20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20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20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20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425578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20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20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20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20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20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cxnSp>
        <p:nvCxnSpPr>
          <p:cNvPr id="69" name="Straight Connector 68"/>
          <p:cNvCxnSpPr/>
          <p:nvPr/>
        </p:nvCxnSpPr>
        <p:spPr>
          <a:xfrm rot="5400000">
            <a:off x="2643968" y="4214024"/>
            <a:ext cx="2143140" cy="1588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 rot="5400000">
            <a:off x="3144034" y="4214024"/>
            <a:ext cx="2143140" cy="1588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 rot="5400000">
            <a:off x="3572662" y="4214024"/>
            <a:ext cx="2143140" cy="1588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 rot="5400000">
            <a:off x="4001290" y="4214024"/>
            <a:ext cx="2143140" cy="1588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 rot="5400000">
            <a:off x="4429918" y="4214024"/>
            <a:ext cx="2143140" cy="1588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>
            <a:off x="3500430" y="5072074"/>
            <a:ext cx="2214578" cy="1588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>
            <a:off x="3500430" y="4643446"/>
            <a:ext cx="2214578" cy="1588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>
            <a:off x="3500430" y="4214818"/>
            <a:ext cx="2214578" cy="1588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>
            <a:off x="3500430" y="3786190"/>
            <a:ext cx="2214578" cy="1588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>
            <a:off x="3500430" y="3357562"/>
            <a:ext cx="2214578" cy="1588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graphicFrame>
        <p:nvGraphicFramePr>
          <p:cNvPr id="107" name="Table 106"/>
          <p:cNvGraphicFramePr>
            <a:graphicFrameLocks noGrp="1"/>
          </p:cNvGraphicFramePr>
          <p:nvPr/>
        </p:nvGraphicFramePr>
        <p:xfrm>
          <a:off x="7572396" y="3429000"/>
          <a:ext cx="532242" cy="1752600"/>
        </p:xfrm>
        <a:graphic>
          <a:graphicData uri="http://schemas.openxmlformats.org/drawingml/2006/table">
            <a:tbl>
              <a:tblPr rtl="1"/>
              <a:tblGrid>
                <a:gridCol w="532242"/>
              </a:tblGrid>
              <a:tr h="185738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20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</a:tr>
              <a:tr h="185738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20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</a:tr>
              <a:tr h="185738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20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</a:tr>
              <a:tr h="185738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20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</a:tr>
              <a:tr h="185738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20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108" name="Straight Connector 107"/>
          <p:cNvCxnSpPr/>
          <p:nvPr/>
        </p:nvCxnSpPr>
        <p:spPr>
          <a:xfrm rot="5400000">
            <a:off x="7787504" y="4285462"/>
            <a:ext cx="1714512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aphicFrame>
        <p:nvGraphicFramePr>
          <p:cNvPr id="109" name="Table 108"/>
          <p:cNvGraphicFramePr>
            <a:graphicFrameLocks noGrp="1"/>
          </p:cNvGraphicFramePr>
          <p:nvPr/>
        </p:nvGraphicFramePr>
        <p:xfrm>
          <a:off x="8358214" y="3429000"/>
          <a:ext cx="532242" cy="1752600"/>
        </p:xfrm>
        <a:graphic>
          <a:graphicData uri="http://schemas.openxmlformats.org/drawingml/2006/table">
            <a:tbl>
              <a:tblPr rtl="1"/>
              <a:tblGrid>
                <a:gridCol w="532242"/>
              </a:tblGrid>
              <a:tr h="185738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20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</a:tr>
              <a:tr h="185738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20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</a:tr>
              <a:tr h="185738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20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</a:tr>
              <a:tr h="185738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20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</a:tr>
              <a:tr h="185738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20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110" name="Straight Connector 109"/>
          <p:cNvCxnSpPr/>
          <p:nvPr/>
        </p:nvCxnSpPr>
        <p:spPr>
          <a:xfrm rot="5400000">
            <a:off x="7001686" y="4285462"/>
            <a:ext cx="1714512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aphicFrame>
        <p:nvGraphicFramePr>
          <p:cNvPr id="111" name="Table 110"/>
          <p:cNvGraphicFramePr>
            <a:graphicFrameLocks noGrp="1"/>
          </p:cNvGraphicFramePr>
          <p:nvPr/>
        </p:nvGraphicFramePr>
        <p:xfrm>
          <a:off x="6072198" y="3429000"/>
          <a:ext cx="595966" cy="1752600"/>
        </p:xfrm>
        <a:graphic>
          <a:graphicData uri="http://schemas.openxmlformats.org/drawingml/2006/table">
            <a:tbl>
              <a:tblPr rtl="1"/>
              <a:tblGrid>
                <a:gridCol w="595966"/>
              </a:tblGrid>
              <a:tr h="185738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20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</a:tr>
              <a:tr h="185738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20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</a:tr>
              <a:tr h="185738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20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</a:tr>
              <a:tr h="185738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20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</a:tr>
              <a:tr h="185738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20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112" name="Straight Connector 111"/>
          <p:cNvCxnSpPr/>
          <p:nvPr/>
        </p:nvCxnSpPr>
        <p:spPr>
          <a:xfrm rot="5400000">
            <a:off x="5501488" y="4285462"/>
            <a:ext cx="1714512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aphicFrame>
        <p:nvGraphicFramePr>
          <p:cNvPr id="113" name="Table 112"/>
          <p:cNvGraphicFramePr>
            <a:graphicFrameLocks noGrp="1"/>
          </p:cNvGraphicFramePr>
          <p:nvPr/>
        </p:nvGraphicFramePr>
        <p:xfrm>
          <a:off x="6786578" y="3429000"/>
          <a:ext cx="532242" cy="1752600"/>
        </p:xfrm>
        <a:graphic>
          <a:graphicData uri="http://schemas.openxmlformats.org/drawingml/2006/table">
            <a:tbl>
              <a:tblPr rtl="1"/>
              <a:tblGrid>
                <a:gridCol w="532242"/>
              </a:tblGrid>
              <a:tr h="185738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20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</a:tr>
              <a:tr h="185738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20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</a:tr>
              <a:tr h="185738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20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</a:tr>
              <a:tr h="185738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20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</a:tr>
              <a:tr h="185738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20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114" name="Straight Connector 113"/>
          <p:cNvCxnSpPr/>
          <p:nvPr/>
        </p:nvCxnSpPr>
        <p:spPr>
          <a:xfrm rot="5400000">
            <a:off x="6215868" y="4285462"/>
            <a:ext cx="1714512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15" name="Diamond 114"/>
          <p:cNvSpPr/>
          <p:nvPr/>
        </p:nvSpPr>
        <p:spPr>
          <a:xfrm rot="2665749">
            <a:off x="7023828" y="5594887"/>
            <a:ext cx="455110" cy="455493"/>
          </a:xfrm>
          <a:prstGeom prst="diamond">
            <a:avLst/>
          </a:prstGeom>
          <a:solidFill>
            <a:srgbClr val="FF0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16" name="Diamond 115"/>
          <p:cNvSpPr/>
          <p:nvPr/>
        </p:nvSpPr>
        <p:spPr>
          <a:xfrm rot="2665749">
            <a:off x="7452456" y="5594889"/>
            <a:ext cx="455110" cy="455493"/>
          </a:xfrm>
          <a:prstGeom prst="diamond">
            <a:avLst/>
          </a:prstGeom>
          <a:solidFill>
            <a:srgbClr val="FF0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17" name="Diamond 116"/>
          <p:cNvSpPr/>
          <p:nvPr/>
        </p:nvSpPr>
        <p:spPr>
          <a:xfrm rot="2665749">
            <a:off x="7881083" y="5594888"/>
            <a:ext cx="455110" cy="455493"/>
          </a:xfrm>
          <a:prstGeom prst="diamond">
            <a:avLst/>
          </a:prstGeom>
          <a:solidFill>
            <a:srgbClr val="FF0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18" name="Diamond 117"/>
          <p:cNvSpPr/>
          <p:nvPr/>
        </p:nvSpPr>
        <p:spPr>
          <a:xfrm rot="2665749">
            <a:off x="8309713" y="5594887"/>
            <a:ext cx="455110" cy="455493"/>
          </a:xfrm>
          <a:prstGeom prst="diamond">
            <a:avLst/>
          </a:prstGeom>
          <a:solidFill>
            <a:srgbClr val="FF0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cxnSp>
        <p:nvCxnSpPr>
          <p:cNvPr id="120" name="Straight Connector 119"/>
          <p:cNvCxnSpPr/>
          <p:nvPr/>
        </p:nvCxnSpPr>
        <p:spPr>
          <a:xfrm rot="5400000">
            <a:off x="7787504" y="4285462"/>
            <a:ext cx="1714512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21" name="TextBox 120"/>
          <p:cNvSpPr txBox="1"/>
          <p:nvPr/>
        </p:nvSpPr>
        <p:spPr>
          <a:xfrm>
            <a:off x="142844" y="5357826"/>
            <a:ext cx="918841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fa-IR" sz="2400" dirty="0" smtClean="0">
                <a:latin typeface="Titr" pitchFamily="2" charset="-78"/>
                <a:cs typeface="Titr" pitchFamily="2" charset="-78"/>
              </a:rPr>
              <a:t>3/44</a:t>
            </a:r>
            <a:endParaRPr lang="fa-IR" sz="2400" dirty="0">
              <a:latin typeface="Titr" pitchFamily="2" charset="-78"/>
              <a:cs typeface="Titr" pitchFamily="2" charset="-78"/>
            </a:endParaRPr>
          </a:p>
        </p:txBody>
      </p:sp>
      <p:sp>
        <p:nvSpPr>
          <p:cNvPr id="122" name="TextBox 121"/>
          <p:cNvSpPr txBox="1"/>
          <p:nvPr/>
        </p:nvSpPr>
        <p:spPr>
          <a:xfrm>
            <a:off x="1000100" y="5214950"/>
            <a:ext cx="364203" cy="52322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fa-IR" sz="2800" dirty="0" smtClean="0">
                <a:latin typeface="Titr" pitchFamily="2" charset="-78"/>
                <a:cs typeface="Titr" pitchFamily="2" charset="-78"/>
              </a:rPr>
              <a:t>_</a:t>
            </a:r>
            <a:endParaRPr lang="fa-IR" sz="2800" dirty="0">
              <a:latin typeface="Titr" pitchFamily="2" charset="-78"/>
              <a:cs typeface="Titr" pitchFamily="2" charset="-78"/>
            </a:endParaRPr>
          </a:p>
        </p:txBody>
      </p:sp>
      <p:sp>
        <p:nvSpPr>
          <p:cNvPr id="123" name="TextBox 122"/>
          <p:cNvSpPr txBox="1"/>
          <p:nvPr/>
        </p:nvSpPr>
        <p:spPr>
          <a:xfrm>
            <a:off x="1214414" y="5357826"/>
            <a:ext cx="821058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fa-IR" sz="2400" dirty="0" smtClean="0">
                <a:latin typeface="Titr" pitchFamily="2" charset="-78"/>
                <a:cs typeface="Titr" pitchFamily="2" charset="-78"/>
              </a:rPr>
              <a:t>1/21 </a:t>
            </a:r>
            <a:endParaRPr lang="fa-IR" sz="2400" dirty="0">
              <a:latin typeface="Titr" pitchFamily="2" charset="-78"/>
              <a:cs typeface="Titr" pitchFamily="2" charset="-78"/>
            </a:endParaRPr>
          </a:p>
        </p:txBody>
      </p:sp>
      <p:sp>
        <p:nvSpPr>
          <p:cNvPr id="124" name="TextBox 123"/>
          <p:cNvSpPr txBox="1"/>
          <p:nvPr/>
        </p:nvSpPr>
        <p:spPr>
          <a:xfrm>
            <a:off x="2000232" y="5286388"/>
            <a:ext cx="447559" cy="58477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fa-IR" sz="3200" dirty="0" smtClean="0">
                <a:latin typeface="Titr" pitchFamily="2" charset="-78"/>
                <a:cs typeface="Titr" pitchFamily="2" charset="-78"/>
              </a:rPr>
              <a:t>=</a:t>
            </a:r>
            <a:endParaRPr lang="fa-IR" sz="3200" dirty="0">
              <a:latin typeface="Titr" pitchFamily="2" charset="-78"/>
              <a:cs typeface="Titr" pitchFamily="2" charset="-78"/>
            </a:endParaRPr>
          </a:p>
        </p:txBody>
      </p:sp>
      <p:sp>
        <p:nvSpPr>
          <p:cNvPr id="125" name="TextBox 124"/>
          <p:cNvSpPr txBox="1"/>
          <p:nvPr/>
        </p:nvSpPr>
        <p:spPr>
          <a:xfrm>
            <a:off x="2357422" y="5357826"/>
            <a:ext cx="870752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fa-IR" sz="2400" dirty="0" smtClean="0">
                <a:solidFill>
                  <a:srgbClr val="FF0000"/>
                </a:solidFill>
                <a:latin typeface="Titr" pitchFamily="2" charset="-78"/>
                <a:cs typeface="Titr" pitchFamily="2" charset="-78"/>
              </a:rPr>
              <a:t>2/23</a:t>
            </a:r>
            <a:endParaRPr lang="fa-IR" sz="2400" dirty="0">
              <a:solidFill>
                <a:srgbClr val="FF0000"/>
              </a:solidFill>
              <a:latin typeface="Titr" pitchFamily="2" charset="-78"/>
              <a:cs typeface="Titr" pitchFamily="2" charset="-78"/>
            </a:endParaRPr>
          </a:p>
        </p:txBody>
      </p:sp>
      <p:sp>
        <p:nvSpPr>
          <p:cNvPr id="126" name="TextBox 125"/>
          <p:cNvSpPr txBox="1"/>
          <p:nvPr/>
        </p:nvSpPr>
        <p:spPr>
          <a:xfrm>
            <a:off x="642910" y="3071810"/>
            <a:ext cx="758542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fa-IR" sz="2400" dirty="0" smtClean="0">
                <a:latin typeface="Titr" pitchFamily="2" charset="-78"/>
                <a:cs typeface="Titr" pitchFamily="2" charset="-78"/>
              </a:rPr>
              <a:t>واحد</a:t>
            </a:r>
            <a:endParaRPr lang="fa-IR" sz="2400" dirty="0">
              <a:latin typeface="Titr" pitchFamily="2" charset="-78"/>
              <a:cs typeface="Titr" pitchFamily="2" charset="-78"/>
            </a:endParaRPr>
          </a:p>
        </p:txBody>
      </p:sp>
      <p:sp>
        <p:nvSpPr>
          <p:cNvPr id="139" name="Multiply 138"/>
          <p:cNvSpPr/>
          <p:nvPr/>
        </p:nvSpPr>
        <p:spPr>
          <a:xfrm>
            <a:off x="3786182" y="3500438"/>
            <a:ext cx="1628780" cy="1414466"/>
          </a:xfrm>
          <a:prstGeom prst="mathMultiply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40" name="Multiply 139"/>
          <p:cNvSpPr/>
          <p:nvPr/>
        </p:nvSpPr>
        <p:spPr>
          <a:xfrm>
            <a:off x="6572264" y="4143380"/>
            <a:ext cx="914400" cy="428628"/>
          </a:xfrm>
          <a:prstGeom prst="mathMultiply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41" name="Multiply 140"/>
          <p:cNvSpPr/>
          <p:nvPr/>
        </p:nvSpPr>
        <p:spPr>
          <a:xfrm>
            <a:off x="5929322" y="4071942"/>
            <a:ext cx="914400" cy="428628"/>
          </a:xfrm>
          <a:prstGeom prst="mathMultiply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42" name="Multiply 141"/>
          <p:cNvSpPr/>
          <p:nvPr/>
        </p:nvSpPr>
        <p:spPr>
          <a:xfrm rot="5100643">
            <a:off x="6755306" y="5660297"/>
            <a:ext cx="1045740" cy="321962"/>
          </a:xfrm>
          <a:prstGeom prst="mathMultiply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</p:spTree>
  </p:cSld>
  <p:clrMapOvr>
    <a:masterClrMapping/>
  </p:clrMapOvr>
  <p:transition spd="slow">
    <p:dissolve/>
    <p:sndAc>
      <p:stSnd>
        <p:snd r:embed="rId3" name="click.wav" builtIn="1"/>
      </p:stSnd>
    </p:sndAc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8" name="Straight Connector 37"/>
          <p:cNvCxnSpPr/>
          <p:nvPr/>
        </p:nvCxnSpPr>
        <p:spPr>
          <a:xfrm>
            <a:off x="500034" y="1214422"/>
            <a:ext cx="4857784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rot="5400000">
            <a:off x="892943" y="2678901"/>
            <a:ext cx="4286280" cy="7143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rot="5400000">
            <a:off x="357952" y="2856702"/>
            <a:ext cx="3928296" cy="7223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rot="5400000">
            <a:off x="1786712" y="2856702"/>
            <a:ext cx="3928296" cy="7223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 rot="5400000">
            <a:off x="-570742" y="2856702"/>
            <a:ext cx="3928296" cy="7223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rot="5400000">
            <a:off x="2501092" y="2856702"/>
            <a:ext cx="3928296" cy="7223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357158" y="714356"/>
            <a:ext cx="3143272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2000" dirty="0" smtClean="0">
                <a:latin typeface="Titr" pitchFamily="2" charset="-78"/>
                <a:cs typeface="Titr" pitchFamily="2" charset="-78"/>
              </a:rPr>
              <a:t>          یکان      دهگان     صدگان</a:t>
            </a:r>
            <a:endParaRPr lang="fa-IR" sz="2000" dirty="0">
              <a:latin typeface="Titr" pitchFamily="2" charset="-78"/>
              <a:cs typeface="Titr" pitchFamily="2" charset="-78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3214678" y="714356"/>
            <a:ext cx="2039341" cy="40011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fa-IR" sz="2000" dirty="0" smtClean="0">
                <a:solidFill>
                  <a:srgbClr val="FF0000"/>
                </a:solidFill>
                <a:latin typeface="Titr" pitchFamily="2" charset="-78"/>
                <a:cs typeface="Titr" pitchFamily="2" charset="-78"/>
              </a:rPr>
              <a:t>هزارم     صدم     دهم</a:t>
            </a:r>
            <a:endParaRPr lang="fa-IR" sz="2000" dirty="0">
              <a:solidFill>
                <a:srgbClr val="FF0000"/>
              </a:solidFill>
              <a:latin typeface="Titr" pitchFamily="2" charset="-78"/>
              <a:cs typeface="Titr" pitchFamily="2" charset="-78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-2071734" y="1428736"/>
            <a:ext cx="71438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2400" dirty="0" smtClean="0">
                <a:solidFill>
                  <a:srgbClr val="00B0F0"/>
                </a:solidFill>
                <a:latin typeface="Titr" pitchFamily="2" charset="-78"/>
                <a:cs typeface="Titr" pitchFamily="2" charset="-78"/>
              </a:rPr>
              <a:t>5          4        2           1          3           7</a:t>
            </a:r>
            <a:endParaRPr lang="fa-IR" sz="2400" dirty="0">
              <a:solidFill>
                <a:srgbClr val="00B0F0"/>
              </a:solidFill>
              <a:latin typeface="Titr" pitchFamily="2" charset="-78"/>
              <a:cs typeface="Titr" pitchFamily="2" charset="-78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285720" y="2285992"/>
            <a:ext cx="4828201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2000" dirty="0" smtClean="0">
                <a:solidFill>
                  <a:srgbClr val="00B050"/>
                </a:solidFill>
                <a:latin typeface="Titr" pitchFamily="2" charset="-78"/>
                <a:cs typeface="Titr" pitchFamily="2" charset="-78"/>
              </a:rPr>
              <a:t>1             2            3            7            6</a:t>
            </a:r>
            <a:endParaRPr lang="fa-IR" sz="2000" dirty="0">
              <a:solidFill>
                <a:srgbClr val="00B050"/>
              </a:solidFill>
              <a:latin typeface="Titr" pitchFamily="2" charset="-78"/>
              <a:cs typeface="Titr" pitchFamily="2" charset="-78"/>
            </a:endParaRPr>
          </a:p>
        </p:txBody>
      </p:sp>
      <p:cxnSp>
        <p:nvCxnSpPr>
          <p:cNvPr id="58" name="Straight Connector 57"/>
          <p:cNvCxnSpPr/>
          <p:nvPr/>
        </p:nvCxnSpPr>
        <p:spPr>
          <a:xfrm>
            <a:off x="571472" y="2928934"/>
            <a:ext cx="5000660" cy="1588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285720" y="2000240"/>
            <a:ext cx="444353" cy="52322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fa-IR" sz="2800" dirty="0" smtClean="0">
                <a:latin typeface="Titr" pitchFamily="2" charset="-78"/>
                <a:cs typeface="Titr" pitchFamily="2" charset="-78"/>
              </a:rPr>
              <a:t>+</a:t>
            </a:r>
            <a:endParaRPr lang="fa-IR" sz="2800" dirty="0">
              <a:latin typeface="Titr" pitchFamily="2" charset="-78"/>
              <a:cs typeface="Titr" pitchFamily="2" charset="-78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28596" y="3214686"/>
            <a:ext cx="475676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2400" dirty="0" smtClean="0">
                <a:solidFill>
                  <a:srgbClr val="FF0000"/>
                </a:solidFill>
                <a:latin typeface="Titr" pitchFamily="2" charset="-78"/>
                <a:cs typeface="Titr" pitchFamily="2" charset="-78"/>
              </a:rPr>
              <a:t>6          6         5         8           9             7</a:t>
            </a:r>
            <a:endParaRPr lang="fa-IR" sz="2400" dirty="0">
              <a:solidFill>
                <a:srgbClr val="FF0000"/>
              </a:solidFill>
              <a:latin typeface="Titr" pitchFamily="2" charset="-78"/>
              <a:cs typeface="Titr" pitchFamily="2" charset="-78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284060" y="3571876"/>
            <a:ext cx="1417376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fa-IR" sz="2400" dirty="0" smtClean="0">
                <a:solidFill>
                  <a:srgbClr val="FF0000"/>
                </a:solidFill>
                <a:latin typeface="Titr" pitchFamily="2" charset="-78"/>
                <a:cs typeface="Titr" pitchFamily="2" charset="-78"/>
              </a:rPr>
              <a:t>798/566</a:t>
            </a:r>
            <a:endParaRPr lang="fa-IR" sz="2400" dirty="0">
              <a:solidFill>
                <a:srgbClr val="FF0000"/>
              </a:solidFill>
              <a:latin typeface="Titr" pitchFamily="2" charset="-78"/>
              <a:cs typeface="Titr" pitchFamily="2" charset="-78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253046" y="2643182"/>
            <a:ext cx="1430200" cy="830997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fa-IR" sz="2400" dirty="0" smtClean="0">
                <a:latin typeface="Titr" pitchFamily="2" charset="-78"/>
                <a:cs typeface="Titr" pitchFamily="2" charset="-78"/>
              </a:rPr>
              <a:t>731/245</a:t>
            </a:r>
          </a:p>
          <a:p>
            <a:r>
              <a:rPr lang="fa-IR" sz="2400" dirty="0" smtClean="0">
                <a:latin typeface="Titr" pitchFamily="2" charset="-78"/>
                <a:cs typeface="Titr" pitchFamily="2" charset="-78"/>
              </a:rPr>
              <a:t>67/321+</a:t>
            </a:r>
            <a:endParaRPr lang="fa-IR" sz="2400" dirty="0">
              <a:latin typeface="Titr" pitchFamily="2" charset="-78"/>
              <a:cs typeface="Titr" pitchFamily="2" charset="-78"/>
            </a:endParaRPr>
          </a:p>
        </p:txBody>
      </p:sp>
      <p:cxnSp>
        <p:nvCxnSpPr>
          <p:cNvPr id="19" name="Straight Connector 18"/>
          <p:cNvCxnSpPr/>
          <p:nvPr/>
        </p:nvCxnSpPr>
        <p:spPr>
          <a:xfrm>
            <a:off x="7212622" y="3500438"/>
            <a:ext cx="1643074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9" name="Right Arrow 28"/>
          <p:cNvSpPr/>
          <p:nvPr/>
        </p:nvSpPr>
        <p:spPr>
          <a:xfrm>
            <a:off x="5643570" y="3357562"/>
            <a:ext cx="978408" cy="214314"/>
          </a:xfrm>
          <a:prstGeom prst="right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</p:spTree>
  </p:cSld>
  <p:clrMapOvr>
    <a:masterClrMapping/>
  </p:clrMapOvr>
  <p:transition spd="slow">
    <p:comb dir="vert"/>
    <p:sndAc>
      <p:stSnd>
        <p:snd r:embed="rId2" name="cashreg.wav" builtIn="1"/>
      </p:stSnd>
    </p:sndAc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14810" y="214290"/>
            <a:ext cx="4770858" cy="461665"/>
          </a:xfrm>
          <a:prstGeom prst="rect">
            <a:avLst/>
          </a:prstGeom>
          <a:solidFill>
            <a:srgbClr val="FFFF00"/>
          </a:solidFill>
        </p:spPr>
        <p:txBody>
          <a:bodyPr wrap="none" rtlCol="1">
            <a:spAutoFit/>
          </a:bodyPr>
          <a:lstStyle/>
          <a:p>
            <a:r>
              <a:rPr lang="fa-IR" sz="2400" dirty="0" smtClean="0">
                <a:solidFill>
                  <a:srgbClr val="FF0000"/>
                </a:solidFill>
                <a:latin typeface="Titr" pitchFamily="2" charset="-78"/>
                <a:cs typeface="Titr" pitchFamily="2" charset="-78"/>
              </a:rPr>
              <a:t>جمع و تفریق اعداد اعشاری به کمک جدول</a:t>
            </a:r>
            <a:endParaRPr lang="fa-IR" sz="2400" dirty="0">
              <a:solidFill>
                <a:srgbClr val="FF0000"/>
              </a:solidFill>
              <a:latin typeface="Titr" pitchFamily="2" charset="-78"/>
              <a:cs typeface="Titr" pitchFamily="2" charset="-78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500034" y="1857364"/>
            <a:ext cx="5214974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rot="5400000">
            <a:off x="965175" y="3392487"/>
            <a:ext cx="4500594" cy="1588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5400000">
            <a:off x="-499304" y="3499644"/>
            <a:ext cx="428628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5400000">
            <a:off x="1715274" y="3499644"/>
            <a:ext cx="428628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rot="5400000">
            <a:off x="285720" y="3500438"/>
            <a:ext cx="428628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rot="5400000">
            <a:off x="2286778" y="3499644"/>
            <a:ext cx="428628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3286116" y="1428736"/>
            <a:ext cx="185339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dirty="0" smtClean="0">
                <a:solidFill>
                  <a:srgbClr val="FF0000"/>
                </a:solidFill>
                <a:latin typeface="Titr" pitchFamily="2" charset="-78"/>
                <a:cs typeface="Titr" pitchFamily="2" charset="-78"/>
              </a:rPr>
              <a:t>هزارم     صدم     دهم</a:t>
            </a:r>
            <a:endParaRPr lang="fa-IR" dirty="0">
              <a:solidFill>
                <a:srgbClr val="FF0000"/>
              </a:solidFill>
              <a:latin typeface="Titr" pitchFamily="2" charset="-78"/>
              <a:cs typeface="Titr" pitchFamily="2" charset="-78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857224" y="1428736"/>
            <a:ext cx="21996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dirty="0" smtClean="0">
                <a:latin typeface="Titr" pitchFamily="2" charset="-78"/>
                <a:cs typeface="Titr" pitchFamily="2" charset="-78"/>
              </a:rPr>
              <a:t>یکان      دهگان     صدگان</a:t>
            </a:r>
            <a:endParaRPr lang="fa-IR" dirty="0"/>
          </a:p>
        </p:txBody>
      </p:sp>
      <p:sp>
        <p:nvSpPr>
          <p:cNvPr id="18" name="TextBox 17"/>
          <p:cNvSpPr txBox="1"/>
          <p:nvPr/>
        </p:nvSpPr>
        <p:spPr>
          <a:xfrm>
            <a:off x="4714876" y="2143116"/>
            <a:ext cx="343364" cy="40011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fa-IR" sz="2000" dirty="0" smtClean="0">
                <a:latin typeface="Titr" pitchFamily="2" charset="-78"/>
                <a:cs typeface="Titr" pitchFamily="2" charset="-78"/>
              </a:rPr>
              <a:t>4</a:t>
            </a:r>
            <a:endParaRPr lang="fa-IR" sz="2000" dirty="0">
              <a:latin typeface="Titr" pitchFamily="2" charset="-78"/>
              <a:cs typeface="Titr" pitchFamily="2" charset="-78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000496" y="2143116"/>
            <a:ext cx="298480" cy="40011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fa-IR" sz="2000" dirty="0" smtClean="0">
                <a:latin typeface="Titr" pitchFamily="2" charset="-78"/>
                <a:cs typeface="Titr" pitchFamily="2" charset="-78"/>
              </a:rPr>
              <a:t>0</a:t>
            </a:r>
            <a:endParaRPr lang="fa-IR" sz="2000" dirty="0">
              <a:latin typeface="Titr" pitchFamily="2" charset="-78"/>
              <a:cs typeface="Titr" pitchFamily="2" charset="-78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357554" y="2143116"/>
            <a:ext cx="322525" cy="40011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fa-IR" sz="2000" dirty="0" smtClean="0">
                <a:latin typeface="Titr" pitchFamily="2" charset="-78"/>
                <a:cs typeface="Titr" pitchFamily="2" charset="-78"/>
              </a:rPr>
              <a:t>2</a:t>
            </a:r>
            <a:endParaRPr lang="fa-IR" sz="2000" dirty="0">
              <a:latin typeface="Titr" pitchFamily="2" charset="-78"/>
              <a:cs typeface="Titr" pitchFamily="2" charset="-78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643174" y="2143116"/>
            <a:ext cx="344967" cy="40011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fa-IR" sz="2000" dirty="0" smtClean="0">
                <a:latin typeface="Titr" pitchFamily="2" charset="-78"/>
                <a:cs typeface="Titr" pitchFamily="2" charset="-78"/>
              </a:rPr>
              <a:t>7</a:t>
            </a:r>
            <a:endParaRPr lang="fa-IR" sz="2000" dirty="0">
              <a:latin typeface="Titr" pitchFamily="2" charset="-78"/>
              <a:cs typeface="Titr" pitchFamily="2" charset="-78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857356" y="2143116"/>
            <a:ext cx="343364" cy="40011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fa-IR" sz="2000" dirty="0" smtClean="0">
                <a:latin typeface="Titr" pitchFamily="2" charset="-78"/>
                <a:cs typeface="Titr" pitchFamily="2" charset="-78"/>
              </a:rPr>
              <a:t>4</a:t>
            </a:r>
            <a:endParaRPr lang="fa-IR" sz="2000" dirty="0">
              <a:latin typeface="Titr" pitchFamily="2" charset="-78"/>
              <a:cs typeface="Titr" pitchFamily="2" charset="-78"/>
            </a:endParaRPr>
          </a:p>
        </p:txBody>
      </p:sp>
      <p:cxnSp>
        <p:nvCxnSpPr>
          <p:cNvPr id="24" name="Straight Connector 23"/>
          <p:cNvCxnSpPr/>
          <p:nvPr/>
        </p:nvCxnSpPr>
        <p:spPr>
          <a:xfrm rot="10800000" flipV="1">
            <a:off x="4000496" y="2214556"/>
            <a:ext cx="285754" cy="214312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rot="10800000" flipV="1">
            <a:off x="3428992" y="2214554"/>
            <a:ext cx="285754" cy="214312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rot="10800000" flipV="1">
            <a:off x="2643174" y="2143116"/>
            <a:ext cx="285754" cy="214312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3929058" y="1857364"/>
            <a:ext cx="383439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fa-IR" dirty="0" smtClean="0">
                <a:solidFill>
                  <a:srgbClr val="00B0F0"/>
                </a:solidFill>
                <a:latin typeface="Titr" pitchFamily="2" charset="-78"/>
                <a:cs typeface="Titr" pitchFamily="2" charset="-78"/>
              </a:rPr>
              <a:t>10</a:t>
            </a:r>
            <a:endParaRPr lang="fa-IR" dirty="0">
              <a:solidFill>
                <a:srgbClr val="00B0F0"/>
              </a:solidFill>
              <a:latin typeface="Titr" pitchFamily="2" charset="-78"/>
              <a:cs typeface="Titr" pitchFamily="2" charset="-78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3357554" y="1857364"/>
            <a:ext cx="377027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fa-IR" dirty="0" smtClean="0">
                <a:solidFill>
                  <a:srgbClr val="00B0F0"/>
                </a:solidFill>
                <a:latin typeface="Titr" pitchFamily="2" charset="-78"/>
                <a:cs typeface="Titr" pitchFamily="2" charset="-78"/>
              </a:rPr>
              <a:t>11</a:t>
            </a:r>
            <a:endParaRPr lang="fa-IR" dirty="0">
              <a:solidFill>
                <a:srgbClr val="00B0F0"/>
              </a:solidFill>
              <a:latin typeface="Titr" pitchFamily="2" charset="-78"/>
              <a:cs typeface="Titr" pitchFamily="2" charset="-78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2643174" y="1857364"/>
            <a:ext cx="320922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fa-IR" dirty="0" smtClean="0">
                <a:solidFill>
                  <a:srgbClr val="00B0F0"/>
                </a:solidFill>
                <a:latin typeface="Titr" pitchFamily="2" charset="-78"/>
                <a:cs typeface="Titr" pitchFamily="2" charset="-78"/>
              </a:rPr>
              <a:t>6</a:t>
            </a:r>
            <a:endParaRPr lang="fa-IR" dirty="0">
              <a:solidFill>
                <a:srgbClr val="00B0F0"/>
              </a:solidFill>
              <a:latin typeface="Titr" pitchFamily="2" charset="-78"/>
              <a:cs typeface="Titr" pitchFamily="2" charset="-78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1000100" y="2643182"/>
            <a:ext cx="441147" cy="646331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fa-IR" sz="3600" dirty="0" smtClean="0"/>
              <a:t>_</a:t>
            </a:r>
            <a:endParaRPr lang="fa-IR" sz="3600" dirty="0"/>
          </a:p>
        </p:txBody>
      </p:sp>
      <p:sp>
        <p:nvSpPr>
          <p:cNvPr id="43" name="TextBox 42"/>
          <p:cNvSpPr txBox="1"/>
          <p:nvPr/>
        </p:nvSpPr>
        <p:spPr>
          <a:xfrm>
            <a:off x="4000496" y="2786058"/>
            <a:ext cx="335349" cy="40011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fa-IR" sz="2000" dirty="0" smtClean="0">
                <a:latin typeface="Titr" pitchFamily="2" charset="-78"/>
                <a:cs typeface="Titr" pitchFamily="2" charset="-78"/>
              </a:rPr>
              <a:t>5</a:t>
            </a:r>
            <a:endParaRPr lang="fa-IR" sz="2000" dirty="0">
              <a:latin typeface="Titr" pitchFamily="2" charset="-78"/>
              <a:cs typeface="Titr" pitchFamily="2" charset="-78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1857356" y="2786058"/>
            <a:ext cx="29206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sz="2000" dirty="0" smtClean="0">
                <a:latin typeface="Titr" pitchFamily="2" charset="-78"/>
                <a:cs typeface="Titr" pitchFamily="2" charset="-78"/>
              </a:rPr>
              <a:t>1</a:t>
            </a:r>
            <a:endParaRPr lang="fa-IR" sz="2000" dirty="0">
              <a:latin typeface="Titr" pitchFamily="2" charset="-78"/>
              <a:cs typeface="Titr" pitchFamily="2" charset="-78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2643174" y="2786058"/>
            <a:ext cx="33534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sz="2000" dirty="0" smtClean="0">
                <a:latin typeface="Titr" pitchFamily="2" charset="-78"/>
                <a:cs typeface="Titr" pitchFamily="2" charset="-78"/>
              </a:rPr>
              <a:t>5</a:t>
            </a:r>
            <a:endParaRPr lang="fa-IR" sz="2000" dirty="0">
              <a:latin typeface="Titr" pitchFamily="2" charset="-78"/>
              <a:cs typeface="Titr" pitchFamily="2" charset="-78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3428992" y="2786058"/>
            <a:ext cx="28575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a-IR" sz="2000" dirty="0" smtClean="0">
                <a:latin typeface="Titr" pitchFamily="2" charset="-78"/>
                <a:cs typeface="Titr" pitchFamily="2" charset="-78"/>
              </a:rPr>
              <a:t>3</a:t>
            </a:r>
            <a:endParaRPr lang="fa-IR" sz="2000" dirty="0">
              <a:latin typeface="Titr" pitchFamily="2" charset="-78"/>
              <a:cs typeface="Titr" pitchFamily="2" charset="-78"/>
            </a:endParaRPr>
          </a:p>
        </p:txBody>
      </p:sp>
      <p:cxnSp>
        <p:nvCxnSpPr>
          <p:cNvPr id="48" name="Straight Connector 47"/>
          <p:cNvCxnSpPr/>
          <p:nvPr/>
        </p:nvCxnSpPr>
        <p:spPr>
          <a:xfrm rot="10800000">
            <a:off x="928662" y="3571876"/>
            <a:ext cx="4143404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1857356" y="3786190"/>
            <a:ext cx="352982" cy="40011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l"/>
            <a:r>
              <a:rPr lang="fa-IR" sz="2000" dirty="0" smtClean="0">
                <a:latin typeface="Titr" pitchFamily="2" charset="-78"/>
                <a:cs typeface="Titr" pitchFamily="2" charset="-78"/>
              </a:rPr>
              <a:t>3</a:t>
            </a:r>
            <a:endParaRPr lang="fa-IR" sz="2000" dirty="0">
              <a:latin typeface="Titr" pitchFamily="2" charset="-78"/>
              <a:cs typeface="Titr" pitchFamily="2" charset="-78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2643174" y="3786190"/>
            <a:ext cx="292068" cy="40011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fa-IR" sz="2000" dirty="0" smtClean="0">
                <a:latin typeface="Titr" pitchFamily="2" charset="-78"/>
                <a:cs typeface="Titr" pitchFamily="2" charset="-78"/>
              </a:rPr>
              <a:t>1</a:t>
            </a:r>
            <a:endParaRPr lang="fa-IR" sz="2000" dirty="0">
              <a:latin typeface="Titr" pitchFamily="2" charset="-78"/>
              <a:cs typeface="Titr" pitchFamily="2" charset="-78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3357554" y="3786190"/>
            <a:ext cx="343364" cy="40011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fa-IR" sz="2000" dirty="0" smtClean="0">
                <a:latin typeface="Titr" pitchFamily="2" charset="-78"/>
                <a:cs typeface="Titr" pitchFamily="2" charset="-78"/>
              </a:rPr>
              <a:t>8</a:t>
            </a:r>
            <a:endParaRPr lang="fa-IR" sz="2000" dirty="0">
              <a:latin typeface="Titr" pitchFamily="2" charset="-78"/>
              <a:cs typeface="Titr" pitchFamily="2" charset="-78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3929058" y="3786190"/>
            <a:ext cx="335349" cy="40011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fa-IR" sz="2000" dirty="0" smtClean="0">
                <a:latin typeface="Titr" pitchFamily="2" charset="-78"/>
                <a:cs typeface="Titr" pitchFamily="2" charset="-78"/>
              </a:rPr>
              <a:t>5</a:t>
            </a:r>
            <a:endParaRPr lang="fa-IR" sz="2000" dirty="0">
              <a:latin typeface="Titr" pitchFamily="2" charset="-78"/>
              <a:cs typeface="Titr" pitchFamily="2" charset="-78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4643438" y="3786190"/>
            <a:ext cx="343364" cy="40011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fa-IR" sz="2000" dirty="0" smtClean="0">
                <a:latin typeface="Titr" pitchFamily="2" charset="-78"/>
                <a:cs typeface="Titr" pitchFamily="2" charset="-78"/>
              </a:rPr>
              <a:t>4</a:t>
            </a:r>
            <a:endParaRPr lang="fa-IR" sz="2000" dirty="0">
              <a:latin typeface="Titr" pitchFamily="2" charset="-78"/>
              <a:cs typeface="Titr" pitchFamily="2" charset="-78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7429520" y="4357694"/>
            <a:ext cx="1228221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fa-IR" sz="2400" dirty="0" smtClean="0">
                <a:solidFill>
                  <a:srgbClr val="FF0000"/>
                </a:solidFill>
                <a:latin typeface="Titr" pitchFamily="2" charset="-78"/>
                <a:cs typeface="Titr" pitchFamily="2" charset="-78"/>
              </a:rPr>
              <a:t>31/854</a:t>
            </a:r>
            <a:endParaRPr lang="fa-IR" sz="2400" dirty="0">
              <a:solidFill>
                <a:srgbClr val="FF0000"/>
              </a:solidFill>
              <a:latin typeface="Titr" pitchFamily="2" charset="-78"/>
              <a:cs typeface="Titr" pitchFamily="2" charset="-78"/>
            </a:endParaRPr>
          </a:p>
        </p:txBody>
      </p:sp>
      <p:sp>
        <p:nvSpPr>
          <p:cNvPr id="34" name="Right Arrow 33"/>
          <p:cNvSpPr/>
          <p:nvPr/>
        </p:nvSpPr>
        <p:spPr>
          <a:xfrm>
            <a:off x="5500694" y="3929066"/>
            <a:ext cx="978408" cy="214314"/>
          </a:xfrm>
          <a:prstGeom prst="right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40" name="TextBox 39"/>
          <p:cNvSpPr txBox="1"/>
          <p:nvPr/>
        </p:nvSpPr>
        <p:spPr>
          <a:xfrm>
            <a:off x="7470364" y="3429000"/>
            <a:ext cx="1215461" cy="830997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fa-IR" sz="2400" dirty="0" smtClean="0">
                <a:latin typeface="Titr" pitchFamily="2" charset="-78"/>
                <a:cs typeface="Titr" pitchFamily="2" charset="-78"/>
              </a:rPr>
              <a:t>47/204</a:t>
            </a:r>
          </a:p>
          <a:p>
            <a:r>
              <a:rPr lang="fa-IR" sz="2400" dirty="0" smtClean="0">
                <a:latin typeface="Titr" pitchFamily="2" charset="-78"/>
                <a:cs typeface="Titr" pitchFamily="2" charset="-78"/>
              </a:rPr>
              <a:t> </a:t>
            </a:r>
            <a:endParaRPr lang="fa-IR" sz="2400" dirty="0">
              <a:latin typeface="Titr" pitchFamily="2" charset="-78"/>
              <a:cs typeface="Titr" pitchFamily="2" charset="-78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7500958" y="3786190"/>
            <a:ext cx="1027846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fa-IR" sz="2400" dirty="0" smtClean="0">
                <a:latin typeface="Titr" pitchFamily="2" charset="-78"/>
                <a:cs typeface="Titr" pitchFamily="2" charset="-78"/>
              </a:rPr>
              <a:t>15/35</a:t>
            </a:r>
            <a:endParaRPr lang="fa-IR" sz="2400" dirty="0">
              <a:latin typeface="Titr" pitchFamily="2" charset="-78"/>
              <a:cs typeface="Titr" pitchFamily="2" charset="-78"/>
            </a:endParaRPr>
          </a:p>
        </p:txBody>
      </p:sp>
      <p:cxnSp>
        <p:nvCxnSpPr>
          <p:cNvPr id="54" name="Straight Connector 53"/>
          <p:cNvCxnSpPr/>
          <p:nvPr/>
        </p:nvCxnSpPr>
        <p:spPr>
          <a:xfrm>
            <a:off x="7286644" y="4286256"/>
            <a:ext cx="1500198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7215206" y="4000504"/>
            <a:ext cx="214314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checker dir="vert"/>
    <p:sndAc>
      <p:stSnd>
        <p:snd r:embed="rId2" name="coin.wav" builtIn="1"/>
      </p:stSnd>
    </p:sndAc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11505" y="1142984"/>
            <a:ext cx="8332495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4000" dirty="0" smtClean="0">
                <a:latin typeface="Bernard MT Condensed" pitchFamily="18" charset="0"/>
              </a:rPr>
              <a:t>            </a:t>
            </a:r>
            <a:endParaRPr lang="fa-IR" sz="4000" dirty="0">
              <a:latin typeface="Bernard MT Condensed" pitchFamily="18" charset="0"/>
            </a:endParaRPr>
          </a:p>
        </p:txBody>
      </p:sp>
      <p:sp>
        <p:nvSpPr>
          <p:cNvPr id="5" name="5-Point Star 4"/>
          <p:cNvSpPr/>
          <p:nvPr/>
        </p:nvSpPr>
        <p:spPr>
          <a:xfrm>
            <a:off x="1214414" y="285728"/>
            <a:ext cx="6786610" cy="6072230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 sz="3200" dirty="0">
              <a:latin typeface="Titr" pitchFamily="2" charset="-78"/>
              <a:cs typeface="Titr" pitchFamily="2" charset="-7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120371" y="3000372"/>
            <a:ext cx="264816" cy="58477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fa-IR" sz="3200" dirty="0" smtClean="0">
                <a:latin typeface="Titr" pitchFamily="2" charset="-78"/>
                <a:cs typeface="Titr" pitchFamily="2" charset="-78"/>
              </a:rPr>
              <a:t> </a:t>
            </a:r>
            <a:endParaRPr lang="fa-IR" sz="3200" dirty="0">
              <a:latin typeface="Titr" pitchFamily="2" charset="-78"/>
              <a:cs typeface="Titr" pitchFamily="2" charset="-78"/>
            </a:endParaRPr>
          </a:p>
        </p:txBody>
      </p:sp>
      <p:sp>
        <p:nvSpPr>
          <p:cNvPr id="7" name="TextBox 6"/>
          <p:cNvSpPr txBox="1"/>
          <p:nvPr/>
        </p:nvSpPr>
        <p:spPr>
          <a:xfrm rot="18881236">
            <a:off x="5450126" y="1305047"/>
            <a:ext cx="1555234" cy="707886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1">
            <a:spAutoFit/>
          </a:bodyPr>
          <a:lstStyle/>
          <a:p>
            <a:r>
              <a:rPr lang="fa-IR" sz="4000" dirty="0" smtClean="0">
                <a:latin typeface="Titr" pitchFamily="2" charset="-78"/>
                <a:cs typeface="Titr" pitchFamily="2" charset="-78"/>
              </a:rPr>
              <a:t>خداوند</a:t>
            </a:r>
            <a:endParaRPr lang="fa-IR" sz="4000" dirty="0">
              <a:latin typeface="Titr" pitchFamily="2" charset="-78"/>
              <a:cs typeface="Titr" pitchFamily="2" charset="-78"/>
            </a:endParaRPr>
          </a:p>
        </p:txBody>
      </p:sp>
      <p:sp>
        <p:nvSpPr>
          <p:cNvPr id="8" name="TextBox 7"/>
          <p:cNvSpPr txBox="1"/>
          <p:nvPr/>
        </p:nvSpPr>
        <p:spPr>
          <a:xfrm rot="20109374">
            <a:off x="6302350" y="3818016"/>
            <a:ext cx="1327608" cy="707886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1">
            <a:spAutoFit/>
          </a:bodyPr>
          <a:lstStyle/>
          <a:p>
            <a:r>
              <a:rPr lang="fa-IR" sz="4000" dirty="0" smtClean="0">
                <a:latin typeface="Titr" pitchFamily="2" charset="-78"/>
                <a:cs typeface="Titr" pitchFamily="2" charset="-78"/>
              </a:rPr>
              <a:t>همیشه</a:t>
            </a:r>
            <a:endParaRPr lang="fa-IR" sz="4000" dirty="0">
              <a:latin typeface="Titr" pitchFamily="2" charset="-78"/>
              <a:cs typeface="Titr" pitchFamily="2" charset="-78"/>
            </a:endParaRPr>
          </a:p>
        </p:txBody>
      </p:sp>
      <p:sp>
        <p:nvSpPr>
          <p:cNvPr id="9" name="TextBox 8"/>
          <p:cNvSpPr txBox="1"/>
          <p:nvPr/>
        </p:nvSpPr>
        <p:spPr>
          <a:xfrm rot="19094994">
            <a:off x="3619852" y="5545814"/>
            <a:ext cx="1478290" cy="70788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1">
            <a:spAutoFit/>
          </a:bodyPr>
          <a:lstStyle/>
          <a:p>
            <a:r>
              <a:rPr lang="fa-IR" sz="4000" dirty="0" smtClean="0">
                <a:latin typeface="Titr" pitchFamily="2" charset="-78"/>
                <a:cs typeface="Titr" pitchFamily="2" charset="-78"/>
              </a:rPr>
              <a:t>نگه دار</a:t>
            </a:r>
            <a:endParaRPr lang="fa-IR" sz="4000" dirty="0">
              <a:latin typeface="Titr" pitchFamily="2" charset="-78"/>
              <a:cs typeface="Titr" pitchFamily="2" charset="-78"/>
            </a:endParaRPr>
          </a:p>
        </p:txBody>
      </p:sp>
      <p:sp>
        <p:nvSpPr>
          <p:cNvPr id="10" name="TextBox 9"/>
          <p:cNvSpPr txBox="1"/>
          <p:nvPr/>
        </p:nvSpPr>
        <p:spPr>
          <a:xfrm rot="19078108">
            <a:off x="2024133" y="4010242"/>
            <a:ext cx="830677" cy="70788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1">
            <a:spAutoFit/>
          </a:bodyPr>
          <a:lstStyle/>
          <a:p>
            <a:r>
              <a:rPr lang="fa-IR" sz="4000" dirty="0" smtClean="0">
                <a:latin typeface="Titr" pitchFamily="2" charset="-78"/>
                <a:cs typeface="Titr" pitchFamily="2" charset="-78"/>
              </a:rPr>
              <a:t>شما</a:t>
            </a:r>
            <a:endParaRPr lang="fa-IR" sz="4000" dirty="0">
              <a:latin typeface="Titr" pitchFamily="2" charset="-78"/>
              <a:cs typeface="Titr" pitchFamily="2" charset="-78"/>
            </a:endParaRPr>
          </a:p>
        </p:txBody>
      </p:sp>
      <p:sp>
        <p:nvSpPr>
          <p:cNvPr id="11" name="TextBox 10"/>
          <p:cNvSpPr txBox="1"/>
          <p:nvPr/>
        </p:nvSpPr>
        <p:spPr>
          <a:xfrm rot="18841780">
            <a:off x="2809933" y="1553137"/>
            <a:ext cx="1043753" cy="70788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fa-IR" sz="4000" dirty="0" smtClean="0">
                <a:latin typeface="Titr" pitchFamily="2" charset="-78"/>
                <a:cs typeface="Titr" pitchFamily="2" charset="-78"/>
              </a:rPr>
              <a:t>باشد</a:t>
            </a:r>
            <a:endParaRPr lang="fa-IR" sz="4000" dirty="0">
              <a:latin typeface="Titr" pitchFamily="2" charset="-78"/>
              <a:cs typeface="Titr" pitchFamily="2" charset="-78"/>
            </a:endParaRPr>
          </a:p>
        </p:txBody>
      </p:sp>
      <p:sp>
        <p:nvSpPr>
          <p:cNvPr id="14" name="5-Point Star 13"/>
          <p:cNvSpPr/>
          <p:nvPr/>
        </p:nvSpPr>
        <p:spPr>
          <a:xfrm>
            <a:off x="4143372" y="1928802"/>
            <a:ext cx="914400" cy="914400"/>
          </a:xfrm>
          <a:prstGeom prst="star5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5" name="5-Point Star 14"/>
          <p:cNvSpPr/>
          <p:nvPr/>
        </p:nvSpPr>
        <p:spPr>
          <a:xfrm>
            <a:off x="5214942" y="2857496"/>
            <a:ext cx="914400" cy="914400"/>
          </a:xfrm>
          <a:prstGeom prst="star5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6" name="5-Point Star 15"/>
          <p:cNvSpPr/>
          <p:nvPr/>
        </p:nvSpPr>
        <p:spPr>
          <a:xfrm>
            <a:off x="3071802" y="2857496"/>
            <a:ext cx="914400" cy="914400"/>
          </a:xfrm>
          <a:prstGeom prst="star5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7" name="5-Point Star 16"/>
          <p:cNvSpPr/>
          <p:nvPr/>
        </p:nvSpPr>
        <p:spPr>
          <a:xfrm>
            <a:off x="4143372" y="3786190"/>
            <a:ext cx="914400" cy="914400"/>
          </a:xfrm>
          <a:prstGeom prst="star5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8" name="5-Point Star 17"/>
          <p:cNvSpPr/>
          <p:nvPr/>
        </p:nvSpPr>
        <p:spPr>
          <a:xfrm>
            <a:off x="4143372" y="2857496"/>
            <a:ext cx="914400" cy="914400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9" name="5-Point Star 18"/>
          <p:cNvSpPr/>
          <p:nvPr/>
        </p:nvSpPr>
        <p:spPr>
          <a:xfrm rot="20501248">
            <a:off x="3143240" y="4429132"/>
            <a:ext cx="914400" cy="914400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20" name="5-Point Star 19"/>
          <p:cNvSpPr/>
          <p:nvPr/>
        </p:nvSpPr>
        <p:spPr>
          <a:xfrm rot="779433">
            <a:off x="5072066" y="4286256"/>
            <a:ext cx="914400" cy="914400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21" name="5-Point Star 20"/>
          <p:cNvSpPr/>
          <p:nvPr/>
        </p:nvSpPr>
        <p:spPr>
          <a:xfrm rot="19974024">
            <a:off x="6393741" y="2699166"/>
            <a:ext cx="714380" cy="642942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22" name="5-Point Star 21"/>
          <p:cNvSpPr/>
          <p:nvPr/>
        </p:nvSpPr>
        <p:spPr>
          <a:xfrm rot="19087853">
            <a:off x="2195029" y="2656625"/>
            <a:ext cx="714380" cy="642942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23" name="5-Point Star 22"/>
          <p:cNvSpPr/>
          <p:nvPr/>
        </p:nvSpPr>
        <p:spPr>
          <a:xfrm rot="15085364">
            <a:off x="4277631" y="1109057"/>
            <a:ext cx="672904" cy="616281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24" name="5-Point Star 23"/>
          <p:cNvSpPr/>
          <p:nvPr/>
        </p:nvSpPr>
        <p:spPr>
          <a:xfrm rot="15085364">
            <a:off x="5706391" y="5252462"/>
            <a:ext cx="672904" cy="616281"/>
          </a:xfrm>
          <a:prstGeom prst="star5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25" name="5-Point Star 24"/>
          <p:cNvSpPr/>
          <p:nvPr/>
        </p:nvSpPr>
        <p:spPr>
          <a:xfrm rot="11462753">
            <a:off x="2829612" y="5403753"/>
            <a:ext cx="528324" cy="505804"/>
          </a:xfrm>
          <a:prstGeom prst="star5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blinds/>
    <p:sndAc>
      <p:stSnd>
        <p:snd r:embed="rId2" name="arrow.wav" builtIn="1"/>
      </p:stSnd>
    </p:sndAc>
  </p:transition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theme/_rels/them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image" Target="../media/image4.jpeg"/></Relationships>
</file>

<file path=ppt/theme/_rels/them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jpeg"/></Relationships>
</file>

<file path=ppt/theme/_rels/theme6.xml.rels><?xml version="1.0" encoding="UTF-8" standalone="yes"?>
<Relationships xmlns="http://schemas.openxmlformats.org/package/2006/relationships"><Relationship Id="rId1" Type="http://schemas.openxmlformats.org/officeDocument/2006/relationships/image" Target="../media/image7.jpeg"/></Relationships>
</file>

<file path=ppt/theme/theme1.xml><?xml version="1.0" encoding="utf-8"?>
<a:theme xmlns:a="http://schemas.openxmlformats.org/drawingml/2006/main" name="جمع و تفزيق اعداد اعشاري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جمع و تفزيق اعداد اعشاري</Template>
  <TotalTime>1</TotalTime>
  <Words>204</Words>
  <Application>Microsoft Office PowerPoint</Application>
  <PresentationFormat>On-screen Show (4:3)</PresentationFormat>
  <Paragraphs>86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6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جمع و تفزيق اعداد اعشاري</vt:lpstr>
      <vt:lpstr>Metro</vt:lpstr>
      <vt:lpstr>Paper</vt:lpstr>
      <vt:lpstr>Trek</vt:lpstr>
      <vt:lpstr>Equity</vt:lpstr>
      <vt:lpstr>Foundry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Company>www.AsanDownload.com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AsanDownload</dc:creator>
  <cp:lastModifiedBy>AsanDownload</cp:lastModifiedBy>
  <cp:revision>1</cp:revision>
  <dcterms:created xsi:type="dcterms:W3CDTF">2012-09-02T09:44:02Z</dcterms:created>
  <dcterms:modified xsi:type="dcterms:W3CDTF">2012-09-02T09:45:52Z</dcterms:modified>
</cp:coreProperties>
</file>