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9" r:id="rId3"/>
    <p:sldId id="257" r:id="rId4"/>
    <p:sldId id="315" r:id="rId5"/>
    <p:sldId id="280" r:id="rId6"/>
    <p:sldId id="258" r:id="rId7"/>
    <p:sldId id="260" r:id="rId8"/>
    <p:sldId id="267" r:id="rId9"/>
    <p:sldId id="268" r:id="rId10"/>
    <p:sldId id="262" r:id="rId11"/>
    <p:sldId id="261" r:id="rId12"/>
    <p:sldId id="263" r:id="rId13"/>
    <p:sldId id="264" r:id="rId14"/>
    <p:sldId id="265" r:id="rId15"/>
    <p:sldId id="266" r:id="rId16"/>
    <p:sldId id="293" r:id="rId17"/>
    <p:sldId id="269" r:id="rId18"/>
    <p:sldId id="300" r:id="rId19"/>
    <p:sldId id="270" r:id="rId20"/>
    <p:sldId id="271" r:id="rId21"/>
    <p:sldId id="272" r:id="rId22"/>
    <p:sldId id="294" r:id="rId23"/>
    <p:sldId id="273" r:id="rId24"/>
    <p:sldId id="274" r:id="rId25"/>
    <p:sldId id="275" r:id="rId26"/>
    <p:sldId id="276" r:id="rId27"/>
    <p:sldId id="277" r:id="rId28"/>
    <p:sldId id="278" r:id="rId29"/>
    <p:sldId id="316" r:id="rId30"/>
    <p:sldId id="281" r:id="rId31"/>
    <p:sldId id="304" r:id="rId32"/>
    <p:sldId id="285" r:id="rId33"/>
    <p:sldId id="286" r:id="rId34"/>
    <p:sldId id="287" r:id="rId35"/>
    <p:sldId id="288" r:id="rId36"/>
    <p:sldId id="289" r:id="rId37"/>
    <p:sldId id="290" r:id="rId38"/>
    <p:sldId id="291" r:id="rId39"/>
    <p:sldId id="292" r:id="rId40"/>
    <p:sldId id="284" r:id="rId41"/>
    <p:sldId id="283" r:id="rId42"/>
    <p:sldId id="296" r:id="rId43"/>
    <p:sldId id="297" r:id="rId44"/>
    <p:sldId id="298" r:id="rId45"/>
    <p:sldId id="295" r:id="rId46"/>
    <p:sldId id="299" r:id="rId47"/>
    <p:sldId id="311" r:id="rId48"/>
    <p:sldId id="282" r:id="rId49"/>
    <p:sldId id="302" r:id="rId50"/>
    <p:sldId id="301" r:id="rId51"/>
    <p:sldId id="303" r:id="rId52"/>
    <p:sldId id="305" r:id="rId53"/>
    <p:sldId id="306" r:id="rId54"/>
    <p:sldId id="307" r:id="rId55"/>
    <p:sldId id="309" r:id="rId56"/>
    <p:sldId id="308" r:id="rId57"/>
    <p:sldId id="314" r:id="rId58"/>
    <p:sldId id="313" r:id="rId59"/>
    <p:sldId id="312"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186" autoAdjust="0"/>
  </p:normalViewPr>
  <p:slideViewPr>
    <p:cSldViewPr>
      <p:cViewPr>
        <p:scale>
          <a:sx n="75" d="100"/>
          <a:sy n="75" d="100"/>
        </p:scale>
        <p:origin x="-654" y="-4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6422B-FDFD-434B-AE5D-8AB249CFDF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1771F8D8-14D0-446A-B7F9-F7C2D0BBB8C1}">
      <dgm:prSet phldrT="[Text]" custT="1"/>
      <dgm:spPr/>
      <dgm:t>
        <a:bodyPr/>
        <a:lstStyle/>
        <a:p>
          <a:pPr rtl="1"/>
          <a:r>
            <a:rPr lang="fa-IR" sz="1600" b="0" dirty="0" smtClean="0">
              <a:effectLst>
                <a:outerShdw blurRad="38100" dist="38100" dir="2700000" algn="tl">
                  <a:srgbClr val="000000">
                    <a:alpha val="43137"/>
                  </a:srgbClr>
                </a:outerShdw>
              </a:effectLst>
              <a:cs typeface="2  Farnaz" pitchFamily="2" charset="-78"/>
            </a:rPr>
            <a:t>شناخت عوامل مخل سوژه	</a:t>
          </a:r>
          <a:endParaRPr lang="fa-IR" sz="1600" b="0" dirty="0">
            <a:effectLst>
              <a:outerShdw blurRad="38100" dist="38100" dir="2700000" algn="tl">
                <a:srgbClr val="000000">
                  <a:alpha val="43137"/>
                </a:srgbClr>
              </a:outerShdw>
            </a:effectLst>
            <a:cs typeface="2  Farnaz" pitchFamily="2" charset="-78"/>
          </a:endParaRPr>
        </a:p>
      </dgm:t>
    </dgm:pt>
    <dgm:pt modelId="{CDC6FDBE-6747-4F0C-98E7-7F6A6F2C363A}" type="parTrans" cxnId="{342400E3-3E37-412D-82B1-2FCD1D933AAB}">
      <dgm:prSet/>
      <dgm:spPr/>
      <dgm:t>
        <a:bodyPr/>
        <a:lstStyle/>
        <a:p>
          <a:pPr rtl="1"/>
          <a:endParaRPr lang="fa-IR"/>
        </a:p>
      </dgm:t>
    </dgm:pt>
    <dgm:pt modelId="{E21C095B-C84A-4E52-9957-CE0B46BE1797}" type="sibTrans" cxnId="{342400E3-3E37-412D-82B1-2FCD1D933AAB}">
      <dgm:prSet/>
      <dgm:spPr/>
      <dgm:t>
        <a:bodyPr/>
        <a:lstStyle/>
        <a:p>
          <a:pPr rtl="1"/>
          <a:endParaRPr lang="fa-IR"/>
        </a:p>
      </dgm:t>
    </dgm:pt>
    <dgm:pt modelId="{FC53171B-1786-40FB-BA6F-91560C6D9F6B}">
      <dgm:prSet phldrT="[Text]" custT="1"/>
      <dgm:spPr/>
      <dgm:t>
        <a:bodyPr/>
        <a:lstStyle/>
        <a:p>
          <a:pPr rtl="1"/>
          <a:r>
            <a:rPr lang="fa-IR" sz="1600" b="0" dirty="0" smtClean="0">
              <a:effectLst>
                <a:outerShdw blurRad="38100" dist="38100" dir="2700000" algn="tl">
                  <a:srgbClr val="000000">
                    <a:alpha val="43137"/>
                  </a:srgbClr>
                </a:outerShdw>
              </a:effectLst>
              <a:cs typeface="2  Farnaz" pitchFamily="2" charset="-78"/>
            </a:rPr>
            <a:t>عوامل مخل داخلی</a:t>
          </a:r>
          <a:endParaRPr lang="fa-IR" sz="1600" b="0" dirty="0">
            <a:effectLst>
              <a:outerShdw blurRad="38100" dist="38100" dir="2700000" algn="tl">
                <a:srgbClr val="000000">
                  <a:alpha val="43137"/>
                </a:srgbClr>
              </a:outerShdw>
            </a:effectLst>
            <a:cs typeface="2  Farnaz" pitchFamily="2" charset="-78"/>
          </a:endParaRPr>
        </a:p>
      </dgm:t>
    </dgm:pt>
    <dgm:pt modelId="{9079973D-AA3F-4A66-A0F0-4523E257F7EB}" type="parTrans" cxnId="{07226F8F-D78A-4257-82DD-C4B2D388681B}">
      <dgm:prSet custT="1"/>
      <dgm:spPr/>
      <dgm:t>
        <a:bodyPr/>
        <a:lstStyle/>
        <a:p>
          <a:pPr rtl="1"/>
          <a:endParaRPr lang="fa-IR" sz="400" b="0">
            <a:effectLst>
              <a:outerShdw blurRad="38100" dist="38100" dir="2700000" algn="tl">
                <a:srgbClr val="000000">
                  <a:alpha val="43137"/>
                </a:srgbClr>
              </a:outerShdw>
            </a:effectLst>
            <a:cs typeface="2  Farnaz" pitchFamily="2" charset="-78"/>
          </a:endParaRPr>
        </a:p>
      </dgm:t>
    </dgm:pt>
    <dgm:pt modelId="{5FAB7FAD-1061-48E8-9E1A-376B35BC15AD}" type="sibTrans" cxnId="{07226F8F-D78A-4257-82DD-C4B2D388681B}">
      <dgm:prSet/>
      <dgm:spPr/>
      <dgm:t>
        <a:bodyPr/>
        <a:lstStyle/>
        <a:p>
          <a:pPr rtl="1"/>
          <a:endParaRPr lang="fa-IR"/>
        </a:p>
      </dgm:t>
    </dgm:pt>
    <dgm:pt modelId="{823DADCB-9FA1-493E-8849-819C5BC9440E}">
      <dgm:prSet custT="1"/>
      <dgm:spPr/>
      <dgm:t>
        <a:bodyPr/>
        <a:lstStyle/>
        <a:p>
          <a:pPr rtl="1"/>
          <a:r>
            <a:rPr lang="fa-IR" sz="1600" b="0" dirty="0" smtClean="0">
              <a:effectLst>
                <a:outerShdw blurRad="38100" dist="38100" dir="2700000" algn="tl">
                  <a:srgbClr val="000000">
                    <a:alpha val="43137"/>
                  </a:srgbClr>
                </a:outerShdw>
              </a:effectLst>
              <a:cs typeface="2  Farnaz" pitchFamily="2" charset="-78"/>
            </a:rPr>
            <a:t>عوامل مخل خارجی</a:t>
          </a:r>
          <a:endParaRPr lang="fa-IR" sz="1600" b="0" dirty="0">
            <a:effectLst>
              <a:outerShdw blurRad="38100" dist="38100" dir="2700000" algn="tl">
                <a:srgbClr val="000000">
                  <a:alpha val="43137"/>
                </a:srgbClr>
              </a:outerShdw>
            </a:effectLst>
            <a:cs typeface="2  Farnaz" pitchFamily="2" charset="-78"/>
          </a:endParaRPr>
        </a:p>
      </dgm:t>
    </dgm:pt>
    <dgm:pt modelId="{9FE13B87-8087-4C02-A4DD-58E2B3891718}" type="parTrans" cxnId="{9DB9D517-C9CC-4D83-85A4-CFD29A72BCBA}">
      <dgm:prSet custT="1"/>
      <dgm:spPr/>
      <dgm:t>
        <a:bodyPr/>
        <a:lstStyle/>
        <a:p>
          <a:pPr rtl="1"/>
          <a:endParaRPr lang="fa-IR" sz="400" b="0">
            <a:effectLst>
              <a:outerShdw blurRad="38100" dist="38100" dir="2700000" algn="tl">
                <a:srgbClr val="000000">
                  <a:alpha val="43137"/>
                </a:srgbClr>
              </a:outerShdw>
            </a:effectLst>
            <a:cs typeface="2  Farnaz" pitchFamily="2" charset="-78"/>
          </a:endParaRPr>
        </a:p>
      </dgm:t>
    </dgm:pt>
    <dgm:pt modelId="{F9F77316-9458-4B68-A18F-3DE7B3ADD8D3}" type="sibTrans" cxnId="{9DB9D517-C9CC-4D83-85A4-CFD29A72BCBA}">
      <dgm:prSet/>
      <dgm:spPr/>
      <dgm:t>
        <a:bodyPr/>
        <a:lstStyle/>
        <a:p>
          <a:pPr rtl="1"/>
          <a:endParaRPr lang="fa-IR"/>
        </a:p>
      </dgm:t>
    </dgm:pt>
    <dgm:pt modelId="{A06E767A-96FC-46F0-8678-74BA29483212}">
      <dgm:prSet custT="1"/>
      <dgm:spPr/>
      <dgm:t>
        <a:bodyPr/>
        <a:lstStyle/>
        <a:p>
          <a:pPr rtl="1"/>
          <a:r>
            <a:rPr lang="fa-IR" sz="1600" b="0" dirty="0" smtClean="0">
              <a:effectLst>
                <a:outerShdw blurRad="38100" dist="38100" dir="2700000" algn="tl">
                  <a:srgbClr val="000000">
                    <a:alpha val="43137"/>
                  </a:srgbClr>
                </a:outerShdw>
              </a:effectLst>
              <a:cs typeface="2  Farnaz" pitchFamily="2" charset="-78"/>
            </a:rPr>
            <a:t>عوامل طبیعی</a:t>
          </a:r>
          <a:endParaRPr lang="fa-IR" sz="1600" b="0" dirty="0">
            <a:effectLst>
              <a:outerShdw blurRad="38100" dist="38100" dir="2700000" algn="tl">
                <a:srgbClr val="000000">
                  <a:alpha val="43137"/>
                </a:srgbClr>
              </a:outerShdw>
            </a:effectLst>
            <a:cs typeface="2  Farnaz" pitchFamily="2" charset="-78"/>
          </a:endParaRPr>
        </a:p>
      </dgm:t>
    </dgm:pt>
    <dgm:pt modelId="{EBB9EBF3-1925-4ECD-8607-70284282175A}" type="parTrans" cxnId="{9E70F5F4-3D4F-4AB1-88A8-23F8A28F78CC}">
      <dgm:prSet custT="1"/>
      <dgm:spPr/>
      <dgm:t>
        <a:bodyPr/>
        <a:lstStyle/>
        <a:p>
          <a:pPr rtl="1"/>
          <a:endParaRPr lang="fa-IR" sz="400" b="0">
            <a:effectLst>
              <a:outerShdw blurRad="38100" dist="38100" dir="2700000" algn="tl">
                <a:srgbClr val="000000">
                  <a:alpha val="43137"/>
                </a:srgbClr>
              </a:outerShdw>
            </a:effectLst>
            <a:cs typeface="2  Farnaz" pitchFamily="2" charset="-78"/>
          </a:endParaRPr>
        </a:p>
      </dgm:t>
    </dgm:pt>
    <dgm:pt modelId="{52708DE8-C37A-43CC-8B75-9CDEC44CB0A7}" type="sibTrans" cxnId="{9E70F5F4-3D4F-4AB1-88A8-23F8A28F78CC}">
      <dgm:prSet/>
      <dgm:spPr/>
      <dgm:t>
        <a:bodyPr/>
        <a:lstStyle/>
        <a:p>
          <a:pPr rtl="1"/>
          <a:endParaRPr lang="fa-IR"/>
        </a:p>
      </dgm:t>
    </dgm:pt>
    <dgm:pt modelId="{2ABD885A-DD10-412F-97A8-1B7599DE42E9}">
      <dgm:prSet custT="1"/>
      <dgm:spPr/>
      <dgm:t>
        <a:bodyPr/>
        <a:lstStyle/>
        <a:p>
          <a:pPr rtl="1"/>
          <a:r>
            <a:rPr lang="fa-IR" sz="1600" b="0" dirty="0" smtClean="0">
              <a:effectLst>
                <a:outerShdw blurRad="38100" dist="38100" dir="2700000" algn="tl">
                  <a:srgbClr val="000000">
                    <a:alpha val="43137"/>
                  </a:srgbClr>
                </a:outerShdw>
              </a:effectLst>
              <a:cs typeface="2  Farnaz" pitchFamily="2" charset="-78"/>
            </a:rPr>
            <a:t>عوامل اجتماعی</a:t>
          </a:r>
          <a:endParaRPr lang="fa-IR" sz="1600" b="0" dirty="0">
            <a:effectLst>
              <a:outerShdw blurRad="38100" dist="38100" dir="2700000" algn="tl">
                <a:srgbClr val="000000">
                  <a:alpha val="43137"/>
                </a:srgbClr>
              </a:outerShdw>
            </a:effectLst>
            <a:cs typeface="2  Farnaz" pitchFamily="2" charset="-78"/>
          </a:endParaRPr>
        </a:p>
      </dgm:t>
    </dgm:pt>
    <dgm:pt modelId="{1B78E175-8EDB-4CA7-BE08-3727AF9F95ED}" type="parTrans" cxnId="{D8E52822-43CD-4182-8A7F-42AFBA4CCF20}">
      <dgm:prSet custT="1"/>
      <dgm:spPr/>
      <dgm:t>
        <a:bodyPr/>
        <a:lstStyle/>
        <a:p>
          <a:pPr rtl="1"/>
          <a:endParaRPr lang="fa-IR" sz="400" b="0">
            <a:effectLst>
              <a:outerShdw blurRad="38100" dist="38100" dir="2700000" algn="tl">
                <a:srgbClr val="000000">
                  <a:alpha val="43137"/>
                </a:srgbClr>
              </a:outerShdw>
            </a:effectLst>
            <a:cs typeface="2  Farnaz" pitchFamily="2" charset="-78"/>
          </a:endParaRPr>
        </a:p>
      </dgm:t>
    </dgm:pt>
    <dgm:pt modelId="{B1981E79-5415-4CE1-821E-18F057F9A69B}" type="sibTrans" cxnId="{D8E52822-43CD-4182-8A7F-42AFBA4CCF20}">
      <dgm:prSet/>
      <dgm:spPr/>
      <dgm:t>
        <a:bodyPr/>
        <a:lstStyle/>
        <a:p>
          <a:pPr rtl="1"/>
          <a:endParaRPr lang="fa-IR"/>
        </a:p>
      </dgm:t>
    </dgm:pt>
    <dgm:pt modelId="{A3CA5725-9324-4C78-90D7-B2A6CAC4FA23}" type="pres">
      <dgm:prSet presAssocID="{D336422B-FDFD-434B-AE5D-8AB249CFDF5B}" presName="diagram" presStyleCnt="0">
        <dgm:presLayoutVars>
          <dgm:chPref val="1"/>
          <dgm:dir val="rev"/>
          <dgm:animOne val="branch"/>
          <dgm:animLvl val="lvl"/>
          <dgm:resizeHandles val="exact"/>
        </dgm:presLayoutVars>
      </dgm:prSet>
      <dgm:spPr/>
      <dgm:t>
        <a:bodyPr/>
        <a:lstStyle/>
        <a:p>
          <a:pPr rtl="1"/>
          <a:endParaRPr lang="fa-IR"/>
        </a:p>
      </dgm:t>
    </dgm:pt>
    <dgm:pt modelId="{DB0E0ADE-27A4-45D3-A7E9-C39040FAE36D}" type="pres">
      <dgm:prSet presAssocID="{1771F8D8-14D0-446A-B7F9-F7C2D0BBB8C1}" presName="root1" presStyleCnt="0"/>
      <dgm:spPr/>
    </dgm:pt>
    <dgm:pt modelId="{F5853A2A-A913-42BA-A9A0-6E8BFA9CB49D}" type="pres">
      <dgm:prSet presAssocID="{1771F8D8-14D0-446A-B7F9-F7C2D0BBB8C1}" presName="LevelOneTextNode" presStyleLbl="node0" presStyleIdx="0" presStyleCnt="1" custScaleY="127139" custLinFactNeighborX="86010" custLinFactNeighborY="-1938">
        <dgm:presLayoutVars>
          <dgm:chPref val="3"/>
        </dgm:presLayoutVars>
      </dgm:prSet>
      <dgm:spPr/>
      <dgm:t>
        <a:bodyPr/>
        <a:lstStyle/>
        <a:p>
          <a:pPr rtl="1"/>
          <a:endParaRPr lang="fa-IR"/>
        </a:p>
      </dgm:t>
    </dgm:pt>
    <dgm:pt modelId="{9F963CCD-1A61-4A76-AA91-0E326A217CBF}" type="pres">
      <dgm:prSet presAssocID="{1771F8D8-14D0-446A-B7F9-F7C2D0BBB8C1}" presName="level2hierChild" presStyleCnt="0"/>
      <dgm:spPr/>
    </dgm:pt>
    <dgm:pt modelId="{2A4941B0-F3DE-4B5B-95DB-97CA1CCF94D5}" type="pres">
      <dgm:prSet presAssocID="{9079973D-AA3F-4A66-A0F0-4523E257F7EB}" presName="conn2-1" presStyleLbl="parChTrans1D2" presStyleIdx="0" presStyleCnt="2"/>
      <dgm:spPr/>
      <dgm:t>
        <a:bodyPr/>
        <a:lstStyle/>
        <a:p>
          <a:pPr rtl="1"/>
          <a:endParaRPr lang="fa-IR"/>
        </a:p>
      </dgm:t>
    </dgm:pt>
    <dgm:pt modelId="{1EC50816-1BFC-4AE1-845F-A28A69C6F118}" type="pres">
      <dgm:prSet presAssocID="{9079973D-AA3F-4A66-A0F0-4523E257F7EB}" presName="connTx" presStyleLbl="parChTrans1D2" presStyleIdx="0" presStyleCnt="2"/>
      <dgm:spPr/>
      <dgm:t>
        <a:bodyPr/>
        <a:lstStyle/>
        <a:p>
          <a:pPr rtl="1"/>
          <a:endParaRPr lang="fa-IR"/>
        </a:p>
      </dgm:t>
    </dgm:pt>
    <dgm:pt modelId="{76B713CF-5E7F-48ED-9C98-023053D86B3E}" type="pres">
      <dgm:prSet presAssocID="{FC53171B-1786-40FB-BA6F-91560C6D9F6B}" presName="root2" presStyleCnt="0"/>
      <dgm:spPr/>
    </dgm:pt>
    <dgm:pt modelId="{43C1DAF3-5268-47F1-ADDF-82DD03016533}" type="pres">
      <dgm:prSet presAssocID="{FC53171B-1786-40FB-BA6F-91560C6D9F6B}" presName="LevelTwoTextNode" presStyleLbl="node2" presStyleIdx="0" presStyleCnt="2">
        <dgm:presLayoutVars>
          <dgm:chPref val="3"/>
        </dgm:presLayoutVars>
      </dgm:prSet>
      <dgm:spPr/>
      <dgm:t>
        <a:bodyPr/>
        <a:lstStyle/>
        <a:p>
          <a:pPr rtl="1"/>
          <a:endParaRPr lang="fa-IR"/>
        </a:p>
      </dgm:t>
    </dgm:pt>
    <dgm:pt modelId="{5367C42A-9999-4C77-A1E3-992061AFF972}" type="pres">
      <dgm:prSet presAssocID="{FC53171B-1786-40FB-BA6F-91560C6D9F6B}" presName="level3hierChild" presStyleCnt="0"/>
      <dgm:spPr/>
    </dgm:pt>
    <dgm:pt modelId="{0A70783B-61EF-4176-90CD-1B09FAA2644F}" type="pres">
      <dgm:prSet presAssocID="{9FE13B87-8087-4C02-A4DD-58E2B3891718}" presName="conn2-1" presStyleLbl="parChTrans1D2" presStyleIdx="1" presStyleCnt="2"/>
      <dgm:spPr/>
      <dgm:t>
        <a:bodyPr/>
        <a:lstStyle/>
        <a:p>
          <a:pPr rtl="1"/>
          <a:endParaRPr lang="fa-IR"/>
        </a:p>
      </dgm:t>
    </dgm:pt>
    <dgm:pt modelId="{2D5933C6-7718-4127-B061-1F2029DB2D55}" type="pres">
      <dgm:prSet presAssocID="{9FE13B87-8087-4C02-A4DD-58E2B3891718}" presName="connTx" presStyleLbl="parChTrans1D2" presStyleIdx="1" presStyleCnt="2"/>
      <dgm:spPr/>
      <dgm:t>
        <a:bodyPr/>
        <a:lstStyle/>
        <a:p>
          <a:pPr rtl="1"/>
          <a:endParaRPr lang="fa-IR"/>
        </a:p>
      </dgm:t>
    </dgm:pt>
    <dgm:pt modelId="{10375C04-ADFE-435A-A79F-DE80BA0FD3C8}" type="pres">
      <dgm:prSet presAssocID="{823DADCB-9FA1-493E-8849-819C5BC9440E}" presName="root2" presStyleCnt="0"/>
      <dgm:spPr/>
    </dgm:pt>
    <dgm:pt modelId="{F09BA693-BE48-42A3-8138-3AA08A8020C7}" type="pres">
      <dgm:prSet presAssocID="{823DADCB-9FA1-493E-8849-819C5BC9440E}" presName="LevelTwoTextNode" presStyleLbl="node2" presStyleIdx="1" presStyleCnt="2" custLinFactNeighborX="3645" custLinFactNeighborY="-1753">
        <dgm:presLayoutVars>
          <dgm:chPref val="3"/>
        </dgm:presLayoutVars>
      </dgm:prSet>
      <dgm:spPr/>
      <dgm:t>
        <a:bodyPr/>
        <a:lstStyle/>
        <a:p>
          <a:pPr rtl="1"/>
          <a:endParaRPr lang="fa-IR"/>
        </a:p>
      </dgm:t>
    </dgm:pt>
    <dgm:pt modelId="{7D664AA3-0A32-4AC6-A48A-4DCC9B17B45C}" type="pres">
      <dgm:prSet presAssocID="{823DADCB-9FA1-493E-8849-819C5BC9440E}" presName="level3hierChild" presStyleCnt="0"/>
      <dgm:spPr/>
    </dgm:pt>
    <dgm:pt modelId="{CC1FF4AF-A451-409E-A26E-48EF7DC46633}" type="pres">
      <dgm:prSet presAssocID="{EBB9EBF3-1925-4ECD-8607-70284282175A}" presName="conn2-1" presStyleLbl="parChTrans1D3" presStyleIdx="0" presStyleCnt="2"/>
      <dgm:spPr/>
      <dgm:t>
        <a:bodyPr/>
        <a:lstStyle/>
        <a:p>
          <a:pPr rtl="1"/>
          <a:endParaRPr lang="fa-IR"/>
        </a:p>
      </dgm:t>
    </dgm:pt>
    <dgm:pt modelId="{8150DBE0-477E-4834-A4C9-33FC1B2AB959}" type="pres">
      <dgm:prSet presAssocID="{EBB9EBF3-1925-4ECD-8607-70284282175A}" presName="connTx" presStyleLbl="parChTrans1D3" presStyleIdx="0" presStyleCnt="2"/>
      <dgm:spPr/>
      <dgm:t>
        <a:bodyPr/>
        <a:lstStyle/>
        <a:p>
          <a:pPr rtl="1"/>
          <a:endParaRPr lang="fa-IR"/>
        </a:p>
      </dgm:t>
    </dgm:pt>
    <dgm:pt modelId="{1F5B0641-FE91-490D-8B28-034080BDA236}" type="pres">
      <dgm:prSet presAssocID="{A06E767A-96FC-46F0-8678-74BA29483212}" presName="root2" presStyleCnt="0"/>
      <dgm:spPr/>
    </dgm:pt>
    <dgm:pt modelId="{DA33AC87-122E-44B5-8377-B98149A38B42}" type="pres">
      <dgm:prSet presAssocID="{A06E767A-96FC-46F0-8678-74BA29483212}" presName="LevelTwoTextNode" presStyleLbl="node3" presStyleIdx="0" presStyleCnt="2">
        <dgm:presLayoutVars>
          <dgm:chPref val="3"/>
        </dgm:presLayoutVars>
      </dgm:prSet>
      <dgm:spPr/>
      <dgm:t>
        <a:bodyPr/>
        <a:lstStyle/>
        <a:p>
          <a:pPr rtl="1"/>
          <a:endParaRPr lang="fa-IR"/>
        </a:p>
      </dgm:t>
    </dgm:pt>
    <dgm:pt modelId="{57EE8365-6CD6-494E-9B91-672929A58BD8}" type="pres">
      <dgm:prSet presAssocID="{A06E767A-96FC-46F0-8678-74BA29483212}" presName="level3hierChild" presStyleCnt="0"/>
      <dgm:spPr/>
    </dgm:pt>
    <dgm:pt modelId="{39C404B0-BAED-45A3-8D2C-ECC8A667C79B}" type="pres">
      <dgm:prSet presAssocID="{1B78E175-8EDB-4CA7-BE08-3727AF9F95ED}" presName="conn2-1" presStyleLbl="parChTrans1D3" presStyleIdx="1" presStyleCnt="2"/>
      <dgm:spPr/>
      <dgm:t>
        <a:bodyPr/>
        <a:lstStyle/>
        <a:p>
          <a:pPr rtl="1"/>
          <a:endParaRPr lang="fa-IR"/>
        </a:p>
      </dgm:t>
    </dgm:pt>
    <dgm:pt modelId="{76FAB092-7877-44F3-83D5-FC3896DFD347}" type="pres">
      <dgm:prSet presAssocID="{1B78E175-8EDB-4CA7-BE08-3727AF9F95ED}" presName="connTx" presStyleLbl="parChTrans1D3" presStyleIdx="1" presStyleCnt="2"/>
      <dgm:spPr/>
      <dgm:t>
        <a:bodyPr/>
        <a:lstStyle/>
        <a:p>
          <a:pPr rtl="1"/>
          <a:endParaRPr lang="fa-IR"/>
        </a:p>
      </dgm:t>
    </dgm:pt>
    <dgm:pt modelId="{10C497B8-E526-4325-9776-662520DF3FA9}" type="pres">
      <dgm:prSet presAssocID="{2ABD885A-DD10-412F-97A8-1B7599DE42E9}" presName="root2" presStyleCnt="0"/>
      <dgm:spPr/>
    </dgm:pt>
    <dgm:pt modelId="{CCBEE853-8850-42D2-BF13-5CC9C1AC9F47}" type="pres">
      <dgm:prSet presAssocID="{2ABD885A-DD10-412F-97A8-1B7599DE42E9}" presName="LevelTwoTextNode" presStyleLbl="node3" presStyleIdx="1" presStyleCnt="2">
        <dgm:presLayoutVars>
          <dgm:chPref val="3"/>
        </dgm:presLayoutVars>
      </dgm:prSet>
      <dgm:spPr/>
      <dgm:t>
        <a:bodyPr/>
        <a:lstStyle/>
        <a:p>
          <a:pPr rtl="1"/>
          <a:endParaRPr lang="fa-IR"/>
        </a:p>
      </dgm:t>
    </dgm:pt>
    <dgm:pt modelId="{B2EBD606-28C6-4AE5-A1E4-34C51FC2C5CA}" type="pres">
      <dgm:prSet presAssocID="{2ABD885A-DD10-412F-97A8-1B7599DE42E9}" presName="level3hierChild" presStyleCnt="0"/>
      <dgm:spPr/>
    </dgm:pt>
  </dgm:ptLst>
  <dgm:cxnLst>
    <dgm:cxn modelId="{39F92F83-1958-4E4E-A670-FF299272DAA5}" type="presOf" srcId="{EBB9EBF3-1925-4ECD-8607-70284282175A}" destId="{8150DBE0-477E-4834-A4C9-33FC1B2AB959}" srcOrd="1" destOrd="0" presId="urn:microsoft.com/office/officeart/2005/8/layout/hierarchy2"/>
    <dgm:cxn modelId="{4DA5AF90-FDB9-4A63-AADF-86BDC398BF85}" type="presOf" srcId="{9079973D-AA3F-4A66-A0F0-4523E257F7EB}" destId="{2A4941B0-F3DE-4B5B-95DB-97CA1CCF94D5}" srcOrd="0" destOrd="0" presId="urn:microsoft.com/office/officeart/2005/8/layout/hierarchy2"/>
    <dgm:cxn modelId="{342400E3-3E37-412D-82B1-2FCD1D933AAB}" srcId="{D336422B-FDFD-434B-AE5D-8AB249CFDF5B}" destId="{1771F8D8-14D0-446A-B7F9-F7C2D0BBB8C1}" srcOrd="0" destOrd="0" parTransId="{CDC6FDBE-6747-4F0C-98E7-7F6A6F2C363A}" sibTransId="{E21C095B-C84A-4E52-9957-CE0B46BE1797}"/>
    <dgm:cxn modelId="{5937C41C-8C21-49DC-BFB6-50FABF697ADC}" type="presOf" srcId="{2ABD885A-DD10-412F-97A8-1B7599DE42E9}" destId="{CCBEE853-8850-42D2-BF13-5CC9C1AC9F47}" srcOrd="0" destOrd="0" presId="urn:microsoft.com/office/officeart/2005/8/layout/hierarchy2"/>
    <dgm:cxn modelId="{6585A3FE-60A5-4F69-A7A6-A2B0B89FFA9D}" type="presOf" srcId="{1B78E175-8EDB-4CA7-BE08-3727AF9F95ED}" destId="{39C404B0-BAED-45A3-8D2C-ECC8A667C79B}" srcOrd="0" destOrd="0" presId="urn:microsoft.com/office/officeart/2005/8/layout/hierarchy2"/>
    <dgm:cxn modelId="{84906605-9ABF-42CA-8A07-580240603388}" type="presOf" srcId="{1771F8D8-14D0-446A-B7F9-F7C2D0BBB8C1}" destId="{F5853A2A-A913-42BA-A9A0-6E8BFA9CB49D}" srcOrd="0" destOrd="0" presId="urn:microsoft.com/office/officeart/2005/8/layout/hierarchy2"/>
    <dgm:cxn modelId="{BAFDC0F3-9D19-48D3-A45A-AC2501932D67}" type="presOf" srcId="{D336422B-FDFD-434B-AE5D-8AB249CFDF5B}" destId="{A3CA5725-9324-4C78-90D7-B2A6CAC4FA23}" srcOrd="0" destOrd="0" presId="urn:microsoft.com/office/officeart/2005/8/layout/hierarchy2"/>
    <dgm:cxn modelId="{39771A61-AEF7-4D71-A053-94456A6EB5A3}" type="presOf" srcId="{9FE13B87-8087-4C02-A4DD-58E2B3891718}" destId="{2D5933C6-7718-4127-B061-1F2029DB2D55}" srcOrd="1" destOrd="0" presId="urn:microsoft.com/office/officeart/2005/8/layout/hierarchy2"/>
    <dgm:cxn modelId="{9DB9D517-C9CC-4D83-85A4-CFD29A72BCBA}" srcId="{1771F8D8-14D0-446A-B7F9-F7C2D0BBB8C1}" destId="{823DADCB-9FA1-493E-8849-819C5BC9440E}" srcOrd="1" destOrd="0" parTransId="{9FE13B87-8087-4C02-A4DD-58E2B3891718}" sibTransId="{F9F77316-9458-4B68-A18F-3DE7B3ADD8D3}"/>
    <dgm:cxn modelId="{07226F8F-D78A-4257-82DD-C4B2D388681B}" srcId="{1771F8D8-14D0-446A-B7F9-F7C2D0BBB8C1}" destId="{FC53171B-1786-40FB-BA6F-91560C6D9F6B}" srcOrd="0" destOrd="0" parTransId="{9079973D-AA3F-4A66-A0F0-4523E257F7EB}" sibTransId="{5FAB7FAD-1061-48E8-9E1A-376B35BC15AD}"/>
    <dgm:cxn modelId="{944EFE45-BEA1-4463-9FBB-E9F0A17E512B}" type="presOf" srcId="{A06E767A-96FC-46F0-8678-74BA29483212}" destId="{DA33AC87-122E-44B5-8377-B98149A38B42}" srcOrd="0" destOrd="0" presId="urn:microsoft.com/office/officeart/2005/8/layout/hierarchy2"/>
    <dgm:cxn modelId="{85676383-81EB-4E2E-8452-5F6F915D9215}" type="presOf" srcId="{EBB9EBF3-1925-4ECD-8607-70284282175A}" destId="{CC1FF4AF-A451-409E-A26E-48EF7DC46633}" srcOrd="0" destOrd="0" presId="urn:microsoft.com/office/officeart/2005/8/layout/hierarchy2"/>
    <dgm:cxn modelId="{139C6457-CEE2-4970-ADD5-4F51CA762653}" type="presOf" srcId="{9FE13B87-8087-4C02-A4DD-58E2B3891718}" destId="{0A70783B-61EF-4176-90CD-1B09FAA2644F}" srcOrd="0" destOrd="0" presId="urn:microsoft.com/office/officeart/2005/8/layout/hierarchy2"/>
    <dgm:cxn modelId="{2B650241-E057-4124-9C72-DC987AFD13CF}" type="presOf" srcId="{823DADCB-9FA1-493E-8849-819C5BC9440E}" destId="{F09BA693-BE48-42A3-8138-3AA08A8020C7}" srcOrd="0" destOrd="0" presId="urn:microsoft.com/office/officeart/2005/8/layout/hierarchy2"/>
    <dgm:cxn modelId="{D8E52822-43CD-4182-8A7F-42AFBA4CCF20}" srcId="{823DADCB-9FA1-493E-8849-819C5BC9440E}" destId="{2ABD885A-DD10-412F-97A8-1B7599DE42E9}" srcOrd="1" destOrd="0" parTransId="{1B78E175-8EDB-4CA7-BE08-3727AF9F95ED}" sibTransId="{B1981E79-5415-4CE1-821E-18F057F9A69B}"/>
    <dgm:cxn modelId="{5985606C-DB44-47A9-AF0B-2A063934D4AA}" type="presOf" srcId="{1B78E175-8EDB-4CA7-BE08-3727AF9F95ED}" destId="{76FAB092-7877-44F3-83D5-FC3896DFD347}" srcOrd="1" destOrd="0" presId="urn:microsoft.com/office/officeart/2005/8/layout/hierarchy2"/>
    <dgm:cxn modelId="{9E70F5F4-3D4F-4AB1-88A8-23F8A28F78CC}" srcId="{823DADCB-9FA1-493E-8849-819C5BC9440E}" destId="{A06E767A-96FC-46F0-8678-74BA29483212}" srcOrd="0" destOrd="0" parTransId="{EBB9EBF3-1925-4ECD-8607-70284282175A}" sibTransId="{52708DE8-C37A-43CC-8B75-9CDEC44CB0A7}"/>
    <dgm:cxn modelId="{D9C1E6CB-1F0A-4E75-B907-BC26C89E9392}" type="presOf" srcId="{9079973D-AA3F-4A66-A0F0-4523E257F7EB}" destId="{1EC50816-1BFC-4AE1-845F-A28A69C6F118}" srcOrd="1" destOrd="0" presId="urn:microsoft.com/office/officeart/2005/8/layout/hierarchy2"/>
    <dgm:cxn modelId="{F699157E-7567-40F4-A42E-3B491B6BD82F}" type="presOf" srcId="{FC53171B-1786-40FB-BA6F-91560C6D9F6B}" destId="{43C1DAF3-5268-47F1-ADDF-82DD03016533}" srcOrd="0" destOrd="0" presId="urn:microsoft.com/office/officeart/2005/8/layout/hierarchy2"/>
    <dgm:cxn modelId="{0AC817A1-84A1-4953-AF8C-40199CCB1C4A}" type="presParOf" srcId="{A3CA5725-9324-4C78-90D7-B2A6CAC4FA23}" destId="{DB0E0ADE-27A4-45D3-A7E9-C39040FAE36D}" srcOrd="0" destOrd="0" presId="urn:microsoft.com/office/officeart/2005/8/layout/hierarchy2"/>
    <dgm:cxn modelId="{1E330C94-749C-46FD-9526-B4DAC82EFBC3}" type="presParOf" srcId="{DB0E0ADE-27A4-45D3-A7E9-C39040FAE36D}" destId="{F5853A2A-A913-42BA-A9A0-6E8BFA9CB49D}" srcOrd="0" destOrd="0" presId="urn:microsoft.com/office/officeart/2005/8/layout/hierarchy2"/>
    <dgm:cxn modelId="{94832D4B-4CE4-4501-B02A-913876965A92}" type="presParOf" srcId="{DB0E0ADE-27A4-45D3-A7E9-C39040FAE36D}" destId="{9F963CCD-1A61-4A76-AA91-0E326A217CBF}" srcOrd="1" destOrd="0" presId="urn:microsoft.com/office/officeart/2005/8/layout/hierarchy2"/>
    <dgm:cxn modelId="{978CEF5D-0E81-49BF-9DD0-1FB88ADDFB3E}" type="presParOf" srcId="{9F963CCD-1A61-4A76-AA91-0E326A217CBF}" destId="{2A4941B0-F3DE-4B5B-95DB-97CA1CCF94D5}" srcOrd="0" destOrd="0" presId="urn:microsoft.com/office/officeart/2005/8/layout/hierarchy2"/>
    <dgm:cxn modelId="{6830B010-434E-4704-8148-32EA64DDB7D7}" type="presParOf" srcId="{2A4941B0-F3DE-4B5B-95DB-97CA1CCF94D5}" destId="{1EC50816-1BFC-4AE1-845F-A28A69C6F118}" srcOrd="0" destOrd="0" presId="urn:microsoft.com/office/officeart/2005/8/layout/hierarchy2"/>
    <dgm:cxn modelId="{1D42BDFB-FEC5-4456-BA37-BE95B9C185B0}" type="presParOf" srcId="{9F963CCD-1A61-4A76-AA91-0E326A217CBF}" destId="{76B713CF-5E7F-48ED-9C98-023053D86B3E}" srcOrd="1" destOrd="0" presId="urn:microsoft.com/office/officeart/2005/8/layout/hierarchy2"/>
    <dgm:cxn modelId="{6F3504D9-80BF-46AB-8E45-447EE4298029}" type="presParOf" srcId="{76B713CF-5E7F-48ED-9C98-023053D86B3E}" destId="{43C1DAF3-5268-47F1-ADDF-82DD03016533}" srcOrd="0" destOrd="0" presId="urn:microsoft.com/office/officeart/2005/8/layout/hierarchy2"/>
    <dgm:cxn modelId="{651FF92A-F368-4246-BF64-F6D0D0ED9430}" type="presParOf" srcId="{76B713CF-5E7F-48ED-9C98-023053D86B3E}" destId="{5367C42A-9999-4C77-A1E3-992061AFF972}" srcOrd="1" destOrd="0" presId="urn:microsoft.com/office/officeart/2005/8/layout/hierarchy2"/>
    <dgm:cxn modelId="{EC370F03-5D16-46B8-84B1-4B7F819B2965}" type="presParOf" srcId="{9F963CCD-1A61-4A76-AA91-0E326A217CBF}" destId="{0A70783B-61EF-4176-90CD-1B09FAA2644F}" srcOrd="2" destOrd="0" presId="urn:microsoft.com/office/officeart/2005/8/layout/hierarchy2"/>
    <dgm:cxn modelId="{D3D99DFB-1362-4205-99B7-DF58D35955B7}" type="presParOf" srcId="{0A70783B-61EF-4176-90CD-1B09FAA2644F}" destId="{2D5933C6-7718-4127-B061-1F2029DB2D55}" srcOrd="0" destOrd="0" presId="urn:microsoft.com/office/officeart/2005/8/layout/hierarchy2"/>
    <dgm:cxn modelId="{24940A79-0DB2-4C0F-9147-0C97A4B9744A}" type="presParOf" srcId="{9F963CCD-1A61-4A76-AA91-0E326A217CBF}" destId="{10375C04-ADFE-435A-A79F-DE80BA0FD3C8}" srcOrd="3" destOrd="0" presId="urn:microsoft.com/office/officeart/2005/8/layout/hierarchy2"/>
    <dgm:cxn modelId="{C4C2AFE6-9ED0-436C-9E98-66CC8D55EE5F}" type="presParOf" srcId="{10375C04-ADFE-435A-A79F-DE80BA0FD3C8}" destId="{F09BA693-BE48-42A3-8138-3AA08A8020C7}" srcOrd="0" destOrd="0" presId="urn:microsoft.com/office/officeart/2005/8/layout/hierarchy2"/>
    <dgm:cxn modelId="{25646BB4-B0B6-4FAC-A1C5-FFFADD1E2151}" type="presParOf" srcId="{10375C04-ADFE-435A-A79F-DE80BA0FD3C8}" destId="{7D664AA3-0A32-4AC6-A48A-4DCC9B17B45C}" srcOrd="1" destOrd="0" presId="urn:microsoft.com/office/officeart/2005/8/layout/hierarchy2"/>
    <dgm:cxn modelId="{DDE6B253-F5D9-4E9C-BCC3-6F416E9BF3EA}" type="presParOf" srcId="{7D664AA3-0A32-4AC6-A48A-4DCC9B17B45C}" destId="{CC1FF4AF-A451-409E-A26E-48EF7DC46633}" srcOrd="0" destOrd="0" presId="urn:microsoft.com/office/officeart/2005/8/layout/hierarchy2"/>
    <dgm:cxn modelId="{0EC51C60-7FF6-483B-9463-305525A6493F}" type="presParOf" srcId="{CC1FF4AF-A451-409E-A26E-48EF7DC46633}" destId="{8150DBE0-477E-4834-A4C9-33FC1B2AB959}" srcOrd="0" destOrd="0" presId="urn:microsoft.com/office/officeart/2005/8/layout/hierarchy2"/>
    <dgm:cxn modelId="{05FA4CE8-1082-44A6-9CB3-05008A867CB4}" type="presParOf" srcId="{7D664AA3-0A32-4AC6-A48A-4DCC9B17B45C}" destId="{1F5B0641-FE91-490D-8B28-034080BDA236}" srcOrd="1" destOrd="0" presId="urn:microsoft.com/office/officeart/2005/8/layout/hierarchy2"/>
    <dgm:cxn modelId="{C920587E-E473-419C-8EA0-09B941A798D9}" type="presParOf" srcId="{1F5B0641-FE91-490D-8B28-034080BDA236}" destId="{DA33AC87-122E-44B5-8377-B98149A38B42}" srcOrd="0" destOrd="0" presId="urn:microsoft.com/office/officeart/2005/8/layout/hierarchy2"/>
    <dgm:cxn modelId="{6D25760D-FEEE-42AD-9A18-1C6964B19FE0}" type="presParOf" srcId="{1F5B0641-FE91-490D-8B28-034080BDA236}" destId="{57EE8365-6CD6-494E-9B91-672929A58BD8}" srcOrd="1" destOrd="0" presId="urn:microsoft.com/office/officeart/2005/8/layout/hierarchy2"/>
    <dgm:cxn modelId="{DD4EAD2E-87DE-4ED8-8F1E-60FE5591BD5F}" type="presParOf" srcId="{7D664AA3-0A32-4AC6-A48A-4DCC9B17B45C}" destId="{39C404B0-BAED-45A3-8D2C-ECC8A667C79B}" srcOrd="2" destOrd="0" presId="urn:microsoft.com/office/officeart/2005/8/layout/hierarchy2"/>
    <dgm:cxn modelId="{6666E3B5-5C15-438E-A9BE-5E4486FA2B03}" type="presParOf" srcId="{39C404B0-BAED-45A3-8D2C-ECC8A667C79B}" destId="{76FAB092-7877-44F3-83D5-FC3896DFD347}" srcOrd="0" destOrd="0" presId="urn:microsoft.com/office/officeart/2005/8/layout/hierarchy2"/>
    <dgm:cxn modelId="{B78B6CC0-FB09-48B2-8BA3-FEE2532E57D4}" type="presParOf" srcId="{7D664AA3-0A32-4AC6-A48A-4DCC9B17B45C}" destId="{10C497B8-E526-4325-9776-662520DF3FA9}" srcOrd="3" destOrd="0" presId="urn:microsoft.com/office/officeart/2005/8/layout/hierarchy2"/>
    <dgm:cxn modelId="{8BE980E8-9499-42FB-9767-45E6D6A1039B}" type="presParOf" srcId="{10C497B8-E526-4325-9776-662520DF3FA9}" destId="{CCBEE853-8850-42D2-BF13-5CC9C1AC9F47}" srcOrd="0" destOrd="0" presId="urn:microsoft.com/office/officeart/2005/8/layout/hierarchy2"/>
    <dgm:cxn modelId="{0BED9A7B-6A85-4155-92C8-D9E8DAE4C3AE}" type="presParOf" srcId="{10C497B8-E526-4325-9776-662520DF3FA9}" destId="{B2EBD606-28C6-4AE5-A1E4-34C51FC2C5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1800" kern="1200" dirty="0" smtClean="0">
              <a:cs typeface="2  Farnaz" pitchFamily="2" charset="-78"/>
            </a:rPr>
            <a:t>عوامل اجتماعی</a:t>
          </a:r>
          <a:endParaRPr lang="fa-IR" sz="18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1">
            <a:schemeClr val="accent1"/>
          </a:lnRef>
          <a:fillRef idx="2">
            <a:schemeClr val="accent1"/>
          </a:fillRef>
          <a:effectRef idx="1">
            <a:schemeClr val="accent1"/>
          </a:effectRef>
          <a:fontRef idx="minor">
            <a:schemeClr val="dk1"/>
          </a:fontRef>
        </dgm:style>
      </dgm:prSet>
      <dgm:spPr/>
      <dgm:t>
        <a:bodyPr/>
        <a:lstStyle/>
        <a:p>
          <a:pPr marR="0" rtl="1" eaLnBrk="1" fontAlgn="base" latinLnBrk="0" hangingPunct="1">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gm:t>
    </dgm:pt>
    <dgm:pt modelId="{856EC76F-4361-466E-B337-32F49940B7FB}" type="parTrans" cxnId="{892B9AD0-B9A5-4082-8463-61BF207E86E3}">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smtClean="0">
              <a:cs typeface="2  Farnaz" pitchFamily="2" charset="-78"/>
            </a:rPr>
            <a:t>مسائل ناشی از حقوق بین الملل به ویژه جنگ</a:t>
          </a:r>
          <a:endParaRPr lang="fa-IR" dirty="0">
            <a:effectLst/>
            <a:cs typeface="2  Farnaz" pitchFamily="2" charset="-78"/>
          </a:endParaRPr>
        </a:p>
      </dgm:t>
    </dgm:pt>
    <dgm:pt modelId="{6C5BA447-6F34-415C-AB10-E46FE376CE2F}" type="parTrans" cxnId="{8CAC14A5-E64D-4DDB-BAD5-BCA339C9C3B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smtClean="0">
              <a:cs typeface="2  Farnaz" pitchFamily="2" charset="-78"/>
            </a:rPr>
            <a:t>مدیریت غلط جوامع جهان سوم</a:t>
          </a:r>
          <a:endParaRPr lang="fa-IR"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3"/>
      <dgm:spPr/>
      <dgm:t>
        <a:bodyPr/>
        <a:lstStyle/>
        <a:p>
          <a:pPr rtl="1"/>
          <a:endParaRPr lang="fa-IR"/>
        </a:p>
      </dgm:t>
    </dgm:pt>
    <dgm:pt modelId="{15EE6995-93E7-419F-B8D5-5FF530C216E6}" type="pres">
      <dgm:prSet presAssocID="{856EC76F-4361-466E-B337-32F49940B7FB}" presName="connTx" presStyleLbl="parChTrans1D2" presStyleIdx="0" presStyleCnt="3"/>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3">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C9C51E91-8328-4A88-9421-BB1DD6DEAB78}" type="presOf" srcId="{856EC76F-4361-466E-B337-32F49940B7FB}" destId="{86AF255E-5496-4203-8A29-B151AE98E52B}"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892B9AD0-B9A5-4082-8463-61BF207E86E3}" srcId="{F5242C25-719B-4417-86FE-0E288334FC30}" destId="{7EEC5D24-0E37-49B9-832F-13E25604CD30}" srcOrd="0" destOrd="0" parTransId="{856EC76F-4361-466E-B337-32F49940B7FB}" sibTransId="{7A1A01EA-4295-454B-BC45-70EF2F429433}"/>
    <dgm:cxn modelId="{BE488C0E-03B1-45E4-84B0-98EEF5910A39}" type="presOf" srcId="{F0D4EE0B-EF98-4031-A5DD-F03FCC97E37F}" destId="{AFAEEEC3-E300-48F5-A371-24126C42B3FF}" srcOrd="0" destOrd="0" presId="urn:microsoft.com/office/officeart/2005/8/layout/hierarchy2"/>
    <dgm:cxn modelId="{F630001F-A143-49FB-949B-2AF27E907370}" type="presOf" srcId="{9EFB3D40-81C3-4721-AFEF-EEB2B3B7E46A}" destId="{73307F7A-456C-46A1-8E0B-34C2AE54AFAB}" srcOrd="0" destOrd="0" presId="urn:microsoft.com/office/officeart/2005/8/layout/hierarchy2"/>
    <dgm:cxn modelId="{AFE87879-0713-4453-820A-874452AB0DCE}" type="presOf" srcId="{856EC76F-4361-466E-B337-32F49940B7FB}" destId="{15EE6995-93E7-419F-B8D5-5FF530C216E6}"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DE05244D-C416-41E0-8A8D-DADB7F6E5983}" type="presOf" srcId="{7EEC5D24-0E37-49B9-832F-13E25604CD30}" destId="{8E1D12C9-7C45-4293-B626-BA73D6F2CEA3}" srcOrd="0" destOrd="0" presId="urn:microsoft.com/office/officeart/2005/8/layout/hierarchy2"/>
    <dgm:cxn modelId="{68BC20A5-897D-45ED-B55A-10F5931C48C5}" type="presOf" srcId="{9EFB3D40-81C3-4721-AFEF-EEB2B3B7E46A}" destId="{8A7AAC93-B680-4009-A17D-59C0B5FC57ED}" srcOrd="1" destOrd="0" presId="urn:microsoft.com/office/officeart/2005/8/layout/hierarchy2"/>
    <dgm:cxn modelId="{16384938-974D-4303-AF4B-192F56125B67}" type="presOf" srcId="{4FD787A0-05F6-4517-97FA-FFCFC984DEB6}" destId="{5686A424-C0E5-4267-9246-E7211E74B059}" srcOrd="0" destOrd="0" presId="urn:microsoft.com/office/officeart/2005/8/layout/hierarchy2"/>
    <dgm:cxn modelId="{0C20FE69-CFAF-46CA-9CB0-451BA2877D07}" type="presOf" srcId="{6C5BA447-6F34-415C-AB10-E46FE376CE2F}" destId="{5F25E1A2-77B0-4772-94AD-FFB573A2A8D0}" srcOrd="1" destOrd="0" presId="urn:microsoft.com/office/officeart/2005/8/layout/hierarchy2"/>
    <dgm:cxn modelId="{4F07E629-E978-47DB-B757-4BEFD62AFEAE}" type="presOf" srcId="{F5242C25-719B-4417-86FE-0E288334FC30}" destId="{1BC1C976-B0A0-4776-9248-5380582F1F23}" srcOrd="0" destOrd="0" presId="urn:microsoft.com/office/officeart/2005/8/layout/hierarchy2"/>
    <dgm:cxn modelId="{4E9A5A8D-8748-4725-8F20-D7B533A127A4}" type="presOf" srcId="{6C5BA447-6F34-415C-AB10-E46FE376CE2F}" destId="{6924FDA5-AB82-4BB8-B3AE-FBAE7219991D}"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AF5395ED-93D1-423C-8691-23A71BC64D81}" type="presOf" srcId="{46F3D17B-5041-48E9-B0F0-8AF853D15B17}" destId="{A6993D0C-EA7B-4565-A478-41A1886CF994}" srcOrd="0" destOrd="0" presId="urn:microsoft.com/office/officeart/2005/8/layout/hierarchy2"/>
    <dgm:cxn modelId="{FAA32A52-F8C7-44C0-87C8-FB490C8386A0}" type="presParOf" srcId="{5686A424-C0E5-4267-9246-E7211E74B059}" destId="{70EC3CFD-9AC3-4DAB-81FC-AB14D248D924}" srcOrd="0" destOrd="0" presId="urn:microsoft.com/office/officeart/2005/8/layout/hierarchy2"/>
    <dgm:cxn modelId="{9FE01FA0-A95D-4245-804F-72D6D56A3022}" type="presParOf" srcId="{70EC3CFD-9AC3-4DAB-81FC-AB14D248D924}" destId="{1BC1C976-B0A0-4776-9248-5380582F1F23}" srcOrd="0" destOrd="0" presId="urn:microsoft.com/office/officeart/2005/8/layout/hierarchy2"/>
    <dgm:cxn modelId="{A3589050-E5BF-4735-99BF-492D0C6CFD76}" type="presParOf" srcId="{70EC3CFD-9AC3-4DAB-81FC-AB14D248D924}" destId="{47C1435B-D863-4433-9943-9D986A913722}" srcOrd="1" destOrd="0" presId="urn:microsoft.com/office/officeart/2005/8/layout/hierarchy2"/>
    <dgm:cxn modelId="{6F25D26B-178F-495A-AC11-580826BBFA67}" type="presParOf" srcId="{47C1435B-D863-4433-9943-9D986A913722}" destId="{86AF255E-5496-4203-8A29-B151AE98E52B}" srcOrd="0" destOrd="0" presId="urn:microsoft.com/office/officeart/2005/8/layout/hierarchy2"/>
    <dgm:cxn modelId="{B61C52BE-B374-4384-8ACC-A627B1C5C482}" type="presParOf" srcId="{86AF255E-5496-4203-8A29-B151AE98E52B}" destId="{15EE6995-93E7-419F-B8D5-5FF530C216E6}" srcOrd="0" destOrd="0" presId="urn:microsoft.com/office/officeart/2005/8/layout/hierarchy2"/>
    <dgm:cxn modelId="{EAE6C153-7C45-41D2-8368-2C48F60630FC}" type="presParOf" srcId="{47C1435B-D863-4433-9943-9D986A913722}" destId="{D0260B7C-F3E5-4810-8B24-E7D3D07082AC}" srcOrd="1" destOrd="0" presId="urn:microsoft.com/office/officeart/2005/8/layout/hierarchy2"/>
    <dgm:cxn modelId="{912EBCEA-12F3-462E-95C8-E57FF28BF9CF}" type="presParOf" srcId="{D0260B7C-F3E5-4810-8B24-E7D3D07082AC}" destId="{8E1D12C9-7C45-4293-B626-BA73D6F2CEA3}" srcOrd="0" destOrd="0" presId="urn:microsoft.com/office/officeart/2005/8/layout/hierarchy2"/>
    <dgm:cxn modelId="{066DFB58-CCAE-46ED-946E-A7B3D922D55F}" type="presParOf" srcId="{D0260B7C-F3E5-4810-8B24-E7D3D07082AC}" destId="{E9A760F7-E705-4726-B5C5-8FEBF8BB7603}" srcOrd="1" destOrd="0" presId="urn:microsoft.com/office/officeart/2005/8/layout/hierarchy2"/>
    <dgm:cxn modelId="{E9EEC264-EB87-43A0-9BEE-74CE1C44F111}" type="presParOf" srcId="{47C1435B-D863-4433-9943-9D986A913722}" destId="{73307F7A-456C-46A1-8E0B-34C2AE54AFAB}" srcOrd="2" destOrd="0" presId="urn:microsoft.com/office/officeart/2005/8/layout/hierarchy2"/>
    <dgm:cxn modelId="{A8D6C7AE-CC20-4B00-B16E-AC967C0EDA49}" type="presParOf" srcId="{73307F7A-456C-46A1-8E0B-34C2AE54AFAB}" destId="{8A7AAC93-B680-4009-A17D-59C0B5FC57ED}" srcOrd="0" destOrd="0" presId="urn:microsoft.com/office/officeart/2005/8/layout/hierarchy2"/>
    <dgm:cxn modelId="{30ABCFE2-4627-481C-A85E-E6063F57AB85}" type="presParOf" srcId="{47C1435B-D863-4433-9943-9D986A913722}" destId="{DE19AB76-E385-44A5-8255-E1FC56E03BE1}" srcOrd="3" destOrd="0" presId="urn:microsoft.com/office/officeart/2005/8/layout/hierarchy2"/>
    <dgm:cxn modelId="{0728622E-583A-4CDE-8347-FF5DD052BA1E}" type="presParOf" srcId="{DE19AB76-E385-44A5-8255-E1FC56E03BE1}" destId="{AFAEEEC3-E300-48F5-A371-24126C42B3FF}" srcOrd="0" destOrd="0" presId="urn:microsoft.com/office/officeart/2005/8/layout/hierarchy2"/>
    <dgm:cxn modelId="{4F985423-7F8E-41E3-B550-3D93D71E7B14}" type="presParOf" srcId="{DE19AB76-E385-44A5-8255-E1FC56E03BE1}" destId="{2A0F5982-8BF4-4135-A0AA-9EFED390820D}" srcOrd="1" destOrd="0" presId="urn:microsoft.com/office/officeart/2005/8/layout/hierarchy2"/>
    <dgm:cxn modelId="{37A90569-29D0-4C52-8C9A-80E33FA76CC9}" type="presParOf" srcId="{47C1435B-D863-4433-9943-9D986A913722}" destId="{6924FDA5-AB82-4BB8-B3AE-FBAE7219991D}" srcOrd="4" destOrd="0" presId="urn:microsoft.com/office/officeart/2005/8/layout/hierarchy2"/>
    <dgm:cxn modelId="{0B656BE7-F2E4-4A88-A239-6C13F8707791}" type="presParOf" srcId="{6924FDA5-AB82-4BB8-B3AE-FBAE7219991D}" destId="{5F25E1A2-77B0-4772-94AD-FFB573A2A8D0}" srcOrd="0" destOrd="0" presId="urn:microsoft.com/office/officeart/2005/8/layout/hierarchy2"/>
    <dgm:cxn modelId="{8DCB6701-EAD5-474E-9B20-96CF893EA60D}" type="presParOf" srcId="{47C1435B-D863-4433-9943-9D986A913722}" destId="{1C421AB5-216D-4494-A0B2-EAF000D33F20}" srcOrd="5" destOrd="0" presId="urn:microsoft.com/office/officeart/2005/8/layout/hierarchy2"/>
    <dgm:cxn modelId="{70DE7CF8-CF83-43FE-9BCD-236B3EB37979}" type="presParOf" srcId="{1C421AB5-216D-4494-A0B2-EAF000D33F20}" destId="{A6993D0C-EA7B-4565-A478-41A1886CF994}" srcOrd="0" destOrd="0" presId="urn:microsoft.com/office/officeart/2005/8/layout/hierarchy2"/>
    <dgm:cxn modelId="{B09CBE08-C07F-471D-95E0-F59B23E284A2}"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1100" kern="1200" dirty="0" smtClean="0">
              <a:cs typeface="2  Farnaz" pitchFamily="2" charset="-78"/>
            </a:rPr>
            <a:t>عوامل اجتماعی</a:t>
          </a:r>
          <a:endParaRPr lang="fa-IR" sz="11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gm:t>
    </dgm:pt>
    <dgm:pt modelId="{856EC76F-4361-466E-B337-32F49940B7FB}" type="parTrans" cxnId="{892B9AD0-B9A5-4082-8463-61BF207E86E3}">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smtClean="0">
              <a:cs typeface="2  Farnaz" pitchFamily="2" charset="-78"/>
            </a:rPr>
            <a:t>مسائل ناشی از حقوق بین الملل به ویژه جنگ</a:t>
          </a:r>
          <a:endParaRPr lang="fa-IR" dirty="0">
            <a:effectLst/>
            <a:cs typeface="2  Farnaz" pitchFamily="2" charset="-78"/>
          </a:endParaRPr>
        </a:p>
      </dgm:t>
    </dgm:pt>
    <dgm:pt modelId="{6C5BA447-6F34-415C-AB10-E46FE376CE2F}" type="parTrans" cxnId="{8CAC14A5-E64D-4DDB-BAD5-BCA339C9C3B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1">
            <a:schemeClr val="accent1"/>
          </a:lnRef>
          <a:fillRef idx="2">
            <a:schemeClr val="accent1"/>
          </a:fillRef>
          <a:effectRef idx="1">
            <a:schemeClr val="accent1"/>
          </a:effectRef>
          <a:fontRef idx="minor">
            <a:schemeClr val="dk1"/>
          </a:fontRef>
        </dgm:style>
      </dgm:prSet>
      <dgm:spPr/>
      <dgm:t>
        <a:bodyPr/>
        <a:lstStyle/>
        <a:p>
          <a:pPr rtl="1"/>
          <a:r>
            <a:rPr lang="fa-IR" sz="800" dirty="0" smtClean="0">
              <a:cs typeface="2  Farnaz" pitchFamily="2" charset="-78"/>
            </a:rPr>
            <a:t>مدیریت غلط جوامع جهان سوم</a:t>
          </a:r>
          <a:endParaRPr lang="fa-IR" sz="80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3"/>
      <dgm:spPr/>
      <dgm:t>
        <a:bodyPr/>
        <a:lstStyle/>
        <a:p>
          <a:pPr rtl="1"/>
          <a:endParaRPr lang="fa-IR"/>
        </a:p>
      </dgm:t>
    </dgm:pt>
    <dgm:pt modelId="{15EE6995-93E7-419F-B8D5-5FF530C216E6}" type="pres">
      <dgm:prSet presAssocID="{856EC76F-4361-466E-B337-32F49940B7FB}" presName="connTx" presStyleLbl="parChTrans1D2" presStyleIdx="0" presStyleCnt="3"/>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3">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32064C64-5E0D-4F48-B884-C89502F09FEE}" type="presOf" srcId="{6C5BA447-6F34-415C-AB10-E46FE376CE2F}" destId="{5F25E1A2-77B0-4772-94AD-FFB573A2A8D0}" srcOrd="1" destOrd="0" presId="urn:microsoft.com/office/officeart/2005/8/layout/hierarchy2"/>
    <dgm:cxn modelId="{892B9AD0-B9A5-4082-8463-61BF207E86E3}" srcId="{F5242C25-719B-4417-86FE-0E288334FC30}" destId="{7EEC5D24-0E37-49B9-832F-13E25604CD30}" srcOrd="0" destOrd="0" parTransId="{856EC76F-4361-466E-B337-32F49940B7FB}" sibTransId="{7A1A01EA-4295-454B-BC45-70EF2F429433}"/>
    <dgm:cxn modelId="{7F6101D0-F8D6-42CD-A5B2-3D0E876838DE}" type="presOf" srcId="{9EFB3D40-81C3-4721-AFEF-EEB2B3B7E46A}" destId="{73307F7A-456C-46A1-8E0B-34C2AE54AFAB}" srcOrd="0" destOrd="0" presId="urn:microsoft.com/office/officeart/2005/8/layout/hierarchy2"/>
    <dgm:cxn modelId="{52EF62CF-42D5-4A36-A376-5C55D00B5442}" type="presOf" srcId="{F5242C25-719B-4417-86FE-0E288334FC30}" destId="{1BC1C976-B0A0-4776-9248-5380582F1F23}" srcOrd="0" destOrd="0" presId="urn:microsoft.com/office/officeart/2005/8/layout/hierarchy2"/>
    <dgm:cxn modelId="{FE2D44ED-D437-4E09-8CB0-7E755C5337CD}" type="presOf" srcId="{4FD787A0-05F6-4517-97FA-FFCFC984DEB6}" destId="{5686A424-C0E5-4267-9246-E7211E74B059}" srcOrd="0" destOrd="0" presId="urn:microsoft.com/office/officeart/2005/8/layout/hierarchy2"/>
    <dgm:cxn modelId="{867331F9-63D3-4604-B542-D9FA132117E2}" type="presOf" srcId="{6C5BA447-6F34-415C-AB10-E46FE376CE2F}" destId="{6924FDA5-AB82-4BB8-B3AE-FBAE7219991D}" srcOrd="0" destOrd="0" presId="urn:microsoft.com/office/officeart/2005/8/layout/hierarchy2"/>
    <dgm:cxn modelId="{9118C50A-5063-42F1-9FCF-120F123EFEF8}" type="presOf" srcId="{F0D4EE0B-EF98-4031-A5DD-F03FCC97E37F}" destId="{AFAEEEC3-E300-48F5-A371-24126C42B3FF}" srcOrd="0" destOrd="0" presId="urn:microsoft.com/office/officeart/2005/8/layout/hierarchy2"/>
    <dgm:cxn modelId="{04FD6E49-57F6-4328-8A3F-6A0F1FD10E41}" type="presOf" srcId="{46F3D17B-5041-48E9-B0F0-8AF853D15B17}" destId="{A6993D0C-EA7B-4565-A478-41A1886CF994}"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964FEC55-E7EF-4678-8CB5-E3FCE9251180}" srcId="{F5242C25-719B-4417-86FE-0E288334FC30}" destId="{F0D4EE0B-EF98-4031-A5DD-F03FCC97E37F}" srcOrd="1" destOrd="0" parTransId="{9EFB3D40-81C3-4721-AFEF-EEB2B3B7E46A}" sibTransId="{28ABC8CA-C6E6-4E75-822B-FAE9A7FF97A3}"/>
    <dgm:cxn modelId="{DE9A52E7-5C58-443A-9D9E-603B2E754882}" type="presOf" srcId="{856EC76F-4361-466E-B337-32F49940B7FB}" destId="{86AF255E-5496-4203-8A29-B151AE98E52B}" srcOrd="0" destOrd="0" presId="urn:microsoft.com/office/officeart/2005/8/layout/hierarchy2"/>
    <dgm:cxn modelId="{D91D280B-FA90-485B-81CD-62CEFBCBFE68}" type="presOf" srcId="{856EC76F-4361-466E-B337-32F49940B7FB}" destId="{15EE6995-93E7-419F-B8D5-5FF530C216E6}" srcOrd="1"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6F8D5C9E-B4CE-4A07-A7FF-1243F04965E1}" type="presOf" srcId="{9EFB3D40-81C3-4721-AFEF-EEB2B3B7E46A}" destId="{8A7AAC93-B680-4009-A17D-59C0B5FC57ED}" srcOrd="1" destOrd="0" presId="urn:microsoft.com/office/officeart/2005/8/layout/hierarchy2"/>
    <dgm:cxn modelId="{52D4E8B9-13BA-44FC-B6AA-983E515F45B5}" type="presOf" srcId="{7EEC5D24-0E37-49B9-832F-13E25604CD30}" destId="{8E1D12C9-7C45-4293-B626-BA73D6F2CEA3}" srcOrd="0" destOrd="0" presId="urn:microsoft.com/office/officeart/2005/8/layout/hierarchy2"/>
    <dgm:cxn modelId="{99DD5DD2-B511-4D38-9A13-A6A341227B9E}" type="presParOf" srcId="{5686A424-C0E5-4267-9246-E7211E74B059}" destId="{70EC3CFD-9AC3-4DAB-81FC-AB14D248D924}" srcOrd="0" destOrd="0" presId="urn:microsoft.com/office/officeart/2005/8/layout/hierarchy2"/>
    <dgm:cxn modelId="{8D140971-6CC0-472C-841B-262D8D38B982}" type="presParOf" srcId="{70EC3CFD-9AC3-4DAB-81FC-AB14D248D924}" destId="{1BC1C976-B0A0-4776-9248-5380582F1F23}" srcOrd="0" destOrd="0" presId="urn:microsoft.com/office/officeart/2005/8/layout/hierarchy2"/>
    <dgm:cxn modelId="{D36CEF96-69B5-47FD-996A-A126E498856A}" type="presParOf" srcId="{70EC3CFD-9AC3-4DAB-81FC-AB14D248D924}" destId="{47C1435B-D863-4433-9943-9D986A913722}" srcOrd="1" destOrd="0" presId="urn:microsoft.com/office/officeart/2005/8/layout/hierarchy2"/>
    <dgm:cxn modelId="{26CFB7A3-2FFF-4A8A-A81B-3C7653C791A0}" type="presParOf" srcId="{47C1435B-D863-4433-9943-9D986A913722}" destId="{86AF255E-5496-4203-8A29-B151AE98E52B}" srcOrd="0" destOrd="0" presId="urn:microsoft.com/office/officeart/2005/8/layout/hierarchy2"/>
    <dgm:cxn modelId="{12974B09-4568-4B46-BFB0-3629EFDF4CD8}" type="presParOf" srcId="{86AF255E-5496-4203-8A29-B151AE98E52B}" destId="{15EE6995-93E7-419F-B8D5-5FF530C216E6}" srcOrd="0" destOrd="0" presId="urn:microsoft.com/office/officeart/2005/8/layout/hierarchy2"/>
    <dgm:cxn modelId="{3F218781-FD8A-43A0-B536-EC3E1BD47B39}" type="presParOf" srcId="{47C1435B-D863-4433-9943-9D986A913722}" destId="{D0260B7C-F3E5-4810-8B24-E7D3D07082AC}" srcOrd="1" destOrd="0" presId="urn:microsoft.com/office/officeart/2005/8/layout/hierarchy2"/>
    <dgm:cxn modelId="{C4508063-C668-4287-8949-5922BA68CFB8}" type="presParOf" srcId="{D0260B7C-F3E5-4810-8B24-E7D3D07082AC}" destId="{8E1D12C9-7C45-4293-B626-BA73D6F2CEA3}" srcOrd="0" destOrd="0" presId="urn:microsoft.com/office/officeart/2005/8/layout/hierarchy2"/>
    <dgm:cxn modelId="{785D5A43-3C79-4C4C-BE57-1590C29D23D2}" type="presParOf" srcId="{D0260B7C-F3E5-4810-8B24-E7D3D07082AC}" destId="{E9A760F7-E705-4726-B5C5-8FEBF8BB7603}" srcOrd="1" destOrd="0" presId="urn:microsoft.com/office/officeart/2005/8/layout/hierarchy2"/>
    <dgm:cxn modelId="{55EB4893-B98E-424E-8F73-066BC2857C98}" type="presParOf" srcId="{47C1435B-D863-4433-9943-9D986A913722}" destId="{73307F7A-456C-46A1-8E0B-34C2AE54AFAB}" srcOrd="2" destOrd="0" presId="urn:microsoft.com/office/officeart/2005/8/layout/hierarchy2"/>
    <dgm:cxn modelId="{A7F5DB7D-685C-4D37-8BEF-E81A1936BFC6}" type="presParOf" srcId="{73307F7A-456C-46A1-8E0B-34C2AE54AFAB}" destId="{8A7AAC93-B680-4009-A17D-59C0B5FC57ED}" srcOrd="0" destOrd="0" presId="urn:microsoft.com/office/officeart/2005/8/layout/hierarchy2"/>
    <dgm:cxn modelId="{F92C145E-03B1-413C-BFE5-5C3A763E03C6}" type="presParOf" srcId="{47C1435B-D863-4433-9943-9D986A913722}" destId="{DE19AB76-E385-44A5-8255-E1FC56E03BE1}" srcOrd="3" destOrd="0" presId="urn:microsoft.com/office/officeart/2005/8/layout/hierarchy2"/>
    <dgm:cxn modelId="{A362DF3B-B3E4-4DDC-8854-F4F1110DBE6C}" type="presParOf" srcId="{DE19AB76-E385-44A5-8255-E1FC56E03BE1}" destId="{AFAEEEC3-E300-48F5-A371-24126C42B3FF}" srcOrd="0" destOrd="0" presId="urn:microsoft.com/office/officeart/2005/8/layout/hierarchy2"/>
    <dgm:cxn modelId="{E0E111F4-F19A-4264-89DD-70D6B1D4B56F}" type="presParOf" srcId="{DE19AB76-E385-44A5-8255-E1FC56E03BE1}" destId="{2A0F5982-8BF4-4135-A0AA-9EFED390820D}" srcOrd="1" destOrd="0" presId="urn:microsoft.com/office/officeart/2005/8/layout/hierarchy2"/>
    <dgm:cxn modelId="{EECF0D39-AA3C-4799-998F-AC1EAC9ECB40}" type="presParOf" srcId="{47C1435B-D863-4433-9943-9D986A913722}" destId="{6924FDA5-AB82-4BB8-B3AE-FBAE7219991D}" srcOrd="4" destOrd="0" presId="urn:microsoft.com/office/officeart/2005/8/layout/hierarchy2"/>
    <dgm:cxn modelId="{FD3E7C90-D44B-46E0-85B6-AA77B78639E5}" type="presParOf" srcId="{6924FDA5-AB82-4BB8-B3AE-FBAE7219991D}" destId="{5F25E1A2-77B0-4772-94AD-FFB573A2A8D0}" srcOrd="0" destOrd="0" presId="urn:microsoft.com/office/officeart/2005/8/layout/hierarchy2"/>
    <dgm:cxn modelId="{D6345F71-77D2-4268-A1BB-DE9F7C337F60}" type="presParOf" srcId="{47C1435B-D863-4433-9943-9D986A913722}" destId="{1C421AB5-216D-4494-A0B2-EAF000D33F20}" srcOrd="5" destOrd="0" presId="urn:microsoft.com/office/officeart/2005/8/layout/hierarchy2"/>
    <dgm:cxn modelId="{E4978D88-6F27-40B3-9A23-F7B3B22DF428}" type="presParOf" srcId="{1C421AB5-216D-4494-A0B2-EAF000D33F20}" destId="{A6993D0C-EA7B-4565-A478-41A1886CF994}" srcOrd="0" destOrd="0" presId="urn:microsoft.com/office/officeart/2005/8/layout/hierarchy2"/>
    <dgm:cxn modelId="{569318FA-75BE-4580-A8A8-CE2564F11E04}"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5" loCatId="hierarchy" qsTypeId="urn:microsoft.com/office/officeart/2005/8/quickstyle/simple2" qsCatId="simple" csTypeId="urn:microsoft.com/office/officeart/2005/8/colors/accent1_2" csCatId="accent1" phldr="1"/>
      <dgm:spPr/>
      <dgm:t>
        <a:bodyPr/>
        <a:lstStyle/>
        <a:p>
          <a:pPr rtl="1"/>
          <a:endParaRPr lang="fa-IR"/>
        </a:p>
      </dgm:t>
    </dgm:pt>
    <dgm:pt modelId="{011CC925-6248-44AC-AFC5-13ED11FBD28D}">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fa-IR" sz="1000" b="0" dirty="0" smtClean="0">
              <a:effectLst>
                <a:outerShdw blurRad="38100" dist="38100" dir="2700000" algn="tl">
                  <a:srgbClr val="000000">
                    <a:alpha val="43137"/>
                  </a:srgbClr>
                </a:outerShdw>
              </a:effectLst>
              <a:cs typeface="2  Farnaz" pitchFamily="2" charset="-78"/>
            </a:rPr>
            <a:t>آتش سوزی</a:t>
          </a:r>
          <a:endParaRPr lang="fa-IR" sz="1000" b="0" dirty="0">
            <a:effectLst>
              <a:outerShdw blurRad="38100" dist="38100" dir="2700000" algn="tl">
                <a:srgbClr val="000000">
                  <a:alpha val="43137"/>
                </a:srgbClr>
              </a:outerShdw>
            </a:effectLst>
            <a:cs typeface="2  Farnaz" pitchFamily="2" charset="-78"/>
          </a:endParaRPr>
        </a:p>
      </dgm:t>
    </dgm:pt>
    <dgm:pt modelId="{CDA53747-98A4-4725-BBDE-5B3BC4291D7A}">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fa-IR" sz="1000" b="0" dirty="0" smtClean="0">
              <a:effectLst>
                <a:outerShdw blurRad="38100" dist="38100" dir="2700000" algn="tl">
                  <a:srgbClr val="000000">
                    <a:alpha val="43137"/>
                  </a:srgbClr>
                </a:outerShdw>
              </a:effectLst>
              <a:cs typeface="2  Farnaz" pitchFamily="2" charset="-78"/>
            </a:rPr>
            <a:t>آتشفشان</a:t>
          </a:r>
          <a:endParaRPr lang="fa-IR" sz="1000" b="0" dirty="0">
            <a:effectLst>
              <a:outerShdw blurRad="38100" dist="38100" dir="2700000" algn="tl">
                <a:srgbClr val="000000">
                  <a:alpha val="43137"/>
                </a:srgbClr>
              </a:outerShdw>
            </a:effectLst>
            <a:cs typeface="2  Farnaz" pitchFamily="2" charset="-78"/>
          </a:endParaRPr>
        </a:p>
      </dgm:t>
    </dgm:pt>
    <dgm:pt modelId="{515824CA-F669-439C-BA1B-64D05F82DFC1}">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fa-IR" sz="1000" b="0" dirty="0" smtClean="0">
              <a:effectLst>
                <a:outerShdw blurRad="38100" dist="38100" dir="2700000" algn="tl">
                  <a:srgbClr val="000000">
                    <a:alpha val="43137"/>
                  </a:srgbClr>
                </a:outerShdw>
              </a:effectLst>
              <a:cs typeface="2  Farnaz" pitchFamily="2" charset="-78"/>
            </a:rPr>
            <a:t>زمین لرزه</a:t>
          </a:r>
          <a:endParaRPr lang="fa-IR" sz="1000" b="0" dirty="0">
            <a:effectLst>
              <a:outerShdw blurRad="38100" dist="38100" dir="2700000" algn="tl">
                <a:srgbClr val="000000">
                  <a:alpha val="43137"/>
                </a:srgbClr>
              </a:outerShdw>
            </a:effectLst>
            <a:cs typeface="2  Farnaz" pitchFamily="2" charset="-78"/>
          </a:endParaRPr>
        </a:p>
      </dgm:t>
    </dgm:pt>
    <dgm:pt modelId="{3683C0E3-AE97-4688-89E9-93AFB0D220AB}">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kumimoji="0" lang="fa-IR" sz="1400"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آنی</a:t>
          </a:r>
          <a:endParaRPr lang="en-US" sz="1400" b="0" dirty="0">
            <a:effectLst>
              <a:outerShdw blurRad="38100" dist="38100" dir="2700000" algn="tl">
                <a:srgbClr val="000000">
                  <a:alpha val="43137"/>
                </a:srgbClr>
              </a:outerShdw>
            </a:effectLst>
          </a:endParaRPr>
        </a:p>
      </dgm:t>
    </dgm:pt>
    <dgm:pt modelId="{89A9CE4B-B809-4D52-86F5-62A921C0555C}" type="sibTrans" cxnId="{9491A893-9099-49BC-B01E-FCBB75C9F1C2}">
      <dgm:prSet/>
      <dgm:spPr/>
      <dgm:t>
        <a:bodyPr/>
        <a:lstStyle/>
        <a:p>
          <a:endParaRPr lang="en-US"/>
        </a:p>
      </dgm:t>
    </dgm:pt>
    <dgm:pt modelId="{BAD62F76-9102-4845-80EC-AC8FD462C0DB}" type="parTrans" cxnId="{9491A893-9099-49BC-B01E-FCBB75C9F1C2}">
      <dgm:prSet custT="1"/>
      <dgm:spPr/>
      <dgm:t>
        <a:bodyPr/>
        <a:lstStyle/>
        <a:p>
          <a:endParaRPr lang="en-US" sz="200" b="0">
            <a:effectLst>
              <a:outerShdw blurRad="38100" dist="38100" dir="2700000" algn="tl">
                <a:srgbClr val="000000">
                  <a:alpha val="43137"/>
                </a:srgbClr>
              </a:outerShdw>
            </a:effectLst>
          </a:endParaRPr>
        </a:p>
      </dgm:t>
    </dgm:pt>
    <dgm:pt modelId="{5BC63EEB-ED34-4957-841F-C63C6CC25387}" type="sibTrans" cxnId="{5EB965D1-CDC2-4DDD-9DB6-F6C8A974E7CF}">
      <dgm:prSet/>
      <dgm:spPr/>
      <dgm:t>
        <a:bodyPr/>
        <a:lstStyle/>
        <a:p>
          <a:endParaRPr lang="en-US"/>
        </a:p>
      </dgm:t>
    </dgm:pt>
    <dgm:pt modelId="{83F35275-FB51-4A10-9F50-15FD3D6A4611}" type="parTrans" cxnId="{5EB965D1-CDC2-4DDD-9DB6-F6C8A974E7CF}">
      <dgm:prSet custT="1"/>
      <dgm:spPr/>
      <dgm:t>
        <a:bodyPr/>
        <a:lstStyle/>
        <a:p>
          <a:endParaRPr lang="en-US" sz="200" b="0">
            <a:effectLst>
              <a:outerShdw blurRad="38100" dist="38100" dir="2700000" algn="tl">
                <a:srgbClr val="000000">
                  <a:alpha val="43137"/>
                </a:srgbClr>
              </a:outerShdw>
            </a:effectLst>
          </a:endParaRPr>
        </a:p>
      </dgm:t>
    </dgm:pt>
    <dgm:pt modelId="{14B3F603-7EA9-497B-BC5E-A17715610E66}" type="sibTrans" cxnId="{078157C5-60E7-4E62-98A3-2235FAB872D4}">
      <dgm:prSet/>
      <dgm:spPr/>
      <dgm:t>
        <a:bodyPr/>
        <a:lstStyle/>
        <a:p>
          <a:endParaRPr lang="en-US"/>
        </a:p>
      </dgm:t>
    </dgm:pt>
    <dgm:pt modelId="{FFFA5DB5-EC7B-4732-95AD-291C0AC65F72}" type="parTrans" cxnId="{078157C5-60E7-4E62-98A3-2235FAB872D4}">
      <dgm:prSet custT="1"/>
      <dgm:spPr/>
      <dgm:t>
        <a:bodyPr/>
        <a:lstStyle/>
        <a:p>
          <a:endParaRPr lang="en-US" sz="200" b="0">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فیزیکی طبیعت</a:t>
          </a:r>
        </a:p>
      </dgm:t>
    </dgm:pt>
    <dgm:pt modelId="{B1C0F5BE-42E2-42EC-AB89-D9E966D90325}">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kumimoji="0" lang="fa-IR" sz="1400"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بطئی</a:t>
          </a:r>
          <a:endParaRPr lang="en-US" sz="1400" b="0" dirty="0">
            <a:effectLst>
              <a:outerShdw blurRad="38100" dist="38100" dir="2700000" algn="tl">
                <a:srgbClr val="000000">
                  <a:alpha val="43137"/>
                </a:srgbClr>
              </a:outerShdw>
            </a:effectLst>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856EC76F-4361-466E-B337-32F49940B7FB}" type="parTrans" cxnId="{892B9AD0-B9A5-4082-8463-61BF207E86E3}">
      <dgm:prSet custT="1">
        <dgm:style>
          <a:lnRef idx="2">
            <a:schemeClr val="accent2">
              <a:shade val="50000"/>
            </a:schemeClr>
          </a:lnRef>
          <a:fillRef idx="1">
            <a:schemeClr val="accent2"/>
          </a:fillRef>
          <a:effectRef idx="0">
            <a:schemeClr val="accent2"/>
          </a:effectRef>
          <a:fontRef idx="minor">
            <a:schemeClr val="lt1"/>
          </a:fontRef>
        </dgm:style>
      </dgm:prSet>
      <dgm:spPr>
        <a:ln>
          <a:solidFill>
            <a:schemeClr val="accent1"/>
          </a:solidFill>
        </a:ln>
      </dgm:spPr>
      <dgm:t>
        <a:bodyPr/>
        <a:lstStyle/>
        <a:p>
          <a:pPr rtl="1"/>
          <a:endParaRPr lang="fa-IR" sz="100" b="0">
            <a:effectLst>
              <a:outerShdw blurRad="38100" dist="38100" dir="2700000" algn="tl">
                <a:srgbClr val="000000">
                  <a:alpha val="43137"/>
                </a:srgbClr>
              </a:outerShdw>
            </a:effectLst>
            <a:cs typeface="2  Farnaz" pitchFamily="2" charset="-78"/>
          </a:endParaRP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1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طبیعی</a:t>
          </a:r>
          <a:endParaRPr lang="fa-IR" sz="1100" b="0" kern="1200" dirty="0" smtClean="0">
            <a:effectLst>
              <a:outerShdw blurRad="38100" dist="38100" dir="2700000" algn="tl">
                <a:srgbClr val="000000">
                  <a:alpha val="43137"/>
                </a:srgbClr>
              </a:outerShdw>
            </a:effectLst>
            <a:latin typeface="+mn-lt"/>
            <a:ea typeface="+mn-ea"/>
            <a:cs typeface="2  Farnaz" pitchFamily="2" charset="-78"/>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3AB1485C-2265-4499-B34D-F7B88296B490}" type="sibTrans" cxnId="{79F78B9D-1AD1-4656-9BD3-035201317998}">
      <dgm:prSet/>
      <dgm:spPr/>
      <dgm:t>
        <a:bodyPr/>
        <a:lstStyle/>
        <a:p>
          <a:endParaRPr lang="en-US"/>
        </a:p>
      </dgm:t>
    </dgm:pt>
    <dgm:pt modelId="{7A280AA5-B2D0-4742-8EAA-9883469F1AE1}" type="parTrans" cxnId="{79F78B9D-1AD1-4656-9BD3-035201317998}">
      <dgm:prSet custT="1"/>
      <dgm:spPr/>
      <dgm:t>
        <a:bodyPr/>
        <a:lstStyle/>
        <a:p>
          <a:endParaRPr lang="en-US" sz="200" b="0">
            <a:effectLst>
              <a:outerShdw blurRad="38100" dist="38100" dir="2700000" algn="tl">
                <a:srgbClr val="000000">
                  <a:alpha val="43137"/>
                </a:srgbClr>
              </a:outerShdw>
            </a:effectLst>
          </a:endParaRPr>
        </a:p>
      </dgm:t>
    </dgm:pt>
    <dgm:pt modelId="{26C64A73-3101-4325-BCD5-322E35504DEA}" type="sibTrans" cxnId="{94357074-FF79-4E84-BC29-B0994213C5DE}">
      <dgm:prSet/>
      <dgm:spPr/>
      <dgm:t>
        <a:bodyPr/>
        <a:lstStyle/>
        <a:p>
          <a:endParaRPr lang="en-US"/>
        </a:p>
      </dgm:t>
    </dgm:pt>
    <dgm:pt modelId="{C8C6F5CF-D3CB-48D3-98F2-469E127EBF83}" type="parTrans" cxnId="{94357074-FF79-4E84-BC29-B0994213C5DE}">
      <dgm:prSet custT="1"/>
      <dgm:spPr/>
      <dgm:t>
        <a:bodyPr/>
        <a:lstStyle/>
        <a:p>
          <a:endParaRPr lang="en-US" sz="200" b="0">
            <a:effectLst>
              <a:outerShdw blurRad="38100" dist="38100" dir="2700000" algn="tl">
                <a:srgbClr val="000000">
                  <a:alpha val="43137"/>
                </a:srgbClr>
              </a:outerShdw>
            </a:effectLst>
          </a:endParaRPr>
        </a:p>
      </dgm:t>
    </dgm:pt>
    <dgm:pt modelId="{10CD1081-EB18-4EA1-8BA4-4675D95CC0C1}">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fa-IR" sz="1000" b="0" dirty="0" smtClean="0">
              <a:effectLst>
                <a:outerShdw blurRad="38100" dist="38100" dir="2700000" algn="tl">
                  <a:srgbClr val="000000">
                    <a:alpha val="43137"/>
                  </a:srgbClr>
                </a:outerShdw>
              </a:effectLst>
              <a:cs typeface="2  Farnaz" pitchFamily="2" charset="-78"/>
            </a:rPr>
            <a:t>سیل</a:t>
          </a:r>
          <a:endParaRPr lang="fa-IR" sz="1000" b="0" dirty="0">
            <a:effectLst>
              <a:outerShdw blurRad="38100" dist="38100" dir="2700000" algn="tl">
                <a:srgbClr val="000000">
                  <a:alpha val="43137"/>
                </a:srgbClr>
              </a:outerShdw>
            </a:effectLst>
            <a:cs typeface="2  Farnaz" pitchFamily="2" charset="-78"/>
          </a:endParaRPr>
        </a:p>
      </dgm:t>
    </dgm:pt>
    <dgm:pt modelId="{7DDE5E7C-0DD0-426D-AE1C-1876C5EF21F2}" type="parTrans" cxnId="{5528E242-3913-4D33-A629-AAF5D3D5CF8C}">
      <dgm:prSet custT="1"/>
      <dgm:spPr/>
      <dgm:t>
        <a:bodyPr/>
        <a:lstStyle/>
        <a:p>
          <a:endParaRPr lang="en-US" sz="200" b="0">
            <a:effectLst>
              <a:outerShdw blurRad="38100" dist="38100" dir="2700000" algn="tl">
                <a:srgbClr val="000000">
                  <a:alpha val="43137"/>
                </a:srgbClr>
              </a:outerShdw>
            </a:effectLst>
          </a:endParaRPr>
        </a:p>
      </dgm:t>
    </dgm:pt>
    <dgm:pt modelId="{AA5C61DC-630B-4FD6-8269-E6069D5B49E0}" type="sibTrans" cxnId="{5528E242-3913-4D33-A629-AAF5D3D5CF8C}">
      <dgm:prSet/>
      <dgm:spPr/>
      <dgm:t>
        <a:bodyPr/>
        <a:lstStyle/>
        <a:p>
          <a:endParaRPr lang="en-US"/>
        </a:p>
      </dgm:t>
    </dgm:pt>
    <dgm:pt modelId="{26805062-DBB6-4BF2-9B96-D1676D44E8A4}">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fa-IR" sz="1000" b="0" dirty="0" smtClean="0">
              <a:effectLst>
                <a:outerShdw blurRad="38100" dist="38100" dir="2700000" algn="tl">
                  <a:srgbClr val="000000">
                    <a:alpha val="43137"/>
                  </a:srgbClr>
                </a:outerShdw>
              </a:effectLst>
              <a:cs typeface="2  Farnaz" pitchFamily="2" charset="-78"/>
            </a:rPr>
            <a:t>بهمن</a:t>
          </a:r>
          <a:endParaRPr lang="fa-IR" sz="1000" b="0" dirty="0">
            <a:effectLst>
              <a:outerShdw blurRad="38100" dist="38100" dir="2700000" algn="tl">
                <a:srgbClr val="000000">
                  <a:alpha val="43137"/>
                </a:srgbClr>
              </a:outerShdw>
            </a:effectLst>
            <a:cs typeface="2  Farnaz" pitchFamily="2" charset="-78"/>
          </a:endParaRPr>
        </a:p>
      </dgm:t>
    </dgm:pt>
    <dgm:pt modelId="{70B5CE40-38AE-4AE6-8F64-50B2C83DEE95}" type="parTrans" cxnId="{4E2A545B-F749-4700-969D-3BAE914793A4}">
      <dgm:prSet custT="1"/>
      <dgm:spPr/>
      <dgm:t>
        <a:bodyPr/>
        <a:lstStyle/>
        <a:p>
          <a:endParaRPr lang="en-US" sz="200" b="0">
            <a:effectLst>
              <a:outerShdw blurRad="38100" dist="38100" dir="2700000" algn="tl">
                <a:srgbClr val="000000">
                  <a:alpha val="43137"/>
                </a:srgbClr>
              </a:outerShdw>
            </a:effectLst>
          </a:endParaRPr>
        </a:p>
      </dgm:t>
    </dgm:pt>
    <dgm:pt modelId="{BCAAD8EE-86F5-4BF0-BB31-40D15BB17313}" type="sibTrans" cxnId="{4E2A545B-F749-4700-969D-3BAE914793A4}">
      <dgm:prSet/>
      <dgm:spPr/>
      <dgm:t>
        <a:bodyPr/>
        <a:lstStyle/>
        <a:p>
          <a:endParaRPr lang="en-US"/>
        </a:p>
      </dgm:t>
    </dgm:pt>
    <dgm:pt modelId="{DA001E4F-3B58-4A18-809D-4F10F3995E15}">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شیمیای</a:t>
          </a:r>
        </a:p>
      </dgm:t>
    </dgm:pt>
    <dgm:pt modelId="{CF21DAA3-9539-459A-9A22-B00F31A917F9}" type="parTrans" cxnId="{C04FA350-FE47-465A-88EC-013B48D7FEB0}">
      <dgm:prSet custT="1"/>
      <dgm:spPr/>
      <dgm:t>
        <a:bodyPr/>
        <a:lstStyle/>
        <a:p>
          <a:endParaRPr lang="en-US" sz="200" b="0">
            <a:effectLst>
              <a:outerShdw blurRad="38100" dist="38100" dir="2700000" algn="tl">
                <a:srgbClr val="000000">
                  <a:alpha val="43137"/>
                </a:srgbClr>
              </a:outerShdw>
            </a:effectLst>
          </a:endParaRPr>
        </a:p>
      </dgm:t>
    </dgm:pt>
    <dgm:pt modelId="{DF9004E0-BF14-4FE2-810B-A9CDC46CCF94}" type="sibTrans" cxnId="{C04FA350-FE47-465A-88EC-013B48D7FEB0}">
      <dgm:prSet/>
      <dgm:spPr/>
      <dgm:t>
        <a:bodyPr/>
        <a:lstStyle/>
        <a:p>
          <a:endParaRPr lang="en-US"/>
        </a:p>
      </dgm:t>
    </dgm:pt>
    <dgm:pt modelId="{2B66173F-BAB4-41D4-B0C5-CBE22451927D}">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گیاهی در طبیعت</a:t>
          </a:r>
        </a:p>
      </dgm:t>
    </dgm:pt>
    <dgm:pt modelId="{C07A2877-3028-4E3D-A0D6-42BC7E6D1BD8}" type="parTrans" cxnId="{583B0956-41D3-487B-ADE2-573CC73CCB1E}">
      <dgm:prSet custT="1"/>
      <dgm:spPr/>
      <dgm:t>
        <a:bodyPr/>
        <a:lstStyle/>
        <a:p>
          <a:endParaRPr lang="en-US" sz="200" b="0">
            <a:effectLst>
              <a:outerShdw blurRad="38100" dist="38100" dir="2700000" algn="tl">
                <a:srgbClr val="000000">
                  <a:alpha val="43137"/>
                </a:srgbClr>
              </a:outerShdw>
            </a:effectLst>
          </a:endParaRPr>
        </a:p>
      </dgm:t>
    </dgm:pt>
    <dgm:pt modelId="{43EDFFFC-928F-4AC5-8376-0A410D53AA3B}" type="sibTrans" cxnId="{583B0956-41D3-487B-ADE2-573CC73CCB1E}">
      <dgm:prSet/>
      <dgm:spPr/>
      <dgm:t>
        <a:bodyPr/>
        <a:lstStyle/>
        <a:p>
          <a:endParaRPr lang="en-US"/>
        </a:p>
      </dgm:t>
    </dgm:pt>
    <dgm:pt modelId="{29C33C1E-FC8E-41EC-BECC-8C58C7B59D85}" type="pres">
      <dgm:prSet presAssocID="{4FD787A0-05F6-4517-97FA-FFCFC984DEB6}" presName="mainComposite" presStyleCnt="0">
        <dgm:presLayoutVars>
          <dgm:chPref val="1"/>
          <dgm:dir/>
          <dgm:animOne val="branch"/>
          <dgm:animLvl val="lvl"/>
          <dgm:resizeHandles val="exact"/>
        </dgm:presLayoutVars>
      </dgm:prSet>
      <dgm:spPr/>
      <dgm:t>
        <a:bodyPr/>
        <a:lstStyle/>
        <a:p>
          <a:endParaRPr lang="en-US"/>
        </a:p>
      </dgm:t>
    </dgm:pt>
    <dgm:pt modelId="{A5F4F959-A789-49CF-AEA2-86DB58BE734F}" type="pres">
      <dgm:prSet presAssocID="{4FD787A0-05F6-4517-97FA-FFCFC984DEB6}" presName="hierFlow" presStyleCnt="0"/>
      <dgm:spPr/>
    </dgm:pt>
    <dgm:pt modelId="{035B825A-837A-42B9-A05B-CB0C01DA1887}" type="pres">
      <dgm:prSet presAssocID="{4FD787A0-05F6-4517-97FA-FFCFC984DEB6}" presName="hierChild1" presStyleCnt="0">
        <dgm:presLayoutVars>
          <dgm:chPref val="1"/>
          <dgm:animOne val="branch"/>
          <dgm:animLvl val="lvl"/>
        </dgm:presLayoutVars>
      </dgm:prSet>
      <dgm:spPr/>
    </dgm:pt>
    <dgm:pt modelId="{527D7B59-D328-4FC4-822A-01D82197BCEB}" type="pres">
      <dgm:prSet presAssocID="{F5242C25-719B-4417-86FE-0E288334FC30}" presName="Name17" presStyleCnt="0"/>
      <dgm:spPr/>
    </dgm:pt>
    <dgm:pt modelId="{6470EDB4-57C3-46EC-9644-83C01A989821}" type="pres">
      <dgm:prSet presAssocID="{F5242C25-719B-4417-86FE-0E288334FC30}" presName="level1Shape" presStyleLbl="node0" presStyleIdx="0" presStyleCnt="1">
        <dgm:presLayoutVars>
          <dgm:chPref val="3"/>
        </dgm:presLayoutVars>
      </dgm:prSet>
      <dgm:spPr/>
      <dgm:t>
        <a:bodyPr/>
        <a:lstStyle/>
        <a:p>
          <a:endParaRPr lang="en-US"/>
        </a:p>
      </dgm:t>
    </dgm:pt>
    <dgm:pt modelId="{C4E406AD-8D8D-4AC4-87BC-C800E9D570C7}" type="pres">
      <dgm:prSet presAssocID="{F5242C25-719B-4417-86FE-0E288334FC30}" presName="hierChild2" presStyleCnt="0"/>
      <dgm:spPr/>
    </dgm:pt>
    <dgm:pt modelId="{D23F9ABD-D214-4B03-814D-880A0D03EAD0}" type="pres">
      <dgm:prSet presAssocID="{C8C6F5CF-D3CB-48D3-98F2-469E127EBF83}" presName="Name25" presStyleLbl="parChTrans1D2" presStyleIdx="0" presStyleCnt="2"/>
      <dgm:spPr/>
      <dgm:t>
        <a:bodyPr/>
        <a:lstStyle/>
        <a:p>
          <a:endParaRPr lang="en-US"/>
        </a:p>
      </dgm:t>
    </dgm:pt>
    <dgm:pt modelId="{A91EC737-7F90-44E9-8F23-8154A18D1CA4}" type="pres">
      <dgm:prSet presAssocID="{C8C6F5CF-D3CB-48D3-98F2-469E127EBF83}" presName="connTx" presStyleLbl="parChTrans1D2" presStyleIdx="0" presStyleCnt="2"/>
      <dgm:spPr/>
      <dgm:t>
        <a:bodyPr/>
        <a:lstStyle/>
        <a:p>
          <a:endParaRPr lang="en-US"/>
        </a:p>
      </dgm:t>
    </dgm:pt>
    <dgm:pt modelId="{34404E2B-2BC7-4E33-9D0E-9BE212DB0C2F}" type="pres">
      <dgm:prSet presAssocID="{B1C0F5BE-42E2-42EC-AB89-D9E966D90325}" presName="Name30" presStyleCnt="0"/>
      <dgm:spPr/>
    </dgm:pt>
    <dgm:pt modelId="{E99E6379-F757-407C-B75D-2CA9BF02B950}" type="pres">
      <dgm:prSet presAssocID="{B1C0F5BE-42E2-42EC-AB89-D9E966D90325}" presName="level2Shape" presStyleLbl="node2" presStyleIdx="0" presStyleCnt="2"/>
      <dgm:spPr/>
      <dgm:t>
        <a:bodyPr/>
        <a:lstStyle/>
        <a:p>
          <a:endParaRPr lang="en-US"/>
        </a:p>
      </dgm:t>
    </dgm:pt>
    <dgm:pt modelId="{DD663DF7-FB8F-4A5C-B311-B0756E824E90}" type="pres">
      <dgm:prSet presAssocID="{B1C0F5BE-42E2-42EC-AB89-D9E966D90325}" presName="hierChild3" presStyleCnt="0"/>
      <dgm:spPr/>
    </dgm:pt>
    <dgm:pt modelId="{C74C3ACA-06B6-4C2D-9526-3C860A86DA59}" type="pres">
      <dgm:prSet presAssocID="{856EC76F-4361-466E-B337-32F49940B7FB}" presName="Name25" presStyleLbl="parChTrans1D3" presStyleIdx="0" presStyleCnt="8"/>
      <dgm:spPr/>
      <dgm:t>
        <a:bodyPr/>
        <a:lstStyle/>
        <a:p>
          <a:endParaRPr lang="en-US"/>
        </a:p>
      </dgm:t>
    </dgm:pt>
    <dgm:pt modelId="{66F3E6C5-97A4-4B1D-BA17-EF9FF9E06DC3}" type="pres">
      <dgm:prSet presAssocID="{856EC76F-4361-466E-B337-32F49940B7FB}" presName="connTx" presStyleLbl="parChTrans1D3" presStyleIdx="0" presStyleCnt="8"/>
      <dgm:spPr/>
      <dgm:t>
        <a:bodyPr/>
        <a:lstStyle/>
        <a:p>
          <a:endParaRPr lang="en-US"/>
        </a:p>
      </dgm:t>
    </dgm:pt>
    <dgm:pt modelId="{F324553B-1E44-4278-94BA-441F069BD95C}" type="pres">
      <dgm:prSet presAssocID="{7EEC5D24-0E37-49B9-832F-13E25604CD30}" presName="Name30" presStyleCnt="0"/>
      <dgm:spPr/>
    </dgm:pt>
    <dgm:pt modelId="{7272C2F3-97B5-428D-ADBD-C03CF044A619}" type="pres">
      <dgm:prSet presAssocID="{7EEC5D24-0E37-49B9-832F-13E25604CD30}" presName="level2Shape" presStyleLbl="node3" presStyleIdx="0" presStyleCnt="8"/>
      <dgm:spPr/>
      <dgm:t>
        <a:bodyPr/>
        <a:lstStyle/>
        <a:p>
          <a:endParaRPr lang="en-US"/>
        </a:p>
      </dgm:t>
    </dgm:pt>
    <dgm:pt modelId="{CE968B53-1FCE-4E2D-85E2-920567E998D0}" type="pres">
      <dgm:prSet presAssocID="{7EEC5D24-0E37-49B9-832F-13E25604CD30}" presName="hierChild3" presStyleCnt="0"/>
      <dgm:spPr/>
    </dgm:pt>
    <dgm:pt modelId="{A8B1EC33-A680-4703-A418-9DDB4A6F1E87}" type="pres">
      <dgm:prSet presAssocID="{CF21DAA3-9539-459A-9A22-B00F31A917F9}" presName="Name25" presStyleLbl="parChTrans1D3" presStyleIdx="1" presStyleCnt="8"/>
      <dgm:spPr/>
      <dgm:t>
        <a:bodyPr/>
        <a:lstStyle/>
        <a:p>
          <a:endParaRPr lang="en-US"/>
        </a:p>
      </dgm:t>
    </dgm:pt>
    <dgm:pt modelId="{75085EC0-6C3C-4CA7-83CC-0518FB6BF13E}" type="pres">
      <dgm:prSet presAssocID="{CF21DAA3-9539-459A-9A22-B00F31A917F9}" presName="connTx" presStyleLbl="parChTrans1D3" presStyleIdx="1" presStyleCnt="8"/>
      <dgm:spPr/>
      <dgm:t>
        <a:bodyPr/>
        <a:lstStyle/>
        <a:p>
          <a:endParaRPr lang="en-US"/>
        </a:p>
      </dgm:t>
    </dgm:pt>
    <dgm:pt modelId="{8802885A-995B-4925-BFC8-B3887A653BFB}" type="pres">
      <dgm:prSet presAssocID="{DA001E4F-3B58-4A18-809D-4F10F3995E15}" presName="Name30" presStyleCnt="0"/>
      <dgm:spPr/>
    </dgm:pt>
    <dgm:pt modelId="{39303635-2954-4A19-ABCF-A3D79940A7E7}" type="pres">
      <dgm:prSet presAssocID="{DA001E4F-3B58-4A18-809D-4F10F3995E15}" presName="level2Shape" presStyleLbl="node3" presStyleIdx="1" presStyleCnt="8"/>
      <dgm:spPr/>
      <dgm:t>
        <a:bodyPr/>
        <a:lstStyle/>
        <a:p>
          <a:endParaRPr lang="en-US"/>
        </a:p>
      </dgm:t>
    </dgm:pt>
    <dgm:pt modelId="{54754E63-DBCD-471D-8496-C69F29FB4007}" type="pres">
      <dgm:prSet presAssocID="{DA001E4F-3B58-4A18-809D-4F10F3995E15}" presName="hierChild3" presStyleCnt="0"/>
      <dgm:spPr/>
    </dgm:pt>
    <dgm:pt modelId="{D93692ED-90E6-4BFC-A52D-4C7C5406C5E7}" type="pres">
      <dgm:prSet presAssocID="{C07A2877-3028-4E3D-A0D6-42BC7E6D1BD8}" presName="Name25" presStyleLbl="parChTrans1D3" presStyleIdx="2" presStyleCnt="8"/>
      <dgm:spPr/>
      <dgm:t>
        <a:bodyPr/>
        <a:lstStyle/>
        <a:p>
          <a:endParaRPr lang="en-US"/>
        </a:p>
      </dgm:t>
    </dgm:pt>
    <dgm:pt modelId="{B9FCB21F-DCB6-49DD-AE22-26F14DB44E58}" type="pres">
      <dgm:prSet presAssocID="{C07A2877-3028-4E3D-A0D6-42BC7E6D1BD8}" presName="connTx" presStyleLbl="parChTrans1D3" presStyleIdx="2" presStyleCnt="8"/>
      <dgm:spPr/>
      <dgm:t>
        <a:bodyPr/>
        <a:lstStyle/>
        <a:p>
          <a:endParaRPr lang="en-US"/>
        </a:p>
      </dgm:t>
    </dgm:pt>
    <dgm:pt modelId="{66DE0A24-7A0E-4212-ACFB-145A3A227C48}" type="pres">
      <dgm:prSet presAssocID="{2B66173F-BAB4-41D4-B0C5-CBE22451927D}" presName="Name30" presStyleCnt="0"/>
      <dgm:spPr/>
    </dgm:pt>
    <dgm:pt modelId="{FCB5AF9B-7575-402E-A1A6-91E4451D0A97}" type="pres">
      <dgm:prSet presAssocID="{2B66173F-BAB4-41D4-B0C5-CBE22451927D}" presName="level2Shape" presStyleLbl="node3" presStyleIdx="2" presStyleCnt="8"/>
      <dgm:spPr/>
      <dgm:t>
        <a:bodyPr/>
        <a:lstStyle/>
        <a:p>
          <a:endParaRPr lang="en-US"/>
        </a:p>
      </dgm:t>
    </dgm:pt>
    <dgm:pt modelId="{E78A8C34-8C7A-41CA-B8F0-D047A7710766}" type="pres">
      <dgm:prSet presAssocID="{2B66173F-BAB4-41D4-B0C5-CBE22451927D}" presName="hierChild3" presStyleCnt="0"/>
      <dgm:spPr/>
    </dgm:pt>
    <dgm:pt modelId="{C08D0C0F-101E-4236-A49C-F3E0324F7E7A}" type="pres">
      <dgm:prSet presAssocID="{7A280AA5-B2D0-4742-8EAA-9883469F1AE1}" presName="Name25" presStyleLbl="parChTrans1D2" presStyleIdx="1" presStyleCnt="2"/>
      <dgm:spPr/>
      <dgm:t>
        <a:bodyPr/>
        <a:lstStyle/>
        <a:p>
          <a:endParaRPr lang="en-US"/>
        </a:p>
      </dgm:t>
    </dgm:pt>
    <dgm:pt modelId="{78F706E7-DC8F-4F47-82CC-9EB9CC48985E}" type="pres">
      <dgm:prSet presAssocID="{7A280AA5-B2D0-4742-8EAA-9883469F1AE1}" presName="connTx" presStyleLbl="parChTrans1D2" presStyleIdx="1" presStyleCnt="2"/>
      <dgm:spPr/>
      <dgm:t>
        <a:bodyPr/>
        <a:lstStyle/>
        <a:p>
          <a:endParaRPr lang="en-US"/>
        </a:p>
      </dgm:t>
    </dgm:pt>
    <dgm:pt modelId="{514D002B-E88E-49D5-AE48-F464F95B6566}" type="pres">
      <dgm:prSet presAssocID="{3683C0E3-AE97-4688-89E9-93AFB0D220AB}" presName="Name30" presStyleCnt="0"/>
      <dgm:spPr/>
    </dgm:pt>
    <dgm:pt modelId="{5C3DCDF7-8A52-4A1B-B1A8-52B76C1485AB}" type="pres">
      <dgm:prSet presAssocID="{3683C0E3-AE97-4688-89E9-93AFB0D220AB}" presName="level2Shape" presStyleLbl="node2" presStyleIdx="1" presStyleCnt="2"/>
      <dgm:spPr/>
      <dgm:t>
        <a:bodyPr/>
        <a:lstStyle/>
        <a:p>
          <a:endParaRPr lang="en-US"/>
        </a:p>
      </dgm:t>
    </dgm:pt>
    <dgm:pt modelId="{46B3750F-8B19-4A49-95FC-AED9BBEDF653}" type="pres">
      <dgm:prSet presAssocID="{3683C0E3-AE97-4688-89E9-93AFB0D220AB}" presName="hierChild3" presStyleCnt="0"/>
      <dgm:spPr/>
    </dgm:pt>
    <dgm:pt modelId="{9A2CDE7E-AD27-426A-846A-6603CC623B0F}" type="pres">
      <dgm:prSet presAssocID="{FFFA5DB5-EC7B-4732-95AD-291C0AC65F72}" presName="Name25" presStyleLbl="parChTrans1D3" presStyleIdx="3" presStyleCnt="8"/>
      <dgm:spPr/>
      <dgm:t>
        <a:bodyPr/>
        <a:lstStyle/>
        <a:p>
          <a:endParaRPr lang="en-US"/>
        </a:p>
      </dgm:t>
    </dgm:pt>
    <dgm:pt modelId="{9737A3A6-648B-404A-A6D6-9F7D9C69B319}" type="pres">
      <dgm:prSet presAssocID="{FFFA5DB5-EC7B-4732-95AD-291C0AC65F72}" presName="connTx" presStyleLbl="parChTrans1D3" presStyleIdx="3" presStyleCnt="8"/>
      <dgm:spPr/>
      <dgm:t>
        <a:bodyPr/>
        <a:lstStyle/>
        <a:p>
          <a:endParaRPr lang="en-US"/>
        </a:p>
      </dgm:t>
    </dgm:pt>
    <dgm:pt modelId="{2CE19B16-558C-4022-B95D-491F79FC62AD}" type="pres">
      <dgm:prSet presAssocID="{515824CA-F669-439C-BA1B-64D05F82DFC1}" presName="Name30" presStyleCnt="0"/>
      <dgm:spPr/>
    </dgm:pt>
    <dgm:pt modelId="{66FF9487-2B28-42B7-9923-E1ADE2BEE7C9}" type="pres">
      <dgm:prSet presAssocID="{515824CA-F669-439C-BA1B-64D05F82DFC1}" presName="level2Shape" presStyleLbl="node3" presStyleIdx="3" presStyleCnt="8"/>
      <dgm:spPr/>
      <dgm:t>
        <a:bodyPr/>
        <a:lstStyle/>
        <a:p>
          <a:endParaRPr lang="en-US"/>
        </a:p>
      </dgm:t>
    </dgm:pt>
    <dgm:pt modelId="{65DEF98D-11EA-4456-98D1-A97172971D41}" type="pres">
      <dgm:prSet presAssocID="{515824CA-F669-439C-BA1B-64D05F82DFC1}" presName="hierChild3" presStyleCnt="0"/>
      <dgm:spPr/>
    </dgm:pt>
    <dgm:pt modelId="{12FBC630-0795-43DA-B0B4-770B10814DBD}" type="pres">
      <dgm:prSet presAssocID="{83F35275-FB51-4A10-9F50-15FD3D6A4611}" presName="Name25" presStyleLbl="parChTrans1D3" presStyleIdx="4" presStyleCnt="8"/>
      <dgm:spPr/>
      <dgm:t>
        <a:bodyPr/>
        <a:lstStyle/>
        <a:p>
          <a:endParaRPr lang="en-US"/>
        </a:p>
      </dgm:t>
    </dgm:pt>
    <dgm:pt modelId="{7CA53316-D078-418A-ADB9-4A5B0E970E5F}" type="pres">
      <dgm:prSet presAssocID="{83F35275-FB51-4A10-9F50-15FD3D6A4611}" presName="connTx" presStyleLbl="parChTrans1D3" presStyleIdx="4" presStyleCnt="8"/>
      <dgm:spPr/>
      <dgm:t>
        <a:bodyPr/>
        <a:lstStyle/>
        <a:p>
          <a:endParaRPr lang="en-US"/>
        </a:p>
      </dgm:t>
    </dgm:pt>
    <dgm:pt modelId="{B4B897F2-C701-4B3A-8229-5FCB8DFDACCB}" type="pres">
      <dgm:prSet presAssocID="{CDA53747-98A4-4725-BBDE-5B3BC4291D7A}" presName="Name30" presStyleCnt="0"/>
      <dgm:spPr/>
    </dgm:pt>
    <dgm:pt modelId="{17BF4A27-2DC0-4924-96E1-04476646009B}" type="pres">
      <dgm:prSet presAssocID="{CDA53747-98A4-4725-BBDE-5B3BC4291D7A}" presName="level2Shape" presStyleLbl="node3" presStyleIdx="4" presStyleCnt="8"/>
      <dgm:spPr/>
      <dgm:t>
        <a:bodyPr/>
        <a:lstStyle/>
        <a:p>
          <a:endParaRPr lang="en-US"/>
        </a:p>
      </dgm:t>
    </dgm:pt>
    <dgm:pt modelId="{41EDE017-92BE-4891-86B3-E67D0BDDAF89}" type="pres">
      <dgm:prSet presAssocID="{CDA53747-98A4-4725-BBDE-5B3BC4291D7A}" presName="hierChild3" presStyleCnt="0"/>
      <dgm:spPr/>
    </dgm:pt>
    <dgm:pt modelId="{B0779DAF-6BD4-4378-868C-1816BC476832}" type="pres">
      <dgm:prSet presAssocID="{BAD62F76-9102-4845-80EC-AC8FD462C0DB}" presName="Name25" presStyleLbl="parChTrans1D3" presStyleIdx="5" presStyleCnt="8"/>
      <dgm:spPr/>
      <dgm:t>
        <a:bodyPr/>
        <a:lstStyle/>
        <a:p>
          <a:endParaRPr lang="en-US"/>
        </a:p>
      </dgm:t>
    </dgm:pt>
    <dgm:pt modelId="{803650A7-2428-4718-B190-007DB67E0F3D}" type="pres">
      <dgm:prSet presAssocID="{BAD62F76-9102-4845-80EC-AC8FD462C0DB}" presName="connTx" presStyleLbl="parChTrans1D3" presStyleIdx="5" presStyleCnt="8"/>
      <dgm:spPr/>
      <dgm:t>
        <a:bodyPr/>
        <a:lstStyle/>
        <a:p>
          <a:endParaRPr lang="en-US"/>
        </a:p>
      </dgm:t>
    </dgm:pt>
    <dgm:pt modelId="{07379287-3AB0-425E-AD28-EB06FE58FB6B}" type="pres">
      <dgm:prSet presAssocID="{011CC925-6248-44AC-AFC5-13ED11FBD28D}" presName="Name30" presStyleCnt="0"/>
      <dgm:spPr/>
    </dgm:pt>
    <dgm:pt modelId="{6E04E876-BD14-4E70-92CB-852844C84249}" type="pres">
      <dgm:prSet presAssocID="{011CC925-6248-44AC-AFC5-13ED11FBD28D}" presName="level2Shape" presStyleLbl="node3" presStyleIdx="5" presStyleCnt="8"/>
      <dgm:spPr/>
      <dgm:t>
        <a:bodyPr/>
        <a:lstStyle/>
        <a:p>
          <a:endParaRPr lang="en-US"/>
        </a:p>
      </dgm:t>
    </dgm:pt>
    <dgm:pt modelId="{A7D1D9EA-6DE6-463F-BA91-588AC2F483BC}" type="pres">
      <dgm:prSet presAssocID="{011CC925-6248-44AC-AFC5-13ED11FBD28D}" presName="hierChild3" presStyleCnt="0"/>
      <dgm:spPr/>
    </dgm:pt>
    <dgm:pt modelId="{AFB5E990-A5F9-470B-913F-DF6D0E9D54AC}" type="pres">
      <dgm:prSet presAssocID="{7DDE5E7C-0DD0-426D-AE1C-1876C5EF21F2}" presName="Name25" presStyleLbl="parChTrans1D3" presStyleIdx="6" presStyleCnt="8"/>
      <dgm:spPr/>
      <dgm:t>
        <a:bodyPr/>
        <a:lstStyle/>
        <a:p>
          <a:endParaRPr lang="en-US"/>
        </a:p>
      </dgm:t>
    </dgm:pt>
    <dgm:pt modelId="{9C3DABD3-FE99-47D0-BE9C-5599C2727954}" type="pres">
      <dgm:prSet presAssocID="{7DDE5E7C-0DD0-426D-AE1C-1876C5EF21F2}" presName="connTx" presStyleLbl="parChTrans1D3" presStyleIdx="6" presStyleCnt="8"/>
      <dgm:spPr/>
      <dgm:t>
        <a:bodyPr/>
        <a:lstStyle/>
        <a:p>
          <a:endParaRPr lang="en-US"/>
        </a:p>
      </dgm:t>
    </dgm:pt>
    <dgm:pt modelId="{94A1A7A3-85DE-49F2-B6A2-271FA51345BB}" type="pres">
      <dgm:prSet presAssocID="{10CD1081-EB18-4EA1-8BA4-4675D95CC0C1}" presName="Name30" presStyleCnt="0"/>
      <dgm:spPr/>
    </dgm:pt>
    <dgm:pt modelId="{B2B4E03F-88F1-4C9F-84FC-71A17AE0C4BA}" type="pres">
      <dgm:prSet presAssocID="{10CD1081-EB18-4EA1-8BA4-4675D95CC0C1}" presName="level2Shape" presStyleLbl="node3" presStyleIdx="6" presStyleCnt="8"/>
      <dgm:spPr/>
      <dgm:t>
        <a:bodyPr/>
        <a:lstStyle/>
        <a:p>
          <a:endParaRPr lang="en-US"/>
        </a:p>
      </dgm:t>
    </dgm:pt>
    <dgm:pt modelId="{6F0C5780-BC5E-4161-BF31-D66E9DCC13C0}" type="pres">
      <dgm:prSet presAssocID="{10CD1081-EB18-4EA1-8BA4-4675D95CC0C1}" presName="hierChild3" presStyleCnt="0"/>
      <dgm:spPr/>
    </dgm:pt>
    <dgm:pt modelId="{08DDD933-9DDA-4200-902D-A3071BAB93AC}" type="pres">
      <dgm:prSet presAssocID="{70B5CE40-38AE-4AE6-8F64-50B2C83DEE95}" presName="Name25" presStyleLbl="parChTrans1D3" presStyleIdx="7" presStyleCnt="8"/>
      <dgm:spPr/>
      <dgm:t>
        <a:bodyPr/>
        <a:lstStyle/>
        <a:p>
          <a:endParaRPr lang="en-US"/>
        </a:p>
      </dgm:t>
    </dgm:pt>
    <dgm:pt modelId="{BAA6B086-50E3-40D5-BAB5-9D05B9075976}" type="pres">
      <dgm:prSet presAssocID="{70B5CE40-38AE-4AE6-8F64-50B2C83DEE95}" presName="connTx" presStyleLbl="parChTrans1D3" presStyleIdx="7" presStyleCnt="8"/>
      <dgm:spPr/>
      <dgm:t>
        <a:bodyPr/>
        <a:lstStyle/>
        <a:p>
          <a:endParaRPr lang="en-US"/>
        </a:p>
      </dgm:t>
    </dgm:pt>
    <dgm:pt modelId="{9ADB50F0-7356-42C5-9D2A-EDF27DC75A92}" type="pres">
      <dgm:prSet presAssocID="{26805062-DBB6-4BF2-9B96-D1676D44E8A4}" presName="Name30" presStyleCnt="0"/>
      <dgm:spPr/>
    </dgm:pt>
    <dgm:pt modelId="{71AEC897-3CC9-4888-B9AD-5C0FCC2853BA}" type="pres">
      <dgm:prSet presAssocID="{26805062-DBB6-4BF2-9B96-D1676D44E8A4}" presName="level2Shape" presStyleLbl="node3" presStyleIdx="7" presStyleCnt="8"/>
      <dgm:spPr/>
      <dgm:t>
        <a:bodyPr/>
        <a:lstStyle/>
        <a:p>
          <a:endParaRPr lang="en-US"/>
        </a:p>
      </dgm:t>
    </dgm:pt>
    <dgm:pt modelId="{DC7E4A77-C59B-4C68-AE3D-AD9A3C641ADF}" type="pres">
      <dgm:prSet presAssocID="{26805062-DBB6-4BF2-9B96-D1676D44E8A4}" presName="hierChild3" presStyleCnt="0"/>
      <dgm:spPr/>
    </dgm:pt>
    <dgm:pt modelId="{543C5403-018D-434E-89EA-3A13A563B4F4}" type="pres">
      <dgm:prSet presAssocID="{4FD787A0-05F6-4517-97FA-FFCFC984DEB6}" presName="bgShapesFlow" presStyleCnt="0"/>
      <dgm:spPr/>
    </dgm:pt>
  </dgm:ptLst>
  <dgm:cxnLst>
    <dgm:cxn modelId="{E04DBA19-393B-4542-90A4-7EE14D49C079}" type="presOf" srcId="{CF21DAA3-9539-459A-9A22-B00F31A917F9}" destId="{75085EC0-6C3C-4CA7-83CC-0518FB6BF13E}" srcOrd="1" destOrd="0" presId="urn:microsoft.com/office/officeart/2005/8/layout/hierarchy5"/>
    <dgm:cxn modelId="{8566625E-AB9B-45D3-9282-007505C1859B}" type="presOf" srcId="{B1C0F5BE-42E2-42EC-AB89-D9E966D90325}" destId="{E99E6379-F757-407C-B75D-2CA9BF02B950}" srcOrd="0" destOrd="0" presId="urn:microsoft.com/office/officeart/2005/8/layout/hierarchy5"/>
    <dgm:cxn modelId="{9EDC8672-7720-483F-A7F9-8D3E9577BE46}" type="presOf" srcId="{CF21DAA3-9539-459A-9A22-B00F31A917F9}" destId="{A8B1EC33-A680-4703-A418-9DDB4A6F1E87}" srcOrd="0" destOrd="0" presId="urn:microsoft.com/office/officeart/2005/8/layout/hierarchy5"/>
    <dgm:cxn modelId="{7736AE0E-82E5-457F-A31F-1A02D8845707}" type="presOf" srcId="{BAD62F76-9102-4845-80EC-AC8FD462C0DB}" destId="{803650A7-2428-4718-B190-007DB67E0F3D}" srcOrd="1" destOrd="0" presId="urn:microsoft.com/office/officeart/2005/8/layout/hierarchy5"/>
    <dgm:cxn modelId="{DFEBA7D0-E37D-4CA8-8835-76B314C4DD82}" srcId="{4FD787A0-05F6-4517-97FA-FFCFC984DEB6}" destId="{F5242C25-719B-4417-86FE-0E288334FC30}" srcOrd="0" destOrd="0" parTransId="{1D48F2ED-F6AA-435B-9F4C-C118905C3D32}" sibTransId="{A3EA4108-7C67-44AB-A764-AC467C8DB27A}"/>
    <dgm:cxn modelId="{75CF08AA-73DC-4585-B17C-D6BF6B1B2B2D}" type="presOf" srcId="{C07A2877-3028-4E3D-A0D6-42BC7E6D1BD8}" destId="{B9FCB21F-DCB6-49DD-AE22-26F14DB44E58}" srcOrd="1" destOrd="0" presId="urn:microsoft.com/office/officeart/2005/8/layout/hierarchy5"/>
    <dgm:cxn modelId="{79F78B9D-1AD1-4656-9BD3-035201317998}" srcId="{F5242C25-719B-4417-86FE-0E288334FC30}" destId="{3683C0E3-AE97-4688-89E9-93AFB0D220AB}" srcOrd="1" destOrd="0" parTransId="{7A280AA5-B2D0-4742-8EAA-9883469F1AE1}" sibTransId="{3AB1485C-2265-4499-B34D-F7B88296B490}"/>
    <dgm:cxn modelId="{84E65640-948F-4643-826E-A5765EDABFE1}" type="presOf" srcId="{4FD787A0-05F6-4517-97FA-FFCFC984DEB6}" destId="{29C33C1E-FC8E-41EC-BECC-8C58C7B59D85}" srcOrd="0" destOrd="0" presId="urn:microsoft.com/office/officeart/2005/8/layout/hierarchy5"/>
    <dgm:cxn modelId="{5BF70B43-6D5F-4C56-81A6-D7379760ACCA}" type="presOf" srcId="{FFFA5DB5-EC7B-4732-95AD-291C0AC65F72}" destId="{9737A3A6-648B-404A-A6D6-9F7D9C69B319}" srcOrd="1" destOrd="0" presId="urn:microsoft.com/office/officeart/2005/8/layout/hierarchy5"/>
    <dgm:cxn modelId="{F291B7BF-20EC-439E-937C-A221590233C8}" type="presOf" srcId="{856EC76F-4361-466E-B337-32F49940B7FB}" destId="{66F3E6C5-97A4-4B1D-BA17-EF9FF9E06DC3}" srcOrd="1" destOrd="0" presId="urn:microsoft.com/office/officeart/2005/8/layout/hierarchy5"/>
    <dgm:cxn modelId="{897C2833-F3D2-4797-9A39-DE36D22D1C45}" type="presOf" srcId="{70B5CE40-38AE-4AE6-8F64-50B2C83DEE95}" destId="{BAA6B086-50E3-40D5-BAB5-9D05B9075976}" srcOrd="1" destOrd="0" presId="urn:microsoft.com/office/officeart/2005/8/layout/hierarchy5"/>
    <dgm:cxn modelId="{1979D225-C93D-4986-A911-D8AC1EB46C62}" type="presOf" srcId="{856EC76F-4361-466E-B337-32F49940B7FB}" destId="{C74C3ACA-06B6-4C2D-9526-3C860A86DA59}" srcOrd="0" destOrd="0" presId="urn:microsoft.com/office/officeart/2005/8/layout/hierarchy5"/>
    <dgm:cxn modelId="{E266F247-97DC-4E55-B1B3-E6CBF71476E0}" type="presOf" srcId="{BAD62F76-9102-4845-80EC-AC8FD462C0DB}" destId="{B0779DAF-6BD4-4378-868C-1816BC476832}" srcOrd="0" destOrd="0" presId="urn:microsoft.com/office/officeart/2005/8/layout/hierarchy5"/>
    <dgm:cxn modelId="{C04FA350-FE47-465A-88EC-013B48D7FEB0}" srcId="{B1C0F5BE-42E2-42EC-AB89-D9E966D90325}" destId="{DA001E4F-3B58-4A18-809D-4F10F3995E15}" srcOrd="1" destOrd="0" parTransId="{CF21DAA3-9539-459A-9A22-B00F31A917F9}" sibTransId="{DF9004E0-BF14-4FE2-810B-A9CDC46CCF94}"/>
    <dgm:cxn modelId="{5EB965D1-CDC2-4DDD-9DB6-F6C8A974E7CF}" srcId="{3683C0E3-AE97-4688-89E9-93AFB0D220AB}" destId="{CDA53747-98A4-4725-BBDE-5B3BC4291D7A}" srcOrd="1" destOrd="0" parTransId="{83F35275-FB51-4A10-9F50-15FD3D6A4611}" sibTransId="{5BC63EEB-ED34-4957-841F-C63C6CC25387}"/>
    <dgm:cxn modelId="{1BA6A96F-3890-43C1-B440-8FF516FA1F2C}" type="presOf" srcId="{7DDE5E7C-0DD0-426D-AE1C-1876C5EF21F2}" destId="{AFB5E990-A5F9-470B-913F-DF6D0E9D54AC}" srcOrd="0" destOrd="0" presId="urn:microsoft.com/office/officeart/2005/8/layout/hierarchy5"/>
    <dgm:cxn modelId="{A2C0495E-2D6C-4A04-80C2-61389EC9743E}" type="presOf" srcId="{011CC925-6248-44AC-AFC5-13ED11FBD28D}" destId="{6E04E876-BD14-4E70-92CB-852844C84249}" srcOrd="0" destOrd="0" presId="urn:microsoft.com/office/officeart/2005/8/layout/hierarchy5"/>
    <dgm:cxn modelId="{58842557-35CA-447A-AC44-0DAD6F88C05E}" type="presOf" srcId="{7A280AA5-B2D0-4742-8EAA-9883469F1AE1}" destId="{C08D0C0F-101E-4236-A49C-F3E0324F7E7A}" srcOrd="0" destOrd="0" presId="urn:microsoft.com/office/officeart/2005/8/layout/hierarchy5"/>
    <dgm:cxn modelId="{789010C7-93AE-413D-A5EF-5A7276749E66}" type="presOf" srcId="{7EEC5D24-0E37-49B9-832F-13E25604CD30}" destId="{7272C2F3-97B5-428D-ADBD-C03CF044A619}" srcOrd="0" destOrd="0" presId="urn:microsoft.com/office/officeart/2005/8/layout/hierarchy5"/>
    <dgm:cxn modelId="{9C636B20-3662-4333-835A-53E6C172E713}" type="presOf" srcId="{515824CA-F669-439C-BA1B-64D05F82DFC1}" destId="{66FF9487-2B28-42B7-9923-E1ADE2BEE7C9}" srcOrd="0" destOrd="0" presId="urn:microsoft.com/office/officeart/2005/8/layout/hierarchy5"/>
    <dgm:cxn modelId="{9AE4514D-BFC7-4572-A14A-64FA81E584CE}" type="presOf" srcId="{FFFA5DB5-EC7B-4732-95AD-291C0AC65F72}" destId="{9A2CDE7E-AD27-426A-846A-6603CC623B0F}" srcOrd="0" destOrd="0" presId="urn:microsoft.com/office/officeart/2005/8/layout/hierarchy5"/>
    <dgm:cxn modelId="{390F3FD8-9BC5-45A5-B479-11D171BFDB11}" type="presOf" srcId="{DA001E4F-3B58-4A18-809D-4F10F3995E15}" destId="{39303635-2954-4A19-ABCF-A3D79940A7E7}" srcOrd="0" destOrd="0" presId="urn:microsoft.com/office/officeart/2005/8/layout/hierarchy5"/>
    <dgm:cxn modelId="{2CB426B6-B237-480D-94DB-ADBAEEF46B1D}" type="presOf" srcId="{26805062-DBB6-4BF2-9B96-D1676D44E8A4}" destId="{71AEC897-3CC9-4888-B9AD-5C0FCC2853BA}" srcOrd="0" destOrd="0" presId="urn:microsoft.com/office/officeart/2005/8/layout/hierarchy5"/>
    <dgm:cxn modelId="{7EED39BC-AC5F-4747-8159-0A2E3C3C0BFA}" type="presOf" srcId="{C8C6F5CF-D3CB-48D3-98F2-469E127EBF83}" destId="{A91EC737-7F90-44E9-8F23-8154A18D1CA4}" srcOrd="1" destOrd="0" presId="urn:microsoft.com/office/officeart/2005/8/layout/hierarchy5"/>
    <dgm:cxn modelId="{9491A893-9099-49BC-B01E-FCBB75C9F1C2}" srcId="{3683C0E3-AE97-4688-89E9-93AFB0D220AB}" destId="{011CC925-6248-44AC-AFC5-13ED11FBD28D}" srcOrd="2" destOrd="0" parTransId="{BAD62F76-9102-4845-80EC-AC8FD462C0DB}" sibTransId="{89A9CE4B-B809-4D52-86F5-62A921C0555C}"/>
    <dgm:cxn modelId="{583B0956-41D3-487B-ADE2-573CC73CCB1E}" srcId="{B1C0F5BE-42E2-42EC-AB89-D9E966D90325}" destId="{2B66173F-BAB4-41D4-B0C5-CBE22451927D}" srcOrd="2" destOrd="0" parTransId="{C07A2877-3028-4E3D-A0D6-42BC7E6D1BD8}" sibTransId="{43EDFFFC-928F-4AC5-8376-0A410D53AA3B}"/>
    <dgm:cxn modelId="{03A5FB00-172D-4983-A0E3-FD994E156B78}" type="presOf" srcId="{2B66173F-BAB4-41D4-B0C5-CBE22451927D}" destId="{FCB5AF9B-7575-402E-A1A6-91E4451D0A97}" srcOrd="0" destOrd="0" presId="urn:microsoft.com/office/officeart/2005/8/layout/hierarchy5"/>
    <dgm:cxn modelId="{D3912109-CE04-4162-8306-1BE88B5B6086}" type="presOf" srcId="{83F35275-FB51-4A10-9F50-15FD3D6A4611}" destId="{7CA53316-D078-418A-ADB9-4A5B0E970E5F}" srcOrd="1" destOrd="0" presId="urn:microsoft.com/office/officeart/2005/8/layout/hierarchy5"/>
    <dgm:cxn modelId="{C453224E-D273-456B-A7EB-40E8EE6FB29B}" type="presOf" srcId="{83F35275-FB51-4A10-9F50-15FD3D6A4611}" destId="{12FBC630-0795-43DA-B0B4-770B10814DBD}" srcOrd="0" destOrd="0" presId="urn:microsoft.com/office/officeart/2005/8/layout/hierarchy5"/>
    <dgm:cxn modelId="{A22AEE73-862D-42BA-92A6-898494AC9586}" type="presOf" srcId="{C8C6F5CF-D3CB-48D3-98F2-469E127EBF83}" destId="{D23F9ABD-D214-4B03-814D-880A0D03EAD0}" srcOrd="0" destOrd="0" presId="urn:microsoft.com/office/officeart/2005/8/layout/hierarchy5"/>
    <dgm:cxn modelId="{6D7FB80A-E67E-4736-9EE8-8AE2FCD1ED94}" type="presOf" srcId="{CDA53747-98A4-4725-BBDE-5B3BC4291D7A}" destId="{17BF4A27-2DC0-4924-96E1-04476646009B}" srcOrd="0" destOrd="0" presId="urn:microsoft.com/office/officeart/2005/8/layout/hierarchy5"/>
    <dgm:cxn modelId="{8E89B128-4570-4054-A6D2-9FFFC46AD160}" type="presOf" srcId="{70B5CE40-38AE-4AE6-8F64-50B2C83DEE95}" destId="{08DDD933-9DDA-4200-902D-A3071BAB93AC}" srcOrd="0" destOrd="0" presId="urn:microsoft.com/office/officeart/2005/8/layout/hierarchy5"/>
    <dgm:cxn modelId="{94357074-FF79-4E84-BC29-B0994213C5DE}" srcId="{F5242C25-719B-4417-86FE-0E288334FC30}" destId="{B1C0F5BE-42E2-42EC-AB89-D9E966D90325}" srcOrd="0" destOrd="0" parTransId="{C8C6F5CF-D3CB-48D3-98F2-469E127EBF83}" sibTransId="{26C64A73-3101-4325-BCD5-322E35504DEA}"/>
    <dgm:cxn modelId="{892B9AD0-B9A5-4082-8463-61BF207E86E3}" srcId="{B1C0F5BE-42E2-42EC-AB89-D9E966D90325}" destId="{7EEC5D24-0E37-49B9-832F-13E25604CD30}" srcOrd="0" destOrd="0" parTransId="{856EC76F-4361-466E-B337-32F49940B7FB}" sibTransId="{7A1A01EA-4295-454B-BC45-70EF2F429433}"/>
    <dgm:cxn modelId="{58613690-FF41-4F74-B59E-15C6AB174951}" type="presOf" srcId="{7A280AA5-B2D0-4742-8EAA-9883469F1AE1}" destId="{78F706E7-DC8F-4F47-82CC-9EB9CC48985E}" srcOrd="1" destOrd="0" presId="urn:microsoft.com/office/officeart/2005/8/layout/hierarchy5"/>
    <dgm:cxn modelId="{7BF64472-6D97-40C0-8900-710D50CFE46F}" type="presOf" srcId="{F5242C25-719B-4417-86FE-0E288334FC30}" destId="{6470EDB4-57C3-46EC-9644-83C01A989821}" srcOrd="0" destOrd="0" presId="urn:microsoft.com/office/officeart/2005/8/layout/hierarchy5"/>
    <dgm:cxn modelId="{DFC05CD9-BD8E-4994-82FA-99E8C2B9758F}" type="presOf" srcId="{C07A2877-3028-4E3D-A0D6-42BC7E6D1BD8}" destId="{D93692ED-90E6-4BFC-A52D-4C7C5406C5E7}" srcOrd="0" destOrd="0" presId="urn:microsoft.com/office/officeart/2005/8/layout/hierarchy5"/>
    <dgm:cxn modelId="{C73794C7-8379-49D8-A692-5C08A268CF52}" type="presOf" srcId="{10CD1081-EB18-4EA1-8BA4-4675D95CC0C1}" destId="{B2B4E03F-88F1-4C9F-84FC-71A17AE0C4BA}" srcOrd="0" destOrd="0" presId="urn:microsoft.com/office/officeart/2005/8/layout/hierarchy5"/>
    <dgm:cxn modelId="{4E2A545B-F749-4700-969D-3BAE914793A4}" srcId="{3683C0E3-AE97-4688-89E9-93AFB0D220AB}" destId="{26805062-DBB6-4BF2-9B96-D1676D44E8A4}" srcOrd="4" destOrd="0" parTransId="{70B5CE40-38AE-4AE6-8F64-50B2C83DEE95}" sibTransId="{BCAAD8EE-86F5-4BF0-BB31-40D15BB17313}"/>
    <dgm:cxn modelId="{9BF597E5-C9FE-4A2A-9608-767A1A2F6731}" type="presOf" srcId="{3683C0E3-AE97-4688-89E9-93AFB0D220AB}" destId="{5C3DCDF7-8A52-4A1B-B1A8-52B76C1485AB}" srcOrd="0" destOrd="0" presId="urn:microsoft.com/office/officeart/2005/8/layout/hierarchy5"/>
    <dgm:cxn modelId="{078157C5-60E7-4E62-98A3-2235FAB872D4}" srcId="{3683C0E3-AE97-4688-89E9-93AFB0D220AB}" destId="{515824CA-F669-439C-BA1B-64D05F82DFC1}" srcOrd="0" destOrd="0" parTransId="{FFFA5DB5-EC7B-4732-95AD-291C0AC65F72}" sibTransId="{14B3F603-7EA9-497B-BC5E-A17715610E66}"/>
    <dgm:cxn modelId="{5528E242-3913-4D33-A629-AAF5D3D5CF8C}" srcId="{3683C0E3-AE97-4688-89E9-93AFB0D220AB}" destId="{10CD1081-EB18-4EA1-8BA4-4675D95CC0C1}" srcOrd="3" destOrd="0" parTransId="{7DDE5E7C-0DD0-426D-AE1C-1876C5EF21F2}" sibTransId="{AA5C61DC-630B-4FD6-8269-E6069D5B49E0}"/>
    <dgm:cxn modelId="{762D0E80-8311-479F-87D5-2B78E1F6FDAE}" type="presOf" srcId="{7DDE5E7C-0DD0-426D-AE1C-1876C5EF21F2}" destId="{9C3DABD3-FE99-47D0-BE9C-5599C2727954}" srcOrd="1" destOrd="0" presId="urn:microsoft.com/office/officeart/2005/8/layout/hierarchy5"/>
    <dgm:cxn modelId="{D4A6FE00-4FC5-4F9C-8246-00C0E29EFB3F}" type="presParOf" srcId="{29C33C1E-FC8E-41EC-BECC-8C58C7B59D85}" destId="{A5F4F959-A789-49CF-AEA2-86DB58BE734F}" srcOrd="0" destOrd="0" presId="urn:microsoft.com/office/officeart/2005/8/layout/hierarchy5"/>
    <dgm:cxn modelId="{0C62E97F-C928-4192-984B-00909FF0809C}" type="presParOf" srcId="{A5F4F959-A789-49CF-AEA2-86DB58BE734F}" destId="{035B825A-837A-42B9-A05B-CB0C01DA1887}" srcOrd="0" destOrd="0" presId="urn:microsoft.com/office/officeart/2005/8/layout/hierarchy5"/>
    <dgm:cxn modelId="{A25B354A-4642-4F42-8121-78450F3A3822}" type="presParOf" srcId="{035B825A-837A-42B9-A05B-CB0C01DA1887}" destId="{527D7B59-D328-4FC4-822A-01D82197BCEB}" srcOrd="0" destOrd="0" presId="urn:microsoft.com/office/officeart/2005/8/layout/hierarchy5"/>
    <dgm:cxn modelId="{6C9EA553-3B30-4804-ADA5-3B06391F5ED0}" type="presParOf" srcId="{527D7B59-D328-4FC4-822A-01D82197BCEB}" destId="{6470EDB4-57C3-46EC-9644-83C01A989821}" srcOrd="0" destOrd="0" presId="urn:microsoft.com/office/officeart/2005/8/layout/hierarchy5"/>
    <dgm:cxn modelId="{ABDF1809-3EF7-4AB8-A320-7A5ECC250D81}" type="presParOf" srcId="{527D7B59-D328-4FC4-822A-01D82197BCEB}" destId="{C4E406AD-8D8D-4AC4-87BC-C800E9D570C7}" srcOrd="1" destOrd="0" presId="urn:microsoft.com/office/officeart/2005/8/layout/hierarchy5"/>
    <dgm:cxn modelId="{C9E98792-FB22-4136-9FF0-8246679B4BF6}" type="presParOf" srcId="{C4E406AD-8D8D-4AC4-87BC-C800E9D570C7}" destId="{D23F9ABD-D214-4B03-814D-880A0D03EAD0}" srcOrd="0" destOrd="0" presId="urn:microsoft.com/office/officeart/2005/8/layout/hierarchy5"/>
    <dgm:cxn modelId="{A0D5487D-AD00-41FA-8C2D-ACF1388CFF7B}" type="presParOf" srcId="{D23F9ABD-D214-4B03-814D-880A0D03EAD0}" destId="{A91EC737-7F90-44E9-8F23-8154A18D1CA4}" srcOrd="0" destOrd="0" presId="urn:microsoft.com/office/officeart/2005/8/layout/hierarchy5"/>
    <dgm:cxn modelId="{2F1C4EDB-86E6-491E-BC61-7DC9F33B6453}" type="presParOf" srcId="{C4E406AD-8D8D-4AC4-87BC-C800E9D570C7}" destId="{34404E2B-2BC7-4E33-9D0E-9BE212DB0C2F}" srcOrd="1" destOrd="0" presId="urn:microsoft.com/office/officeart/2005/8/layout/hierarchy5"/>
    <dgm:cxn modelId="{3C2863B5-8C1A-48B4-974F-DB4B385D323D}" type="presParOf" srcId="{34404E2B-2BC7-4E33-9D0E-9BE212DB0C2F}" destId="{E99E6379-F757-407C-B75D-2CA9BF02B950}" srcOrd="0" destOrd="0" presId="urn:microsoft.com/office/officeart/2005/8/layout/hierarchy5"/>
    <dgm:cxn modelId="{B51AB3AE-19C0-47DD-BFC8-3EF5FE42A0E3}" type="presParOf" srcId="{34404E2B-2BC7-4E33-9D0E-9BE212DB0C2F}" destId="{DD663DF7-FB8F-4A5C-B311-B0756E824E90}" srcOrd="1" destOrd="0" presId="urn:microsoft.com/office/officeart/2005/8/layout/hierarchy5"/>
    <dgm:cxn modelId="{7EFD5CDF-5756-4251-9154-1082649D602A}" type="presParOf" srcId="{DD663DF7-FB8F-4A5C-B311-B0756E824E90}" destId="{C74C3ACA-06B6-4C2D-9526-3C860A86DA59}" srcOrd="0" destOrd="0" presId="urn:microsoft.com/office/officeart/2005/8/layout/hierarchy5"/>
    <dgm:cxn modelId="{C935304A-ED45-4B23-A9CB-25AF5F4442C9}" type="presParOf" srcId="{C74C3ACA-06B6-4C2D-9526-3C860A86DA59}" destId="{66F3E6C5-97A4-4B1D-BA17-EF9FF9E06DC3}" srcOrd="0" destOrd="0" presId="urn:microsoft.com/office/officeart/2005/8/layout/hierarchy5"/>
    <dgm:cxn modelId="{10571EFB-93D7-48A6-B417-AB0F55543F57}" type="presParOf" srcId="{DD663DF7-FB8F-4A5C-B311-B0756E824E90}" destId="{F324553B-1E44-4278-94BA-441F069BD95C}" srcOrd="1" destOrd="0" presId="urn:microsoft.com/office/officeart/2005/8/layout/hierarchy5"/>
    <dgm:cxn modelId="{93375055-CE75-4C5F-9A5F-59529434BF23}" type="presParOf" srcId="{F324553B-1E44-4278-94BA-441F069BD95C}" destId="{7272C2F3-97B5-428D-ADBD-C03CF044A619}" srcOrd="0" destOrd="0" presId="urn:microsoft.com/office/officeart/2005/8/layout/hierarchy5"/>
    <dgm:cxn modelId="{7FE8AFC7-40E5-4BDE-B1B6-07A2F2094FDA}" type="presParOf" srcId="{F324553B-1E44-4278-94BA-441F069BD95C}" destId="{CE968B53-1FCE-4E2D-85E2-920567E998D0}" srcOrd="1" destOrd="0" presId="urn:microsoft.com/office/officeart/2005/8/layout/hierarchy5"/>
    <dgm:cxn modelId="{985861CA-0C16-42D7-B272-1CC4A83FCFC2}" type="presParOf" srcId="{DD663DF7-FB8F-4A5C-B311-B0756E824E90}" destId="{A8B1EC33-A680-4703-A418-9DDB4A6F1E87}" srcOrd="2" destOrd="0" presId="urn:microsoft.com/office/officeart/2005/8/layout/hierarchy5"/>
    <dgm:cxn modelId="{78D0DBC8-7851-4883-8DCC-E3844167B2AC}" type="presParOf" srcId="{A8B1EC33-A680-4703-A418-9DDB4A6F1E87}" destId="{75085EC0-6C3C-4CA7-83CC-0518FB6BF13E}" srcOrd="0" destOrd="0" presId="urn:microsoft.com/office/officeart/2005/8/layout/hierarchy5"/>
    <dgm:cxn modelId="{0D873825-72D2-4605-BB01-4BB4E5EAF5B6}" type="presParOf" srcId="{DD663DF7-FB8F-4A5C-B311-B0756E824E90}" destId="{8802885A-995B-4925-BFC8-B3887A653BFB}" srcOrd="3" destOrd="0" presId="urn:microsoft.com/office/officeart/2005/8/layout/hierarchy5"/>
    <dgm:cxn modelId="{74987A49-194E-47F0-B65A-3F15958EB474}" type="presParOf" srcId="{8802885A-995B-4925-BFC8-B3887A653BFB}" destId="{39303635-2954-4A19-ABCF-A3D79940A7E7}" srcOrd="0" destOrd="0" presId="urn:microsoft.com/office/officeart/2005/8/layout/hierarchy5"/>
    <dgm:cxn modelId="{ECFCE81A-F45C-4503-8546-7A1EDF0B3D9F}" type="presParOf" srcId="{8802885A-995B-4925-BFC8-B3887A653BFB}" destId="{54754E63-DBCD-471D-8496-C69F29FB4007}" srcOrd="1" destOrd="0" presId="urn:microsoft.com/office/officeart/2005/8/layout/hierarchy5"/>
    <dgm:cxn modelId="{B1F10C9D-224F-4293-8B22-A8BB38743A66}" type="presParOf" srcId="{DD663DF7-FB8F-4A5C-B311-B0756E824E90}" destId="{D93692ED-90E6-4BFC-A52D-4C7C5406C5E7}" srcOrd="4" destOrd="0" presId="urn:microsoft.com/office/officeart/2005/8/layout/hierarchy5"/>
    <dgm:cxn modelId="{95841D7B-AC4E-4665-ABF6-346E681EDB2F}" type="presParOf" srcId="{D93692ED-90E6-4BFC-A52D-4C7C5406C5E7}" destId="{B9FCB21F-DCB6-49DD-AE22-26F14DB44E58}" srcOrd="0" destOrd="0" presId="urn:microsoft.com/office/officeart/2005/8/layout/hierarchy5"/>
    <dgm:cxn modelId="{5CE254E7-7E3E-4644-B252-2BBD204A78E1}" type="presParOf" srcId="{DD663DF7-FB8F-4A5C-B311-B0756E824E90}" destId="{66DE0A24-7A0E-4212-ACFB-145A3A227C48}" srcOrd="5" destOrd="0" presId="urn:microsoft.com/office/officeart/2005/8/layout/hierarchy5"/>
    <dgm:cxn modelId="{C0EBF487-C3FB-47E3-B460-39A71FCBD3F1}" type="presParOf" srcId="{66DE0A24-7A0E-4212-ACFB-145A3A227C48}" destId="{FCB5AF9B-7575-402E-A1A6-91E4451D0A97}" srcOrd="0" destOrd="0" presId="urn:microsoft.com/office/officeart/2005/8/layout/hierarchy5"/>
    <dgm:cxn modelId="{DB068C77-83E1-4922-A5C9-E009E4D541ED}" type="presParOf" srcId="{66DE0A24-7A0E-4212-ACFB-145A3A227C48}" destId="{E78A8C34-8C7A-41CA-B8F0-D047A7710766}" srcOrd="1" destOrd="0" presId="urn:microsoft.com/office/officeart/2005/8/layout/hierarchy5"/>
    <dgm:cxn modelId="{D4760262-94CE-456B-A687-5E3E212D4D24}" type="presParOf" srcId="{C4E406AD-8D8D-4AC4-87BC-C800E9D570C7}" destId="{C08D0C0F-101E-4236-A49C-F3E0324F7E7A}" srcOrd="2" destOrd="0" presId="urn:microsoft.com/office/officeart/2005/8/layout/hierarchy5"/>
    <dgm:cxn modelId="{260375F8-F719-4706-8E3D-1A2094E7608D}" type="presParOf" srcId="{C08D0C0F-101E-4236-A49C-F3E0324F7E7A}" destId="{78F706E7-DC8F-4F47-82CC-9EB9CC48985E}" srcOrd="0" destOrd="0" presId="urn:microsoft.com/office/officeart/2005/8/layout/hierarchy5"/>
    <dgm:cxn modelId="{81ED0F29-FED5-4338-959F-132F16DE0A5C}" type="presParOf" srcId="{C4E406AD-8D8D-4AC4-87BC-C800E9D570C7}" destId="{514D002B-E88E-49D5-AE48-F464F95B6566}" srcOrd="3" destOrd="0" presId="urn:microsoft.com/office/officeart/2005/8/layout/hierarchy5"/>
    <dgm:cxn modelId="{2C3550BA-2293-4590-865E-B645C8866C2E}" type="presParOf" srcId="{514D002B-E88E-49D5-AE48-F464F95B6566}" destId="{5C3DCDF7-8A52-4A1B-B1A8-52B76C1485AB}" srcOrd="0" destOrd="0" presId="urn:microsoft.com/office/officeart/2005/8/layout/hierarchy5"/>
    <dgm:cxn modelId="{74A290DE-3F63-4EC8-9C55-638B05CF0BC6}" type="presParOf" srcId="{514D002B-E88E-49D5-AE48-F464F95B6566}" destId="{46B3750F-8B19-4A49-95FC-AED9BBEDF653}" srcOrd="1" destOrd="0" presId="urn:microsoft.com/office/officeart/2005/8/layout/hierarchy5"/>
    <dgm:cxn modelId="{960C726A-683B-4394-B84C-437FA1767AD2}" type="presParOf" srcId="{46B3750F-8B19-4A49-95FC-AED9BBEDF653}" destId="{9A2CDE7E-AD27-426A-846A-6603CC623B0F}" srcOrd="0" destOrd="0" presId="urn:microsoft.com/office/officeart/2005/8/layout/hierarchy5"/>
    <dgm:cxn modelId="{CE37CCE9-89A7-441A-B9DF-EF946CF516A9}" type="presParOf" srcId="{9A2CDE7E-AD27-426A-846A-6603CC623B0F}" destId="{9737A3A6-648B-404A-A6D6-9F7D9C69B319}" srcOrd="0" destOrd="0" presId="urn:microsoft.com/office/officeart/2005/8/layout/hierarchy5"/>
    <dgm:cxn modelId="{C3F77D7E-71DF-44F8-98EC-728477018FBE}" type="presParOf" srcId="{46B3750F-8B19-4A49-95FC-AED9BBEDF653}" destId="{2CE19B16-558C-4022-B95D-491F79FC62AD}" srcOrd="1" destOrd="0" presId="urn:microsoft.com/office/officeart/2005/8/layout/hierarchy5"/>
    <dgm:cxn modelId="{8926A2FD-3B15-4C20-9EA2-8E1AED648137}" type="presParOf" srcId="{2CE19B16-558C-4022-B95D-491F79FC62AD}" destId="{66FF9487-2B28-42B7-9923-E1ADE2BEE7C9}" srcOrd="0" destOrd="0" presId="urn:microsoft.com/office/officeart/2005/8/layout/hierarchy5"/>
    <dgm:cxn modelId="{BE08205B-44E2-42EB-AEF3-4E6C19431A87}" type="presParOf" srcId="{2CE19B16-558C-4022-B95D-491F79FC62AD}" destId="{65DEF98D-11EA-4456-98D1-A97172971D41}" srcOrd="1" destOrd="0" presId="urn:microsoft.com/office/officeart/2005/8/layout/hierarchy5"/>
    <dgm:cxn modelId="{1F33B320-8084-4074-BC2B-A764C6E02BDF}" type="presParOf" srcId="{46B3750F-8B19-4A49-95FC-AED9BBEDF653}" destId="{12FBC630-0795-43DA-B0B4-770B10814DBD}" srcOrd="2" destOrd="0" presId="urn:microsoft.com/office/officeart/2005/8/layout/hierarchy5"/>
    <dgm:cxn modelId="{CE429596-FD7B-4FBB-915F-B11EE86E0574}" type="presParOf" srcId="{12FBC630-0795-43DA-B0B4-770B10814DBD}" destId="{7CA53316-D078-418A-ADB9-4A5B0E970E5F}" srcOrd="0" destOrd="0" presId="urn:microsoft.com/office/officeart/2005/8/layout/hierarchy5"/>
    <dgm:cxn modelId="{910A6C4A-7268-4E24-8128-7E91962968FF}" type="presParOf" srcId="{46B3750F-8B19-4A49-95FC-AED9BBEDF653}" destId="{B4B897F2-C701-4B3A-8229-5FCB8DFDACCB}" srcOrd="3" destOrd="0" presId="urn:microsoft.com/office/officeart/2005/8/layout/hierarchy5"/>
    <dgm:cxn modelId="{3153E7F6-D202-4F32-9DDF-A87B5C314D3E}" type="presParOf" srcId="{B4B897F2-C701-4B3A-8229-5FCB8DFDACCB}" destId="{17BF4A27-2DC0-4924-96E1-04476646009B}" srcOrd="0" destOrd="0" presId="urn:microsoft.com/office/officeart/2005/8/layout/hierarchy5"/>
    <dgm:cxn modelId="{E6B2E219-E3E7-4E19-B8A2-906E69854114}" type="presParOf" srcId="{B4B897F2-C701-4B3A-8229-5FCB8DFDACCB}" destId="{41EDE017-92BE-4891-86B3-E67D0BDDAF89}" srcOrd="1" destOrd="0" presId="urn:microsoft.com/office/officeart/2005/8/layout/hierarchy5"/>
    <dgm:cxn modelId="{85519856-2F34-4054-AF58-98A0E0A78A68}" type="presParOf" srcId="{46B3750F-8B19-4A49-95FC-AED9BBEDF653}" destId="{B0779DAF-6BD4-4378-868C-1816BC476832}" srcOrd="4" destOrd="0" presId="urn:microsoft.com/office/officeart/2005/8/layout/hierarchy5"/>
    <dgm:cxn modelId="{0328745F-8DB9-4440-A65E-8F3AA2D4766F}" type="presParOf" srcId="{B0779DAF-6BD4-4378-868C-1816BC476832}" destId="{803650A7-2428-4718-B190-007DB67E0F3D}" srcOrd="0" destOrd="0" presId="urn:microsoft.com/office/officeart/2005/8/layout/hierarchy5"/>
    <dgm:cxn modelId="{371506A1-356E-469F-A0F0-C5CB3FCC6FDF}" type="presParOf" srcId="{46B3750F-8B19-4A49-95FC-AED9BBEDF653}" destId="{07379287-3AB0-425E-AD28-EB06FE58FB6B}" srcOrd="5" destOrd="0" presId="urn:microsoft.com/office/officeart/2005/8/layout/hierarchy5"/>
    <dgm:cxn modelId="{4F445A97-26E3-4626-923C-7982C9C0FE65}" type="presParOf" srcId="{07379287-3AB0-425E-AD28-EB06FE58FB6B}" destId="{6E04E876-BD14-4E70-92CB-852844C84249}" srcOrd="0" destOrd="0" presId="urn:microsoft.com/office/officeart/2005/8/layout/hierarchy5"/>
    <dgm:cxn modelId="{D1FDED74-C2A0-4473-B884-1A2775A7A9BC}" type="presParOf" srcId="{07379287-3AB0-425E-AD28-EB06FE58FB6B}" destId="{A7D1D9EA-6DE6-463F-BA91-588AC2F483BC}" srcOrd="1" destOrd="0" presId="urn:microsoft.com/office/officeart/2005/8/layout/hierarchy5"/>
    <dgm:cxn modelId="{B34BDFFB-E2B3-4BBE-B812-84B6ADD361B4}" type="presParOf" srcId="{46B3750F-8B19-4A49-95FC-AED9BBEDF653}" destId="{AFB5E990-A5F9-470B-913F-DF6D0E9D54AC}" srcOrd="6" destOrd="0" presId="urn:microsoft.com/office/officeart/2005/8/layout/hierarchy5"/>
    <dgm:cxn modelId="{1F33AD7F-D925-44D1-AE95-7BA55666313B}" type="presParOf" srcId="{AFB5E990-A5F9-470B-913F-DF6D0E9D54AC}" destId="{9C3DABD3-FE99-47D0-BE9C-5599C2727954}" srcOrd="0" destOrd="0" presId="urn:microsoft.com/office/officeart/2005/8/layout/hierarchy5"/>
    <dgm:cxn modelId="{15E3F38D-B688-4212-A63F-094DCF458CDC}" type="presParOf" srcId="{46B3750F-8B19-4A49-95FC-AED9BBEDF653}" destId="{94A1A7A3-85DE-49F2-B6A2-271FA51345BB}" srcOrd="7" destOrd="0" presId="urn:microsoft.com/office/officeart/2005/8/layout/hierarchy5"/>
    <dgm:cxn modelId="{DD813CC0-541B-464A-88DF-BFB3480C38E2}" type="presParOf" srcId="{94A1A7A3-85DE-49F2-B6A2-271FA51345BB}" destId="{B2B4E03F-88F1-4C9F-84FC-71A17AE0C4BA}" srcOrd="0" destOrd="0" presId="urn:microsoft.com/office/officeart/2005/8/layout/hierarchy5"/>
    <dgm:cxn modelId="{CCC74E99-8FFE-4724-AF10-96A3193D8EEF}" type="presParOf" srcId="{94A1A7A3-85DE-49F2-B6A2-271FA51345BB}" destId="{6F0C5780-BC5E-4161-BF31-D66E9DCC13C0}" srcOrd="1" destOrd="0" presId="urn:microsoft.com/office/officeart/2005/8/layout/hierarchy5"/>
    <dgm:cxn modelId="{CDCEBA6F-C38C-4779-9C72-432F40E4FEEA}" type="presParOf" srcId="{46B3750F-8B19-4A49-95FC-AED9BBEDF653}" destId="{08DDD933-9DDA-4200-902D-A3071BAB93AC}" srcOrd="8" destOrd="0" presId="urn:microsoft.com/office/officeart/2005/8/layout/hierarchy5"/>
    <dgm:cxn modelId="{FDBBD724-DAE9-4F99-8A0B-61DCF96B597B}" type="presParOf" srcId="{08DDD933-9DDA-4200-902D-A3071BAB93AC}" destId="{BAA6B086-50E3-40D5-BAB5-9D05B9075976}" srcOrd="0" destOrd="0" presId="urn:microsoft.com/office/officeart/2005/8/layout/hierarchy5"/>
    <dgm:cxn modelId="{6878C0E0-87AE-43E4-9D89-61A1A363343C}" type="presParOf" srcId="{46B3750F-8B19-4A49-95FC-AED9BBEDF653}" destId="{9ADB50F0-7356-42C5-9D2A-EDF27DC75A92}" srcOrd="9" destOrd="0" presId="urn:microsoft.com/office/officeart/2005/8/layout/hierarchy5"/>
    <dgm:cxn modelId="{3320169D-06CA-45E9-8D28-C7432A556B38}" type="presParOf" srcId="{9ADB50F0-7356-42C5-9D2A-EDF27DC75A92}" destId="{71AEC897-3CC9-4888-B9AD-5C0FCC2853BA}" srcOrd="0" destOrd="0" presId="urn:microsoft.com/office/officeart/2005/8/layout/hierarchy5"/>
    <dgm:cxn modelId="{9CE5C929-E803-41C9-9794-ED91E2FC5970}" type="presParOf" srcId="{9ADB50F0-7356-42C5-9D2A-EDF27DC75A92}" destId="{DC7E4A77-C59B-4C68-AE3D-AD9A3C641ADF}" srcOrd="1" destOrd="0" presId="urn:microsoft.com/office/officeart/2005/8/layout/hierarchy5"/>
    <dgm:cxn modelId="{8F644A31-5CB5-4326-9D51-09C5623960D2}" type="presParOf" srcId="{29C33C1E-FC8E-41EC-BECC-8C58C7B59D85}" destId="{543C5403-018D-434E-89EA-3A13A563B4F4}"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1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بطئی</a:t>
          </a:r>
          <a:endParaRPr lang="fa-IR" sz="11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200" b="0" kern="1200" dirty="0" smtClean="0">
              <a:effectLst/>
              <a:latin typeface="+mn-lt"/>
              <a:ea typeface="+mn-ea"/>
              <a:cs typeface="2  Farnaz" pitchFamily="2" charset="-78"/>
            </a:rPr>
            <a:t>حرارت</a:t>
          </a:r>
        </a:p>
      </dgm:t>
    </dgm:pt>
    <dgm:pt modelId="{856EC76F-4361-466E-B337-32F49940B7FB}" type="parTrans" cxnId="{892B9AD0-B9A5-4082-8463-61BF207E86E3}">
      <dgm:prSet>
        <dgm:style>
          <a:lnRef idx="2">
            <a:schemeClr val="accent6">
              <a:shade val="50000"/>
            </a:schemeClr>
          </a:lnRef>
          <a:fillRef idx="1">
            <a:schemeClr val="accent6"/>
          </a:fillRef>
          <a:effectRef idx="0">
            <a:schemeClr val="accent6"/>
          </a:effectRef>
          <a:fontRef idx="minor">
            <a:schemeClr val="lt1"/>
          </a:fontRef>
        </dgm:style>
      </dgm:prSet>
      <dgm:spPr>
        <a:ln>
          <a:solidFill>
            <a:schemeClr val="accent1"/>
          </a:solidFill>
        </a:ln>
      </dgm:spPr>
      <dgm:t>
        <a:bodyPr/>
        <a:lstStyle/>
        <a:p>
          <a:pPr rtl="1"/>
          <a:endParaRPr lang="fa-IR">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b="0" dirty="0" smtClean="0">
              <a:effectLst>
                <a:outerShdw blurRad="38100" dist="38100" dir="2700000" algn="tl">
                  <a:srgbClr val="000000">
                    <a:alpha val="43137"/>
                  </a:srgbClr>
                </a:outerShdw>
              </a:effectLst>
              <a:latin typeface="+mn-lt"/>
              <a:ea typeface="+mn-ea"/>
              <a:cs typeface="2  Farnaz" pitchFamily="2" charset="-78"/>
            </a:rPr>
            <a:t>عوامل گیاهی در طبیعت</a:t>
          </a:r>
          <a:endParaRPr lang="fa-IR" dirty="0">
            <a:effectLst/>
            <a:cs typeface="2  Farnaz" pitchFamily="2" charset="-78"/>
          </a:endParaRPr>
        </a:p>
      </dgm:t>
    </dgm:pt>
    <dgm:pt modelId="{6C5BA447-6F34-415C-AB10-E46FE376CE2F}" type="parTrans" cxnId="{8CAC14A5-E64D-4DDB-BAD5-BCA339C9C3BC}">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b="0" dirty="0" smtClean="0">
              <a:effectLst>
                <a:outerShdw blurRad="38100" dist="38100" dir="2700000" algn="tl">
                  <a:srgbClr val="000000">
                    <a:alpha val="43137"/>
                  </a:srgbClr>
                </a:outerShdw>
              </a:effectLst>
              <a:latin typeface="+mn-lt"/>
              <a:ea typeface="+mn-ea"/>
              <a:cs typeface="2  Farnaz" pitchFamily="2" charset="-78"/>
            </a:rPr>
            <a:t>عوامل شیمیایی</a:t>
          </a:r>
          <a:endParaRPr lang="fa-IR"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a:effectLst/>
            <a:cs typeface="2  Farnaz" pitchFamily="2" charset="-78"/>
          </a:endParaRPr>
        </a:p>
      </dgm:t>
    </dgm:pt>
    <dgm:pt modelId="{3C50D2F2-2411-469D-B361-BA8B7B7A83D9}">
      <dgm:prSet/>
      <dgm:spPr/>
      <dgm:t>
        <a:bodyPr/>
        <a:lstStyle/>
        <a:p>
          <a:pPr rtl="1"/>
          <a:r>
            <a:rPr lang="fa-IR" b="0" dirty="0" smtClean="0">
              <a:effectLst>
                <a:outerShdw blurRad="38100" dist="38100" dir="2700000" algn="tl">
                  <a:srgbClr val="000000">
                    <a:alpha val="43137"/>
                  </a:srgbClr>
                </a:outerShdw>
              </a:effectLst>
              <a:latin typeface="+mn-lt"/>
              <a:ea typeface="+mn-ea"/>
              <a:cs typeface="2  Farnaz" pitchFamily="2" charset="-78"/>
            </a:rPr>
            <a:t>عوامل فیزیکی طبیعت</a:t>
          </a:r>
          <a:endParaRPr lang="en-US" dirty="0"/>
        </a:p>
      </dgm:t>
    </dgm:pt>
    <dgm:pt modelId="{1BC96000-E5F2-4202-A56B-24F8F73B672B}" type="parTrans" cxnId="{ABE478BA-708B-40A7-9E9E-F55D5BB2ED46}">
      <dgm:prSet/>
      <dgm:spPr/>
      <dgm:t>
        <a:bodyPr/>
        <a:lstStyle/>
        <a:p>
          <a:endParaRPr lang="en-US"/>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200" b="0" kern="1200" dirty="0" smtClean="0">
              <a:effectLst/>
              <a:latin typeface="+mn-lt"/>
              <a:ea typeface="+mn-ea"/>
              <a:cs typeface="2  Farnaz" pitchFamily="2" charset="-78"/>
            </a:rPr>
            <a:t>رطوبت</a:t>
          </a:r>
        </a:p>
      </dgm:t>
    </dgm:pt>
    <dgm:pt modelId="{A053DD9E-1C61-41E1-9E9F-EA49D7EA0298}" type="parTrans" cxnId="{41A75112-2CCE-4D4C-AEF2-F98397DD06B2}">
      <dgm:prSet/>
      <dgm:spPr/>
      <dgm:t>
        <a:bodyPr/>
        <a:lstStyle/>
        <a:p>
          <a:endParaRPr lang="en-US"/>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200" b="1" kern="1200" dirty="0" smtClean="0">
              <a:effectLst/>
              <a:latin typeface="+mn-lt"/>
              <a:ea typeface="+mn-ea"/>
              <a:cs typeface="2  Farnaz" pitchFamily="2" charset="-78"/>
            </a:rPr>
            <a:t>باد</a:t>
          </a:r>
        </a:p>
      </dgm:t>
    </dgm:pt>
    <dgm:pt modelId="{1F763D98-3AF6-4E2F-9B11-B98CCF37086C}" type="parTrans" cxnId="{B5784338-9588-4CB8-8D33-EDACF7604675}">
      <dgm:prSet>
        <dgm:style>
          <a:lnRef idx="2">
            <a:schemeClr val="accent6"/>
          </a:lnRef>
          <a:fillRef idx="0">
            <a:schemeClr val="accent6"/>
          </a:fillRef>
          <a:effectRef idx="1">
            <a:schemeClr val="accent6"/>
          </a:effectRef>
          <a:fontRef idx="minor">
            <a:schemeClr val="tx1"/>
          </a:fontRef>
        </dgm:style>
      </dgm:prSet>
      <dgm:spPr/>
      <dgm:t>
        <a:bodyPr/>
        <a:lstStyle/>
        <a:p>
          <a:endParaRPr lang="en-US"/>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2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dgm:style>
          <a:lnRef idx="2">
            <a:schemeClr val="accent6"/>
          </a:lnRef>
          <a:fillRef idx="0">
            <a:schemeClr val="accent6"/>
          </a:fillRef>
          <a:effectRef idx="1">
            <a:schemeClr val="accent6"/>
          </a:effectRef>
          <a:fontRef idx="minor">
            <a:schemeClr val="tx1"/>
          </a:fontRef>
        </dgm:style>
      </dgm:prSet>
      <dgm:spPr/>
      <dgm:t>
        <a:bodyPr/>
        <a:lstStyle/>
        <a:p>
          <a:endParaRPr lang="en-US"/>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131C7C65-70E5-4F68-950D-31053B52D33B}" type="presOf" srcId="{6C5BA447-6F34-415C-AB10-E46FE376CE2F}" destId="{5F25E1A2-77B0-4772-94AD-FFB573A2A8D0}" srcOrd="1" destOrd="0" presId="urn:microsoft.com/office/officeart/2005/8/layout/hierarchy2"/>
    <dgm:cxn modelId="{DB2F12DF-363A-46E5-9DED-5535E981ECC4}" type="presOf" srcId="{1BC96000-E5F2-4202-A56B-24F8F73B672B}" destId="{5545C53C-01A1-44B5-8745-84B61B92D9A3}" srcOrd="0" destOrd="0" presId="urn:microsoft.com/office/officeart/2005/8/layout/hierarchy2"/>
    <dgm:cxn modelId="{07EEACD6-0263-443D-8E5D-B60109363BF7}" type="presOf" srcId="{9EFB3D40-81C3-4721-AFEF-EEB2B3B7E46A}" destId="{8A7AAC93-B680-4009-A17D-59C0B5FC57ED}" srcOrd="1" destOrd="0" presId="urn:microsoft.com/office/officeart/2005/8/layout/hierarchy2"/>
    <dgm:cxn modelId="{C63B9CBC-F957-4370-ADC6-0FDADE7190CB}" type="presOf" srcId="{1F763D98-3AF6-4E2F-9B11-B98CCF37086C}" destId="{45E4076E-6D00-46EB-A03E-F15B11B07F19}" srcOrd="0" destOrd="0" presId="urn:microsoft.com/office/officeart/2005/8/layout/hierarchy2"/>
    <dgm:cxn modelId="{05EE8F85-EACC-49ED-B06D-D1FF482431CD}" type="presOf" srcId="{1F763D98-3AF6-4E2F-9B11-B98CCF37086C}" destId="{D71B1A3E-2669-40C2-ABAC-758777DE0ABF}" srcOrd="1" destOrd="0" presId="urn:microsoft.com/office/officeart/2005/8/layout/hierarchy2"/>
    <dgm:cxn modelId="{61AC93D2-C6AB-48B1-88C6-B90AC1190D2C}" type="presOf" srcId="{BB45C745-FFF7-485E-8A91-AB33502BE176}" destId="{A92F93DD-275E-45FC-A1AE-EB78149554D5}" srcOrd="0" destOrd="0" presId="urn:microsoft.com/office/officeart/2005/8/layout/hierarchy2"/>
    <dgm:cxn modelId="{4D437434-DCF0-4949-9734-14EB6A71FDAC}" type="presOf" srcId="{1BC96000-E5F2-4202-A56B-24F8F73B672B}" destId="{82CB33F4-6EC4-4F99-A7B2-CC062AEE9376}" srcOrd="1" destOrd="0" presId="urn:microsoft.com/office/officeart/2005/8/layout/hierarchy2"/>
    <dgm:cxn modelId="{5DA47B74-C618-45D5-A027-C663EF91797D}" type="presOf" srcId="{46F3D17B-5041-48E9-B0F0-8AF853D15B17}" destId="{A6993D0C-EA7B-4565-A478-41A1886CF994}" srcOrd="0" destOrd="0" presId="urn:microsoft.com/office/officeart/2005/8/layout/hierarchy2"/>
    <dgm:cxn modelId="{BEFD5B3C-3184-493C-8AB8-301BB5E8A561}" type="presOf" srcId="{A9CE14C8-E505-4846-8976-530323E814A2}" destId="{DEFA8B5F-A47C-433A-91E1-9E86F6335F6B}"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168BEDC3-23B1-4049-A9EF-7144EBF70E94}" type="presOf" srcId="{7EEC5D24-0E37-49B9-832F-13E25604CD30}" destId="{8E1D12C9-7C45-4293-B626-BA73D6F2CEA3}" srcOrd="0" destOrd="0" presId="urn:microsoft.com/office/officeart/2005/8/layout/hierarchy2"/>
    <dgm:cxn modelId="{C819B216-59B5-44BB-90D4-60BCA3BD96B4}" type="presOf" srcId="{9EFB3D40-81C3-4721-AFEF-EEB2B3B7E46A}" destId="{73307F7A-456C-46A1-8E0B-34C2AE54AFAB}" srcOrd="0" destOrd="0" presId="urn:microsoft.com/office/officeart/2005/8/layout/hierarchy2"/>
    <dgm:cxn modelId="{8208EFF8-7E7E-4FB4-ADA0-F8F8BD357C22}" type="presOf" srcId="{37E2D55C-A516-47C3-9ECC-9F4BDC9E564A}" destId="{3EB514CC-55CD-4F9D-8029-C9FFC2F263DC}" srcOrd="1"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85B08AE3-7EE4-48AB-B571-1076A695490F}" type="presOf" srcId="{A9718123-6258-4799-B997-3078C1353817}" destId="{3FF3BCBC-A689-4242-9B9E-45240E04B78F}" srcOrd="0" destOrd="0" presId="urn:microsoft.com/office/officeart/2005/8/layout/hierarchy2"/>
    <dgm:cxn modelId="{08F6DF10-8177-4C31-B984-ECD8538166F5}" type="presOf" srcId="{F5242C25-719B-4417-86FE-0E288334FC30}" destId="{1BC1C976-B0A0-4776-9248-5380582F1F23}"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31CD8901-0396-4394-9776-37FB65947380}" type="presOf" srcId="{4FD787A0-05F6-4517-97FA-FFCFC984DEB6}" destId="{5686A424-C0E5-4267-9246-E7211E74B059}" srcOrd="0" destOrd="0" presId="urn:microsoft.com/office/officeart/2005/8/layout/hierarchy2"/>
    <dgm:cxn modelId="{B5784338-9588-4CB8-8D33-EDACF7604675}" srcId="{3C50D2F2-2411-469D-B361-BA8B7B7A83D9}" destId="{BB45C745-FFF7-485E-8A91-AB33502BE176}" srcOrd="2" destOrd="0" parTransId="{1F763D98-3AF6-4E2F-9B11-B98CCF37086C}" sibTransId="{26E37E6C-039D-4CB6-9C5D-94FA4110FDDC}"/>
    <dgm:cxn modelId="{CCB1BA49-1BB9-4824-9EC0-B3B6AB648C97}" type="presOf" srcId="{6C5BA447-6F34-415C-AB10-E46FE376CE2F}" destId="{6924FDA5-AB82-4BB8-B3AE-FBAE7219991D}" srcOrd="0" destOrd="0" presId="urn:microsoft.com/office/officeart/2005/8/layout/hierarchy2"/>
    <dgm:cxn modelId="{277D342C-091C-40CF-A06F-CB8FABC1157A}" type="presOf" srcId="{F0D4EE0B-EF98-4031-A5DD-F03FCC97E37F}" destId="{AFAEEEC3-E300-48F5-A371-24126C42B3FF}" srcOrd="0"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922D3CF1-71B2-40BB-98D8-F50673230230}" type="presOf" srcId="{A053DD9E-1C61-41E1-9E9F-EA49D7EA0298}" destId="{CA421F2B-95FC-481D-9EB8-44E3250FD649}" srcOrd="0" destOrd="0" presId="urn:microsoft.com/office/officeart/2005/8/layout/hierarchy2"/>
    <dgm:cxn modelId="{56ED6A3D-4165-4F5C-B086-A6D7153C2CE8}" type="presOf" srcId="{37E2D55C-A516-47C3-9ECC-9F4BDC9E564A}" destId="{CD95AD12-4DFF-46D7-86C2-45C74B7A6F9F}" srcOrd="0" destOrd="0" presId="urn:microsoft.com/office/officeart/2005/8/layout/hierarchy2"/>
    <dgm:cxn modelId="{6CAF871E-D7D0-4D4F-9225-CAD9D55639BC}" srcId="{3C50D2F2-2411-469D-B361-BA8B7B7A83D9}" destId="{A9CE14C8-E505-4846-8976-530323E814A2}" srcOrd="3" destOrd="0" parTransId="{37E2D55C-A516-47C3-9ECC-9F4BDC9E564A}" sibTransId="{D178E850-C956-453E-8E19-FABF0DE89337}"/>
    <dgm:cxn modelId="{C7461F4D-B6AD-425D-92CB-1F5C844375D3}" type="presOf" srcId="{A053DD9E-1C61-41E1-9E9F-EA49D7EA0298}" destId="{A35CC0F7-D859-4314-A48B-0466E6E5AAFB}" srcOrd="1"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0D3585AE-F029-4C3B-A9F9-C4C9884EBF80}" type="presOf" srcId="{3C50D2F2-2411-469D-B361-BA8B7B7A83D9}" destId="{A05B1C29-2142-4299-B7DA-85BEE3B1D68B}" srcOrd="0" destOrd="0" presId="urn:microsoft.com/office/officeart/2005/8/layout/hierarchy2"/>
    <dgm:cxn modelId="{9D50DACF-F25D-463B-AF28-C85BB58AA3E3}" type="presOf" srcId="{856EC76F-4361-466E-B337-32F49940B7FB}" destId="{15EE6995-93E7-419F-B8D5-5FF530C216E6}" srcOrd="1"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EDE08BE2-2CB8-4EFA-B9C9-30FFF7D90C89}" type="presOf" srcId="{856EC76F-4361-466E-B337-32F49940B7FB}" destId="{86AF255E-5496-4203-8A29-B151AE98E52B}" srcOrd="0" destOrd="0" presId="urn:microsoft.com/office/officeart/2005/8/layout/hierarchy2"/>
    <dgm:cxn modelId="{FCD52366-0309-4571-A197-926277550DD5}" type="presParOf" srcId="{5686A424-C0E5-4267-9246-E7211E74B059}" destId="{70EC3CFD-9AC3-4DAB-81FC-AB14D248D924}" srcOrd="0" destOrd="0" presId="urn:microsoft.com/office/officeart/2005/8/layout/hierarchy2"/>
    <dgm:cxn modelId="{F15E61A3-9523-4928-BD21-8D309D72DACA}" type="presParOf" srcId="{70EC3CFD-9AC3-4DAB-81FC-AB14D248D924}" destId="{1BC1C976-B0A0-4776-9248-5380582F1F23}" srcOrd="0" destOrd="0" presId="urn:microsoft.com/office/officeart/2005/8/layout/hierarchy2"/>
    <dgm:cxn modelId="{6CAE45F0-4C2C-4FC8-A371-304C2B741638}" type="presParOf" srcId="{70EC3CFD-9AC3-4DAB-81FC-AB14D248D924}" destId="{47C1435B-D863-4433-9943-9D986A913722}" srcOrd="1" destOrd="0" presId="urn:microsoft.com/office/officeart/2005/8/layout/hierarchy2"/>
    <dgm:cxn modelId="{271BED75-A35D-4F17-B2B3-D733520796F0}" type="presParOf" srcId="{47C1435B-D863-4433-9943-9D986A913722}" destId="{5545C53C-01A1-44B5-8745-84B61B92D9A3}" srcOrd="0" destOrd="0" presId="urn:microsoft.com/office/officeart/2005/8/layout/hierarchy2"/>
    <dgm:cxn modelId="{CE25D62C-64A7-4D3B-9FD8-8632B864869C}" type="presParOf" srcId="{5545C53C-01A1-44B5-8745-84B61B92D9A3}" destId="{82CB33F4-6EC4-4F99-A7B2-CC062AEE9376}" srcOrd="0" destOrd="0" presId="urn:microsoft.com/office/officeart/2005/8/layout/hierarchy2"/>
    <dgm:cxn modelId="{3E730E86-EC37-4563-96C3-A5CAC1FE06AC}" type="presParOf" srcId="{47C1435B-D863-4433-9943-9D986A913722}" destId="{A63E74FB-B2BB-4E85-833F-A22FAF667CDD}" srcOrd="1" destOrd="0" presId="urn:microsoft.com/office/officeart/2005/8/layout/hierarchy2"/>
    <dgm:cxn modelId="{8E5855B6-7F55-4993-82DE-6595928BABAA}" type="presParOf" srcId="{A63E74FB-B2BB-4E85-833F-A22FAF667CDD}" destId="{A05B1C29-2142-4299-B7DA-85BEE3B1D68B}" srcOrd="0" destOrd="0" presId="urn:microsoft.com/office/officeart/2005/8/layout/hierarchy2"/>
    <dgm:cxn modelId="{C5E8FDBE-4820-4117-BEFC-6EB52F7ED6DA}" type="presParOf" srcId="{A63E74FB-B2BB-4E85-833F-A22FAF667CDD}" destId="{BDF16FF8-6C80-49CA-9FE5-B00064B055B7}" srcOrd="1" destOrd="0" presId="urn:microsoft.com/office/officeart/2005/8/layout/hierarchy2"/>
    <dgm:cxn modelId="{6A441508-BC32-4569-B992-91B9AAD366DA}" type="presParOf" srcId="{BDF16FF8-6C80-49CA-9FE5-B00064B055B7}" destId="{86AF255E-5496-4203-8A29-B151AE98E52B}" srcOrd="0" destOrd="0" presId="urn:microsoft.com/office/officeart/2005/8/layout/hierarchy2"/>
    <dgm:cxn modelId="{673E2B43-F5A4-40AB-A135-23E0D6C2939B}" type="presParOf" srcId="{86AF255E-5496-4203-8A29-B151AE98E52B}" destId="{15EE6995-93E7-419F-B8D5-5FF530C216E6}" srcOrd="0" destOrd="0" presId="urn:microsoft.com/office/officeart/2005/8/layout/hierarchy2"/>
    <dgm:cxn modelId="{7A7A520E-2B19-443F-A038-6AEC004798D8}" type="presParOf" srcId="{BDF16FF8-6C80-49CA-9FE5-B00064B055B7}" destId="{D0260B7C-F3E5-4810-8B24-E7D3D07082AC}" srcOrd="1" destOrd="0" presId="urn:microsoft.com/office/officeart/2005/8/layout/hierarchy2"/>
    <dgm:cxn modelId="{18B6D9D0-5780-4C62-AEB3-6FD31AFDD971}" type="presParOf" srcId="{D0260B7C-F3E5-4810-8B24-E7D3D07082AC}" destId="{8E1D12C9-7C45-4293-B626-BA73D6F2CEA3}" srcOrd="0" destOrd="0" presId="urn:microsoft.com/office/officeart/2005/8/layout/hierarchy2"/>
    <dgm:cxn modelId="{B091FE76-804B-40FC-8914-2EF6B4D72782}" type="presParOf" srcId="{D0260B7C-F3E5-4810-8B24-E7D3D07082AC}" destId="{E9A760F7-E705-4726-B5C5-8FEBF8BB7603}" srcOrd="1" destOrd="0" presId="urn:microsoft.com/office/officeart/2005/8/layout/hierarchy2"/>
    <dgm:cxn modelId="{0DFB03EF-1AAC-4E77-A4BA-ABFCA2C45862}" type="presParOf" srcId="{BDF16FF8-6C80-49CA-9FE5-B00064B055B7}" destId="{CA421F2B-95FC-481D-9EB8-44E3250FD649}" srcOrd="2" destOrd="0" presId="urn:microsoft.com/office/officeart/2005/8/layout/hierarchy2"/>
    <dgm:cxn modelId="{2CB18993-3FC8-4432-B58C-AEAF6D4B298F}" type="presParOf" srcId="{CA421F2B-95FC-481D-9EB8-44E3250FD649}" destId="{A35CC0F7-D859-4314-A48B-0466E6E5AAFB}" srcOrd="0" destOrd="0" presId="urn:microsoft.com/office/officeart/2005/8/layout/hierarchy2"/>
    <dgm:cxn modelId="{895C0FFC-A7B3-40D2-B3A2-0EA71B78F514}" type="presParOf" srcId="{BDF16FF8-6C80-49CA-9FE5-B00064B055B7}" destId="{4F7BBA2B-55CF-4DE9-B068-2CD0F8B410B8}" srcOrd="3" destOrd="0" presId="urn:microsoft.com/office/officeart/2005/8/layout/hierarchy2"/>
    <dgm:cxn modelId="{49E99EDF-3639-407C-BCB1-C99589D60412}" type="presParOf" srcId="{4F7BBA2B-55CF-4DE9-B068-2CD0F8B410B8}" destId="{3FF3BCBC-A689-4242-9B9E-45240E04B78F}" srcOrd="0" destOrd="0" presId="urn:microsoft.com/office/officeart/2005/8/layout/hierarchy2"/>
    <dgm:cxn modelId="{1D0C83B8-3EF4-451F-8607-2B1DA801A318}" type="presParOf" srcId="{4F7BBA2B-55CF-4DE9-B068-2CD0F8B410B8}" destId="{2B38EE26-F622-4662-9401-A53DFE773E72}" srcOrd="1" destOrd="0" presId="urn:microsoft.com/office/officeart/2005/8/layout/hierarchy2"/>
    <dgm:cxn modelId="{868A4930-5717-4A39-8896-E05BC2546EB0}" type="presParOf" srcId="{BDF16FF8-6C80-49CA-9FE5-B00064B055B7}" destId="{45E4076E-6D00-46EB-A03E-F15B11B07F19}" srcOrd="4" destOrd="0" presId="urn:microsoft.com/office/officeart/2005/8/layout/hierarchy2"/>
    <dgm:cxn modelId="{509D220B-86FD-4D07-8896-0F24138E0C17}" type="presParOf" srcId="{45E4076E-6D00-46EB-A03E-F15B11B07F19}" destId="{D71B1A3E-2669-40C2-ABAC-758777DE0ABF}" srcOrd="0" destOrd="0" presId="urn:microsoft.com/office/officeart/2005/8/layout/hierarchy2"/>
    <dgm:cxn modelId="{E97E7871-C062-4B95-A03E-310AF68EF7AA}" type="presParOf" srcId="{BDF16FF8-6C80-49CA-9FE5-B00064B055B7}" destId="{32866F19-0BCB-4EDB-8D8B-FD77E50ABA05}" srcOrd="5" destOrd="0" presId="urn:microsoft.com/office/officeart/2005/8/layout/hierarchy2"/>
    <dgm:cxn modelId="{02100E48-FEFC-43D7-9C3A-61696E2D4665}" type="presParOf" srcId="{32866F19-0BCB-4EDB-8D8B-FD77E50ABA05}" destId="{A92F93DD-275E-45FC-A1AE-EB78149554D5}" srcOrd="0" destOrd="0" presId="urn:microsoft.com/office/officeart/2005/8/layout/hierarchy2"/>
    <dgm:cxn modelId="{25921AC7-204C-4024-85E7-17DCE5B91A5F}" type="presParOf" srcId="{32866F19-0BCB-4EDB-8D8B-FD77E50ABA05}" destId="{8EFE578A-CB91-4DBE-865B-244113590468}" srcOrd="1" destOrd="0" presId="urn:microsoft.com/office/officeart/2005/8/layout/hierarchy2"/>
    <dgm:cxn modelId="{0081BC99-E495-4C11-97E8-96E7CE19EE35}" type="presParOf" srcId="{BDF16FF8-6C80-49CA-9FE5-B00064B055B7}" destId="{CD95AD12-4DFF-46D7-86C2-45C74B7A6F9F}" srcOrd="6" destOrd="0" presId="urn:microsoft.com/office/officeart/2005/8/layout/hierarchy2"/>
    <dgm:cxn modelId="{C4BB9323-13F9-4688-881C-3DEE5F568BE9}" type="presParOf" srcId="{CD95AD12-4DFF-46D7-86C2-45C74B7A6F9F}" destId="{3EB514CC-55CD-4F9D-8029-C9FFC2F263DC}" srcOrd="0" destOrd="0" presId="urn:microsoft.com/office/officeart/2005/8/layout/hierarchy2"/>
    <dgm:cxn modelId="{534ACE61-8105-4F64-9039-6B1BEF447B26}" type="presParOf" srcId="{BDF16FF8-6C80-49CA-9FE5-B00064B055B7}" destId="{0A56DDB9-478A-4210-BE8C-DCDF751195AF}" srcOrd="7" destOrd="0" presId="urn:microsoft.com/office/officeart/2005/8/layout/hierarchy2"/>
    <dgm:cxn modelId="{37AC5B16-339D-4146-8AC5-7E08D2A6E158}" type="presParOf" srcId="{0A56DDB9-478A-4210-BE8C-DCDF751195AF}" destId="{DEFA8B5F-A47C-433A-91E1-9E86F6335F6B}" srcOrd="0" destOrd="0" presId="urn:microsoft.com/office/officeart/2005/8/layout/hierarchy2"/>
    <dgm:cxn modelId="{E08A57D2-F298-4367-A045-DBE6616547CE}" type="presParOf" srcId="{0A56DDB9-478A-4210-BE8C-DCDF751195AF}" destId="{D14533A8-F1A1-40B2-A6A1-289A2EDC6DE6}" srcOrd="1" destOrd="0" presId="urn:microsoft.com/office/officeart/2005/8/layout/hierarchy2"/>
    <dgm:cxn modelId="{25147F2D-9F31-4244-94EB-F9C8B09998E2}" type="presParOf" srcId="{47C1435B-D863-4433-9943-9D986A913722}" destId="{73307F7A-456C-46A1-8E0B-34C2AE54AFAB}" srcOrd="2" destOrd="0" presId="urn:microsoft.com/office/officeart/2005/8/layout/hierarchy2"/>
    <dgm:cxn modelId="{2070A2E5-883C-40D4-8F59-AF04F189CA77}" type="presParOf" srcId="{73307F7A-456C-46A1-8E0B-34C2AE54AFAB}" destId="{8A7AAC93-B680-4009-A17D-59C0B5FC57ED}" srcOrd="0" destOrd="0" presId="urn:microsoft.com/office/officeart/2005/8/layout/hierarchy2"/>
    <dgm:cxn modelId="{5FAA4A51-0FAE-42E2-80FD-1E889A855EB2}" type="presParOf" srcId="{47C1435B-D863-4433-9943-9D986A913722}" destId="{DE19AB76-E385-44A5-8255-E1FC56E03BE1}" srcOrd="3" destOrd="0" presId="urn:microsoft.com/office/officeart/2005/8/layout/hierarchy2"/>
    <dgm:cxn modelId="{FB1D0246-AD45-43CD-91A1-23DE2E8F0400}" type="presParOf" srcId="{DE19AB76-E385-44A5-8255-E1FC56E03BE1}" destId="{AFAEEEC3-E300-48F5-A371-24126C42B3FF}" srcOrd="0" destOrd="0" presId="urn:microsoft.com/office/officeart/2005/8/layout/hierarchy2"/>
    <dgm:cxn modelId="{92A8C78D-D5AA-4361-8A41-C84F150ABEF9}" type="presParOf" srcId="{DE19AB76-E385-44A5-8255-E1FC56E03BE1}" destId="{2A0F5982-8BF4-4135-A0AA-9EFED390820D}" srcOrd="1" destOrd="0" presId="urn:microsoft.com/office/officeart/2005/8/layout/hierarchy2"/>
    <dgm:cxn modelId="{690EAC13-159F-41C5-B8E3-C7C8886533BF}" type="presParOf" srcId="{47C1435B-D863-4433-9943-9D986A913722}" destId="{6924FDA5-AB82-4BB8-B3AE-FBAE7219991D}" srcOrd="4" destOrd="0" presId="urn:microsoft.com/office/officeart/2005/8/layout/hierarchy2"/>
    <dgm:cxn modelId="{507A9796-6DC8-4F1C-B513-EF9CB80A594C}" type="presParOf" srcId="{6924FDA5-AB82-4BB8-B3AE-FBAE7219991D}" destId="{5F25E1A2-77B0-4772-94AD-FFB573A2A8D0}" srcOrd="0" destOrd="0" presId="urn:microsoft.com/office/officeart/2005/8/layout/hierarchy2"/>
    <dgm:cxn modelId="{84638304-E701-4E75-94DB-053286CC3E75}" type="presParOf" srcId="{47C1435B-D863-4433-9943-9D986A913722}" destId="{1C421AB5-216D-4494-A0B2-EAF000D33F20}" srcOrd="5" destOrd="0" presId="urn:microsoft.com/office/officeart/2005/8/layout/hierarchy2"/>
    <dgm:cxn modelId="{89AA195A-637E-4B05-AF63-C479FFE46D75}" type="presParOf" srcId="{1C421AB5-216D-4494-A0B2-EAF000D33F20}" destId="{A6993D0C-EA7B-4565-A478-41A1886CF994}" srcOrd="0" destOrd="0" presId="urn:microsoft.com/office/officeart/2005/8/layout/hierarchy2"/>
    <dgm:cxn modelId="{453158AA-6308-4583-9DB2-F826E7300D22}"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shade val="50000"/>
            </a:schemeClr>
          </a:lnRef>
          <a:fillRef idx="1">
            <a:schemeClr val="accent6"/>
          </a:fillRef>
          <a:effectRef idx="0">
            <a:schemeClr val="accent6"/>
          </a:effectRef>
          <a:fontRef idx="minor">
            <a:schemeClr val="lt1"/>
          </a:fontRef>
        </dgm:style>
      </dgm:prSet>
      <dgm:spPr>
        <a:ln>
          <a:solidFill>
            <a:schemeClr val="accent1"/>
          </a:solidFill>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B7AD78B3-1BBE-4267-9017-CC3D36A57501}" type="presOf" srcId="{1BC96000-E5F2-4202-A56B-24F8F73B672B}" destId="{82CB33F4-6EC4-4F99-A7B2-CC062AEE9376}" srcOrd="1" destOrd="0" presId="urn:microsoft.com/office/officeart/2005/8/layout/hierarchy2"/>
    <dgm:cxn modelId="{E512366A-A48B-40D6-BDBD-B5FB41DC26F9}" type="presOf" srcId="{1F763D98-3AF6-4E2F-9B11-B98CCF37086C}" destId="{D71B1A3E-2669-40C2-ABAC-758777DE0ABF}" srcOrd="1" destOrd="0" presId="urn:microsoft.com/office/officeart/2005/8/layout/hierarchy2"/>
    <dgm:cxn modelId="{E0D6CDA6-4C2A-4E67-B6B1-417EE57AE12E}" type="presOf" srcId="{A9718123-6258-4799-B997-3078C1353817}" destId="{3FF3BCBC-A689-4242-9B9E-45240E04B78F}" srcOrd="0" destOrd="0" presId="urn:microsoft.com/office/officeart/2005/8/layout/hierarchy2"/>
    <dgm:cxn modelId="{A506A480-308F-4753-A595-8311EEB44735}" type="presOf" srcId="{7EEC5D24-0E37-49B9-832F-13E25604CD30}" destId="{8E1D12C9-7C45-4293-B626-BA73D6F2CEA3}" srcOrd="0" destOrd="0" presId="urn:microsoft.com/office/officeart/2005/8/layout/hierarchy2"/>
    <dgm:cxn modelId="{FB1BC0B4-AA52-4C57-AFC9-309D7820A742}" type="presOf" srcId="{9EFB3D40-81C3-4721-AFEF-EEB2B3B7E46A}" destId="{73307F7A-456C-46A1-8E0B-34C2AE54AFAB}" srcOrd="0" destOrd="0" presId="urn:microsoft.com/office/officeart/2005/8/layout/hierarchy2"/>
    <dgm:cxn modelId="{B335CD3C-E48E-4D1F-9F6C-E131823AA0A1}" type="presOf" srcId="{A053DD9E-1C61-41E1-9E9F-EA49D7EA0298}" destId="{A35CC0F7-D859-4314-A48B-0466E6E5AAFB}"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7EB1D63F-8241-4713-BC90-9D127148840E}" type="presOf" srcId="{37E2D55C-A516-47C3-9ECC-9F4BDC9E564A}" destId="{3EB514CC-55CD-4F9D-8029-C9FFC2F263DC}" srcOrd="1" destOrd="0" presId="urn:microsoft.com/office/officeart/2005/8/layout/hierarchy2"/>
    <dgm:cxn modelId="{B7990B3A-C512-4C53-838A-E0255A2A86A3}" type="presOf" srcId="{1F763D98-3AF6-4E2F-9B11-B98CCF37086C}" destId="{45E4076E-6D00-46EB-A03E-F15B11B07F19}" srcOrd="0" destOrd="0" presId="urn:microsoft.com/office/officeart/2005/8/layout/hierarchy2"/>
    <dgm:cxn modelId="{3664BCCB-43A2-460E-ADD3-7B06F00C726B}" type="presOf" srcId="{F5242C25-719B-4417-86FE-0E288334FC30}" destId="{1BC1C976-B0A0-4776-9248-5380582F1F23}" srcOrd="0" destOrd="0" presId="urn:microsoft.com/office/officeart/2005/8/layout/hierarchy2"/>
    <dgm:cxn modelId="{BAC41BE7-0844-4F78-B0C3-E46D9A011DDB}" type="presOf" srcId="{37E2D55C-A516-47C3-9ECC-9F4BDC9E564A}" destId="{CD95AD12-4DFF-46D7-86C2-45C74B7A6F9F}" srcOrd="0" destOrd="0" presId="urn:microsoft.com/office/officeart/2005/8/layout/hierarchy2"/>
    <dgm:cxn modelId="{FB69218B-6D17-4F1F-B2A6-3BDD290B2455}" type="presOf" srcId="{A9CE14C8-E505-4846-8976-530323E814A2}" destId="{DEFA8B5F-A47C-433A-91E1-9E86F6335F6B}"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8CAC14A5-E64D-4DDB-BAD5-BCA339C9C3BC}" srcId="{F5242C25-719B-4417-86FE-0E288334FC30}" destId="{46F3D17B-5041-48E9-B0F0-8AF853D15B17}" srcOrd="2" destOrd="0" parTransId="{6C5BA447-6F34-415C-AB10-E46FE376CE2F}" sibTransId="{11D6375B-ECCB-402E-BC2D-DE0827CEA3BB}"/>
    <dgm:cxn modelId="{B5784338-9588-4CB8-8D33-EDACF7604675}" srcId="{3C50D2F2-2411-469D-B361-BA8B7B7A83D9}" destId="{BB45C745-FFF7-485E-8A91-AB33502BE176}" srcOrd="2" destOrd="0" parTransId="{1F763D98-3AF6-4E2F-9B11-B98CCF37086C}" sibTransId="{26E37E6C-039D-4CB6-9C5D-94FA4110FDDC}"/>
    <dgm:cxn modelId="{BDCD86AE-18A4-49AA-93B3-F6E8F1BD534A}" type="presOf" srcId="{6C5BA447-6F34-415C-AB10-E46FE376CE2F}" destId="{5F25E1A2-77B0-4772-94AD-FFB573A2A8D0}" srcOrd="1" destOrd="0" presId="urn:microsoft.com/office/officeart/2005/8/layout/hierarchy2"/>
    <dgm:cxn modelId="{6C49B9E0-A649-46D1-8586-6DD5393CDDF1}" type="presOf" srcId="{3C50D2F2-2411-469D-B361-BA8B7B7A83D9}" destId="{A05B1C29-2142-4299-B7DA-85BEE3B1D68B}" srcOrd="0" destOrd="0" presId="urn:microsoft.com/office/officeart/2005/8/layout/hierarchy2"/>
    <dgm:cxn modelId="{DB9EB5B9-22E7-4957-924B-3E2B6C9B7E5D}" type="presOf" srcId="{9EFB3D40-81C3-4721-AFEF-EEB2B3B7E46A}" destId="{8A7AAC93-B680-4009-A17D-59C0B5FC57ED}" srcOrd="1"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1C0A926A-B338-4970-B540-4360362CF4F8}" type="presOf" srcId="{6C5BA447-6F34-415C-AB10-E46FE376CE2F}" destId="{6924FDA5-AB82-4BB8-B3AE-FBAE7219991D}" srcOrd="0" destOrd="0" presId="urn:microsoft.com/office/officeart/2005/8/layout/hierarchy2"/>
    <dgm:cxn modelId="{44DCAD61-DEF5-49FF-B753-FE212D868EDC}" type="presOf" srcId="{4FD787A0-05F6-4517-97FA-FFCFC984DEB6}" destId="{5686A424-C0E5-4267-9246-E7211E74B059}" srcOrd="0" destOrd="0" presId="urn:microsoft.com/office/officeart/2005/8/layout/hierarchy2"/>
    <dgm:cxn modelId="{0B68A348-DCDE-425A-8F38-EE764FC38E90}" type="presOf" srcId="{BB45C745-FFF7-485E-8A91-AB33502BE176}" destId="{A92F93DD-275E-45FC-A1AE-EB78149554D5}" srcOrd="0" destOrd="0" presId="urn:microsoft.com/office/officeart/2005/8/layout/hierarchy2"/>
    <dgm:cxn modelId="{6CAF871E-D7D0-4D4F-9225-CAD9D55639BC}" srcId="{3C50D2F2-2411-469D-B361-BA8B7B7A83D9}" destId="{A9CE14C8-E505-4846-8976-530323E814A2}" srcOrd="3" destOrd="0" parTransId="{37E2D55C-A516-47C3-9ECC-9F4BDC9E564A}" sibTransId="{D178E850-C956-453E-8E19-FABF0DE89337}"/>
    <dgm:cxn modelId="{D3E6E088-A29D-422F-96F3-5943895CB411}" type="presOf" srcId="{46F3D17B-5041-48E9-B0F0-8AF853D15B17}" destId="{A6993D0C-EA7B-4565-A478-41A1886CF994}" srcOrd="0" destOrd="0" presId="urn:microsoft.com/office/officeart/2005/8/layout/hierarchy2"/>
    <dgm:cxn modelId="{6B22F866-1869-4B37-814D-01B91D85772A}" type="presOf" srcId="{856EC76F-4361-466E-B337-32F49940B7FB}" destId="{15EE6995-93E7-419F-B8D5-5FF530C216E6}" srcOrd="1"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873B7693-BDC4-400D-A50A-0459A9E90135}" type="presOf" srcId="{F0D4EE0B-EF98-4031-A5DD-F03FCC97E37F}" destId="{AFAEEEC3-E300-48F5-A371-24126C42B3FF}" srcOrd="0" destOrd="0" presId="urn:microsoft.com/office/officeart/2005/8/layout/hierarchy2"/>
    <dgm:cxn modelId="{8F1F0C24-3040-4B75-B340-BDCCA6E3849B}" type="presOf" srcId="{1BC96000-E5F2-4202-A56B-24F8F73B672B}" destId="{5545C53C-01A1-44B5-8745-84B61B92D9A3}" srcOrd="0" destOrd="0" presId="urn:microsoft.com/office/officeart/2005/8/layout/hierarchy2"/>
    <dgm:cxn modelId="{48BBC790-4650-4528-B050-691F7B4DF1EE}" type="presOf" srcId="{856EC76F-4361-466E-B337-32F49940B7FB}" destId="{86AF255E-5496-4203-8A29-B151AE98E52B}"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CDF8D827-12DB-4DE0-AB73-6796B8A70216}" type="presOf" srcId="{A053DD9E-1C61-41E1-9E9F-EA49D7EA0298}" destId="{CA421F2B-95FC-481D-9EB8-44E3250FD649}" srcOrd="0" destOrd="0" presId="urn:microsoft.com/office/officeart/2005/8/layout/hierarchy2"/>
    <dgm:cxn modelId="{8931A022-8B34-4212-99BD-2843A388FF13}" type="presParOf" srcId="{5686A424-C0E5-4267-9246-E7211E74B059}" destId="{70EC3CFD-9AC3-4DAB-81FC-AB14D248D924}" srcOrd="0" destOrd="0" presId="urn:microsoft.com/office/officeart/2005/8/layout/hierarchy2"/>
    <dgm:cxn modelId="{3AFBA496-7FA0-429E-8714-322B7E2344D3}" type="presParOf" srcId="{70EC3CFD-9AC3-4DAB-81FC-AB14D248D924}" destId="{1BC1C976-B0A0-4776-9248-5380582F1F23}" srcOrd="0" destOrd="0" presId="urn:microsoft.com/office/officeart/2005/8/layout/hierarchy2"/>
    <dgm:cxn modelId="{BB6409F9-7363-41BB-8F9E-768A5759A0C3}" type="presParOf" srcId="{70EC3CFD-9AC3-4DAB-81FC-AB14D248D924}" destId="{47C1435B-D863-4433-9943-9D986A913722}" srcOrd="1" destOrd="0" presId="urn:microsoft.com/office/officeart/2005/8/layout/hierarchy2"/>
    <dgm:cxn modelId="{D4311EE6-43B5-4245-8DA4-AF654B7521CD}" type="presParOf" srcId="{47C1435B-D863-4433-9943-9D986A913722}" destId="{5545C53C-01A1-44B5-8745-84B61B92D9A3}" srcOrd="0" destOrd="0" presId="urn:microsoft.com/office/officeart/2005/8/layout/hierarchy2"/>
    <dgm:cxn modelId="{7B5BFB1D-2F8B-45A3-92D2-7B560FE5B44E}" type="presParOf" srcId="{5545C53C-01A1-44B5-8745-84B61B92D9A3}" destId="{82CB33F4-6EC4-4F99-A7B2-CC062AEE9376}" srcOrd="0" destOrd="0" presId="urn:microsoft.com/office/officeart/2005/8/layout/hierarchy2"/>
    <dgm:cxn modelId="{18C774A8-7B0D-4AC9-83A1-D953F9807CE3}" type="presParOf" srcId="{47C1435B-D863-4433-9943-9D986A913722}" destId="{A63E74FB-B2BB-4E85-833F-A22FAF667CDD}" srcOrd="1" destOrd="0" presId="urn:microsoft.com/office/officeart/2005/8/layout/hierarchy2"/>
    <dgm:cxn modelId="{D7CE3DCE-7839-47D6-975B-8EEBC88DC780}" type="presParOf" srcId="{A63E74FB-B2BB-4E85-833F-A22FAF667CDD}" destId="{A05B1C29-2142-4299-B7DA-85BEE3B1D68B}" srcOrd="0" destOrd="0" presId="urn:microsoft.com/office/officeart/2005/8/layout/hierarchy2"/>
    <dgm:cxn modelId="{84C72BCC-631A-4C2A-8972-75DADDD818CA}" type="presParOf" srcId="{A63E74FB-B2BB-4E85-833F-A22FAF667CDD}" destId="{BDF16FF8-6C80-49CA-9FE5-B00064B055B7}" srcOrd="1" destOrd="0" presId="urn:microsoft.com/office/officeart/2005/8/layout/hierarchy2"/>
    <dgm:cxn modelId="{06070B87-2528-47A9-A554-F4D667BDC62B}" type="presParOf" srcId="{BDF16FF8-6C80-49CA-9FE5-B00064B055B7}" destId="{86AF255E-5496-4203-8A29-B151AE98E52B}" srcOrd="0" destOrd="0" presId="urn:microsoft.com/office/officeart/2005/8/layout/hierarchy2"/>
    <dgm:cxn modelId="{9800EB43-97A2-4FFC-A713-6290AAADF93D}" type="presParOf" srcId="{86AF255E-5496-4203-8A29-B151AE98E52B}" destId="{15EE6995-93E7-419F-B8D5-5FF530C216E6}" srcOrd="0" destOrd="0" presId="urn:microsoft.com/office/officeart/2005/8/layout/hierarchy2"/>
    <dgm:cxn modelId="{81AE72A8-D5F3-418C-9F66-35313AD634A6}" type="presParOf" srcId="{BDF16FF8-6C80-49CA-9FE5-B00064B055B7}" destId="{D0260B7C-F3E5-4810-8B24-E7D3D07082AC}" srcOrd="1" destOrd="0" presId="urn:microsoft.com/office/officeart/2005/8/layout/hierarchy2"/>
    <dgm:cxn modelId="{55F301CA-D004-457A-AD43-52973BAAC613}" type="presParOf" srcId="{D0260B7C-F3E5-4810-8B24-E7D3D07082AC}" destId="{8E1D12C9-7C45-4293-B626-BA73D6F2CEA3}" srcOrd="0" destOrd="0" presId="urn:microsoft.com/office/officeart/2005/8/layout/hierarchy2"/>
    <dgm:cxn modelId="{F1FD2515-E19A-4FAA-80A5-DCE6496F91C1}" type="presParOf" srcId="{D0260B7C-F3E5-4810-8B24-E7D3D07082AC}" destId="{E9A760F7-E705-4726-B5C5-8FEBF8BB7603}" srcOrd="1" destOrd="0" presId="urn:microsoft.com/office/officeart/2005/8/layout/hierarchy2"/>
    <dgm:cxn modelId="{E6843739-B7D4-4E15-8217-8D2B644BCF32}" type="presParOf" srcId="{BDF16FF8-6C80-49CA-9FE5-B00064B055B7}" destId="{CA421F2B-95FC-481D-9EB8-44E3250FD649}" srcOrd="2" destOrd="0" presId="urn:microsoft.com/office/officeart/2005/8/layout/hierarchy2"/>
    <dgm:cxn modelId="{D4D541D6-8AC1-4919-8D71-2DE176CF697D}" type="presParOf" srcId="{CA421F2B-95FC-481D-9EB8-44E3250FD649}" destId="{A35CC0F7-D859-4314-A48B-0466E6E5AAFB}" srcOrd="0" destOrd="0" presId="urn:microsoft.com/office/officeart/2005/8/layout/hierarchy2"/>
    <dgm:cxn modelId="{038B6751-6968-492F-9385-3F761345C497}" type="presParOf" srcId="{BDF16FF8-6C80-49CA-9FE5-B00064B055B7}" destId="{4F7BBA2B-55CF-4DE9-B068-2CD0F8B410B8}" srcOrd="3" destOrd="0" presId="urn:microsoft.com/office/officeart/2005/8/layout/hierarchy2"/>
    <dgm:cxn modelId="{3F3FF392-4121-4241-B614-57F8E47D6210}" type="presParOf" srcId="{4F7BBA2B-55CF-4DE9-B068-2CD0F8B410B8}" destId="{3FF3BCBC-A689-4242-9B9E-45240E04B78F}" srcOrd="0" destOrd="0" presId="urn:microsoft.com/office/officeart/2005/8/layout/hierarchy2"/>
    <dgm:cxn modelId="{59E55CCA-FD39-4048-B66A-4094F465F7A9}" type="presParOf" srcId="{4F7BBA2B-55CF-4DE9-B068-2CD0F8B410B8}" destId="{2B38EE26-F622-4662-9401-A53DFE773E72}" srcOrd="1" destOrd="0" presId="urn:microsoft.com/office/officeart/2005/8/layout/hierarchy2"/>
    <dgm:cxn modelId="{158782D6-8655-4887-916B-BDFF28CE73DE}" type="presParOf" srcId="{BDF16FF8-6C80-49CA-9FE5-B00064B055B7}" destId="{45E4076E-6D00-46EB-A03E-F15B11B07F19}" srcOrd="4" destOrd="0" presId="urn:microsoft.com/office/officeart/2005/8/layout/hierarchy2"/>
    <dgm:cxn modelId="{0C23300C-7DF2-4C57-A14D-A0CACA8038A7}" type="presParOf" srcId="{45E4076E-6D00-46EB-A03E-F15B11B07F19}" destId="{D71B1A3E-2669-40C2-ABAC-758777DE0ABF}" srcOrd="0" destOrd="0" presId="urn:microsoft.com/office/officeart/2005/8/layout/hierarchy2"/>
    <dgm:cxn modelId="{C0233B47-53A4-4534-8962-1791A439CCE8}" type="presParOf" srcId="{BDF16FF8-6C80-49CA-9FE5-B00064B055B7}" destId="{32866F19-0BCB-4EDB-8D8B-FD77E50ABA05}" srcOrd="5" destOrd="0" presId="urn:microsoft.com/office/officeart/2005/8/layout/hierarchy2"/>
    <dgm:cxn modelId="{5945C2C5-0E7D-4635-85CB-9BCF61F74D3A}" type="presParOf" srcId="{32866F19-0BCB-4EDB-8D8B-FD77E50ABA05}" destId="{A92F93DD-275E-45FC-A1AE-EB78149554D5}" srcOrd="0" destOrd="0" presId="urn:microsoft.com/office/officeart/2005/8/layout/hierarchy2"/>
    <dgm:cxn modelId="{78F75B82-AAFD-4D89-9F55-2B8D09F18A97}" type="presParOf" srcId="{32866F19-0BCB-4EDB-8D8B-FD77E50ABA05}" destId="{8EFE578A-CB91-4DBE-865B-244113590468}" srcOrd="1" destOrd="0" presId="urn:microsoft.com/office/officeart/2005/8/layout/hierarchy2"/>
    <dgm:cxn modelId="{426552CA-E81A-4CC8-9C69-622950D05079}" type="presParOf" srcId="{BDF16FF8-6C80-49CA-9FE5-B00064B055B7}" destId="{CD95AD12-4DFF-46D7-86C2-45C74B7A6F9F}" srcOrd="6" destOrd="0" presId="urn:microsoft.com/office/officeart/2005/8/layout/hierarchy2"/>
    <dgm:cxn modelId="{87AFCFBC-8FE9-4199-ACE2-75C0E46878C9}" type="presParOf" srcId="{CD95AD12-4DFF-46D7-86C2-45C74B7A6F9F}" destId="{3EB514CC-55CD-4F9D-8029-C9FFC2F263DC}" srcOrd="0" destOrd="0" presId="urn:microsoft.com/office/officeart/2005/8/layout/hierarchy2"/>
    <dgm:cxn modelId="{E743FA64-E3DB-4D1B-85E1-D7977AA85551}" type="presParOf" srcId="{BDF16FF8-6C80-49CA-9FE5-B00064B055B7}" destId="{0A56DDB9-478A-4210-BE8C-DCDF751195AF}" srcOrd="7" destOrd="0" presId="urn:microsoft.com/office/officeart/2005/8/layout/hierarchy2"/>
    <dgm:cxn modelId="{DE4FA8A1-A0BF-4FFF-928E-67C2E30BE4DB}" type="presParOf" srcId="{0A56DDB9-478A-4210-BE8C-DCDF751195AF}" destId="{DEFA8B5F-A47C-433A-91E1-9E86F6335F6B}" srcOrd="0" destOrd="0" presId="urn:microsoft.com/office/officeart/2005/8/layout/hierarchy2"/>
    <dgm:cxn modelId="{950A4A39-2CEE-4163-B8C9-1F4B53CA0BF9}" type="presParOf" srcId="{0A56DDB9-478A-4210-BE8C-DCDF751195AF}" destId="{D14533A8-F1A1-40B2-A6A1-289A2EDC6DE6}" srcOrd="1" destOrd="0" presId="urn:microsoft.com/office/officeart/2005/8/layout/hierarchy2"/>
    <dgm:cxn modelId="{6F1708E9-F9A3-42ED-AD81-912F1ED8A908}" type="presParOf" srcId="{47C1435B-D863-4433-9943-9D986A913722}" destId="{73307F7A-456C-46A1-8E0B-34C2AE54AFAB}" srcOrd="2" destOrd="0" presId="urn:microsoft.com/office/officeart/2005/8/layout/hierarchy2"/>
    <dgm:cxn modelId="{E4D2B48E-E881-404D-93B2-C48D06B6D0F2}" type="presParOf" srcId="{73307F7A-456C-46A1-8E0B-34C2AE54AFAB}" destId="{8A7AAC93-B680-4009-A17D-59C0B5FC57ED}" srcOrd="0" destOrd="0" presId="urn:microsoft.com/office/officeart/2005/8/layout/hierarchy2"/>
    <dgm:cxn modelId="{333FECC2-2F97-49FE-A1A1-99E57B2AA183}" type="presParOf" srcId="{47C1435B-D863-4433-9943-9D986A913722}" destId="{DE19AB76-E385-44A5-8255-E1FC56E03BE1}" srcOrd="3" destOrd="0" presId="urn:microsoft.com/office/officeart/2005/8/layout/hierarchy2"/>
    <dgm:cxn modelId="{90A8E18A-BF29-4348-8D92-D6F63ACE5EF6}" type="presParOf" srcId="{DE19AB76-E385-44A5-8255-E1FC56E03BE1}" destId="{AFAEEEC3-E300-48F5-A371-24126C42B3FF}" srcOrd="0" destOrd="0" presId="urn:microsoft.com/office/officeart/2005/8/layout/hierarchy2"/>
    <dgm:cxn modelId="{9C863218-31A2-4DFB-99AD-CCE79534D385}" type="presParOf" srcId="{DE19AB76-E385-44A5-8255-E1FC56E03BE1}" destId="{2A0F5982-8BF4-4135-A0AA-9EFED390820D}" srcOrd="1" destOrd="0" presId="urn:microsoft.com/office/officeart/2005/8/layout/hierarchy2"/>
    <dgm:cxn modelId="{A37E6F1E-1A74-4EA6-9C2E-5A9959377910}" type="presParOf" srcId="{47C1435B-D863-4433-9943-9D986A913722}" destId="{6924FDA5-AB82-4BB8-B3AE-FBAE7219991D}" srcOrd="4" destOrd="0" presId="urn:microsoft.com/office/officeart/2005/8/layout/hierarchy2"/>
    <dgm:cxn modelId="{49671816-8235-45F3-85D0-42C37DC9FCE8}" type="presParOf" srcId="{6924FDA5-AB82-4BB8-B3AE-FBAE7219991D}" destId="{5F25E1A2-77B0-4772-94AD-FFB573A2A8D0}" srcOrd="0" destOrd="0" presId="urn:microsoft.com/office/officeart/2005/8/layout/hierarchy2"/>
    <dgm:cxn modelId="{6790D962-051F-4780-8375-09F284DAB358}" type="presParOf" srcId="{47C1435B-D863-4433-9943-9D986A913722}" destId="{1C421AB5-216D-4494-A0B2-EAF000D33F20}" srcOrd="5" destOrd="0" presId="urn:microsoft.com/office/officeart/2005/8/layout/hierarchy2"/>
    <dgm:cxn modelId="{91C608D9-364F-4793-8751-6A78FBFB9604}" type="presParOf" srcId="{1C421AB5-216D-4494-A0B2-EAF000D33F20}" destId="{A6993D0C-EA7B-4565-A478-41A1886CF994}" srcOrd="0" destOrd="0" presId="urn:microsoft.com/office/officeart/2005/8/layout/hierarchy2"/>
    <dgm:cxn modelId="{4BC90C1C-F991-4277-A222-447192EA94BC}"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7556B148-BCB7-4017-AC18-FC4C6F7FFC6D}" type="presOf" srcId="{BB45C745-FFF7-485E-8A91-AB33502BE176}" destId="{A92F93DD-275E-45FC-A1AE-EB78149554D5}" srcOrd="0" destOrd="0" presId="urn:microsoft.com/office/officeart/2005/8/layout/hierarchy2"/>
    <dgm:cxn modelId="{4B24A280-F6E8-42CC-B873-E3F62A999971}" type="presOf" srcId="{37E2D55C-A516-47C3-9ECC-9F4BDC9E564A}" destId="{3EB514CC-55CD-4F9D-8029-C9FFC2F263DC}" srcOrd="1" destOrd="0" presId="urn:microsoft.com/office/officeart/2005/8/layout/hierarchy2"/>
    <dgm:cxn modelId="{78919559-7F15-4CDB-907F-862072136B88}" type="presOf" srcId="{9EFB3D40-81C3-4721-AFEF-EEB2B3B7E46A}" destId="{73307F7A-456C-46A1-8E0B-34C2AE54AFAB}" srcOrd="0" destOrd="0" presId="urn:microsoft.com/office/officeart/2005/8/layout/hierarchy2"/>
    <dgm:cxn modelId="{F14692C3-AD85-47A3-B62F-A98DEFE63C07}" type="presOf" srcId="{A053DD9E-1C61-41E1-9E9F-EA49D7EA0298}" destId="{A35CC0F7-D859-4314-A48B-0466E6E5AAFB}" srcOrd="1" destOrd="0" presId="urn:microsoft.com/office/officeart/2005/8/layout/hierarchy2"/>
    <dgm:cxn modelId="{7BFACE8E-0D8C-4450-AA46-D2AE4309FF49}" type="presOf" srcId="{7EEC5D24-0E37-49B9-832F-13E25604CD30}" destId="{8E1D12C9-7C45-4293-B626-BA73D6F2CEA3}" srcOrd="0" destOrd="0" presId="urn:microsoft.com/office/officeart/2005/8/layout/hierarchy2"/>
    <dgm:cxn modelId="{BCB8D060-9C50-4E39-812B-7F2A3A22340A}" type="presOf" srcId="{4FD787A0-05F6-4517-97FA-FFCFC984DEB6}" destId="{5686A424-C0E5-4267-9246-E7211E74B059}" srcOrd="0" destOrd="0" presId="urn:microsoft.com/office/officeart/2005/8/layout/hierarchy2"/>
    <dgm:cxn modelId="{F4AE3469-E88E-439C-9D7F-051B61F654FC}" type="presOf" srcId="{46F3D17B-5041-48E9-B0F0-8AF853D15B17}" destId="{A6993D0C-EA7B-4565-A478-41A1886CF994}" srcOrd="0" destOrd="0" presId="urn:microsoft.com/office/officeart/2005/8/layout/hierarchy2"/>
    <dgm:cxn modelId="{605CC7D6-7423-476F-A543-AC905964A71C}" type="presOf" srcId="{856EC76F-4361-466E-B337-32F49940B7FB}" destId="{15EE6995-93E7-419F-B8D5-5FF530C216E6}" srcOrd="1" destOrd="0" presId="urn:microsoft.com/office/officeart/2005/8/layout/hierarchy2"/>
    <dgm:cxn modelId="{C8EFBD55-9A3D-41A8-B65B-81FCA2401FC4}" type="presOf" srcId="{6C5BA447-6F34-415C-AB10-E46FE376CE2F}" destId="{6924FDA5-AB82-4BB8-B3AE-FBAE7219991D}" srcOrd="0" destOrd="0" presId="urn:microsoft.com/office/officeart/2005/8/layout/hierarchy2"/>
    <dgm:cxn modelId="{193FFA90-1F75-4131-9A7E-C074B4B7D2A6}" type="presOf" srcId="{6C5BA447-6F34-415C-AB10-E46FE376CE2F}" destId="{5F25E1A2-77B0-4772-94AD-FFB573A2A8D0}" srcOrd="1" destOrd="0" presId="urn:microsoft.com/office/officeart/2005/8/layout/hierarchy2"/>
    <dgm:cxn modelId="{769386C4-6988-4EB1-98F7-DC1842F33382}" type="presOf" srcId="{1BC96000-E5F2-4202-A56B-24F8F73B672B}" destId="{82CB33F4-6EC4-4F99-A7B2-CC062AEE9376}"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C89CC06B-E6DA-4D5B-BAC3-30CED3878505}" type="presOf" srcId="{A053DD9E-1C61-41E1-9E9F-EA49D7EA0298}" destId="{CA421F2B-95FC-481D-9EB8-44E3250FD649}" srcOrd="0" destOrd="0" presId="urn:microsoft.com/office/officeart/2005/8/layout/hierarchy2"/>
    <dgm:cxn modelId="{CAEA79EA-6151-469F-92CF-726743FD3E9B}" type="presOf" srcId="{3C50D2F2-2411-469D-B361-BA8B7B7A83D9}" destId="{A05B1C29-2142-4299-B7DA-85BEE3B1D68B}"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EAD99CAC-0709-4889-B660-9C026D3C4BC2}" type="presOf" srcId="{37E2D55C-A516-47C3-9ECC-9F4BDC9E564A}" destId="{CD95AD12-4DFF-46D7-86C2-45C74B7A6F9F}" srcOrd="0" destOrd="0" presId="urn:microsoft.com/office/officeart/2005/8/layout/hierarchy2"/>
    <dgm:cxn modelId="{36E164B8-DB26-4D53-BBEC-6814791CD65E}" type="presOf" srcId="{F0D4EE0B-EF98-4031-A5DD-F03FCC97E37F}" destId="{AFAEEEC3-E300-48F5-A371-24126C42B3FF}"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86266D80-DBF0-49BB-8ADE-8D5023D9A112}" type="presOf" srcId="{F5242C25-719B-4417-86FE-0E288334FC30}" destId="{1BC1C976-B0A0-4776-9248-5380582F1F23}" srcOrd="0" destOrd="0" presId="urn:microsoft.com/office/officeart/2005/8/layout/hierarchy2"/>
    <dgm:cxn modelId="{B5784338-9588-4CB8-8D33-EDACF7604675}" srcId="{3C50D2F2-2411-469D-B361-BA8B7B7A83D9}" destId="{BB45C745-FFF7-485E-8A91-AB33502BE176}" srcOrd="2" destOrd="0" parTransId="{1F763D98-3AF6-4E2F-9B11-B98CCF37086C}" sibTransId="{26E37E6C-039D-4CB6-9C5D-94FA4110FDDC}"/>
    <dgm:cxn modelId="{37980EAE-BDF3-44E8-9822-5E9825C1EA32}" type="presOf" srcId="{1F763D98-3AF6-4E2F-9B11-B98CCF37086C}" destId="{45E4076E-6D00-46EB-A03E-F15B11B07F19}" srcOrd="0"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6CAF871E-D7D0-4D4F-9225-CAD9D55639BC}" srcId="{3C50D2F2-2411-469D-B361-BA8B7B7A83D9}" destId="{A9CE14C8-E505-4846-8976-530323E814A2}" srcOrd="3" destOrd="0" parTransId="{37E2D55C-A516-47C3-9ECC-9F4BDC9E564A}" sibTransId="{D178E850-C956-453E-8E19-FABF0DE89337}"/>
    <dgm:cxn modelId="{9016686D-0606-4169-A4C0-B64B3F4D4080}" type="presOf" srcId="{A9CE14C8-E505-4846-8976-530323E814A2}" destId="{DEFA8B5F-A47C-433A-91E1-9E86F6335F6B}" srcOrd="0" destOrd="0" presId="urn:microsoft.com/office/officeart/2005/8/layout/hierarchy2"/>
    <dgm:cxn modelId="{4C568B16-DDA7-454D-AEAF-01BBB0B4F341}" type="presOf" srcId="{1BC96000-E5F2-4202-A56B-24F8F73B672B}" destId="{5545C53C-01A1-44B5-8745-84B61B92D9A3}" srcOrd="0"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9F45D8E6-2EEA-4D88-92E7-981D3F6F0A83}" type="presOf" srcId="{A9718123-6258-4799-B997-3078C1353817}" destId="{3FF3BCBC-A689-4242-9B9E-45240E04B78F}" srcOrd="0" destOrd="0" presId="urn:microsoft.com/office/officeart/2005/8/layout/hierarchy2"/>
    <dgm:cxn modelId="{EE7F8A76-C61D-4609-A00D-65F907D333F5}" type="presOf" srcId="{1F763D98-3AF6-4E2F-9B11-B98CCF37086C}" destId="{D71B1A3E-2669-40C2-ABAC-758777DE0ABF}" srcOrd="1" destOrd="0" presId="urn:microsoft.com/office/officeart/2005/8/layout/hierarchy2"/>
    <dgm:cxn modelId="{D1C395B2-99B1-4A26-966D-6D5EF3DBD859}" type="presOf" srcId="{9EFB3D40-81C3-4721-AFEF-EEB2B3B7E46A}" destId="{8A7AAC93-B680-4009-A17D-59C0B5FC57ED}" srcOrd="1" destOrd="0" presId="urn:microsoft.com/office/officeart/2005/8/layout/hierarchy2"/>
    <dgm:cxn modelId="{16694623-03DC-4BFE-B1CB-3FDBB53FDD4B}" type="presOf" srcId="{856EC76F-4361-466E-B337-32F49940B7FB}" destId="{86AF255E-5496-4203-8A29-B151AE98E52B}"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835BA7DA-41C4-462B-A800-9EE25122840E}" type="presParOf" srcId="{5686A424-C0E5-4267-9246-E7211E74B059}" destId="{70EC3CFD-9AC3-4DAB-81FC-AB14D248D924}" srcOrd="0" destOrd="0" presId="urn:microsoft.com/office/officeart/2005/8/layout/hierarchy2"/>
    <dgm:cxn modelId="{A79F69FF-D728-42B5-8F53-A72C4F04345D}" type="presParOf" srcId="{70EC3CFD-9AC3-4DAB-81FC-AB14D248D924}" destId="{1BC1C976-B0A0-4776-9248-5380582F1F23}" srcOrd="0" destOrd="0" presId="urn:microsoft.com/office/officeart/2005/8/layout/hierarchy2"/>
    <dgm:cxn modelId="{1BF643EF-781B-4B69-9763-1BD33741A096}" type="presParOf" srcId="{70EC3CFD-9AC3-4DAB-81FC-AB14D248D924}" destId="{47C1435B-D863-4433-9943-9D986A913722}" srcOrd="1" destOrd="0" presId="urn:microsoft.com/office/officeart/2005/8/layout/hierarchy2"/>
    <dgm:cxn modelId="{771C94DF-9688-4B4D-8046-4A8CCF846C32}" type="presParOf" srcId="{47C1435B-D863-4433-9943-9D986A913722}" destId="{5545C53C-01A1-44B5-8745-84B61B92D9A3}" srcOrd="0" destOrd="0" presId="urn:microsoft.com/office/officeart/2005/8/layout/hierarchy2"/>
    <dgm:cxn modelId="{BE1C6651-E7A0-4A4A-BE7B-D1A26B0E7EF2}" type="presParOf" srcId="{5545C53C-01A1-44B5-8745-84B61B92D9A3}" destId="{82CB33F4-6EC4-4F99-A7B2-CC062AEE9376}" srcOrd="0" destOrd="0" presId="urn:microsoft.com/office/officeart/2005/8/layout/hierarchy2"/>
    <dgm:cxn modelId="{E57CDFFC-AD0F-49EF-8743-D1BC112CE53E}" type="presParOf" srcId="{47C1435B-D863-4433-9943-9D986A913722}" destId="{A63E74FB-B2BB-4E85-833F-A22FAF667CDD}" srcOrd="1" destOrd="0" presId="urn:microsoft.com/office/officeart/2005/8/layout/hierarchy2"/>
    <dgm:cxn modelId="{D04E3B22-92ED-4780-8030-D02F3D4C36F1}" type="presParOf" srcId="{A63E74FB-B2BB-4E85-833F-A22FAF667CDD}" destId="{A05B1C29-2142-4299-B7DA-85BEE3B1D68B}" srcOrd="0" destOrd="0" presId="urn:microsoft.com/office/officeart/2005/8/layout/hierarchy2"/>
    <dgm:cxn modelId="{BF2E23FF-7A94-4998-AF56-8A699B3810C4}" type="presParOf" srcId="{A63E74FB-B2BB-4E85-833F-A22FAF667CDD}" destId="{BDF16FF8-6C80-49CA-9FE5-B00064B055B7}" srcOrd="1" destOrd="0" presId="urn:microsoft.com/office/officeart/2005/8/layout/hierarchy2"/>
    <dgm:cxn modelId="{97CCD42D-4205-467B-BB86-459E6209F266}" type="presParOf" srcId="{BDF16FF8-6C80-49CA-9FE5-B00064B055B7}" destId="{86AF255E-5496-4203-8A29-B151AE98E52B}" srcOrd="0" destOrd="0" presId="urn:microsoft.com/office/officeart/2005/8/layout/hierarchy2"/>
    <dgm:cxn modelId="{E8B8F623-DBBC-4479-B039-536B71624BD3}" type="presParOf" srcId="{86AF255E-5496-4203-8A29-B151AE98E52B}" destId="{15EE6995-93E7-419F-B8D5-5FF530C216E6}" srcOrd="0" destOrd="0" presId="urn:microsoft.com/office/officeart/2005/8/layout/hierarchy2"/>
    <dgm:cxn modelId="{D55D026A-2D69-494A-938E-2805184C80F6}" type="presParOf" srcId="{BDF16FF8-6C80-49CA-9FE5-B00064B055B7}" destId="{D0260B7C-F3E5-4810-8B24-E7D3D07082AC}" srcOrd="1" destOrd="0" presId="urn:microsoft.com/office/officeart/2005/8/layout/hierarchy2"/>
    <dgm:cxn modelId="{0C2C33F3-CFC0-4212-813D-1BCB6F49BC14}" type="presParOf" srcId="{D0260B7C-F3E5-4810-8B24-E7D3D07082AC}" destId="{8E1D12C9-7C45-4293-B626-BA73D6F2CEA3}" srcOrd="0" destOrd="0" presId="urn:microsoft.com/office/officeart/2005/8/layout/hierarchy2"/>
    <dgm:cxn modelId="{8B0DBD69-13D5-438E-938B-A01C03E1071C}" type="presParOf" srcId="{D0260B7C-F3E5-4810-8B24-E7D3D07082AC}" destId="{E9A760F7-E705-4726-B5C5-8FEBF8BB7603}" srcOrd="1" destOrd="0" presId="urn:microsoft.com/office/officeart/2005/8/layout/hierarchy2"/>
    <dgm:cxn modelId="{F2F25CD0-A446-45EE-8944-A96EAE6C83CA}" type="presParOf" srcId="{BDF16FF8-6C80-49CA-9FE5-B00064B055B7}" destId="{CA421F2B-95FC-481D-9EB8-44E3250FD649}" srcOrd="2" destOrd="0" presId="urn:microsoft.com/office/officeart/2005/8/layout/hierarchy2"/>
    <dgm:cxn modelId="{DEB9B3C9-2DB8-4FE5-8E18-ED0BDAD43B1E}" type="presParOf" srcId="{CA421F2B-95FC-481D-9EB8-44E3250FD649}" destId="{A35CC0F7-D859-4314-A48B-0466E6E5AAFB}" srcOrd="0" destOrd="0" presId="urn:microsoft.com/office/officeart/2005/8/layout/hierarchy2"/>
    <dgm:cxn modelId="{C181294F-7E1B-4D02-B1B4-618B87CD509F}" type="presParOf" srcId="{BDF16FF8-6C80-49CA-9FE5-B00064B055B7}" destId="{4F7BBA2B-55CF-4DE9-B068-2CD0F8B410B8}" srcOrd="3" destOrd="0" presId="urn:microsoft.com/office/officeart/2005/8/layout/hierarchy2"/>
    <dgm:cxn modelId="{23C69445-0864-4C15-AECA-56449FAAD9F8}" type="presParOf" srcId="{4F7BBA2B-55CF-4DE9-B068-2CD0F8B410B8}" destId="{3FF3BCBC-A689-4242-9B9E-45240E04B78F}" srcOrd="0" destOrd="0" presId="urn:microsoft.com/office/officeart/2005/8/layout/hierarchy2"/>
    <dgm:cxn modelId="{ABB1DB6F-2B91-488A-9240-5FA4D00B5CB1}" type="presParOf" srcId="{4F7BBA2B-55CF-4DE9-B068-2CD0F8B410B8}" destId="{2B38EE26-F622-4662-9401-A53DFE773E72}" srcOrd="1" destOrd="0" presId="urn:microsoft.com/office/officeart/2005/8/layout/hierarchy2"/>
    <dgm:cxn modelId="{7A748AEF-1240-451A-8ADD-EF8EF0900C89}" type="presParOf" srcId="{BDF16FF8-6C80-49CA-9FE5-B00064B055B7}" destId="{45E4076E-6D00-46EB-A03E-F15B11B07F19}" srcOrd="4" destOrd="0" presId="urn:microsoft.com/office/officeart/2005/8/layout/hierarchy2"/>
    <dgm:cxn modelId="{630034D0-B7F3-4356-A908-E33D5C9442F8}" type="presParOf" srcId="{45E4076E-6D00-46EB-A03E-F15B11B07F19}" destId="{D71B1A3E-2669-40C2-ABAC-758777DE0ABF}" srcOrd="0" destOrd="0" presId="urn:microsoft.com/office/officeart/2005/8/layout/hierarchy2"/>
    <dgm:cxn modelId="{E1EBEED1-CDF2-4450-87C3-4A493A9E425E}" type="presParOf" srcId="{BDF16FF8-6C80-49CA-9FE5-B00064B055B7}" destId="{32866F19-0BCB-4EDB-8D8B-FD77E50ABA05}" srcOrd="5" destOrd="0" presId="urn:microsoft.com/office/officeart/2005/8/layout/hierarchy2"/>
    <dgm:cxn modelId="{04DD4780-33A3-430A-AA9B-029E49526EBF}" type="presParOf" srcId="{32866F19-0BCB-4EDB-8D8B-FD77E50ABA05}" destId="{A92F93DD-275E-45FC-A1AE-EB78149554D5}" srcOrd="0" destOrd="0" presId="urn:microsoft.com/office/officeart/2005/8/layout/hierarchy2"/>
    <dgm:cxn modelId="{7E629D6E-4911-407D-91F0-53C8106A7171}" type="presParOf" srcId="{32866F19-0BCB-4EDB-8D8B-FD77E50ABA05}" destId="{8EFE578A-CB91-4DBE-865B-244113590468}" srcOrd="1" destOrd="0" presId="urn:microsoft.com/office/officeart/2005/8/layout/hierarchy2"/>
    <dgm:cxn modelId="{10E529CD-96AF-47C0-B47B-2323C69B09F1}" type="presParOf" srcId="{BDF16FF8-6C80-49CA-9FE5-B00064B055B7}" destId="{CD95AD12-4DFF-46D7-86C2-45C74B7A6F9F}" srcOrd="6" destOrd="0" presId="urn:microsoft.com/office/officeart/2005/8/layout/hierarchy2"/>
    <dgm:cxn modelId="{785A344E-0BF1-41B4-A3AF-8F1BEB195516}" type="presParOf" srcId="{CD95AD12-4DFF-46D7-86C2-45C74B7A6F9F}" destId="{3EB514CC-55CD-4F9D-8029-C9FFC2F263DC}" srcOrd="0" destOrd="0" presId="urn:microsoft.com/office/officeart/2005/8/layout/hierarchy2"/>
    <dgm:cxn modelId="{B89BF56D-BCE9-4C93-A3F0-3B5A9EEC9A26}" type="presParOf" srcId="{BDF16FF8-6C80-49CA-9FE5-B00064B055B7}" destId="{0A56DDB9-478A-4210-BE8C-DCDF751195AF}" srcOrd="7" destOrd="0" presId="urn:microsoft.com/office/officeart/2005/8/layout/hierarchy2"/>
    <dgm:cxn modelId="{A587A2DA-A8EA-415D-B356-78C7592DDF9A}" type="presParOf" srcId="{0A56DDB9-478A-4210-BE8C-DCDF751195AF}" destId="{DEFA8B5F-A47C-433A-91E1-9E86F6335F6B}" srcOrd="0" destOrd="0" presId="urn:microsoft.com/office/officeart/2005/8/layout/hierarchy2"/>
    <dgm:cxn modelId="{7FADE6BB-4B57-4CE4-8025-1A86C084B8EB}" type="presParOf" srcId="{0A56DDB9-478A-4210-BE8C-DCDF751195AF}" destId="{D14533A8-F1A1-40B2-A6A1-289A2EDC6DE6}" srcOrd="1" destOrd="0" presId="urn:microsoft.com/office/officeart/2005/8/layout/hierarchy2"/>
    <dgm:cxn modelId="{609BFD69-D984-4CAF-879F-AB40A112D14E}" type="presParOf" srcId="{47C1435B-D863-4433-9943-9D986A913722}" destId="{73307F7A-456C-46A1-8E0B-34C2AE54AFAB}" srcOrd="2" destOrd="0" presId="urn:microsoft.com/office/officeart/2005/8/layout/hierarchy2"/>
    <dgm:cxn modelId="{5A067B51-404B-48D2-A0BF-2412F8A427EF}" type="presParOf" srcId="{73307F7A-456C-46A1-8E0B-34C2AE54AFAB}" destId="{8A7AAC93-B680-4009-A17D-59C0B5FC57ED}" srcOrd="0" destOrd="0" presId="urn:microsoft.com/office/officeart/2005/8/layout/hierarchy2"/>
    <dgm:cxn modelId="{31FC06B7-04F0-4F82-8895-939C30B2842E}" type="presParOf" srcId="{47C1435B-D863-4433-9943-9D986A913722}" destId="{DE19AB76-E385-44A5-8255-E1FC56E03BE1}" srcOrd="3" destOrd="0" presId="urn:microsoft.com/office/officeart/2005/8/layout/hierarchy2"/>
    <dgm:cxn modelId="{486925C4-2979-434B-BCCC-65EDB5B50F12}" type="presParOf" srcId="{DE19AB76-E385-44A5-8255-E1FC56E03BE1}" destId="{AFAEEEC3-E300-48F5-A371-24126C42B3FF}" srcOrd="0" destOrd="0" presId="urn:microsoft.com/office/officeart/2005/8/layout/hierarchy2"/>
    <dgm:cxn modelId="{7EEEDF62-2937-4E3E-907F-DF0EE1ED49A1}" type="presParOf" srcId="{DE19AB76-E385-44A5-8255-E1FC56E03BE1}" destId="{2A0F5982-8BF4-4135-A0AA-9EFED390820D}" srcOrd="1" destOrd="0" presId="urn:microsoft.com/office/officeart/2005/8/layout/hierarchy2"/>
    <dgm:cxn modelId="{9A8537D7-643D-4FCE-8053-8DAE9AE632CE}" type="presParOf" srcId="{47C1435B-D863-4433-9943-9D986A913722}" destId="{6924FDA5-AB82-4BB8-B3AE-FBAE7219991D}" srcOrd="4" destOrd="0" presId="urn:microsoft.com/office/officeart/2005/8/layout/hierarchy2"/>
    <dgm:cxn modelId="{604820C9-01DA-4AD5-A58E-371C36B4F429}" type="presParOf" srcId="{6924FDA5-AB82-4BB8-B3AE-FBAE7219991D}" destId="{5F25E1A2-77B0-4772-94AD-FFB573A2A8D0}" srcOrd="0" destOrd="0" presId="urn:microsoft.com/office/officeart/2005/8/layout/hierarchy2"/>
    <dgm:cxn modelId="{C53D02E8-3336-45CC-A7A7-067B68E30C41}" type="presParOf" srcId="{47C1435B-D863-4433-9943-9D986A913722}" destId="{1C421AB5-216D-4494-A0B2-EAF000D33F20}" srcOrd="5" destOrd="0" presId="urn:microsoft.com/office/officeart/2005/8/layout/hierarchy2"/>
    <dgm:cxn modelId="{586835D9-4AEC-4CD7-92E7-1069FB10D7FF}" type="presParOf" srcId="{1C421AB5-216D-4494-A0B2-EAF000D33F20}" destId="{A6993D0C-EA7B-4565-A478-41A1886CF994}" srcOrd="0" destOrd="0" presId="urn:microsoft.com/office/officeart/2005/8/layout/hierarchy2"/>
    <dgm:cxn modelId="{BD405B65-7780-4926-8886-321A62D47642}"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83D58D2A-90C8-42F3-BE4F-4E281695507E}" type="presOf" srcId="{1F763D98-3AF6-4E2F-9B11-B98CCF37086C}" destId="{45E4076E-6D00-46EB-A03E-F15B11B07F19}" srcOrd="0" destOrd="0" presId="urn:microsoft.com/office/officeart/2005/8/layout/hierarchy2"/>
    <dgm:cxn modelId="{45F5C66D-14BD-4106-A429-90390A28F456}" type="presOf" srcId="{9EFB3D40-81C3-4721-AFEF-EEB2B3B7E46A}" destId="{73307F7A-456C-46A1-8E0B-34C2AE54AFAB}" srcOrd="0" destOrd="0" presId="urn:microsoft.com/office/officeart/2005/8/layout/hierarchy2"/>
    <dgm:cxn modelId="{73B70E35-E971-4A31-A38F-6ACC8409FE1F}" type="presOf" srcId="{37E2D55C-A516-47C3-9ECC-9F4BDC9E564A}" destId="{3EB514CC-55CD-4F9D-8029-C9FFC2F263DC}" srcOrd="1" destOrd="0" presId="urn:microsoft.com/office/officeart/2005/8/layout/hierarchy2"/>
    <dgm:cxn modelId="{7460B91B-1647-4827-99B6-A102EB4893B7}" type="presOf" srcId="{856EC76F-4361-466E-B337-32F49940B7FB}" destId="{86AF255E-5496-4203-8A29-B151AE98E52B}" srcOrd="0" destOrd="0" presId="urn:microsoft.com/office/officeart/2005/8/layout/hierarchy2"/>
    <dgm:cxn modelId="{E8C5D88D-EFC4-4F08-9C4E-C6832DA3E486}" type="presOf" srcId="{A9CE14C8-E505-4846-8976-530323E814A2}" destId="{DEFA8B5F-A47C-433A-91E1-9E86F6335F6B}" srcOrd="0" destOrd="0" presId="urn:microsoft.com/office/officeart/2005/8/layout/hierarchy2"/>
    <dgm:cxn modelId="{0A613306-C24E-45FA-8A0C-EA466C7A0EB3}" type="presOf" srcId="{7EEC5D24-0E37-49B9-832F-13E25604CD30}" destId="{8E1D12C9-7C45-4293-B626-BA73D6F2CEA3}" srcOrd="0" destOrd="0" presId="urn:microsoft.com/office/officeart/2005/8/layout/hierarchy2"/>
    <dgm:cxn modelId="{23CD0CAB-CFC3-4234-AF17-2F83B449E886}" type="presOf" srcId="{A053DD9E-1C61-41E1-9E9F-EA49D7EA0298}" destId="{A35CC0F7-D859-4314-A48B-0466E6E5AAFB}" srcOrd="1" destOrd="0" presId="urn:microsoft.com/office/officeart/2005/8/layout/hierarchy2"/>
    <dgm:cxn modelId="{77E7EAF9-B2A8-40CD-B8AE-48DC0C7BB4D2}" type="presOf" srcId="{37E2D55C-A516-47C3-9ECC-9F4BDC9E564A}" destId="{CD95AD12-4DFF-46D7-86C2-45C74B7A6F9F}"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AEB17D52-241E-4AE3-BFC7-AB83E4898DEE}" type="presOf" srcId="{F0D4EE0B-EF98-4031-A5DD-F03FCC97E37F}" destId="{AFAEEEC3-E300-48F5-A371-24126C42B3FF}" srcOrd="0" destOrd="0" presId="urn:microsoft.com/office/officeart/2005/8/layout/hierarchy2"/>
    <dgm:cxn modelId="{FFC9E42C-3A0A-49E1-9564-D265AF6F9B41}" type="presOf" srcId="{1F763D98-3AF6-4E2F-9B11-B98CCF37086C}" destId="{D71B1A3E-2669-40C2-ABAC-758777DE0ABF}" srcOrd="1" destOrd="0" presId="urn:microsoft.com/office/officeart/2005/8/layout/hierarchy2"/>
    <dgm:cxn modelId="{947F4F61-0D15-4AB3-BCCB-3ABF8AD8B141}" type="presOf" srcId="{9EFB3D40-81C3-4721-AFEF-EEB2B3B7E46A}" destId="{8A7AAC93-B680-4009-A17D-59C0B5FC57ED}" srcOrd="1"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094A3CF5-A38A-4C68-98E3-F3ACCF7B374C}" type="presOf" srcId="{A9718123-6258-4799-B997-3078C1353817}" destId="{3FF3BCBC-A689-4242-9B9E-45240E04B78F}" srcOrd="0" destOrd="0" presId="urn:microsoft.com/office/officeart/2005/8/layout/hierarchy2"/>
    <dgm:cxn modelId="{B645E3D9-FBBC-43BD-BEAE-77A69D8095B9}" type="presOf" srcId="{4FD787A0-05F6-4517-97FA-FFCFC984DEB6}" destId="{5686A424-C0E5-4267-9246-E7211E74B059}" srcOrd="0" destOrd="0" presId="urn:microsoft.com/office/officeart/2005/8/layout/hierarchy2"/>
    <dgm:cxn modelId="{C5C6EC47-A6A9-4CC3-A4FB-7D3412D2AC40}" type="presOf" srcId="{1BC96000-E5F2-4202-A56B-24F8F73B672B}" destId="{5545C53C-01A1-44B5-8745-84B61B92D9A3}" srcOrd="0" destOrd="0" presId="urn:microsoft.com/office/officeart/2005/8/layout/hierarchy2"/>
    <dgm:cxn modelId="{FA52BC0A-0DA1-4E19-8124-29CCBFB7600A}" type="presOf" srcId="{F5242C25-719B-4417-86FE-0E288334FC30}" destId="{1BC1C976-B0A0-4776-9248-5380582F1F23}"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B5784338-9588-4CB8-8D33-EDACF7604675}" srcId="{3C50D2F2-2411-469D-B361-BA8B7B7A83D9}" destId="{BB45C745-FFF7-485E-8A91-AB33502BE176}" srcOrd="2" destOrd="0" parTransId="{1F763D98-3AF6-4E2F-9B11-B98CCF37086C}" sibTransId="{26E37E6C-039D-4CB6-9C5D-94FA4110FDDC}"/>
    <dgm:cxn modelId="{3478B2D8-54D0-463B-BA32-289A7CD45FB3}" type="presOf" srcId="{6C5BA447-6F34-415C-AB10-E46FE376CE2F}" destId="{6924FDA5-AB82-4BB8-B3AE-FBAE7219991D}" srcOrd="0"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A5B5321B-E055-4B9D-816C-15F4D22A789B}" type="presOf" srcId="{1BC96000-E5F2-4202-A56B-24F8F73B672B}" destId="{82CB33F4-6EC4-4F99-A7B2-CC062AEE9376}" srcOrd="1" destOrd="0" presId="urn:microsoft.com/office/officeart/2005/8/layout/hierarchy2"/>
    <dgm:cxn modelId="{966922B1-CDCF-473C-A03C-62559E8A8679}" type="presOf" srcId="{BB45C745-FFF7-485E-8A91-AB33502BE176}" destId="{A92F93DD-275E-45FC-A1AE-EB78149554D5}" srcOrd="0" destOrd="0" presId="urn:microsoft.com/office/officeart/2005/8/layout/hierarchy2"/>
    <dgm:cxn modelId="{6CAF871E-D7D0-4D4F-9225-CAD9D55639BC}" srcId="{3C50D2F2-2411-469D-B361-BA8B7B7A83D9}" destId="{A9CE14C8-E505-4846-8976-530323E814A2}" srcOrd="3" destOrd="0" parTransId="{37E2D55C-A516-47C3-9ECC-9F4BDC9E564A}" sibTransId="{D178E850-C956-453E-8E19-FABF0DE89337}"/>
    <dgm:cxn modelId="{C60C0BE9-5E22-4D71-9A73-5E69BCA5D0F9}" type="presOf" srcId="{3C50D2F2-2411-469D-B361-BA8B7B7A83D9}" destId="{A05B1C29-2142-4299-B7DA-85BEE3B1D68B}" srcOrd="0" destOrd="0" presId="urn:microsoft.com/office/officeart/2005/8/layout/hierarchy2"/>
    <dgm:cxn modelId="{4A777FB4-B218-42A1-ACDF-9E1D64BF7171}" type="presOf" srcId="{46F3D17B-5041-48E9-B0F0-8AF853D15B17}" destId="{A6993D0C-EA7B-4565-A478-41A1886CF994}" srcOrd="0" destOrd="0" presId="urn:microsoft.com/office/officeart/2005/8/layout/hierarchy2"/>
    <dgm:cxn modelId="{3DE6B4F8-325A-4E5A-BB4E-841BA51FF9A5}" type="presOf" srcId="{6C5BA447-6F34-415C-AB10-E46FE376CE2F}" destId="{5F25E1A2-77B0-4772-94AD-FFB573A2A8D0}" srcOrd="1"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D6593C70-C9F0-4854-A613-975DED9A02EC}" type="presOf" srcId="{856EC76F-4361-466E-B337-32F49940B7FB}" destId="{15EE6995-93E7-419F-B8D5-5FF530C216E6}" srcOrd="1" destOrd="0" presId="urn:microsoft.com/office/officeart/2005/8/layout/hierarchy2"/>
    <dgm:cxn modelId="{B96DC5A6-C7C9-4895-BB1B-DD13D7788862}" type="presOf" srcId="{A053DD9E-1C61-41E1-9E9F-EA49D7EA0298}" destId="{CA421F2B-95FC-481D-9EB8-44E3250FD649}"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47297070-E5D1-4ED5-9D04-D80425F90577}" type="presParOf" srcId="{5686A424-C0E5-4267-9246-E7211E74B059}" destId="{70EC3CFD-9AC3-4DAB-81FC-AB14D248D924}" srcOrd="0" destOrd="0" presId="urn:microsoft.com/office/officeart/2005/8/layout/hierarchy2"/>
    <dgm:cxn modelId="{D17E764A-A159-4823-BD2A-AD5F19C7204B}" type="presParOf" srcId="{70EC3CFD-9AC3-4DAB-81FC-AB14D248D924}" destId="{1BC1C976-B0A0-4776-9248-5380582F1F23}" srcOrd="0" destOrd="0" presId="urn:microsoft.com/office/officeart/2005/8/layout/hierarchy2"/>
    <dgm:cxn modelId="{9B3FF4EA-1639-4A9A-A350-CFD91C6B8165}" type="presParOf" srcId="{70EC3CFD-9AC3-4DAB-81FC-AB14D248D924}" destId="{47C1435B-D863-4433-9943-9D986A913722}" srcOrd="1" destOrd="0" presId="urn:microsoft.com/office/officeart/2005/8/layout/hierarchy2"/>
    <dgm:cxn modelId="{5AB43010-4BE4-4F4B-AFBE-3FCBC6B4B620}" type="presParOf" srcId="{47C1435B-D863-4433-9943-9D986A913722}" destId="{5545C53C-01A1-44B5-8745-84B61B92D9A3}" srcOrd="0" destOrd="0" presId="urn:microsoft.com/office/officeart/2005/8/layout/hierarchy2"/>
    <dgm:cxn modelId="{1892BB95-8FE0-4838-9B10-98C4D38A257B}" type="presParOf" srcId="{5545C53C-01A1-44B5-8745-84B61B92D9A3}" destId="{82CB33F4-6EC4-4F99-A7B2-CC062AEE9376}" srcOrd="0" destOrd="0" presId="urn:microsoft.com/office/officeart/2005/8/layout/hierarchy2"/>
    <dgm:cxn modelId="{BC729B44-08F1-4F78-B065-98C1797E4EC0}" type="presParOf" srcId="{47C1435B-D863-4433-9943-9D986A913722}" destId="{A63E74FB-B2BB-4E85-833F-A22FAF667CDD}" srcOrd="1" destOrd="0" presId="urn:microsoft.com/office/officeart/2005/8/layout/hierarchy2"/>
    <dgm:cxn modelId="{726C7307-1712-41E5-AA68-F2DB6193E566}" type="presParOf" srcId="{A63E74FB-B2BB-4E85-833F-A22FAF667CDD}" destId="{A05B1C29-2142-4299-B7DA-85BEE3B1D68B}" srcOrd="0" destOrd="0" presId="urn:microsoft.com/office/officeart/2005/8/layout/hierarchy2"/>
    <dgm:cxn modelId="{AF285C8B-5333-43B1-A1CE-DF0E1E5966CD}" type="presParOf" srcId="{A63E74FB-B2BB-4E85-833F-A22FAF667CDD}" destId="{BDF16FF8-6C80-49CA-9FE5-B00064B055B7}" srcOrd="1" destOrd="0" presId="urn:microsoft.com/office/officeart/2005/8/layout/hierarchy2"/>
    <dgm:cxn modelId="{C94BE019-9809-403E-B93D-F0F323591F98}" type="presParOf" srcId="{BDF16FF8-6C80-49CA-9FE5-B00064B055B7}" destId="{86AF255E-5496-4203-8A29-B151AE98E52B}" srcOrd="0" destOrd="0" presId="urn:microsoft.com/office/officeart/2005/8/layout/hierarchy2"/>
    <dgm:cxn modelId="{981F166A-D868-40A9-94C6-7E473A429307}" type="presParOf" srcId="{86AF255E-5496-4203-8A29-B151AE98E52B}" destId="{15EE6995-93E7-419F-B8D5-5FF530C216E6}" srcOrd="0" destOrd="0" presId="urn:microsoft.com/office/officeart/2005/8/layout/hierarchy2"/>
    <dgm:cxn modelId="{87C200B1-12AD-476D-8DAB-DF1EC1A9E38B}" type="presParOf" srcId="{BDF16FF8-6C80-49CA-9FE5-B00064B055B7}" destId="{D0260B7C-F3E5-4810-8B24-E7D3D07082AC}" srcOrd="1" destOrd="0" presId="urn:microsoft.com/office/officeart/2005/8/layout/hierarchy2"/>
    <dgm:cxn modelId="{BF67D1D1-87E6-480A-B047-E76FAF92C43E}" type="presParOf" srcId="{D0260B7C-F3E5-4810-8B24-E7D3D07082AC}" destId="{8E1D12C9-7C45-4293-B626-BA73D6F2CEA3}" srcOrd="0" destOrd="0" presId="urn:microsoft.com/office/officeart/2005/8/layout/hierarchy2"/>
    <dgm:cxn modelId="{B412FE43-5CCE-4D51-8D28-83685557992D}" type="presParOf" srcId="{D0260B7C-F3E5-4810-8B24-E7D3D07082AC}" destId="{E9A760F7-E705-4726-B5C5-8FEBF8BB7603}" srcOrd="1" destOrd="0" presId="urn:microsoft.com/office/officeart/2005/8/layout/hierarchy2"/>
    <dgm:cxn modelId="{1FC9EB49-B7FA-4C8D-80C0-BA52AFAAD15B}" type="presParOf" srcId="{BDF16FF8-6C80-49CA-9FE5-B00064B055B7}" destId="{CA421F2B-95FC-481D-9EB8-44E3250FD649}" srcOrd="2" destOrd="0" presId="urn:microsoft.com/office/officeart/2005/8/layout/hierarchy2"/>
    <dgm:cxn modelId="{47161A69-22F2-460C-B941-505AB7C29A23}" type="presParOf" srcId="{CA421F2B-95FC-481D-9EB8-44E3250FD649}" destId="{A35CC0F7-D859-4314-A48B-0466E6E5AAFB}" srcOrd="0" destOrd="0" presId="urn:microsoft.com/office/officeart/2005/8/layout/hierarchy2"/>
    <dgm:cxn modelId="{4B1B3B26-968F-42E8-801C-B78284C821D5}" type="presParOf" srcId="{BDF16FF8-6C80-49CA-9FE5-B00064B055B7}" destId="{4F7BBA2B-55CF-4DE9-B068-2CD0F8B410B8}" srcOrd="3" destOrd="0" presId="urn:microsoft.com/office/officeart/2005/8/layout/hierarchy2"/>
    <dgm:cxn modelId="{DF5E3A32-5D52-4819-8E94-61466BD00BEA}" type="presParOf" srcId="{4F7BBA2B-55CF-4DE9-B068-2CD0F8B410B8}" destId="{3FF3BCBC-A689-4242-9B9E-45240E04B78F}" srcOrd="0" destOrd="0" presId="urn:microsoft.com/office/officeart/2005/8/layout/hierarchy2"/>
    <dgm:cxn modelId="{E1777EDE-7C63-45EF-BC80-5AC5576371A4}" type="presParOf" srcId="{4F7BBA2B-55CF-4DE9-B068-2CD0F8B410B8}" destId="{2B38EE26-F622-4662-9401-A53DFE773E72}" srcOrd="1" destOrd="0" presId="urn:microsoft.com/office/officeart/2005/8/layout/hierarchy2"/>
    <dgm:cxn modelId="{FB80431B-AEDF-46F8-ACAD-12D04CD9CAAF}" type="presParOf" srcId="{BDF16FF8-6C80-49CA-9FE5-B00064B055B7}" destId="{45E4076E-6D00-46EB-A03E-F15B11B07F19}" srcOrd="4" destOrd="0" presId="urn:microsoft.com/office/officeart/2005/8/layout/hierarchy2"/>
    <dgm:cxn modelId="{8F1A619A-6100-49A7-AA48-F911E3AE7F74}" type="presParOf" srcId="{45E4076E-6D00-46EB-A03E-F15B11B07F19}" destId="{D71B1A3E-2669-40C2-ABAC-758777DE0ABF}" srcOrd="0" destOrd="0" presId="urn:microsoft.com/office/officeart/2005/8/layout/hierarchy2"/>
    <dgm:cxn modelId="{C3748954-F6FE-48B2-8CA9-08221983A862}" type="presParOf" srcId="{BDF16FF8-6C80-49CA-9FE5-B00064B055B7}" destId="{32866F19-0BCB-4EDB-8D8B-FD77E50ABA05}" srcOrd="5" destOrd="0" presId="urn:microsoft.com/office/officeart/2005/8/layout/hierarchy2"/>
    <dgm:cxn modelId="{7A23178B-956B-400B-B612-C323E2718789}" type="presParOf" srcId="{32866F19-0BCB-4EDB-8D8B-FD77E50ABA05}" destId="{A92F93DD-275E-45FC-A1AE-EB78149554D5}" srcOrd="0" destOrd="0" presId="urn:microsoft.com/office/officeart/2005/8/layout/hierarchy2"/>
    <dgm:cxn modelId="{8302F529-6E3F-4BCA-A7EF-E191F6456073}" type="presParOf" srcId="{32866F19-0BCB-4EDB-8D8B-FD77E50ABA05}" destId="{8EFE578A-CB91-4DBE-865B-244113590468}" srcOrd="1" destOrd="0" presId="urn:microsoft.com/office/officeart/2005/8/layout/hierarchy2"/>
    <dgm:cxn modelId="{716046C8-9C31-4BBE-945F-AA965F73B411}" type="presParOf" srcId="{BDF16FF8-6C80-49CA-9FE5-B00064B055B7}" destId="{CD95AD12-4DFF-46D7-86C2-45C74B7A6F9F}" srcOrd="6" destOrd="0" presId="urn:microsoft.com/office/officeart/2005/8/layout/hierarchy2"/>
    <dgm:cxn modelId="{EA4A0127-9155-4924-90EB-C71FEC725A18}" type="presParOf" srcId="{CD95AD12-4DFF-46D7-86C2-45C74B7A6F9F}" destId="{3EB514CC-55CD-4F9D-8029-C9FFC2F263DC}" srcOrd="0" destOrd="0" presId="urn:microsoft.com/office/officeart/2005/8/layout/hierarchy2"/>
    <dgm:cxn modelId="{B2C0096D-14F7-4251-BB4E-9FA3B13A285E}" type="presParOf" srcId="{BDF16FF8-6C80-49CA-9FE5-B00064B055B7}" destId="{0A56DDB9-478A-4210-BE8C-DCDF751195AF}" srcOrd="7" destOrd="0" presId="urn:microsoft.com/office/officeart/2005/8/layout/hierarchy2"/>
    <dgm:cxn modelId="{FF84AF65-3D57-40D3-964D-4B8390EBC0FC}" type="presParOf" srcId="{0A56DDB9-478A-4210-BE8C-DCDF751195AF}" destId="{DEFA8B5F-A47C-433A-91E1-9E86F6335F6B}" srcOrd="0" destOrd="0" presId="urn:microsoft.com/office/officeart/2005/8/layout/hierarchy2"/>
    <dgm:cxn modelId="{48DE0FDC-3CBF-497C-BB0D-A2F930F2D7EA}" type="presParOf" srcId="{0A56DDB9-478A-4210-BE8C-DCDF751195AF}" destId="{D14533A8-F1A1-40B2-A6A1-289A2EDC6DE6}" srcOrd="1" destOrd="0" presId="urn:microsoft.com/office/officeart/2005/8/layout/hierarchy2"/>
    <dgm:cxn modelId="{EFD3C4B3-9882-4EB5-A5D6-3BED5511044D}" type="presParOf" srcId="{47C1435B-D863-4433-9943-9D986A913722}" destId="{73307F7A-456C-46A1-8E0B-34C2AE54AFAB}" srcOrd="2" destOrd="0" presId="urn:microsoft.com/office/officeart/2005/8/layout/hierarchy2"/>
    <dgm:cxn modelId="{1A4BB809-D248-4B3F-A7A0-1D9E38795CD2}" type="presParOf" srcId="{73307F7A-456C-46A1-8E0B-34C2AE54AFAB}" destId="{8A7AAC93-B680-4009-A17D-59C0B5FC57ED}" srcOrd="0" destOrd="0" presId="urn:microsoft.com/office/officeart/2005/8/layout/hierarchy2"/>
    <dgm:cxn modelId="{B3F70D1D-D632-4AF7-A171-3828B9BFFE2A}" type="presParOf" srcId="{47C1435B-D863-4433-9943-9D986A913722}" destId="{DE19AB76-E385-44A5-8255-E1FC56E03BE1}" srcOrd="3" destOrd="0" presId="urn:microsoft.com/office/officeart/2005/8/layout/hierarchy2"/>
    <dgm:cxn modelId="{0D7713F8-B08E-4C2E-ABB2-99A64AB157C7}" type="presParOf" srcId="{DE19AB76-E385-44A5-8255-E1FC56E03BE1}" destId="{AFAEEEC3-E300-48F5-A371-24126C42B3FF}" srcOrd="0" destOrd="0" presId="urn:microsoft.com/office/officeart/2005/8/layout/hierarchy2"/>
    <dgm:cxn modelId="{C83C56A1-3C6F-401C-B41E-2E7FA2988845}" type="presParOf" srcId="{DE19AB76-E385-44A5-8255-E1FC56E03BE1}" destId="{2A0F5982-8BF4-4135-A0AA-9EFED390820D}" srcOrd="1" destOrd="0" presId="urn:microsoft.com/office/officeart/2005/8/layout/hierarchy2"/>
    <dgm:cxn modelId="{CF5BF1F8-B347-4A52-9D47-E5130DECF403}" type="presParOf" srcId="{47C1435B-D863-4433-9943-9D986A913722}" destId="{6924FDA5-AB82-4BB8-B3AE-FBAE7219991D}" srcOrd="4" destOrd="0" presId="urn:microsoft.com/office/officeart/2005/8/layout/hierarchy2"/>
    <dgm:cxn modelId="{116B98A9-52B8-4A43-85A0-9F20D4A9B4B3}" type="presParOf" srcId="{6924FDA5-AB82-4BB8-B3AE-FBAE7219991D}" destId="{5F25E1A2-77B0-4772-94AD-FFB573A2A8D0}" srcOrd="0" destOrd="0" presId="urn:microsoft.com/office/officeart/2005/8/layout/hierarchy2"/>
    <dgm:cxn modelId="{2C5C1334-DD8C-4E4D-8117-683E3ECA2B01}" type="presParOf" srcId="{47C1435B-D863-4433-9943-9D986A913722}" destId="{1C421AB5-216D-4494-A0B2-EAF000D33F20}" srcOrd="5" destOrd="0" presId="urn:microsoft.com/office/officeart/2005/8/layout/hierarchy2"/>
    <dgm:cxn modelId="{0E34FCE7-6340-4470-8817-8A66917A8A38}" type="presParOf" srcId="{1C421AB5-216D-4494-A0B2-EAF000D33F20}" destId="{A6993D0C-EA7B-4565-A478-41A1886CF994}" srcOrd="0" destOrd="0" presId="urn:microsoft.com/office/officeart/2005/8/layout/hierarchy2"/>
    <dgm:cxn modelId="{6ACF9170-3BE0-4F3D-9ECA-A414D17BC4F3}"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8CAC14A5-E64D-4DDB-BAD5-BCA339C9C3BC}" srcId="{F5242C25-719B-4417-86FE-0E288334FC30}" destId="{46F3D17B-5041-48E9-B0F0-8AF853D15B17}" srcOrd="2" destOrd="0" parTransId="{6C5BA447-6F34-415C-AB10-E46FE376CE2F}" sibTransId="{11D6375B-ECCB-402E-BC2D-DE0827CEA3BB}"/>
    <dgm:cxn modelId="{97AC4116-4178-4652-88E9-863192B6E8A8}" type="presOf" srcId="{1BC96000-E5F2-4202-A56B-24F8F73B672B}" destId="{5545C53C-01A1-44B5-8745-84B61B92D9A3}"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2E46B056-CA94-405C-9454-61F1551F2636}" type="presOf" srcId="{9EFB3D40-81C3-4721-AFEF-EEB2B3B7E46A}" destId="{73307F7A-456C-46A1-8E0B-34C2AE54AFAB}" srcOrd="0" destOrd="0" presId="urn:microsoft.com/office/officeart/2005/8/layout/hierarchy2"/>
    <dgm:cxn modelId="{747638C1-0853-49C7-B195-80F60941AA6A}" type="presOf" srcId="{37E2D55C-A516-47C3-9ECC-9F4BDC9E564A}" destId="{CD95AD12-4DFF-46D7-86C2-45C74B7A6F9F}" srcOrd="0" destOrd="0" presId="urn:microsoft.com/office/officeart/2005/8/layout/hierarchy2"/>
    <dgm:cxn modelId="{6CAF871E-D7D0-4D4F-9225-CAD9D55639BC}" srcId="{3C50D2F2-2411-469D-B361-BA8B7B7A83D9}" destId="{A9CE14C8-E505-4846-8976-530323E814A2}" srcOrd="3" destOrd="0" parTransId="{37E2D55C-A516-47C3-9ECC-9F4BDC9E564A}" sibTransId="{D178E850-C956-453E-8E19-FABF0DE89337}"/>
    <dgm:cxn modelId="{DAB7EC41-8288-4A8D-9431-297BDD127AAD}" type="presOf" srcId="{46F3D17B-5041-48E9-B0F0-8AF853D15B17}" destId="{A6993D0C-EA7B-4565-A478-41A1886CF994}"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35655782-0ED8-4CA1-B10E-E57E95142EA0}" type="presOf" srcId="{F0D4EE0B-EF98-4031-A5DD-F03FCC97E37F}" destId="{AFAEEEC3-E300-48F5-A371-24126C42B3FF}" srcOrd="0" destOrd="0" presId="urn:microsoft.com/office/officeart/2005/8/layout/hierarchy2"/>
    <dgm:cxn modelId="{52D4A26F-27FE-439B-A856-F14DB2582AE5}" type="presOf" srcId="{6C5BA447-6F34-415C-AB10-E46FE376CE2F}" destId="{6924FDA5-AB82-4BB8-B3AE-FBAE7219991D}" srcOrd="0" destOrd="0" presId="urn:microsoft.com/office/officeart/2005/8/layout/hierarchy2"/>
    <dgm:cxn modelId="{8D54C010-C1FB-4FEB-950A-671873142380}" type="presOf" srcId="{A9718123-6258-4799-B997-3078C1353817}" destId="{3FF3BCBC-A689-4242-9B9E-45240E04B78F}" srcOrd="0" destOrd="0" presId="urn:microsoft.com/office/officeart/2005/8/layout/hierarchy2"/>
    <dgm:cxn modelId="{35F2A458-A01E-4AAE-8552-ED2BDEADF5D3}" type="presOf" srcId="{1BC96000-E5F2-4202-A56B-24F8F73B672B}" destId="{82CB33F4-6EC4-4F99-A7B2-CC062AEE9376}" srcOrd="1" destOrd="0" presId="urn:microsoft.com/office/officeart/2005/8/layout/hierarchy2"/>
    <dgm:cxn modelId="{8F0E0C4C-85B2-4C09-97FC-F7611A64DBAD}" type="presOf" srcId="{6C5BA447-6F34-415C-AB10-E46FE376CE2F}" destId="{5F25E1A2-77B0-4772-94AD-FFB573A2A8D0}" srcOrd="1" destOrd="0" presId="urn:microsoft.com/office/officeart/2005/8/layout/hierarchy2"/>
    <dgm:cxn modelId="{224C6702-0E1E-4EAA-8537-DC79D500C242}" type="presOf" srcId="{856EC76F-4361-466E-B337-32F49940B7FB}" destId="{86AF255E-5496-4203-8A29-B151AE98E52B}" srcOrd="0" destOrd="0" presId="urn:microsoft.com/office/officeart/2005/8/layout/hierarchy2"/>
    <dgm:cxn modelId="{9CA5F656-A479-4063-80AD-1DCB322CF610}" type="presOf" srcId="{A9CE14C8-E505-4846-8976-530323E814A2}" destId="{DEFA8B5F-A47C-433A-91E1-9E86F6335F6B}" srcOrd="0" destOrd="0" presId="urn:microsoft.com/office/officeart/2005/8/layout/hierarchy2"/>
    <dgm:cxn modelId="{6546FE65-D871-4044-B95A-61DEE988C149}" type="presOf" srcId="{4FD787A0-05F6-4517-97FA-FFCFC984DEB6}" destId="{5686A424-C0E5-4267-9246-E7211E74B059}" srcOrd="0" destOrd="0" presId="urn:microsoft.com/office/officeart/2005/8/layout/hierarchy2"/>
    <dgm:cxn modelId="{2C91F763-2E5B-4349-9A4A-6A3250528027}" type="presOf" srcId="{37E2D55C-A516-47C3-9ECC-9F4BDC9E564A}" destId="{3EB514CC-55CD-4F9D-8029-C9FFC2F263DC}" srcOrd="1" destOrd="0" presId="urn:microsoft.com/office/officeart/2005/8/layout/hierarchy2"/>
    <dgm:cxn modelId="{E8BAF68D-2FE1-4549-A3C7-6A741EE261EF}" type="presOf" srcId="{BB45C745-FFF7-485E-8A91-AB33502BE176}" destId="{A92F93DD-275E-45FC-A1AE-EB78149554D5}" srcOrd="0" destOrd="0" presId="urn:microsoft.com/office/officeart/2005/8/layout/hierarchy2"/>
    <dgm:cxn modelId="{99692652-C457-4BFE-97A4-B8959CB4BAF2}" type="presOf" srcId="{A053DD9E-1C61-41E1-9E9F-EA49D7EA0298}" destId="{CA421F2B-95FC-481D-9EB8-44E3250FD649}" srcOrd="0" destOrd="0" presId="urn:microsoft.com/office/officeart/2005/8/layout/hierarchy2"/>
    <dgm:cxn modelId="{F8D309EB-A145-485C-83B7-AA4DA567152C}" type="presOf" srcId="{856EC76F-4361-466E-B337-32F49940B7FB}" destId="{15EE6995-93E7-419F-B8D5-5FF530C216E6}" srcOrd="1"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41A75112-2CCE-4D4C-AEF2-F98397DD06B2}" srcId="{3C50D2F2-2411-469D-B361-BA8B7B7A83D9}" destId="{A9718123-6258-4799-B997-3078C1353817}" srcOrd="1" destOrd="0" parTransId="{A053DD9E-1C61-41E1-9E9F-EA49D7EA0298}" sibTransId="{658F081B-12ED-4F47-B9D1-BA3BC3A37044}"/>
    <dgm:cxn modelId="{B8B15878-A46F-4FDA-A8AC-F5B6C5D8062F}" type="presOf" srcId="{7EEC5D24-0E37-49B9-832F-13E25604CD30}" destId="{8E1D12C9-7C45-4293-B626-BA73D6F2CEA3}" srcOrd="0" destOrd="0" presId="urn:microsoft.com/office/officeart/2005/8/layout/hierarchy2"/>
    <dgm:cxn modelId="{7B4749AF-35C4-45C2-A42B-5FA0B9AE161E}" type="presOf" srcId="{1F763D98-3AF6-4E2F-9B11-B98CCF37086C}" destId="{D71B1A3E-2669-40C2-ABAC-758777DE0ABF}" srcOrd="1" destOrd="0" presId="urn:microsoft.com/office/officeart/2005/8/layout/hierarchy2"/>
    <dgm:cxn modelId="{7F2AA83F-8F08-457D-BEA1-6E076F3A1394}" type="presOf" srcId="{1F763D98-3AF6-4E2F-9B11-B98CCF37086C}" destId="{45E4076E-6D00-46EB-A03E-F15B11B07F19}" srcOrd="0" destOrd="0" presId="urn:microsoft.com/office/officeart/2005/8/layout/hierarchy2"/>
    <dgm:cxn modelId="{B5784338-9588-4CB8-8D33-EDACF7604675}" srcId="{3C50D2F2-2411-469D-B361-BA8B7B7A83D9}" destId="{BB45C745-FFF7-485E-8A91-AB33502BE176}" srcOrd="2" destOrd="0" parTransId="{1F763D98-3AF6-4E2F-9B11-B98CCF37086C}" sibTransId="{26E37E6C-039D-4CB6-9C5D-94FA4110FDDC}"/>
    <dgm:cxn modelId="{2DF93A05-54D8-4600-9435-1F16F9D9A06F}" type="presOf" srcId="{3C50D2F2-2411-469D-B361-BA8B7B7A83D9}" destId="{A05B1C29-2142-4299-B7DA-85BEE3B1D68B}"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156CF01D-40F2-4F6A-A3B2-80F75F343962}" type="presOf" srcId="{F5242C25-719B-4417-86FE-0E288334FC30}" destId="{1BC1C976-B0A0-4776-9248-5380582F1F23}" srcOrd="0" destOrd="0" presId="urn:microsoft.com/office/officeart/2005/8/layout/hierarchy2"/>
    <dgm:cxn modelId="{5E2FC508-50DF-414B-82AD-4856444F63D4}" type="presOf" srcId="{A053DD9E-1C61-41E1-9E9F-EA49D7EA0298}" destId="{A35CC0F7-D859-4314-A48B-0466E6E5AAFB}" srcOrd="1" destOrd="0" presId="urn:microsoft.com/office/officeart/2005/8/layout/hierarchy2"/>
    <dgm:cxn modelId="{D110BD94-E48E-41C0-BF9F-E0C101A4B53D}" type="presOf" srcId="{9EFB3D40-81C3-4721-AFEF-EEB2B3B7E46A}" destId="{8A7AAC93-B680-4009-A17D-59C0B5FC57ED}" srcOrd="1" destOrd="0" presId="urn:microsoft.com/office/officeart/2005/8/layout/hierarchy2"/>
    <dgm:cxn modelId="{F8663B68-8643-4BAD-9457-1A2AB3D3F49C}" type="presParOf" srcId="{5686A424-C0E5-4267-9246-E7211E74B059}" destId="{70EC3CFD-9AC3-4DAB-81FC-AB14D248D924}" srcOrd="0" destOrd="0" presId="urn:microsoft.com/office/officeart/2005/8/layout/hierarchy2"/>
    <dgm:cxn modelId="{C9B0C2B4-094F-4339-95A2-4F20F893EA2D}" type="presParOf" srcId="{70EC3CFD-9AC3-4DAB-81FC-AB14D248D924}" destId="{1BC1C976-B0A0-4776-9248-5380582F1F23}" srcOrd="0" destOrd="0" presId="urn:microsoft.com/office/officeart/2005/8/layout/hierarchy2"/>
    <dgm:cxn modelId="{AE675F05-B7DD-49B0-8D48-2D2E863812CD}" type="presParOf" srcId="{70EC3CFD-9AC3-4DAB-81FC-AB14D248D924}" destId="{47C1435B-D863-4433-9943-9D986A913722}" srcOrd="1" destOrd="0" presId="urn:microsoft.com/office/officeart/2005/8/layout/hierarchy2"/>
    <dgm:cxn modelId="{C59C8D8E-264C-47F1-A3BE-DAB387B457F3}" type="presParOf" srcId="{47C1435B-D863-4433-9943-9D986A913722}" destId="{5545C53C-01A1-44B5-8745-84B61B92D9A3}" srcOrd="0" destOrd="0" presId="urn:microsoft.com/office/officeart/2005/8/layout/hierarchy2"/>
    <dgm:cxn modelId="{9519FCA7-1731-40CE-884D-6629457FFF33}" type="presParOf" srcId="{5545C53C-01A1-44B5-8745-84B61B92D9A3}" destId="{82CB33F4-6EC4-4F99-A7B2-CC062AEE9376}" srcOrd="0" destOrd="0" presId="urn:microsoft.com/office/officeart/2005/8/layout/hierarchy2"/>
    <dgm:cxn modelId="{7950792B-4C05-4D7E-A7AF-75EC992B2C45}" type="presParOf" srcId="{47C1435B-D863-4433-9943-9D986A913722}" destId="{A63E74FB-B2BB-4E85-833F-A22FAF667CDD}" srcOrd="1" destOrd="0" presId="urn:microsoft.com/office/officeart/2005/8/layout/hierarchy2"/>
    <dgm:cxn modelId="{D64735EF-E0D9-4D93-A100-23A9F6B59F80}" type="presParOf" srcId="{A63E74FB-B2BB-4E85-833F-A22FAF667CDD}" destId="{A05B1C29-2142-4299-B7DA-85BEE3B1D68B}" srcOrd="0" destOrd="0" presId="urn:microsoft.com/office/officeart/2005/8/layout/hierarchy2"/>
    <dgm:cxn modelId="{03E72336-4F42-484F-BD71-E0A0D29D4CBA}" type="presParOf" srcId="{A63E74FB-B2BB-4E85-833F-A22FAF667CDD}" destId="{BDF16FF8-6C80-49CA-9FE5-B00064B055B7}" srcOrd="1" destOrd="0" presId="urn:microsoft.com/office/officeart/2005/8/layout/hierarchy2"/>
    <dgm:cxn modelId="{0B768937-F8C8-4795-A095-06D8AAEFEC85}" type="presParOf" srcId="{BDF16FF8-6C80-49CA-9FE5-B00064B055B7}" destId="{86AF255E-5496-4203-8A29-B151AE98E52B}" srcOrd="0" destOrd="0" presId="urn:microsoft.com/office/officeart/2005/8/layout/hierarchy2"/>
    <dgm:cxn modelId="{C82BB77B-1739-49D0-92C9-50F5E9FC3576}" type="presParOf" srcId="{86AF255E-5496-4203-8A29-B151AE98E52B}" destId="{15EE6995-93E7-419F-B8D5-5FF530C216E6}" srcOrd="0" destOrd="0" presId="urn:microsoft.com/office/officeart/2005/8/layout/hierarchy2"/>
    <dgm:cxn modelId="{FCA420EF-12D5-441C-A58D-717ACC96BD57}" type="presParOf" srcId="{BDF16FF8-6C80-49CA-9FE5-B00064B055B7}" destId="{D0260B7C-F3E5-4810-8B24-E7D3D07082AC}" srcOrd="1" destOrd="0" presId="urn:microsoft.com/office/officeart/2005/8/layout/hierarchy2"/>
    <dgm:cxn modelId="{97BB48BC-C971-4D12-8F33-A33BDF7435C3}" type="presParOf" srcId="{D0260B7C-F3E5-4810-8B24-E7D3D07082AC}" destId="{8E1D12C9-7C45-4293-B626-BA73D6F2CEA3}" srcOrd="0" destOrd="0" presId="urn:microsoft.com/office/officeart/2005/8/layout/hierarchy2"/>
    <dgm:cxn modelId="{388D8D08-2B66-4B60-B33C-672045C6A725}" type="presParOf" srcId="{D0260B7C-F3E5-4810-8B24-E7D3D07082AC}" destId="{E9A760F7-E705-4726-B5C5-8FEBF8BB7603}" srcOrd="1" destOrd="0" presId="urn:microsoft.com/office/officeart/2005/8/layout/hierarchy2"/>
    <dgm:cxn modelId="{96DE375F-3058-4626-84E4-3A868BDC8C51}" type="presParOf" srcId="{BDF16FF8-6C80-49CA-9FE5-B00064B055B7}" destId="{CA421F2B-95FC-481D-9EB8-44E3250FD649}" srcOrd="2" destOrd="0" presId="urn:microsoft.com/office/officeart/2005/8/layout/hierarchy2"/>
    <dgm:cxn modelId="{477F9875-818C-42D3-BC88-5DC84DA0FA00}" type="presParOf" srcId="{CA421F2B-95FC-481D-9EB8-44E3250FD649}" destId="{A35CC0F7-D859-4314-A48B-0466E6E5AAFB}" srcOrd="0" destOrd="0" presId="urn:microsoft.com/office/officeart/2005/8/layout/hierarchy2"/>
    <dgm:cxn modelId="{B3BA27CA-522C-4D66-ABDE-85BE9A98B1CB}" type="presParOf" srcId="{BDF16FF8-6C80-49CA-9FE5-B00064B055B7}" destId="{4F7BBA2B-55CF-4DE9-B068-2CD0F8B410B8}" srcOrd="3" destOrd="0" presId="urn:microsoft.com/office/officeart/2005/8/layout/hierarchy2"/>
    <dgm:cxn modelId="{E168D0BC-3B7B-4B3E-9D96-2308A58D1EA0}" type="presParOf" srcId="{4F7BBA2B-55CF-4DE9-B068-2CD0F8B410B8}" destId="{3FF3BCBC-A689-4242-9B9E-45240E04B78F}" srcOrd="0" destOrd="0" presId="urn:microsoft.com/office/officeart/2005/8/layout/hierarchy2"/>
    <dgm:cxn modelId="{7C2CABDE-1BB9-47B2-B433-645A25341F0E}" type="presParOf" srcId="{4F7BBA2B-55CF-4DE9-B068-2CD0F8B410B8}" destId="{2B38EE26-F622-4662-9401-A53DFE773E72}" srcOrd="1" destOrd="0" presId="urn:microsoft.com/office/officeart/2005/8/layout/hierarchy2"/>
    <dgm:cxn modelId="{7BE2F829-91A8-4C22-BBCD-077E59E394A4}" type="presParOf" srcId="{BDF16FF8-6C80-49CA-9FE5-B00064B055B7}" destId="{45E4076E-6D00-46EB-A03E-F15B11B07F19}" srcOrd="4" destOrd="0" presId="urn:microsoft.com/office/officeart/2005/8/layout/hierarchy2"/>
    <dgm:cxn modelId="{EF3C469D-7B22-48CA-BAA4-43265DAF1488}" type="presParOf" srcId="{45E4076E-6D00-46EB-A03E-F15B11B07F19}" destId="{D71B1A3E-2669-40C2-ABAC-758777DE0ABF}" srcOrd="0" destOrd="0" presId="urn:microsoft.com/office/officeart/2005/8/layout/hierarchy2"/>
    <dgm:cxn modelId="{4AF8B8C1-2F4E-43B6-9A74-7C6B99AFFDFF}" type="presParOf" srcId="{BDF16FF8-6C80-49CA-9FE5-B00064B055B7}" destId="{32866F19-0BCB-4EDB-8D8B-FD77E50ABA05}" srcOrd="5" destOrd="0" presId="urn:microsoft.com/office/officeart/2005/8/layout/hierarchy2"/>
    <dgm:cxn modelId="{D450DE17-1A5B-4A62-A3DD-7551825A442E}" type="presParOf" srcId="{32866F19-0BCB-4EDB-8D8B-FD77E50ABA05}" destId="{A92F93DD-275E-45FC-A1AE-EB78149554D5}" srcOrd="0" destOrd="0" presId="urn:microsoft.com/office/officeart/2005/8/layout/hierarchy2"/>
    <dgm:cxn modelId="{6566D692-08AA-46A5-8A06-8482F32AD4D3}" type="presParOf" srcId="{32866F19-0BCB-4EDB-8D8B-FD77E50ABA05}" destId="{8EFE578A-CB91-4DBE-865B-244113590468}" srcOrd="1" destOrd="0" presId="urn:microsoft.com/office/officeart/2005/8/layout/hierarchy2"/>
    <dgm:cxn modelId="{24345272-E562-4B86-8748-2CDB64956B64}" type="presParOf" srcId="{BDF16FF8-6C80-49CA-9FE5-B00064B055B7}" destId="{CD95AD12-4DFF-46D7-86C2-45C74B7A6F9F}" srcOrd="6" destOrd="0" presId="urn:microsoft.com/office/officeart/2005/8/layout/hierarchy2"/>
    <dgm:cxn modelId="{E1453419-E8C2-4B07-9AF8-1903669CCC8D}" type="presParOf" srcId="{CD95AD12-4DFF-46D7-86C2-45C74B7A6F9F}" destId="{3EB514CC-55CD-4F9D-8029-C9FFC2F263DC}" srcOrd="0" destOrd="0" presId="urn:microsoft.com/office/officeart/2005/8/layout/hierarchy2"/>
    <dgm:cxn modelId="{C9D1F6AA-108F-4288-A677-E88D426B5128}" type="presParOf" srcId="{BDF16FF8-6C80-49CA-9FE5-B00064B055B7}" destId="{0A56DDB9-478A-4210-BE8C-DCDF751195AF}" srcOrd="7" destOrd="0" presId="urn:microsoft.com/office/officeart/2005/8/layout/hierarchy2"/>
    <dgm:cxn modelId="{09374B16-057B-40D5-9B3F-E45139552E7E}" type="presParOf" srcId="{0A56DDB9-478A-4210-BE8C-DCDF751195AF}" destId="{DEFA8B5F-A47C-433A-91E1-9E86F6335F6B}" srcOrd="0" destOrd="0" presId="urn:microsoft.com/office/officeart/2005/8/layout/hierarchy2"/>
    <dgm:cxn modelId="{3357ACD4-984B-4F87-9860-558F5062C561}" type="presParOf" srcId="{0A56DDB9-478A-4210-BE8C-DCDF751195AF}" destId="{D14533A8-F1A1-40B2-A6A1-289A2EDC6DE6}" srcOrd="1" destOrd="0" presId="urn:microsoft.com/office/officeart/2005/8/layout/hierarchy2"/>
    <dgm:cxn modelId="{12A31276-9ADE-456D-A60B-386F0EE09356}" type="presParOf" srcId="{47C1435B-D863-4433-9943-9D986A913722}" destId="{73307F7A-456C-46A1-8E0B-34C2AE54AFAB}" srcOrd="2" destOrd="0" presId="urn:microsoft.com/office/officeart/2005/8/layout/hierarchy2"/>
    <dgm:cxn modelId="{9390C66C-0D9C-4859-961C-5FA405110271}" type="presParOf" srcId="{73307F7A-456C-46A1-8E0B-34C2AE54AFAB}" destId="{8A7AAC93-B680-4009-A17D-59C0B5FC57ED}" srcOrd="0" destOrd="0" presId="urn:microsoft.com/office/officeart/2005/8/layout/hierarchy2"/>
    <dgm:cxn modelId="{02A018D9-1A59-4444-927A-5C220875C11C}" type="presParOf" srcId="{47C1435B-D863-4433-9943-9D986A913722}" destId="{DE19AB76-E385-44A5-8255-E1FC56E03BE1}" srcOrd="3" destOrd="0" presId="urn:microsoft.com/office/officeart/2005/8/layout/hierarchy2"/>
    <dgm:cxn modelId="{197D5A38-FD28-4DE0-896C-117033B6A74A}" type="presParOf" srcId="{DE19AB76-E385-44A5-8255-E1FC56E03BE1}" destId="{AFAEEEC3-E300-48F5-A371-24126C42B3FF}" srcOrd="0" destOrd="0" presId="urn:microsoft.com/office/officeart/2005/8/layout/hierarchy2"/>
    <dgm:cxn modelId="{F843F27F-5FBE-407A-AF12-E1CE39BF13C0}" type="presParOf" srcId="{DE19AB76-E385-44A5-8255-E1FC56E03BE1}" destId="{2A0F5982-8BF4-4135-A0AA-9EFED390820D}" srcOrd="1" destOrd="0" presId="urn:microsoft.com/office/officeart/2005/8/layout/hierarchy2"/>
    <dgm:cxn modelId="{914B9745-F211-4AFF-8112-AE6F26326984}" type="presParOf" srcId="{47C1435B-D863-4433-9943-9D986A913722}" destId="{6924FDA5-AB82-4BB8-B3AE-FBAE7219991D}" srcOrd="4" destOrd="0" presId="urn:microsoft.com/office/officeart/2005/8/layout/hierarchy2"/>
    <dgm:cxn modelId="{30081F5B-91B0-4A05-BBB1-54F89F20AFAD}" type="presParOf" srcId="{6924FDA5-AB82-4BB8-B3AE-FBAE7219991D}" destId="{5F25E1A2-77B0-4772-94AD-FFB573A2A8D0}" srcOrd="0" destOrd="0" presId="urn:microsoft.com/office/officeart/2005/8/layout/hierarchy2"/>
    <dgm:cxn modelId="{CCEFCC0C-30A4-4F51-AA8A-374F8616ABB2}" type="presParOf" srcId="{47C1435B-D863-4433-9943-9D986A913722}" destId="{1C421AB5-216D-4494-A0B2-EAF000D33F20}" srcOrd="5" destOrd="0" presId="urn:microsoft.com/office/officeart/2005/8/layout/hierarchy2"/>
    <dgm:cxn modelId="{3CC1E1FE-9B97-4696-AB45-A0B320B5BF42}" type="presParOf" srcId="{1C421AB5-216D-4494-A0B2-EAF000D33F20}" destId="{A6993D0C-EA7B-4565-A478-41A1886CF994}" srcOrd="0" destOrd="0" presId="urn:microsoft.com/office/officeart/2005/8/layout/hierarchy2"/>
    <dgm:cxn modelId="{8FB8055D-5EFA-4A09-9055-CBC023A0845D}"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586E2559-81DE-4873-B709-B55105A6AD93}" type="presOf" srcId="{856EC76F-4361-466E-B337-32F49940B7FB}" destId="{15EE6995-93E7-419F-B8D5-5FF530C216E6}" srcOrd="1" destOrd="0" presId="urn:microsoft.com/office/officeart/2005/8/layout/hierarchy2"/>
    <dgm:cxn modelId="{C7A7A8E3-64FA-47BC-80A8-249FC89610BA}" type="presOf" srcId="{A9718123-6258-4799-B997-3078C1353817}" destId="{3FF3BCBC-A689-4242-9B9E-45240E04B78F}" srcOrd="0" destOrd="0" presId="urn:microsoft.com/office/officeart/2005/8/layout/hierarchy2"/>
    <dgm:cxn modelId="{0840B2C8-A58D-4A8F-8EA3-C347774CF27A}" type="presOf" srcId="{9EFB3D40-81C3-4721-AFEF-EEB2B3B7E46A}" destId="{73307F7A-456C-46A1-8E0B-34C2AE54AFAB}" srcOrd="0" destOrd="0" presId="urn:microsoft.com/office/officeart/2005/8/layout/hierarchy2"/>
    <dgm:cxn modelId="{5EDE6C81-033C-403B-B7BD-D790A486F200}" type="presOf" srcId="{6C5BA447-6F34-415C-AB10-E46FE376CE2F}" destId="{5F25E1A2-77B0-4772-94AD-FFB573A2A8D0}" srcOrd="1" destOrd="0" presId="urn:microsoft.com/office/officeart/2005/8/layout/hierarchy2"/>
    <dgm:cxn modelId="{0FF86C77-7CD7-4333-9D1C-3BDFF7794033}" type="presOf" srcId="{3C50D2F2-2411-469D-B361-BA8B7B7A83D9}" destId="{A05B1C29-2142-4299-B7DA-85BEE3B1D68B}" srcOrd="0" destOrd="0" presId="urn:microsoft.com/office/officeart/2005/8/layout/hierarchy2"/>
    <dgm:cxn modelId="{BE8F2074-7D1A-40E4-8CCA-6948E34E20B6}" type="presOf" srcId="{1F763D98-3AF6-4E2F-9B11-B98CCF37086C}" destId="{45E4076E-6D00-46EB-A03E-F15B11B07F19}" srcOrd="0" destOrd="0" presId="urn:microsoft.com/office/officeart/2005/8/layout/hierarchy2"/>
    <dgm:cxn modelId="{30FDDC84-7739-4A1B-B783-1A2B9BF4B94F}" type="presOf" srcId="{F0D4EE0B-EF98-4031-A5DD-F03FCC97E37F}" destId="{AFAEEEC3-E300-48F5-A371-24126C42B3FF}" srcOrd="0" destOrd="0" presId="urn:microsoft.com/office/officeart/2005/8/layout/hierarchy2"/>
    <dgm:cxn modelId="{BAE6A587-E333-4DC9-8D20-913E3C7E4A49}" type="presOf" srcId="{46F3D17B-5041-48E9-B0F0-8AF853D15B17}" destId="{A6993D0C-EA7B-4565-A478-41A1886CF994}" srcOrd="0" destOrd="0" presId="urn:microsoft.com/office/officeart/2005/8/layout/hierarchy2"/>
    <dgm:cxn modelId="{94DA5F1D-4B2B-4B23-B490-1536E00723E6}" type="presOf" srcId="{7EEC5D24-0E37-49B9-832F-13E25604CD30}" destId="{8E1D12C9-7C45-4293-B626-BA73D6F2CEA3}" srcOrd="0" destOrd="0" presId="urn:microsoft.com/office/officeart/2005/8/layout/hierarchy2"/>
    <dgm:cxn modelId="{70B91F84-9AC3-4A95-997F-AB36254D7B9A}" type="presOf" srcId="{37E2D55C-A516-47C3-9ECC-9F4BDC9E564A}" destId="{3EB514CC-55CD-4F9D-8029-C9FFC2F263DC}" srcOrd="1" destOrd="0" presId="urn:microsoft.com/office/officeart/2005/8/layout/hierarchy2"/>
    <dgm:cxn modelId="{E9D95DAB-528F-4ACD-A214-93A8AA7A5F07}" type="presOf" srcId="{A9CE14C8-E505-4846-8976-530323E814A2}" destId="{DEFA8B5F-A47C-433A-91E1-9E86F6335F6B}" srcOrd="0" destOrd="0" presId="urn:microsoft.com/office/officeart/2005/8/layout/hierarchy2"/>
    <dgm:cxn modelId="{EDA77E8B-A829-4C1F-8ACA-6B25B226135E}" type="presOf" srcId="{1F763D98-3AF6-4E2F-9B11-B98CCF37086C}" destId="{D71B1A3E-2669-40C2-ABAC-758777DE0ABF}"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964FEC55-E7EF-4678-8CB5-E3FCE9251180}" srcId="{F5242C25-719B-4417-86FE-0E288334FC30}" destId="{F0D4EE0B-EF98-4031-A5DD-F03FCC97E37F}" srcOrd="1" destOrd="0" parTransId="{9EFB3D40-81C3-4721-AFEF-EEB2B3B7E46A}" sibTransId="{28ABC8CA-C6E6-4E75-822B-FAE9A7FF97A3}"/>
    <dgm:cxn modelId="{8CAC14A5-E64D-4DDB-BAD5-BCA339C9C3BC}" srcId="{F5242C25-719B-4417-86FE-0E288334FC30}" destId="{46F3D17B-5041-48E9-B0F0-8AF853D15B17}" srcOrd="2" destOrd="0" parTransId="{6C5BA447-6F34-415C-AB10-E46FE376CE2F}" sibTransId="{11D6375B-ECCB-402E-BC2D-DE0827CEA3BB}"/>
    <dgm:cxn modelId="{B5784338-9588-4CB8-8D33-EDACF7604675}" srcId="{3C50D2F2-2411-469D-B361-BA8B7B7A83D9}" destId="{BB45C745-FFF7-485E-8A91-AB33502BE176}" srcOrd="2" destOrd="0" parTransId="{1F763D98-3AF6-4E2F-9B11-B98CCF37086C}" sibTransId="{26E37E6C-039D-4CB6-9C5D-94FA4110FDDC}"/>
    <dgm:cxn modelId="{EBD0AC27-E80D-4327-BF6C-0AEF03E56048}" type="presOf" srcId="{F5242C25-719B-4417-86FE-0E288334FC30}" destId="{1BC1C976-B0A0-4776-9248-5380582F1F23}" srcOrd="0" destOrd="0" presId="urn:microsoft.com/office/officeart/2005/8/layout/hierarchy2"/>
    <dgm:cxn modelId="{13369A0C-B246-4235-AFC4-5C4AEA7D0C98}" type="presOf" srcId="{856EC76F-4361-466E-B337-32F49940B7FB}" destId="{86AF255E-5496-4203-8A29-B151AE98E52B}" srcOrd="0"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6CAF871E-D7D0-4D4F-9225-CAD9D55639BC}" srcId="{3C50D2F2-2411-469D-B361-BA8B7B7A83D9}" destId="{A9CE14C8-E505-4846-8976-530323E814A2}" srcOrd="3" destOrd="0" parTransId="{37E2D55C-A516-47C3-9ECC-9F4BDC9E564A}" sibTransId="{D178E850-C956-453E-8E19-FABF0DE89337}"/>
    <dgm:cxn modelId="{F3072CE6-75F0-4167-9A8D-A721AA09FD58}" type="presOf" srcId="{9EFB3D40-81C3-4721-AFEF-EEB2B3B7E46A}" destId="{8A7AAC93-B680-4009-A17D-59C0B5FC57ED}" srcOrd="1" destOrd="0" presId="urn:microsoft.com/office/officeart/2005/8/layout/hierarchy2"/>
    <dgm:cxn modelId="{FEA390AB-AE23-44F8-9EF8-1B9DE41BAE7C}" type="presOf" srcId="{BB45C745-FFF7-485E-8A91-AB33502BE176}" destId="{A92F93DD-275E-45FC-A1AE-EB78149554D5}" srcOrd="0" destOrd="0" presId="urn:microsoft.com/office/officeart/2005/8/layout/hierarchy2"/>
    <dgm:cxn modelId="{6690FDA6-0DE6-4A36-956E-BA762BE343D9}" type="presOf" srcId="{37E2D55C-A516-47C3-9ECC-9F4BDC9E564A}" destId="{CD95AD12-4DFF-46D7-86C2-45C74B7A6F9F}" srcOrd="0" destOrd="0" presId="urn:microsoft.com/office/officeart/2005/8/layout/hierarchy2"/>
    <dgm:cxn modelId="{41D4F773-4C89-49D3-B7C8-6DD12DE35486}" type="presOf" srcId="{1BC96000-E5F2-4202-A56B-24F8F73B672B}" destId="{5545C53C-01A1-44B5-8745-84B61B92D9A3}" srcOrd="0"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32ED4504-B3CC-46A7-A135-5F26D2F0E0D5}" type="presOf" srcId="{A053DD9E-1C61-41E1-9E9F-EA49D7EA0298}" destId="{CA421F2B-95FC-481D-9EB8-44E3250FD649}" srcOrd="0" destOrd="0" presId="urn:microsoft.com/office/officeart/2005/8/layout/hierarchy2"/>
    <dgm:cxn modelId="{34B89759-77FD-4E3F-B694-71EE6AA0F083}" type="presOf" srcId="{1BC96000-E5F2-4202-A56B-24F8F73B672B}" destId="{82CB33F4-6EC4-4F99-A7B2-CC062AEE9376}" srcOrd="1" destOrd="0" presId="urn:microsoft.com/office/officeart/2005/8/layout/hierarchy2"/>
    <dgm:cxn modelId="{A321BDB4-9542-4A84-9D50-23FF23CD031B}" type="presOf" srcId="{6C5BA447-6F34-415C-AB10-E46FE376CE2F}" destId="{6924FDA5-AB82-4BB8-B3AE-FBAE7219991D}" srcOrd="0" destOrd="0" presId="urn:microsoft.com/office/officeart/2005/8/layout/hierarchy2"/>
    <dgm:cxn modelId="{D4EE6385-07E1-4155-A051-5B52FB4CB9A6}" type="presOf" srcId="{4FD787A0-05F6-4517-97FA-FFCFC984DEB6}" destId="{5686A424-C0E5-4267-9246-E7211E74B059}"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E4D72442-4ECE-4991-9CEB-A52F18F461F2}" type="presOf" srcId="{A053DD9E-1C61-41E1-9E9F-EA49D7EA0298}" destId="{A35CC0F7-D859-4314-A48B-0466E6E5AAFB}" srcOrd="1" destOrd="0" presId="urn:microsoft.com/office/officeart/2005/8/layout/hierarchy2"/>
    <dgm:cxn modelId="{32D4084B-C967-42C4-BAAA-1B25E95C9D5D}" type="presParOf" srcId="{5686A424-C0E5-4267-9246-E7211E74B059}" destId="{70EC3CFD-9AC3-4DAB-81FC-AB14D248D924}" srcOrd="0" destOrd="0" presId="urn:microsoft.com/office/officeart/2005/8/layout/hierarchy2"/>
    <dgm:cxn modelId="{5C438573-548B-477D-8704-4C30D7FF3DDA}" type="presParOf" srcId="{70EC3CFD-9AC3-4DAB-81FC-AB14D248D924}" destId="{1BC1C976-B0A0-4776-9248-5380582F1F23}" srcOrd="0" destOrd="0" presId="urn:microsoft.com/office/officeart/2005/8/layout/hierarchy2"/>
    <dgm:cxn modelId="{00274520-91BC-41F2-AA6F-B3953413F771}" type="presParOf" srcId="{70EC3CFD-9AC3-4DAB-81FC-AB14D248D924}" destId="{47C1435B-D863-4433-9943-9D986A913722}" srcOrd="1" destOrd="0" presId="urn:microsoft.com/office/officeart/2005/8/layout/hierarchy2"/>
    <dgm:cxn modelId="{D05A2BD6-BB18-40A7-9CD5-B709E46B8E1B}" type="presParOf" srcId="{47C1435B-D863-4433-9943-9D986A913722}" destId="{5545C53C-01A1-44B5-8745-84B61B92D9A3}" srcOrd="0" destOrd="0" presId="urn:microsoft.com/office/officeart/2005/8/layout/hierarchy2"/>
    <dgm:cxn modelId="{45033000-E044-4407-BA1B-234FEF95A2F6}" type="presParOf" srcId="{5545C53C-01A1-44B5-8745-84B61B92D9A3}" destId="{82CB33F4-6EC4-4F99-A7B2-CC062AEE9376}" srcOrd="0" destOrd="0" presId="urn:microsoft.com/office/officeart/2005/8/layout/hierarchy2"/>
    <dgm:cxn modelId="{BE4D0E2C-765A-451F-BA99-42C6915E942B}" type="presParOf" srcId="{47C1435B-D863-4433-9943-9D986A913722}" destId="{A63E74FB-B2BB-4E85-833F-A22FAF667CDD}" srcOrd="1" destOrd="0" presId="urn:microsoft.com/office/officeart/2005/8/layout/hierarchy2"/>
    <dgm:cxn modelId="{7B81945C-E992-404D-8758-C6CD92B27975}" type="presParOf" srcId="{A63E74FB-B2BB-4E85-833F-A22FAF667CDD}" destId="{A05B1C29-2142-4299-B7DA-85BEE3B1D68B}" srcOrd="0" destOrd="0" presId="urn:microsoft.com/office/officeart/2005/8/layout/hierarchy2"/>
    <dgm:cxn modelId="{D6978129-CE20-4287-A42F-B56EDDB8B220}" type="presParOf" srcId="{A63E74FB-B2BB-4E85-833F-A22FAF667CDD}" destId="{BDF16FF8-6C80-49CA-9FE5-B00064B055B7}" srcOrd="1" destOrd="0" presId="urn:microsoft.com/office/officeart/2005/8/layout/hierarchy2"/>
    <dgm:cxn modelId="{2A3E2D41-60A8-43D2-868B-4A2EAA69EA1B}" type="presParOf" srcId="{BDF16FF8-6C80-49CA-9FE5-B00064B055B7}" destId="{86AF255E-5496-4203-8A29-B151AE98E52B}" srcOrd="0" destOrd="0" presId="urn:microsoft.com/office/officeart/2005/8/layout/hierarchy2"/>
    <dgm:cxn modelId="{2230CE42-E12F-4795-9641-1A92F17D177E}" type="presParOf" srcId="{86AF255E-5496-4203-8A29-B151AE98E52B}" destId="{15EE6995-93E7-419F-B8D5-5FF530C216E6}" srcOrd="0" destOrd="0" presId="urn:microsoft.com/office/officeart/2005/8/layout/hierarchy2"/>
    <dgm:cxn modelId="{0344C197-3991-4A86-B40D-900F0DD0295A}" type="presParOf" srcId="{BDF16FF8-6C80-49CA-9FE5-B00064B055B7}" destId="{D0260B7C-F3E5-4810-8B24-E7D3D07082AC}" srcOrd="1" destOrd="0" presId="urn:microsoft.com/office/officeart/2005/8/layout/hierarchy2"/>
    <dgm:cxn modelId="{2271362D-D3DE-48AB-B2ED-E43B92F86084}" type="presParOf" srcId="{D0260B7C-F3E5-4810-8B24-E7D3D07082AC}" destId="{8E1D12C9-7C45-4293-B626-BA73D6F2CEA3}" srcOrd="0" destOrd="0" presId="urn:microsoft.com/office/officeart/2005/8/layout/hierarchy2"/>
    <dgm:cxn modelId="{D9A9B876-0418-42BF-994B-4FA7D2A8BE7D}" type="presParOf" srcId="{D0260B7C-F3E5-4810-8B24-E7D3D07082AC}" destId="{E9A760F7-E705-4726-B5C5-8FEBF8BB7603}" srcOrd="1" destOrd="0" presId="urn:microsoft.com/office/officeart/2005/8/layout/hierarchy2"/>
    <dgm:cxn modelId="{1B5B9ADF-4BDC-457E-B037-BCC295287132}" type="presParOf" srcId="{BDF16FF8-6C80-49CA-9FE5-B00064B055B7}" destId="{CA421F2B-95FC-481D-9EB8-44E3250FD649}" srcOrd="2" destOrd="0" presId="urn:microsoft.com/office/officeart/2005/8/layout/hierarchy2"/>
    <dgm:cxn modelId="{DF3C52FC-A493-4C67-8278-23899E35D0F3}" type="presParOf" srcId="{CA421F2B-95FC-481D-9EB8-44E3250FD649}" destId="{A35CC0F7-D859-4314-A48B-0466E6E5AAFB}" srcOrd="0" destOrd="0" presId="urn:microsoft.com/office/officeart/2005/8/layout/hierarchy2"/>
    <dgm:cxn modelId="{DDD5B63E-44A4-4572-8197-9B2923574943}" type="presParOf" srcId="{BDF16FF8-6C80-49CA-9FE5-B00064B055B7}" destId="{4F7BBA2B-55CF-4DE9-B068-2CD0F8B410B8}" srcOrd="3" destOrd="0" presId="urn:microsoft.com/office/officeart/2005/8/layout/hierarchy2"/>
    <dgm:cxn modelId="{EF5DE240-9240-4CB6-B06D-10E2D74E239D}" type="presParOf" srcId="{4F7BBA2B-55CF-4DE9-B068-2CD0F8B410B8}" destId="{3FF3BCBC-A689-4242-9B9E-45240E04B78F}" srcOrd="0" destOrd="0" presId="urn:microsoft.com/office/officeart/2005/8/layout/hierarchy2"/>
    <dgm:cxn modelId="{8DF86641-10AD-4C6B-94A4-F4A503754A9F}" type="presParOf" srcId="{4F7BBA2B-55CF-4DE9-B068-2CD0F8B410B8}" destId="{2B38EE26-F622-4662-9401-A53DFE773E72}" srcOrd="1" destOrd="0" presId="urn:microsoft.com/office/officeart/2005/8/layout/hierarchy2"/>
    <dgm:cxn modelId="{07E16B2A-CEE2-4C54-B24D-57008C3C7050}" type="presParOf" srcId="{BDF16FF8-6C80-49CA-9FE5-B00064B055B7}" destId="{45E4076E-6D00-46EB-A03E-F15B11B07F19}" srcOrd="4" destOrd="0" presId="urn:microsoft.com/office/officeart/2005/8/layout/hierarchy2"/>
    <dgm:cxn modelId="{1328784E-AD2E-4EB4-9DDC-4BCD14564EC0}" type="presParOf" srcId="{45E4076E-6D00-46EB-A03E-F15B11B07F19}" destId="{D71B1A3E-2669-40C2-ABAC-758777DE0ABF}" srcOrd="0" destOrd="0" presId="urn:microsoft.com/office/officeart/2005/8/layout/hierarchy2"/>
    <dgm:cxn modelId="{02A4A65C-F931-400E-B117-16A697E97AC4}" type="presParOf" srcId="{BDF16FF8-6C80-49CA-9FE5-B00064B055B7}" destId="{32866F19-0BCB-4EDB-8D8B-FD77E50ABA05}" srcOrd="5" destOrd="0" presId="urn:microsoft.com/office/officeart/2005/8/layout/hierarchy2"/>
    <dgm:cxn modelId="{295693B7-03B1-48C2-AE94-D1F67B504684}" type="presParOf" srcId="{32866F19-0BCB-4EDB-8D8B-FD77E50ABA05}" destId="{A92F93DD-275E-45FC-A1AE-EB78149554D5}" srcOrd="0" destOrd="0" presId="urn:microsoft.com/office/officeart/2005/8/layout/hierarchy2"/>
    <dgm:cxn modelId="{585522B1-E7C5-4388-8D76-29EF4B525FF9}" type="presParOf" srcId="{32866F19-0BCB-4EDB-8D8B-FD77E50ABA05}" destId="{8EFE578A-CB91-4DBE-865B-244113590468}" srcOrd="1" destOrd="0" presId="urn:microsoft.com/office/officeart/2005/8/layout/hierarchy2"/>
    <dgm:cxn modelId="{7AA9C9B3-0187-4258-B011-9B6413DADB22}" type="presParOf" srcId="{BDF16FF8-6C80-49CA-9FE5-B00064B055B7}" destId="{CD95AD12-4DFF-46D7-86C2-45C74B7A6F9F}" srcOrd="6" destOrd="0" presId="urn:microsoft.com/office/officeart/2005/8/layout/hierarchy2"/>
    <dgm:cxn modelId="{7D818E59-17F5-440D-85BC-9131A7469DD2}" type="presParOf" srcId="{CD95AD12-4DFF-46D7-86C2-45C74B7A6F9F}" destId="{3EB514CC-55CD-4F9D-8029-C9FFC2F263DC}" srcOrd="0" destOrd="0" presId="urn:microsoft.com/office/officeart/2005/8/layout/hierarchy2"/>
    <dgm:cxn modelId="{01888AC6-76E1-4792-A60A-1D2276A776F9}" type="presParOf" srcId="{BDF16FF8-6C80-49CA-9FE5-B00064B055B7}" destId="{0A56DDB9-478A-4210-BE8C-DCDF751195AF}" srcOrd="7" destOrd="0" presId="urn:microsoft.com/office/officeart/2005/8/layout/hierarchy2"/>
    <dgm:cxn modelId="{2157AC78-AB7E-41FF-9C39-E9968A115228}" type="presParOf" srcId="{0A56DDB9-478A-4210-BE8C-DCDF751195AF}" destId="{DEFA8B5F-A47C-433A-91E1-9E86F6335F6B}" srcOrd="0" destOrd="0" presId="urn:microsoft.com/office/officeart/2005/8/layout/hierarchy2"/>
    <dgm:cxn modelId="{C686CE19-3CDC-4DA3-B63F-4527280CF207}" type="presParOf" srcId="{0A56DDB9-478A-4210-BE8C-DCDF751195AF}" destId="{D14533A8-F1A1-40B2-A6A1-289A2EDC6DE6}" srcOrd="1" destOrd="0" presId="urn:microsoft.com/office/officeart/2005/8/layout/hierarchy2"/>
    <dgm:cxn modelId="{BF080FEC-1895-47E7-BE85-0754EB57CFC2}" type="presParOf" srcId="{47C1435B-D863-4433-9943-9D986A913722}" destId="{73307F7A-456C-46A1-8E0B-34C2AE54AFAB}" srcOrd="2" destOrd="0" presId="urn:microsoft.com/office/officeart/2005/8/layout/hierarchy2"/>
    <dgm:cxn modelId="{A799AAFC-D92B-46E4-A241-52A1C84A80F3}" type="presParOf" srcId="{73307F7A-456C-46A1-8E0B-34C2AE54AFAB}" destId="{8A7AAC93-B680-4009-A17D-59C0B5FC57ED}" srcOrd="0" destOrd="0" presId="urn:microsoft.com/office/officeart/2005/8/layout/hierarchy2"/>
    <dgm:cxn modelId="{2DA373F9-ADAC-4FBC-BC20-EB9AA523C2AC}" type="presParOf" srcId="{47C1435B-D863-4433-9943-9D986A913722}" destId="{DE19AB76-E385-44A5-8255-E1FC56E03BE1}" srcOrd="3" destOrd="0" presId="urn:microsoft.com/office/officeart/2005/8/layout/hierarchy2"/>
    <dgm:cxn modelId="{50DCE095-5D69-4CAD-A3A2-3E4C943D7060}" type="presParOf" srcId="{DE19AB76-E385-44A5-8255-E1FC56E03BE1}" destId="{AFAEEEC3-E300-48F5-A371-24126C42B3FF}" srcOrd="0" destOrd="0" presId="urn:microsoft.com/office/officeart/2005/8/layout/hierarchy2"/>
    <dgm:cxn modelId="{F152253F-CC05-4CEB-AD64-87D3E3674017}" type="presParOf" srcId="{DE19AB76-E385-44A5-8255-E1FC56E03BE1}" destId="{2A0F5982-8BF4-4135-A0AA-9EFED390820D}" srcOrd="1" destOrd="0" presId="urn:microsoft.com/office/officeart/2005/8/layout/hierarchy2"/>
    <dgm:cxn modelId="{4D0E01F7-EF1F-4CA6-833A-1CF8BF180A96}" type="presParOf" srcId="{47C1435B-D863-4433-9943-9D986A913722}" destId="{6924FDA5-AB82-4BB8-B3AE-FBAE7219991D}" srcOrd="4" destOrd="0" presId="urn:microsoft.com/office/officeart/2005/8/layout/hierarchy2"/>
    <dgm:cxn modelId="{6EC3DEB3-BEA1-4D02-B7E8-1D16E374153F}" type="presParOf" srcId="{6924FDA5-AB82-4BB8-B3AE-FBAE7219991D}" destId="{5F25E1A2-77B0-4772-94AD-FFB573A2A8D0}" srcOrd="0" destOrd="0" presId="urn:microsoft.com/office/officeart/2005/8/layout/hierarchy2"/>
    <dgm:cxn modelId="{51AE2434-05CA-4791-9D2D-CD13BCA4B2F4}" type="presParOf" srcId="{47C1435B-D863-4433-9943-9D986A913722}" destId="{1C421AB5-216D-4494-A0B2-EAF000D33F20}" srcOrd="5" destOrd="0" presId="urn:microsoft.com/office/officeart/2005/8/layout/hierarchy2"/>
    <dgm:cxn modelId="{F807CD05-E242-47B8-9293-7BED5B591249}" type="presParOf" srcId="{1C421AB5-216D-4494-A0B2-EAF000D33F20}" destId="{A6993D0C-EA7B-4565-A478-41A1886CF994}" srcOrd="0" destOrd="0" presId="urn:microsoft.com/office/officeart/2005/8/layout/hierarchy2"/>
    <dgm:cxn modelId="{AD1649FC-F2BE-4550-8E49-5E523CDF60A8}"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B2B5987E-8BFF-44C6-A785-7C6E49C907FD}" type="presOf" srcId="{37E2D55C-A516-47C3-9ECC-9F4BDC9E564A}" destId="{3EB514CC-55CD-4F9D-8029-C9FFC2F263DC}" srcOrd="1" destOrd="0" presId="urn:microsoft.com/office/officeart/2005/8/layout/hierarchy2"/>
    <dgm:cxn modelId="{53D69381-9D2A-494C-8478-113777249F58}" type="presOf" srcId="{1BC96000-E5F2-4202-A56B-24F8F73B672B}" destId="{5545C53C-01A1-44B5-8745-84B61B92D9A3}" srcOrd="0" destOrd="0" presId="urn:microsoft.com/office/officeart/2005/8/layout/hierarchy2"/>
    <dgm:cxn modelId="{4517C9AE-0891-4017-96BF-27296082C9A9}" type="presOf" srcId="{3C50D2F2-2411-469D-B361-BA8B7B7A83D9}" destId="{A05B1C29-2142-4299-B7DA-85BEE3B1D68B}" srcOrd="0" destOrd="0" presId="urn:microsoft.com/office/officeart/2005/8/layout/hierarchy2"/>
    <dgm:cxn modelId="{CCDCE958-6FA7-4B7E-8F96-BFDF56604830}" type="presOf" srcId="{9EFB3D40-81C3-4721-AFEF-EEB2B3B7E46A}" destId="{73307F7A-456C-46A1-8E0B-34C2AE54AFAB}" srcOrd="0" destOrd="0" presId="urn:microsoft.com/office/officeart/2005/8/layout/hierarchy2"/>
    <dgm:cxn modelId="{8B627F36-EED3-4DA3-A4CA-335B47CCF039}" type="presOf" srcId="{7EEC5D24-0E37-49B9-832F-13E25604CD30}" destId="{8E1D12C9-7C45-4293-B626-BA73D6F2CEA3}" srcOrd="0" destOrd="0" presId="urn:microsoft.com/office/officeart/2005/8/layout/hierarchy2"/>
    <dgm:cxn modelId="{F82D3B11-9FE5-458C-A5B3-6C8E0187D86F}" type="presOf" srcId="{F5242C25-719B-4417-86FE-0E288334FC30}" destId="{1BC1C976-B0A0-4776-9248-5380582F1F23}" srcOrd="0" destOrd="0" presId="urn:microsoft.com/office/officeart/2005/8/layout/hierarchy2"/>
    <dgm:cxn modelId="{756ED56D-6FB6-40C4-9CFD-45ACA0DE97A0}" type="presOf" srcId="{A053DD9E-1C61-41E1-9E9F-EA49D7EA0298}" destId="{A35CC0F7-D859-4314-A48B-0466E6E5AAFB}" srcOrd="1" destOrd="0" presId="urn:microsoft.com/office/officeart/2005/8/layout/hierarchy2"/>
    <dgm:cxn modelId="{464E627C-A0A0-47B0-9C45-9DA09D11DE56}" type="presOf" srcId="{1F763D98-3AF6-4E2F-9B11-B98CCF37086C}" destId="{D71B1A3E-2669-40C2-ABAC-758777DE0ABF}" srcOrd="1" destOrd="0" presId="urn:microsoft.com/office/officeart/2005/8/layout/hierarchy2"/>
    <dgm:cxn modelId="{BCCC27AC-E86E-49F5-866C-7D1E742CC493}" type="presOf" srcId="{BB45C745-FFF7-485E-8A91-AB33502BE176}" destId="{A92F93DD-275E-45FC-A1AE-EB78149554D5}"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B890D00F-E449-45D8-83D6-C03303647366}" type="presOf" srcId="{A9718123-6258-4799-B997-3078C1353817}" destId="{3FF3BCBC-A689-4242-9B9E-45240E04B78F}" srcOrd="0" destOrd="0" presId="urn:microsoft.com/office/officeart/2005/8/layout/hierarchy2"/>
    <dgm:cxn modelId="{DAB9C53C-0EF6-45B8-8F59-8AFB3C6A111F}" type="presOf" srcId="{37E2D55C-A516-47C3-9ECC-9F4BDC9E564A}" destId="{CD95AD12-4DFF-46D7-86C2-45C74B7A6F9F}" srcOrd="0" destOrd="0" presId="urn:microsoft.com/office/officeart/2005/8/layout/hierarchy2"/>
    <dgm:cxn modelId="{3D7888B7-A999-4BC5-B740-C233EB44E9A7}" type="presOf" srcId="{6C5BA447-6F34-415C-AB10-E46FE376CE2F}" destId="{5F25E1A2-77B0-4772-94AD-FFB573A2A8D0}" srcOrd="1"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47546BA1-123D-4EE3-A7DD-E5D50875DE37}" type="presOf" srcId="{1F763D98-3AF6-4E2F-9B11-B98CCF37086C}" destId="{45E4076E-6D00-46EB-A03E-F15B11B07F19}"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B5784338-9588-4CB8-8D33-EDACF7604675}" srcId="{3C50D2F2-2411-469D-B361-BA8B7B7A83D9}" destId="{BB45C745-FFF7-485E-8A91-AB33502BE176}" srcOrd="2" destOrd="0" parTransId="{1F763D98-3AF6-4E2F-9B11-B98CCF37086C}" sibTransId="{26E37E6C-039D-4CB6-9C5D-94FA4110FDDC}"/>
    <dgm:cxn modelId="{E92B4B2F-3DFB-47A4-9E3C-DA2BBFE6DDE7}" type="presOf" srcId="{6C5BA447-6F34-415C-AB10-E46FE376CE2F}" destId="{6924FDA5-AB82-4BB8-B3AE-FBAE7219991D}" srcOrd="0"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0E6F300C-78A5-4AAC-84B8-508B656E57CF}" type="presOf" srcId="{4FD787A0-05F6-4517-97FA-FFCFC984DEB6}" destId="{5686A424-C0E5-4267-9246-E7211E74B059}" srcOrd="0" destOrd="0" presId="urn:microsoft.com/office/officeart/2005/8/layout/hierarchy2"/>
    <dgm:cxn modelId="{5B847D72-BCF7-40A5-893D-FD97585FB102}" type="presOf" srcId="{1BC96000-E5F2-4202-A56B-24F8F73B672B}" destId="{82CB33F4-6EC4-4F99-A7B2-CC062AEE9376}" srcOrd="1" destOrd="0" presId="urn:microsoft.com/office/officeart/2005/8/layout/hierarchy2"/>
    <dgm:cxn modelId="{9009A021-3092-409E-B508-EABC95D2B404}" type="presOf" srcId="{A053DD9E-1C61-41E1-9E9F-EA49D7EA0298}" destId="{CA421F2B-95FC-481D-9EB8-44E3250FD649}" srcOrd="0" destOrd="0" presId="urn:microsoft.com/office/officeart/2005/8/layout/hierarchy2"/>
    <dgm:cxn modelId="{BC2B4604-EA69-4E53-8884-4A6BD5BEE224}" type="presOf" srcId="{856EC76F-4361-466E-B337-32F49940B7FB}" destId="{15EE6995-93E7-419F-B8D5-5FF530C216E6}" srcOrd="1" destOrd="0" presId="urn:microsoft.com/office/officeart/2005/8/layout/hierarchy2"/>
    <dgm:cxn modelId="{6CAF871E-D7D0-4D4F-9225-CAD9D55639BC}" srcId="{3C50D2F2-2411-469D-B361-BA8B7B7A83D9}" destId="{A9CE14C8-E505-4846-8976-530323E814A2}" srcOrd="3" destOrd="0" parTransId="{37E2D55C-A516-47C3-9ECC-9F4BDC9E564A}" sibTransId="{D178E850-C956-453E-8E19-FABF0DE89337}"/>
    <dgm:cxn modelId="{FE38B06C-600B-4F62-A4E0-B2E966F75F13}" type="presOf" srcId="{F0D4EE0B-EF98-4031-A5DD-F03FCC97E37F}" destId="{AFAEEEC3-E300-48F5-A371-24126C42B3FF}" srcOrd="0"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E6D0D835-ADB7-4495-9977-EB85044D27E7}" type="presOf" srcId="{46F3D17B-5041-48E9-B0F0-8AF853D15B17}" destId="{A6993D0C-EA7B-4565-A478-41A1886CF994}" srcOrd="0" destOrd="0" presId="urn:microsoft.com/office/officeart/2005/8/layout/hierarchy2"/>
    <dgm:cxn modelId="{13151D3A-4769-4D0A-82A9-7ADE8D6464A2}" type="presOf" srcId="{856EC76F-4361-466E-B337-32F49940B7FB}" destId="{86AF255E-5496-4203-8A29-B151AE98E52B}" srcOrd="0" destOrd="0" presId="urn:microsoft.com/office/officeart/2005/8/layout/hierarchy2"/>
    <dgm:cxn modelId="{7D3AF07B-A596-40FE-B9F2-124B0765672C}" type="presOf" srcId="{A9CE14C8-E505-4846-8976-530323E814A2}" destId="{DEFA8B5F-A47C-433A-91E1-9E86F6335F6B}" srcOrd="0"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C8C7B63E-DDBD-48C5-9D5D-15F0B955774F}" type="presOf" srcId="{9EFB3D40-81C3-4721-AFEF-EEB2B3B7E46A}" destId="{8A7AAC93-B680-4009-A17D-59C0B5FC57ED}" srcOrd="1" destOrd="0" presId="urn:microsoft.com/office/officeart/2005/8/layout/hierarchy2"/>
    <dgm:cxn modelId="{9F5938E9-1536-4741-9162-37C47228D7F2}" type="presParOf" srcId="{5686A424-C0E5-4267-9246-E7211E74B059}" destId="{70EC3CFD-9AC3-4DAB-81FC-AB14D248D924}" srcOrd="0" destOrd="0" presId="urn:microsoft.com/office/officeart/2005/8/layout/hierarchy2"/>
    <dgm:cxn modelId="{816C8B3E-05BA-4073-A9E4-C24AB6F57FC4}" type="presParOf" srcId="{70EC3CFD-9AC3-4DAB-81FC-AB14D248D924}" destId="{1BC1C976-B0A0-4776-9248-5380582F1F23}" srcOrd="0" destOrd="0" presId="urn:microsoft.com/office/officeart/2005/8/layout/hierarchy2"/>
    <dgm:cxn modelId="{62CD02D3-EF70-4598-9E95-D559EA593CDD}" type="presParOf" srcId="{70EC3CFD-9AC3-4DAB-81FC-AB14D248D924}" destId="{47C1435B-D863-4433-9943-9D986A913722}" srcOrd="1" destOrd="0" presId="urn:microsoft.com/office/officeart/2005/8/layout/hierarchy2"/>
    <dgm:cxn modelId="{99444865-083B-4A03-8EF2-B712C42A24E1}" type="presParOf" srcId="{47C1435B-D863-4433-9943-9D986A913722}" destId="{5545C53C-01A1-44B5-8745-84B61B92D9A3}" srcOrd="0" destOrd="0" presId="urn:microsoft.com/office/officeart/2005/8/layout/hierarchy2"/>
    <dgm:cxn modelId="{18CF752F-6F6C-4095-A9D2-178016D5D9EA}" type="presParOf" srcId="{5545C53C-01A1-44B5-8745-84B61B92D9A3}" destId="{82CB33F4-6EC4-4F99-A7B2-CC062AEE9376}" srcOrd="0" destOrd="0" presId="urn:microsoft.com/office/officeart/2005/8/layout/hierarchy2"/>
    <dgm:cxn modelId="{1B822973-481C-4729-A815-695DC3F80001}" type="presParOf" srcId="{47C1435B-D863-4433-9943-9D986A913722}" destId="{A63E74FB-B2BB-4E85-833F-A22FAF667CDD}" srcOrd="1" destOrd="0" presId="urn:microsoft.com/office/officeart/2005/8/layout/hierarchy2"/>
    <dgm:cxn modelId="{C3539EBA-26BE-4A3D-BD0F-457EFEC9A9FE}" type="presParOf" srcId="{A63E74FB-B2BB-4E85-833F-A22FAF667CDD}" destId="{A05B1C29-2142-4299-B7DA-85BEE3B1D68B}" srcOrd="0" destOrd="0" presId="urn:microsoft.com/office/officeart/2005/8/layout/hierarchy2"/>
    <dgm:cxn modelId="{DF3581BA-4562-4EB3-874B-A9E296D7CF9C}" type="presParOf" srcId="{A63E74FB-B2BB-4E85-833F-A22FAF667CDD}" destId="{BDF16FF8-6C80-49CA-9FE5-B00064B055B7}" srcOrd="1" destOrd="0" presId="urn:microsoft.com/office/officeart/2005/8/layout/hierarchy2"/>
    <dgm:cxn modelId="{4B092131-A060-49AA-8F46-A1B3D0925771}" type="presParOf" srcId="{BDF16FF8-6C80-49CA-9FE5-B00064B055B7}" destId="{86AF255E-5496-4203-8A29-B151AE98E52B}" srcOrd="0" destOrd="0" presId="urn:microsoft.com/office/officeart/2005/8/layout/hierarchy2"/>
    <dgm:cxn modelId="{FC785952-C913-4CE4-A7F8-DAA9F88D4741}" type="presParOf" srcId="{86AF255E-5496-4203-8A29-B151AE98E52B}" destId="{15EE6995-93E7-419F-B8D5-5FF530C216E6}" srcOrd="0" destOrd="0" presId="urn:microsoft.com/office/officeart/2005/8/layout/hierarchy2"/>
    <dgm:cxn modelId="{9D98B6B1-EAAA-4C4E-A07E-0996B7F21BE3}" type="presParOf" srcId="{BDF16FF8-6C80-49CA-9FE5-B00064B055B7}" destId="{D0260B7C-F3E5-4810-8B24-E7D3D07082AC}" srcOrd="1" destOrd="0" presId="urn:microsoft.com/office/officeart/2005/8/layout/hierarchy2"/>
    <dgm:cxn modelId="{40178F61-0D99-4BE9-8653-63ABEC764136}" type="presParOf" srcId="{D0260B7C-F3E5-4810-8B24-E7D3D07082AC}" destId="{8E1D12C9-7C45-4293-B626-BA73D6F2CEA3}" srcOrd="0" destOrd="0" presId="urn:microsoft.com/office/officeart/2005/8/layout/hierarchy2"/>
    <dgm:cxn modelId="{6119BE4B-ECBB-4F31-B48F-F29E2E881306}" type="presParOf" srcId="{D0260B7C-F3E5-4810-8B24-E7D3D07082AC}" destId="{E9A760F7-E705-4726-B5C5-8FEBF8BB7603}" srcOrd="1" destOrd="0" presId="urn:microsoft.com/office/officeart/2005/8/layout/hierarchy2"/>
    <dgm:cxn modelId="{763C1B02-6B87-477A-8279-1A69CFBBC452}" type="presParOf" srcId="{BDF16FF8-6C80-49CA-9FE5-B00064B055B7}" destId="{CA421F2B-95FC-481D-9EB8-44E3250FD649}" srcOrd="2" destOrd="0" presId="urn:microsoft.com/office/officeart/2005/8/layout/hierarchy2"/>
    <dgm:cxn modelId="{F0A90940-C5F5-450F-8188-E7912E4B1DE8}" type="presParOf" srcId="{CA421F2B-95FC-481D-9EB8-44E3250FD649}" destId="{A35CC0F7-D859-4314-A48B-0466E6E5AAFB}" srcOrd="0" destOrd="0" presId="urn:microsoft.com/office/officeart/2005/8/layout/hierarchy2"/>
    <dgm:cxn modelId="{F6AC0A49-660B-4989-A3F4-577AB5A9DE71}" type="presParOf" srcId="{BDF16FF8-6C80-49CA-9FE5-B00064B055B7}" destId="{4F7BBA2B-55CF-4DE9-B068-2CD0F8B410B8}" srcOrd="3" destOrd="0" presId="urn:microsoft.com/office/officeart/2005/8/layout/hierarchy2"/>
    <dgm:cxn modelId="{539FD68D-6F4A-4DE9-84DA-5A3632DF27A2}" type="presParOf" srcId="{4F7BBA2B-55CF-4DE9-B068-2CD0F8B410B8}" destId="{3FF3BCBC-A689-4242-9B9E-45240E04B78F}" srcOrd="0" destOrd="0" presId="urn:microsoft.com/office/officeart/2005/8/layout/hierarchy2"/>
    <dgm:cxn modelId="{8D48DAB4-8CDC-44BD-931A-9769F75A3CBE}" type="presParOf" srcId="{4F7BBA2B-55CF-4DE9-B068-2CD0F8B410B8}" destId="{2B38EE26-F622-4662-9401-A53DFE773E72}" srcOrd="1" destOrd="0" presId="urn:microsoft.com/office/officeart/2005/8/layout/hierarchy2"/>
    <dgm:cxn modelId="{1340C5DB-8B16-4B6C-998D-0D824DE653B8}" type="presParOf" srcId="{BDF16FF8-6C80-49CA-9FE5-B00064B055B7}" destId="{45E4076E-6D00-46EB-A03E-F15B11B07F19}" srcOrd="4" destOrd="0" presId="urn:microsoft.com/office/officeart/2005/8/layout/hierarchy2"/>
    <dgm:cxn modelId="{F95B8851-97EA-4249-AD7B-ABB2E0E0CC37}" type="presParOf" srcId="{45E4076E-6D00-46EB-A03E-F15B11B07F19}" destId="{D71B1A3E-2669-40C2-ABAC-758777DE0ABF}" srcOrd="0" destOrd="0" presId="urn:microsoft.com/office/officeart/2005/8/layout/hierarchy2"/>
    <dgm:cxn modelId="{0E0F2809-B7B6-45B6-BCC6-323C84361C7A}" type="presParOf" srcId="{BDF16FF8-6C80-49CA-9FE5-B00064B055B7}" destId="{32866F19-0BCB-4EDB-8D8B-FD77E50ABA05}" srcOrd="5" destOrd="0" presId="urn:microsoft.com/office/officeart/2005/8/layout/hierarchy2"/>
    <dgm:cxn modelId="{BE14CA4D-0818-467E-87CA-CE65A5EDAD84}" type="presParOf" srcId="{32866F19-0BCB-4EDB-8D8B-FD77E50ABA05}" destId="{A92F93DD-275E-45FC-A1AE-EB78149554D5}" srcOrd="0" destOrd="0" presId="urn:microsoft.com/office/officeart/2005/8/layout/hierarchy2"/>
    <dgm:cxn modelId="{0D4BA959-B68F-4E29-B7AD-164EB8687593}" type="presParOf" srcId="{32866F19-0BCB-4EDB-8D8B-FD77E50ABA05}" destId="{8EFE578A-CB91-4DBE-865B-244113590468}" srcOrd="1" destOrd="0" presId="urn:microsoft.com/office/officeart/2005/8/layout/hierarchy2"/>
    <dgm:cxn modelId="{165921E5-F2E2-4D22-8EF6-D042D82EB65D}" type="presParOf" srcId="{BDF16FF8-6C80-49CA-9FE5-B00064B055B7}" destId="{CD95AD12-4DFF-46D7-86C2-45C74B7A6F9F}" srcOrd="6" destOrd="0" presId="urn:microsoft.com/office/officeart/2005/8/layout/hierarchy2"/>
    <dgm:cxn modelId="{076BA508-93B1-4DAA-AB5C-9A32CCBDD9C4}" type="presParOf" srcId="{CD95AD12-4DFF-46D7-86C2-45C74B7A6F9F}" destId="{3EB514CC-55CD-4F9D-8029-C9FFC2F263DC}" srcOrd="0" destOrd="0" presId="urn:microsoft.com/office/officeart/2005/8/layout/hierarchy2"/>
    <dgm:cxn modelId="{4CBDAEFE-D761-4E11-8BAA-C0AE84B2FCE1}" type="presParOf" srcId="{BDF16FF8-6C80-49CA-9FE5-B00064B055B7}" destId="{0A56DDB9-478A-4210-BE8C-DCDF751195AF}" srcOrd="7" destOrd="0" presId="urn:microsoft.com/office/officeart/2005/8/layout/hierarchy2"/>
    <dgm:cxn modelId="{110FE582-CE86-4D92-9477-D51489F7A3FB}" type="presParOf" srcId="{0A56DDB9-478A-4210-BE8C-DCDF751195AF}" destId="{DEFA8B5F-A47C-433A-91E1-9E86F6335F6B}" srcOrd="0" destOrd="0" presId="urn:microsoft.com/office/officeart/2005/8/layout/hierarchy2"/>
    <dgm:cxn modelId="{FB8F4171-799D-4D95-AA41-9F47069B25DD}" type="presParOf" srcId="{0A56DDB9-478A-4210-BE8C-DCDF751195AF}" destId="{D14533A8-F1A1-40B2-A6A1-289A2EDC6DE6}" srcOrd="1" destOrd="0" presId="urn:microsoft.com/office/officeart/2005/8/layout/hierarchy2"/>
    <dgm:cxn modelId="{149E67A5-27D0-410C-B58A-30AAD9DF4CB7}" type="presParOf" srcId="{47C1435B-D863-4433-9943-9D986A913722}" destId="{73307F7A-456C-46A1-8E0B-34C2AE54AFAB}" srcOrd="2" destOrd="0" presId="urn:microsoft.com/office/officeart/2005/8/layout/hierarchy2"/>
    <dgm:cxn modelId="{860FC9D1-1D84-4D54-B537-0F189B3EB24C}" type="presParOf" srcId="{73307F7A-456C-46A1-8E0B-34C2AE54AFAB}" destId="{8A7AAC93-B680-4009-A17D-59C0B5FC57ED}" srcOrd="0" destOrd="0" presId="urn:microsoft.com/office/officeart/2005/8/layout/hierarchy2"/>
    <dgm:cxn modelId="{40986D49-7D1C-4E81-8F31-A5EBB6694EF1}" type="presParOf" srcId="{47C1435B-D863-4433-9943-9D986A913722}" destId="{DE19AB76-E385-44A5-8255-E1FC56E03BE1}" srcOrd="3" destOrd="0" presId="urn:microsoft.com/office/officeart/2005/8/layout/hierarchy2"/>
    <dgm:cxn modelId="{AEBB413A-0631-485C-BA81-12C57F25E22A}" type="presParOf" srcId="{DE19AB76-E385-44A5-8255-E1FC56E03BE1}" destId="{AFAEEEC3-E300-48F5-A371-24126C42B3FF}" srcOrd="0" destOrd="0" presId="urn:microsoft.com/office/officeart/2005/8/layout/hierarchy2"/>
    <dgm:cxn modelId="{768CC25A-EC2B-41F1-BA45-6C9DBAD27906}" type="presParOf" srcId="{DE19AB76-E385-44A5-8255-E1FC56E03BE1}" destId="{2A0F5982-8BF4-4135-A0AA-9EFED390820D}" srcOrd="1" destOrd="0" presId="urn:microsoft.com/office/officeart/2005/8/layout/hierarchy2"/>
    <dgm:cxn modelId="{8E73A168-1210-469F-BF6D-46FFDC7A104A}" type="presParOf" srcId="{47C1435B-D863-4433-9943-9D986A913722}" destId="{6924FDA5-AB82-4BB8-B3AE-FBAE7219991D}" srcOrd="4" destOrd="0" presId="urn:microsoft.com/office/officeart/2005/8/layout/hierarchy2"/>
    <dgm:cxn modelId="{C599CEF6-C5CF-4EB7-BE1B-889422287058}" type="presParOf" srcId="{6924FDA5-AB82-4BB8-B3AE-FBAE7219991D}" destId="{5F25E1A2-77B0-4772-94AD-FFB573A2A8D0}" srcOrd="0" destOrd="0" presId="urn:microsoft.com/office/officeart/2005/8/layout/hierarchy2"/>
    <dgm:cxn modelId="{C52B8BE8-39F9-441D-B1C2-C23C735B1D3C}" type="presParOf" srcId="{47C1435B-D863-4433-9943-9D986A913722}" destId="{1C421AB5-216D-4494-A0B2-EAF000D33F20}" srcOrd="5" destOrd="0" presId="urn:microsoft.com/office/officeart/2005/8/layout/hierarchy2"/>
    <dgm:cxn modelId="{9959654B-9A0F-4887-8BDD-4570EB3CCE31}" type="presParOf" srcId="{1C421AB5-216D-4494-A0B2-EAF000D33F20}" destId="{A6993D0C-EA7B-4565-A478-41A1886CF994}" srcOrd="0" destOrd="0" presId="urn:microsoft.com/office/officeart/2005/8/layout/hierarchy2"/>
    <dgm:cxn modelId="{EB5C11E0-D07A-433C-8BB6-E34F04232A07}"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800" b="1"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مخل داخلی</a:t>
          </a:r>
          <a:endParaRPr lang="fa-IR" sz="1800" b="1" kern="1200" dirty="0" smtClean="0">
            <a:effectLst>
              <a:outerShdw blurRad="38100" dist="38100" dir="2700000" algn="tl">
                <a:srgbClr val="000000">
                  <a:alpha val="43137"/>
                </a:srgbClr>
              </a:outerShdw>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8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موقعیت نامناسب استقرار بنا</a:t>
          </a:r>
          <a:endParaRPr lang="fa-IR" sz="1800" b="1" kern="1200" dirty="0" smtClean="0">
            <a:effectLst>
              <a:outerShdw blurRad="38100" dist="38100" dir="2700000" algn="tl">
                <a:srgbClr val="000000">
                  <a:alpha val="43137"/>
                </a:srgbClr>
              </a:outerShdw>
            </a:effectLst>
            <a:latin typeface="+mn-lt"/>
            <a:ea typeface="+mn-ea"/>
            <a:cs typeface="2  Farnaz" pitchFamily="2" charset="-78"/>
          </a:endParaRPr>
        </a:p>
      </dgm:t>
    </dgm:pt>
    <dgm:pt modelId="{856EC76F-4361-466E-B337-32F49940B7FB}" type="parTrans" cxnId="{892B9AD0-B9A5-4082-8463-61BF207E86E3}">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outerShdw blurRad="38100" dist="38100" dir="2700000" algn="tl">
                <a:srgbClr val="000000">
                  <a:alpha val="43137"/>
                </a:srgbClr>
              </a:outerShdw>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در بکارگیری عناصر سازه ای</a:t>
          </a:r>
          <a:endParaRPr lang="fa-IR" dirty="0">
            <a:effectLst>
              <a:outerShdw blurRad="38100" dist="38100" dir="2700000" algn="tl">
                <a:srgbClr val="000000">
                  <a:alpha val="43137"/>
                </a:srgbClr>
              </a:outerShdw>
            </a:effectLst>
            <a:cs typeface="2  Farnaz" pitchFamily="2" charset="-78"/>
          </a:endParaRPr>
        </a:p>
      </dgm:t>
    </dgm:pt>
    <dgm:pt modelId="{9EFB3D40-81C3-4721-AFEF-EEB2B3B7E46A}" type="parTrans" cxnId="{964FEC55-E7EF-4678-8CB5-E3FCE925118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outerShdw blurRad="38100" dist="38100" dir="2700000" algn="tl">
                <a:srgbClr val="000000">
                  <a:alpha val="43137"/>
                </a:srgbClr>
              </a:outerShdw>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b="0" i="0" u="none" strike="noStrike" cap="none" normalizeH="0" baseline="0" smtClean="0">
              <a:ln/>
              <a:effectLst>
                <a:outerShdw blurRad="38100" dist="38100" dir="2700000" algn="tl">
                  <a:srgbClr val="000000">
                    <a:alpha val="43137"/>
                  </a:srgbClr>
                </a:outerShdw>
              </a:effectLst>
              <a:latin typeface="Arial" pitchFamily="34" charset="0"/>
              <a:cs typeface="2  Farnaz" pitchFamily="2" charset="-78"/>
            </a:rPr>
            <a:t>ضعف شناخت عناصر ساخت(شناخت مصالح)</a:t>
          </a:r>
          <a:endParaRPr lang="fa-IR" dirty="0">
            <a:effectLst>
              <a:outerShdw blurRad="38100" dist="38100" dir="2700000" algn="tl">
                <a:srgbClr val="000000">
                  <a:alpha val="43137"/>
                </a:srgbClr>
              </a:outerShdw>
            </a:effectLst>
            <a:cs typeface="2  Farnaz" pitchFamily="2" charset="-78"/>
          </a:endParaRPr>
        </a:p>
      </dgm:t>
    </dgm:pt>
    <dgm:pt modelId="{6C5BA447-6F34-415C-AB10-E46FE376CE2F}" type="parTrans" cxnId="{8CAC14A5-E64D-4DDB-BAD5-BCA339C9C3B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outerShdw blurRad="38100" dist="38100" dir="2700000" algn="tl">
                <a:srgbClr val="000000">
                  <a:alpha val="43137"/>
                </a:srgbClr>
              </a:outerShdw>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38DCFFF8-AE91-4D03-8B3D-51699EC24EB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فرهنگی</a:t>
          </a:r>
          <a:endParaRPr lang="fa-IR" dirty="0">
            <a:effectLst>
              <a:outerShdw blurRad="38100" dist="38100" dir="2700000" algn="tl">
                <a:srgbClr val="000000">
                  <a:alpha val="43137"/>
                </a:srgbClr>
              </a:outerShdw>
            </a:effectLst>
            <a:cs typeface="2  Farnaz" pitchFamily="2" charset="-78"/>
          </a:endParaRPr>
        </a:p>
      </dgm:t>
    </dgm:pt>
    <dgm:pt modelId="{37D5C430-3855-4775-B40A-A43B4B39B70C}" type="parTrans" cxnId="{504A08E1-9F10-42CB-8679-D39C740B1DDA}">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outerShdw blurRad="38100" dist="38100" dir="2700000" algn="tl">
                <a:srgbClr val="000000">
                  <a:alpha val="43137"/>
                </a:srgbClr>
              </a:outerShdw>
            </a:effectLst>
            <a:cs typeface="2  Farnaz" pitchFamily="2" charset="-78"/>
          </a:endParaRPr>
        </a:p>
      </dgm:t>
    </dgm:pt>
    <dgm:pt modelId="{03F62B69-A637-485A-BE51-22694165191C}" type="sibTrans" cxnId="{504A08E1-9F10-42CB-8679-D39C740B1DDA}">
      <dgm:prSet/>
      <dgm:spPr/>
      <dgm:t>
        <a:bodyPr/>
        <a:lstStyle/>
        <a:p>
          <a:pPr rtl="1"/>
          <a:endParaRPr lang="fa-IR">
            <a:effectLst>
              <a:outerShdw blurRad="38100" dist="38100" dir="2700000" algn="tl">
                <a:srgbClr val="000000">
                  <a:alpha val="43137"/>
                </a:srgbClr>
              </a:outerShdw>
            </a:effectLst>
          </a:endParaRPr>
        </a:p>
      </dgm:t>
    </dgm:pt>
    <dgm:pt modelId="{5686A424-C0E5-4267-9246-E7211E74B059}" type="pres">
      <dgm:prSet presAssocID="{4FD787A0-05F6-4517-97FA-FFCFC984DEB6}" presName="diagram" presStyleCnt="0">
        <dgm:presLayoutVars>
          <dgm:chPref val="1"/>
          <dgm:dir val="rev"/>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4"/>
      <dgm:spPr/>
      <dgm:t>
        <a:bodyPr/>
        <a:lstStyle/>
        <a:p>
          <a:pPr rtl="1"/>
          <a:endParaRPr lang="fa-IR"/>
        </a:p>
      </dgm:t>
    </dgm:pt>
    <dgm:pt modelId="{15EE6995-93E7-419F-B8D5-5FF530C216E6}" type="pres">
      <dgm:prSet presAssocID="{856EC76F-4361-466E-B337-32F49940B7FB}" presName="connTx" presStyleLbl="parChTrans1D2"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4"/>
      <dgm:spPr/>
      <dgm:t>
        <a:bodyPr/>
        <a:lstStyle/>
        <a:p>
          <a:pPr rtl="1"/>
          <a:endParaRPr lang="fa-IR"/>
        </a:p>
      </dgm:t>
    </dgm:pt>
    <dgm:pt modelId="{8A7AAC93-B680-4009-A17D-59C0B5FC57ED}" type="pres">
      <dgm:prSet presAssocID="{9EFB3D40-81C3-4721-AFEF-EEB2B3B7E46A}" presName="connTx" presStyleLbl="parChTrans1D2" presStyleIdx="1" presStyleCnt="4"/>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4">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4"/>
      <dgm:spPr/>
      <dgm:t>
        <a:bodyPr/>
        <a:lstStyle/>
        <a:p>
          <a:pPr rtl="1"/>
          <a:endParaRPr lang="fa-IR"/>
        </a:p>
      </dgm:t>
    </dgm:pt>
    <dgm:pt modelId="{5F25E1A2-77B0-4772-94AD-FFB573A2A8D0}" type="pres">
      <dgm:prSet presAssocID="{6C5BA447-6F34-415C-AB10-E46FE376CE2F}" presName="connTx" presStyleLbl="parChTrans1D2" presStyleIdx="2" presStyleCnt="4"/>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4">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 modelId="{1FE35304-CB74-4185-8BC5-6A3822FC8D47}" type="pres">
      <dgm:prSet presAssocID="{37D5C430-3855-4775-B40A-A43B4B39B70C}" presName="conn2-1" presStyleLbl="parChTrans1D2" presStyleIdx="3" presStyleCnt="4"/>
      <dgm:spPr/>
      <dgm:t>
        <a:bodyPr/>
        <a:lstStyle/>
        <a:p>
          <a:pPr rtl="1"/>
          <a:endParaRPr lang="fa-IR"/>
        </a:p>
      </dgm:t>
    </dgm:pt>
    <dgm:pt modelId="{2093B963-8DB2-41F9-8AC0-CE9E2CDE35E9}" type="pres">
      <dgm:prSet presAssocID="{37D5C430-3855-4775-B40A-A43B4B39B70C}" presName="connTx" presStyleLbl="parChTrans1D2" presStyleIdx="3" presStyleCnt="4"/>
      <dgm:spPr/>
      <dgm:t>
        <a:bodyPr/>
        <a:lstStyle/>
        <a:p>
          <a:pPr rtl="1"/>
          <a:endParaRPr lang="fa-IR"/>
        </a:p>
      </dgm:t>
    </dgm:pt>
    <dgm:pt modelId="{59AE6025-1AB6-43CD-9550-D2F2D3766C9B}" type="pres">
      <dgm:prSet presAssocID="{38DCFFF8-AE91-4D03-8B3D-51699EC24EB9}" presName="root2" presStyleCnt="0"/>
      <dgm:spPr/>
    </dgm:pt>
    <dgm:pt modelId="{06ED97AC-AA1F-4BFD-9407-80660660835F}" type="pres">
      <dgm:prSet presAssocID="{38DCFFF8-AE91-4D03-8B3D-51699EC24EB9}" presName="LevelTwoTextNode" presStyleLbl="node2" presStyleIdx="3" presStyleCnt="4">
        <dgm:presLayoutVars>
          <dgm:chPref val="3"/>
        </dgm:presLayoutVars>
      </dgm:prSet>
      <dgm:spPr/>
      <dgm:t>
        <a:bodyPr/>
        <a:lstStyle/>
        <a:p>
          <a:pPr rtl="1"/>
          <a:endParaRPr lang="fa-IR"/>
        </a:p>
      </dgm:t>
    </dgm:pt>
    <dgm:pt modelId="{1CEE2B46-70E1-4D06-B95D-6E43DEE78C5A}" type="pres">
      <dgm:prSet presAssocID="{38DCFFF8-AE91-4D03-8B3D-51699EC24EB9}" presName="level3hierChild" presStyleCnt="0"/>
      <dgm:spPr/>
    </dgm:pt>
  </dgm:ptLst>
  <dgm:cxnLst>
    <dgm:cxn modelId="{47523A3D-11CE-4055-87DB-31D18B29F742}" type="presOf" srcId="{37D5C430-3855-4775-B40A-A43B4B39B70C}" destId="{1FE35304-CB74-4185-8BC5-6A3822FC8D47}"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892B9AD0-B9A5-4082-8463-61BF207E86E3}" srcId="{F5242C25-719B-4417-86FE-0E288334FC30}" destId="{7EEC5D24-0E37-49B9-832F-13E25604CD30}" srcOrd="0" destOrd="0" parTransId="{856EC76F-4361-466E-B337-32F49940B7FB}" sibTransId="{7A1A01EA-4295-454B-BC45-70EF2F429433}"/>
    <dgm:cxn modelId="{1CE06EBF-E8D4-4D69-8A70-BAB14503CA4E}" type="presOf" srcId="{856EC76F-4361-466E-B337-32F49940B7FB}" destId="{15EE6995-93E7-419F-B8D5-5FF530C216E6}" srcOrd="1" destOrd="0" presId="urn:microsoft.com/office/officeart/2005/8/layout/hierarchy2"/>
    <dgm:cxn modelId="{F7C57ADE-F529-4D8B-B452-7E9A4314D4A7}" type="presOf" srcId="{856EC76F-4361-466E-B337-32F49940B7FB}" destId="{86AF255E-5496-4203-8A29-B151AE98E52B}" srcOrd="0" destOrd="0" presId="urn:microsoft.com/office/officeart/2005/8/layout/hierarchy2"/>
    <dgm:cxn modelId="{5466B96D-ABCA-4278-BC2B-63013B2745DE}" type="presOf" srcId="{4FD787A0-05F6-4517-97FA-FFCFC984DEB6}" destId="{5686A424-C0E5-4267-9246-E7211E74B059}" srcOrd="0" destOrd="0" presId="urn:microsoft.com/office/officeart/2005/8/layout/hierarchy2"/>
    <dgm:cxn modelId="{A07C1C07-CFDB-443E-806C-6113C34B1B4C}" type="presOf" srcId="{F5242C25-719B-4417-86FE-0E288334FC30}" destId="{1BC1C976-B0A0-4776-9248-5380582F1F23}" srcOrd="0" destOrd="0" presId="urn:microsoft.com/office/officeart/2005/8/layout/hierarchy2"/>
    <dgm:cxn modelId="{B7F45423-9BF2-4DC2-822B-44D68864336A}" type="presOf" srcId="{46F3D17B-5041-48E9-B0F0-8AF853D15B17}" destId="{A6993D0C-EA7B-4565-A478-41A1886CF994}" srcOrd="0" destOrd="0" presId="urn:microsoft.com/office/officeart/2005/8/layout/hierarchy2"/>
    <dgm:cxn modelId="{D93F3C66-14EC-4697-9B19-AF67C762A6F4}" type="presOf" srcId="{7EEC5D24-0E37-49B9-832F-13E25604CD30}" destId="{8E1D12C9-7C45-4293-B626-BA73D6F2CEA3}" srcOrd="0" destOrd="0" presId="urn:microsoft.com/office/officeart/2005/8/layout/hierarchy2"/>
    <dgm:cxn modelId="{A9449C83-5E90-4586-9897-2776A36F1E75}" type="presOf" srcId="{6C5BA447-6F34-415C-AB10-E46FE376CE2F}" destId="{5F25E1A2-77B0-4772-94AD-FFB573A2A8D0}" srcOrd="1" destOrd="0" presId="urn:microsoft.com/office/officeart/2005/8/layout/hierarchy2"/>
    <dgm:cxn modelId="{295539A6-B22A-429F-931A-5B488C3065FD}" type="presOf" srcId="{F0D4EE0B-EF98-4031-A5DD-F03FCC97E37F}" destId="{AFAEEEC3-E300-48F5-A371-24126C42B3FF}"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4136E70C-6719-416A-8724-847D92004BA8}" type="presOf" srcId="{38DCFFF8-AE91-4D03-8B3D-51699EC24EB9}" destId="{06ED97AC-AA1F-4BFD-9407-80660660835F}" srcOrd="0" destOrd="0" presId="urn:microsoft.com/office/officeart/2005/8/layout/hierarchy2"/>
    <dgm:cxn modelId="{504A08E1-9F10-42CB-8679-D39C740B1DDA}" srcId="{F5242C25-719B-4417-86FE-0E288334FC30}" destId="{38DCFFF8-AE91-4D03-8B3D-51699EC24EB9}" srcOrd="3" destOrd="0" parTransId="{37D5C430-3855-4775-B40A-A43B4B39B70C}" sibTransId="{03F62B69-A637-485A-BE51-22694165191C}"/>
    <dgm:cxn modelId="{FB45F18B-4F7A-424C-BE11-CC76316CC411}" type="presOf" srcId="{6C5BA447-6F34-415C-AB10-E46FE376CE2F}" destId="{6924FDA5-AB82-4BB8-B3AE-FBAE7219991D}" srcOrd="0" destOrd="0" presId="urn:microsoft.com/office/officeart/2005/8/layout/hierarchy2"/>
    <dgm:cxn modelId="{7C84637F-B5E4-443D-88E4-462B6839D207}" type="presOf" srcId="{37D5C430-3855-4775-B40A-A43B4B39B70C}" destId="{2093B963-8DB2-41F9-8AC0-CE9E2CDE35E9}" srcOrd="1" destOrd="0" presId="urn:microsoft.com/office/officeart/2005/8/layout/hierarchy2"/>
    <dgm:cxn modelId="{FF8BF654-9EA4-482D-AE92-B46090544DE0}" type="presOf" srcId="{9EFB3D40-81C3-4721-AFEF-EEB2B3B7E46A}" destId="{73307F7A-456C-46A1-8E0B-34C2AE54AFAB}"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89C7C808-00E3-4F56-9067-3F7B3C341C04}" type="presOf" srcId="{9EFB3D40-81C3-4721-AFEF-EEB2B3B7E46A}" destId="{8A7AAC93-B680-4009-A17D-59C0B5FC57ED}" srcOrd="1" destOrd="0" presId="urn:microsoft.com/office/officeart/2005/8/layout/hierarchy2"/>
    <dgm:cxn modelId="{22ADDDA0-D79F-4CF6-988F-93A1930AE689}" type="presParOf" srcId="{5686A424-C0E5-4267-9246-E7211E74B059}" destId="{70EC3CFD-9AC3-4DAB-81FC-AB14D248D924}" srcOrd="0" destOrd="0" presId="urn:microsoft.com/office/officeart/2005/8/layout/hierarchy2"/>
    <dgm:cxn modelId="{36C5F9A9-B5F5-4C88-85DE-F3D878862BB0}" type="presParOf" srcId="{70EC3CFD-9AC3-4DAB-81FC-AB14D248D924}" destId="{1BC1C976-B0A0-4776-9248-5380582F1F23}" srcOrd="0" destOrd="0" presId="urn:microsoft.com/office/officeart/2005/8/layout/hierarchy2"/>
    <dgm:cxn modelId="{7BF9E41C-E00F-468E-86F5-D253465D348E}" type="presParOf" srcId="{70EC3CFD-9AC3-4DAB-81FC-AB14D248D924}" destId="{47C1435B-D863-4433-9943-9D986A913722}" srcOrd="1" destOrd="0" presId="urn:microsoft.com/office/officeart/2005/8/layout/hierarchy2"/>
    <dgm:cxn modelId="{33D63402-E58B-42DB-A4D8-3D9C7296B778}" type="presParOf" srcId="{47C1435B-D863-4433-9943-9D986A913722}" destId="{86AF255E-5496-4203-8A29-B151AE98E52B}" srcOrd="0" destOrd="0" presId="urn:microsoft.com/office/officeart/2005/8/layout/hierarchy2"/>
    <dgm:cxn modelId="{CCBD3DDC-3228-4DCD-A431-47856487F0E8}" type="presParOf" srcId="{86AF255E-5496-4203-8A29-B151AE98E52B}" destId="{15EE6995-93E7-419F-B8D5-5FF530C216E6}" srcOrd="0" destOrd="0" presId="urn:microsoft.com/office/officeart/2005/8/layout/hierarchy2"/>
    <dgm:cxn modelId="{1A0DD5F9-5AC8-41D7-9DB8-79042D1F06B7}" type="presParOf" srcId="{47C1435B-D863-4433-9943-9D986A913722}" destId="{D0260B7C-F3E5-4810-8B24-E7D3D07082AC}" srcOrd="1" destOrd="0" presId="urn:microsoft.com/office/officeart/2005/8/layout/hierarchy2"/>
    <dgm:cxn modelId="{9B32D1AD-CCCA-4E50-A1E9-054DFEC9FE7D}" type="presParOf" srcId="{D0260B7C-F3E5-4810-8B24-E7D3D07082AC}" destId="{8E1D12C9-7C45-4293-B626-BA73D6F2CEA3}" srcOrd="0" destOrd="0" presId="urn:microsoft.com/office/officeart/2005/8/layout/hierarchy2"/>
    <dgm:cxn modelId="{573C3CEE-1FC6-4D34-A6CA-5A9136AF8088}" type="presParOf" srcId="{D0260B7C-F3E5-4810-8B24-E7D3D07082AC}" destId="{E9A760F7-E705-4726-B5C5-8FEBF8BB7603}" srcOrd="1" destOrd="0" presId="urn:microsoft.com/office/officeart/2005/8/layout/hierarchy2"/>
    <dgm:cxn modelId="{36DF2E01-CBF2-4EE9-B5CD-0EA20B7BCE95}" type="presParOf" srcId="{47C1435B-D863-4433-9943-9D986A913722}" destId="{73307F7A-456C-46A1-8E0B-34C2AE54AFAB}" srcOrd="2" destOrd="0" presId="urn:microsoft.com/office/officeart/2005/8/layout/hierarchy2"/>
    <dgm:cxn modelId="{0C681C7A-B9FE-4AB2-B124-A4766A27CC9A}" type="presParOf" srcId="{73307F7A-456C-46A1-8E0B-34C2AE54AFAB}" destId="{8A7AAC93-B680-4009-A17D-59C0B5FC57ED}" srcOrd="0" destOrd="0" presId="urn:microsoft.com/office/officeart/2005/8/layout/hierarchy2"/>
    <dgm:cxn modelId="{628BD953-E4BE-476B-8AB8-2E26AB83F233}" type="presParOf" srcId="{47C1435B-D863-4433-9943-9D986A913722}" destId="{DE19AB76-E385-44A5-8255-E1FC56E03BE1}" srcOrd="3" destOrd="0" presId="urn:microsoft.com/office/officeart/2005/8/layout/hierarchy2"/>
    <dgm:cxn modelId="{675199D9-25AD-437A-9332-B8F26D620B13}" type="presParOf" srcId="{DE19AB76-E385-44A5-8255-E1FC56E03BE1}" destId="{AFAEEEC3-E300-48F5-A371-24126C42B3FF}" srcOrd="0" destOrd="0" presId="urn:microsoft.com/office/officeart/2005/8/layout/hierarchy2"/>
    <dgm:cxn modelId="{2CEA66E8-A020-4D54-9D98-93C33428D0E7}" type="presParOf" srcId="{DE19AB76-E385-44A5-8255-E1FC56E03BE1}" destId="{2A0F5982-8BF4-4135-A0AA-9EFED390820D}" srcOrd="1" destOrd="0" presId="urn:microsoft.com/office/officeart/2005/8/layout/hierarchy2"/>
    <dgm:cxn modelId="{98791A9C-B18C-4143-B13C-A0E0DBE6F49E}" type="presParOf" srcId="{47C1435B-D863-4433-9943-9D986A913722}" destId="{6924FDA5-AB82-4BB8-B3AE-FBAE7219991D}" srcOrd="4" destOrd="0" presId="urn:microsoft.com/office/officeart/2005/8/layout/hierarchy2"/>
    <dgm:cxn modelId="{92B76149-4AAB-4C50-9B24-AF8119C400D1}" type="presParOf" srcId="{6924FDA5-AB82-4BB8-B3AE-FBAE7219991D}" destId="{5F25E1A2-77B0-4772-94AD-FFB573A2A8D0}" srcOrd="0" destOrd="0" presId="urn:microsoft.com/office/officeart/2005/8/layout/hierarchy2"/>
    <dgm:cxn modelId="{B5B51F39-4126-484C-854B-5A47CFA3EDC9}" type="presParOf" srcId="{47C1435B-D863-4433-9943-9D986A913722}" destId="{1C421AB5-216D-4494-A0B2-EAF000D33F20}" srcOrd="5" destOrd="0" presId="urn:microsoft.com/office/officeart/2005/8/layout/hierarchy2"/>
    <dgm:cxn modelId="{ACD32FE6-4173-4CF2-AFE2-73E6EFA02ACB}" type="presParOf" srcId="{1C421AB5-216D-4494-A0B2-EAF000D33F20}" destId="{A6993D0C-EA7B-4565-A478-41A1886CF994}" srcOrd="0" destOrd="0" presId="urn:microsoft.com/office/officeart/2005/8/layout/hierarchy2"/>
    <dgm:cxn modelId="{D72BA29A-994F-42C1-AA7B-129329A8FEFB}" type="presParOf" srcId="{1C421AB5-216D-4494-A0B2-EAF000D33F20}" destId="{348793BB-D06A-4105-95FC-792683DC6C0A}" srcOrd="1" destOrd="0" presId="urn:microsoft.com/office/officeart/2005/8/layout/hierarchy2"/>
    <dgm:cxn modelId="{4DBB449A-CC26-4079-996B-BD685C995412}" type="presParOf" srcId="{47C1435B-D863-4433-9943-9D986A913722}" destId="{1FE35304-CB74-4185-8BC5-6A3822FC8D47}" srcOrd="6" destOrd="0" presId="urn:microsoft.com/office/officeart/2005/8/layout/hierarchy2"/>
    <dgm:cxn modelId="{ADCB2608-7D80-440F-ABF2-735F13FC8FF7}" type="presParOf" srcId="{1FE35304-CB74-4185-8BC5-6A3822FC8D47}" destId="{2093B963-8DB2-41F9-8AC0-CE9E2CDE35E9}" srcOrd="0" destOrd="0" presId="urn:microsoft.com/office/officeart/2005/8/layout/hierarchy2"/>
    <dgm:cxn modelId="{7E941F02-619D-45BD-86B7-F8EF73FD29A4}" type="presParOf" srcId="{47C1435B-D863-4433-9943-9D986A913722}" destId="{59AE6025-1AB6-43CD-9550-D2F2D3766C9B}" srcOrd="7" destOrd="0" presId="urn:microsoft.com/office/officeart/2005/8/layout/hierarchy2"/>
    <dgm:cxn modelId="{5603B710-5F5E-4775-8970-891B5931C154}" type="presParOf" srcId="{59AE6025-1AB6-43CD-9550-D2F2D3766C9B}" destId="{06ED97AC-AA1F-4BFD-9407-80660660835F}" srcOrd="0" destOrd="0" presId="urn:microsoft.com/office/officeart/2005/8/layout/hierarchy2"/>
    <dgm:cxn modelId="{EF6A22F7-1B73-43E4-857A-145F7345E47D}" type="presParOf" srcId="{59AE6025-1AB6-43CD-9550-D2F2D3766C9B}" destId="{1CEE2B46-70E1-4D06-B95D-6E43DEE78C5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حرارت</a:t>
          </a:r>
        </a:p>
      </dgm:t>
    </dgm:pt>
    <dgm:pt modelId="{856EC76F-4361-466E-B337-32F49940B7FB}" type="parTrans" cxnId="{892B9AD0-B9A5-4082-8463-61BF207E86E3}">
      <dgm:prSet custT="1">
        <dgm:style>
          <a:lnRef idx="2">
            <a:schemeClr val="accent6"/>
          </a:lnRef>
          <a:fillRef idx="0">
            <a:schemeClr val="accent6"/>
          </a:fillRef>
          <a:effectRef idx="1">
            <a:schemeClr val="accent6"/>
          </a:effectRef>
          <a:fontRef idx="minor">
            <a:schemeClr val="tx1"/>
          </a:fontRef>
        </dgm:style>
      </dgm:prSet>
      <dgm:spPr>
        <a:ln/>
      </dgm:spPr>
      <dgm:t>
        <a:bodyPr/>
        <a:lstStyle/>
        <a:p>
          <a:pPr rtl="1"/>
          <a:endParaRPr lang="fa-IR" sz="300" b="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1000" b="0" dirty="0" smtClean="0">
              <a:effectLst/>
              <a:latin typeface="+mn-lt"/>
              <a:ea typeface="+mn-ea"/>
              <a:cs typeface="2  Farnaz" pitchFamily="2" charset="-78"/>
            </a:rPr>
            <a:t>عوامل گیاهی در طبیعت</a:t>
          </a:r>
          <a:endParaRPr lang="fa-IR" sz="1000" b="0" dirty="0">
            <a:effectLst/>
            <a:cs typeface="2  Farnaz" pitchFamily="2" charset="-78"/>
          </a:endParaRPr>
        </a:p>
      </dgm:t>
    </dgm:pt>
    <dgm:pt modelId="{6C5BA447-6F34-415C-AB10-E46FE376CE2F}" type="parTrans" cxnId="{8CAC14A5-E64D-4DDB-BAD5-BCA339C9C3B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r>
            <a:rPr lang="fa-IR" sz="800" b="0" dirty="0" smtClean="0">
              <a:effectLst/>
              <a:latin typeface="+mn-lt"/>
              <a:ea typeface="+mn-ea"/>
              <a:cs typeface="2  Farnaz" pitchFamily="2" charset="-78"/>
            </a:rPr>
            <a:t>عوامل شیمیایی</a:t>
          </a:r>
          <a:endParaRPr lang="fa-IR" sz="800" b="0"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rtl="1"/>
          <a:endParaRPr lang="fa-IR" sz="300" b="0">
            <a:effectLst/>
            <a:cs typeface="2  Farnaz" pitchFamily="2" charset="-78"/>
          </a:endParaRPr>
        </a:p>
      </dgm:t>
    </dgm:pt>
    <dgm:pt modelId="{3C50D2F2-2411-469D-B361-BA8B7B7A83D9}">
      <dgm:prSet custT="1"/>
      <dgm:spPr/>
      <dgm:t>
        <a:bodyPr/>
        <a:lstStyle/>
        <a:p>
          <a:pPr rtl="1"/>
          <a:r>
            <a:rPr lang="fa-IR" sz="900" b="0" dirty="0" smtClean="0">
              <a:effectLst/>
              <a:latin typeface="+mn-lt"/>
              <a:ea typeface="+mn-ea"/>
              <a:cs typeface="2  Farnaz" pitchFamily="2" charset="-78"/>
            </a:rPr>
            <a:t>عوامل فیزیکی طبیعت</a:t>
          </a:r>
          <a:endParaRPr lang="en-US" sz="900" b="0" dirty="0">
            <a:effectLst/>
          </a:endParaRPr>
        </a:p>
      </dgm:t>
    </dgm:pt>
    <dgm:pt modelId="{1BC96000-E5F2-4202-A56B-24F8F73B672B}" type="parTrans" cxnId="{ABE478BA-708B-40A7-9E9E-F55D5BB2ED46}">
      <dgm:prSet custT="1"/>
      <dgm:spPr/>
      <dgm:t>
        <a:bodyPr/>
        <a:lstStyle/>
        <a:p>
          <a:endParaRPr lang="en-US" sz="300" b="0">
            <a:effectLst/>
          </a:endParaRPr>
        </a:p>
      </dgm:t>
    </dgm:pt>
    <dgm:pt modelId="{21F9D330-2AE3-4E3D-B7F8-D2C34C8DFAB4}" type="sibTrans" cxnId="{ABE478BA-708B-40A7-9E9E-F55D5BB2ED46}">
      <dgm:prSet/>
      <dgm:spPr/>
      <dgm:t>
        <a:bodyPr/>
        <a:lstStyle/>
        <a:p>
          <a:endParaRPr lang="en-US"/>
        </a:p>
      </dgm:t>
    </dgm:pt>
    <dgm:pt modelId="{A9718123-6258-4799-B997-3078C1353817}">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رطوبت</a:t>
          </a:r>
        </a:p>
      </dgm:t>
    </dgm:pt>
    <dgm:pt modelId="{A053DD9E-1C61-41E1-9E9F-EA49D7EA0298}" type="parTrans" cxnId="{41A75112-2CCE-4D4C-AEF2-F98397DD06B2}">
      <dgm:prSet custT="1"/>
      <dgm:spPr/>
      <dgm:t>
        <a:bodyPr/>
        <a:lstStyle/>
        <a:p>
          <a:endParaRPr lang="en-US" sz="300" b="0">
            <a:effectLst/>
          </a:endParaRPr>
        </a:p>
      </dgm:t>
    </dgm:pt>
    <dgm:pt modelId="{658F081B-12ED-4F47-B9D1-BA3BC3A37044}" type="sibTrans" cxnId="{41A75112-2CCE-4D4C-AEF2-F98397DD06B2}">
      <dgm:prSet/>
      <dgm:spPr/>
      <dgm:t>
        <a:bodyPr/>
        <a:lstStyle/>
        <a:p>
          <a:endParaRPr lang="en-US"/>
        </a:p>
      </dgm:t>
    </dgm:pt>
    <dgm:pt modelId="{BB45C745-FFF7-485E-8A91-AB33502BE17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50" b="0" kern="1200" dirty="0" smtClean="0">
              <a:effectLst/>
              <a:latin typeface="+mn-lt"/>
              <a:ea typeface="+mn-ea"/>
              <a:cs typeface="2  Farnaz" pitchFamily="2" charset="-78"/>
            </a:rPr>
            <a:t>باد</a:t>
          </a:r>
        </a:p>
      </dgm:t>
    </dgm:pt>
    <dgm:pt modelId="{1F763D98-3AF6-4E2F-9B11-B98CCF37086C}" type="parTrans" cxnId="{B5784338-9588-4CB8-8D33-EDACF7604675}">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26E37E6C-039D-4CB6-9C5D-94FA4110FDDC}" type="sibTrans" cxnId="{B5784338-9588-4CB8-8D33-EDACF7604675}">
      <dgm:prSet/>
      <dgm:spPr/>
      <dgm:t>
        <a:bodyPr/>
        <a:lstStyle/>
        <a:p>
          <a:endParaRPr lang="en-US"/>
        </a:p>
      </dgm:t>
    </dgm:pt>
    <dgm:pt modelId="{A9CE14C8-E505-4846-8976-530323E814A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R="0" rtl="1" eaLnBrk="1" fontAlgn="base" latinLnBrk="0" hangingPunct="1">
            <a:buClrTx/>
            <a:buSzTx/>
            <a:buFontTx/>
            <a:tabLst/>
          </a:pPr>
          <a:r>
            <a:rPr lang="fa-IR" sz="1000" b="0" kern="1200" dirty="0" smtClean="0">
              <a:effectLst/>
              <a:latin typeface="+mn-lt"/>
              <a:ea typeface="+mn-ea"/>
              <a:cs typeface="2  Farnaz" pitchFamily="2" charset="-78"/>
            </a:rPr>
            <a:t>ترکیب عوامل فوق</a:t>
          </a:r>
        </a:p>
      </dgm:t>
    </dgm:pt>
    <dgm:pt modelId="{37E2D55C-A516-47C3-9ECC-9F4BDC9E564A}" type="parTrans" cxnId="{6CAF871E-D7D0-4D4F-9225-CAD9D55639BC}">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300" b="0">
            <a:effectLst/>
          </a:endParaRPr>
        </a:p>
      </dgm:t>
    </dgm:pt>
    <dgm:pt modelId="{D178E850-C956-453E-8E19-FABF0DE89337}" type="sibTrans" cxnId="{6CAF871E-D7D0-4D4F-9225-CAD9D55639BC}">
      <dgm:prSet/>
      <dgm:spPr/>
      <dgm:t>
        <a:bodyPr/>
        <a:lstStyle/>
        <a:p>
          <a:endParaRPr lang="en-US"/>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5545C53C-01A1-44B5-8745-84B61B92D9A3}" type="pres">
      <dgm:prSet presAssocID="{1BC96000-E5F2-4202-A56B-24F8F73B672B}" presName="conn2-1" presStyleLbl="parChTrans1D2" presStyleIdx="0" presStyleCnt="3"/>
      <dgm:spPr/>
      <dgm:t>
        <a:bodyPr/>
        <a:lstStyle/>
        <a:p>
          <a:endParaRPr lang="en-US"/>
        </a:p>
      </dgm:t>
    </dgm:pt>
    <dgm:pt modelId="{82CB33F4-6EC4-4F99-A7B2-CC062AEE9376}" type="pres">
      <dgm:prSet presAssocID="{1BC96000-E5F2-4202-A56B-24F8F73B672B}" presName="connTx" presStyleLbl="parChTrans1D2" presStyleIdx="0" presStyleCnt="3"/>
      <dgm:spPr/>
      <dgm:t>
        <a:bodyPr/>
        <a:lstStyle/>
        <a:p>
          <a:endParaRPr lang="en-US"/>
        </a:p>
      </dgm:t>
    </dgm:pt>
    <dgm:pt modelId="{A63E74FB-B2BB-4E85-833F-A22FAF667CDD}" type="pres">
      <dgm:prSet presAssocID="{3C50D2F2-2411-469D-B361-BA8B7B7A83D9}" presName="root2" presStyleCnt="0"/>
      <dgm:spPr/>
    </dgm:pt>
    <dgm:pt modelId="{A05B1C29-2142-4299-B7DA-85BEE3B1D68B}" type="pres">
      <dgm:prSet presAssocID="{3C50D2F2-2411-469D-B361-BA8B7B7A83D9}" presName="LevelTwoTextNode" presStyleLbl="node2" presStyleIdx="0" presStyleCnt="3">
        <dgm:presLayoutVars>
          <dgm:chPref val="3"/>
        </dgm:presLayoutVars>
      </dgm:prSet>
      <dgm:spPr/>
      <dgm:t>
        <a:bodyPr/>
        <a:lstStyle/>
        <a:p>
          <a:endParaRPr lang="en-US"/>
        </a:p>
      </dgm:t>
    </dgm:pt>
    <dgm:pt modelId="{BDF16FF8-6C80-49CA-9FE5-B00064B055B7}" type="pres">
      <dgm:prSet presAssocID="{3C50D2F2-2411-469D-B361-BA8B7B7A83D9}" presName="level3hierChild" presStyleCnt="0"/>
      <dgm:spPr/>
    </dgm:pt>
    <dgm:pt modelId="{86AF255E-5496-4203-8A29-B151AE98E52B}" type="pres">
      <dgm:prSet presAssocID="{856EC76F-4361-466E-B337-32F49940B7FB}" presName="conn2-1" presStyleLbl="parChTrans1D3" presStyleIdx="0" presStyleCnt="4"/>
      <dgm:spPr/>
      <dgm:t>
        <a:bodyPr/>
        <a:lstStyle/>
        <a:p>
          <a:pPr rtl="1"/>
          <a:endParaRPr lang="fa-IR"/>
        </a:p>
      </dgm:t>
    </dgm:pt>
    <dgm:pt modelId="{15EE6995-93E7-419F-B8D5-5FF530C216E6}" type="pres">
      <dgm:prSet presAssocID="{856EC76F-4361-466E-B337-32F49940B7FB}" presName="connTx" presStyleLbl="parChTrans1D3"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3"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CA421F2B-95FC-481D-9EB8-44E3250FD649}" type="pres">
      <dgm:prSet presAssocID="{A053DD9E-1C61-41E1-9E9F-EA49D7EA0298}" presName="conn2-1" presStyleLbl="parChTrans1D3" presStyleIdx="1" presStyleCnt="4"/>
      <dgm:spPr/>
      <dgm:t>
        <a:bodyPr/>
        <a:lstStyle/>
        <a:p>
          <a:endParaRPr lang="en-US"/>
        </a:p>
      </dgm:t>
    </dgm:pt>
    <dgm:pt modelId="{A35CC0F7-D859-4314-A48B-0466E6E5AAFB}" type="pres">
      <dgm:prSet presAssocID="{A053DD9E-1C61-41E1-9E9F-EA49D7EA0298}" presName="connTx" presStyleLbl="parChTrans1D3" presStyleIdx="1" presStyleCnt="4"/>
      <dgm:spPr/>
      <dgm:t>
        <a:bodyPr/>
        <a:lstStyle/>
        <a:p>
          <a:endParaRPr lang="en-US"/>
        </a:p>
      </dgm:t>
    </dgm:pt>
    <dgm:pt modelId="{4F7BBA2B-55CF-4DE9-B068-2CD0F8B410B8}" type="pres">
      <dgm:prSet presAssocID="{A9718123-6258-4799-B997-3078C1353817}" presName="root2" presStyleCnt="0"/>
      <dgm:spPr/>
    </dgm:pt>
    <dgm:pt modelId="{3FF3BCBC-A689-4242-9B9E-45240E04B78F}" type="pres">
      <dgm:prSet presAssocID="{A9718123-6258-4799-B997-3078C1353817}" presName="LevelTwoTextNode" presStyleLbl="node3" presStyleIdx="1" presStyleCnt="4">
        <dgm:presLayoutVars>
          <dgm:chPref val="3"/>
        </dgm:presLayoutVars>
      </dgm:prSet>
      <dgm:spPr/>
      <dgm:t>
        <a:bodyPr/>
        <a:lstStyle/>
        <a:p>
          <a:endParaRPr lang="en-US"/>
        </a:p>
      </dgm:t>
    </dgm:pt>
    <dgm:pt modelId="{2B38EE26-F622-4662-9401-A53DFE773E72}" type="pres">
      <dgm:prSet presAssocID="{A9718123-6258-4799-B997-3078C1353817}" presName="level3hierChild" presStyleCnt="0"/>
      <dgm:spPr/>
    </dgm:pt>
    <dgm:pt modelId="{45E4076E-6D00-46EB-A03E-F15B11B07F19}" type="pres">
      <dgm:prSet presAssocID="{1F763D98-3AF6-4E2F-9B11-B98CCF37086C}" presName="conn2-1" presStyleLbl="parChTrans1D3" presStyleIdx="2" presStyleCnt="4"/>
      <dgm:spPr/>
      <dgm:t>
        <a:bodyPr/>
        <a:lstStyle/>
        <a:p>
          <a:endParaRPr lang="en-US"/>
        </a:p>
      </dgm:t>
    </dgm:pt>
    <dgm:pt modelId="{D71B1A3E-2669-40C2-ABAC-758777DE0ABF}" type="pres">
      <dgm:prSet presAssocID="{1F763D98-3AF6-4E2F-9B11-B98CCF37086C}" presName="connTx" presStyleLbl="parChTrans1D3" presStyleIdx="2" presStyleCnt="4"/>
      <dgm:spPr/>
      <dgm:t>
        <a:bodyPr/>
        <a:lstStyle/>
        <a:p>
          <a:endParaRPr lang="en-US"/>
        </a:p>
      </dgm:t>
    </dgm:pt>
    <dgm:pt modelId="{32866F19-0BCB-4EDB-8D8B-FD77E50ABA05}" type="pres">
      <dgm:prSet presAssocID="{BB45C745-FFF7-485E-8A91-AB33502BE176}" presName="root2" presStyleCnt="0"/>
      <dgm:spPr/>
    </dgm:pt>
    <dgm:pt modelId="{A92F93DD-275E-45FC-A1AE-EB78149554D5}" type="pres">
      <dgm:prSet presAssocID="{BB45C745-FFF7-485E-8A91-AB33502BE176}" presName="LevelTwoTextNode" presStyleLbl="node3" presStyleIdx="2" presStyleCnt="4">
        <dgm:presLayoutVars>
          <dgm:chPref val="3"/>
        </dgm:presLayoutVars>
      </dgm:prSet>
      <dgm:spPr/>
      <dgm:t>
        <a:bodyPr/>
        <a:lstStyle/>
        <a:p>
          <a:endParaRPr lang="en-US"/>
        </a:p>
      </dgm:t>
    </dgm:pt>
    <dgm:pt modelId="{8EFE578A-CB91-4DBE-865B-244113590468}" type="pres">
      <dgm:prSet presAssocID="{BB45C745-FFF7-485E-8A91-AB33502BE176}" presName="level3hierChild" presStyleCnt="0"/>
      <dgm:spPr/>
    </dgm:pt>
    <dgm:pt modelId="{CD95AD12-4DFF-46D7-86C2-45C74B7A6F9F}" type="pres">
      <dgm:prSet presAssocID="{37E2D55C-A516-47C3-9ECC-9F4BDC9E564A}" presName="conn2-1" presStyleLbl="parChTrans1D3" presStyleIdx="3" presStyleCnt="4"/>
      <dgm:spPr/>
      <dgm:t>
        <a:bodyPr/>
        <a:lstStyle/>
        <a:p>
          <a:endParaRPr lang="en-US"/>
        </a:p>
      </dgm:t>
    </dgm:pt>
    <dgm:pt modelId="{3EB514CC-55CD-4F9D-8029-C9FFC2F263DC}" type="pres">
      <dgm:prSet presAssocID="{37E2D55C-A516-47C3-9ECC-9F4BDC9E564A}" presName="connTx" presStyleLbl="parChTrans1D3" presStyleIdx="3" presStyleCnt="4"/>
      <dgm:spPr/>
      <dgm:t>
        <a:bodyPr/>
        <a:lstStyle/>
        <a:p>
          <a:endParaRPr lang="en-US"/>
        </a:p>
      </dgm:t>
    </dgm:pt>
    <dgm:pt modelId="{0A56DDB9-478A-4210-BE8C-DCDF751195AF}" type="pres">
      <dgm:prSet presAssocID="{A9CE14C8-E505-4846-8976-530323E814A2}" presName="root2" presStyleCnt="0"/>
      <dgm:spPr/>
    </dgm:pt>
    <dgm:pt modelId="{DEFA8B5F-A47C-433A-91E1-9E86F6335F6B}" type="pres">
      <dgm:prSet presAssocID="{A9CE14C8-E505-4846-8976-530323E814A2}" presName="LevelTwoTextNode" presStyleLbl="node3" presStyleIdx="3" presStyleCnt="4">
        <dgm:presLayoutVars>
          <dgm:chPref val="3"/>
        </dgm:presLayoutVars>
      </dgm:prSet>
      <dgm:spPr/>
      <dgm:t>
        <a:bodyPr/>
        <a:lstStyle/>
        <a:p>
          <a:endParaRPr lang="en-US"/>
        </a:p>
      </dgm:t>
    </dgm:pt>
    <dgm:pt modelId="{D14533A8-F1A1-40B2-A6A1-289A2EDC6DE6}" type="pres">
      <dgm:prSet presAssocID="{A9CE14C8-E505-4846-8976-530323E814A2}"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28202C58-E844-4457-817A-C67F5BCA6A3F}" type="presOf" srcId="{F5242C25-719B-4417-86FE-0E288334FC30}" destId="{1BC1C976-B0A0-4776-9248-5380582F1F23}" srcOrd="0" destOrd="0" presId="urn:microsoft.com/office/officeart/2005/8/layout/hierarchy2"/>
    <dgm:cxn modelId="{08D82D1A-6A82-446F-88F0-30F4FF236FD8}" type="presOf" srcId="{37E2D55C-A516-47C3-9ECC-9F4BDC9E564A}" destId="{CD95AD12-4DFF-46D7-86C2-45C74B7A6F9F}" srcOrd="0" destOrd="0" presId="urn:microsoft.com/office/officeart/2005/8/layout/hierarchy2"/>
    <dgm:cxn modelId="{8B7C7054-95E4-443A-8247-07B721AAA5D0}" type="presOf" srcId="{A053DD9E-1C61-41E1-9E9F-EA49D7EA0298}" destId="{CA421F2B-95FC-481D-9EB8-44E3250FD649}" srcOrd="0" destOrd="0" presId="urn:microsoft.com/office/officeart/2005/8/layout/hierarchy2"/>
    <dgm:cxn modelId="{9E68F24E-21BE-47B5-8F46-59179BFAB38F}" type="presOf" srcId="{7EEC5D24-0E37-49B9-832F-13E25604CD30}" destId="{8E1D12C9-7C45-4293-B626-BA73D6F2CEA3}" srcOrd="0" destOrd="0" presId="urn:microsoft.com/office/officeart/2005/8/layout/hierarchy2"/>
    <dgm:cxn modelId="{E826D3A5-1C5F-4E20-971B-FF6CB61EB58C}" type="presOf" srcId="{6C5BA447-6F34-415C-AB10-E46FE376CE2F}" destId="{6924FDA5-AB82-4BB8-B3AE-FBAE7219991D}" srcOrd="0" destOrd="0" presId="urn:microsoft.com/office/officeart/2005/8/layout/hierarchy2"/>
    <dgm:cxn modelId="{0CEB6FA4-D17F-4F50-BF53-848B79D95AE1}" type="presOf" srcId="{46F3D17B-5041-48E9-B0F0-8AF853D15B17}" destId="{A6993D0C-EA7B-4565-A478-41A1886CF994}" srcOrd="0" destOrd="0" presId="urn:microsoft.com/office/officeart/2005/8/layout/hierarchy2"/>
    <dgm:cxn modelId="{F407746A-CD8D-4BBE-83A3-86821FFD818B}" type="presOf" srcId="{9EFB3D40-81C3-4721-AFEF-EEB2B3B7E46A}" destId="{73307F7A-456C-46A1-8E0B-34C2AE54AFAB}" srcOrd="0" destOrd="0" presId="urn:microsoft.com/office/officeart/2005/8/layout/hierarchy2"/>
    <dgm:cxn modelId="{4BA5AE70-B134-4775-8976-23813A808E75}" type="presOf" srcId="{856EC76F-4361-466E-B337-32F49940B7FB}" destId="{86AF255E-5496-4203-8A29-B151AE98E52B}" srcOrd="0" destOrd="0" presId="urn:microsoft.com/office/officeart/2005/8/layout/hierarchy2"/>
    <dgm:cxn modelId="{9684EA4C-E30C-4531-A2E9-8637F902E93D}" type="presOf" srcId="{6C5BA447-6F34-415C-AB10-E46FE376CE2F}" destId="{5F25E1A2-77B0-4772-94AD-FFB573A2A8D0}"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52134814-B054-4278-A6B7-0376CED44B5B}" type="presOf" srcId="{1F763D98-3AF6-4E2F-9B11-B98CCF37086C}" destId="{D71B1A3E-2669-40C2-ABAC-758777DE0ABF}" srcOrd="1" destOrd="0" presId="urn:microsoft.com/office/officeart/2005/8/layout/hierarchy2"/>
    <dgm:cxn modelId="{0308B156-2614-49E0-AC5E-09DB6D03DD64}" type="presOf" srcId="{F0D4EE0B-EF98-4031-A5DD-F03FCC97E37F}" destId="{AFAEEEC3-E300-48F5-A371-24126C42B3FF}" srcOrd="0"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98DF39F2-39F0-4224-85F0-832108148F8D}" type="presOf" srcId="{1F763D98-3AF6-4E2F-9B11-B98CCF37086C}" destId="{45E4076E-6D00-46EB-A03E-F15B11B07F19}"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B5784338-9588-4CB8-8D33-EDACF7604675}" srcId="{3C50D2F2-2411-469D-B361-BA8B7B7A83D9}" destId="{BB45C745-FFF7-485E-8A91-AB33502BE176}" srcOrd="2" destOrd="0" parTransId="{1F763D98-3AF6-4E2F-9B11-B98CCF37086C}" sibTransId="{26E37E6C-039D-4CB6-9C5D-94FA4110FDDC}"/>
    <dgm:cxn modelId="{6E70DE53-7867-4739-B5F7-47052D92C044}" type="presOf" srcId="{A9718123-6258-4799-B997-3078C1353817}" destId="{3FF3BCBC-A689-4242-9B9E-45240E04B78F}" srcOrd="0" destOrd="0" presId="urn:microsoft.com/office/officeart/2005/8/layout/hierarchy2"/>
    <dgm:cxn modelId="{00F304CE-8B32-46BD-8863-8E5D0E075F8E}" type="presOf" srcId="{9EFB3D40-81C3-4721-AFEF-EEB2B3B7E46A}" destId="{8A7AAC93-B680-4009-A17D-59C0B5FC57ED}" srcOrd="1" destOrd="0" presId="urn:microsoft.com/office/officeart/2005/8/layout/hierarchy2"/>
    <dgm:cxn modelId="{CE15C44F-E4E2-4F19-9D17-74277C793DAC}" type="presOf" srcId="{1BC96000-E5F2-4202-A56B-24F8F73B672B}" destId="{5545C53C-01A1-44B5-8745-84B61B92D9A3}" srcOrd="0" destOrd="0" presId="urn:microsoft.com/office/officeart/2005/8/layout/hierarchy2"/>
    <dgm:cxn modelId="{8AFFD6CE-30C4-49AD-8264-A996C2BBED4C}" type="presOf" srcId="{A053DD9E-1C61-41E1-9E9F-EA49D7EA0298}" destId="{A35CC0F7-D859-4314-A48B-0466E6E5AAFB}" srcOrd="1" destOrd="0" presId="urn:microsoft.com/office/officeart/2005/8/layout/hierarchy2"/>
    <dgm:cxn modelId="{E61D26DA-824C-41C7-A566-EA86E25E0292}" type="presOf" srcId="{37E2D55C-A516-47C3-9ECC-9F4BDC9E564A}" destId="{3EB514CC-55CD-4F9D-8029-C9FFC2F263DC}" srcOrd="1" destOrd="0" presId="urn:microsoft.com/office/officeart/2005/8/layout/hierarchy2"/>
    <dgm:cxn modelId="{892B9AD0-B9A5-4082-8463-61BF207E86E3}" srcId="{3C50D2F2-2411-469D-B361-BA8B7B7A83D9}" destId="{7EEC5D24-0E37-49B9-832F-13E25604CD30}" srcOrd="0" destOrd="0" parTransId="{856EC76F-4361-466E-B337-32F49940B7FB}" sibTransId="{7A1A01EA-4295-454B-BC45-70EF2F429433}"/>
    <dgm:cxn modelId="{6CAF871E-D7D0-4D4F-9225-CAD9D55639BC}" srcId="{3C50D2F2-2411-469D-B361-BA8B7B7A83D9}" destId="{A9CE14C8-E505-4846-8976-530323E814A2}" srcOrd="3" destOrd="0" parTransId="{37E2D55C-A516-47C3-9ECC-9F4BDC9E564A}" sibTransId="{D178E850-C956-453E-8E19-FABF0DE89337}"/>
    <dgm:cxn modelId="{112C2DB7-D83D-4714-B229-A130F59815A5}" type="presOf" srcId="{856EC76F-4361-466E-B337-32F49940B7FB}" destId="{15EE6995-93E7-419F-B8D5-5FF530C216E6}" srcOrd="1" destOrd="0" presId="urn:microsoft.com/office/officeart/2005/8/layout/hierarchy2"/>
    <dgm:cxn modelId="{C8FF28CE-8D31-49B5-BC28-913914BB0662}" type="presOf" srcId="{4FD787A0-05F6-4517-97FA-FFCFC984DEB6}" destId="{5686A424-C0E5-4267-9246-E7211E74B059}" srcOrd="0" destOrd="0" presId="urn:microsoft.com/office/officeart/2005/8/layout/hierarchy2"/>
    <dgm:cxn modelId="{9B276D92-9155-442F-B1DE-F7632389FB95}" type="presOf" srcId="{A9CE14C8-E505-4846-8976-530323E814A2}" destId="{DEFA8B5F-A47C-433A-91E1-9E86F6335F6B}" srcOrd="0" destOrd="0" presId="urn:microsoft.com/office/officeart/2005/8/layout/hierarchy2"/>
    <dgm:cxn modelId="{41A75112-2CCE-4D4C-AEF2-F98397DD06B2}" srcId="{3C50D2F2-2411-469D-B361-BA8B7B7A83D9}" destId="{A9718123-6258-4799-B997-3078C1353817}" srcOrd="1" destOrd="0" parTransId="{A053DD9E-1C61-41E1-9E9F-EA49D7EA0298}" sibTransId="{658F081B-12ED-4F47-B9D1-BA3BC3A37044}"/>
    <dgm:cxn modelId="{F2531B9A-9BCB-41BF-ABA2-C0C44C10F39E}" type="presOf" srcId="{3C50D2F2-2411-469D-B361-BA8B7B7A83D9}" destId="{A05B1C29-2142-4299-B7DA-85BEE3B1D68B}" srcOrd="0" destOrd="0" presId="urn:microsoft.com/office/officeart/2005/8/layout/hierarchy2"/>
    <dgm:cxn modelId="{3081CAEB-6A1F-4337-879B-58C805F306B5}" type="presOf" srcId="{BB45C745-FFF7-485E-8A91-AB33502BE176}" destId="{A92F93DD-275E-45FC-A1AE-EB78149554D5}" srcOrd="0" destOrd="0" presId="urn:microsoft.com/office/officeart/2005/8/layout/hierarchy2"/>
    <dgm:cxn modelId="{7B6E4696-4D3C-4109-9E31-EBF58A9045D9}" type="presOf" srcId="{1BC96000-E5F2-4202-A56B-24F8F73B672B}" destId="{82CB33F4-6EC4-4F99-A7B2-CC062AEE9376}" srcOrd="1" destOrd="0" presId="urn:microsoft.com/office/officeart/2005/8/layout/hierarchy2"/>
    <dgm:cxn modelId="{ABE478BA-708B-40A7-9E9E-F55D5BB2ED46}" srcId="{F5242C25-719B-4417-86FE-0E288334FC30}" destId="{3C50D2F2-2411-469D-B361-BA8B7B7A83D9}" srcOrd="0" destOrd="0" parTransId="{1BC96000-E5F2-4202-A56B-24F8F73B672B}" sibTransId="{21F9D330-2AE3-4E3D-B7F8-D2C34C8DFAB4}"/>
    <dgm:cxn modelId="{FF3B7A8A-9B5D-4BB7-8C3D-6589C7FE5F24}" type="presParOf" srcId="{5686A424-C0E5-4267-9246-E7211E74B059}" destId="{70EC3CFD-9AC3-4DAB-81FC-AB14D248D924}" srcOrd="0" destOrd="0" presId="urn:microsoft.com/office/officeart/2005/8/layout/hierarchy2"/>
    <dgm:cxn modelId="{EEDB93E4-1687-4C9F-BF76-C2741964EB50}" type="presParOf" srcId="{70EC3CFD-9AC3-4DAB-81FC-AB14D248D924}" destId="{1BC1C976-B0A0-4776-9248-5380582F1F23}" srcOrd="0" destOrd="0" presId="urn:microsoft.com/office/officeart/2005/8/layout/hierarchy2"/>
    <dgm:cxn modelId="{A2866AA9-390D-4044-9418-13CA7290E7B0}" type="presParOf" srcId="{70EC3CFD-9AC3-4DAB-81FC-AB14D248D924}" destId="{47C1435B-D863-4433-9943-9D986A913722}" srcOrd="1" destOrd="0" presId="urn:microsoft.com/office/officeart/2005/8/layout/hierarchy2"/>
    <dgm:cxn modelId="{1D581F9C-8693-4512-B389-5C3DF58712F8}" type="presParOf" srcId="{47C1435B-D863-4433-9943-9D986A913722}" destId="{5545C53C-01A1-44B5-8745-84B61B92D9A3}" srcOrd="0" destOrd="0" presId="urn:microsoft.com/office/officeart/2005/8/layout/hierarchy2"/>
    <dgm:cxn modelId="{79CE14D6-2358-4A30-8CB2-1E22B01BBF40}" type="presParOf" srcId="{5545C53C-01A1-44B5-8745-84B61B92D9A3}" destId="{82CB33F4-6EC4-4F99-A7B2-CC062AEE9376}" srcOrd="0" destOrd="0" presId="urn:microsoft.com/office/officeart/2005/8/layout/hierarchy2"/>
    <dgm:cxn modelId="{BAFD2740-7BCA-4DD3-850D-998B66717B8D}" type="presParOf" srcId="{47C1435B-D863-4433-9943-9D986A913722}" destId="{A63E74FB-B2BB-4E85-833F-A22FAF667CDD}" srcOrd="1" destOrd="0" presId="urn:microsoft.com/office/officeart/2005/8/layout/hierarchy2"/>
    <dgm:cxn modelId="{E1215A4F-E456-4835-BD14-119ED2BC88A3}" type="presParOf" srcId="{A63E74FB-B2BB-4E85-833F-A22FAF667CDD}" destId="{A05B1C29-2142-4299-B7DA-85BEE3B1D68B}" srcOrd="0" destOrd="0" presId="urn:microsoft.com/office/officeart/2005/8/layout/hierarchy2"/>
    <dgm:cxn modelId="{DDB38C49-79B5-4E20-B6FA-8DCABB7FF02A}" type="presParOf" srcId="{A63E74FB-B2BB-4E85-833F-A22FAF667CDD}" destId="{BDF16FF8-6C80-49CA-9FE5-B00064B055B7}" srcOrd="1" destOrd="0" presId="urn:microsoft.com/office/officeart/2005/8/layout/hierarchy2"/>
    <dgm:cxn modelId="{E218EF50-469E-448E-8601-648A344D5CE2}" type="presParOf" srcId="{BDF16FF8-6C80-49CA-9FE5-B00064B055B7}" destId="{86AF255E-5496-4203-8A29-B151AE98E52B}" srcOrd="0" destOrd="0" presId="urn:microsoft.com/office/officeart/2005/8/layout/hierarchy2"/>
    <dgm:cxn modelId="{E1A3188B-21CD-4A3D-9F51-7E02236EFB20}" type="presParOf" srcId="{86AF255E-5496-4203-8A29-B151AE98E52B}" destId="{15EE6995-93E7-419F-B8D5-5FF530C216E6}" srcOrd="0" destOrd="0" presId="urn:microsoft.com/office/officeart/2005/8/layout/hierarchy2"/>
    <dgm:cxn modelId="{B66B8CE8-AD1D-4321-990D-5298D4A89DFB}" type="presParOf" srcId="{BDF16FF8-6C80-49CA-9FE5-B00064B055B7}" destId="{D0260B7C-F3E5-4810-8B24-E7D3D07082AC}" srcOrd="1" destOrd="0" presId="urn:microsoft.com/office/officeart/2005/8/layout/hierarchy2"/>
    <dgm:cxn modelId="{96E4D62E-B8D4-49B3-8CE3-905E85A916AD}" type="presParOf" srcId="{D0260B7C-F3E5-4810-8B24-E7D3D07082AC}" destId="{8E1D12C9-7C45-4293-B626-BA73D6F2CEA3}" srcOrd="0" destOrd="0" presId="urn:microsoft.com/office/officeart/2005/8/layout/hierarchy2"/>
    <dgm:cxn modelId="{5BA04275-46F7-401C-B886-4942D547A0DD}" type="presParOf" srcId="{D0260B7C-F3E5-4810-8B24-E7D3D07082AC}" destId="{E9A760F7-E705-4726-B5C5-8FEBF8BB7603}" srcOrd="1" destOrd="0" presId="urn:microsoft.com/office/officeart/2005/8/layout/hierarchy2"/>
    <dgm:cxn modelId="{54F855E3-D183-4214-AE27-AFB9AF3BD384}" type="presParOf" srcId="{BDF16FF8-6C80-49CA-9FE5-B00064B055B7}" destId="{CA421F2B-95FC-481D-9EB8-44E3250FD649}" srcOrd="2" destOrd="0" presId="urn:microsoft.com/office/officeart/2005/8/layout/hierarchy2"/>
    <dgm:cxn modelId="{1DC016FE-8685-48F0-9237-9C45C7BD16A7}" type="presParOf" srcId="{CA421F2B-95FC-481D-9EB8-44E3250FD649}" destId="{A35CC0F7-D859-4314-A48B-0466E6E5AAFB}" srcOrd="0" destOrd="0" presId="urn:microsoft.com/office/officeart/2005/8/layout/hierarchy2"/>
    <dgm:cxn modelId="{88510BF4-320C-43D0-BEF7-B43673BFC718}" type="presParOf" srcId="{BDF16FF8-6C80-49CA-9FE5-B00064B055B7}" destId="{4F7BBA2B-55CF-4DE9-B068-2CD0F8B410B8}" srcOrd="3" destOrd="0" presId="urn:microsoft.com/office/officeart/2005/8/layout/hierarchy2"/>
    <dgm:cxn modelId="{7E91841A-7899-4B54-AB24-C8CD56A66AC5}" type="presParOf" srcId="{4F7BBA2B-55CF-4DE9-B068-2CD0F8B410B8}" destId="{3FF3BCBC-A689-4242-9B9E-45240E04B78F}" srcOrd="0" destOrd="0" presId="urn:microsoft.com/office/officeart/2005/8/layout/hierarchy2"/>
    <dgm:cxn modelId="{708CADFC-BBB1-4504-992C-02FB99212564}" type="presParOf" srcId="{4F7BBA2B-55CF-4DE9-B068-2CD0F8B410B8}" destId="{2B38EE26-F622-4662-9401-A53DFE773E72}" srcOrd="1" destOrd="0" presId="urn:microsoft.com/office/officeart/2005/8/layout/hierarchy2"/>
    <dgm:cxn modelId="{9ECE9478-0348-42FF-BFFD-5473D470AAF6}" type="presParOf" srcId="{BDF16FF8-6C80-49CA-9FE5-B00064B055B7}" destId="{45E4076E-6D00-46EB-A03E-F15B11B07F19}" srcOrd="4" destOrd="0" presId="urn:microsoft.com/office/officeart/2005/8/layout/hierarchy2"/>
    <dgm:cxn modelId="{810E19B7-4CBC-4F36-94FA-E4F9AE97274B}" type="presParOf" srcId="{45E4076E-6D00-46EB-A03E-F15B11B07F19}" destId="{D71B1A3E-2669-40C2-ABAC-758777DE0ABF}" srcOrd="0" destOrd="0" presId="urn:microsoft.com/office/officeart/2005/8/layout/hierarchy2"/>
    <dgm:cxn modelId="{087DD78D-F0F2-470A-B578-3000EA394AC8}" type="presParOf" srcId="{BDF16FF8-6C80-49CA-9FE5-B00064B055B7}" destId="{32866F19-0BCB-4EDB-8D8B-FD77E50ABA05}" srcOrd="5" destOrd="0" presId="urn:microsoft.com/office/officeart/2005/8/layout/hierarchy2"/>
    <dgm:cxn modelId="{D551A4BF-441A-4149-BFF8-8DEDC8059A38}" type="presParOf" srcId="{32866F19-0BCB-4EDB-8D8B-FD77E50ABA05}" destId="{A92F93DD-275E-45FC-A1AE-EB78149554D5}" srcOrd="0" destOrd="0" presId="urn:microsoft.com/office/officeart/2005/8/layout/hierarchy2"/>
    <dgm:cxn modelId="{7ADE0C3D-9034-4708-A5A6-0E3849486B42}" type="presParOf" srcId="{32866F19-0BCB-4EDB-8D8B-FD77E50ABA05}" destId="{8EFE578A-CB91-4DBE-865B-244113590468}" srcOrd="1" destOrd="0" presId="urn:microsoft.com/office/officeart/2005/8/layout/hierarchy2"/>
    <dgm:cxn modelId="{D0589F47-496D-48DA-A6C5-C2245C99306A}" type="presParOf" srcId="{BDF16FF8-6C80-49CA-9FE5-B00064B055B7}" destId="{CD95AD12-4DFF-46D7-86C2-45C74B7A6F9F}" srcOrd="6" destOrd="0" presId="urn:microsoft.com/office/officeart/2005/8/layout/hierarchy2"/>
    <dgm:cxn modelId="{4BF398FA-4DBA-4814-8F5C-C761B154DBDE}" type="presParOf" srcId="{CD95AD12-4DFF-46D7-86C2-45C74B7A6F9F}" destId="{3EB514CC-55CD-4F9D-8029-C9FFC2F263DC}" srcOrd="0" destOrd="0" presId="urn:microsoft.com/office/officeart/2005/8/layout/hierarchy2"/>
    <dgm:cxn modelId="{97368D5C-677E-487D-ABDF-2CC22D00DA3F}" type="presParOf" srcId="{BDF16FF8-6C80-49CA-9FE5-B00064B055B7}" destId="{0A56DDB9-478A-4210-BE8C-DCDF751195AF}" srcOrd="7" destOrd="0" presId="urn:microsoft.com/office/officeart/2005/8/layout/hierarchy2"/>
    <dgm:cxn modelId="{1335D90A-BC0B-48D6-8AAF-0F2675DC173B}" type="presParOf" srcId="{0A56DDB9-478A-4210-BE8C-DCDF751195AF}" destId="{DEFA8B5F-A47C-433A-91E1-9E86F6335F6B}" srcOrd="0" destOrd="0" presId="urn:microsoft.com/office/officeart/2005/8/layout/hierarchy2"/>
    <dgm:cxn modelId="{2CCB41F6-9F21-4DB5-8A62-D7DDA75C13D7}" type="presParOf" srcId="{0A56DDB9-478A-4210-BE8C-DCDF751195AF}" destId="{D14533A8-F1A1-40B2-A6A1-289A2EDC6DE6}" srcOrd="1" destOrd="0" presId="urn:microsoft.com/office/officeart/2005/8/layout/hierarchy2"/>
    <dgm:cxn modelId="{0C557585-28DA-4445-9DB2-ADFB8C3844B2}" type="presParOf" srcId="{47C1435B-D863-4433-9943-9D986A913722}" destId="{73307F7A-456C-46A1-8E0B-34C2AE54AFAB}" srcOrd="2" destOrd="0" presId="urn:microsoft.com/office/officeart/2005/8/layout/hierarchy2"/>
    <dgm:cxn modelId="{EE6856C6-715A-4F29-8334-669DE0847628}" type="presParOf" srcId="{73307F7A-456C-46A1-8E0B-34C2AE54AFAB}" destId="{8A7AAC93-B680-4009-A17D-59C0B5FC57ED}" srcOrd="0" destOrd="0" presId="urn:microsoft.com/office/officeart/2005/8/layout/hierarchy2"/>
    <dgm:cxn modelId="{2BD0C8F6-1FD1-4D1B-AC7C-4F1376E17466}" type="presParOf" srcId="{47C1435B-D863-4433-9943-9D986A913722}" destId="{DE19AB76-E385-44A5-8255-E1FC56E03BE1}" srcOrd="3" destOrd="0" presId="urn:microsoft.com/office/officeart/2005/8/layout/hierarchy2"/>
    <dgm:cxn modelId="{99F9E363-6C2F-4158-89C6-F40B4E3D3052}" type="presParOf" srcId="{DE19AB76-E385-44A5-8255-E1FC56E03BE1}" destId="{AFAEEEC3-E300-48F5-A371-24126C42B3FF}" srcOrd="0" destOrd="0" presId="urn:microsoft.com/office/officeart/2005/8/layout/hierarchy2"/>
    <dgm:cxn modelId="{038AD324-88A2-442B-BF2F-0CCE0A6D7468}" type="presParOf" srcId="{DE19AB76-E385-44A5-8255-E1FC56E03BE1}" destId="{2A0F5982-8BF4-4135-A0AA-9EFED390820D}" srcOrd="1" destOrd="0" presId="urn:microsoft.com/office/officeart/2005/8/layout/hierarchy2"/>
    <dgm:cxn modelId="{FCFCBED6-6EB6-4CCC-B5CA-ECAFE65AE78D}" type="presParOf" srcId="{47C1435B-D863-4433-9943-9D986A913722}" destId="{6924FDA5-AB82-4BB8-B3AE-FBAE7219991D}" srcOrd="4" destOrd="0" presId="urn:microsoft.com/office/officeart/2005/8/layout/hierarchy2"/>
    <dgm:cxn modelId="{BB9D14C5-2BB1-420B-92BC-196760E8BA6C}" type="presParOf" srcId="{6924FDA5-AB82-4BB8-B3AE-FBAE7219991D}" destId="{5F25E1A2-77B0-4772-94AD-FFB573A2A8D0}" srcOrd="0" destOrd="0" presId="urn:microsoft.com/office/officeart/2005/8/layout/hierarchy2"/>
    <dgm:cxn modelId="{C848E1D2-7B36-4A84-A571-CB4226A36438}" type="presParOf" srcId="{47C1435B-D863-4433-9943-9D986A913722}" destId="{1C421AB5-216D-4494-A0B2-EAF000D33F20}" srcOrd="5" destOrd="0" presId="urn:microsoft.com/office/officeart/2005/8/layout/hierarchy2"/>
    <dgm:cxn modelId="{513D2DF6-D04D-46F8-8B00-37609089330E}" type="presParOf" srcId="{1C421AB5-216D-4494-A0B2-EAF000D33F20}" destId="{A6993D0C-EA7B-4565-A478-41A1886CF994}" srcOrd="0" destOrd="0" presId="urn:microsoft.com/office/officeart/2005/8/layout/hierarchy2"/>
    <dgm:cxn modelId="{4E4047D6-87B1-401D-8DFC-2C37DC880E5C}"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pPr rtl="1"/>
          <a:endParaRPr lang="fa-IR"/>
        </a:p>
      </dgm:t>
    </dgm:pt>
    <dgm:pt modelId="{F5242C25-719B-4417-86FE-0E288334FC30}">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مخل  </a:t>
          </a:r>
        </a:p>
      </dgm:t>
    </dgm:pt>
    <dgm:pt modelId="{1D48F2ED-F6AA-435B-9F4C-C118905C3D32}" type="parTrans" cxnId="{DFEBA7D0-E37D-4CA8-8835-76B314C4DD82}">
      <dgm:prSet/>
      <dgm:spPr/>
      <dgm:t>
        <a:bodyPr/>
        <a:lstStyle/>
        <a:p>
          <a:pPr rtl="1"/>
          <a:endParaRPr lang="fa-IR"/>
        </a:p>
      </dgm:t>
    </dgm:pt>
    <dgm:pt modelId="{A3EA4108-7C67-44AB-A764-AC467C8DB27A}" type="sibTrans" cxnId="{DFEBA7D0-E37D-4CA8-8835-76B314C4DD82}">
      <dgm:prSet/>
      <dgm:spPr/>
      <dgm:t>
        <a:bodyPr/>
        <a:lstStyle/>
        <a:p>
          <a:pPr rtl="1"/>
          <a:endParaRPr lang="fa-IR"/>
        </a:p>
      </dgm:t>
    </dgm:pt>
    <dgm:pt modelId="{B4AFC94D-B342-466A-910F-42CC5104E1C2}">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900" b="0" kern="1200" dirty="0" smtClean="0">
              <a:solidFill>
                <a:schemeClr val="tx1"/>
              </a:solidFill>
              <a:effectLst>
                <a:outerShdw blurRad="38100" dist="38100" dir="2700000" algn="tl">
                  <a:srgbClr val="000000">
                    <a:alpha val="43137"/>
                  </a:srgbClr>
                </a:outerShdw>
              </a:effectLst>
              <a:latin typeface="+mn-lt"/>
              <a:ea typeface="+mn-ea"/>
              <a:cs typeface="2  Farnaz" pitchFamily="2" charset="-78"/>
            </a:rPr>
            <a:t>عوامل داخلی</a:t>
          </a:r>
        </a:p>
      </dgm:t>
    </dgm:pt>
    <dgm:pt modelId="{AFAFB324-FD08-4204-A406-B591284DB023}" type="parTrans" cxnId="{B2E5DE3F-A54B-4076-AD12-0CAC8435955B}">
      <dgm:prSet/>
      <dgm:spPr/>
      <dgm:t>
        <a:bodyPr/>
        <a:lstStyle/>
        <a:p>
          <a:pPr rtl="1"/>
          <a:endParaRPr lang="fa-IR" b="0">
            <a:solidFill>
              <a:schemeClr val="bg1"/>
            </a:solidFill>
            <a:cs typeface="2  Farnaz" pitchFamily="2" charset="-78"/>
          </a:endParaRPr>
        </a:p>
      </dgm:t>
    </dgm:pt>
    <dgm:pt modelId="{D2079181-EF36-4C89-80D4-BD093878E0AA}" type="sibTrans" cxnId="{B2E5DE3F-A54B-4076-AD12-0CAC8435955B}">
      <dgm:prSet/>
      <dgm:spPr/>
      <dgm:t>
        <a:bodyPr/>
        <a:lstStyle/>
        <a:p>
          <a:pPr rtl="1"/>
          <a:endParaRPr lang="fa-IR"/>
        </a:p>
      </dgm:t>
    </dgm:pt>
    <dgm:pt modelId="{7EEC5D24-0E37-49B9-832F-13E25604CD30}">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خارجی</a:t>
          </a:r>
        </a:p>
      </dgm:t>
    </dgm:pt>
    <dgm:pt modelId="{856EC76F-4361-466E-B337-32F49940B7FB}" type="parTrans" cxnId="{892B9AD0-B9A5-4082-8463-61BF207E86E3}">
      <dgm:prSet/>
      <dgm:spPr/>
      <dgm:t>
        <a:bodyPr/>
        <a:lstStyle/>
        <a:p>
          <a:pPr rtl="1"/>
          <a:endParaRPr lang="fa-IR" b="0">
            <a:solidFill>
              <a:schemeClr val="bg1"/>
            </a:solidFill>
            <a:cs typeface="2  Farnaz" pitchFamily="2" charset="-78"/>
          </a:endParaRPr>
        </a:p>
      </dgm:t>
    </dgm:pt>
    <dgm:pt modelId="{7A1A01EA-4295-454B-BC45-70EF2F429433}" type="sibTrans" cxnId="{892B9AD0-B9A5-4082-8463-61BF207E86E3}">
      <dgm:prSet/>
      <dgm:spPr/>
      <dgm:t>
        <a:bodyPr/>
        <a:lstStyle/>
        <a:p>
          <a:pPr rtl="1"/>
          <a:endParaRPr lang="fa-IR"/>
        </a:p>
      </dgm:t>
    </dgm:pt>
    <dgm:pt modelId="{2592BE46-5F04-4EF9-94E1-11477B6420E4}">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اجتماعی</a:t>
          </a:r>
        </a:p>
      </dgm:t>
    </dgm:pt>
    <dgm:pt modelId="{B1546A40-143B-4198-8935-EA51C8E7D8AD}" type="parTrans" cxnId="{9806A0A2-F285-4BB8-B138-2FC4B5DE5E04}">
      <dgm:prSet/>
      <dgm:spPr/>
      <dgm:t>
        <a:bodyPr/>
        <a:lstStyle/>
        <a:p>
          <a:pPr rtl="1"/>
          <a:endParaRPr lang="fa-IR" b="0">
            <a:solidFill>
              <a:schemeClr val="bg1"/>
            </a:solidFill>
            <a:cs typeface="2  Farnaz" pitchFamily="2" charset="-78"/>
          </a:endParaRPr>
        </a:p>
      </dgm:t>
    </dgm:pt>
    <dgm:pt modelId="{1D81DF52-0B4C-4244-BCFF-C735D4718C98}" type="sibTrans" cxnId="{9806A0A2-F285-4BB8-B138-2FC4B5DE5E04}">
      <dgm:prSet/>
      <dgm:spPr/>
      <dgm:t>
        <a:bodyPr/>
        <a:lstStyle/>
        <a:p>
          <a:pPr rtl="1"/>
          <a:endParaRPr lang="fa-IR"/>
        </a:p>
      </dgm:t>
    </dgm:pt>
    <dgm:pt modelId="{9B81DDB0-5BA5-4439-A846-E1B1E0CC7AD3}">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طبیعی</a:t>
          </a:r>
        </a:p>
      </dgm:t>
    </dgm:pt>
    <dgm:pt modelId="{5663383D-B335-4C74-B8B7-6196A557B65D}" type="parTrans" cxnId="{0307D40E-3DD9-48A1-B47D-41528698CB87}">
      <dgm:prSet/>
      <dgm:spPr/>
      <dgm:t>
        <a:bodyPr/>
        <a:lstStyle/>
        <a:p>
          <a:pPr rtl="1"/>
          <a:endParaRPr lang="fa-IR" b="0">
            <a:solidFill>
              <a:schemeClr val="bg1"/>
            </a:solidFill>
            <a:cs typeface="2  Farnaz" pitchFamily="2" charset="-78"/>
          </a:endParaRPr>
        </a:p>
      </dgm:t>
    </dgm:pt>
    <dgm:pt modelId="{7F4720FC-E310-48F8-9C2F-790A3EE234E9}" type="sibTrans" cxnId="{0307D40E-3DD9-48A1-B47D-41528698CB87}">
      <dgm:prSet/>
      <dgm:spPr/>
      <dgm:t>
        <a:bodyPr/>
        <a:lstStyle/>
        <a:p>
          <a:pPr rtl="1"/>
          <a:endParaRPr lang="fa-IR"/>
        </a:p>
      </dgm:t>
    </dgm:pt>
    <dgm:pt modelId="{C7BACF18-667A-4577-A4DB-BF0BBF0D8FCD}">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آنی</a:t>
          </a:r>
        </a:p>
      </dgm:t>
    </dgm:pt>
    <dgm:pt modelId="{980E1176-2859-4E10-B7EB-32892B8E9859}" type="parTrans" cxnId="{F0ED1901-15CC-4331-9A82-CBFA3813F197}">
      <dgm:prSet/>
      <dgm:spPr/>
      <dgm:t>
        <a:bodyPr/>
        <a:lstStyle/>
        <a:p>
          <a:pPr rtl="1"/>
          <a:endParaRPr lang="fa-IR" b="0">
            <a:solidFill>
              <a:schemeClr val="bg1"/>
            </a:solidFill>
            <a:cs typeface="2  Farnaz" pitchFamily="2" charset="-78"/>
          </a:endParaRPr>
        </a:p>
      </dgm:t>
    </dgm:pt>
    <dgm:pt modelId="{CC94312F-E6D2-4781-8167-B3730D1DCE70}" type="sibTrans" cxnId="{F0ED1901-15CC-4331-9A82-CBFA3813F197}">
      <dgm:prSet/>
      <dgm:spPr/>
      <dgm:t>
        <a:bodyPr/>
        <a:lstStyle/>
        <a:p>
          <a:pPr rtl="1"/>
          <a:endParaRPr lang="fa-IR"/>
        </a:p>
      </dgm:t>
    </dgm:pt>
    <dgm:pt modelId="{88B93AC3-C6B2-4066-8168-C598EAAB8CB2}">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بطنی</a:t>
          </a:r>
        </a:p>
      </dgm:t>
    </dgm:pt>
    <dgm:pt modelId="{290F3F8C-20C1-4BE3-B4FA-55299FF11DD8}" type="parTrans" cxnId="{2795689A-43D0-4A2D-B06D-246FA4CCEEE9}">
      <dgm:prSet/>
      <dgm:spPr/>
      <dgm:t>
        <a:bodyPr/>
        <a:lstStyle/>
        <a:p>
          <a:pPr rtl="1"/>
          <a:endParaRPr lang="fa-IR" b="0">
            <a:solidFill>
              <a:schemeClr val="bg1"/>
            </a:solidFill>
            <a:cs typeface="2  Farnaz" pitchFamily="2" charset="-78"/>
          </a:endParaRPr>
        </a:p>
      </dgm:t>
    </dgm:pt>
    <dgm:pt modelId="{6F64CAF6-BAFB-46DB-AC29-86C3D8C90B95}" type="sibTrans" cxnId="{2795689A-43D0-4A2D-B06D-246FA4CCEEE9}">
      <dgm:prSet/>
      <dgm:spPr/>
      <dgm:t>
        <a:bodyPr/>
        <a:lstStyle/>
        <a:p>
          <a:pPr rtl="1"/>
          <a:endParaRPr lang="fa-IR"/>
        </a:p>
      </dgm:t>
    </dgm:pt>
    <dgm:pt modelId="{7F3F5282-EF6C-4706-AC9D-DDA7BCFB9370}" type="pres">
      <dgm:prSet presAssocID="{4FD787A0-05F6-4517-97FA-FFCFC984DEB6}" presName="hierChild1" presStyleCnt="0">
        <dgm:presLayoutVars>
          <dgm:chPref val="1"/>
          <dgm:dir/>
          <dgm:animOne val="branch"/>
          <dgm:animLvl val="lvl"/>
          <dgm:resizeHandles/>
        </dgm:presLayoutVars>
      </dgm:prSet>
      <dgm:spPr/>
      <dgm:t>
        <a:bodyPr/>
        <a:lstStyle/>
        <a:p>
          <a:pPr rtl="1"/>
          <a:endParaRPr lang="fa-IR"/>
        </a:p>
      </dgm:t>
    </dgm:pt>
    <dgm:pt modelId="{6435365C-529B-41B0-ADF8-53ECEB6CBDCE}" type="pres">
      <dgm:prSet presAssocID="{F5242C25-719B-4417-86FE-0E288334FC30}" presName="hierRoot1" presStyleCnt="0"/>
      <dgm:spPr/>
    </dgm:pt>
    <dgm:pt modelId="{2F8320D0-92C6-40D3-82DF-8A94333583AB}" type="pres">
      <dgm:prSet presAssocID="{F5242C25-719B-4417-86FE-0E288334FC30}" presName="composite" presStyleCnt="0"/>
      <dgm:spPr/>
    </dgm:pt>
    <dgm:pt modelId="{685757ED-3647-40B8-A405-1AECE35CE311}" type="pres">
      <dgm:prSet presAssocID="{F5242C25-719B-4417-86FE-0E288334FC30}" presName="background" presStyleLbl="node0" presStyleIdx="0" presStyleCnt="1"/>
      <dgm:spPr/>
    </dgm:pt>
    <dgm:pt modelId="{9D303A29-3EC6-4729-85BA-D7D62FAA2827}" type="pres">
      <dgm:prSet presAssocID="{F5242C25-719B-4417-86FE-0E288334FC30}" presName="text" presStyleLbl="fgAcc0" presStyleIdx="0" presStyleCnt="1">
        <dgm:presLayoutVars>
          <dgm:chPref val="3"/>
        </dgm:presLayoutVars>
      </dgm:prSet>
      <dgm:spPr/>
      <dgm:t>
        <a:bodyPr/>
        <a:lstStyle/>
        <a:p>
          <a:pPr rtl="1"/>
          <a:endParaRPr lang="fa-IR"/>
        </a:p>
      </dgm:t>
    </dgm:pt>
    <dgm:pt modelId="{02D45025-8032-4B7D-A984-C9E96A9666DA}" type="pres">
      <dgm:prSet presAssocID="{F5242C25-719B-4417-86FE-0E288334FC30}" presName="hierChild2" presStyleCnt="0"/>
      <dgm:spPr/>
    </dgm:pt>
    <dgm:pt modelId="{F80C82DE-1CFF-4092-8556-1305440A6BD0}" type="pres">
      <dgm:prSet presAssocID="{AFAFB324-FD08-4204-A406-B591284DB023}" presName="Name10" presStyleLbl="parChTrans1D2" presStyleIdx="0" presStyleCnt="2"/>
      <dgm:spPr/>
      <dgm:t>
        <a:bodyPr/>
        <a:lstStyle/>
        <a:p>
          <a:pPr rtl="1"/>
          <a:endParaRPr lang="fa-IR"/>
        </a:p>
      </dgm:t>
    </dgm:pt>
    <dgm:pt modelId="{08BB2695-0D60-4B75-BB49-575B7D96F655}" type="pres">
      <dgm:prSet presAssocID="{B4AFC94D-B342-466A-910F-42CC5104E1C2}" presName="hierRoot2" presStyleCnt="0"/>
      <dgm:spPr/>
    </dgm:pt>
    <dgm:pt modelId="{348AE8E7-634B-4071-889A-3AEEBB5C1CFF}" type="pres">
      <dgm:prSet presAssocID="{B4AFC94D-B342-466A-910F-42CC5104E1C2}" presName="composite2" presStyleCnt="0"/>
      <dgm:spPr/>
    </dgm:pt>
    <dgm:pt modelId="{AAB76DE0-9458-4429-9F74-82E4832915E8}" type="pres">
      <dgm:prSet presAssocID="{B4AFC94D-B342-466A-910F-42CC5104E1C2}" presName="background2" presStyleLbl="node2" presStyleIdx="0" presStyleCnt="2">
        <dgm:style>
          <a:lnRef idx="3">
            <a:schemeClr val="lt1"/>
          </a:lnRef>
          <a:fillRef idx="1">
            <a:schemeClr val="accent2"/>
          </a:fillRef>
          <a:effectRef idx="1">
            <a:schemeClr val="accent2"/>
          </a:effectRef>
          <a:fontRef idx="minor">
            <a:schemeClr val="lt1"/>
          </a:fontRef>
        </dgm:style>
      </dgm:prSet>
      <dgm:spPr/>
    </dgm:pt>
    <dgm:pt modelId="{65F8F0A5-CB6C-4459-B7B7-45A35EEA2CB6}" type="pres">
      <dgm:prSet presAssocID="{B4AFC94D-B342-466A-910F-42CC5104E1C2}" presName="text2" presStyleLbl="fgAcc2" presStyleIdx="0" presStyleCnt="2">
        <dgm:presLayoutVars>
          <dgm:chPref val="3"/>
        </dgm:presLayoutVars>
      </dgm:prSet>
      <dgm:spPr/>
      <dgm:t>
        <a:bodyPr/>
        <a:lstStyle/>
        <a:p>
          <a:pPr rtl="1"/>
          <a:endParaRPr lang="fa-IR"/>
        </a:p>
      </dgm:t>
    </dgm:pt>
    <dgm:pt modelId="{BF522EC4-AF12-4E54-A238-93E75F3E8076}" type="pres">
      <dgm:prSet presAssocID="{B4AFC94D-B342-466A-910F-42CC5104E1C2}" presName="hierChild3" presStyleCnt="0"/>
      <dgm:spPr/>
    </dgm:pt>
    <dgm:pt modelId="{298D1229-F46A-44BC-B400-93409D8C0A13}" type="pres">
      <dgm:prSet presAssocID="{856EC76F-4361-466E-B337-32F49940B7FB}" presName="Name10" presStyleLbl="parChTrans1D2" presStyleIdx="1" presStyleCnt="2"/>
      <dgm:spPr/>
      <dgm:t>
        <a:bodyPr/>
        <a:lstStyle/>
        <a:p>
          <a:pPr rtl="1"/>
          <a:endParaRPr lang="fa-IR"/>
        </a:p>
      </dgm:t>
    </dgm:pt>
    <dgm:pt modelId="{8930C72D-37DC-4336-BD8B-70FDE7771BEA}" type="pres">
      <dgm:prSet presAssocID="{7EEC5D24-0E37-49B9-832F-13E25604CD30}" presName="hierRoot2" presStyleCnt="0"/>
      <dgm:spPr/>
    </dgm:pt>
    <dgm:pt modelId="{C68F1F64-A572-4FC7-8C13-71063A4CE939}" type="pres">
      <dgm:prSet presAssocID="{7EEC5D24-0E37-49B9-832F-13E25604CD30}" presName="composite2" presStyleCnt="0"/>
      <dgm:spPr/>
    </dgm:pt>
    <dgm:pt modelId="{504F1549-0626-451F-BFC7-AAD7D57E4671}" type="pres">
      <dgm:prSet presAssocID="{7EEC5D24-0E37-49B9-832F-13E25604CD30}" presName="background2" presStyleLbl="node2" presStyleIdx="1" presStyleCnt="2"/>
      <dgm:spPr/>
    </dgm:pt>
    <dgm:pt modelId="{A66B5DAB-9E46-4E95-94C8-F53984F3CD41}" type="pres">
      <dgm:prSet presAssocID="{7EEC5D24-0E37-49B9-832F-13E25604CD30}" presName="text2" presStyleLbl="fgAcc2" presStyleIdx="1" presStyleCnt="2">
        <dgm:presLayoutVars>
          <dgm:chPref val="3"/>
        </dgm:presLayoutVars>
      </dgm:prSet>
      <dgm:spPr/>
      <dgm:t>
        <a:bodyPr/>
        <a:lstStyle/>
        <a:p>
          <a:pPr rtl="1"/>
          <a:endParaRPr lang="fa-IR"/>
        </a:p>
      </dgm:t>
    </dgm:pt>
    <dgm:pt modelId="{A625B574-0A9C-4821-BEAF-319B319CDD46}" type="pres">
      <dgm:prSet presAssocID="{7EEC5D24-0E37-49B9-832F-13E25604CD30}" presName="hierChild3" presStyleCnt="0"/>
      <dgm:spPr/>
    </dgm:pt>
    <dgm:pt modelId="{C30AE11E-973C-4CC9-8742-66FC9F96B204}" type="pres">
      <dgm:prSet presAssocID="{5663383D-B335-4C74-B8B7-6196A557B65D}" presName="Name17" presStyleLbl="parChTrans1D3" presStyleIdx="0" presStyleCnt="2"/>
      <dgm:spPr/>
      <dgm:t>
        <a:bodyPr/>
        <a:lstStyle/>
        <a:p>
          <a:pPr rtl="1"/>
          <a:endParaRPr lang="fa-IR"/>
        </a:p>
      </dgm:t>
    </dgm:pt>
    <dgm:pt modelId="{360E6C13-9BE1-4FE6-B1BB-66D2AEAB9DEF}" type="pres">
      <dgm:prSet presAssocID="{9B81DDB0-5BA5-4439-A846-E1B1E0CC7AD3}" presName="hierRoot3" presStyleCnt="0"/>
      <dgm:spPr/>
    </dgm:pt>
    <dgm:pt modelId="{88B94657-9BD3-49A4-9516-A04F6CC21396}" type="pres">
      <dgm:prSet presAssocID="{9B81DDB0-5BA5-4439-A846-E1B1E0CC7AD3}" presName="composite3" presStyleCnt="0"/>
      <dgm:spPr/>
    </dgm:pt>
    <dgm:pt modelId="{B8E74C8F-E429-4531-ACE9-4C955B35DFA7}" type="pres">
      <dgm:prSet presAssocID="{9B81DDB0-5BA5-4439-A846-E1B1E0CC7AD3}" presName="background3" presStyleLbl="node3" presStyleIdx="0" presStyleCnt="2"/>
      <dgm:spPr/>
    </dgm:pt>
    <dgm:pt modelId="{4710050D-2BC1-4710-8F72-167BA51D4CC2}" type="pres">
      <dgm:prSet presAssocID="{9B81DDB0-5BA5-4439-A846-E1B1E0CC7AD3}" presName="text3" presStyleLbl="fgAcc3" presStyleIdx="0" presStyleCnt="2">
        <dgm:presLayoutVars>
          <dgm:chPref val="3"/>
        </dgm:presLayoutVars>
      </dgm:prSet>
      <dgm:spPr/>
      <dgm:t>
        <a:bodyPr/>
        <a:lstStyle/>
        <a:p>
          <a:pPr rtl="1"/>
          <a:endParaRPr lang="fa-IR"/>
        </a:p>
      </dgm:t>
    </dgm:pt>
    <dgm:pt modelId="{030D1E33-C6BA-490A-86C7-C6654BD336F1}" type="pres">
      <dgm:prSet presAssocID="{9B81DDB0-5BA5-4439-A846-E1B1E0CC7AD3}" presName="hierChild4" presStyleCnt="0"/>
      <dgm:spPr/>
    </dgm:pt>
    <dgm:pt modelId="{424971AC-AD7E-4D79-AF05-D56C1E149785}" type="pres">
      <dgm:prSet presAssocID="{980E1176-2859-4E10-B7EB-32892B8E9859}" presName="Name23" presStyleLbl="parChTrans1D4" presStyleIdx="0" presStyleCnt="2"/>
      <dgm:spPr/>
      <dgm:t>
        <a:bodyPr/>
        <a:lstStyle/>
        <a:p>
          <a:pPr rtl="1"/>
          <a:endParaRPr lang="fa-IR"/>
        </a:p>
      </dgm:t>
    </dgm:pt>
    <dgm:pt modelId="{160D95BF-40AD-42DD-831E-27870F98C6BD}" type="pres">
      <dgm:prSet presAssocID="{C7BACF18-667A-4577-A4DB-BF0BBF0D8FCD}" presName="hierRoot4" presStyleCnt="0"/>
      <dgm:spPr/>
    </dgm:pt>
    <dgm:pt modelId="{F6736A63-6BD2-458A-8D17-D4AD5558FB23}" type="pres">
      <dgm:prSet presAssocID="{C7BACF18-667A-4577-A4DB-BF0BBF0D8FCD}" presName="composite4" presStyleCnt="0"/>
      <dgm:spPr/>
    </dgm:pt>
    <dgm:pt modelId="{7D451ED1-DF2C-4619-AEB1-71E828782FE0}" type="pres">
      <dgm:prSet presAssocID="{C7BACF18-667A-4577-A4DB-BF0BBF0D8FCD}" presName="background4" presStyleLbl="node4" presStyleIdx="0" presStyleCnt="2"/>
      <dgm:spPr/>
    </dgm:pt>
    <dgm:pt modelId="{ACE61716-09EC-4A55-BCD7-B8B32038D16A}" type="pres">
      <dgm:prSet presAssocID="{C7BACF18-667A-4577-A4DB-BF0BBF0D8FCD}" presName="text4" presStyleLbl="fgAcc4" presStyleIdx="0" presStyleCnt="2">
        <dgm:presLayoutVars>
          <dgm:chPref val="3"/>
        </dgm:presLayoutVars>
      </dgm:prSet>
      <dgm:spPr/>
      <dgm:t>
        <a:bodyPr/>
        <a:lstStyle/>
        <a:p>
          <a:pPr rtl="1"/>
          <a:endParaRPr lang="fa-IR"/>
        </a:p>
      </dgm:t>
    </dgm:pt>
    <dgm:pt modelId="{DEA86893-301A-4F8E-A22C-2BB97C582426}" type="pres">
      <dgm:prSet presAssocID="{C7BACF18-667A-4577-A4DB-BF0BBF0D8FCD}" presName="hierChild5" presStyleCnt="0"/>
      <dgm:spPr/>
    </dgm:pt>
    <dgm:pt modelId="{9A2D75BC-1817-4EF5-9881-9845EC6A1012}" type="pres">
      <dgm:prSet presAssocID="{290F3F8C-20C1-4BE3-B4FA-55299FF11DD8}" presName="Name23" presStyleLbl="parChTrans1D4" presStyleIdx="1" presStyleCnt="2"/>
      <dgm:spPr/>
      <dgm:t>
        <a:bodyPr/>
        <a:lstStyle/>
        <a:p>
          <a:pPr rtl="1"/>
          <a:endParaRPr lang="fa-IR"/>
        </a:p>
      </dgm:t>
    </dgm:pt>
    <dgm:pt modelId="{E1C690B1-AF0E-4F8B-8DC1-3F2C95CD6CDD}" type="pres">
      <dgm:prSet presAssocID="{88B93AC3-C6B2-4066-8168-C598EAAB8CB2}" presName="hierRoot4" presStyleCnt="0"/>
      <dgm:spPr/>
    </dgm:pt>
    <dgm:pt modelId="{5757D532-7FA4-464E-8D05-C1B6B3DDAC9A}" type="pres">
      <dgm:prSet presAssocID="{88B93AC3-C6B2-4066-8168-C598EAAB8CB2}" presName="composite4" presStyleCnt="0"/>
      <dgm:spPr/>
    </dgm:pt>
    <dgm:pt modelId="{5D0B4C0D-4D84-4A94-948D-B5AF28D6686D}" type="pres">
      <dgm:prSet presAssocID="{88B93AC3-C6B2-4066-8168-C598EAAB8CB2}" presName="background4" presStyleLbl="node4" presStyleIdx="1" presStyleCnt="2"/>
      <dgm:spPr/>
    </dgm:pt>
    <dgm:pt modelId="{9AD6A698-90E9-4211-B099-875439121158}" type="pres">
      <dgm:prSet presAssocID="{88B93AC3-C6B2-4066-8168-C598EAAB8CB2}" presName="text4" presStyleLbl="fgAcc4" presStyleIdx="1" presStyleCnt="2" custScaleX="105159">
        <dgm:presLayoutVars>
          <dgm:chPref val="3"/>
        </dgm:presLayoutVars>
      </dgm:prSet>
      <dgm:spPr/>
      <dgm:t>
        <a:bodyPr/>
        <a:lstStyle/>
        <a:p>
          <a:pPr rtl="1"/>
          <a:endParaRPr lang="fa-IR"/>
        </a:p>
      </dgm:t>
    </dgm:pt>
    <dgm:pt modelId="{795C1428-484D-43B4-A3BA-C56891C05C43}" type="pres">
      <dgm:prSet presAssocID="{88B93AC3-C6B2-4066-8168-C598EAAB8CB2}" presName="hierChild5" presStyleCnt="0"/>
      <dgm:spPr/>
    </dgm:pt>
    <dgm:pt modelId="{1AA5B2C8-C8DB-4EBF-8137-28FCF3FFD291}" type="pres">
      <dgm:prSet presAssocID="{B1546A40-143B-4198-8935-EA51C8E7D8AD}" presName="Name17" presStyleLbl="parChTrans1D3" presStyleIdx="1" presStyleCnt="2"/>
      <dgm:spPr/>
      <dgm:t>
        <a:bodyPr/>
        <a:lstStyle/>
        <a:p>
          <a:pPr rtl="1"/>
          <a:endParaRPr lang="fa-IR"/>
        </a:p>
      </dgm:t>
    </dgm:pt>
    <dgm:pt modelId="{14EF94AB-68A7-45AF-BE07-7F232E2E9DE0}" type="pres">
      <dgm:prSet presAssocID="{2592BE46-5F04-4EF9-94E1-11477B6420E4}" presName="hierRoot3" presStyleCnt="0"/>
      <dgm:spPr/>
    </dgm:pt>
    <dgm:pt modelId="{E7EE1F8B-9CBC-4947-807C-EBE58734B1FF}" type="pres">
      <dgm:prSet presAssocID="{2592BE46-5F04-4EF9-94E1-11477B6420E4}" presName="composite3" presStyleCnt="0"/>
      <dgm:spPr/>
    </dgm:pt>
    <dgm:pt modelId="{0DF14E9D-4EA4-4A3F-97B5-D1D2A90CED18}" type="pres">
      <dgm:prSet presAssocID="{2592BE46-5F04-4EF9-94E1-11477B6420E4}" presName="background3" presStyleLbl="node3" presStyleIdx="1" presStyleCnt="2"/>
      <dgm:spPr/>
    </dgm:pt>
    <dgm:pt modelId="{15A7C7A9-A52E-46ED-98F2-4B060924514B}" type="pres">
      <dgm:prSet presAssocID="{2592BE46-5F04-4EF9-94E1-11477B6420E4}" presName="text3" presStyleLbl="fgAcc3" presStyleIdx="1" presStyleCnt="2">
        <dgm:presLayoutVars>
          <dgm:chPref val="3"/>
        </dgm:presLayoutVars>
      </dgm:prSet>
      <dgm:spPr/>
      <dgm:t>
        <a:bodyPr/>
        <a:lstStyle/>
        <a:p>
          <a:pPr rtl="1"/>
          <a:endParaRPr lang="fa-IR"/>
        </a:p>
      </dgm:t>
    </dgm:pt>
    <dgm:pt modelId="{E7914F18-1AE6-4EFA-BF15-0249F6CB1D1B}" type="pres">
      <dgm:prSet presAssocID="{2592BE46-5F04-4EF9-94E1-11477B6420E4}" presName="hierChild4" presStyleCnt="0"/>
      <dgm:spPr/>
    </dgm:pt>
  </dgm:ptLst>
  <dgm:cxnLst>
    <dgm:cxn modelId="{B591E74F-81BD-4B1F-8896-E5B972F3092A}" type="presOf" srcId="{88B93AC3-C6B2-4066-8168-C598EAAB8CB2}" destId="{9AD6A698-90E9-4211-B099-875439121158}" srcOrd="0" destOrd="0" presId="urn:microsoft.com/office/officeart/2005/8/layout/hierarchy1"/>
    <dgm:cxn modelId="{30365C3C-3ECC-4DDD-BDDF-B245582B6C03}" type="presOf" srcId="{C7BACF18-667A-4577-A4DB-BF0BBF0D8FCD}" destId="{ACE61716-09EC-4A55-BCD7-B8B32038D16A}" srcOrd="0" destOrd="0" presId="urn:microsoft.com/office/officeart/2005/8/layout/hierarchy1"/>
    <dgm:cxn modelId="{1563B978-DB7B-4ADF-966D-64E6C6850EC1}" type="presOf" srcId="{B1546A40-143B-4198-8935-EA51C8E7D8AD}" destId="{1AA5B2C8-C8DB-4EBF-8137-28FCF3FFD291}" srcOrd="0" destOrd="0" presId="urn:microsoft.com/office/officeart/2005/8/layout/hierarchy1"/>
    <dgm:cxn modelId="{71269D99-8B66-4268-9566-C88A902BD3E3}" type="presOf" srcId="{AFAFB324-FD08-4204-A406-B591284DB023}" destId="{F80C82DE-1CFF-4092-8556-1305440A6BD0}" srcOrd="0" destOrd="0" presId="urn:microsoft.com/office/officeart/2005/8/layout/hierarchy1"/>
    <dgm:cxn modelId="{DFEBA7D0-E37D-4CA8-8835-76B314C4DD82}" srcId="{4FD787A0-05F6-4517-97FA-FFCFC984DEB6}" destId="{F5242C25-719B-4417-86FE-0E288334FC30}" srcOrd="0" destOrd="0" parTransId="{1D48F2ED-F6AA-435B-9F4C-C118905C3D32}" sibTransId="{A3EA4108-7C67-44AB-A764-AC467C8DB27A}"/>
    <dgm:cxn modelId="{E466CB33-D3F2-4879-AD90-0D1AF88740C2}" type="presOf" srcId="{F5242C25-719B-4417-86FE-0E288334FC30}" destId="{9D303A29-3EC6-4729-85BA-D7D62FAA2827}" srcOrd="0" destOrd="0" presId="urn:microsoft.com/office/officeart/2005/8/layout/hierarchy1"/>
    <dgm:cxn modelId="{F0ED1901-15CC-4331-9A82-CBFA3813F197}" srcId="{9B81DDB0-5BA5-4439-A846-E1B1E0CC7AD3}" destId="{C7BACF18-667A-4577-A4DB-BF0BBF0D8FCD}" srcOrd="0" destOrd="0" parTransId="{980E1176-2859-4E10-B7EB-32892B8E9859}" sibTransId="{CC94312F-E6D2-4781-8167-B3730D1DCE70}"/>
    <dgm:cxn modelId="{06A4EEA3-A50E-499C-B155-D5576613BEE5}" type="presOf" srcId="{856EC76F-4361-466E-B337-32F49940B7FB}" destId="{298D1229-F46A-44BC-B400-93409D8C0A13}" srcOrd="0" destOrd="0" presId="urn:microsoft.com/office/officeart/2005/8/layout/hierarchy1"/>
    <dgm:cxn modelId="{2795689A-43D0-4A2D-B06D-246FA4CCEEE9}" srcId="{9B81DDB0-5BA5-4439-A846-E1B1E0CC7AD3}" destId="{88B93AC3-C6B2-4066-8168-C598EAAB8CB2}" srcOrd="1" destOrd="0" parTransId="{290F3F8C-20C1-4BE3-B4FA-55299FF11DD8}" sibTransId="{6F64CAF6-BAFB-46DB-AC29-86C3D8C90B95}"/>
    <dgm:cxn modelId="{0307D40E-3DD9-48A1-B47D-41528698CB87}" srcId="{7EEC5D24-0E37-49B9-832F-13E25604CD30}" destId="{9B81DDB0-5BA5-4439-A846-E1B1E0CC7AD3}" srcOrd="0" destOrd="0" parTransId="{5663383D-B335-4C74-B8B7-6196A557B65D}" sibTransId="{7F4720FC-E310-48F8-9C2F-790A3EE234E9}"/>
    <dgm:cxn modelId="{9F30E10D-17AF-4498-A049-EACB477B48E5}" type="presOf" srcId="{2592BE46-5F04-4EF9-94E1-11477B6420E4}" destId="{15A7C7A9-A52E-46ED-98F2-4B060924514B}" srcOrd="0" destOrd="0" presId="urn:microsoft.com/office/officeart/2005/8/layout/hierarchy1"/>
    <dgm:cxn modelId="{B2E5DE3F-A54B-4076-AD12-0CAC8435955B}" srcId="{F5242C25-719B-4417-86FE-0E288334FC30}" destId="{B4AFC94D-B342-466A-910F-42CC5104E1C2}" srcOrd="0" destOrd="0" parTransId="{AFAFB324-FD08-4204-A406-B591284DB023}" sibTransId="{D2079181-EF36-4C89-80D4-BD093878E0AA}"/>
    <dgm:cxn modelId="{7BA1F7B5-16D5-4BEC-BE86-CD8968575B40}" type="presOf" srcId="{B4AFC94D-B342-466A-910F-42CC5104E1C2}" destId="{65F8F0A5-CB6C-4459-B7B7-45A35EEA2CB6}" srcOrd="0" destOrd="0" presId="urn:microsoft.com/office/officeart/2005/8/layout/hierarchy1"/>
    <dgm:cxn modelId="{396ABBE5-E9C1-4F89-B0A7-5DE7BA2AB22E}" type="presOf" srcId="{7EEC5D24-0E37-49B9-832F-13E25604CD30}" destId="{A66B5DAB-9E46-4E95-94C8-F53984F3CD41}" srcOrd="0" destOrd="0" presId="urn:microsoft.com/office/officeart/2005/8/layout/hierarchy1"/>
    <dgm:cxn modelId="{7E5CA76F-FD5F-4CE2-B448-98DE4676AD00}" type="presOf" srcId="{5663383D-B335-4C74-B8B7-6196A557B65D}" destId="{C30AE11E-973C-4CC9-8742-66FC9F96B204}" srcOrd="0" destOrd="0" presId="urn:microsoft.com/office/officeart/2005/8/layout/hierarchy1"/>
    <dgm:cxn modelId="{B83E97E2-9F4B-4588-9B9B-13300B905674}" type="presOf" srcId="{980E1176-2859-4E10-B7EB-32892B8E9859}" destId="{424971AC-AD7E-4D79-AF05-D56C1E149785}" srcOrd="0" destOrd="0" presId="urn:microsoft.com/office/officeart/2005/8/layout/hierarchy1"/>
    <dgm:cxn modelId="{9806A0A2-F285-4BB8-B138-2FC4B5DE5E04}" srcId="{7EEC5D24-0E37-49B9-832F-13E25604CD30}" destId="{2592BE46-5F04-4EF9-94E1-11477B6420E4}" srcOrd="1" destOrd="0" parTransId="{B1546A40-143B-4198-8935-EA51C8E7D8AD}" sibTransId="{1D81DF52-0B4C-4244-BCFF-C735D4718C98}"/>
    <dgm:cxn modelId="{D81ABAB6-B9F6-452B-80D0-6550F402B052}" type="presOf" srcId="{4FD787A0-05F6-4517-97FA-FFCFC984DEB6}" destId="{7F3F5282-EF6C-4706-AC9D-DDA7BCFB9370}" srcOrd="0" destOrd="0" presId="urn:microsoft.com/office/officeart/2005/8/layout/hierarchy1"/>
    <dgm:cxn modelId="{61C8D435-0FF7-4EC5-B67B-24B7596570A8}" type="presOf" srcId="{9B81DDB0-5BA5-4439-A846-E1B1E0CC7AD3}" destId="{4710050D-2BC1-4710-8F72-167BA51D4CC2}" srcOrd="0" destOrd="0" presId="urn:microsoft.com/office/officeart/2005/8/layout/hierarchy1"/>
    <dgm:cxn modelId="{892B9AD0-B9A5-4082-8463-61BF207E86E3}" srcId="{F5242C25-719B-4417-86FE-0E288334FC30}" destId="{7EEC5D24-0E37-49B9-832F-13E25604CD30}" srcOrd="1" destOrd="0" parTransId="{856EC76F-4361-466E-B337-32F49940B7FB}" sibTransId="{7A1A01EA-4295-454B-BC45-70EF2F429433}"/>
    <dgm:cxn modelId="{3DF581BD-CAF5-4069-99CF-D0CCE3B879B1}" type="presOf" srcId="{290F3F8C-20C1-4BE3-B4FA-55299FF11DD8}" destId="{9A2D75BC-1817-4EF5-9881-9845EC6A1012}" srcOrd="0" destOrd="0" presId="urn:microsoft.com/office/officeart/2005/8/layout/hierarchy1"/>
    <dgm:cxn modelId="{401B78A1-7D12-4050-8FF3-BC47AEE86B67}" type="presParOf" srcId="{7F3F5282-EF6C-4706-AC9D-DDA7BCFB9370}" destId="{6435365C-529B-41B0-ADF8-53ECEB6CBDCE}" srcOrd="0" destOrd="0" presId="urn:microsoft.com/office/officeart/2005/8/layout/hierarchy1"/>
    <dgm:cxn modelId="{14023AEA-82B8-4BE4-A55C-1561AA5332A7}" type="presParOf" srcId="{6435365C-529B-41B0-ADF8-53ECEB6CBDCE}" destId="{2F8320D0-92C6-40D3-82DF-8A94333583AB}" srcOrd="0" destOrd="0" presId="urn:microsoft.com/office/officeart/2005/8/layout/hierarchy1"/>
    <dgm:cxn modelId="{EAF81B8F-88ED-44C3-B761-FF1780D9A571}" type="presParOf" srcId="{2F8320D0-92C6-40D3-82DF-8A94333583AB}" destId="{685757ED-3647-40B8-A405-1AECE35CE311}" srcOrd="0" destOrd="0" presId="urn:microsoft.com/office/officeart/2005/8/layout/hierarchy1"/>
    <dgm:cxn modelId="{1779EF0B-3D6D-42D5-8FE2-BC0D2C552977}" type="presParOf" srcId="{2F8320D0-92C6-40D3-82DF-8A94333583AB}" destId="{9D303A29-3EC6-4729-85BA-D7D62FAA2827}" srcOrd="1" destOrd="0" presId="urn:microsoft.com/office/officeart/2005/8/layout/hierarchy1"/>
    <dgm:cxn modelId="{948E14A8-B6F9-492E-99BA-B292007CC12E}" type="presParOf" srcId="{6435365C-529B-41B0-ADF8-53ECEB6CBDCE}" destId="{02D45025-8032-4B7D-A984-C9E96A9666DA}" srcOrd="1" destOrd="0" presId="urn:microsoft.com/office/officeart/2005/8/layout/hierarchy1"/>
    <dgm:cxn modelId="{4D166428-B8F5-4ED6-8874-C391579F4A9B}" type="presParOf" srcId="{02D45025-8032-4B7D-A984-C9E96A9666DA}" destId="{F80C82DE-1CFF-4092-8556-1305440A6BD0}" srcOrd="0" destOrd="0" presId="urn:microsoft.com/office/officeart/2005/8/layout/hierarchy1"/>
    <dgm:cxn modelId="{844D152A-39FD-46A5-988D-40F515E45CBA}" type="presParOf" srcId="{02D45025-8032-4B7D-A984-C9E96A9666DA}" destId="{08BB2695-0D60-4B75-BB49-575B7D96F655}" srcOrd="1" destOrd="0" presId="urn:microsoft.com/office/officeart/2005/8/layout/hierarchy1"/>
    <dgm:cxn modelId="{2715258D-976A-4230-B768-66E32F2C3F41}" type="presParOf" srcId="{08BB2695-0D60-4B75-BB49-575B7D96F655}" destId="{348AE8E7-634B-4071-889A-3AEEBB5C1CFF}" srcOrd="0" destOrd="0" presId="urn:microsoft.com/office/officeart/2005/8/layout/hierarchy1"/>
    <dgm:cxn modelId="{C2559909-4577-4EB8-AD9A-428FAB3F48DC}" type="presParOf" srcId="{348AE8E7-634B-4071-889A-3AEEBB5C1CFF}" destId="{AAB76DE0-9458-4429-9F74-82E4832915E8}" srcOrd="0" destOrd="0" presId="urn:microsoft.com/office/officeart/2005/8/layout/hierarchy1"/>
    <dgm:cxn modelId="{0FF7B562-46F5-430F-830F-0C2220EFA45E}" type="presParOf" srcId="{348AE8E7-634B-4071-889A-3AEEBB5C1CFF}" destId="{65F8F0A5-CB6C-4459-B7B7-45A35EEA2CB6}" srcOrd="1" destOrd="0" presId="urn:microsoft.com/office/officeart/2005/8/layout/hierarchy1"/>
    <dgm:cxn modelId="{EDCD8685-5E2F-44A7-AA18-5B0EFE632E46}" type="presParOf" srcId="{08BB2695-0D60-4B75-BB49-575B7D96F655}" destId="{BF522EC4-AF12-4E54-A238-93E75F3E8076}" srcOrd="1" destOrd="0" presId="urn:microsoft.com/office/officeart/2005/8/layout/hierarchy1"/>
    <dgm:cxn modelId="{480BE1CC-0836-437B-A098-3C301A1CAF36}" type="presParOf" srcId="{02D45025-8032-4B7D-A984-C9E96A9666DA}" destId="{298D1229-F46A-44BC-B400-93409D8C0A13}" srcOrd="2" destOrd="0" presId="urn:microsoft.com/office/officeart/2005/8/layout/hierarchy1"/>
    <dgm:cxn modelId="{C336169C-03AF-40DF-AFB2-F19F439E3E3D}" type="presParOf" srcId="{02D45025-8032-4B7D-A984-C9E96A9666DA}" destId="{8930C72D-37DC-4336-BD8B-70FDE7771BEA}" srcOrd="3" destOrd="0" presId="urn:microsoft.com/office/officeart/2005/8/layout/hierarchy1"/>
    <dgm:cxn modelId="{C89D0CC0-3A56-4386-849F-915C917A3C31}" type="presParOf" srcId="{8930C72D-37DC-4336-BD8B-70FDE7771BEA}" destId="{C68F1F64-A572-4FC7-8C13-71063A4CE939}" srcOrd="0" destOrd="0" presId="urn:microsoft.com/office/officeart/2005/8/layout/hierarchy1"/>
    <dgm:cxn modelId="{166A47A4-61E9-4414-9105-4A8772CE1CD3}" type="presParOf" srcId="{C68F1F64-A572-4FC7-8C13-71063A4CE939}" destId="{504F1549-0626-451F-BFC7-AAD7D57E4671}" srcOrd="0" destOrd="0" presId="urn:microsoft.com/office/officeart/2005/8/layout/hierarchy1"/>
    <dgm:cxn modelId="{629E1F24-6066-4957-A28C-7A47DBD9D984}" type="presParOf" srcId="{C68F1F64-A572-4FC7-8C13-71063A4CE939}" destId="{A66B5DAB-9E46-4E95-94C8-F53984F3CD41}" srcOrd="1" destOrd="0" presId="urn:microsoft.com/office/officeart/2005/8/layout/hierarchy1"/>
    <dgm:cxn modelId="{A049BF7D-8840-448F-843A-A3F2FA92D22D}" type="presParOf" srcId="{8930C72D-37DC-4336-BD8B-70FDE7771BEA}" destId="{A625B574-0A9C-4821-BEAF-319B319CDD46}" srcOrd="1" destOrd="0" presId="urn:microsoft.com/office/officeart/2005/8/layout/hierarchy1"/>
    <dgm:cxn modelId="{657CB7BE-C144-4161-8EAD-C39A3EC85ED2}" type="presParOf" srcId="{A625B574-0A9C-4821-BEAF-319B319CDD46}" destId="{C30AE11E-973C-4CC9-8742-66FC9F96B204}" srcOrd="0" destOrd="0" presId="urn:microsoft.com/office/officeart/2005/8/layout/hierarchy1"/>
    <dgm:cxn modelId="{82645304-5C22-402B-B721-2C299C2F298C}" type="presParOf" srcId="{A625B574-0A9C-4821-BEAF-319B319CDD46}" destId="{360E6C13-9BE1-4FE6-B1BB-66D2AEAB9DEF}" srcOrd="1" destOrd="0" presId="urn:microsoft.com/office/officeart/2005/8/layout/hierarchy1"/>
    <dgm:cxn modelId="{4FD9936F-1801-49D6-BA0B-0D7B58240BD8}" type="presParOf" srcId="{360E6C13-9BE1-4FE6-B1BB-66D2AEAB9DEF}" destId="{88B94657-9BD3-49A4-9516-A04F6CC21396}" srcOrd="0" destOrd="0" presId="urn:microsoft.com/office/officeart/2005/8/layout/hierarchy1"/>
    <dgm:cxn modelId="{EBB11333-BFC7-4E14-9C67-C3E9FC9D0D8C}" type="presParOf" srcId="{88B94657-9BD3-49A4-9516-A04F6CC21396}" destId="{B8E74C8F-E429-4531-ACE9-4C955B35DFA7}" srcOrd="0" destOrd="0" presId="urn:microsoft.com/office/officeart/2005/8/layout/hierarchy1"/>
    <dgm:cxn modelId="{7C18F440-EDF0-408C-A389-99DAD9D87812}" type="presParOf" srcId="{88B94657-9BD3-49A4-9516-A04F6CC21396}" destId="{4710050D-2BC1-4710-8F72-167BA51D4CC2}" srcOrd="1" destOrd="0" presId="urn:microsoft.com/office/officeart/2005/8/layout/hierarchy1"/>
    <dgm:cxn modelId="{111478CD-7847-4018-8A69-A569D912748F}" type="presParOf" srcId="{360E6C13-9BE1-4FE6-B1BB-66D2AEAB9DEF}" destId="{030D1E33-C6BA-490A-86C7-C6654BD336F1}" srcOrd="1" destOrd="0" presId="urn:microsoft.com/office/officeart/2005/8/layout/hierarchy1"/>
    <dgm:cxn modelId="{02140488-4DE5-407A-B45B-0EE0CEA8E0B6}" type="presParOf" srcId="{030D1E33-C6BA-490A-86C7-C6654BD336F1}" destId="{424971AC-AD7E-4D79-AF05-D56C1E149785}" srcOrd="0" destOrd="0" presId="urn:microsoft.com/office/officeart/2005/8/layout/hierarchy1"/>
    <dgm:cxn modelId="{592A005E-55A4-4C4B-8D46-923B72981FCD}" type="presParOf" srcId="{030D1E33-C6BA-490A-86C7-C6654BD336F1}" destId="{160D95BF-40AD-42DD-831E-27870F98C6BD}" srcOrd="1" destOrd="0" presId="urn:microsoft.com/office/officeart/2005/8/layout/hierarchy1"/>
    <dgm:cxn modelId="{0340E582-2A06-4B14-89B2-DC5284F9F0D6}" type="presParOf" srcId="{160D95BF-40AD-42DD-831E-27870F98C6BD}" destId="{F6736A63-6BD2-458A-8D17-D4AD5558FB23}" srcOrd="0" destOrd="0" presId="urn:microsoft.com/office/officeart/2005/8/layout/hierarchy1"/>
    <dgm:cxn modelId="{9A29ACBF-95AF-47B5-BA19-EA6602C81E24}" type="presParOf" srcId="{F6736A63-6BD2-458A-8D17-D4AD5558FB23}" destId="{7D451ED1-DF2C-4619-AEB1-71E828782FE0}" srcOrd="0" destOrd="0" presId="urn:microsoft.com/office/officeart/2005/8/layout/hierarchy1"/>
    <dgm:cxn modelId="{C056A1F8-7BF1-4373-9121-ED6CA95B3A85}" type="presParOf" srcId="{F6736A63-6BD2-458A-8D17-D4AD5558FB23}" destId="{ACE61716-09EC-4A55-BCD7-B8B32038D16A}" srcOrd="1" destOrd="0" presId="urn:microsoft.com/office/officeart/2005/8/layout/hierarchy1"/>
    <dgm:cxn modelId="{1B34244C-735B-4BF5-9994-9BC8C8E6A9E4}" type="presParOf" srcId="{160D95BF-40AD-42DD-831E-27870F98C6BD}" destId="{DEA86893-301A-4F8E-A22C-2BB97C582426}" srcOrd="1" destOrd="0" presId="urn:microsoft.com/office/officeart/2005/8/layout/hierarchy1"/>
    <dgm:cxn modelId="{C85C0270-62A7-4034-9913-DA1A4D6F16E5}" type="presParOf" srcId="{030D1E33-C6BA-490A-86C7-C6654BD336F1}" destId="{9A2D75BC-1817-4EF5-9881-9845EC6A1012}" srcOrd="2" destOrd="0" presId="urn:microsoft.com/office/officeart/2005/8/layout/hierarchy1"/>
    <dgm:cxn modelId="{4217EFD4-EA3F-4AD0-8275-6FA02B2290F2}" type="presParOf" srcId="{030D1E33-C6BA-490A-86C7-C6654BD336F1}" destId="{E1C690B1-AF0E-4F8B-8DC1-3F2C95CD6CDD}" srcOrd="3" destOrd="0" presId="urn:microsoft.com/office/officeart/2005/8/layout/hierarchy1"/>
    <dgm:cxn modelId="{AFB1E500-19C2-49C2-B373-FA36B5762F34}" type="presParOf" srcId="{E1C690B1-AF0E-4F8B-8DC1-3F2C95CD6CDD}" destId="{5757D532-7FA4-464E-8D05-C1B6B3DDAC9A}" srcOrd="0" destOrd="0" presId="urn:microsoft.com/office/officeart/2005/8/layout/hierarchy1"/>
    <dgm:cxn modelId="{0A79C241-C584-4074-852C-72A71AF066DA}" type="presParOf" srcId="{5757D532-7FA4-464E-8D05-C1B6B3DDAC9A}" destId="{5D0B4C0D-4D84-4A94-948D-B5AF28D6686D}" srcOrd="0" destOrd="0" presId="urn:microsoft.com/office/officeart/2005/8/layout/hierarchy1"/>
    <dgm:cxn modelId="{7321E3E9-F330-4343-AD3E-04E23A1E6E73}" type="presParOf" srcId="{5757D532-7FA4-464E-8D05-C1B6B3DDAC9A}" destId="{9AD6A698-90E9-4211-B099-875439121158}" srcOrd="1" destOrd="0" presId="urn:microsoft.com/office/officeart/2005/8/layout/hierarchy1"/>
    <dgm:cxn modelId="{AD3ABFE5-937F-4AD4-A439-0545BA0BBDAD}" type="presParOf" srcId="{E1C690B1-AF0E-4F8B-8DC1-3F2C95CD6CDD}" destId="{795C1428-484D-43B4-A3BA-C56891C05C43}" srcOrd="1" destOrd="0" presId="urn:microsoft.com/office/officeart/2005/8/layout/hierarchy1"/>
    <dgm:cxn modelId="{4F6DB3F9-2CBD-4477-9CF8-329B9E8F57CC}" type="presParOf" srcId="{A625B574-0A9C-4821-BEAF-319B319CDD46}" destId="{1AA5B2C8-C8DB-4EBF-8137-28FCF3FFD291}" srcOrd="2" destOrd="0" presId="urn:microsoft.com/office/officeart/2005/8/layout/hierarchy1"/>
    <dgm:cxn modelId="{A8D0CDF9-D0E2-4F2F-9266-0AE043A00987}" type="presParOf" srcId="{A625B574-0A9C-4821-BEAF-319B319CDD46}" destId="{14EF94AB-68A7-45AF-BE07-7F232E2E9DE0}" srcOrd="3" destOrd="0" presId="urn:microsoft.com/office/officeart/2005/8/layout/hierarchy1"/>
    <dgm:cxn modelId="{A38D87B9-A5D2-4385-A0E3-D0755BD911F0}" type="presParOf" srcId="{14EF94AB-68A7-45AF-BE07-7F232E2E9DE0}" destId="{E7EE1F8B-9CBC-4947-807C-EBE58734B1FF}" srcOrd="0" destOrd="0" presId="urn:microsoft.com/office/officeart/2005/8/layout/hierarchy1"/>
    <dgm:cxn modelId="{88A3BF10-70CD-4585-91B8-A81B7765E515}" type="presParOf" srcId="{E7EE1F8B-9CBC-4947-807C-EBE58734B1FF}" destId="{0DF14E9D-4EA4-4A3F-97B5-D1D2A90CED18}" srcOrd="0" destOrd="0" presId="urn:microsoft.com/office/officeart/2005/8/layout/hierarchy1"/>
    <dgm:cxn modelId="{E94F95A3-A065-42A8-B0AB-57E4B51AE39E}" type="presParOf" srcId="{E7EE1F8B-9CBC-4947-807C-EBE58734B1FF}" destId="{15A7C7A9-A52E-46ED-98F2-4B060924514B}" srcOrd="1" destOrd="0" presId="urn:microsoft.com/office/officeart/2005/8/layout/hierarchy1"/>
    <dgm:cxn modelId="{762E25CF-0AB6-4DBE-8D36-F7CAE1D7C707}" type="presParOf" srcId="{14EF94AB-68A7-45AF-BE07-7F232E2E9DE0}" destId="{E7914F18-1AE6-4EFA-BF15-0249F6CB1D1B}"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pPr rtl="1"/>
          <a:endParaRPr lang="fa-IR"/>
        </a:p>
      </dgm:t>
    </dgm:pt>
    <dgm:pt modelId="{F5242C25-719B-4417-86FE-0E288334FC30}">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مخل  </a:t>
          </a:r>
        </a:p>
      </dgm:t>
    </dgm:pt>
    <dgm:pt modelId="{1D48F2ED-F6AA-435B-9F4C-C118905C3D32}" type="parTrans" cxnId="{DFEBA7D0-E37D-4CA8-8835-76B314C4DD82}">
      <dgm:prSet/>
      <dgm:spPr/>
      <dgm:t>
        <a:bodyPr/>
        <a:lstStyle/>
        <a:p>
          <a:pPr rtl="1"/>
          <a:endParaRPr lang="fa-IR"/>
        </a:p>
      </dgm:t>
    </dgm:pt>
    <dgm:pt modelId="{A3EA4108-7C67-44AB-A764-AC467C8DB27A}" type="sibTrans" cxnId="{DFEBA7D0-E37D-4CA8-8835-76B314C4DD82}">
      <dgm:prSet/>
      <dgm:spPr/>
      <dgm:t>
        <a:bodyPr/>
        <a:lstStyle/>
        <a:p>
          <a:pPr rtl="1"/>
          <a:endParaRPr lang="fa-IR"/>
        </a:p>
      </dgm:t>
    </dgm:pt>
    <dgm:pt modelId="{B4AFC94D-B342-466A-910F-42CC5104E1C2}">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900" b="0" kern="1200" dirty="0" smtClean="0">
              <a:solidFill>
                <a:schemeClr val="tx1"/>
              </a:solidFill>
              <a:effectLst/>
              <a:latin typeface="+mn-lt"/>
              <a:ea typeface="+mn-ea"/>
              <a:cs typeface="2  Farnaz" pitchFamily="2" charset="-78"/>
            </a:rPr>
            <a:t>عوامل داخلی</a:t>
          </a:r>
        </a:p>
      </dgm:t>
    </dgm:pt>
    <dgm:pt modelId="{AFAFB324-FD08-4204-A406-B591284DB023}" type="parTrans" cxnId="{B2E5DE3F-A54B-4076-AD12-0CAC8435955B}">
      <dgm:prSet/>
      <dgm:spPr/>
      <dgm:t>
        <a:bodyPr/>
        <a:lstStyle/>
        <a:p>
          <a:pPr rtl="1"/>
          <a:endParaRPr lang="fa-IR">
            <a:solidFill>
              <a:schemeClr val="bg1"/>
            </a:solidFill>
            <a:cs typeface="2  Farnaz" pitchFamily="2" charset="-78"/>
          </a:endParaRPr>
        </a:p>
      </dgm:t>
    </dgm:pt>
    <dgm:pt modelId="{D2079181-EF36-4C89-80D4-BD093878E0AA}" type="sibTrans" cxnId="{B2E5DE3F-A54B-4076-AD12-0CAC8435955B}">
      <dgm:prSet/>
      <dgm:spPr/>
      <dgm:t>
        <a:bodyPr/>
        <a:lstStyle/>
        <a:p>
          <a:pPr rtl="1"/>
          <a:endParaRPr lang="fa-IR"/>
        </a:p>
      </dgm:t>
    </dgm:pt>
    <dgm:pt modelId="{7EEC5D24-0E37-49B9-832F-13E25604CD30}">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خارجی</a:t>
          </a:r>
        </a:p>
      </dgm:t>
    </dgm:pt>
    <dgm:pt modelId="{856EC76F-4361-466E-B337-32F49940B7FB}" type="parTrans" cxnId="{892B9AD0-B9A5-4082-8463-61BF207E86E3}">
      <dgm:prSet/>
      <dgm:spPr/>
      <dgm:t>
        <a:bodyPr/>
        <a:lstStyle/>
        <a:p>
          <a:pPr rtl="1"/>
          <a:endParaRPr lang="fa-IR">
            <a:solidFill>
              <a:schemeClr val="bg1"/>
            </a:solidFill>
            <a:cs typeface="2  Farnaz" pitchFamily="2" charset="-78"/>
          </a:endParaRPr>
        </a:p>
      </dgm:t>
    </dgm:pt>
    <dgm:pt modelId="{7A1A01EA-4295-454B-BC45-70EF2F429433}" type="sibTrans" cxnId="{892B9AD0-B9A5-4082-8463-61BF207E86E3}">
      <dgm:prSet/>
      <dgm:spPr/>
      <dgm:t>
        <a:bodyPr/>
        <a:lstStyle/>
        <a:p>
          <a:pPr rtl="1"/>
          <a:endParaRPr lang="fa-IR"/>
        </a:p>
      </dgm:t>
    </dgm:pt>
    <dgm:pt modelId="{2592BE46-5F04-4EF9-94E1-11477B6420E4}">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اجتماعی</a:t>
          </a:r>
        </a:p>
      </dgm:t>
    </dgm:pt>
    <dgm:pt modelId="{B1546A40-143B-4198-8935-EA51C8E7D8AD}" type="parTrans" cxnId="{9806A0A2-F285-4BB8-B138-2FC4B5DE5E04}">
      <dgm:prSet/>
      <dgm:spPr/>
      <dgm:t>
        <a:bodyPr/>
        <a:lstStyle/>
        <a:p>
          <a:pPr rtl="1"/>
          <a:endParaRPr lang="fa-IR">
            <a:solidFill>
              <a:schemeClr val="bg1"/>
            </a:solidFill>
            <a:cs typeface="2  Farnaz" pitchFamily="2" charset="-78"/>
          </a:endParaRPr>
        </a:p>
      </dgm:t>
    </dgm:pt>
    <dgm:pt modelId="{1D81DF52-0B4C-4244-BCFF-C735D4718C98}" type="sibTrans" cxnId="{9806A0A2-F285-4BB8-B138-2FC4B5DE5E04}">
      <dgm:prSet/>
      <dgm:spPr/>
      <dgm:t>
        <a:bodyPr/>
        <a:lstStyle/>
        <a:p>
          <a:pPr rtl="1"/>
          <a:endParaRPr lang="fa-IR"/>
        </a:p>
      </dgm:t>
    </dgm:pt>
    <dgm:pt modelId="{9B81DDB0-5BA5-4439-A846-E1B1E0CC7AD3}">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طبیعی</a:t>
          </a:r>
        </a:p>
      </dgm:t>
    </dgm:pt>
    <dgm:pt modelId="{5663383D-B335-4C74-B8B7-6196A557B65D}" type="parTrans" cxnId="{0307D40E-3DD9-48A1-B47D-41528698CB87}">
      <dgm:prSet/>
      <dgm:spPr/>
      <dgm:t>
        <a:bodyPr/>
        <a:lstStyle/>
        <a:p>
          <a:pPr rtl="1"/>
          <a:endParaRPr lang="fa-IR">
            <a:solidFill>
              <a:schemeClr val="bg1"/>
            </a:solidFill>
            <a:cs typeface="2  Farnaz" pitchFamily="2" charset="-78"/>
          </a:endParaRPr>
        </a:p>
      </dgm:t>
    </dgm:pt>
    <dgm:pt modelId="{7F4720FC-E310-48F8-9C2F-790A3EE234E9}" type="sibTrans" cxnId="{0307D40E-3DD9-48A1-B47D-41528698CB87}">
      <dgm:prSet/>
      <dgm:spPr/>
      <dgm:t>
        <a:bodyPr/>
        <a:lstStyle/>
        <a:p>
          <a:pPr rtl="1"/>
          <a:endParaRPr lang="fa-IR"/>
        </a:p>
      </dgm:t>
    </dgm:pt>
    <dgm:pt modelId="{C7BACF18-667A-4577-A4DB-BF0BBF0D8FCD}">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آنی</a:t>
          </a:r>
        </a:p>
      </dgm:t>
    </dgm:pt>
    <dgm:pt modelId="{980E1176-2859-4E10-B7EB-32892B8E9859}" type="parTrans" cxnId="{F0ED1901-15CC-4331-9A82-CBFA3813F197}">
      <dgm:prSet/>
      <dgm:spPr/>
      <dgm:t>
        <a:bodyPr/>
        <a:lstStyle/>
        <a:p>
          <a:pPr rtl="1"/>
          <a:endParaRPr lang="fa-IR">
            <a:solidFill>
              <a:schemeClr val="bg1"/>
            </a:solidFill>
            <a:cs typeface="2  Farnaz" pitchFamily="2" charset="-78"/>
          </a:endParaRPr>
        </a:p>
      </dgm:t>
    </dgm:pt>
    <dgm:pt modelId="{CC94312F-E6D2-4781-8167-B3730D1DCE70}" type="sibTrans" cxnId="{F0ED1901-15CC-4331-9A82-CBFA3813F197}">
      <dgm:prSet/>
      <dgm:spPr/>
      <dgm:t>
        <a:bodyPr/>
        <a:lstStyle/>
        <a:p>
          <a:pPr rtl="1"/>
          <a:endParaRPr lang="fa-IR"/>
        </a:p>
      </dgm:t>
    </dgm:pt>
    <dgm:pt modelId="{88B93AC3-C6B2-4066-8168-C598EAAB8CB2}">
      <dgm:prSet custT="1"/>
      <dgm:spPr/>
      <dgm:t>
        <a:bodyPr/>
        <a:lstStyle/>
        <a:p>
          <a:pPr marR="0" rtl="1" eaLnBrk="1" fontAlgn="base" latinLnBrk="0" hangingPunct="1">
            <a:buClrTx/>
            <a:buSzTx/>
            <a:buFontTx/>
            <a:tabLst/>
          </a:pPr>
          <a:r>
            <a:rPr lang="fa-IR" sz="900" b="0" kern="1200" dirty="0" smtClean="0">
              <a:solidFill>
                <a:schemeClr val="bg1"/>
              </a:solidFill>
              <a:latin typeface="+mn-lt"/>
              <a:ea typeface="+mn-ea"/>
              <a:cs typeface="2  Farnaz" pitchFamily="2" charset="-78"/>
            </a:rPr>
            <a:t>عوامل بطنی</a:t>
          </a:r>
        </a:p>
      </dgm:t>
    </dgm:pt>
    <dgm:pt modelId="{290F3F8C-20C1-4BE3-B4FA-55299FF11DD8}" type="parTrans" cxnId="{2795689A-43D0-4A2D-B06D-246FA4CCEEE9}">
      <dgm:prSet/>
      <dgm:spPr/>
      <dgm:t>
        <a:bodyPr/>
        <a:lstStyle/>
        <a:p>
          <a:pPr rtl="1"/>
          <a:endParaRPr lang="fa-IR">
            <a:solidFill>
              <a:schemeClr val="bg1"/>
            </a:solidFill>
            <a:cs typeface="2  Farnaz" pitchFamily="2" charset="-78"/>
          </a:endParaRPr>
        </a:p>
      </dgm:t>
    </dgm:pt>
    <dgm:pt modelId="{6F64CAF6-BAFB-46DB-AC29-86C3D8C90B95}" type="sibTrans" cxnId="{2795689A-43D0-4A2D-B06D-246FA4CCEEE9}">
      <dgm:prSet/>
      <dgm:spPr/>
      <dgm:t>
        <a:bodyPr/>
        <a:lstStyle/>
        <a:p>
          <a:pPr rtl="1"/>
          <a:endParaRPr lang="fa-IR"/>
        </a:p>
      </dgm:t>
    </dgm:pt>
    <dgm:pt modelId="{7F3F5282-EF6C-4706-AC9D-DDA7BCFB9370}" type="pres">
      <dgm:prSet presAssocID="{4FD787A0-05F6-4517-97FA-FFCFC984DEB6}" presName="hierChild1" presStyleCnt="0">
        <dgm:presLayoutVars>
          <dgm:chPref val="1"/>
          <dgm:dir/>
          <dgm:animOne val="branch"/>
          <dgm:animLvl val="lvl"/>
          <dgm:resizeHandles/>
        </dgm:presLayoutVars>
      </dgm:prSet>
      <dgm:spPr/>
      <dgm:t>
        <a:bodyPr/>
        <a:lstStyle/>
        <a:p>
          <a:pPr rtl="1"/>
          <a:endParaRPr lang="fa-IR"/>
        </a:p>
      </dgm:t>
    </dgm:pt>
    <dgm:pt modelId="{6435365C-529B-41B0-ADF8-53ECEB6CBDCE}" type="pres">
      <dgm:prSet presAssocID="{F5242C25-719B-4417-86FE-0E288334FC30}" presName="hierRoot1" presStyleCnt="0"/>
      <dgm:spPr/>
    </dgm:pt>
    <dgm:pt modelId="{2F8320D0-92C6-40D3-82DF-8A94333583AB}" type="pres">
      <dgm:prSet presAssocID="{F5242C25-719B-4417-86FE-0E288334FC30}" presName="composite" presStyleCnt="0"/>
      <dgm:spPr/>
    </dgm:pt>
    <dgm:pt modelId="{685757ED-3647-40B8-A405-1AECE35CE311}" type="pres">
      <dgm:prSet presAssocID="{F5242C25-719B-4417-86FE-0E288334FC30}" presName="background" presStyleLbl="node0" presStyleIdx="0" presStyleCnt="1"/>
      <dgm:spPr/>
    </dgm:pt>
    <dgm:pt modelId="{9D303A29-3EC6-4729-85BA-D7D62FAA2827}" type="pres">
      <dgm:prSet presAssocID="{F5242C25-719B-4417-86FE-0E288334FC30}" presName="text" presStyleLbl="fgAcc0" presStyleIdx="0" presStyleCnt="1">
        <dgm:presLayoutVars>
          <dgm:chPref val="3"/>
        </dgm:presLayoutVars>
      </dgm:prSet>
      <dgm:spPr/>
      <dgm:t>
        <a:bodyPr/>
        <a:lstStyle/>
        <a:p>
          <a:pPr rtl="1"/>
          <a:endParaRPr lang="fa-IR"/>
        </a:p>
      </dgm:t>
    </dgm:pt>
    <dgm:pt modelId="{02D45025-8032-4B7D-A984-C9E96A9666DA}" type="pres">
      <dgm:prSet presAssocID="{F5242C25-719B-4417-86FE-0E288334FC30}" presName="hierChild2" presStyleCnt="0"/>
      <dgm:spPr/>
    </dgm:pt>
    <dgm:pt modelId="{F80C82DE-1CFF-4092-8556-1305440A6BD0}" type="pres">
      <dgm:prSet presAssocID="{AFAFB324-FD08-4204-A406-B591284DB023}" presName="Name10" presStyleLbl="parChTrans1D2" presStyleIdx="0" presStyleCnt="2"/>
      <dgm:spPr/>
      <dgm:t>
        <a:bodyPr/>
        <a:lstStyle/>
        <a:p>
          <a:pPr rtl="1"/>
          <a:endParaRPr lang="fa-IR"/>
        </a:p>
      </dgm:t>
    </dgm:pt>
    <dgm:pt modelId="{08BB2695-0D60-4B75-BB49-575B7D96F655}" type="pres">
      <dgm:prSet presAssocID="{B4AFC94D-B342-466A-910F-42CC5104E1C2}" presName="hierRoot2" presStyleCnt="0"/>
      <dgm:spPr/>
    </dgm:pt>
    <dgm:pt modelId="{348AE8E7-634B-4071-889A-3AEEBB5C1CFF}" type="pres">
      <dgm:prSet presAssocID="{B4AFC94D-B342-466A-910F-42CC5104E1C2}" presName="composite2" presStyleCnt="0"/>
      <dgm:spPr/>
    </dgm:pt>
    <dgm:pt modelId="{AAB76DE0-9458-4429-9F74-82E4832915E8}" type="pres">
      <dgm:prSet presAssocID="{B4AFC94D-B342-466A-910F-42CC5104E1C2}" presName="background2" presStyleLbl="node2" presStyleIdx="0" presStyleCnt="2">
        <dgm:style>
          <a:lnRef idx="3">
            <a:schemeClr val="lt1"/>
          </a:lnRef>
          <a:fillRef idx="1">
            <a:schemeClr val="accent2"/>
          </a:fillRef>
          <a:effectRef idx="1">
            <a:schemeClr val="accent2"/>
          </a:effectRef>
          <a:fontRef idx="minor">
            <a:schemeClr val="lt1"/>
          </a:fontRef>
        </dgm:style>
      </dgm:prSet>
      <dgm:spPr/>
    </dgm:pt>
    <dgm:pt modelId="{65F8F0A5-CB6C-4459-B7B7-45A35EEA2CB6}" type="pres">
      <dgm:prSet presAssocID="{B4AFC94D-B342-466A-910F-42CC5104E1C2}" presName="text2" presStyleLbl="fgAcc2" presStyleIdx="0" presStyleCnt="2">
        <dgm:presLayoutVars>
          <dgm:chPref val="3"/>
        </dgm:presLayoutVars>
      </dgm:prSet>
      <dgm:spPr/>
      <dgm:t>
        <a:bodyPr/>
        <a:lstStyle/>
        <a:p>
          <a:pPr rtl="1"/>
          <a:endParaRPr lang="fa-IR"/>
        </a:p>
      </dgm:t>
    </dgm:pt>
    <dgm:pt modelId="{BF522EC4-AF12-4E54-A238-93E75F3E8076}" type="pres">
      <dgm:prSet presAssocID="{B4AFC94D-B342-466A-910F-42CC5104E1C2}" presName="hierChild3" presStyleCnt="0"/>
      <dgm:spPr/>
    </dgm:pt>
    <dgm:pt modelId="{298D1229-F46A-44BC-B400-93409D8C0A13}" type="pres">
      <dgm:prSet presAssocID="{856EC76F-4361-466E-B337-32F49940B7FB}" presName="Name10" presStyleLbl="parChTrans1D2" presStyleIdx="1" presStyleCnt="2"/>
      <dgm:spPr/>
      <dgm:t>
        <a:bodyPr/>
        <a:lstStyle/>
        <a:p>
          <a:pPr rtl="1"/>
          <a:endParaRPr lang="fa-IR"/>
        </a:p>
      </dgm:t>
    </dgm:pt>
    <dgm:pt modelId="{8930C72D-37DC-4336-BD8B-70FDE7771BEA}" type="pres">
      <dgm:prSet presAssocID="{7EEC5D24-0E37-49B9-832F-13E25604CD30}" presName="hierRoot2" presStyleCnt="0"/>
      <dgm:spPr/>
    </dgm:pt>
    <dgm:pt modelId="{C68F1F64-A572-4FC7-8C13-71063A4CE939}" type="pres">
      <dgm:prSet presAssocID="{7EEC5D24-0E37-49B9-832F-13E25604CD30}" presName="composite2" presStyleCnt="0"/>
      <dgm:spPr/>
    </dgm:pt>
    <dgm:pt modelId="{504F1549-0626-451F-BFC7-AAD7D57E4671}" type="pres">
      <dgm:prSet presAssocID="{7EEC5D24-0E37-49B9-832F-13E25604CD30}" presName="background2" presStyleLbl="node2" presStyleIdx="1" presStyleCnt="2"/>
      <dgm:spPr/>
    </dgm:pt>
    <dgm:pt modelId="{A66B5DAB-9E46-4E95-94C8-F53984F3CD41}" type="pres">
      <dgm:prSet presAssocID="{7EEC5D24-0E37-49B9-832F-13E25604CD30}" presName="text2" presStyleLbl="fgAcc2" presStyleIdx="1" presStyleCnt="2">
        <dgm:presLayoutVars>
          <dgm:chPref val="3"/>
        </dgm:presLayoutVars>
      </dgm:prSet>
      <dgm:spPr/>
      <dgm:t>
        <a:bodyPr/>
        <a:lstStyle/>
        <a:p>
          <a:pPr rtl="1"/>
          <a:endParaRPr lang="fa-IR"/>
        </a:p>
      </dgm:t>
    </dgm:pt>
    <dgm:pt modelId="{A625B574-0A9C-4821-BEAF-319B319CDD46}" type="pres">
      <dgm:prSet presAssocID="{7EEC5D24-0E37-49B9-832F-13E25604CD30}" presName="hierChild3" presStyleCnt="0"/>
      <dgm:spPr/>
    </dgm:pt>
    <dgm:pt modelId="{C30AE11E-973C-4CC9-8742-66FC9F96B204}" type="pres">
      <dgm:prSet presAssocID="{5663383D-B335-4C74-B8B7-6196A557B65D}" presName="Name17" presStyleLbl="parChTrans1D3" presStyleIdx="0" presStyleCnt="2"/>
      <dgm:spPr/>
      <dgm:t>
        <a:bodyPr/>
        <a:lstStyle/>
        <a:p>
          <a:pPr rtl="1"/>
          <a:endParaRPr lang="fa-IR"/>
        </a:p>
      </dgm:t>
    </dgm:pt>
    <dgm:pt modelId="{360E6C13-9BE1-4FE6-B1BB-66D2AEAB9DEF}" type="pres">
      <dgm:prSet presAssocID="{9B81DDB0-5BA5-4439-A846-E1B1E0CC7AD3}" presName="hierRoot3" presStyleCnt="0"/>
      <dgm:spPr/>
    </dgm:pt>
    <dgm:pt modelId="{88B94657-9BD3-49A4-9516-A04F6CC21396}" type="pres">
      <dgm:prSet presAssocID="{9B81DDB0-5BA5-4439-A846-E1B1E0CC7AD3}" presName="composite3" presStyleCnt="0"/>
      <dgm:spPr/>
    </dgm:pt>
    <dgm:pt modelId="{B8E74C8F-E429-4531-ACE9-4C955B35DFA7}" type="pres">
      <dgm:prSet presAssocID="{9B81DDB0-5BA5-4439-A846-E1B1E0CC7AD3}" presName="background3" presStyleLbl="node3" presStyleIdx="0" presStyleCnt="2"/>
      <dgm:spPr/>
    </dgm:pt>
    <dgm:pt modelId="{4710050D-2BC1-4710-8F72-167BA51D4CC2}" type="pres">
      <dgm:prSet presAssocID="{9B81DDB0-5BA5-4439-A846-E1B1E0CC7AD3}" presName="text3" presStyleLbl="fgAcc3" presStyleIdx="0" presStyleCnt="2">
        <dgm:presLayoutVars>
          <dgm:chPref val="3"/>
        </dgm:presLayoutVars>
      </dgm:prSet>
      <dgm:spPr/>
      <dgm:t>
        <a:bodyPr/>
        <a:lstStyle/>
        <a:p>
          <a:pPr rtl="1"/>
          <a:endParaRPr lang="fa-IR"/>
        </a:p>
      </dgm:t>
    </dgm:pt>
    <dgm:pt modelId="{030D1E33-C6BA-490A-86C7-C6654BD336F1}" type="pres">
      <dgm:prSet presAssocID="{9B81DDB0-5BA5-4439-A846-E1B1E0CC7AD3}" presName="hierChild4" presStyleCnt="0"/>
      <dgm:spPr/>
    </dgm:pt>
    <dgm:pt modelId="{424971AC-AD7E-4D79-AF05-D56C1E149785}" type="pres">
      <dgm:prSet presAssocID="{980E1176-2859-4E10-B7EB-32892B8E9859}" presName="Name23" presStyleLbl="parChTrans1D4" presStyleIdx="0" presStyleCnt="2"/>
      <dgm:spPr/>
      <dgm:t>
        <a:bodyPr/>
        <a:lstStyle/>
        <a:p>
          <a:pPr rtl="1"/>
          <a:endParaRPr lang="fa-IR"/>
        </a:p>
      </dgm:t>
    </dgm:pt>
    <dgm:pt modelId="{160D95BF-40AD-42DD-831E-27870F98C6BD}" type="pres">
      <dgm:prSet presAssocID="{C7BACF18-667A-4577-A4DB-BF0BBF0D8FCD}" presName="hierRoot4" presStyleCnt="0"/>
      <dgm:spPr/>
    </dgm:pt>
    <dgm:pt modelId="{F6736A63-6BD2-458A-8D17-D4AD5558FB23}" type="pres">
      <dgm:prSet presAssocID="{C7BACF18-667A-4577-A4DB-BF0BBF0D8FCD}" presName="composite4" presStyleCnt="0"/>
      <dgm:spPr/>
    </dgm:pt>
    <dgm:pt modelId="{7D451ED1-DF2C-4619-AEB1-71E828782FE0}" type="pres">
      <dgm:prSet presAssocID="{C7BACF18-667A-4577-A4DB-BF0BBF0D8FCD}" presName="background4" presStyleLbl="node4" presStyleIdx="0" presStyleCnt="2"/>
      <dgm:spPr/>
    </dgm:pt>
    <dgm:pt modelId="{ACE61716-09EC-4A55-BCD7-B8B32038D16A}" type="pres">
      <dgm:prSet presAssocID="{C7BACF18-667A-4577-A4DB-BF0BBF0D8FCD}" presName="text4" presStyleLbl="fgAcc4" presStyleIdx="0" presStyleCnt="2">
        <dgm:presLayoutVars>
          <dgm:chPref val="3"/>
        </dgm:presLayoutVars>
      </dgm:prSet>
      <dgm:spPr/>
      <dgm:t>
        <a:bodyPr/>
        <a:lstStyle/>
        <a:p>
          <a:pPr rtl="1"/>
          <a:endParaRPr lang="fa-IR"/>
        </a:p>
      </dgm:t>
    </dgm:pt>
    <dgm:pt modelId="{DEA86893-301A-4F8E-A22C-2BB97C582426}" type="pres">
      <dgm:prSet presAssocID="{C7BACF18-667A-4577-A4DB-BF0BBF0D8FCD}" presName="hierChild5" presStyleCnt="0"/>
      <dgm:spPr/>
    </dgm:pt>
    <dgm:pt modelId="{9A2D75BC-1817-4EF5-9881-9845EC6A1012}" type="pres">
      <dgm:prSet presAssocID="{290F3F8C-20C1-4BE3-B4FA-55299FF11DD8}" presName="Name23" presStyleLbl="parChTrans1D4" presStyleIdx="1" presStyleCnt="2"/>
      <dgm:spPr/>
      <dgm:t>
        <a:bodyPr/>
        <a:lstStyle/>
        <a:p>
          <a:pPr rtl="1"/>
          <a:endParaRPr lang="fa-IR"/>
        </a:p>
      </dgm:t>
    </dgm:pt>
    <dgm:pt modelId="{E1C690B1-AF0E-4F8B-8DC1-3F2C95CD6CDD}" type="pres">
      <dgm:prSet presAssocID="{88B93AC3-C6B2-4066-8168-C598EAAB8CB2}" presName="hierRoot4" presStyleCnt="0"/>
      <dgm:spPr/>
    </dgm:pt>
    <dgm:pt modelId="{5757D532-7FA4-464E-8D05-C1B6B3DDAC9A}" type="pres">
      <dgm:prSet presAssocID="{88B93AC3-C6B2-4066-8168-C598EAAB8CB2}" presName="composite4" presStyleCnt="0"/>
      <dgm:spPr/>
    </dgm:pt>
    <dgm:pt modelId="{5D0B4C0D-4D84-4A94-948D-B5AF28D6686D}" type="pres">
      <dgm:prSet presAssocID="{88B93AC3-C6B2-4066-8168-C598EAAB8CB2}" presName="background4" presStyleLbl="node4" presStyleIdx="1" presStyleCnt="2"/>
      <dgm:spPr/>
    </dgm:pt>
    <dgm:pt modelId="{9AD6A698-90E9-4211-B099-875439121158}" type="pres">
      <dgm:prSet presAssocID="{88B93AC3-C6B2-4066-8168-C598EAAB8CB2}" presName="text4" presStyleLbl="fgAcc4" presStyleIdx="1" presStyleCnt="2" custScaleX="105159">
        <dgm:presLayoutVars>
          <dgm:chPref val="3"/>
        </dgm:presLayoutVars>
      </dgm:prSet>
      <dgm:spPr/>
      <dgm:t>
        <a:bodyPr/>
        <a:lstStyle/>
        <a:p>
          <a:pPr rtl="1"/>
          <a:endParaRPr lang="fa-IR"/>
        </a:p>
      </dgm:t>
    </dgm:pt>
    <dgm:pt modelId="{795C1428-484D-43B4-A3BA-C56891C05C43}" type="pres">
      <dgm:prSet presAssocID="{88B93AC3-C6B2-4066-8168-C598EAAB8CB2}" presName="hierChild5" presStyleCnt="0"/>
      <dgm:spPr/>
    </dgm:pt>
    <dgm:pt modelId="{1AA5B2C8-C8DB-4EBF-8137-28FCF3FFD291}" type="pres">
      <dgm:prSet presAssocID="{B1546A40-143B-4198-8935-EA51C8E7D8AD}" presName="Name17" presStyleLbl="parChTrans1D3" presStyleIdx="1" presStyleCnt="2"/>
      <dgm:spPr/>
      <dgm:t>
        <a:bodyPr/>
        <a:lstStyle/>
        <a:p>
          <a:pPr rtl="1"/>
          <a:endParaRPr lang="fa-IR"/>
        </a:p>
      </dgm:t>
    </dgm:pt>
    <dgm:pt modelId="{14EF94AB-68A7-45AF-BE07-7F232E2E9DE0}" type="pres">
      <dgm:prSet presAssocID="{2592BE46-5F04-4EF9-94E1-11477B6420E4}" presName="hierRoot3" presStyleCnt="0"/>
      <dgm:spPr/>
    </dgm:pt>
    <dgm:pt modelId="{E7EE1F8B-9CBC-4947-807C-EBE58734B1FF}" type="pres">
      <dgm:prSet presAssocID="{2592BE46-5F04-4EF9-94E1-11477B6420E4}" presName="composite3" presStyleCnt="0"/>
      <dgm:spPr/>
    </dgm:pt>
    <dgm:pt modelId="{0DF14E9D-4EA4-4A3F-97B5-D1D2A90CED18}" type="pres">
      <dgm:prSet presAssocID="{2592BE46-5F04-4EF9-94E1-11477B6420E4}" presName="background3" presStyleLbl="node3" presStyleIdx="1" presStyleCnt="2"/>
      <dgm:spPr/>
    </dgm:pt>
    <dgm:pt modelId="{15A7C7A9-A52E-46ED-98F2-4B060924514B}" type="pres">
      <dgm:prSet presAssocID="{2592BE46-5F04-4EF9-94E1-11477B6420E4}" presName="text3" presStyleLbl="fgAcc3" presStyleIdx="1" presStyleCnt="2">
        <dgm:presLayoutVars>
          <dgm:chPref val="3"/>
        </dgm:presLayoutVars>
      </dgm:prSet>
      <dgm:spPr/>
      <dgm:t>
        <a:bodyPr/>
        <a:lstStyle/>
        <a:p>
          <a:pPr rtl="1"/>
          <a:endParaRPr lang="fa-IR"/>
        </a:p>
      </dgm:t>
    </dgm:pt>
    <dgm:pt modelId="{E7914F18-1AE6-4EFA-BF15-0249F6CB1D1B}" type="pres">
      <dgm:prSet presAssocID="{2592BE46-5F04-4EF9-94E1-11477B6420E4}" presName="hierChild4" presStyleCnt="0"/>
      <dgm:spPr/>
    </dgm:pt>
  </dgm:ptLst>
  <dgm:cxnLst>
    <dgm:cxn modelId="{E1581C2A-E553-413C-9EA6-C9B73FE095CD}" type="presOf" srcId="{AFAFB324-FD08-4204-A406-B591284DB023}" destId="{F80C82DE-1CFF-4092-8556-1305440A6BD0}" srcOrd="0" destOrd="0" presId="urn:microsoft.com/office/officeart/2005/8/layout/hierarchy1"/>
    <dgm:cxn modelId="{2A837CDE-51C5-4DF4-9527-31DB9733679E}" type="presOf" srcId="{4FD787A0-05F6-4517-97FA-FFCFC984DEB6}" destId="{7F3F5282-EF6C-4706-AC9D-DDA7BCFB9370}" srcOrd="0" destOrd="0" presId="urn:microsoft.com/office/officeart/2005/8/layout/hierarchy1"/>
    <dgm:cxn modelId="{994805D7-56EA-4AE1-BB60-ECD7C608DAF5}" type="presOf" srcId="{856EC76F-4361-466E-B337-32F49940B7FB}" destId="{298D1229-F46A-44BC-B400-93409D8C0A13}" srcOrd="0" destOrd="0" presId="urn:microsoft.com/office/officeart/2005/8/layout/hierarchy1"/>
    <dgm:cxn modelId="{D4FCA1C8-5A36-4049-B2CF-F1CFBA296131}" type="presOf" srcId="{9B81DDB0-5BA5-4439-A846-E1B1E0CC7AD3}" destId="{4710050D-2BC1-4710-8F72-167BA51D4CC2}" srcOrd="0" destOrd="0" presId="urn:microsoft.com/office/officeart/2005/8/layout/hierarchy1"/>
    <dgm:cxn modelId="{DFEBA7D0-E37D-4CA8-8835-76B314C4DD82}" srcId="{4FD787A0-05F6-4517-97FA-FFCFC984DEB6}" destId="{F5242C25-719B-4417-86FE-0E288334FC30}" srcOrd="0" destOrd="0" parTransId="{1D48F2ED-F6AA-435B-9F4C-C118905C3D32}" sibTransId="{A3EA4108-7C67-44AB-A764-AC467C8DB27A}"/>
    <dgm:cxn modelId="{F0ED1901-15CC-4331-9A82-CBFA3813F197}" srcId="{9B81DDB0-5BA5-4439-A846-E1B1E0CC7AD3}" destId="{C7BACF18-667A-4577-A4DB-BF0BBF0D8FCD}" srcOrd="0" destOrd="0" parTransId="{980E1176-2859-4E10-B7EB-32892B8E9859}" sibTransId="{CC94312F-E6D2-4781-8167-B3730D1DCE70}"/>
    <dgm:cxn modelId="{2795689A-43D0-4A2D-B06D-246FA4CCEEE9}" srcId="{9B81DDB0-5BA5-4439-A846-E1B1E0CC7AD3}" destId="{88B93AC3-C6B2-4066-8168-C598EAAB8CB2}" srcOrd="1" destOrd="0" parTransId="{290F3F8C-20C1-4BE3-B4FA-55299FF11DD8}" sibTransId="{6F64CAF6-BAFB-46DB-AC29-86C3D8C90B95}"/>
    <dgm:cxn modelId="{A924C7E5-3F7E-4DC6-B34F-060FBDBC68FF}" type="presOf" srcId="{980E1176-2859-4E10-B7EB-32892B8E9859}" destId="{424971AC-AD7E-4D79-AF05-D56C1E149785}" srcOrd="0" destOrd="0" presId="urn:microsoft.com/office/officeart/2005/8/layout/hierarchy1"/>
    <dgm:cxn modelId="{0F5A6DA1-8E14-47EF-9F76-CCB1945F55B2}" type="presOf" srcId="{B4AFC94D-B342-466A-910F-42CC5104E1C2}" destId="{65F8F0A5-CB6C-4459-B7B7-45A35EEA2CB6}" srcOrd="0" destOrd="0" presId="urn:microsoft.com/office/officeart/2005/8/layout/hierarchy1"/>
    <dgm:cxn modelId="{0307D40E-3DD9-48A1-B47D-41528698CB87}" srcId="{7EEC5D24-0E37-49B9-832F-13E25604CD30}" destId="{9B81DDB0-5BA5-4439-A846-E1B1E0CC7AD3}" srcOrd="0" destOrd="0" parTransId="{5663383D-B335-4C74-B8B7-6196A557B65D}" sibTransId="{7F4720FC-E310-48F8-9C2F-790A3EE234E9}"/>
    <dgm:cxn modelId="{870CAEE2-5DEB-46E0-9972-E1646E2AF535}" type="presOf" srcId="{5663383D-B335-4C74-B8B7-6196A557B65D}" destId="{C30AE11E-973C-4CC9-8742-66FC9F96B204}" srcOrd="0" destOrd="0" presId="urn:microsoft.com/office/officeart/2005/8/layout/hierarchy1"/>
    <dgm:cxn modelId="{527F5E05-501F-4C48-9B47-C38045998E57}" type="presOf" srcId="{C7BACF18-667A-4577-A4DB-BF0BBF0D8FCD}" destId="{ACE61716-09EC-4A55-BCD7-B8B32038D16A}" srcOrd="0" destOrd="0" presId="urn:microsoft.com/office/officeart/2005/8/layout/hierarchy1"/>
    <dgm:cxn modelId="{B2E5DE3F-A54B-4076-AD12-0CAC8435955B}" srcId="{F5242C25-719B-4417-86FE-0E288334FC30}" destId="{B4AFC94D-B342-466A-910F-42CC5104E1C2}" srcOrd="0" destOrd="0" parTransId="{AFAFB324-FD08-4204-A406-B591284DB023}" sibTransId="{D2079181-EF36-4C89-80D4-BD093878E0AA}"/>
    <dgm:cxn modelId="{9806A0A2-F285-4BB8-B138-2FC4B5DE5E04}" srcId="{7EEC5D24-0E37-49B9-832F-13E25604CD30}" destId="{2592BE46-5F04-4EF9-94E1-11477B6420E4}" srcOrd="1" destOrd="0" parTransId="{B1546A40-143B-4198-8935-EA51C8E7D8AD}" sibTransId="{1D81DF52-0B4C-4244-BCFF-C735D4718C98}"/>
    <dgm:cxn modelId="{0C6BD17A-2587-4403-AB92-D89FA9B3F6AF}" type="presOf" srcId="{B1546A40-143B-4198-8935-EA51C8E7D8AD}" destId="{1AA5B2C8-C8DB-4EBF-8137-28FCF3FFD291}" srcOrd="0" destOrd="0" presId="urn:microsoft.com/office/officeart/2005/8/layout/hierarchy1"/>
    <dgm:cxn modelId="{3BE09535-4531-4B9F-B4E0-AA8FEEAC9099}" type="presOf" srcId="{290F3F8C-20C1-4BE3-B4FA-55299FF11DD8}" destId="{9A2D75BC-1817-4EF5-9881-9845EC6A1012}" srcOrd="0" destOrd="0" presId="urn:microsoft.com/office/officeart/2005/8/layout/hierarchy1"/>
    <dgm:cxn modelId="{AE761B9B-2E66-4739-B93F-DA4E1BEF64CC}" type="presOf" srcId="{F5242C25-719B-4417-86FE-0E288334FC30}" destId="{9D303A29-3EC6-4729-85BA-D7D62FAA2827}" srcOrd="0" destOrd="0" presId="urn:microsoft.com/office/officeart/2005/8/layout/hierarchy1"/>
    <dgm:cxn modelId="{89310B52-801F-4285-B0EB-CB6B8788B691}" type="presOf" srcId="{2592BE46-5F04-4EF9-94E1-11477B6420E4}" destId="{15A7C7A9-A52E-46ED-98F2-4B060924514B}" srcOrd="0" destOrd="0" presId="urn:microsoft.com/office/officeart/2005/8/layout/hierarchy1"/>
    <dgm:cxn modelId="{121917DE-9505-4422-9ADA-F380352757F0}" type="presOf" srcId="{7EEC5D24-0E37-49B9-832F-13E25604CD30}" destId="{A66B5DAB-9E46-4E95-94C8-F53984F3CD41}" srcOrd="0" destOrd="0" presId="urn:microsoft.com/office/officeart/2005/8/layout/hierarchy1"/>
    <dgm:cxn modelId="{F2D9D80C-A4E2-4CD5-9D2C-63FBBEC92ADB}" type="presOf" srcId="{88B93AC3-C6B2-4066-8168-C598EAAB8CB2}" destId="{9AD6A698-90E9-4211-B099-875439121158}" srcOrd="0" destOrd="0" presId="urn:microsoft.com/office/officeart/2005/8/layout/hierarchy1"/>
    <dgm:cxn modelId="{892B9AD0-B9A5-4082-8463-61BF207E86E3}" srcId="{F5242C25-719B-4417-86FE-0E288334FC30}" destId="{7EEC5D24-0E37-49B9-832F-13E25604CD30}" srcOrd="1" destOrd="0" parTransId="{856EC76F-4361-466E-B337-32F49940B7FB}" sibTransId="{7A1A01EA-4295-454B-BC45-70EF2F429433}"/>
    <dgm:cxn modelId="{B81A16BC-717B-4832-B93E-2F138713B961}" type="presParOf" srcId="{7F3F5282-EF6C-4706-AC9D-DDA7BCFB9370}" destId="{6435365C-529B-41B0-ADF8-53ECEB6CBDCE}" srcOrd="0" destOrd="0" presId="urn:microsoft.com/office/officeart/2005/8/layout/hierarchy1"/>
    <dgm:cxn modelId="{252CF391-EC41-4404-BB8F-5318F641D384}" type="presParOf" srcId="{6435365C-529B-41B0-ADF8-53ECEB6CBDCE}" destId="{2F8320D0-92C6-40D3-82DF-8A94333583AB}" srcOrd="0" destOrd="0" presId="urn:microsoft.com/office/officeart/2005/8/layout/hierarchy1"/>
    <dgm:cxn modelId="{BE2D79C0-A039-4F3B-98E9-1662AE9A4BEF}" type="presParOf" srcId="{2F8320D0-92C6-40D3-82DF-8A94333583AB}" destId="{685757ED-3647-40B8-A405-1AECE35CE311}" srcOrd="0" destOrd="0" presId="urn:microsoft.com/office/officeart/2005/8/layout/hierarchy1"/>
    <dgm:cxn modelId="{70582B6D-97D1-4A23-A40E-8F991E07BA17}" type="presParOf" srcId="{2F8320D0-92C6-40D3-82DF-8A94333583AB}" destId="{9D303A29-3EC6-4729-85BA-D7D62FAA2827}" srcOrd="1" destOrd="0" presId="urn:microsoft.com/office/officeart/2005/8/layout/hierarchy1"/>
    <dgm:cxn modelId="{EFED9FEB-9C7C-4515-BFD4-8FBBB75A7F91}" type="presParOf" srcId="{6435365C-529B-41B0-ADF8-53ECEB6CBDCE}" destId="{02D45025-8032-4B7D-A984-C9E96A9666DA}" srcOrd="1" destOrd="0" presId="urn:microsoft.com/office/officeart/2005/8/layout/hierarchy1"/>
    <dgm:cxn modelId="{EBC75A8E-F71D-4F89-8426-DD8E968C605B}" type="presParOf" srcId="{02D45025-8032-4B7D-A984-C9E96A9666DA}" destId="{F80C82DE-1CFF-4092-8556-1305440A6BD0}" srcOrd="0" destOrd="0" presId="urn:microsoft.com/office/officeart/2005/8/layout/hierarchy1"/>
    <dgm:cxn modelId="{4A23D69B-269F-4864-8E90-84409E605B4B}" type="presParOf" srcId="{02D45025-8032-4B7D-A984-C9E96A9666DA}" destId="{08BB2695-0D60-4B75-BB49-575B7D96F655}" srcOrd="1" destOrd="0" presId="urn:microsoft.com/office/officeart/2005/8/layout/hierarchy1"/>
    <dgm:cxn modelId="{D18DEDF5-EFD9-4DD4-B29C-71E0760ECBCB}" type="presParOf" srcId="{08BB2695-0D60-4B75-BB49-575B7D96F655}" destId="{348AE8E7-634B-4071-889A-3AEEBB5C1CFF}" srcOrd="0" destOrd="0" presId="urn:microsoft.com/office/officeart/2005/8/layout/hierarchy1"/>
    <dgm:cxn modelId="{41330782-D48C-45F6-9C5E-5A47B4987A24}" type="presParOf" srcId="{348AE8E7-634B-4071-889A-3AEEBB5C1CFF}" destId="{AAB76DE0-9458-4429-9F74-82E4832915E8}" srcOrd="0" destOrd="0" presId="urn:microsoft.com/office/officeart/2005/8/layout/hierarchy1"/>
    <dgm:cxn modelId="{2E9769A7-3AD2-43F3-9566-3C007F2CEA2C}" type="presParOf" srcId="{348AE8E7-634B-4071-889A-3AEEBB5C1CFF}" destId="{65F8F0A5-CB6C-4459-B7B7-45A35EEA2CB6}" srcOrd="1" destOrd="0" presId="urn:microsoft.com/office/officeart/2005/8/layout/hierarchy1"/>
    <dgm:cxn modelId="{E86C250E-EF53-467E-8069-38413A7E4E64}" type="presParOf" srcId="{08BB2695-0D60-4B75-BB49-575B7D96F655}" destId="{BF522EC4-AF12-4E54-A238-93E75F3E8076}" srcOrd="1" destOrd="0" presId="urn:microsoft.com/office/officeart/2005/8/layout/hierarchy1"/>
    <dgm:cxn modelId="{3D8140B5-535C-4404-98A3-6285A6ADB93B}" type="presParOf" srcId="{02D45025-8032-4B7D-A984-C9E96A9666DA}" destId="{298D1229-F46A-44BC-B400-93409D8C0A13}" srcOrd="2" destOrd="0" presId="urn:microsoft.com/office/officeart/2005/8/layout/hierarchy1"/>
    <dgm:cxn modelId="{9958943F-B54E-4577-B3A3-86C8DE2A2E8D}" type="presParOf" srcId="{02D45025-8032-4B7D-A984-C9E96A9666DA}" destId="{8930C72D-37DC-4336-BD8B-70FDE7771BEA}" srcOrd="3" destOrd="0" presId="urn:microsoft.com/office/officeart/2005/8/layout/hierarchy1"/>
    <dgm:cxn modelId="{F5EA202A-01E0-4C9A-8AFF-D6DD58AC533A}" type="presParOf" srcId="{8930C72D-37DC-4336-BD8B-70FDE7771BEA}" destId="{C68F1F64-A572-4FC7-8C13-71063A4CE939}" srcOrd="0" destOrd="0" presId="urn:microsoft.com/office/officeart/2005/8/layout/hierarchy1"/>
    <dgm:cxn modelId="{F7771A54-DF33-425F-8F13-88D772AD564E}" type="presParOf" srcId="{C68F1F64-A572-4FC7-8C13-71063A4CE939}" destId="{504F1549-0626-451F-BFC7-AAD7D57E4671}" srcOrd="0" destOrd="0" presId="urn:microsoft.com/office/officeart/2005/8/layout/hierarchy1"/>
    <dgm:cxn modelId="{2B098B81-3807-49C2-BDA6-34A40E7D3BFE}" type="presParOf" srcId="{C68F1F64-A572-4FC7-8C13-71063A4CE939}" destId="{A66B5DAB-9E46-4E95-94C8-F53984F3CD41}" srcOrd="1" destOrd="0" presId="urn:microsoft.com/office/officeart/2005/8/layout/hierarchy1"/>
    <dgm:cxn modelId="{C19504C4-1BEC-497F-AB49-25AD45705C5E}" type="presParOf" srcId="{8930C72D-37DC-4336-BD8B-70FDE7771BEA}" destId="{A625B574-0A9C-4821-BEAF-319B319CDD46}" srcOrd="1" destOrd="0" presId="urn:microsoft.com/office/officeart/2005/8/layout/hierarchy1"/>
    <dgm:cxn modelId="{4ECDC379-2786-4E76-A76E-1F2529E08F64}" type="presParOf" srcId="{A625B574-0A9C-4821-BEAF-319B319CDD46}" destId="{C30AE11E-973C-4CC9-8742-66FC9F96B204}" srcOrd="0" destOrd="0" presId="urn:microsoft.com/office/officeart/2005/8/layout/hierarchy1"/>
    <dgm:cxn modelId="{4588FB74-69D3-404E-B326-D3B3782B5ACD}" type="presParOf" srcId="{A625B574-0A9C-4821-BEAF-319B319CDD46}" destId="{360E6C13-9BE1-4FE6-B1BB-66D2AEAB9DEF}" srcOrd="1" destOrd="0" presId="urn:microsoft.com/office/officeart/2005/8/layout/hierarchy1"/>
    <dgm:cxn modelId="{EBE34BB6-E960-43E4-98D3-6B8D19C62E19}" type="presParOf" srcId="{360E6C13-9BE1-4FE6-B1BB-66D2AEAB9DEF}" destId="{88B94657-9BD3-49A4-9516-A04F6CC21396}" srcOrd="0" destOrd="0" presId="urn:microsoft.com/office/officeart/2005/8/layout/hierarchy1"/>
    <dgm:cxn modelId="{B19064EE-DEAE-4C0D-BC94-13E12462E9E9}" type="presParOf" srcId="{88B94657-9BD3-49A4-9516-A04F6CC21396}" destId="{B8E74C8F-E429-4531-ACE9-4C955B35DFA7}" srcOrd="0" destOrd="0" presId="urn:microsoft.com/office/officeart/2005/8/layout/hierarchy1"/>
    <dgm:cxn modelId="{66A91AF3-C605-437F-A02E-98C529FBBE50}" type="presParOf" srcId="{88B94657-9BD3-49A4-9516-A04F6CC21396}" destId="{4710050D-2BC1-4710-8F72-167BA51D4CC2}" srcOrd="1" destOrd="0" presId="urn:microsoft.com/office/officeart/2005/8/layout/hierarchy1"/>
    <dgm:cxn modelId="{3D8C117A-03B5-467B-B172-E0BD1BC59470}" type="presParOf" srcId="{360E6C13-9BE1-4FE6-B1BB-66D2AEAB9DEF}" destId="{030D1E33-C6BA-490A-86C7-C6654BD336F1}" srcOrd="1" destOrd="0" presId="urn:microsoft.com/office/officeart/2005/8/layout/hierarchy1"/>
    <dgm:cxn modelId="{D057EF2D-9527-423D-A9FF-A46D4DBE130A}" type="presParOf" srcId="{030D1E33-C6BA-490A-86C7-C6654BD336F1}" destId="{424971AC-AD7E-4D79-AF05-D56C1E149785}" srcOrd="0" destOrd="0" presId="urn:microsoft.com/office/officeart/2005/8/layout/hierarchy1"/>
    <dgm:cxn modelId="{6A22FC65-CDA2-43D1-B32E-846E487C340D}" type="presParOf" srcId="{030D1E33-C6BA-490A-86C7-C6654BD336F1}" destId="{160D95BF-40AD-42DD-831E-27870F98C6BD}" srcOrd="1" destOrd="0" presId="urn:microsoft.com/office/officeart/2005/8/layout/hierarchy1"/>
    <dgm:cxn modelId="{D1DE3B48-6E01-4A28-A1D8-13C9A4FC6002}" type="presParOf" srcId="{160D95BF-40AD-42DD-831E-27870F98C6BD}" destId="{F6736A63-6BD2-458A-8D17-D4AD5558FB23}" srcOrd="0" destOrd="0" presId="urn:microsoft.com/office/officeart/2005/8/layout/hierarchy1"/>
    <dgm:cxn modelId="{82C1F3D1-491B-4FBA-8A0B-FB6A54E6B8F0}" type="presParOf" srcId="{F6736A63-6BD2-458A-8D17-D4AD5558FB23}" destId="{7D451ED1-DF2C-4619-AEB1-71E828782FE0}" srcOrd="0" destOrd="0" presId="urn:microsoft.com/office/officeart/2005/8/layout/hierarchy1"/>
    <dgm:cxn modelId="{C55FDC3A-340E-4FD6-939D-E14CFBD9E360}" type="presParOf" srcId="{F6736A63-6BD2-458A-8D17-D4AD5558FB23}" destId="{ACE61716-09EC-4A55-BCD7-B8B32038D16A}" srcOrd="1" destOrd="0" presId="urn:microsoft.com/office/officeart/2005/8/layout/hierarchy1"/>
    <dgm:cxn modelId="{3B48D036-30CD-4330-B94A-A01746FC8EDB}" type="presParOf" srcId="{160D95BF-40AD-42DD-831E-27870F98C6BD}" destId="{DEA86893-301A-4F8E-A22C-2BB97C582426}" srcOrd="1" destOrd="0" presId="urn:microsoft.com/office/officeart/2005/8/layout/hierarchy1"/>
    <dgm:cxn modelId="{ECA8CD03-10B4-4896-BC60-EA739F8AC3A3}" type="presParOf" srcId="{030D1E33-C6BA-490A-86C7-C6654BD336F1}" destId="{9A2D75BC-1817-4EF5-9881-9845EC6A1012}" srcOrd="2" destOrd="0" presId="urn:microsoft.com/office/officeart/2005/8/layout/hierarchy1"/>
    <dgm:cxn modelId="{986BFC7B-A60A-4484-915F-2ED58A18CFB4}" type="presParOf" srcId="{030D1E33-C6BA-490A-86C7-C6654BD336F1}" destId="{E1C690B1-AF0E-4F8B-8DC1-3F2C95CD6CDD}" srcOrd="3" destOrd="0" presId="urn:microsoft.com/office/officeart/2005/8/layout/hierarchy1"/>
    <dgm:cxn modelId="{0D5FE9F7-7EF2-4CB9-A292-339071C1C6E1}" type="presParOf" srcId="{E1C690B1-AF0E-4F8B-8DC1-3F2C95CD6CDD}" destId="{5757D532-7FA4-464E-8D05-C1B6B3DDAC9A}" srcOrd="0" destOrd="0" presId="urn:microsoft.com/office/officeart/2005/8/layout/hierarchy1"/>
    <dgm:cxn modelId="{7A7410C8-506F-44CC-BDEF-37A8C72C5FDE}" type="presParOf" srcId="{5757D532-7FA4-464E-8D05-C1B6B3DDAC9A}" destId="{5D0B4C0D-4D84-4A94-948D-B5AF28D6686D}" srcOrd="0" destOrd="0" presId="urn:microsoft.com/office/officeart/2005/8/layout/hierarchy1"/>
    <dgm:cxn modelId="{F6423BC3-BF0D-4580-A514-E942A3D41FA6}" type="presParOf" srcId="{5757D532-7FA4-464E-8D05-C1B6B3DDAC9A}" destId="{9AD6A698-90E9-4211-B099-875439121158}" srcOrd="1" destOrd="0" presId="urn:microsoft.com/office/officeart/2005/8/layout/hierarchy1"/>
    <dgm:cxn modelId="{146D858E-B073-49AA-8A8B-5FE4C713C808}" type="presParOf" srcId="{E1C690B1-AF0E-4F8B-8DC1-3F2C95CD6CDD}" destId="{795C1428-484D-43B4-A3BA-C56891C05C43}" srcOrd="1" destOrd="0" presId="urn:microsoft.com/office/officeart/2005/8/layout/hierarchy1"/>
    <dgm:cxn modelId="{4F6021B0-C9A4-49E0-BE6B-189362EB3D1A}" type="presParOf" srcId="{A625B574-0A9C-4821-BEAF-319B319CDD46}" destId="{1AA5B2C8-C8DB-4EBF-8137-28FCF3FFD291}" srcOrd="2" destOrd="0" presId="urn:microsoft.com/office/officeart/2005/8/layout/hierarchy1"/>
    <dgm:cxn modelId="{73AAA802-0A94-4BA8-A355-206673EC6DB1}" type="presParOf" srcId="{A625B574-0A9C-4821-BEAF-319B319CDD46}" destId="{14EF94AB-68A7-45AF-BE07-7F232E2E9DE0}" srcOrd="3" destOrd="0" presId="urn:microsoft.com/office/officeart/2005/8/layout/hierarchy1"/>
    <dgm:cxn modelId="{08B7A76A-7DB9-4875-996D-772D6606CB5B}" type="presParOf" srcId="{14EF94AB-68A7-45AF-BE07-7F232E2E9DE0}" destId="{E7EE1F8B-9CBC-4947-807C-EBE58734B1FF}" srcOrd="0" destOrd="0" presId="urn:microsoft.com/office/officeart/2005/8/layout/hierarchy1"/>
    <dgm:cxn modelId="{85B69C1D-8639-4966-BA99-6CAF790026DE}" type="presParOf" srcId="{E7EE1F8B-9CBC-4947-807C-EBE58734B1FF}" destId="{0DF14E9D-4EA4-4A3F-97B5-D1D2A90CED18}" srcOrd="0" destOrd="0" presId="urn:microsoft.com/office/officeart/2005/8/layout/hierarchy1"/>
    <dgm:cxn modelId="{192C4DFE-352E-4499-A573-750986A5B59E}" type="presParOf" srcId="{E7EE1F8B-9CBC-4947-807C-EBE58734B1FF}" destId="{15A7C7A9-A52E-46ED-98F2-4B060924514B}" srcOrd="1" destOrd="0" presId="urn:microsoft.com/office/officeart/2005/8/layout/hierarchy1"/>
    <dgm:cxn modelId="{556AE5BD-FDCB-45AD-9ACE-4F24CA55B708}" type="presParOf" srcId="{14EF94AB-68A7-45AF-BE07-7F232E2E9DE0}" destId="{E7914F18-1AE6-4EFA-BF15-0249F6CB1D1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800" b="1" i="0" u="none" strike="noStrike" kern="1200" cap="none" normalizeH="0" baseline="0" dirty="0" smtClean="0">
              <a:ln/>
              <a:effectLst/>
              <a:latin typeface="Arial" pitchFamily="34" charset="0"/>
              <a:cs typeface="2  Farnaz" pitchFamily="2" charset="-78"/>
            </a:rPr>
            <a:t>عوامل مخل داخلی</a:t>
          </a:r>
          <a:endParaRPr lang="fa-IR" sz="18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200" b="0" i="0" u="none" strike="noStrike" kern="1200" cap="none" normalizeH="0" baseline="0" dirty="0" smtClean="0">
              <a:ln/>
              <a:effectLst/>
              <a:latin typeface="Arial" pitchFamily="34" charset="0"/>
              <a:cs typeface="2  Farnaz" pitchFamily="2" charset="-78"/>
            </a:rPr>
            <a:t>موقعیت نامناسب استقرار بنا</a:t>
          </a:r>
          <a:endParaRPr lang="fa-IR" sz="1200" b="1" kern="1200" dirty="0" smtClean="0">
            <a:effectLst/>
            <a:latin typeface="+mn-lt"/>
            <a:ea typeface="+mn-ea"/>
            <a:cs typeface="2  Farnaz" pitchFamily="2" charset="-78"/>
          </a:endParaRPr>
        </a:p>
      </dgm:t>
    </dgm:pt>
    <dgm:pt modelId="{856EC76F-4361-466E-B337-32F49940B7FB}" type="parTrans" cxnId="{892B9AD0-B9A5-4082-8463-61BF207E86E3}">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b="0" i="0" u="none" strike="noStrike" cap="none" normalizeH="0" baseline="0" dirty="0" smtClean="0">
              <a:ln/>
              <a:effectLst/>
              <a:latin typeface="Arial" pitchFamily="34" charset="0"/>
              <a:cs typeface="2  Farnaz" pitchFamily="2" charset="-78"/>
            </a:rPr>
            <a:t>ضعف شناخت در بکارگیری عناصر سازه ای</a:t>
          </a:r>
          <a:endParaRPr lang="fa-IR" dirty="0">
            <a:effectLst/>
            <a:cs typeface="2  Farnaz" pitchFamily="2" charset="-78"/>
          </a:endParaRPr>
        </a:p>
      </dgm:t>
    </dgm:pt>
    <dgm:pt modelId="{9EFB3D40-81C3-4721-AFEF-EEB2B3B7E46A}" type="parTrans" cxnId="{964FEC55-E7EF-4678-8CB5-E3FCE925118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1">
            <a:schemeClr val="accent1"/>
          </a:lnRef>
          <a:fillRef idx="2">
            <a:schemeClr val="accent1"/>
          </a:fillRef>
          <a:effectRef idx="1">
            <a:schemeClr val="accent1"/>
          </a:effectRef>
          <a:fontRef idx="minor">
            <a:schemeClr val="dk1"/>
          </a:fontRef>
        </dgm:style>
      </dgm:prSet>
      <dgm:spPr/>
      <dgm:t>
        <a:bodyPr/>
        <a:lstStyle/>
        <a:p>
          <a:pPr rtl="1"/>
          <a:r>
            <a:rPr kumimoji="0" lang="fa-IR" b="0" i="0" u="none" strike="noStrike" cap="none" normalizeH="0" baseline="0" dirty="0" smtClean="0">
              <a:ln/>
              <a:effectLst/>
              <a:latin typeface="Arial" pitchFamily="34" charset="0"/>
              <a:cs typeface="2  Farnaz" pitchFamily="2" charset="-78"/>
            </a:rPr>
            <a:t>ضعف شناخت عناصر ساخت(شناخت مصالح)</a:t>
          </a:r>
          <a:endParaRPr lang="fa-IR" dirty="0">
            <a:effectLst/>
            <a:cs typeface="2  Farnaz" pitchFamily="2" charset="-78"/>
          </a:endParaRPr>
        </a:p>
      </dgm:t>
    </dgm:pt>
    <dgm:pt modelId="{6C5BA447-6F34-415C-AB10-E46FE376CE2F}" type="parTrans" cxnId="{8CAC14A5-E64D-4DDB-BAD5-BCA339C9C3B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38DCFFF8-AE91-4D03-8B3D-51699EC24EB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b="0" i="0" u="none" strike="noStrike" cap="none" normalizeH="0" baseline="0" dirty="0" smtClean="0">
              <a:ln/>
              <a:effectLst/>
              <a:latin typeface="Arial" pitchFamily="34" charset="0"/>
              <a:cs typeface="2  Farnaz" pitchFamily="2" charset="-78"/>
            </a:rPr>
            <a:t>ضعف فرهنگی</a:t>
          </a:r>
          <a:endParaRPr lang="fa-IR" dirty="0">
            <a:effectLst/>
            <a:cs typeface="2  Farnaz" pitchFamily="2" charset="-78"/>
          </a:endParaRPr>
        </a:p>
      </dgm:t>
    </dgm:pt>
    <dgm:pt modelId="{37D5C430-3855-4775-B40A-A43B4B39B70C}" type="parTrans" cxnId="{504A08E1-9F10-42CB-8679-D39C740B1DDA}">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03F62B69-A637-485A-BE51-22694165191C}" type="sibTrans" cxnId="{504A08E1-9F10-42CB-8679-D39C740B1DDA}">
      <dgm:prSet/>
      <dgm:spPr/>
      <dgm:t>
        <a:bodyPr/>
        <a:lstStyle/>
        <a:p>
          <a:pPr rtl="1"/>
          <a:endParaRPr lang="fa-IR">
            <a:effectLst>
              <a:outerShdw blurRad="38100" dist="38100" dir="2700000" algn="tl">
                <a:srgbClr val="000000">
                  <a:alpha val="43137"/>
                </a:srgbClr>
              </a:outerShdw>
            </a:effectLst>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4"/>
      <dgm:spPr/>
      <dgm:t>
        <a:bodyPr/>
        <a:lstStyle/>
        <a:p>
          <a:pPr rtl="1"/>
          <a:endParaRPr lang="fa-IR"/>
        </a:p>
      </dgm:t>
    </dgm:pt>
    <dgm:pt modelId="{15EE6995-93E7-419F-B8D5-5FF530C216E6}" type="pres">
      <dgm:prSet presAssocID="{856EC76F-4361-466E-B337-32F49940B7FB}" presName="connTx" presStyleLbl="parChTrans1D2"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4"/>
      <dgm:spPr/>
      <dgm:t>
        <a:bodyPr/>
        <a:lstStyle/>
        <a:p>
          <a:pPr rtl="1"/>
          <a:endParaRPr lang="fa-IR"/>
        </a:p>
      </dgm:t>
    </dgm:pt>
    <dgm:pt modelId="{8A7AAC93-B680-4009-A17D-59C0B5FC57ED}" type="pres">
      <dgm:prSet presAssocID="{9EFB3D40-81C3-4721-AFEF-EEB2B3B7E46A}" presName="connTx" presStyleLbl="parChTrans1D2" presStyleIdx="1" presStyleCnt="4"/>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4">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4"/>
      <dgm:spPr/>
      <dgm:t>
        <a:bodyPr/>
        <a:lstStyle/>
        <a:p>
          <a:pPr rtl="1"/>
          <a:endParaRPr lang="fa-IR"/>
        </a:p>
      </dgm:t>
    </dgm:pt>
    <dgm:pt modelId="{5F25E1A2-77B0-4772-94AD-FFB573A2A8D0}" type="pres">
      <dgm:prSet presAssocID="{6C5BA447-6F34-415C-AB10-E46FE376CE2F}" presName="connTx" presStyleLbl="parChTrans1D2" presStyleIdx="2" presStyleCnt="4"/>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4">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 modelId="{1FE35304-CB74-4185-8BC5-6A3822FC8D47}" type="pres">
      <dgm:prSet presAssocID="{37D5C430-3855-4775-B40A-A43B4B39B70C}" presName="conn2-1" presStyleLbl="parChTrans1D2" presStyleIdx="3" presStyleCnt="4"/>
      <dgm:spPr/>
      <dgm:t>
        <a:bodyPr/>
        <a:lstStyle/>
        <a:p>
          <a:pPr rtl="1"/>
          <a:endParaRPr lang="fa-IR"/>
        </a:p>
      </dgm:t>
    </dgm:pt>
    <dgm:pt modelId="{2093B963-8DB2-41F9-8AC0-CE9E2CDE35E9}" type="pres">
      <dgm:prSet presAssocID="{37D5C430-3855-4775-B40A-A43B4B39B70C}" presName="connTx" presStyleLbl="parChTrans1D2" presStyleIdx="3" presStyleCnt="4"/>
      <dgm:spPr/>
      <dgm:t>
        <a:bodyPr/>
        <a:lstStyle/>
        <a:p>
          <a:pPr rtl="1"/>
          <a:endParaRPr lang="fa-IR"/>
        </a:p>
      </dgm:t>
    </dgm:pt>
    <dgm:pt modelId="{59AE6025-1AB6-43CD-9550-D2F2D3766C9B}" type="pres">
      <dgm:prSet presAssocID="{38DCFFF8-AE91-4D03-8B3D-51699EC24EB9}" presName="root2" presStyleCnt="0"/>
      <dgm:spPr/>
    </dgm:pt>
    <dgm:pt modelId="{06ED97AC-AA1F-4BFD-9407-80660660835F}" type="pres">
      <dgm:prSet presAssocID="{38DCFFF8-AE91-4D03-8B3D-51699EC24EB9}" presName="LevelTwoTextNode" presStyleLbl="node2" presStyleIdx="3" presStyleCnt="4">
        <dgm:presLayoutVars>
          <dgm:chPref val="3"/>
        </dgm:presLayoutVars>
      </dgm:prSet>
      <dgm:spPr/>
      <dgm:t>
        <a:bodyPr/>
        <a:lstStyle/>
        <a:p>
          <a:pPr rtl="1"/>
          <a:endParaRPr lang="fa-IR"/>
        </a:p>
      </dgm:t>
    </dgm:pt>
    <dgm:pt modelId="{1CEE2B46-70E1-4D06-B95D-6E43DEE78C5A}" type="pres">
      <dgm:prSet presAssocID="{38DCFFF8-AE91-4D03-8B3D-51699EC24EB9}" presName="level3hierChild" presStyleCnt="0"/>
      <dgm:spPr/>
    </dgm:pt>
  </dgm:ptLst>
  <dgm:cxnLst>
    <dgm:cxn modelId="{A8027D7D-5B3B-4BDC-BB13-F0CCAE270257}" type="presOf" srcId="{7EEC5D24-0E37-49B9-832F-13E25604CD30}" destId="{8E1D12C9-7C45-4293-B626-BA73D6F2CEA3}" srcOrd="0" destOrd="0" presId="urn:microsoft.com/office/officeart/2005/8/layout/hierarchy2"/>
    <dgm:cxn modelId="{D985F568-274C-4D5A-9904-CCFCCFDC15BA}" type="presOf" srcId="{9EFB3D40-81C3-4721-AFEF-EEB2B3B7E46A}" destId="{73307F7A-456C-46A1-8E0B-34C2AE54AFAB}" srcOrd="0" destOrd="0" presId="urn:microsoft.com/office/officeart/2005/8/layout/hierarchy2"/>
    <dgm:cxn modelId="{35E2B25E-2385-4DAD-98D7-A65DAACA6415}" type="presOf" srcId="{F5242C25-719B-4417-86FE-0E288334FC30}" destId="{1BC1C976-B0A0-4776-9248-5380582F1F23}" srcOrd="0" destOrd="0" presId="urn:microsoft.com/office/officeart/2005/8/layout/hierarchy2"/>
    <dgm:cxn modelId="{C5EBB3B5-D46F-4EDE-AF1F-9B6EE3DD12AF}" type="presOf" srcId="{4FD787A0-05F6-4517-97FA-FFCFC984DEB6}" destId="{5686A424-C0E5-4267-9246-E7211E74B059}" srcOrd="0" destOrd="0" presId="urn:microsoft.com/office/officeart/2005/8/layout/hierarchy2"/>
    <dgm:cxn modelId="{892B9AD0-B9A5-4082-8463-61BF207E86E3}" srcId="{F5242C25-719B-4417-86FE-0E288334FC30}" destId="{7EEC5D24-0E37-49B9-832F-13E25604CD30}" srcOrd="0" destOrd="0" parTransId="{856EC76F-4361-466E-B337-32F49940B7FB}" sibTransId="{7A1A01EA-4295-454B-BC45-70EF2F429433}"/>
    <dgm:cxn modelId="{728BC571-3696-4B15-B64D-9F78F15B7B19}" type="presOf" srcId="{37D5C430-3855-4775-B40A-A43B4B39B70C}" destId="{1FE35304-CB74-4185-8BC5-6A3822FC8D47}" srcOrd="0" destOrd="0" presId="urn:microsoft.com/office/officeart/2005/8/layout/hierarchy2"/>
    <dgm:cxn modelId="{FDE006A0-9C40-4BB7-8271-A759576FF2FF}" type="presOf" srcId="{46F3D17B-5041-48E9-B0F0-8AF853D15B17}" destId="{A6993D0C-EA7B-4565-A478-41A1886CF994}" srcOrd="0" destOrd="0" presId="urn:microsoft.com/office/officeart/2005/8/layout/hierarchy2"/>
    <dgm:cxn modelId="{D542F408-E7E0-431D-A9EC-8854563A7763}" type="presOf" srcId="{856EC76F-4361-466E-B337-32F49940B7FB}" destId="{15EE6995-93E7-419F-B8D5-5FF530C216E6}" srcOrd="1" destOrd="0" presId="urn:microsoft.com/office/officeart/2005/8/layout/hierarchy2"/>
    <dgm:cxn modelId="{68A6B950-D20B-40DB-B948-7AA612EC9470}" type="presOf" srcId="{856EC76F-4361-466E-B337-32F49940B7FB}" destId="{86AF255E-5496-4203-8A29-B151AE98E52B}"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964FEC55-E7EF-4678-8CB5-E3FCE9251180}" srcId="{F5242C25-719B-4417-86FE-0E288334FC30}" destId="{F0D4EE0B-EF98-4031-A5DD-F03FCC97E37F}" srcOrd="1" destOrd="0" parTransId="{9EFB3D40-81C3-4721-AFEF-EEB2B3B7E46A}" sibTransId="{28ABC8CA-C6E6-4E75-822B-FAE9A7FF97A3}"/>
    <dgm:cxn modelId="{5586AAD4-A8E6-4ADD-B648-085A713DA927}" type="presOf" srcId="{9EFB3D40-81C3-4721-AFEF-EEB2B3B7E46A}" destId="{8A7AAC93-B680-4009-A17D-59C0B5FC57ED}" srcOrd="1" destOrd="0" presId="urn:microsoft.com/office/officeart/2005/8/layout/hierarchy2"/>
    <dgm:cxn modelId="{D9A19C0F-C569-4E81-B996-FAFD8B764867}" type="presOf" srcId="{38DCFFF8-AE91-4D03-8B3D-51699EC24EB9}" destId="{06ED97AC-AA1F-4BFD-9407-80660660835F}" srcOrd="0" destOrd="0" presId="urn:microsoft.com/office/officeart/2005/8/layout/hierarchy2"/>
    <dgm:cxn modelId="{1140B815-3F82-4E7C-8059-4878049F17AA}" type="presOf" srcId="{6C5BA447-6F34-415C-AB10-E46FE376CE2F}" destId="{6924FDA5-AB82-4BB8-B3AE-FBAE7219991D}" srcOrd="0" destOrd="0" presId="urn:microsoft.com/office/officeart/2005/8/layout/hierarchy2"/>
    <dgm:cxn modelId="{98477ADE-8B29-430D-A162-DA6A9375390B}" type="presOf" srcId="{37D5C430-3855-4775-B40A-A43B4B39B70C}" destId="{2093B963-8DB2-41F9-8AC0-CE9E2CDE35E9}" srcOrd="1"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504A08E1-9F10-42CB-8679-D39C740B1DDA}" srcId="{F5242C25-719B-4417-86FE-0E288334FC30}" destId="{38DCFFF8-AE91-4D03-8B3D-51699EC24EB9}" srcOrd="3" destOrd="0" parTransId="{37D5C430-3855-4775-B40A-A43B4B39B70C}" sibTransId="{03F62B69-A637-485A-BE51-22694165191C}"/>
    <dgm:cxn modelId="{200A0EC6-C703-4AF8-B15E-D05448879710}" type="presOf" srcId="{6C5BA447-6F34-415C-AB10-E46FE376CE2F}" destId="{5F25E1A2-77B0-4772-94AD-FFB573A2A8D0}" srcOrd="1" destOrd="0" presId="urn:microsoft.com/office/officeart/2005/8/layout/hierarchy2"/>
    <dgm:cxn modelId="{AEFBBB9E-5AE0-4498-9F04-4A3AD5E2FF2F}" type="presOf" srcId="{F0D4EE0B-EF98-4031-A5DD-F03FCC97E37F}" destId="{AFAEEEC3-E300-48F5-A371-24126C42B3FF}" srcOrd="0" destOrd="0" presId="urn:microsoft.com/office/officeart/2005/8/layout/hierarchy2"/>
    <dgm:cxn modelId="{2534D364-7D38-4497-92AE-C821C40B8F71}" type="presParOf" srcId="{5686A424-C0E5-4267-9246-E7211E74B059}" destId="{70EC3CFD-9AC3-4DAB-81FC-AB14D248D924}" srcOrd="0" destOrd="0" presId="urn:microsoft.com/office/officeart/2005/8/layout/hierarchy2"/>
    <dgm:cxn modelId="{7ECBCC61-EA22-4E20-93EE-8ADE17529D2E}" type="presParOf" srcId="{70EC3CFD-9AC3-4DAB-81FC-AB14D248D924}" destId="{1BC1C976-B0A0-4776-9248-5380582F1F23}" srcOrd="0" destOrd="0" presId="urn:microsoft.com/office/officeart/2005/8/layout/hierarchy2"/>
    <dgm:cxn modelId="{83C869EC-88A2-4A35-879B-4D170A3D4EA5}" type="presParOf" srcId="{70EC3CFD-9AC3-4DAB-81FC-AB14D248D924}" destId="{47C1435B-D863-4433-9943-9D986A913722}" srcOrd="1" destOrd="0" presId="urn:microsoft.com/office/officeart/2005/8/layout/hierarchy2"/>
    <dgm:cxn modelId="{B7B14830-C4E1-43D3-BC7D-9BB8F77648F3}" type="presParOf" srcId="{47C1435B-D863-4433-9943-9D986A913722}" destId="{86AF255E-5496-4203-8A29-B151AE98E52B}" srcOrd="0" destOrd="0" presId="urn:microsoft.com/office/officeart/2005/8/layout/hierarchy2"/>
    <dgm:cxn modelId="{ACC11AD8-86FF-4804-B674-FDC520525A67}" type="presParOf" srcId="{86AF255E-5496-4203-8A29-B151AE98E52B}" destId="{15EE6995-93E7-419F-B8D5-5FF530C216E6}" srcOrd="0" destOrd="0" presId="urn:microsoft.com/office/officeart/2005/8/layout/hierarchy2"/>
    <dgm:cxn modelId="{4145157C-EC83-4285-98CF-B76821FCB14C}" type="presParOf" srcId="{47C1435B-D863-4433-9943-9D986A913722}" destId="{D0260B7C-F3E5-4810-8B24-E7D3D07082AC}" srcOrd="1" destOrd="0" presId="urn:microsoft.com/office/officeart/2005/8/layout/hierarchy2"/>
    <dgm:cxn modelId="{432CD920-FC5E-410B-8EB1-5CB0990F322B}" type="presParOf" srcId="{D0260B7C-F3E5-4810-8B24-E7D3D07082AC}" destId="{8E1D12C9-7C45-4293-B626-BA73D6F2CEA3}" srcOrd="0" destOrd="0" presId="urn:microsoft.com/office/officeart/2005/8/layout/hierarchy2"/>
    <dgm:cxn modelId="{FD5C7CA2-9AB9-48B1-8B5E-BA36866AFBD0}" type="presParOf" srcId="{D0260B7C-F3E5-4810-8B24-E7D3D07082AC}" destId="{E9A760F7-E705-4726-B5C5-8FEBF8BB7603}" srcOrd="1" destOrd="0" presId="urn:microsoft.com/office/officeart/2005/8/layout/hierarchy2"/>
    <dgm:cxn modelId="{103DADAA-B6C0-4FDE-B4BD-BCC7E420F131}" type="presParOf" srcId="{47C1435B-D863-4433-9943-9D986A913722}" destId="{73307F7A-456C-46A1-8E0B-34C2AE54AFAB}" srcOrd="2" destOrd="0" presId="urn:microsoft.com/office/officeart/2005/8/layout/hierarchy2"/>
    <dgm:cxn modelId="{0F576B69-9EE9-4AC8-82D0-57CE9CD899F3}" type="presParOf" srcId="{73307F7A-456C-46A1-8E0B-34C2AE54AFAB}" destId="{8A7AAC93-B680-4009-A17D-59C0B5FC57ED}" srcOrd="0" destOrd="0" presId="urn:microsoft.com/office/officeart/2005/8/layout/hierarchy2"/>
    <dgm:cxn modelId="{F8C25D21-ACA6-4691-A299-88C33D7C9229}" type="presParOf" srcId="{47C1435B-D863-4433-9943-9D986A913722}" destId="{DE19AB76-E385-44A5-8255-E1FC56E03BE1}" srcOrd="3" destOrd="0" presId="urn:microsoft.com/office/officeart/2005/8/layout/hierarchy2"/>
    <dgm:cxn modelId="{35CE196A-4DA7-43C4-83E9-B93FD7A4E7BA}" type="presParOf" srcId="{DE19AB76-E385-44A5-8255-E1FC56E03BE1}" destId="{AFAEEEC3-E300-48F5-A371-24126C42B3FF}" srcOrd="0" destOrd="0" presId="urn:microsoft.com/office/officeart/2005/8/layout/hierarchy2"/>
    <dgm:cxn modelId="{0A3930DC-C37D-4BE6-AC29-2C86D459CF8B}" type="presParOf" srcId="{DE19AB76-E385-44A5-8255-E1FC56E03BE1}" destId="{2A0F5982-8BF4-4135-A0AA-9EFED390820D}" srcOrd="1" destOrd="0" presId="urn:microsoft.com/office/officeart/2005/8/layout/hierarchy2"/>
    <dgm:cxn modelId="{817D1A36-4AF0-461E-8D41-2FAEE306C180}" type="presParOf" srcId="{47C1435B-D863-4433-9943-9D986A913722}" destId="{6924FDA5-AB82-4BB8-B3AE-FBAE7219991D}" srcOrd="4" destOrd="0" presId="urn:microsoft.com/office/officeart/2005/8/layout/hierarchy2"/>
    <dgm:cxn modelId="{259047F4-22F2-4F9E-B495-8B0E88E4D594}" type="presParOf" srcId="{6924FDA5-AB82-4BB8-B3AE-FBAE7219991D}" destId="{5F25E1A2-77B0-4772-94AD-FFB573A2A8D0}" srcOrd="0" destOrd="0" presId="urn:microsoft.com/office/officeart/2005/8/layout/hierarchy2"/>
    <dgm:cxn modelId="{F1D1A744-2635-41D1-BE4B-5E123CE1A4D2}" type="presParOf" srcId="{47C1435B-D863-4433-9943-9D986A913722}" destId="{1C421AB5-216D-4494-A0B2-EAF000D33F20}" srcOrd="5" destOrd="0" presId="urn:microsoft.com/office/officeart/2005/8/layout/hierarchy2"/>
    <dgm:cxn modelId="{0A2D0B88-BD4A-4DF5-B6ED-D0268FD22845}" type="presParOf" srcId="{1C421AB5-216D-4494-A0B2-EAF000D33F20}" destId="{A6993D0C-EA7B-4565-A478-41A1886CF994}" srcOrd="0" destOrd="0" presId="urn:microsoft.com/office/officeart/2005/8/layout/hierarchy2"/>
    <dgm:cxn modelId="{39F31202-3B2D-47F9-8945-02A4E1B60BCD}" type="presParOf" srcId="{1C421AB5-216D-4494-A0B2-EAF000D33F20}" destId="{348793BB-D06A-4105-95FC-792683DC6C0A}" srcOrd="1" destOrd="0" presId="urn:microsoft.com/office/officeart/2005/8/layout/hierarchy2"/>
    <dgm:cxn modelId="{19E030C6-305E-48BD-8573-E7726C6BF400}" type="presParOf" srcId="{47C1435B-D863-4433-9943-9D986A913722}" destId="{1FE35304-CB74-4185-8BC5-6A3822FC8D47}" srcOrd="6" destOrd="0" presId="urn:microsoft.com/office/officeart/2005/8/layout/hierarchy2"/>
    <dgm:cxn modelId="{6CB97B40-E7E3-478D-8F7C-929B9B3AC5DD}" type="presParOf" srcId="{1FE35304-CB74-4185-8BC5-6A3822FC8D47}" destId="{2093B963-8DB2-41F9-8AC0-CE9E2CDE35E9}" srcOrd="0" destOrd="0" presId="urn:microsoft.com/office/officeart/2005/8/layout/hierarchy2"/>
    <dgm:cxn modelId="{1B3C57A1-8FD0-4192-B291-6708737CC86D}" type="presParOf" srcId="{47C1435B-D863-4433-9943-9D986A913722}" destId="{59AE6025-1AB6-43CD-9550-D2F2D3766C9B}" srcOrd="7" destOrd="0" presId="urn:microsoft.com/office/officeart/2005/8/layout/hierarchy2"/>
    <dgm:cxn modelId="{5D2B057C-ECE4-41F4-8BBF-E05A49D0C626}" type="presParOf" srcId="{59AE6025-1AB6-43CD-9550-D2F2D3766C9B}" destId="{06ED97AC-AA1F-4BFD-9407-80660660835F}" srcOrd="0" destOrd="0" presId="urn:microsoft.com/office/officeart/2005/8/layout/hierarchy2"/>
    <dgm:cxn modelId="{54096CF1-48D3-4459-B9C9-C91E1F844FFC}" type="presParOf" srcId="{59AE6025-1AB6-43CD-9550-D2F2D3766C9B}" destId="{1CEE2B46-70E1-4D06-B95D-6E43DEE78C5A}"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1">
            <a:schemeClr val="accent1"/>
          </a:lnRef>
          <a:fillRef idx="2">
            <a:schemeClr val="accent1"/>
          </a:fillRef>
          <a:effectRef idx="1">
            <a:schemeClr val="accent1"/>
          </a:effectRef>
          <a:fontRef idx="minor">
            <a:schemeClr val="dk1"/>
          </a:fontRef>
        </dgm:style>
      </dgm:prSet>
      <dgm:spPr/>
      <dgm:t>
        <a:bodyPr/>
        <a:lstStyle/>
        <a:p>
          <a:pPr marR="0" rtl="1" eaLnBrk="1" fontAlgn="base" latinLnBrk="0" hangingPunct="1">
            <a:buClrTx/>
            <a:buSzTx/>
            <a:buFontTx/>
            <a:tabLst/>
          </a:pPr>
          <a:r>
            <a:rPr kumimoji="0" lang="fa-IR" sz="1400" b="1" i="0" u="none" strike="noStrike" kern="1200" cap="none" normalizeH="0" baseline="0" dirty="0" smtClean="0">
              <a:ln/>
              <a:effectLst/>
              <a:latin typeface="Arial" pitchFamily="34" charset="0"/>
              <a:cs typeface="2  Farnaz" pitchFamily="2" charset="-78"/>
            </a:rPr>
            <a:t>عوامل مخل داخلی</a:t>
          </a:r>
          <a:endParaRPr lang="fa-IR" sz="14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latin typeface="Arial" pitchFamily="34" charset="0"/>
              <a:cs typeface="2  Farnaz" pitchFamily="2" charset="-78"/>
            </a:rPr>
            <a:t>موقعیت نامناسب استقرار بنا</a:t>
          </a:r>
          <a:endParaRPr lang="fa-IR" sz="1000" b="1" kern="1200" dirty="0" smtClean="0">
            <a:effectLst/>
            <a:latin typeface="+mn-lt"/>
            <a:ea typeface="+mn-ea"/>
            <a:cs typeface="2  Farnaz" pitchFamily="2" charset="-78"/>
          </a:endParaRPr>
        </a:p>
      </dgm:t>
    </dgm:pt>
    <dgm:pt modelId="{856EC76F-4361-466E-B337-32F49940B7FB}" type="parTrans" cxnId="{892B9AD0-B9A5-4082-8463-61BF207E86E3}">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sz="800" b="0" i="0" u="none" strike="noStrike" cap="none" normalizeH="0" baseline="0" dirty="0" smtClean="0">
              <a:ln/>
              <a:effectLst/>
              <a:latin typeface="Arial" pitchFamily="34" charset="0"/>
              <a:cs typeface="2  Farnaz" pitchFamily="2" charset="-78"/>
            </a:rPr>
            <a:t>ضعف شناخت در بکارگیری عناصر سازه ای</a:t>
          </a:r>
          <a:endParaRPr lang="fa-IR" sz="800" dirty="0">
            <a:effectLst/>
            <a:cs typeface="2  Farnaz" pitchFamily="2" charset="-78"/>
          </a:endParaRPr>
        </a:p>
      </dgm:t>
    </dgm:pt>
    <dgm:pt modelId="{9EFB3D40-81C3-4721-AFEF-EEB2B3B7E46A}" type="parTrans" cxnId="{964FEC55-E7EF-4678-8CB5-E3FCE925118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1">
            <a:schemeClr val="accent1"/>
          </a:lnRef>
          <a:fillRef idx="2">
            <a:schemeClr val="accent1"/>
          </a:fillRef>
          <a:effectRef idx="1">
            <a:schemeClr val="accent1"/>
          </a:effectRef>
          <a:fontRef idx="minor">
            <a:schemeClr val="dk1"/>
          </a:fontRef>
        </dgm:style>
      </dgm:prSet>
      <dgm:spPr/>
      <dgm:t>
        <a:bodyPr/>
        <a:lstStyle/>
        <a:p>
          <a:pPr rtl="1"/>
          <a:r>
            <a:rPr kumimoji="0" lang="fa-IR" sz="800" b="0" i="0" u="none" strike="noStrike" cap="none" normalizeH="0" baseline="0" dirty="0" smtClean="0">
              <a:ln/>
              <a:effectLst/>
              <a:latin typeface="Arial" pitchFamily="34" charset="0"/>
              <a:cs typeface="2  Farnaz" pitchFamily="2" charset="-78"/>
            </a:rPr>
            <a:t>ضعف شناخت عناصر ساخت(شناخت مصالح)</a:t>
          </a:r>
          <a:endParaRPr lang="fa-IR" sz="800" dirty="0">
            <a:effectLst/>
            <a:cs typeface="2  Farnaz" pitchFamily="2" charset="-78"/>
          </a:endParaRPr>
        </a:p>
      </dgm:t>
    </dgm:pt>
    <dgm:pt modelId="{6C5BA447-6F34-415C-AB10-E46FE376CE2F}" type="parTrans" cxnId="{8CAC14A5-E64D-4DDB-BAD5-BCA339C9C3BC}">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38DCFFF8-AE91-4D03-8B3D-51699EC24EB9}">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sz="800" b="0" i="0" u="none" strike="noStrike" cap="none" normalizeH="0" baseline="0" dirty="0" smtClean="0">
              <a:ln/>
              <a:effectLst/>
              <a:latin typeface="Arial" pitchFamily="34" charset="0"/>
              <a:cs typeface="2  Farnaz" pitchFamily="2" charset="-78"/>
            </a:rPr>
            <a:t>ضعف فرهنگی</a:t>
          </a:r>
          <a:endParaRPr lang="fa-IR" sz="800" dirty="0">
            <a:effectLst/>
            <a:cs typeface="2  Farnaz" pitchFamily="2" charset="-78"/>
          </a:endParaRPr>
        </a:p>
      </dgm:t>
    </dgm:pt>
    <dgm:pt modelId="{37D5C430-3855-4775-B40A-A43B4B39B70C}" type="parTrans" cxnId="{504A08E1-9F10-42CB-8679-D39C740B1DD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cs typeface="2  Farnaz" pitchFamily="2" charset="-78"/>
          </a:endParaRPr>
        </a:p>
      </dgm:t>
    </dgm:pt>
    <dgm:pt modelId="{03F62B69-A637-485A-BE51-22694165191C}" type="sibTrans" cxnId="{504A08E1-9F10-42CB-8679-D39C740B1DDA}">
      <dgm:prSet/>
      <dgm:spPr/>
      <dgm:t>
        <a:bodyPr/>
        <a:lstStyle/>
        <a:p>
          <a:pPr rtl="1"/>
          <a:endParaRPr lang="fa-IR">
            <a:effectLst>
              <a:outerShdw blurRad="38100" dist="38100" dir="2700000" algn="tl">
                <a:srgbClr val="000000">
                  <a:alpha val="43137"/>
                </a:srgbClr>
              </a:outerShdw>
            </a:effectLst>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4"/>
      <dgm:spPr/>
      <dgm:t>
        <a:bodyPr/>
        <a:lstStyle/>
        <a:p>
          <a:pPr rtl="1"/>
          <a:endParaRPr lang="fa-IR"/>
        </a:p>
      </dgm:t>
    </dgm:pt>
    <dgm:pt modelId="{15EE6995-93E7-419F-B8D5-5FF530C216E6}" type="pres">
      <dgm:prSet presAssocID="{856EC76F-4361-466E-B337-32F49940B7FB}" presName="connTx" presStyleLbl="parChTrans1D2"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4"/>
      <dgm:spPr/>
      <dgm:t>
        <a:bodyPr/>
        <a:lstStyle/>
        <a:p>
          <a:pPr rtl="1"/>
          <a:endParaRPr lang="fa-IR"/>
        </a:p>
      </dgm:t>
    </dgm:pt>
    <dgm:pt modelId="{8A7AAC93-B680-4009-A17D-59C0B5FC57ED}" type="pres">
      <dgm:prSet presAssocID="{9EFB3D40-81C3-4721-AFEF-EEB2B3B7E46A}" presName="connTx" presStyleLbl="parChTrans1D2" presStyleIdx="1" presStyleCnt="4"/>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4">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4"/>
      <dgm:spPr/>
      <dgm:t>
        <a:bodyPr/>
        <a:lstStyle/>
        <a:p>
          <a:pPr rtl="1"/>
          <a:endParaRPr lang="fa-IR"/>
        </a:p>
      </dgm:t>
    </dgm:pt>
    <dgm:pt modelId="{5F25E1A2-77B0-4772-94AD-FFB573A2A8D0}" type="pres">
      <dgm:prSet presAssocID="{6C5BA447-6F34-415C-AB10-E46FE376CE2F}" presName="connTx" presStyleLbl="parChTrans1D2" presStyleIdx="2" presStyleCnt="4"/>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4">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 modelId="{1FE35304-CB74-4185-8BC5-6A3822FC8D47}" type="pres">
      <dgm:prSet presAssocID="{37D5C430-3855-4775-B40A-A43B4B39B70C}" presName="conn2-1" presStyleLbl="parChTrans1D2" presStyleIdx="3" presStyleCnt="4"/>
      <dgm:spPr/>
      <dgm:t>
        <a:bodyPr/>
        <a:lstStyle/>
        <a:p>
          <a:pPr rtl="1"/>
          <a:endParaRPr lang="fa-IR"/>
        </a:p>
      </dgm:t>
    </dgm:pt>
    <dgm:pt modelId="{2093B963-8DB2-41F9-8AC0-CE9E2CDE35E9}" type="pres">
      <dgm:prSet presAssocID="{37D5C430-3855-4775-B40A-A43B4B39B70C}" presName="connTx" presStyleLbl="parChTrans1D2" presStyleIdx="3" presStyleCnt="4"/>
      <dgm:spPr/>
      <dgm:t>
        <a:bodyPr/>
        <a:lstStyle/>
        <a:p>
          <a:pPr rtl="1"/>
          <a:endParaRPr lang="fa-IR"/>
        </a:p>
      </dgm:t>
    </dgm:pt>
    <dgm:pt modelId="{59AE6025-1AB6-43CD-9550-D2F2D3766C9B}" type="pres">
      <dgm:prSet presAssocID="{38DCFFF8-AE91-4D03-8B3D-51699EC24EB9}" presName="root2" presStyleCnt="0"/>
      <dgm:spPr/>
    </dgm:pt>
    <dgm:pt modelId="{06ED97AC-AA1F-4BFD-9407-80660660835F}" type="pres">
      <dgm:prSet presAssocID="{38DCFFF8-AE91-4D03-8B3D-51699EC24EB9}" presName="LevelTwoTextNode" presStyleLbl="node2" presStyleIdx="3" presStyleCnt="4">
        <dgm:presLayoutVars>
          <dgm:chPref val="3"/>
        </dgm:presLayoutVars>
      </dgm:prSet>
      <dgm:spPr/>
      <dgm:t>
        <a:bodyPr/>
        <a:lstStyle/>
        <a:p>
          <a:pPr rtl="1"/>
          <a:endParaRPr lang="fa-IR"/>
        </a:p>
      </dgm:t>
    </dgm:pt>
    <dgm:pt modelId="{1CEE2B46-70E1-4D06-B95D-6E43DEE78C5A}" type="pres">
      <dgm:prSet presAssocID="{38DCFFF8-AE91-4D03-8B3D-51699EC24EB9}" presName="level3hierChild" presStyleCnt="0"/>
      <dgm:spPr/>
    </dgm:pt>
  </dgm:ptLst>
  <dgm:cxnLst>
    <dgm:cxn modelId="{964FEC55-E7EF-4678-8CB5-E3FCE9251180}" srcId="{F5242C25-719B-4417-86FE-0E288334FC30}" destId="{F0D4EE0B-EF98-4031-A5DD-F03FCC97E37F}" srcOrd="1" destOrd="0" parTransId="{9EFB3D40-81C3-4721-AFEF-EEB2B3B7E46A}" sibTransId="{28ABC8CA-C6E6-4E75-822B-FAE9A7FF97A3}"/>
    <dgm:cxn modelId="{2CB70E41-E8E0-434B-A908-399A05671B49}" type="presOf" srcId="{F0D4EE0B-EF98-4031-A5DD-F03FCC97E37F}" destId="{AFAEEEC3-E300-48F5-A371-24126C42B3FF}"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528F066B-3410-4A95-B037-7F652290058E}" type="presOf" srcId="{6C5BA447-6F34-415C-AB10-E46FE376CE2F}" destId="{5F25E1A2-77B0-4772-94AD-FFB573A2A8D0}" srcOrd="1"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E880DA9E-6D13-43AF-879E-413AD3352F9E}" type="presOf" srcId="{38DCFFF8-AE91-4D03-8B3D-51699EC24EB9}" destId="{06ED97AC-AA1F-4BFD-9407-80660660835F}" srcOrd="0" destOrd="0" presId="urn:microsoft.com/office/officeart/2005/8/layout/hierarchy2"/>
    <dgm:cxn modelId="{1539184E-27E4-4D56-9939-259DF338DE7E}" type="presOf" srcId="{F5242C25-719B-4417-86FE-0E288334FC30}" destId="{1BC1C976-B0A0-4776-9248-5380582F1F23}" srcOrd="0" destOrd="0" presId="urn:microsoft.com/office/officeart/2005/8/layout/hierarchy2"/>
    <dgm:cxn modelId="{0F83F80F-2BE0-4B3E-B4EC-BFBB656E0594}" type="presOf" srcId="{37D5C430-3855-4775-B40A-A43B4B39B70C}" destId="{2093B963-8DB2-41F9-8AC0-CE9E2CDE35E9}" srcOrd="1" destOrd="0" presId="urn:microsoft.com/office/officeart/2005/8/layout/hierarchy2"/>
    <dgm:cxn modelId="{DC429875-5D38-4D9D-86C5-3AAB6D930242}" type="presOf" srcId="{9EFB3D40-81C3-4721-AFEF-EEB2B3B7E46A}" destId="{73307F7A-456C-46A1-8E0B-34C2AE54AFAB}" srcOrd="0" destOrd="0" presId="urn:microsoft.com/office/officeart/2005/8/layout/hierarchy2"/>
    <dgm:cxn modelId="{51EA65DC-AC3F-4AF6-9607-5046216AABCE}" type="presOf" srcId="{856EC76F-4361-466E-B337-32F49940B7FB}" destId="{15EE6995-93E7-419F-B8D5-5FF530C216E6}" srcOrd="1" destOrd="0" presId="urn:microsoft.com/office/officeart/2005/8/layout/hierarchy2"/>
    <dgm:cxn modelId="{D269C5D9-882E-4331-9E5E-6CE7BB05169D}" type="presOf" srcId="{37D5C430-3855-4775-B40A-A43B4B39B70C}" destId="{1FE35304-CB74-4185-8BC5-6A3822FC8D47}" srcOrd="0" destOrd="0" presId="urn:microsoft.com/office/officeart/2005/8/layout/hierarchy2"/>
    <dgm:cxn modelId="{F7E8D083-16E8-4F6C-A2B2-1547282004E7}" type="presOf" srcId="{6C5BA447-6F34-415C-AB10-E46FE376CE2F}" destId="{6924FDA5-AB82-4BB8-B3AE-FBAE7219991D}" srcOrd="0" destOrd="0" presId="urn:microsoft.com/office/officeart/2005/8/layout/hierarchy2"/>
    <dgm:cxn modelId="{504A08E1-9F10-42CB-8679-D39C740B1DDA}" srcId="{F5242C25-719B-4417-86FE-0E288334FC30}" destId="{38DCFFF8-AE91-4D03-8B3D-51699EC24EB9}" srcOrd="3" destOrd="0" parTransId="{37D5C430-3855-4775-B40A-A43B4B39B70C}" sibTransId="{03F62B69-A637-485A-BE51-22694165191C}"/>
    <dgm:cxn modelId="{3341F803-1E25-49A2-B2B9-3F4272B68674}" type="presOf" srcId="{9EFB3D40-81C3-4721-AFEF-EEB2B3B7E46A}" destId="{8A7AAC93-B680-4009-A17D-59C0B5FC57ED}" srcOrd="1" destOrd="0" presId="urn:microsoft.com/office/officeart/2005/8/layout/hierarchy2"/>
    <dgm:cxn modelId="{89092BA6-81E5-44FB-9DC2-082656AF6736}" type="presOf" srcId="{856EC76F-4361-466E-B337-32F49940B7FB}" destId="{86AF255E-5496-4203-8A29-B151AE98E52B}" srcOrd="0" destOrd="0" presId="urn:microsoft.com/office/officeart/2005/8/layout/hierarchy2"/>
    <dgm:cxn modelId="{D8E6AB07-98BE-418A-869A-6D7F2701A38D}" type="presOf" srcId="{46F3D17B-5041-48E9-B0F0-8AF853D15B17}" destId="{A6993D0C-EA7B-4565-A478-41A1886CF994}" srcOrd="0" destOrd="0" presId="urn:microsoft.com/office/officeart/2005/8/layout/hierarchy2"/>
    <dgm:cxn modelId="{892B9AD0-B9A5-4082-8463-61BF207E86E3}" srcId="{F5242C25-719B-4417-86FE-0E288334FC30}" destId="{7EEC5D24-0E37-49B9-832F-13E25604CD30}" srcOrd="0" destOrd="0" parTransId="{856EC76F-4361-466E-B337-32F49940B7FB}" sibTransId="{7A1A01EA-4295-454B-BC45-70EF2F429433}"/>
    <dgm:cxn modelId="{20D13803-5C1F-43C8-A952-B8A661BAC0FA}" type="presOf" srcId="{4FD787A0-05F6-4517-97FA-FFCFC984DEB6}" destId="{5686A424-C0E5-4267-9246-E7211E74B059}" srcOrd="0" destOrd="0" presId="urn:microsoft.com/office/officeart/2005/8/layout/hierarchy2"/>
    <dgm:cxn modelId="{E53337F2-D98C-4F1C-A69C-8AA8E4590F91}" type="presOf" srcId="{7EEC5D24-0E37-49B9-832F-13E25604CD30}" destId="{8E1D12C9-7C45-4293-B626-BA73D6F2CEA3}" srcOrd="0" destOrd="0" presId="urn:microsoft.com/office/officeart/2005/8/layout/hierarchy2"/>
    <dgm:cxn modelId="{3105E919-7639-4A71-A96C-1E04E9FA006B}" type="presParOf" srcId="{5686A424-C0E5-4267-9246-E7211E74B059}" destId="{70EC3CFD-9AC3-4DAB-81FC-AB14D248D924}" srcOrd="0" destOrd="0" presId="urn:microsoft.com/office/officeart/2005/8/layout/hierarchy2"/>
    <dgm:cxn modelId="{60108B8D-ACC9-4C0B-98A3-396E416E3C10}" type="presParOf" srcId="{70EC3CFD-9AC3-4DAB-81FC-AB14D248D924}" destId="{1BC1C976-B0A0-4776-9248-5380582F1F23}" srcOrd="0" destOrd="0" presId="urn:microsoft.com/office/officeart/2005/8/layout/hierarchy2"/>
    <dgm:cxn modelId="{5ED3C056-2694-498C-9DB5-E3F8DF9CED97}" type="presParOf" srcId="{70EC3CFD-9AC3-4DAB-81FC-AB14D248D924}" destId="{47C1435B-D863-4433-9943-9D986A913722}" srcOrd="1" destOrd="0" presId="urn:microsoft.com/office/officeart/2005/8/layout/hierarchy2"/>
    <dgm:cxn modelId="{A88FC17C-3F0F-4C63-9951-C1DE88C6A39A}" type="presParOf" srcId="{47C1435B-D863-4433-9943-9D986A913722}" destId="{86AF255E-5496-4203-8A29-B151AE98E52B}" srcOrd="0" destOrd="0" presId="urn:microsoft.com/office/officeart/2005/8/layout/hierarchy2"/>
    <dgm:cxn modelId="{770C3319-66F9-4905-8A6D-C57E8D137771}" type="presParOf" srcId="{86AF255E-5496-4203-8A29-B151AE98E52B}" destId="{15EE6995-93E7-419F-B8D5-5FF530C216E6}" srcOrd="0" destOrd="0" presId="urn:microsoft.com/office/officeart/2005/8/layout/hierarchy2"/>
    <dgm:cxn modelId="{091C9F12-30BD-484A-902C-D93B0669778D}" type="presParOf" srcId="{47C1435B-D863-4433-9943-9D986A913722}" destId="{D0260B7C-F3E5-4810-8B24-E7D3D07082AC}" srcOrd="1" destOrd="0" presId="urn:microsoft.com/office/officeart/2005/8/layout/hierarchy2"/>
    <dgm:cxn modelId="{584D98DE-51E2-4D20-A001-AE7A44FEACA2}" type="presParOf" srcId="{D0260B7C-F3E5-4810-8B24-E7D3D07082AC}" destId="{8E1D12C9-7C45-4293-B626-BA73D6F2CEA3}" srcOrd="0" destOrd="0" presId="urn:microsoft.com/office/officeart/2005/8/layout/hierarchy2"/>
    <dgm:cxn modelId="{31DBABE2-6178-4F0D-A0C1-DEB3C90A0C5A}" type="presParOf" srcId="{D0260B7C-F3E5-4810-8B24-E7D3D07082AC}" destId="{E9A760F7-E705-4726-B5C5-8FEBF8BB7603}" srcOrd="1" destOrd="0" presId="urn:microsoft.com/office/officeart/2005/8/layout/hierarchy2"/>
    <dgm:cxn modelId="{4D9B8D6E-CC02-4C81-ABBB-49B5F10B104C}" type="presParOf" srcId="{47C1435B-D863-4433-9943-9D986A913722}" destId="{73307F7A-456C-46A1-8E0B-34C2AE54AFAB}" srcOrd="2" destOrd="0" presId="urn:microsoft.com/office/officeart/2005/8/layout/hierarchy2"/>
    <dgm:cxn modelId="{45FA5786-4E2A-47C4-BEC3-5DDD287EBD69}" type="presParOf" srcId="{73307F7A-456C-46A1-8E0B-34C2AE54AFAB}" destId="{8A7AAC93-B680-4009-A17D-59C0B5FC57ED}" srcOrd="0" destOrd="0" presId="urn:microsoft.com/office/officeart/2005/8/layout/hierarchy2"/>
    <dgm:cxn modelId="{B553210C-F266-4FD6-AC36-EE2DD67ACDC2}" type="presParOf" srcId="{47C1435B-D863-4433-9943-9D986A913722}" destId="{DE19AB76-E385-44A5-8255-E1FC56E03BE1}" srcOrd="3" destOrd="0" presId="urn:microsoft.com/office/officeart/2005/8/layout/hierarchy2"/>
    <dgm:cxn modelId="{70506470-A5EC-498D-88FD-0F145369A870}" type="presParOf" srcId="{DE19AB76-E385-44A5-8255-E1FC56E03BE1}" destId="{AFAEEEC3-E300-48F5-A371-24126C42B3FF}" srcOrd="0" destOrd="0" presId="urn:microsoft.com/office/officeart/2005/8/layout/hierarchy2"/>
    <dgm:cxn modelId="{BEC2F48E-B838-4D4A-A5C8-A6963930049E}" type="presParOf" srcId="{DE19AB76-E385-44A5-8255-E1FC56E03BE1}" destId="{2A0F5982-8BF4-4135-A0AA-9EFED390820D}" srcOrd="1" destOrd="0" presId="urn:microsoft.com/office/officeart/2005/8/layout/hierarchy2"/>
    <dgm:cxn modelId="{AE455D29-A562-4442-9DA5-7458C334739C}" type="presParOf" srcId="{47C1435B-D863-4433-9943-9D986A913722}" destId="{6924FDA5-AB82-4BB8-B3AE-FBAE7219991D}" srcOrd="4" destOrd="0" presId="urn:microsoft.com/office/officeart/2005/8/layout/hierarchy2"/>
    <dgm:cxn modelId="{30B13B58-B9EF-492D-B46A-0ADEE778DEFA}" type="presParOf" srcId="{6924FDA5-AB82-4BB8-B3AE-FBAE7219991D}" destId="{5F25E1A2-77B0-4772-94AD-FFB573A2A8D0}" srcOrd="0" destOrd="0" presId="urn:microsoft.com/office/officeart/2005/8/layout/hierarchy2"/>
    <dgm:cxn modelId="{1AB95D3B-BCFF-42B3-8AD0-3AA6C4687FAB}" type="presParOf" srcId="{47C1435B-D863-4433-9943-9D986A913722}" destId="{1C421AB5-216D-4494-A0B2-EAF000D33F20}" srcOrd="5" destOrd="0" presId="urn:microsoft.com/office/officeart/2005/8/layout/hierarchy2"/>
    <dgm:cxn modelId="{1FAD2EA1-9D3D-4993-9414-8A1560AD5DEC}" type="presParOf" srcId="{1C421AB5-216D-4494-A0B2-EAF000D33F20}" destId="{A6993D0C-EA7B-4565-A478-41A1886CF994}" srcOrd="0" destOrd="0" presId="urn:microsoft.com/office/officeart/2005/8/layout/hierarchy2"/>
    <dgm:cxn modelId="{B45BC160-8618-420A-9B54-98EDEFFFDA1D}" type="presParOf" srcId="{1C421AB5-216D-4494-A0B2-EAF000D33F20}" destId="{348793BB-D06A-4105-95FC-792683DC6C0A}" srcOrd="1" destOrd="0" presId="urn:microsoft.com/office/officeart/2005/8/layout/hierarchy2"/>
    <dgm:cxn modelId="{C0A4BEBA-36FB-4410-9EF2-94F3D953857F}" type="presParOf" srcId="{47C1435B-D863-4433-9943-9D986A913722}" destId="{1FE35304-CB74-4185-8BC5-6A3822FC8D47}" srcOrd="6" destOrd="0" presId="urn:microsoft.com/office/officeart/2005/8/layout/hierarchy2"/>
    <dgm:cxn modelId="{EBD5B489-CCBE-48A5-B430-9830A4CA2677}" type="presParOf" srcId="{1FE35304-CB74-4185-8BC5-6A3822FC8D47}" destId="{2093B963-8DB2-41F9-8AC0-CE9E2CDE35E9}" srcOrd="0" destOrd="0" presId="urn:microsoft.com/office/officeart/2005/8/layout/hierarchy2"/>
    <dgm:cxn modelId="{722B87BE-74CB-41D3-881B-398BC16F3CF4}" type="presParOf" srcId="{47C1435B-D863-4433-9943-9D986A913722}" destId="{59AE6025-1AB6-43CD-9550-D2F2D3766C9B}" srcOrd="7" destOrd="0" presId="urn:microsoft.com/office/officeart/2005/8/layout/hierarchy2"/>
    <dgm:cxn modelId="{4B49A82A-5272-49B9-9528-76BA9322DB4D}" type="presParOf" srcId="{59AE6025-1AB6-43CD-9550-D2F2D3766C9B}" destId="{06ED97AC-AA1F-4BFD-9407-80660660835F}" srcOrd="0" destOrd="0" presId="urn:microsoft.com/office/officeart/2005/8/layout/hierarchy2"/>
    <dgm:cxn modelId="{8EF27401-38D7-4FCD-9B3E-8C0AD4EFF326}" type="presParOf" srcId="{59AE6025-1AB6-43CD-9550-D2F2D3766C9B}" destId="{1CEE2B46-70E1-4D06-B95D-6E43DEE78C5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1">
            <a:schemeClr val="accent1"/>
          </a:lnRef>
          <a:fillRef idx="2">
            <a:schemeClr val="accent1"/>
          </a:fillRef>
          <a:effectRef idx="1">
            <a:schemeClr val="accent1"/>
          </a:effectRef>
          <a:fontRef idx="minor">
            <a:schemeClr val="dk1"/>
          </a:fontRef>
        </dgm:style>
      </dgm:prSet>
      <dgm:spPr/>
      <dgm:t>
        <a:bodyPr/>
        <a:lstStyle/>
        <a:p>
          <a:pPr marR="0" rtl="1" eaLnBrk="1" fontAlgn="base" latinLnBrk="0" hangingPunct="1">
            <a:buClrTx/>
            <a:buSzTx/>
            <a:buFontTx/>
            <a:tabLst/>
          </a:pPr>
          <a:r>
            <a:rPr kumimoji="0" lang="fa-IR" sz="1400" b="1"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مخل داخلی</a:t>
          </a:r>
          <a:endParaRPr lang="fa-IR" sz="1400" b="1" kern="1200" dirty="0" smtClean="0">
            <a:effectLst>
              <a:outerShdw blurRad="38100" dist="38100" dir="2700000" algn="tl">
                <a:srgbClr val="000000">
                  <a:alpha val="43137"/>
                </a:srgbClr>
              </a:outerShdw>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kumimoji="0" lang="fa-IR" sz="10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موقعیت نامناسب استقرار بنا</a:t>
          </a:r>
          <a:endParaRPr lang="fa-IR" sz="1000" b="1" kern="1200" dirty="0" smtClean="0">
            <a:effectLst>
              <a:outerShdw blurRad="38100" dist="38100" dir="2700000" algn="tl">
                <a:srgbClr val="000000">
                  <a:alpha val="43137"/>
                </a:srgbClr>
              </a:outerShdw>
            </a:effectLst>
            <a:latin typeface="+mn-lt"/>
            <a:ea typeface="+mn-ea"/>
            <a:cs typeface="2  Farnaz" pitchFamily="2" charset="-78"/>
          </a:endParaRPr>
        </a:p>
      </dgm:t>
    </dgm:pt>
    <dgm:pt modelId="{856EC76F-4361-466E-B337-32F49940B7FB}" type="parTrans" cxnId="{892B9AD0-B9A5-4082-8463-61BF207E86E3}">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outerShdw blurRad="38100" dist="38100" dir="2700000" algn="tl">
                <a:srgbClr val="000000">
                  <a:alpha val="43137"/>
                </a:srgbClr>
              </a:outerShdw>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sz="800"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در بکارگیری عناصر سازه ای</a:t>
          </a:r>
          <a:endParaRPr lang="fa-IR" sz="800" dirty="0">
            <a:effectLst>
              <a:outerShdw blurRad="38100" dist="38100" dir="2700000" algn="tl">
                <a:srgbClr val="000000">
                  <a:alpha val="43137"/>
                </a:srgbClr>
              </a:outerShdw>
            </a:effectLst>
            <a:cs typeface="2  Farnaz" pitchFamily="2" charset="-78"/>
          </a:endParaRPr>
        </a:p>
      </dgm:t>
    </dgm:pt>
    <dgm:pt modelId="{9EFB3D40-81C3-4721-AFEF-EEB2B3B7E46A}" type="parTrans" cxnId="{964FEC55-E7EF-4678-8CB5-E3FCE925118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outerShdw blurRad="38100" dist="38100" dir="2700000" algn="tl">
                <a:srgbClr val="000000">
                  <a:alpha val="43137"/>
                </a:srgbClr>
              </a:outerShdw>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custT="1">
        <dgm:style>
          <a:lnRef idx="1">
            <a:schemeClr val="accent1"/>
          </a:lnRef>
          <a:fillRef idx="2">
            <a:schemeClr val="accent1"/>
          </a:fillRef>
          <a:effectRef idx="1">
            <a:schemeClr val="accent1"/>
          </a:effectRef>
          <a:fontRef idx="minor">
            <a:schemeClr val="dk1"/>
          </a:fontRef>
        </dgm:style>
      </dgm:prSet>
      <dgm:spPr/>
      <dgm:t>
        <a:bodyPr/>
        <a:lstStyle/>
        <a:p>
          <a:pPr rtl="1"/>
          <a:r>
            <a:rPr kumimoji="0" lang="fa-IR" sz="800"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عناصر ساخت(شناخت مصالح)</a:t>
          </a:r>
          <a:endParaRPr lang="fa-IR" sz="800" dirty="0">
            <a:effectLst>
              <a:outerShdw blurRad="38100" dist="38100" dir="2700000" algn="tl">
                <a:srgbClr val="000000">
                  <a:alpha val="43137"/>
                </a:srgbClr>
              </a:outerShdw>
            </a:effectLst>
            <a:cs typeface="2  Farnaz" pitchFamily="2" charset="-78"/>
          </a:endParaRPr>
        </a:p>
      </dgm:t>
    </dgm:pt>
    <dgm:pt modelId="{6C5BA447-6F34-415C-AB10-E46FE376CE2F}" type="parTrans" cxnId="{8CAC14A5-E64D-4DDB-BAD5-BCA339C9C3BC}">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outerShdw blurRad="38100" dist="38100" dir="2700000" algn="tl">
                <a:srgbClr val="000000">
                  <a:alpha val="43137"/>
                </a:srgbClr>
              </a:outerShdw>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38DCFFF8-AE91-4D03-8B3D-51699EC24EB9}">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kumimoji="0" lang="fa-IR" sz="800" b="0" i="0" u="none" strike="noStrike"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فرهنگی</a:t>
          </a:r>
          <a:endParaRPr lang="fa-IR" sz="800" dirty="0">
            <a:effectLst>
              <a:outerShdw blurRad="38100" dist="38100" dir="2700000" algn="tl">
                <a:srgbClr val="000000">
                  <a:alpha val="43137"/>
                </a:srgbClr>
              </a:outerShdw>
            </a:effectLst>
            <a:cs typeface="2  Farnaz" pitchFamily="2" charset="-78"/>
          </a:endParaRPr>
        </a:p>
      </dgm:t>
    </dgm:pt>
    <dgm:pt modelId="{37D5C430-3855-4775-B40A-A43B4B39B70C}" type="parTrans" cxnId="{504A08E1-9F10-42CB-8679-D39C740B1DD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sz="500">
            <a:effectLst>
              <a:outerShdw blurRad="38100" dist="38100" dir="2700000" algn="tl">
                <a:srgbClr val="000000">
                  <a:alpha val="43137"/>
                </a:srgbClr>
              </a:outerShdw>
            </a:effectLst>
            <a:cs typeface="2  Farnaz" pitchFamily="2" charset="-78"/>
          </a:endParaRPr>
        </a:p>
      </dgm:t>
    </dgm:pt>
    <dgm:pt modelId="{03F62B69-A637-485A-BE51-22694165191C}" type="sibTrans" cxnId="{504A08E1-9F10-42CB-8679-D39C740B1DDA}">
      <dgm:prSet/>
      <dgm:spPr/>
      <dgm:t>
        <a:bodyPr/>
        <a:lstStyle/>
        <a:p>
          <a:pPr rtl="1"/>
          <a:endParaRPr lang="fa-IR">
            <a:effectLst>
              <a:outerShdw blurRad="38100" dist="38100" dir="2700000" algn="tl">
                <a:srgbClr val="000000">
                  <a:alpha val="43137"/>
                </a:srgbClr>
              </a:outerShdw>
            </a:effectLst>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4"/>
      <dgm:spPr/>
      <dgm:t>
        <a:bodyPr/>
        <a:lstStyle/>
        <a:p>
          <a:pPr rtl="1"/>
          <a:endParaRPr lang="fa-IR"/>
        </a:p>
      </dgm:t>
    </dgm:pt>
    <dgm:pt modelId="{15EE6995-93E7-419F-B8D5-5FF530C216E6}" type="pres">
      <dgm:prSet presAssocID="{856EC76F-4361-466E-B337-32F49940B7FB}" presName="connTx" presStyleLbl="parChTrans1D2" presStyleIdx="0" presStyleCnt="4"/>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4">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4"/>
      <dgm:spPr/>
      <dgm:t>
        <a:bodyPr/>
        <a:lstStyle/>
        <a:p>
          <a:pPr rtl="1"/>
          <a:endParaRPr lang="fa-IR"/>
        </a:p>
      </dgm:t>
    </dgm:pt>
    <dgm:pt modelId="{8A7AAC93-B680-4009-A17D-59C0B5FC57ED}" type="pres">
      <dgm:prSet presAssocID="{9EFB3D40-81C3-4721-AFEF-EEB2B3B7E46A}" presName="connTx" presStyleLbl="parChTrans1D2" presStyleIdx="1" presStyleCnt="4"/>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4">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4"/>
      <dgm:spPr/>
      <dgm:t>
        <a:bodyPr/>
        <a:lstStyle/>
        <a:p>
          <a:pPr rtl="1"/>
          <a:endParaRPr lang="fa-IR"/>
        </a:p>
      </dgm:t>
    </dgm:pt>
    <dgm:pt modelId="{5F25E1A2-77B0-4772-94AD-FFB573A2A8D0}" type="pres">
      <dgm:prSet presAssocID="{6C5BA447-6F34-415C-AB10-E46FE376CE2F}" presName="connTx" presStyleLbl="parChTrans1D2" presStyleIdx="2" presStyleCnt="4"/>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4">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 modelId="{1FE35304-CB74-4185-8BC5-6A3822FC8D47}" type="pres">
      <dgm:prSet presAssocID="{37D5C430-3855-4775-B40A-A43B4B39B70C}" presName="conn2-1" presStyleLbl="parChTrans1D2" presStyleIdx="3" presStyleCnt="4"/>
      <dgm:spPr/>
      <dgm:t>
        <a:bodyPr/>
        <a:lstStyle/>
        <a:p>
          <a:pPr rtl="1"/>
          <a:endParaRPr lang="fa-IR"/>
        </a:p>
      </dgm:t>
    </dgm:pt>
    <dgm:pt modelId="{2093B963-8DB2-41F9-8AC0-CE9E2CDE35E9}" type="pres">
      <dgm:prSet presAssocID="{37D5C430-3855-4775-B40A-A43B4B39B70C}" presName="connTx" presStyleLbl="parChTrans1D2" presStyleIdx="3" presStyleCnt="4"/>
      <dgm:spPr/>
      <dgm:t>
        <a:bodyPr/>
        <a:lstStyle/>
        <a:p>
          <a:pPr rtl="1"/>
          <a:endParaRPr lang="fa-IR"/>
        </a:p>
      </dgm:t>
    </dgm:pt>
    <dgm:pt modelId="{59AE6025-1AB6-43CD-9550-D2F2D3766C9B}" type="pres">
      <dgm:prSet presAssocID="{38DCFFF8-AE91-4D03-8B3D-51699EC24EB9}" presName="root2" presStyleCnt="0"/>
      <dgm:spPr/>
    </dgm:pt>
    <dgm:pt modelId="{06ED97AC-AA1F-4BFD-9407-80660660835F}" type="pres">
      <dgm:prSet presAssocID="{38DCFFF8-AE91-4D03-8B3D-51699EC24EB9}" presName="LevelTwoTextNode" presStyleLbl="node2" presStyleIdx="3" presStyleCnt="4">
        <dgm:presLayoutVars>
          <dgm:chPref val="3"/>
        </dgm:presLayoutVars>
      </dgm:prSet>
      <dgm:spPr/>
      <dgm:t>
        <a:bodyPr/>
        <a:lstStyle/>
        <a:p>
          <a:pPr rtl="1"/>
          <a:endParaRPr lang="fa-IR"/>
        </a:p>
      </dgm:t>
    </dgm:pt>
    <dgm:pt modelId="{1CEE2B46-70E1-4D06-B95D-6E43DEE78C5A}" type="pres">
      <dgm:prSet presAssocID="{38DCFFF8-AE91-4D03-8B3D-51699EC24EB9}" presName="level3hierChild" presStyleCnt="0"/>
      <dgm:spPr/>
    </dgm:pt>
  </dgm:ptLst>
  <dgm:cxnLst>
    <dgm:cxn modelId="{3F385A51-1011-4CFE-8B84-9E96A4F661D7}" type="presOf" srcId="{4FD787A0-05F6-4517-97FA-FFCFC984DEB6}" destId="{5686A424-C0E5-4267-9246-E7211E74B059}" srcOrd="0" destOrd="0" presId="urn:microsoft.com/office/officeart/2005/8/layout/hierarchy2"/>
    <dgm:cxn modelId="{892B9AD0-B9A5-4082-8463-61BF207E86E3}" srcId="{F5242C25-719B-4417-86FE-0E288334FC30}" destId="{7EEC5D24-0E37-49B9-832F-13E25604CD30}" srcOrd="0" destOrd="0" parTransId="{856EC76F-4361-466E-B337-32F49940B7FB}" sibTransId="{7A1A01EA-4295-454B-BC45-70EF2F429433}"/>
    <dgm:cxn modelId="{CE063034-68C0-4743-9841-8641AA4F4B78}" type="presOf" srcId="{7EEC5D24-0E37-49B9-832F-13E25604CD30}" destId="{8E1D12C9-7C45-4293-B626-BA73D6F2CEA3}" srcOrd="0" destOrd="0" presId="urn:microsoft.com/office/officeart/2005/8/layout/hierarchy2"/>
    <dgm:cxn modelId="{12F93782-3CC4-4BDB-9CD4-4AE8E958A3D2}" type="presOf" srcId="{9EFB3D40-81C3-4721-AFEF-EEB2B3B7E46A}" destId="{73307F7A-456C-46A1-8E0B-34C2AE54AFAB}" srcOrd="0" destOrd="0" presId="urn:microsoft.com/office/officeart/2005/8/layout/hierarchy2"/>
    <dgm:cxn modelId="{E9C1F68D-A174-45D3-A167-7BE23F4B979D}" type="presOf" srcId="{856EC76F-4361-466E-B337-32F49940B7FB}" destId="{15EE6995-93E7-419F-B8D5-5FF530C216E6}" srcOrd="1" destOrd="0" presId="urn:microsoft.com/office/officeart/2005/8/layout/hierarchy2"/>
    <dgm:cxn modelId="{964FEC55-E7EF-4678-8CB5-E3FCE9251180}" srcId="{F5242C25-719B-4417-86FE-0E288334FC30}" destId="{F0D4EE0B-EF98-4031-A5DD-F03FCC97E37F}" srcOrd="1" destOrd="0" parTransId="{9EFB3D40-81C3-4721-AFEF-EEB2B3B7E46A}" sibTransId="{28ABC8CA-C6E6-4E75-822B-FAE9A7FF97A3}"/>
    <dgm:cxn modelId="{DFEBA7D0-E37D-4CA8-8835-76B314C4DD82}" srcId="{4FD787A0-05F6-4517-97FA-FFCFC984DEB6}" destId="{F5242C25-719B-4417-86FE-0E288334FC30}" srcOrd="0" destOrd="0" parTransId="{1D48F2ED-F6AA-435B-9F4C-C118905C3D32}" sibTransId="{A3EA4108-7C67-44AB-A764-AC467C8DB27A}"/>
    <dgm:cxn modelId="{A65F0F66-5F47-40D4-B12E-1933A67840B6}" type="presOf" srcId="{6C5BA447-6F34-415C-AB10-E46FE376CE2F}" destId="{5F25E1A2-77B0-4772-94AD-FFB573A2A8D0}" srcOrd="1" destOrd="0" presId="urn:microsoft.com/office/officeart/2005/8/layout/hierarchy2"/>
    <dgm:cxn modelId="{D4863732-408A-4666-A331-68A38A77D20A}" type="presOf" srcId="{6C5BA447-6F34-415C-AB10-E46FE376CE2F}" destId="{6924FDA5-AB82-4BB8-B3AE-FBAE7219991D}" srcOrd="0" destOrd="0" presId="urn:microsoft.com/office/officeart/2005/8/layout/hierarchy2"/>
    <dgm:cxn modelId="{697E2489-E68C-4354-90BB-C7B519376527}" type="presOf" srcId="{F0D4EE0B-EF98-4031-A5DD-F03FCC97E37F}" destId="{AFAEEEC3-E300-48F5-A371-24126C42B3FF}" srcOrd="0" destOrd="0" presId="urn:microsoft.com/office/officeart/2005/8/layout/hierarchy2"/>
    <dgm:cxn modelId="{566FE4AD-93C4-49BF-B1C3-4ACDFE8488A9}" type="presOf" srcId="{38DCFFF8-AE91-4D03-8B3D-51699EC24EB9}" destId="{06ED97AC-AA1F-4BFD-9407-80660660835F}" srcOrd="0" destOrd="0" presId="urn:microsoft.com/office/officeart/2005/8/layout/hierarchy2"/>
    <dgm:cxn modelId="{F797197B-E407-4CF9-92DD-B16A9CB450FC}" type="presOf" srcId="{37D5C430-3855-4775-B40A-A43B4B39B70C}" destId="{1FE35304-CB74-4185-8BC5-6A3822FC8D47}" srcOrd="0" destOrd="0" presId="urn:microsoft.com/office/officeart/2005/8/layout/hierarchy2"/>
    <dgm:cxn modelId="{59F0A97D-D197-4091-80C2-C68C0B79DE00}" type="presOf" srcId="{856EC76F-4361-466E-B337-32F49940B7FB}" destId="{86AF255E-5496-4203-8A29-B151AE98E52B}"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87A74924-0D8E-4E62-8B1D-A0FB446340B2}" type="presOf" srcId="{46F3D17B-5041-48E9-B0F0-8AF853D15B17}" destId="{A6993D0C-EA7B-4565-A478-41A1886CF994}" srcOrd="0" destOrd="0" presId="urn:microsoft.com/office/officeart/2005/8/layout/hierarchy2"/>
    <dgm:cxn modelId="{504A08E1-9F10-42CB-8679-D39C740B1DDA}" srcId="{F5242C25-719B-4417-86FE-0E288334FC30}" destId="{38DCFFF8-AE91-4D03-8B3D-51699EC24EB9}" srcOrd="3" destOrd="0" parTransId="{37D5C430-3855-4775-B40A-A43B4B39B70C}" sibTransId="{03F62B69-A637-485A-BE51-22694165191C}"/>
    <dgm:cxn modelId="{7DC7CC32-8FD4-4641-BC4A-B1F3DA6F46FB}" type="presOf" srcId="{9EFB3D40-81C3-4721-AFEF-EEB2B3B7E46A}" destId="{8A7AAC93-B680-4009-A17D-59C0B5FC57ED}" srcOrd="1" destOrd="0" presId="urn:microsoft.com/office/officeart/2005/8/layout/hierarchy2"/>
    <dgm:cxn modelId="{5B738338-E62A-4AB9-AC6D-715D86A2F14F}" type="presOf" srcId="{F5242C25-719B-4417-86FE-0E288334FC30}" destId="{1BC1C976-B0A0-4776-9248-5380582F1F23}" srcOrd="0" destOrd="0" presId="urn:microsoft.com/office/officeart/2005/8/layout/hierarchy2"/>
    <dgm:cxn modelId="{BC9B9493-0E8B-4590-BBA8-3100DD30E27C}" type="presOf" srcId="{37D5C430-3855-4775-B40A-A43B4B39B70C}" destId="{2093B963-8DB2-41F9-8AC0-CE9E2CDE35E9}" srcOrd="1" destOrd="0" presId="urn:microsoft.com/office/officeart/2005/8/layout/hierarchy2"/>
    <dgm:cxn modelId="{71DB709E-E464-4FA7-98C9-A7F7C855DD9A}" type="presParOf" srcId="{5686A424-C0E5-4267-9246-E7211E74B059}" destId="{70EC3CFD-9AC3-4DAB-81FC-AB14D248D924}" srcOrd="0" destOrd="0" presId="urn:microsoft.com/office/officeart/2005/8/layout/hierarchy2"/>
    <dgm:cxn modelId="{9CBE4DCB-F630-4E4F-BF7B-8AD436D43CC1}" type="presParOf" srcId="{70EC3CFD-9AC3-4DAB-81FC-AB14D248D924}" destId="{1BC1C976-B0A0-4776-9248-5380582F1F23}" srcOrd="0" destOrd="0" presId="urn:microsoft.com/office/officeart/2005/8/layout/hierarchy2"/>
    <dgm:cxn modelId="{A8736A2D-5080-4147-B2D9-0526F930918A}" type="presParOf" srcId="{70EC3CFD-9AC3-4DAB-81FC-AB14D248D924}" destId="{47C1435B-D863-4433-9943-9D986A913722}" srcOrd="1" destOrd="0" presId="urn:microsoft.com/office/officeart/2005/8/layout/hierarchy2"/>
    <dgm:cxn modelId="{1C1F27CA-AFF1-43AB-AFF8-BE6312ED5CB3}" type="presParOf" srcId="{47C1435B-D863-4433-9943-9D986A913722}" destId="{86AF255E-5496-4203-8A29-B151AE98E52B}" srcOrd="0" destOrd="0" presId="urn:microsoft.com/office/officeart/2005/8/layout/hierarchy2"/>
    <dgm:cxn modelId="{DE83F8F9-B0A0-4E50-8B8F-B8102A765443}" type="presParOf" srcId="{86AF255E-5496-4203-8A29-B151AE98E52B}" destId="{15EE6995-93E7-419F-B8D5-5FF530C216E6}" srcOrd="0" destOrd="0" presId="urn:microsoft.com/office/officeart/2005/8/layout/hierarchy2"/>
    <dgm:cxn modelId="{C6A08ED2-16CB-47FE-9CD3-2D4A32B1E285}" type="presParOf" srcId="{47C1435B-D863-4433-9943-9D986A913722}" destId="{D0260B7C-F3E5-4810-8B24-E7D3D07082AC}" srcOrd="1" destOrd="0" presId="urn:microsoft.com/office/officeart/2005/8/layout/hierarchy2"/>
    <dgm:cxn modelId="{F37B9D98-F515-4DF6-AC87-4205AB79ECC5}" type="presParOf" srcId="{D0260B7C-F3E5-4810-8B24-E7D3D07082AC}" destId="{8E1D12C9-7C45-4293-B626-BA73D6F2CEA3}" srcOrd="0" destOrd="0" presId="urn:microsoft.com/office/officeart/2005/8/layout/hierarchy2"/>
    <dgm:cxn modelId="{BD4D0003-B013-46E8-B84B-0CE959A38FD9}" type="presParOf" srcId="{D0260B7C-F3E5-4810-8B24-E7D3D07082AC}" destId="{E9A760F7-E705-4726-B5C5-8FEBF8BB7603}" srcOrd="1" destOrd="0" presId="urn:microsoft.com/office/officeart/2005/8/layout/hierarchy2"/>
    <dgm:cxn modelId="{2A28E49A-D583-4AD6-9E81-4D279CBEA89C}" type="presParOf" srcId="{47C1435B-D863-4433-9943-9D986A913722}" destId="{73307F7A-456C-46A1-8E0B-34C2AE54AFAB}" srcOrd="2" destOrd="0" presId="urn:microsoft.com/office/officeart/2005/8/layout/hierarchy2"/>
    <dgm:cxn modelId="{4380E55A-0259-4805-8BB6-137CDC17E60F}" type="presParOf" srcId="{73307F7A-456C-46A1-8E0B-34C2AE54AFAB}" destId="{8A7AAC93-B680-4009-A17D-59C0B5FC57ED}" srcOrd="0" destOrd="0" presId="urn:microsoft.com/office/officeart/2005/8/layout/hierarchy2"/>
    <dgm:cxn modelId="{A8BFD1F6-ECAF-4681-8772-AEF3F78E627A}" type="presParOf" srcId="{47C1435B-D863-4433-9943-9D986A913722}" destId="{DE19AB76-E385-44A5-8255-E1FC56E03BE1}" srcOrd="3" destOrd="0" presId="urn:microsoft.com/office/officeart/2005/8/layout/hierarchy2"/>
    <dgm:cxn modelId="{6698119B-5B12-4F71-8F05-AE75FB72265A}" type="presParOf" srcId="{DE19AB76-E385-44A5-8255-E1FC56E03BE1}" destId="{AFAEEEC3-E300-48F5-A371-24126C42B3FF}" srcOrd="0" destOrd="0" presId="urn:microsoft.com/office/officeart/2005/8/layout/hierarchy2"/>
    <dgm:cxn modelId="{47F51473-16AF-4B0C-9BC3-C770D21539A5}" type="presParOf" srcId="{DE19AB76-E385-44A5-8255-E1FC56E03BE1}" destId="{2A0F5982-8BF4-4135-A0AA-9EFED390820D}" srcOrd="1" destOrd="0" presId="urn:microsoft.com/office/officeart/2005/8/layout/hierarchy2"/>
    <dgm:cxn modelId="{9B2A79FF-A98B-49A8-9F2D-438059273A51}" type="presParOf" srcId="{47C1435B-D863-4433-9943-9D986A913722}" destId="{6924FDA5-AB82-4BB8-B3AE-FBAE7219991D}" srcOrd="4" destOrd="0" presId="urn:microsoft.com/office/officeart/2005/8/layout/hierarchy2"/>
    <dgm:cxn modelId="{A7DCCF8B-CB25-47D2-840F-F084C90D49EB}" type="presParOf" srcId="{6924FDA5-AB82-4BB8-B3AE-FBAE7219991D}" destId="{5F25E1A2-77B0-4772-94AD-FFB573A2A8D0}" srcOrd="0" destOrd="0" presId="urn:microsoft.com/office/officeart/2005/8/layout/hierarchy2"/>
    <dgm:cxn modelId="{0796C8E4-2D17-4CF3-AF85-272CB739F0E5}" type="presParOf" srcId="{47C1435B-D863-4433-9943-9D986A913722}" destId="{1C421AB5-216D-4494-A0B2-EAF000D33F20}" srcOrd="5" destOrd="0" presId="urn:microsoft.com/office/officeart/2005/8/layout/hierarchy2"/>
    <dgm:cxn modelId="{98CE5DC7-9EBD-411C-B13A-8749DF35880D}" type="presParOf" srcId="{1C421AB5-216D-4494-A0B2-EAF000D33F20}" destId="{A6993D0C-EA7B-4565-A478-41A1886CF994}" srcOrd="0" destOrd="0" presId="urn:microsoft.com/office/officeart/2005/8/layout/hierarchy2"/>
    <dgm:cxn modelId="{F0FAEDCE-DED8-47D6-A246-A32AEA07F3BE}" type="presParOf" srcId="{1C421AB5-216D-4494-A0B2-EAF000D33F20}" destId="{348793BB-D06A-4105-95FC-792683DC6C0A}" srcOrd="1" destOrd="0" presId="urn:microsoft.com/office/officeart/2005/8/layout/hierarchy2"/>
    <dgm:cxn modelId="{360AD633-1554-45D6-AFE3-55F8EF84A984}" type="presParOf" srcId="{47C1435B-D863-4433-9943-9D986A913722}" destId="{1FE35304-CB74-4185-8BC5-6A3822FC8D47}" srcOrd="6" destOrd="0" presId="urn:microsoft.com/office/officeart/2005/8/layout/hierarchy2"/>
    <dgm:cxn modelId="{E1A50B9C-7C18-426C-B160-1FA2B42095DD}" type="presParOf" srcId="{1FE35304-CB74-4185-8BC5-6A3822FC8D47}" destId="{2093B963-8DB2-41F9-8AC0-CE9E2CDE35E9}" srcOrd="0" destOrd="0" presId="urn:microsoft.com/office/officeart/2005/8/layout/hierarchy2"/>
    <dgm:cxn modelId="{0BF84F40-E236-4201-909C-632FBE04D668}" type="presParOf" srcId="{47C1435B-D863-4433-9943-9D986A913722}" destId="{59AE6025-1AB6-43CD-9550-D2F2D3766C9B}" srcOrd="7" destOrd="0" presId="urn:microsoft.com/office/officeart/2005/8/layout/hierarchy2"/>
    <dgm:cxn modelId="{C5545628-2957-4863-8337-B076964F86EB}" type="presParOf" srcId="{59AE6025-1AB6-43CD-9550-D2F2D3766C9B}" destId="{06ED97AC-AA1F-4BFD-9407-80660660835F}" srcOrd="0" destOrd="0" presId="urn:microsoft.com/office/officeart/2005/8/layout/hierarchy2"/>
    <dgm:cxn modelId="{145650E8-ECE4-4986-B9B9-122CC62A1384}" type="presParOf" srcId="{59AE6025-1AB6-43CD-9550-D2F2D3766C9B}" destId="{1CEE2B46-70E1-4D06-B95D-6E43DEE78C5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pPr rtl="1"/>
          <a:endParaRPr lang="fa-IR"/>
        </a:p>
      </dgm:t>
    </dgm:pt>
    <dgm:pt modelId="{F5242C25-719B-4417-86FE-0E288334FC30}">
      <dgm:prSe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a:t>
          </a:r>
          <a:r>
            <a:rPr lang="fa-IR" sz="800" b="1" kern="1200" dirty="0" smtClean="0">
              <a:solidFill>
                <a:schemeClr val="bg1"/>
              </a:solidFill>
              <a:latin typeface="+mn-lt"/>
              <a:ea typeface="+mn-ea"/>
              <a:cs typeface="2  Farnaz" pitchFamily="2" charset="-78"/>
            </a:rPr>
            <a:t> </a:t>
          </a:r>
          <a:r>
            <a:rPr lang="fa-IR" sz="800" b="0" kern="1200" dirty="0" smtClean="0">
              <a:solidFill>
                <a:schemeClr val="bg1"/>
              </a:solidFill>
              <a:latin typeface="+mn-lt"/>
              <a:ea typeface="+mn-ea"/>
              <a:cs typeface="2  Farnaz" pitchFamily="2" charset="-78"/>
            </a:rPr>
            <a:t>مخل</a:t>
          </a:r>
          <a:r>
            <a:rPr lang="fa-IR" sz="800" b="1" kern="1200" dirty="0" smtClean="0">
              <a:solidFill>
                <a:schemeClr val="bg1"/>
              </a:solidFill>
              <a:latin typeface="+mn-lt"/>
              <a:ea typeface="+mn-ea"/>
              <a:cs typeface="2  Farnaz" pitchFamily="2" charset="-78"/>
            </a:rPr>
            <a:t>  </a:t>
          </a:r>
        </a:p>
      </dgm:t>
    </dgm:pt>
    <dgm:pt modelId="{1D48F2ED-F6AA-435B-9F4C-C118905C3D32}" type="parTrans" cxnId="{DFEBA7D0-E37D-4CA8-8835-76B314C4DD82}">
      <dgm:prSet/>
      <dgm:spPr/>
      <dgm:t>
        <a:bodyPr/>
        <a:lstStyle/>
        <a:p>
          <a:pPr rtl="1"/>
          <a:endParaRPr lang="fa-IR"/>
        </a:p>
      </dgm:t>
    </dgm:pt>
    <dgm:pt modelId="{A3EA4108-7C67-44AB-A764-AC467C8DB27A}" type="sibTrans" cxnId="{DFEBA7D0-E37D-4CA8-8835-76B314C4DD82}">
      <dgm:prSet/>
      <dgm:spPr/>
      <dgm:t>
        <a:bodyPr/>
        <a:lstStyle/>
        <a:p>
          <a:pPr rtl="1"/>
          <a:endParaRPr lang="fa-IR"/>
        </a:p>
      </dgm:t>
    </dgm:pt>
    <dgm:pt modelId="{B4AFC94D-B342-466A-910F-42CC5104E1C2}">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800" b="0" kern="1200" dirty="0" smtClean="0">
              <a:solidFill>
                <a:schemeClr val="tx1"/>
              </a:solidFill>
              <a:effectLst/>
              <a:latin typeface="+mn-lt"/>
              <a:ea typeface="+mn-ea"/>
              <a:cs typeface="2  Farnaz" pitchFamily="2" charset="-78"/>
            </a:rPr>
            <a:t>عوامل</a:t>
          </a:r>
          <a:r>
            <a:rPr lang="fa-IR" sz="800" b="1" kern="1200" dirty="0" smtClean="0">
              <a:solidFill>
                <a:schemeClr val="tx1"/>
              </a:solidFill>
              <a:effectLst>
                <a:outerShdw blurRad="38100" dist="38100" dir="2700000" algn="tl">
                  <a:srgbClr val="000000">
                    <a:alpha val="43137"/>
                  </a:srgbClr>
                </a:outerShdw>
              </a:effectLst>
              <a:latin typeface="+mn-lt"/>
              <a:ea typeface="+mn-ea"/>
              <a:cs typeface="2  Farnaz" pitchFamily="2" charset="-78"/>
            </a:rPr>
            <a:t> </a:t>
          </a:r>
          <a:r>
            <a:rPr lang="fa-IR" sz="800" b="0" kern="1200" dirty="0" smtClean="0">
              <a:solidFill>
                <a:schemeClr val="tx1"/>
              </a:solidFill>
              <a:effectLst/>
              <a:latin typeface="+mn-lt"/>
              <a:ea typeface="+mn-ea"/>
              <a:cs typeface="2  Farnaz" pitchFamily="2" charset="-78"/>
            </a:rPr>
            <a:t>داخلی</a:t>
          </a:r>
        </a:p>
      </dgm:t>
    </dgm:pt>
    <dgm:pt modelId="{AFAFB324-FD08-4204-A406-B591284DB023}" type="parTrans" cxnId="{B2E5DE3F-A54B-4076-AD12-0CAC8435955B}">
      <dgm:prSet/>
      <dgm:spPr/>
      <dgm:t>
        <a:bodyPr/>
        <a:lstStyle/>
        <a:p>
          <a:pPr rtl="1"/>
          <a:endParaRPr lang="fa-IR" sz="1600">
            <a:solidFill>
              <a:schemeClr val="bg1"/>
            </a:solidFill>
            <a:cs typeface="2  Farnaz" pitchFamily="2" charset="-78"/>
          </a:endParaRPr>
        </a:p>
      </dgm:t>
    </dgm:pt>
    <dgm:pt modelId="{D2079181-EF36-4C89-80D4-BD093878E0AA}" type="sibTrans" cxnId="{B2E5DE3F-A54B-4076-AD12-0CAC8435955B}">
      <dgm:prSet/>
      <dgm:spPr/>
      <dgm:t>
        <a:bodyPr/>
        <a:lstStyle/>
        <a:p>
          <a:pPr rtl="1"/>
          <a:endParaRPr lang="fa-IR"/>
        </a:p>
      </dgm:t>
    </dgm:pt>
    <dgm:pt modelId="{7EEC5D24-0E37-49B9-832F-13E25604CD30}">
      <dgm:prSet custT="1">
        <dgm:style>
          <a:lnRef idx="1">
            <a:schemeClr val="accent4"/>
          </a:lnRef>
          <a:fillRef idx="3">
            <a:schemeClr val="accent4"/>
          </a:fillRef>
          <a:effectRef idx="2">
            <a:schemeClr val="accent4"/>
          </a:effectRef>
          <a:fontRef idx="minor">
            <a:schemeClr val="lt1"/>
          </a:fontRef>
        </dgm:style>
      </dgm:prSet>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a:t>
          </a:r>
          <a:r>
            <a:rPr lang="fa-IR" sz="800" b="1" kern="1200" dirty="0" smtClean="0">
              <a:solidFill>
                <a:schemeClr val="bg1"/>
              </a:solidFill>
              <a:latin typeface="+mn-lt"/>
              <a:ea typeface="+mn-ea"/>
              <a:cs typeface="2  Farnaz" pitchFamily="2" charset="-78"/>
            </a:rPr>
            <a:t> خارجی</a:t>
          </a:r>
        </a:p>
      </dgm:t>
    </dgm:pt>
    <dgm:pt modelId="{856EC76F-4361-466E-B337-32F49940B7FB}" type="parTrans" cxnId="{892B9AD0-B9A5-4082-8463-61BF207E86E3}">
      <dgm:prSet/>
      <dgm:spPr/>
      <dgm:t>
        <a:bodyPr/>
        <a:lstStyle/>
        <a:p>
          <a:pPr rtl="1"/>
          <a:endParaRPr lang="fa-IR" sz="1600">
            <a:solidFill>
              <a:schemeClr val="bg1"/>
            </a:solidFill>
            <a:cs typeface="2  Farnaz" pitchFamily="2" charset="-78"/>
          </a:endParaRPr>
        </a:p>
      </dgm:t>
    </dgm:pt>
    <dgm:pt modelId="{7A1A01EA-4295-454B-BC45-70EF2F429433}" type="sibTrans" cxnId="{892B9AD0-B9A5-4082-8463-61BF207E86E3}">
      <dgm:prSet/>
      <dgm:spPr/>
      <dgm:t>
        <a:bodyPr/>
        <a:lstStyle/>
        <a:p>
          <a:pPr rtl="1"/>
          <a:endParaRPr lang="fa-IR"/>
        </a:p>
      </dgm:t>
    </dgm:pt>
    <dgm:pt modelId="{2592BE46-5F04-4EF9-94E1-11477B6420E4}">
      <dgm:prSet custT="1">
        <dgm:style>
          <a:lnRef idx="1">
            <a:schemeClr val="accent4"/>
          </a:lnRef>
          <a:fillRef idx="3">
            <a:schemeClr val="accent4"/>
          </a:fillRef>
          <a:effectRef idx="2">
            <a:schemeClr val="accent4"/>
          </a:effectRef>
          <a:fontRef idx="minor">
            <a:schemeClr val="lt1"/>
          </a:fontRef>
        </dgm:style>
      </dgm:prSet>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 اجتماعی</a:t>
          </a:r>
        </a:p>
      </dgm:t>
    </dgm:pt>
    <dgm:pt modelId="{B1546A40-143B-4198-8935-EA51C8E7D8AD}" type="parTrans" cxnId="{9806A0A2-F285-4BB8-B138-2FC4B5DE5E04}">
      <dgm:prSet/>
      <dgm:spPr/>
      <dgm:t>
        <a:bodyPr/>
        <a:lstStyle/>
        <a:p>
          <a:pPr rtl="1"/>
          <a:endParaRPr lang="fa-IR" sz="1600">
            <a:solidFill>
              <a:schemeClr val="bg1"/>
            </a:solidFill>
            <a:cs typeface="2  Farnaz" pitchFamily="2" charset="-78"/>
          </a:endParaRPr>
        </a:p>
      </dgm:t>
    </dgm:pt>
    <dgm:pt modelId="{1D81DF52-0B4C-4244-BCFF-C735D4718C98}" type="sibTrans" cxnId="{9806A0A2-F285-4BB8-B138-2FC4B5DE5E04}">
      <dgm:prSet/>
      <dgm:spPr/>
      <dgm:t>
        <a:bodyPr/>
        <a:lstStyle/>
        <a:p>
          <a:pPr rtl="1"/>
          <a:endParaRPr lang="fa-IR"/>
        </a:p>
      </dgm:t>
    </dgm:pt>
    <dgm:pt modelId="{9B81DDB0-5BA5-4439-A846-E1B1E0CC7AD3}">
      <dgm:prSet custT="1">
        <dgm:style>
          <a:lnRef idx="2">
            <a:schemeClr val="accent1"/>
          </a:lnRef>
          <a:fillRef idx="1">
            <a:schemeClr val="lt1"/>
          </a:fillRef>
          <a:effectRef idx="0">
            <a:schemeClr val="accent1"/>
          </a:effectRef>
          <a:fontRef idx="minor">
            <a:schemeClr val="dk1"/>
          </a:fontRef>
        </dgm:style>
      </dgm:prSet>
      <dgm:spPr>
        <a:ln w="3175"/>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 طبیعی</a:t>
          </a:r>
        </a:p>
      </dgm:t>
    </dgm:pt>
    <dgm:pt modelId="{5663383D-B335-4C74-B8B7-6196A557B65D}" type="parTrans" cxnId="{0307D40E-3DD9-48A1-B47D-41528698CB87}">
      <dgm:prSet/>
      <dgm:spPr/>
      <dgm:t>
        <a:bodyPr/>
        <a:lstStyle/>
        <a:p>
          <a:pPr rtl="1"/>
          <a:endParaRPr lang="fa-IR" sz="1600">
            <a:solidFill>
              <a:schemeClr val="bg1"/>
            </a:solidFill>
            <a:cs typeface="2  Farnaz" pitchFamily="2" charset="-78"/>
          </a:endParaRPr>
        </a:p>
      </dgm:t>
    </dgm:pt>
    <dgm:pt modelId="{7F4720FC-E310-48F8-9C2F-790A3EE234E9}" type="sibTrans" cxnId="{0307D40E-3DD9-48A1-B47D-41528698CB87}">
      <dgm:prSet/>
      <dgm:spPr/>
      <dgm:t>
        <a:bodyPr/>
        <a:lstStyle/>
        <a:p>
          <a:pPr rtl="1"/>
          <a:endParaRPr lang="fa-IR"/>
        </a:p>
      </dgm:t>
    </dgm:pt>
    <dgm:pt modelId="{C7BACF18-667A-4577-A4DB-BF0BBF0D8FCD}">
      <dgm:prSet custT="1">
        <dgm:style>
          <a:lnRef idx="2">
            <a:schemeClr val="accent1"/>
          </a:lnRef>
          <a:fillRef idx="1">
            <a:schemeClr val="lt1"/>
          </a:fillRef>
          <a:effectRef idx="0">
            <a:schemeClr val="accent1"/>
          </a:effectRef>
          <a:fontRef idx="minor">
            <a:schemeClr val="dk1"/>
          </a:fontRef>
        </dgm:style>
      </dgm:prSet>
      <dgm:spPr>
        <a:ln w="3175"/>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 آنی</a:t>
          </a:r>
        </a:p>
      </dgm:t>
    </dgm:pt>
    <dgm:pt modelId="{980E1176-2859-4E10-B7EB-32892B8E9859}" type="parTrans" cxnId="{F0ED1901-15CC-4331-9A82-CBFA3813F197}">
      <dgm:prSet/>
      <dgm:spPr/>
      <dgm:t>
        <a:bodyPr/>
        <a:lstStyle/>
        <a:p>
          <a:pPr rtl="1"/>
          <a:endParaRPr lang="fa-IR" sz="1600">
            <a:solidFill>
              <a:schemeClr val="bg1"/>
            </a:solidFill>
            <a:cs typeface="2  Farnaz" pitchFamily="2" charset="-78"/>
          </a:endParaRPr>
        </a:p>
      </dgm:t>
    </dgm:pt>
    <dgm:pt modelId="{CC94312F-E6D2-4781-8167-B3730D1DCE70}" type="sibTrans" cxnId="{F0ED1901-15CC-4331-9A82-CBFA3813F197}">
      <dgm:prSet/>
      <dgm:spPr/>
      <dgm:t>
        <a:bodyPr/>
        <a:lstStyle/>
        <a:p>
          <a:pPr rtl="1"/>
          <a:endParaRPr lang="fa-IR"/>
        </a:p>
      </dgm:t>
    </dgm:pt>
    <dgm:pt modelId="{88B93AC3-C6B2-4066-8168-C598EAAB8CB2}">
      <dgm:prSet custT="1"/>
      <dgm:spPr/>
      <dgm:t>
        <a:bodyPr/>
        <a:lstStyle/>
        <a:p>
          <a:pPr marR="0" rtl="1" eaLnBrk="1" fontAlgn="base" latinLnBrk="0" hangingPunct="1">
            <a:buClrTx/>
            <a:buSzTx/>
            <a:buFontTx/>
            <a:tabLst/>
          </a:pPr>
          <a:r>
            <a:rPr lang="fa-IR" sz="800" b="0" kern="1200" dirty="0" smtClean="0">
              <a:solidFill>
                <a:schemeClr val="bg1"/>
              </a:solidFill>
              <a:latin typeface="+mn-lt"/>
              <a:ea typeface="+mn-ea"/>
              <a:cs typeface="2  Farnaz" pitchFamily="2" charset="-78"/>
            </a:rPr>
            <a:t>عوامل بطنی</a:t>
          </a:r>
        </a:p>
      </dgm:t>
    </dgm:pt>
    <dgm:pt modelId="{290F3F8C-20C1-4BE3-B4FA-55299FF11DD8}" type="parTrans" cxnId="{2795689A-43D0-4A2D-B06D-246FA4CCEEE9}">
      <dgm:prSet/>
      <dgm:spPr/>
      <dgm:t>
        <a:bodyPr/>
        <a:lstStyle/>
        <a:p>
          <a:pPr rtl="1"/>
          <a:endParaRPr lang="fa-IR" sz="1600">
            <a:solidFill>
              <a:schemeClr val="bg1"/>
            </a:solidFill>
            <a:cs typeface="2  Farnaz" pitchFamily="2" charset="-78"/>
          </a:endParaRPr>
        </a:p>
      </dgm:t>
    </dgm:pt>
    <dgm:pt modelId="{6F64CAF6-BAFB-46DB-AC29-86C3D8C90B95}" type="sibTrans" cxnId="{2795689A-43D0-4A2D-B06D-246FA4CCEEE9}">
      <dgm:prSet/>
      <dgm:spPr/>
      <dgm:t>
        <a:bodyPr/>
        <a:lstStyle/>
        <a:p>
          <a:pPr rtl="1"/>
          <a:endParaRPr lang="fa-IR"/>
        </a:p>
      </dgm:t>
    </dgm:pt>
    <dgm:pt modelId="{7F3F5282-EF6C-4706-AC9D-DDA7BCFB9370}" type="pres">
      <dgm:prSet presAssocID="{4FD787A0-05F6-4517-97FA-FFCFC984DEB6}" presName="hierChild1" presStyleCnt="0">
        <dgm:presLayoutVars>
          <dgm:chPref val="1"/>
          <dgm:dir/>
          <dgm:animOne val="branch"/>
          <dgm:animLvl val="lvl"/>
          <dgm:resizeHandles/>
        </dgm:presLayoutVars>
      </dgm:prSet>
      <dgm:spPr/>
      <dgm:t>
        <a:bodyPr/>
        <a:lstStyle/>
        <a:p>
          <a:pPr rtl="1"/>
          <a:endParaRPr lang="fa-IR"/>
        </a:p>
      </dgm:t>
    </dgm:pt>
    <dgm:pt modelId="{6435365C-529B-41B0-ADF8-53ECEB6CBDCE}" type="pres">
      <dgm:prSet presAssocID="{F5242C25-719B-4417-86FE-0E288334FC30}" presName="hierRoot1" presStyleCnt="0"/>
      <dgm:spPr/>
    </dgm:pt>
    <dgm:pt modelId="{2F8320D0-92C6-40D3-82DF-8A94333583AB}" type="pres">
      <dgm:prSet presAssocID="{F5242C25-719B-4417-86FE-0E288334FC30}" presName="composite" presStyleCnt="0"/>
      <dgm:spPr/>
    </dgm:pt>
    <dgm:pt modelId="{685757ED-3647-40B8-A405-1AECE35CE311}" type="pres">
      <dgm:prSet presAssocID="{F5242C25-719B-4417-86FE-0E288334FC30}" presName="background" presStyleLbl="node0" presStyleIdx="0" presStyleCnt="1"/>
      <dgm:spPr/>
    </dgm:pt>
    <dgm:pt modelId="{9D303A29-3EC6-4729-85BA-D7D62FAA2827}" type="pres">
      <dgm:prSet presAssocID="{F5242C25-719B-4417-86FE-0E288334FC30}" presName="text" presStyleLbl="fgAcc0" presStyleIdx="0" presStyleCnt="1">
        <dgm:presLayoutVars>
          <dgm:chPref val="3"/>
        </dgm:presLayoutVars>
      </dgm:prSet>
      <dgm:spPr/>
      <dgm:t>
        <a:bodyPr/>
        <a:lstStyle/>
        <a:p>
          <a:pPr rtl="1"/>
          <a:endParaRPr lang="fa-IR"/>
        </a:p>
      </dgm:t>
    </dgm:pt>
    <dgm:pt modelId="{02D45025-8032-4B7D-A984-C9E96A9666DA}" type="pres">
      <dgm:prSet presAssocID="{F5242C25-719B-4417-86FE-0E288334FC30}" presName="hierChild2" presStyleCnt="0"/>
      <dgm:spPr/>
    </dgm:pt>
    <dgm:pt modelId="{F80C82DE-1CFF-4092-8556-1305440A6BD0}" type="pres">
      <dgm:prSet presAssocID="{AFAFB324-FD08-4204-A406-B591284DB023}" presName="Name10" presStyleLbl="parChTrans1D2" presStyleIdx="0" presStyleCnt="2"/>
      <dgm:spPr/>
      <dgm:t>
        <a:bodyPr/>
        <a:lstStyle/>
        <a:p>
          <a:pPr rtl="1"/>
          <a:endParaRPr lang="fa-IR"/>
        </a:p>
      </dgm:t>
    </dgm:pt>
    <dgm:pt modelId="{08BB2695-0D60-4B75-BB49-575B7D96F655}" type="pres">
      <dgm:prSet presAssocID="{B4AFC94D-B342-466A-910F-42CC5104E1C2}" presName="hierRoot2" presStyleCnt="0"/>
      <dgm:spPr/>
    </dgm:pt>
    <dgm:pt modelId="{348AE8E7-634B-4071-889A-3AEEBB5C1CFF}" type="pres">
      <dgm:prSet presAssocID="{B4AFC94D-B342-466A-910F-42CC5104E1C2}" presName="composite2" presStyleCnt="0"/>
      <dgm:spPr/>
    </dgm:pt>
    <dgm:pt modelId="{AAB76DE0-9458-4429-9F74-82E4832915E8}" type="pres">
      <dgm:prSet presAssocID="{B4AFC94D-B342-466A-910F-42CC5104E1C2}" presName="background2" presStyleLbl="node2" presStyleIdx="0" presStyleCnt="2">
        <dgm:style>
          <a:lnRef idx="3">
            <a:schemeClr val="lt1"/>
          </a:lnRef>
          <a:fillRef idx="1">
            <a:schemeClr val="accent2"/>
          </a:fillRef>
          <a:effectRef idx="1">
            <a:schemeClr val="accent2"/>
          </a:effectRef>
          <a:fontRef idx="minor">
            <a:schemeClr val="lt1"/>
          </a:fontRef>
        </dgm:style>
      </dgm:prSet>
      <dgm:spPr/>
    </dgm:pt>
    <dgm:pt modelId="{65F8F0A5-CB6C-4459-B7B7-45A35EEA2CB6}" type="pres">
      <dgm:prSet presAssocID="{B4AFC94D-B342-466A-910F-42CC5104E1C2}" presName="text2" presStyleLbl="fgAcc2" presStyleIdx="0" presStyleCnt="2">
        <dgm:presLayoutVars>
          <dgm:chPref val="3"/>
        </dgm:presLayoutVars>
      </dgm:prSet>
      <dgm:spPr/>
      <dgm:t>
        <a:bodyPr/>
        <a:lstStyle/>
        <a:p>
          <a:pPr rtl="1"/>
          <a:endParaRPr lang="fa-IR"/>
        </a:p>
      </dgm:t>
    </dgm:pt>
    <dgm:pt modelId="{BF522EC4-AF12-4E54-A238-93E75F3E8076}" type="pres">
      <dgm:prSet presAssocID="{B4AFC94D-B342-466A-910F-42CC5104E1C2}" presName="hierChild3" presStyleCnt="0"/>
      <dgm:spPr/>
    </dgm:pt>
    <dgm:pt modelId="{298D1229-F46A-44BC-B400-93409D8C0A13}" type="pres">
      <dgm:prSet presAssocID="{856EC76F-4361-466E-B337-32F49940B7FB}" presName="Name10" presStyleLbl="parChTrans1D2" presStyleIdx="1" presStyleCnt="2"/>
      <dgm:spPr/>
      <dgm:t>
        <a:bodyPr/>
        <a:lstStyle/>
        <a:p>
          <a:pPr rtl="1"/>
          <a:endParaRPr lang="fa-IR"/>
        </a:p>
      </dgm:t>
    </dgm:pt>
    <dgm:pt modelId="{8930C72D-37DC-4336-BD8B-70FDE7771BEA}" type="pres">
      <dgm:prSet presAssocID="{7EEC5D24-0E37-49B9-832F-13E25604CD30}" presName="hierRoot2" presStyleCnt="0"/>
      <dgm:spPr/>
    </dgm:pt>
    <dgm:pt modelId="{C68F1F64-A572-4FC7-8C13-71063A4CE939}" type="pres">
      <dgm:prSet presAssocID="{7EEC5D24-0E37-49B9-832F-13E25604CD30}" presName="composite2" presStyleCnt="0"/>
      <dgm:spPr/>
    </dgm:pt>
    <dgm:pt modelId="{504F1549-0626-451F-BFC7-AAD7D57E4671}" type="pres">
      <dgm:prSet presAssocID="{7EEC5D24-0E37-49B9-832F-13E25604CD30}" presName="background2" presStyleLbl="node2" presStyleIdx="1" presStyleCnt="2"/>
      <dgm:spPr/>
    </dgm:pt>
    <dgm:pt modelId="{A66B5DAB-9E46-4E95-94C8-F53984F3CD41}" type="pres">
      <dgm:prSet presAssocID="{7EEC5D24-0E37-49B9-832F-13E25604CD30}" presName="text2" presStyleLbl="fgAcc2" presStyleIdx="1" presStyleCnt="2">
        <dgm:presLayoutVars>
          <dgm:chPref val="3"/>
        </dgm:presLayoutVars>
      </dgm:prSet>
      <dgm:spPr/>
      <dgm:t>
        <a:bodyPr/>
        <a:lstStyle/>
        <a:p>
          <a:pPr rtl="1"/>
          <a:endParaRPr lang="fa-IR"/>
        </a:p>
      </dgm:t>
    </dgm:pt>
    <dgm:pt modelId="{A625B574-0A9C-4821-BEAF-319B319CDD46}" type="pres">
      <dgm:prSet presAssocID="{7EEC5D24-0E37-49B9-832F-13E25604CD30}" presName="hierChild3" presStyleCnt="0"/>
      <dgm:spPr/>
    </dgm:pt>
    <dgm:pt modelId="{C30AE11E-973C-4CC9-8742-66FC9F96B204}" type="pres">
      <dgm:prSet presAssocID="{5663383D-B335-4C74-B8B7-6196A557B65D}" presName="Name17" presStyleLbl="parChTrans1D3" presStyleIdx="0" presStyleCnt="2"/>
      <dgm:spPr/>
      <dgm:t>
        <a:bodyPr/>
        <a:lstStyle/>
        <a:p>
          <a:pPr rtl="1"/>
          <a:endParaRPr lang="fa-IR"/>
        </a:p>
      </dgm:t>
    </dgm:pt>
    <dgm:pt modelId="{360E6C13-9BE1-4FE6-B1BB-66D2AEAB9DEF}" type="pres">
      <dgm:prSet presAssocID="{9B81DDB0-5BA5-4439-A846-E1B1E0CC7AD3}" presName="hierRoot3" presStyleCnt="0"/>
      <dgm:spPr/>
    </dgm:pt>
    <dgm:pt modelId="{88B94657-9BD3-49A4-9516-A04F6CC21396}" type="pres">
      <dgm:prSet presAssocID="{9B81DDB0-5BA5-4439-A846-E1B1E0CC7AD3}" presName="composite3" presStyleCnt="0"/>
      <dgm:spPr/>
    </dgm:pt>
    <dgm:pt modelId="{B8E74C8F-E429-4531-ACE9-4C955B35DFA7}" type="pres">
      <dgm:prSet presAssocID="{9B81DDB0-5BA5-4439-A846-E1B1E0CC7AD3}" presName="background3" presStyleLbl="node3" presStyleIdx="0" presStyleCnt="2"/>
      <dgm:spPr/>
    </dgm:pt>
    <dgm:pt modelId="{4710050D-2BC1-4710-8F72-167BA51D4CC2}" type="pres">
      <dgm:prSet presAssocID="{9B81DDB0-5BA5-4439-A846-E1B1E0CC7AD3}" presName="text3" presStyleLbl="fgAcc3" presStyleIdx="0" presStyleCnt="2">
        <dgm:presLayoutVars>
          <dgm:chPref val="3"/>
        </dgm:presLayoutVars>
      </dgm:prSet>
      <dgm:spPr/>
      <dgm:t>
        <a:bodyPr/>
        <a:lstStyle/>
        <a:p>
          <a:pPr rtl="1"/>
          <a:endParaRPr lang="fa-IR"/>
        </a:p>
      </dgm:t>
    </dgm:pt>
    <dgm:pt modelId="{030D1E33-C6BA-490A-86C7-C6654BD336F1}" type="pres">
      <dgm:prSet presAssocID="{9B81DDB0-5BA5-4439-A846-E1B1E0CC7AD3}" presName="hierChild4" presStyleCnt="0"/>
      <dgm:spPr/>
    </dgm:pt>
    <dgm:pt modelId="{424971AC-AD7E-4D79-AF05-D56C1E149785}" type="pres">
      <dgm:prSet presAssocID="{980E1176-2859-4E10-B7EB-32892B8E9859}" presName="Name23" presStyleLbl="parChTrans1D4" presStyleIdx="0" presStyleCnt="2"/>
      <dgm:spPr/>
      <dgm:t>
        <a:bodyPr/>
        <a:lstStyle/>
        <a:p>
          <a:pPr rtl="1"/>
          <a:endParaRPr lang="fa-IR"/>
        </a:p>
      </dgm:t>
    </dgm:pt>
    <dgm:pt modelId="{160D95BF-40AD-42DD-831E-27870F98C6BD}" type="pres">
      <dgm:prSet presAssocID="{C7BACF18-667A-4577-A4DB-BF0BBF0D8FCD}" presName="hierRoot4" presStyleCnt="0"/>
      <dgm:spPr/>
    </dgm:pt>
    <dgm:pt modelId="{F6736A63-6BD2-458A-8D17-D4AD5558FB23}" type="pres">
      <dgm:prSet presAssocID="{C7BACF18-667A-4577-A4DB-BF0BBF0D8FCD}" presName="composite4" presStyleCnt="0"/>
      <dgm:spPr/>
    </dgm:pt>
    <dgm:pt modelId="{7D451ED1-DF2C-4619-AEB1-71E828782FE0}" type="pres">
      <dgm:prSet presAssocID="{C7BACF18-667A-4577-A4DB-BF0BBF0D8FCD}" presName="background4" presStyleLbl="node4" presStyleIdx="0" presStyleCnt="2"/>
      <dgm:spPr/>
    </dgm:pt>
    <dgm:pt modelId="{ACE61716-09EC-4A55-BCD7-B8B32038D16A}" type="pres">
      <dgm:prSet presAssocID="{C7BACF18-667A-4577-A4DB-BF0BBF0D8FCD}" presName="text4" presStyleLbl="fgAcc4" presStyleIdx="0" presStyleCnt="2">
        <dgm:presLayoutVars>
          <dgm:chPref val="3"/>
        </dgm:presLayoutVars>
      </dgm:prSet>
      <dgm:spPr/>
      <dgm:t>
        <a:bodyPr/>
        <a:lstStyle/>
        <a:p>
          <a:pPr rtl="1"/>
          <a:endParaRPr lang="fa-IR"/>
        </a:p>
      </dgm:t>
    </dgm:pt>
    <dgm:pt modelId="{DEA86893-301A-4F8E-A22C-2BB97C582426}" type="pres">
      <dgm:prSet presAssocID="{C7BACF18-667A-4577-A4DB-BF0BBF0D8FCD}" presName="hierChild5" presStyleCnt="0"/>
      <dgm:spPr/>
    </dgm:pt>
    <dgm:pt modelId="{9A2D75BC-1817-4EF5-9881-9845EC6A1012}" type="pres">
      <dgm:prSet presAssocID="{290F3F8C-20C1-4BE3-B4FA-55299FF11DD8}" presName="Name23" presStyleLbl="parChTrans1D4" presStyleIdx="1" presStyleCnt="2"/>
      <dgm:spPr/>
      <dgm:t>
        <a:bodyPr/>
        <a:lstStyle/>
        <a:p>
          <a:pPr rtl="1"/>
          <a:endParaRPr lang="fa-IR"/>
        </a:p>
      </dgm:t>
    </dgm:pt>
    <dgm:pt modelId="{E1C690B1-AF0E-4F8B-8DC1-3F2C95CD6CDD}" type="pres">
      <dgm:prSet presAssocID="{88B93AC3-C6B2-4066-8168-C598EAAB8CB2}" presName="hierRoot4" presStyleCnt="0"/>
      <dgm:spPr/>
    </dgm:pt>
    <dgm:pt modelId="{5757D532-7FA4-464E-8D05-C1B6B3DDAC9A}" type="pres">
      <dgm:prSet presAssocID="{88B93AC3-C6B2-4066-8168-C598EAAB8CB2}" presName="composite4" presStyleCnt="0"/>
      <dgm:spPr/>
    </dgm:pt>
    <dgm:pt modelId="{5D0B4C0D-4D84-4A94-948D-B5AF28D6686D}" type="pres">
      <dgm:prSet presAssocID="{88B93AC3-C6B2-4066-8168-C598EAAB8CB2}" presName="background4" presStyleLbl="node4" presStyleIdx="1" presStyleCnt="2"/>
      <dgm:spPr/>
    </dgm:pt>
    <dgm:pt modelId="{9AD6A698-90E9-4211-B099-875439121158}" type="pres">
      <dgm:prSet presAssocID="{88B93AC3-C6B2-4066-8168-C598EAAB8CB2}" presName="text4" presStyleLbl="fgAcc4" presStyleIdx="1" presStyleCnt="2" custScaleX="105159">
        <dgm:presLayoutVars>
          <dgm:chPref val="3"/>
        </dgm:presLayoutVars>
      </dgm:prSet>
      <dgm:spPr/>
      <dgm:t>
        <a:bodyPr/>
        <a:lstStyle/>
        <a:p>
          <a:pPr rtl="1"/>
          <a:endParaRPr lang="fa-IR"/>
        </a:p>
      </dgm:t>
    </dgm:pt>
    <dgm:pt modelId="{795C1428-484D-43B4-A3BA-C56891C05C43}" type="pres">
      <dgm:prSet presAssocID="{88B93AC3-C6B2-4066-8168-C598EAAB8CB2}" presName="hierChild5" presStyleCnt="0"/>
      <dgm:spPr/>
    </dgm:pt>
    <dgm:pt modelId="{1AA5B2C8-C8DB-4EBF-8137-28FCF3FFD291}" type="pres">
      <dgm:prSet presAssocID="{B1546A40-143B-4198-8935-EA51C8E7D8AD}" presName="Name17" presStyleLbl="parChTrans1D3" presStyleIdx="1" presStyleCnt="2"/>
      <dgm:spPr/>
      <dgm:t>
        <a:bodyPr/>
        <a:lstStyle/>
        <a:p>
          <a:pPr rtl="1"/>
          <a:endParaRPr lang="fa-IR"/>
        </a:p>
      </dgm:t>
    </dgm:pt>
    <dgm:pt modelId="{14EF94AB-68A7-45AF-BE07-7F232E2E9DE0}" type="pres">
      <dgm:prSet presAssocID="{2592BE46-5F04-4EF9-94E1-11477B6420E4}" presName="hierRoot3" presStyleCnt="0"/>
      <dgm:spPr/>
    </dgm:pt>
    <dgm:pt modelId="{E7EE1F8B-9CBC-4947-807C-EBE58734B1FF}" type="pres">
      <dgm:prSet presAssocID="{2592BE46-5F04-4EF9-94E1-11477B6420E4}" presName="composite3" presStyleCnt="0"/>
      <dgm:spPr/>
    </dgm:pt>
    <dgm:pt modelId="{0DF14E9D-4EA4-4A3F-97B5-D1D2A90CED18}" type="pres">
      <dgm:prSet presAssocID="{2592BE46-5F04-4EF9-94E1-11477B6420E4}" presName="background3" presStyleLbl="node3" presStyleIdx="1" presStyleCnt="2"/>
      <dgm:spPr/>
    </dgm:pt>
    <dgm:pt modelId="{15A7C7A9-A52E-46ED-98F2-4B060924514B}" type="pres">
      <dgm:prSet presAssocID="{2592BE46-5F04-4EF9-94E1-11477B6420E4}" presName="text3" presStyleLbl="fgAcc3" presStyleIdx="1" presStyleCnt="2">
        <dgm:presLayoutVars>
          <dgm:chPref val="3"/>
        </dgm:presLayoutVars>
      </dgm:prSet>
      <dgm:spPr/>
      <dgm:t>
        <a:bodyPr/>
        <a:lstStyle/>
        <a:p>
          <a:pPr rtl="1"/>
          <a:endParaRPr lang="fa-IR"/>
        </a:p>
      </dgm:t>
    </dgm:pt>
    <dgm:pt modelId="{E7914F18-1AE6-4EFA-BF15-0249F6CB1D1B}" type="pres">
      <dgm:prSet presAssocID="{2592BE46-5F04-4EF9-94E1-11477B6420E4}" presName="hierChild4" presStyleCnt="0"/>
      <dgm:spPr/>
    </dgm:pt>
  </dgm:ptLst>
  <dgm:cxnLst>
    <dgm:cxn modelId="{405D23B9-0A6E-47A2-9E34-E531C75E42CC}" type="presOf" srcId="{4FD787A0-05F6-4517-97FA-FFCFC984DEB6}" destId="{7F3F5282-EF6C-4706-AC9D-DDA7BCFB9370}" srcOrd="0" destOrd="0" presId="urn:microsoft.com/office/officeart/2005/8/layout/hierarchy1"/>
    <dgm:cxn modelId="{B20B996B-29C6-4C60-B528-645ECE73428F}" type="presOf" srcId="{5663383D-B335-4C74-B8B7-6196A557B65D}" destId="{C30AE11E-973C-4CC9-8742-66FC9F96B204}" srcOrd="0" destOrd="0" presId="urn:microsoft.com/office/officeart/2005/8/layout/hierarchy1"/>
    <dgm:cxn modelId="{06E462E1-5F1B-48F8-8329-310288C6CA4E}" type="presOf" srcId="{856EC76F-4361-466E-B337-32F49940B7FB}" destId="{298D1229-F46A-44BC-B400-93409D8C0A13}" srcOrd="0" destOrd="0" presId="urn:microsoft.com/office/officeart/2005/8/layout/hierarchy1"/>
    <dgm:cxn modelId="{DFEBA7D0-E37D-4CA8-8835-76B314C4DD82}" srcId="{4FD787A0-05F6-4517-97FA-FFCFC984DEB6}" destId="{F5242C25-719B-4417-86FE-0E288334FC30}" srcOrd="0" destOrd="0" parTransId="{1D48F2ED-F6AA-435B-9F4C-C118905C3D32}" sibTransId="{A3EA4108-7C67-44AB-A764-AC467C8DB27A}"/>
    <dgm:cxn modelId="{F0ED1901-15CC-4331-9A82-CBFA3813F197}" srcId="{9B81DDB0-5BA5-4439-A846-E1B1E0CC7AD3}" destId="{C7BACF18-667A-4577-A4DB-BF0BBF0D8FCD}" srcOrd="0" destOrd="0" parTransId="{980E1176-2859-4E10-B7EB-32892B8E9859}" sibTransId="{CC94312F-E6D2-4781-8167-B3730D1DCE70}"/>
    <dgm:cxn modelId="{D950FDA9-BE10-4F98-8DDA-CD839BFC38DC}" type="presOf" srcId="{7EEC5D24-0E37-49B9-832F-13E25604CD30}" destId="{A66B5DAB-9E46-4E95-94C8-F53984F3CD41}" srcOrd="0" destOrd="0" presId="urn:microsoft.com/office/officeart/2005/8/layout/hierarchy1"/>
    <dgm:cxn modelId="{2795689A-43D0-4A2D-B06D-246FA4CCEEE9}" srcId="{9B81DDB0-5BA5-4439-A846-E1B1E0CC7AD3}" destId="{88B93AC3-C6B2-4066-8168-C598EAAB8CB2}" srcOrd="1" destOrd="0" parTransId="{290F3F8C-20C1-4BE3-B4FA-55299FF11DD8}" sibTransId="{6F64CAF6-BAFB-46DB-AC29-86C3D8C90B95}"/>
    <dgm:cxn modelId="{906256F7-BD1F-4253-80C2-79E30089FE82}" type="presOf" srcId="{980E1176-2859-4E10-B7EB-32892B8E9859}" destId="{424971AC-AD7E-4D79-AF05-D56C1E149785}" srcOrd="0" destOrd="0" presId="urn:microsoft.com/office/officeart/2005/8/layout/hierarchy1"/>
    <dgm:cxn modelId="{0307D40E-3DD9-48A1-B47D-41528698CB87}" srcId="{7EEC5D24-0E37-49B9-832F-13E25604CD30}" destId="{9B81DDB0-5BA5-4439-A846-E1B1E0CC7AD3}" srcOrd="0" destOrd="0" parTransId="{5663383D-B335-4C74-B8B7-6196A557B65D}" sibTransId="{7F4720FC-E310-48F8-9C2F-790A3EE234E9}"/>
    <dgm:cxn modelId="{18B53EFC-027A-4ADA-98CB-8671A88712A1}" type="presOf" srcId="{88B93AC3-C6B2-4066-8168-C598EAAB8CB2}" destId="{9AD6A698-90E9-4211-B099-875439121158}" srcOrd="0" destOrd="0" presId="urn:microsoft.com/office/officeart/2005/8/layout/hierarchy1"/>
    <dgm:cxn modelId="{DB874E6C-731A-4213-B17F-4A965F499E7C}" type="presOf" srcId="{B1546A40-143B-4198-8935-EA51C8E7D8AD}" destId="{1AA5B2C8-C8DB-4EBF-8137-28FCF3FFD291}" srcOrd="0" destOrd="0" presId="urn:microsoft.com/office/officeart/2005/8/layout/hierarchy1"/>
    <dgm:cxn modelId="{8D9DD87C-4C85-4FC0-B0CC-7D7644C07D29}" type="presOf" srcId="{C7BACF18-667A-4577-A4DB-BF0BBF0D8FCD}" destId="{ACE61716-09EC-4A55-BCD7-B8B32038D16A}" srcOrd="0" destOrd="0" presId="urn:microsoft.com/office/officeart/2005/8/layout/hierarchy1"/>
    <dgm:cxn modelId="{0686F94A-FB51-4C21-B92B-3C4A8E3B244D}" type="presOf" srcId="{2592BE46-5F04-4EF9-94E1-11477B6420E4}" destId="{15A7C7A9-A52E-46ED-98F2-4B060924514B}" srcOrd="0" destOrd="0" presId="urn:microsoft.com/office/officeart/2005/8/layout/hierarchy1"/>
    <dgm:cxn modelId="{B2E5DE3F-A54B-4076-AD12-0CAC8435955B}" srcId="{F5242C25-719B-4417-86FE-0E288334FC30}" destId="{B4AFC94D-B342-466A-910F-42CC5104E1C2}" srcOrd="0" destOrd="0" parTransId="{AFAFB324-FD08-4204-A406-B591284DB023}" sibTransId="{D2079181-EF36-4C89-80D4-BD093878E0AA}"/>
    <dgm:cxn modelId="{B914DCE6-5A0F-4343-8C7D-178F737297B6}" type="presOf" srcId="{290F3F8C-20C1-4BE3-B4FA-55299FF11DD8}" destId="{9A2D75BC-1817-4EF5-9881-9845EC6A1012}" srcOrd="0" destOrd="0" presId="urn:microsoft.com/office/officeart/2005/8/layout/hierarchy1"/>
    <dgm:cxn modelId="{39C193C1-BDA8-4C51-A7AA-037CA7F8E478}" type="presOf" srcId="{AFAFB324-FD08-4204-A406-B591284DB023}" destId="{F80C82DE-1CFF-4092-8556-1305440A6BD0}" srcOrd="0" destOrd="0" presId="urn:microsoft.com/office/officeart/2005/8/layout/hierarchy1"/>
    <dgm:cxn modelId="{D2CA9365-C7CF-462B-AD15-4A269B345A22}" type="presOf" srcId="{F5242C25-719B-4417-86FE-0E288334FC30}" destId="{9D303A29-3EC6-4729-85BA-D7D62FAA2827}" srcOrd="0" destOrd="0" presId="urn:microsoft.com/office/officeart/2005/8/layout/hierarchy1"/>
    <dgm:cxn modelId="{9806A0A2-F285-4BB8-B138-2FC4B5DE5E04}" srcId="{7EEC5D24-0E37-49B9-832F-13E25604CD30}" destId="{2592BE46-5F04-4EF9-94E1-11477B6420E4}" srcOrd="1" destOrd="0" parTransId="{B1546A40-143B-4198-8935-EA51C8E7D8AD}" sibTransId="{1D81DF52-0B4C-4244-BCFF-C735D4718C98}"/>
    <dgm:cxn modelId="{0D511DE3-8121-4163-A1DB-1E0FA524D727}" type="presOf" srcId="{9B81DDB0-5BA5-4439-A846-E1B1E0CC7AD3}" destId="{4710050D-2BC1-4710-8F72-167BA51D4CC2}" srcOrd="0" destOrd="0" presId="urn:microsoft.com/office/officeart/2005/8/layout/hierarchy1"/>
    <dgm:cxn modelId="{264A6CE7-F5AE-4848-BB17-8BA014442025}" type="presOf" srcId="{B4AFC94D-B342-466A-910F-42CC5104E1C2}" destId="{65F8F0A5-CB6C-4459-B7B7-45A35EEA2CB6}" srcOrd="0" destOrd="0" presId="urn:microsoft.com/office/officeart/2005/8/layout/hierarchy1"/>
    <dgm:cxn modelId="{892B9AD0-B9A5-4082-8463-61BF207E86E3}" srcId="{F5242C25-719B-4417-86FE-0E288334FC30}" destId="{7EEC5D24-0E37-49B9-832F-13E25604CD30}" srcOrd="1" destOrd="0" parTransId="{856EC76F-4361-466E-B337-32F49940B7FB}" sibTransId="{7A1A01EA-4295-454B-BC45-70EF2F429433}"/>
    <dgm:cxn modelId="{E4A43E91-7F49-4636-9730-6533A0AD9586}" type="presParOf" srcId="{7F3F5282-EF6C-4706-AC9D-DDA7BCFB9370}" destId="{6435365C-529B-41B0-ADF8-53ECEB6CBDCE}" srcOrd="0" destOrd="0" presId="urn:microsoft.com/office/officeart/2005/8/layout/hierarchy1"/>
    <dgm:cxn modelId="{F3F69CF7-0D77-42AD-826D-3DC06978CD09}" type="presParOf" srcId="{6435365C-529B-41B0-ADF8-53ECEB6CBDCE}" destId="{2F8320D0-92C6-40D3-82DF-8A94333583AB}" srcOrd="0" destOrd="0" presId="urn:microsoft.com/office/officeart/2005/8/layout/hierarchy1"/>
    <dgm:cxn modelId="{F550A570-D4D1-4056-BF62-12F72710C274}" type="presParOf" srcId="{2F8320D0-92C6-40D3-82DF-8A94333583AB}" destId="{685757ED-3647-40B8-A405-1AECE35CE311}" srcOrd="0" destOrd="0" presId="urn:microsoft.com/office/officeart/2005/8/layout/hierarchy1"/>
    <dgm:cxn modelId="{852FF907-10F9-469A-8A71-9928A8020FB4}" type="presParOf" srcId="{2F8320D0-92C6-40D3-82DF-8A94333583AB}" destId="{9D303A29-3EC6-4729-85BA-D7D62FAA2827}" srcOrd="1" destOrd="0" presId="urn:microsoft.com/office/officeart/2005/8/layout/hierarchy1"/>
    <dgm:cxn modelId="{A1FC1FC4-DCA9-4A2D-904C-9E90050C9278}" type="presParOf" srcId="{6435365C-529B-41B0-ADF8-53ECEB6CBDCE}" destId="{02D45025-8032-4B7D-A984-C9E96A9666DA}" srcOrd="1" destOrd="0" presId="urn:microsoft.com/office/officeart/2005/8/layout/hierarchy1"/>
    <dgm:cxn modelId="{E7AF2B65-D476-427D-97C8-057BA67D0D2F}" type="presParOf" srcId="{02D45025-8032-4B7D-A984-C9E96A9666DA}" destId="{F80C82DE-1CFF-4092-8556-1305440A6BD0}" srcOrd="0" destOrd="0" presId="urn:microsoft.com/office/officeart/2005/8/layout/hierarchy1"/>
    <dgm:cxn modelId="{608B73DC-33C8-4845-B1C6-9ABAA7B902E2}" type="presParOf" srcId="{02D45025-8032-4B7D-A984-C9E96A9666DA}" destId="{08BB2695-0D60-4B75-BB49-575B7D96F655}" srcOrd="1" destOrd="0" presId="urn:microsoft.com/office/officeart/2005/8/layout/hierarchy1"/>
    <dgm:cxn modelId="{02C9184A-309A-4C2A-AEA3-E7C451CEB199}" type="presParOf" srcId="{08BB2695-0D60-4B75-BB49-575B7D96F655}" destId="{348AE8E7-634B-4071-889A-3AEEBB5C1CFF}" srcOrd="0" destOrd="0" presId="urn:microsoft.com/office/officeart/2005/8/layout/hierarchy1"/>
    <dgm:cxn modelId="{A5DB9482-39FA-4AC5-B327-189B5154AFBF}" type="presParOf" srcId="{348AE8E7-634B-4071-889A-3AEEBB5C1CFF}" destId="{AAB76DE0-9458-4429-9F74-82E4832915E8}" srcOrd="0" destOrd="0" presId="urn:microsoft.com/office/officeart/2005/8/layout/hierarchy1"/>
    <dgm:cxn modelId="{69C9D2D8-DBDA-407A-9947-5A4B530612FD}" type="presParOf" srcId="{348AE8E7-634B-4071-889A-3AEEBB5C1CFF}" destId="{65F8F0A5-CB6C-4459-B7B7-45A35EEA2CB6}" srcOrd="1" destOrd="0" presId="urn:microsoft.com/office/officeart/2005/8/layout/hierarchy1"/>
    <dgm:cxn modelId="{C0D94C88-A565-417E-942F-D41EB6265160}" type="presParOf" srcId="{08BB2695-0D60-4B75-BB49-575B7D96F655}" destId="{BF522EC4-AF12-4E54-A238-93E75F3E8076}" srcOrd="1" destOrd="0" presId="urn:microsoft.com/office/officeart/2005/8/layout/hierarchy1"/>
    <dgm:cxn modelId="{A79A9317-9BAD-4C5A-9D5C-714E31BB07AE}" type="presParOf" srcId="{02D45025-8032-4B7D-A984-C9E96A9666DA}" destId="{298D1229-F46A-44BC-B400-93409D8C0A13}" srcOrd="2" destOrd="0" presId="urn:microsoft.com/office/officeart/2005/8/layout/hierarchy1"/>
    <dgm:cxn modelId="{02C25ADE-A658-4A85-9447-09E1E8EA4896}" type="presParOf" srcId="{02D45025-8032-4B7D-A984-C9E96A9666DA}" destId="{8930C72D-37DC-4336-BD8B-70FDE7771BEA}" srcOrd="3" destOrd="0" presId="urn:microsoft.com/office/officeart/2005/8/layout/hierarchy1"/>
    <dgm:cxn modelId="{7AFEFEB4-2246-44AC-A11A-5769E91E8303}" type="presParOf" srcId="{8930C72D-37DC-4336-BD8B-70FDE7771BEA}" destId="{C68F1F64-A572-4FC7-8C13-71063A4CE939}" srcOrd="0" destOrd="0" presId="urn:microsoft.com/office/officeart/2005/8/layout/hierarchy1"/>
    <dgm:cxn modelId="{AA4F8A9B-5116-45E7-AFA1-4E7DB9E118ED}" type="presParOf" srcId="{C68F1F64-A572-4FC7-8C13-71063A4CE939}" destId="{504F1549-0626-451F-BFC7-AAD7D57E4671}" srcOrd="0" destOrd="0" presId="urn:microsoft.com/office/officeart/2005/8/layout/hierarchy1"/>
    <dgm:cxn modelId="{17D4FF10-FFF1-4DDE-BBF0-0AD9FE742186}" type="presParOf" srcId="{C68F1F64-A572-4FC7-8C13-71063A4CE939}" destId="{A66B5DAB-9E46-4E95-94C8-F53984F3CD41}" srcOrd="1" destOrd="0" presId="urn:microsoft.com/office/officeart/2005/8/layout/hierarchy1"/>
    <dgm:cxn modelId="{34405EC0-12B0-40B8-92FB-B03E3F37E032}" type="presParOf" srcId="{8930C72D-37DC-4336-BD8B-70FDE7771BEA}" destId="{A625B574-0A9C-4821-BEAF-319B319CDD46}" srcOrd="1" destOrd="0" presId="urn:microsoft.com/office/officeart/2005/8/layout/hierarchy1"/>
    <dgm:cxn modelId="{EABD372F-1573-4C6D-AFE8-7CFC71E104A5}" type="presParOf" srcId="{A625B574-0A9C-4821-BEAF-319B319CDD46}" destId="{C30AE11E-973C-4CC9-8742-66FC9F96B204}" srcOrd="0" destOrd="0" presId="urn:microsoft.com/office/officeart/2005/8/layout/hierarchy1"/>
    <dgm:cxn modelId="{C74B3A45-C0E3-4BB2-8E06-77945BE14C8A}" type="presParOf" srcId="{A625B574-0A9C-4821-BEAF-319B319CDD46}" destId="{360E6C13-9BE1-4FE6-B1BB-66D2AEAB9DEF}" srcOrd="1" destOrd="0" presId="urn:microsoft.com/office/officeart/2005/8/layout/hierarchy1"/>
    <dgm:cxn modelId="{AD6E458D-9544-4A73-8B20-5A759D213A20}" type="presParOf" srcId="{360E6C13-9BE1-4FE6-B1BB-66D2AEAB9DEF}" destId="{88B94657-9BD3-49A4-9516-A04F6CC21396}" srcOrd="0" destOrd="0" presId="urn:microsoft.com/office/officeart/2005/8/layout/hierarchy1"/>
    <dgm:cxn modelId="{61738C95-A0F9-4113-827F-4E56F240A990}" type="presParOf" srcId="{88B94657-9BD3-49A4-9516-A04F6CC21396}" destId="{B8E74C8F-E429-4531-ACE9-4C955B35DFA7}" srcOrd="0" destOrd="0" presId="urn:microsoft.com/office/officeart/2005/8/layout/hierarchy1"/>
    <dgm:cxn modelId="{280F9ACF-85C1-4E3E-8051-B0E4DB5EF213}" type="presParOf" srcId="{88B94657-9BD3-49A4-9516-A04F6CC21396}" destId="{4710050D-2BC1-4710-8F72-167BA51D4CC2}" srcOrd="1" destOrd="0" presId="urn:microsoft.com/office/officeart/2005/8/layout/hierarchy1"/>
    <dgm:cxn modelId="{EDFF41DF-C764-4100-BD06-76AF3FD60037}" type="presParOf" srcId="{360E6C13-9BE1-4FE6-B1BB-66D2AEAB9DEF}" destId="{030D1E33-C6BA-490A-86C7-C6654BD336F1}" srcOrd="1" destOrd="0" presId="urn:microsoft.com/office/officeart/2005/8/layout/hierarchy1"/>
    <dgm:cxn modelId="{58D8F5FC-65F4-427C-B9D7-539C69425575}" type="presParOf" srcId="{030D1E33-C6BA-490A-86C7-C6654BD336F1}" destId="{424971AC-AD7E-4D79-AF05-D56C1E149785}" srcOrd="0" destOrd="0" presId="urn:microsoft.com/office/officeart/2005/8/layout/hierarchy1"/>
    <dgm:cxn modelId="{5297631E-076C-42E0-9529-DAE5BA941BFE}" type="presParOf" srcId="{030D1E33-C6BA-490A-86C7-C6654BD336F1}" destId="{160D95BF-40AD-42DD-831E-27870F98C6BD}" srcOrd="1" destOrd="0" presId="urn:microsoft.com/office/officeart/2005/8/layout/hierarchy1"/>
    <dgm:cxn modelId="{2F614401-91B8-4028-AC21-626C4A33D925}" type="presParOf" srcId="{160D95BF-40AD-42DD-831E-27870F98C6BD}" destId="{F6736A63-6BD2-458A-8D17-D4AD5558FB23}" srcOrd="0" destOrd="0" presId="urn:microsoft.com/office/officeart/2005/8/layout/hierarchy1"/>
    <dgm:cxn modelId="{7AC05CD6-8A5F-4BAB-87C2-D19F5A9ED0DF}" type="presParOf" srcId="{F6736A63-6BD2-458A-8D17-D4AD5558FB23}" destId="{7D451ED1-DF2C-4619-AEB1-71E828782FE0}" srcOrd="0" destOrd="0" presId="urn:microsoft.com/office/officeart/2005/8/layout/hierarchy1"/>
    <dgm:cxn modelId="{0D4A92CE-9094-4312-AEDE-3F95A7C037B7}" type="presParOf" srcId="{F6736A63-6BD2-458A-8D17-D4AD5558FB23}" destId="{ACE61716-09EC-4A55-BCD7-B8B32038D16A}" srcOrd="1" destOrd="0" presId="urn:microsoft.com/office/officeart/2005/8/layout/hierarchy1"/>
    <dgm:cxn modelId="{6CAAD02A-6FBD-46EB-B6F7-83017FA13D52}" type="presParOf" srcId="{160D95BF-40AD-42DD-831E-27870F98C6BD}" destId="{DEA86893-301A-4F8E-A22C-2BB97C582426}" srcOrd="1" destOrd="0" presId="urn:microsoft.com/office/officeart/2005/8/layout/hierarchy1"/>
    <dgm:cxn modelId="{8A69BFCF-AFEC-4568-89B3-4206835890B7}" type="presParOf" srcId="{030D1E33-C6BA-490A-86C7-C6654BD336F1}" destId="{9A2D75BC-1817-4EF5-9881-9845EC6A1012}" srcOrd="2" destOrd="0" presId="urn:microsoft.com/office/officeart/2005/8/layout/hierarchy1"/>
    <dgm:cxn modelId="{CFF25D4E-C3AA-41DD-A306-542AD8EEF9E2}" type="presParOf" srcId="{030D1E33-C6BA-490A-86C7-C6654BD336F1}" destId="{E1C690B1-AF0E-4F8B-8DC1-3F2C95CD6CDD}" srcOrd="3" destOrd="0" presId="urn:microsoft.com/office/officeart/2005/8/layout/hierarchy1"/>
    <dgm:cxn modelId="{EB823188-9EE8-4101-B80F-8BBF738602B0}" type="presParOf" srcId="{E1C690B1-AF0E-4F8B-8DC1-3F2C95CD6CDD}" destId="{5757D532-7FA4-464E-8D05-C1B6B3DDAC9A}" srcOrd="0" destOrd="0" presId="urn:microsoft.com/office/officeart/2005/8/layout/hierarchy1"/>
    <dgm:cxn modelId="{48600CFB-5406-448E-8F49-E730014108FC}" type="presParOf" srcId="{5757D532-7FA4-464E-8D05-C1B6B3DDAC9A}" destId="{5D0B4C0D-4D84-4A94-948D-B5AF28D6686D}" srcOrd="0" destOrd="0" presId="urn:microsoft.com/office/officeart/2005/8/layout/hierarchy1"/>
    <dgm:cxn modelId="{3C52EC02-0FEB-4C2D-BF79-1BDEB8E4524B}" type="presParOf" srcId="{5757D532-7FA4-464E-8D05-C1B6B3DDAC9A}" destId="{9AD6A698-90E9-4211-B099-875439121158}" srcOrd="1" destOrd="0" presId="urn:microsoft.com/office/officeart/2005/8/layout/hierarchy1"/>
    <dgm:cxn modelId="{D086C35A-01DF-4FAD-9B7C-59145C87E9A4}" type="presParOf" srcId="{E1C690B1-AF0E-4F8B-8DC1-3F2C95CD6CDD}" destId="{795C1428-484D-43B4-A3BA-C56891C05C43}" srcOrd="1" destOrd="0" presId="urn:microsoft.com/office/officeart/2005/8/layout/hierarchy1"/>
    <dgm:cxn modelId="{6098896D-539A-40A3-B6A3-78C99AA2655C}" type="presParOf" srcId="{A625B574-0A9C-4821-BEAF-319B319CDD46}" destId="{1AA5B2C8-C8DB-4EBF-8137-28FCF3FFD291}" srcOrd="2" destOrd="0" presId="urn:microsoft.com/office/officeart/2005/8/layout/hierarchy1"/>
    <dgm:cxn modelId="{1BE3A2E8-AFB6-4F72-8714-F58EABAD0866}" type="presParOf" srcId="{A625B574-0A9C-4821-BEAF-319B319CDD46}" destId="{14EF94AB-68A7-45AF-BE07-7F232E2E9DE0}" srcOrd="3" destOrd="0" presId="urn:microsoft.com/office/officeart/2005/8/layout/hierarchy1"/>
    <dgm:cxn modelId="{CEB60E97-F64F-42C5-999D-9B41C8CF7A9E}" type="presParOf" srcId="{14EF94AB-68A7-45AF-BE07-7F232E2E9DE0}" destId="{E7EE1F8B-9CBC-4947-807C-EBE58734B1FF}" srcOrd="0" destOrd="0" presId="urn:microsoft.com/office/officeart/2005/8/layout/hierarchy1"/>
    <dgm:cxn modelId="{9D56AEDA-AA19-401C-82A8-19DA944728A0}" type="presParOf" srcId="{E7EE1F8B-9CBC-4947-807C-EBE58734B1FF}" destId="{0DF14E9D-4EA4-4A3F-97B5-D1D2A90CED18}" srcOrd="0" destOrd="0" presId="urn:microsoft.com/office/officeart/2005/8/layout/hierarchy1"/>
    <dgm:cxn modelId="{0A415E10-6797-497A-8A27-336A3E4A087B}" type="presParOf" srcId="{E7EE1F8B-9CBC-4947-807C-EBE58734B1FF}" destId="{15A7C7A9-A52E-46ED-98F2-4B060924514B}" srcOrd="1" destOrd="0" presId="urn:microsoft.com/office/officeart/2005/8/layout/hierarchy1"/>
    <dgm:cxn modelId="{DBC04581-0350-40BB-B659-F2847E362C02}" type="presParOf" srcId="{14EF94AB-68A7-45AF-BE07-7F232E2E9DE0}" destId="{E7914F18-1AE6-4EFA-BF15-0249F6CB1D1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D787A0-05F6-4517-97FA-FFCFC984DEB6}"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pPr rtl="1"/>
          <a:endParaRPr lang="fa-IR"/>
        </a:p>
      </dgm:t>
    </dgm:pt>
    <dgm:pt modelId="{F5242C25-719B-4417-86FE-0E288334FC3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R="0" rtl="1" eaLnBrk="1" fontAlgn="base" latinLnBrk="0" hangingPunct="1">
            <a:buClrTx/>
            <a:buSzTx/>
            <a:buFontTx/>
            <a:tabLst/>
          </a:pPr>
          <a:r>
            <a:rPr lang="fa-IR" sz="1800" kern="1200" dirty="0" smtClean="0">
              <a:cs typeface="2  Farnaz" pitchFamily="2" charset="-78"/>
            </a:rPr>
            <a:t>عوامل اجتماعی</a:t>
          </a:r>
          <a:endParaRPr lang="fa-IR" sz="1800" b="1" kern="1200" dirty="0" smtClean="0">
            <a:effectLst/>
            <a:latin typeface="+mn-lt"/>
            <a:ea typeface="+mn-ea"/>
            <a:cs typeface="2  Farnaz" pitchFamily="2" charset="-78"/>
          </a:endParaRPr>
        </a:p>
      </dgm:t>
    </dgm:pt>
    <dgm:pt modelId="{1D48F2ED-F6AA-435B-9F4C-C118905C3D32}" type="par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A3EA4108-7C67-44AB-A764-AC467C8DB27A}" type="sibTrans" cxnId="{DFEBA7D0-E37D-4CA8-8835-76B314C4DD82}">
      <dgm:prSet/>
      <dgm:spPr/>
      <dgm:t>
        <a:bodyPr/>
        <a:lstStyle/>
        <a:p>
          <a:pPr rtl="1"/>
          <a:endParaRPr lang="fa-IR">
            <a:effectLst>
              <a:outerShdw blurRad="38100" dist="38100" dir="2700000" algn="tl">
                <a:srgbClr val="000000">
                  <a:alpha val="43137"/>
                </a:srgbClr>
              </a:outerShdw>
            </a:effectLst>
          </a:endParaRPr>
        </a:p>
      </dgm:t>
    </dgm:pt>
    <dgm:pt modelId="{7EEC5D24-0E37-49B9-832F-13E25604CD30}">
      <dgm:prSet custT="1">
        <dgm:style>
          <a:lnRef idx="1">
            <a:schemeClr val="accent1"/>
          </a:lnRef>
          <a:fillRef idx="2">
            <a:schemeClr val="accent1"/>
          </a:fillRef>
          <a:effectRef idx="1">
            <a:schemeClr val="accent1"/>
          </a:effectRef>
          <a:fontRef idx="minor">
            <a:schemeClr val="dk1"/>
          </a:fontRef>
        </dgm:style>
      </dgm:prSet>
      <dgm:spPr/>
      <dgm:t>
        <a:bodyPr/>
        <a:lstStyle/>
        <a:p>
          <a:pPr marR="0" rtl="1" eaLnBrk="1" fontAlgn="base" latinLnBrk="0" hangingPunct="1">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gm:t>
    </dgm:pt>
    <dgm:pt modelId="{856EC76F-4361-466E-B337-32F49940B7FB}" type="parTrans" cxnId="{892B9AD0-B9A5-4082-8463-61BF207E86E3}">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7A1A01EA-4295-454B-BC45-70EF2F429433}" type="sibTrans" cxnId="{892B9AD0-B9A5-4082-8463-61BF207E86E3}">
      <dgm:prSet/>
      <dgm:spPr/>
      <dgm:t>
        <a:bodyPr/>
        <a:lstStyle/>
        <a:p>
          <a:pPr rtl="1"/>
          <a:endParaRPr lang="fa-IR">
            <a:effectLst>
              <a:outerShdw blurRad="38100" dist="38100" dir="2700000" algn="tl">
                <a:srgbClr val="000000">
                  <a:alpha val="43137"/>
                </a:srgbClr>
              </a:outerShdw>
            </a:effectLst>
          </a:endParaRPr>
        </a:p>
      </dgm:t>
    </dgm:pt>
    <dgm:pt modelId="{46F3D17B-5041-48E9-B0F0-8AF853D15B1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smtClean="0">
              <a:cs typeface="2  Farnaz" pitchFamily="2" charset="-78"/>
            </a:rPr>
            <a:t>مسائل ناشی از حقوق بین الملل به ویژه جنگ</a:t>
          </a:r>
          <a:endParaRPr lang="fa-IR" dirty="0">
            <a:effectLst/>
            <a:cs typeface="2  Farnaz" pitchFamily="2" charset="-78"/>
          </a:endParaRPr>
        </a:p>
      </dgm:t>
    </dgm:pt>
    <dgm:pt modelId="{6C5BA447-6F34-415C-AB10-E46FE376CE2F}" type="parTrans" cxnId="{8CAC14A5-E64D-4DDB-BAD5-BCA339C9C3B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11D6375B-ECCB-402E-BC2D-DE0827CEA3BB}" type="sibTrans" cxnId="{8CAC14A5-E64D-4DDB-BAD5-BCA339C9C3BC}">
      <dgm:prSet/>
      <dgm:spPr/>
      <dgm:t>
        <a:bodyPr/>
        <a:lstStyle/>
        <a:p>
          <a:pPr rtl="1"/>
          <a:endParaRPr lang="fa-IR">
            <a:effectLst>
              <a:outerShdw blurRad="38100" dist="38100" dir="2700000" algn="tl">
                <a:srgbClr val="000000">
                  <a:alpha val="43137"/>
                </a:srgbClr>
              </a:outerShdw>
            </a:effectLst>
          </a:endParaRPr>
        </a:p>
      </dgm:t>
    </dgm:pt>
    <dgm:pt modelId="{F0D4EE0B-EF98-4031-A5DD-F03FCC97E37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smtClean="0">
              <a:cs typeface="2  Farnaz" pitchFamily="2" charset="-78"/>
            </a:rPr>
            <a:t>مدیریت غلط جوامع جهان سوم</a:t>
          </a:r>
          <a:endParaRPr lang="fa-IR" dirty="0">
            <a:effectLst/>
            <a:cs typeface="2  Farnaz" pitchFamily="2" charset="-78"/>
          </a:endParaRPr>
        </a:p>
      </dgm:t>
    </dgm:pt>
    <dgm:pt modelId="{28ABC8CA-C6E6-4E75-822B-FAE9A7FF97A3}" type="sibTrans" cxnId="{964FEC55-E7EF-4678-8CB5-E3FCE9251180}">
      <dgm:prSet/>
      <dgm:spPr/>
      <dgm:t>
        <a:bodyPr/>
        <a:lstStyle/>
        <a:p>
          <a:pPr rtl="1"/>
          <a:endParaRPr lang="fa-IR">
            <a:effectLst>
              <a:outerShdw blurRad="38100" dist="38100" dir="2700000" algn="tl">
                <a:srgbClr val="000000">
                  <a:alpha val="43137"/>
                </a:srgbClr>
              </a:outerShdw>
            </a:effectLst>
          </a:endParaRPr>
        </a:p>
      </dgm:t>
    </dgm:pt>
    <dgm:pt modelId="{9EFB3D40-81C3-4721-AFEF-EEB2B3B7E46A}" type="parTrans" cxnId="{964FEC55-E7EF-4678-8CB5-E3FCE925118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endParaRPr lang="fa-IR">
            <a:effectLst/>
            <a:cs typeface="2  Farnaz" pitchFamily="2" charset="-78"/>
          </a:endParaRPr>
        </a:p>
      </dgm:t>
    </dgm:pt>
    <dgm:pt modelId="{5686A424-C0E5-4267-9246-E7211E74B059}" type="pres">
      <dgm:prSet presAssocID="{4FD787A0-05F6-4517-97FA-FFCFC984DEB6}" presName="diagram" presStyleCnt="0">
        <dgm:presLayoutVars>
          <dgm:chPref val="1"/>
          <dgm:dir/>
          <dgm:animOne val="branch"/>
          <dgm:animLvl val="lvl"/>
          <dgm:resizeHandles val="exact"/>
        </dgm:presLayoutVars>
      </dgm:prSet>
      <dgm:spPr/>
      <dgm:t>
        <a:bodyPr/>
        <a:lstStyle/>
        <a:p>
          <a:pPr rtl="1"/>
          <a:endParaRPr lang="fa-IR"/>
        </a:p>
      </dgm:t>
    </dgm:pt>
    <dgm:pt modelId="{70EC3CFD-9AC3-4DAB-81FC-AB14D248D924}" type="pres">
      <dgm:prSet presAssocID="{F5242C25-719B-4417-86FE-0E288334FC30}" presName="root1" presStyleCnt="0"/>
      <dgm:spPr/>
    </dgm:pt>
    <dgm:pt modelId="{1BC1C976-B0A0-4776-9248-5380582F1F23}" type="pres">
      <dgm:prSet presAssocID="{F5242C25-719B-4417-86FE-0E288334FC30}" presName="LevelOneTextNode" presStyleLbl="node0" presStyleIdx="0" presStyleCnt="1">
        <dgm:presLayoutVars>
          <dgm:chPref val="3"/>
        </dgm:presLayoutVars>
      </dgm:prSet>
      <dgm:spPr/>
      <dgm:t>
        <a:bodyPr/>
        <a:lstStyle/>
        <a:p>
          <a:pPr rtl="1"/>
          <a:endParaRPr lang="fa-IR"/>
        </a:p>
      </dgm:t>
    </dgm:pt>
    <dgm:pt modelId="{47C1435B-D863-4433-9943-9D986A913722}" type="pres">
      <dgm:prSet presAssocID="{F5242C25-719B-4417-86FE-0E288334FC30}" presName="level2hierChild" presStyleCnt="0"/>
      <dgm:spPr/>
    </dgm:pt>
    <dgm:pt modelId="{86AF255E-5496-4203-8A29-B151AE98E52B}" type="pres">
      <dgm:prSet presAssocID="{856EC76F-4361-466E-B337-32F49940B7FB}" presName="conn2-1" presStyleLbl="parChTrans1D2" presStyleIdx="0" presStyleCnt="3"/>
      <dgm:spPr/>
      <dgm:t>
        <a:bodyPr/>
        <a:lstStyle/>
        <a:p>
          <a:pPr rtl="1"/>
          <a:endParaRPr lang="fa-IR"/>
        </a:p>
      </dgm:t>
    </dgm:pt>
    <dgm:pt modelId="{15EE6995-93E7-419F-B8D5-5FF530C216E6}" type="pres">
      <dgm:prSet presAssocID="{856EC76F-4361-466E-B337-32F49940B7FB}" presName="connTx" presStyleLbl="parChTrans1D2" presStyleIdx="0" presStyleCnt="3"/>
      <dgm:spPr/>
      <dgm:t>
        <a:bodyPr/>
        <a:lstStyle/>
        <a:p>
          <a:pPr rtl="1"/>
          <a:endParaRPr lang="fa-IR"/>
        </a:p>
      </dgm:t>
    </dgm:pt>
    <dgm:pt modelId="{D0260B7C-F3E5-4810-8B24-E7D3D07082AC}" type="pres">
      <dgm:prSet presAssocID="{7EEC5D24-0E37-49B9-832F-13E25604CD30}" presName="root2" presStyleCnt="0"/>
      <dgm:spPr/>
    </dgm:pt>
    <dgm:pt modelId="{8E1D12C9-7C45-4293-B626-BA73D6F2CEA3}" type="pres">
      <dgm:prSet presAssocID="{7EEC5D24-0E37-49B9-832F-13E25604CD30}" presName="LevelTwoTextNode" presStyleLbl="node2" presStyleIdx="0" presStyleCnt="3">
        <dgm:presLayoutVars>
          <dgm:chPref val="3"/>
        </dgm:presLayoutVars>
      </dgm:prSet>
      <dgm:spPr/>
      <dgm:t>
        <a:bodyPr/>
        <a:lstStyle/>
        <a:p>
          <a:pPr rtl="1"/>
          <a:endParaRPr lang="fa-IR"/>
        </a:p>
      </dgm:t>
    </dgm:pt>
    <dgm:pt modelId="{E9A760F7-E705-4726-B5C5-8FEBF8BB7603}" type="pres">
      <dgm:prSet presAssocID="{7EEC5D24-0E37-49B9-832F-13E25604CD30}" presName="level3hierChild" presStyleCnt="0"/>
      <dgm:spPr/>
    </dgm:pt>
    <dgm:pt modelId="{73307F7A-456C-46A1-8E0B-34C2AE54AFAB}" type="pres">
      <dgm:prSet presAssocID="{9EFB3D40-81C3-4721-AFEF-EEB2B3B7E46A}" presName="conn2-1" presStyleLbl="parChTrans1D2" presStyleIdx="1" presStyleCnt="3"/>
      <dgm:spPr/>
      <dgm:t>
        <a:bodyPr/>
        <a:lstStyle/>
        <a:p>
          <a:pPr rtl="1"/>
          <a:endParaRPr lang="fa-IR"/>
        </a:p>
      </dgm:t>
    </dgm:pt>
    <dgm:pt modelId="{8A7AAC93-B680-4009-A17D-59C0B5FC57ED}" type="pres">
      <dgm:prSet presAssocID="{9EFB3D40-81C3-4721-AFEF-EEB2B3B7E46A}" presName="connTx" presStyleLbl="parChTrans1D2" presStyleIdx="1" presStyleCnt="3"/>
      <dgm:spPr/>
      <dgm:t>
        <a:bodyPr/>
        <a:lstStyle/>
        <a:p>
          <a:pPr rtl="1"/>
          <a:endParaRPr lang="fa-IR"/>
        </a:p>
      </dgm:t>
    </dgm:pt>
    <dgm:pt modelId="{DE19AB76-E385-44A5-8255-E1FC56E03BE1}" type="pres">
      <dgm:prSet presAssocID="{F0D4EE0B-EF98-4031-A5DD-F03FCC97E37F}" presName="root2" presStyleCnt="0"/>
      <dgm:spPr/>
    </dgm:pt>
    <dgm:pt modelId="{AFAEEEC3-E300-48F5-A371-24126C42B3FF}" type="pres">
      <dgm:prSet presAssocID="{F0D4EE0B-EF98-4031-A5DD-F03FCC97E37F}" presName="LevelTwoTextNode" presStyleLbl="node2" presStyleIdx="1" presStyleCnt="3">
        <dgm:presLayoutVars>
          <dgm:chPref val="3"/>
        </dgm:presLayoutVars>
      </dgm:prSet>
      <dgm:spPr/>
      <dgm:t>
        <a:bodyPr/>
        <a:lstStyle/>
        <a:p>
          <a:pPr rtl="1"/>
          <a:endParaRPr lang="fa-IR"/>
        </a:p>
      </dgm:t>
    </dgm:pt>
    <dgm:pt modelId="{2A0F5982-8BF4-4135-A0AA-9EFED390820D}" type="pres">
      <dgm:prSet presAssocID="{F0D4EE0B-EF98-4031-A5DD-F03FCC97E37F}" presName="level3hierChild" presStyleCnt="0"/>
      <dgm:spPr/>
    </dgm:pt>
    <dgm:pt modelId="{6924FDA5-AB82-4BB8-B3AE-FBAE7219991D}" type="pres">
      <dgm:prSet presAssocID="{6C5BA447-6F34-415C-AB10-E46FE376CE2F}" presName="conn2-1" presStyleLbl="parChTrans1D2" presStyleIdx="2" presStyleCnt="3"/>
      <dgm:spPr/>
      <dgm:t>
        <a:bodyPr/>
        <a:lstStyle/>
        <a:p>
          <a:pPr rtl="1"/>
          <a:endParaRPr lang="fa-IR"/>
        </a:p>
      </dgm:t>
    </dgm:pt>
    <dgm:pt modelId="{5F25E1A2-77B0-4772-94AD-FFB573A2A8D0}" type="pres">
      <dgm:prSet presAssocID="{6C5BA447-6F34-415C-AB10-E46FE376CE2F}" presName="connTx" presStyleLbl="parChTrans1D2" presStyleIdx="2" presStyleCnt="3"/>
      <dgm:spPr/>
      <dgm:t>
        <a:bodyPr/>
        <a:lstStyle/>
        <a:p>
          <a:pPr rtl="1"/>
          <a:endParaRPr lang="fa-IR"/>
        </a:p>
      </dgm:t>
    </dgm:pt>
    <dgm:pt modelId="{1C421AB5-216D-4494-A0B2-EAF000D33F20}" type="pres">
      <dgm:prSet presAssocID="{46F3D17B-5041-48E9-B0F0-8AF853D15B17}" presName="root2" presStyleCnt="0"/>
      <dgm:spPr/>
    </dgm:pt>
    <dgm:pt modelId="{A6993D0C-EA7B-4565-A478-41A1886CF994}" type="pres">
      <dgm:prSet presAssocID="{46F3D17B-5041-48E9-B0F0-8AF853D15B17}" presName="LevelTwoTextNode" presStyleLbl="node2" presStyleIdx="2" presStyleCnt="3">
        <dgm:presLayoutVars>
          <dgm:chPref val="3"/>
        </dgm:presLayoutVars>
      </dgm:prSet>
      <dgm:spPr/>
      <dgm:t>
        <a:bodyPr/>
        <a:lstStyle/>
        <a:p>
          <a:pPr rtl="1"/>
          <a:endParaRPr lang="fa-IR"/>
        </a:p>
      </dgm:t>
    </dgm:pt>
    <dgm:pt modelId="{348793BB-D06A-4105-95FC-792683DC6C0A}" type="pres">
      <dgm:prSet presAssocID="{46F3D17B-5041-48E9-B0F0-8AF853D15B17}" presName="level3hierChild" presStyleCnt="0"/>
      <dgm:spPr/>
    </dgm:pt>
  </dgm:ptLst>
  <dgm:cxnLst>
    <dgm:cxn modelId="{B2609C96-02BB-41F5-AC2F-4F856CB91758}" type="presOf" srcId="{F5242C25-719B-4417-86FE-0E288334FC30}" destId="{1BC1C976-B0A0-4776-9248-5380582F1F23}" srcOrd="0" destOrd="0" presId="urn:microsoft.com/office/officeart/2005/8/layout/hierarchy2"/>
    <dgm:cxn modelId="{C3388997-6578-4C36-814E-9A0011877DF5}" type="presOf" srcId="{9EFB3D40-81C3-4721-AFEF-EEB2B3B7E46A}" destId="{73307F7A-456C-46A1-8E0B-34C2AE54AFAB}" srcOrd="0" destOrd="0" presId="urn:microsoft.com/office/officeart/2005/8/layout/hierarchy2"/>
    <dgm:cxn modelId="{00D8D803-14BC-428C-A526-8BAA15C7B802}" type="presOf" srcId="{856EC76F-4361-466E-B337-32F49940B7FB}" destId="{15EE6995-93E7-419F-B8D5-5FF530C216E6}" srcOrd="1" destOrd="0" presId="urn:microsoft.com/office/officeart/2005/8/layout/hierarchy2"/>
    <dgm:cxn modelId="{F636AE7F-6359-4A83-A357-947A1FCFC56B}" type="presOf" srcId="{9EFB3D40-81C3-4721-AFEF-EEB2B3B7E46A}" destId="{8A7AAC93-B680-4009-A17D-59C0B5FC57ED}" srcOrd="1" destOrd="0" presId="urn:microsoft.com/office/officeart/2005/8/layout/hierarchy2"/>
    <dgm:cxn modelId="{EB37A594-FB4E-4A74-9A1C-EC36AA4A1394}" type="presOf" srcId="{46F3D17B-5041-48E9-B0F0-8AF853D15B17}" destId="{A6993D0C-EA7B-4565-A478-41A1886CF994}" srcOrd="0" destOrd="0" presId="urn:microsoft.com/office/officeart/2005/8/layout/hierarchy2"/>
    <dgm:cxn modelId="{892B9AD0-B9A5-4082-8463-61BF207E86E3}" srcId="{F5242C25-719B-4417-86FE-0E288334FC30}" destId="{7EEC5D24-0E37-49B9-832F-13E25604CD30}" srcOrd="0" destOrd="0" parTransId="{856EC76F-4361-466E-B337-32F49940B7FB}" sibTransId="{7A1A01EA-4295-454B-BC45-70EF2F429433}"/>
    <dgm:cxn modelId="{5E527D50-3448-416B-A648-A9B3BDB350B8}" type="presOf" srcId="{6C5BA447-6F34-415C-AB10-E46FE376CE2F}" destId="{5F25E1A2-77B0-4772-94AD-FFB573A2A8D0}" srcOrd="1" destOrd="0" presId="urn:microsoft.com/office/officeart/2005/8/layout/hierarchy2"/>
    <dgm:cxn modelId="{27C7501D-9032-4D93-BCAE-59A6FF486B9A}" type="presOf" srcId="{6C5BA447-6F34-415C-AB10-E46FE376CE2F}" destId="{6924FDA5-AB82-4BB8-B3AE-FBAE7219991D}" srcOrd="0" destOrd="0" presId="urn:microsoft.com/office/officeart/2005/8/layout/hierarchy2"/>
    <dgm:cxn modelId="{F28922B6-EFB2-4E9E-B3D4-66CCE2C695CD}" type="presOf" srcId="{F0D4EE0B-EF98-4031-A5DD-F03FCC97E37F}" destId="{AFAEEEC3-E300-48F5-A371-24126C42B3FF}" srcOrd="0" destOrd="0" presId="urn:microsoft.com/office/officeart/2005/8/layout/hierarchy2"/>
    <dgm:cxn modelId="{DFEBA7D0-E37D-4CA8-8835-76B314C4DD82}" srcId="{4FD787A0-05F6-4517-97FA-FFCFC984DEB6}" destId="{F5242C25-719B-4417-86FE-0E288334FC30}" srcOrd="0" destOrd="0" parTransId="{1D48F2ED-F6AA-435B-9F4C-C118905C3D32}" sibTransId="{A3EA4108-7C67-44AB-A764-AC467C8DB27A}"/>
    <dgm:cxn modelId="{964FEC55-E7EF-4678-8CB5-E3FCE9251180}" srcId="{F5242C25-719B-4417-86FE-0E288334FC30}" destId="{F0D4EE0B-EF98-4031-A5DD-F03FCC97E37F}" srcOrd="1" destOrd="0" parTransId="{9EFB3D40-81C3-4721-AFEF-EEB2B3B7E46A}" sibTransId="{28ABC8CA-C6E6-4E75-822B-FAE9A7FF97A3}"/>
    <dgm:cxn modelId="{3192E676-2DB2-45D3-958C-93F614A2E3ED}" type="presOf" srcId="{7EEC5D24-0E37-49B9-832F-13E25604CD30}" destId="{8E1D12C9-7C45-4293-B626-BA73D6F2CEA3}" srcOrd="0" destOrd="0" presId="urn:microsoft.com/office/officeart/2005/8/layout/hierarchy2"/>
    <dgm:cxn modelId="{0640E5E7-6BE2-45D5-A08F-FD3352088B3D}" type="presOf" srcId="{4FD787A0-05F6-4517-97FA-FFCFC984DEB6}" destId="{5686A424-C0E5-4267-9246-E7211E74B059}" srcOrd="0" destOrd="0" presId="urn:microsoft.com/office/officeart/2005/8/layout/hierarchy2"/>
    <dgm:cxn modelId="{1AB7E838-B423-47C3-9EC6-0F641DB995B9}" type="presOf" srcId="{856EC76F-4361-466E-B337-32F49940B7FB}" destId="{86AF255E-5496-4203-8A29-B151AE98E52B}" srcOrd="0" destOrd="0" presId="urn:microsoft.com/office/officeart/2005/8/layout/hierarchy2"/>
    <dgm:cxn modelId="{8CAC14A5-E64D-4DDB-BAD5-BCA339C9C3BC}" srcId="{F5242C25-719B-4417-86FE-0E288334FC30}" destId="{46F3D17B-5041-48E9-B0F0-8AF853D15B17}" srcOrd="2" destOrd="0" parTransId="{6C5BA447-6F34-415C-AB10-E46FE376CE2F}" sibTransId="{11D6375B-ECCB-402E-BC2D-DE0827CEA3BB}"/>
    <dgm:cxn modelId="{46203A53-2C9C-4C95-A00A-602A65A41438}" type="presParOf" srcId="{5686A424-C0E5-4267-9246-E7211E74B059}" destId="{70EC3CFD-9AC3-4DAB-81FC-AB14D248D924}" srcOrd="0" destOrd="0" presId="urn:microsoft.com/office/officeart/2005/8/layout/hierarchy2"/>
    <dgm:cxn modelId="{7206727D-AC50-4C44-A7D7-A667510B2F5C}" type="presParOf" srcId="{70EC3CFD-9AC3-4DAB-81FC-AB14D248D924}" destId="{1BC1C976-B0A0-4776-9248-5380582F1F23}" srcOrd="0" destOrd="0" presId="urn:microsoft.com/office/officeart/2005/8/layout/hierarchy2"/>
    <dgm:cxn modelId="{80730A12-95FF-411D-ABF6-546736AE6C49}" type="presParOf" srcId="{70EC3CFD-9AC3-4DAB-81FC-AB14D248D924}" destId="{47C1435B-D863-4433-9943-9D986A913722}" srcOrd="1" destOrd="0" presId="urn:microsoft.com/office/officeart/2005/8/layout/hierarchy2"/>
    <dgm:cxn modelId="{BB0D0295-EB8F-4E17-9260-BAF974A67728}" type="presParOf" srcId="{47C1435B-D863-4433-9943-9D986A913722}" destId="{86AF255E-5496-4203-8A29-B151AE98E52B}" srcOrd="0" destOrd="0" presId="urn:microsoft.com/office/officeart/2005/8/layout/hierarchy2"/>
    <dgm:cxn modelId="{BA542BC8-4D83-4114-BA67-8EFB4A2E3CB2}" type="presParOf" srcId="{86AF255E-5496-4203-8A29-B151AE98E52B}" destId="{15EE6995-93E7-419F-B8D5-5FF530C216E6}" srcOrd="0" destOrd="0" presId="urn:microsoft.com/office/officeart/2005/8/layout/hierarchy2"/>
    <dgm:cxn modelId="{835E3636-1644-4AEA-93FC-C3AFC2EC8691}" type="presParOf" srcId="{47C1435B-D863-4433-9943-9D986A913722}" destId="{D0260B7C-F3E5-4810-8B24-E7D3D07082AC}" srcOrd="1" destOrd="0" presId="urn:microsoft.com/office/officeart/2005/8/layout/hierarchy2"/>
    <dgm:cxn modelId="{E8E225F2-8C30-4E8B-9066-3C63D807E007}" type="presParOf" srcId="{D0260B7C-F3E5-4810-8B24-E7D3D07082AC}" destId="{8E1D12C9-7C45-4293-B626-BA73D6F2CEA3}" srcOrd="0" destOrd="0" presId="urn:microsoft.com/office/officeart/2005/8/layout/hierarchy2"/>
    <dgm:cxn modelId="{CB50D996-27A4-4A13-B8F4-5889F093C080}" type="presParOf" srcId="{D0260B7C-F3E5-4810-8B24-E7D3D07082AC}" destId="{E9A760F7-E705-4726-B5C5-8FEBF8BB7603}" srcOrd="1" destOrd="0" presId="urn:microsoft.com/office/officeart/2005/8/layout/hierarchy2"/>
    <dgm:cxn modelId="{3C9CDB22-401E-4050-AF49-9CB00A9153E1}" type="presParOf" srcId="{47C1435B-D863-4433-9943-9D986A913722}" destId="{73307F7A-456C-46A1-8E0B-34C2AE54AFAB}" srcOrd="2" destOrd="0" presId="urn:microsoft.com/office/officeart/2005/8/layout/hierarchy2"/>
    <dgm:cxn modelId="{F2CB5F80-EEF4-4AF9-B548-7774E2934753}" type="presParOf" srcId="{73307F7A-456C-46A1-8E0B-34C2AE54AFAB}" destId="{8A7AAC93-B680-4009-A17D-59C0B5FC57ED}" srcOrd="0" destOrd="0" presId="urn:microsoft.com/office/officeart/2005/8/layout/hierarchy2"/>
    <dgm:cxn modelId="{84AF2D88-362C-4F26-8C60-69E95DA0876F}" type="presParOf" srcId="{47C1435B-D863-4433-9943-9D986A913722}" destId="{DE19AB76-E385-44A5-8255-E1FC56E03BE1}" srcOrd="3" destOrd="0" presId="urn:microsoft.com/office/officeart/2005/8/layout/hierarchy2"/>
    <dgm:cxn modelId="{DF0F626B-7CEE-419C-B8CA-FBDCD1099E10}" type="presParOf" srcId="{DE19AB76-E385-44A5-8255-E1FC56E03BE1}" destId="{AFAEEEC3-E300-48F5-A371-24126C42B3FF}" srcOrd="0" destOrd="0" presId="urn:microsoft.com/office/officeart/2005/8/layout/hierarchy2"/>
    <dgm:cxn modelId="{043815D2-050E-4E0F-B0B1-A81110C4E273}" type="presParOf" srcId="{DE19AB76-E385-44A5-8255-E1FC56E03BE1}" destId="{2A0F5982-8BF4-4135-A0AA-9EFED390820D}" srcOrd="1" destOrd="0" presId="urn:microsoft.com/office/officeart/2005/8/layout/hierarchy2"/>
    <dgm:cxn modelId="{E48B5267-E8DC-4242-90BA-6F0F32FF972F}" type="presParOf" srcId="{47C1435B-D863-4433-9943-9D986A913722}" destId="{6924FDA5-AB82-4BB8-B3AE-FBAE7219991D}" srcOrd="4" destOrd="0" presId="urn:microsoft.com/office/officeart/2005/8/layout/hierarchy2"/>
    <dgm:cxn modelId="{D31D82E8-1D7F-464D-A45D-08A928AE8326}" type="presParOf" srcId="{6924FDA5-AB82-4BB8-B3AE-FBAE7219991D}" destId="{5F25E1A2-77B0-4772-94AD-FFB573A2A8D0}" srcOrd="0" destOrd="0" presId="urn:microsoft.com/office/officeart/2005/8/layout/hierarchy2"/>
    <dgm:cxn modelId="{AFA1D734-EED0-4756-B2D9-0EB976FAC3E0}" type="presParOf" srcId="{47C1435B-D863-4433-9943-9D986A913722}" destId="{1C421AB5-216D-4494-A0B2-EAF000D33F20}" srcOrd="5" destOrd="0" presId="urn:microsoft.com/office/officeart/2005/8/layout/hierarchy2"/>
    <dgm:cxn modelId="{B6BB8B64-CF9F-4C5B-B990-9BAB3BE13730}" type="presParOf" srcId="{1C421AB5-216D-4494-A0B2-EAF000D33F20}" destId="{A6993D0C-EA7B-4565-A478-41A1886CF994}" srcOrd="0" destOrd="0" presId="urn:microsoft.com/office/officeart/2005/8/layout/hierarchy2"/>
    <dgm:cxn modelId="{7DFD836E-6423-4514-8167-5B78E4EA84DC}" type="presParOf" srcId="{1C421AB5-216D-4494-A0B2-EAF000D33F20}" destId="{348793BB-D06A-4105-95FC-792683DC6C0A}"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53A2A-A913-42BA-A9A0-6E8BFA9CB49D}">
      <dsp:nvSpPr>
        <dsp:cNvPr id="0" name=""/>
        <dsp:cNvSpPr/>
      </dsp:nvSpPr>
      <dsp:spPr>
        <a:xfrm>
          <a:off x="4070033" y="864096"/>
          <a:ext cx="1451504" cy="922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0" kern="1200" dirty="0" smtClean="0">
              <a:effectLst>
                <a:outerShdw blurRad="38100" dist="38100" dir="2700000" algn="tl">
                  <a:srgbClr val="000000">
                    <a:alpha val="43137"/>
                  </a:srgbClr>
                </a:outerShdw>
              </a:effectLst>
              <a:cs typeface="2  Farnaz" pitchFamily="2" charset="-78"/>
            </a:rPr>
            <a:t>شناخت عوامل مخل سوژه	</a:t>
          </a:r>
          <a:endParaRPr lang="fa-IR" sz="1600" b="0" kern="1200" dirty="0">
            <a:effectLst>
              <a:outerShdw blurRad="38100" dist="38100" dir="2700000" algn="tl">
                <a:srgbClr val="000000">
                  <a:alpha val="43137"/>
                </a:srgbClr>
              </a:outerShdw>
            </a:effectLst>
            <a:cs typeface="2  Farnaz" pitchFamily="2" charset="-78"/>
          </a:endParaRPr>
        </a:p>
      </dsp:txBody>
      <dsp:txXfrm>
        <a:off x="4097058" y="891121"/>
        <a:ext cx="1397454" cy="868664"/>
      </dsp:txXfrm>
    </dsp:sp>
    <dsp:sp modelId="{2A4941B0-F3DE-4B5B-95DB-97CA1CCF94D5}">
      <dsp:nvSpPr>
        <dsp:cNvPr id="0" name=""/>
        <dsp:cNvSpPr/>
      </dsp:nvSpPr>
      <dsp:spPr>
        <a:xfrm rot="12878809">
          <a:off x="3423632" y="1102736"/>
          <a:ext cx="709289" cy="42190"/>
        </a:xfrm>
        <a:custGeom>
          <a:avLst/>
          <a:gdLst/>
          <a:ahLst/>
          <a:cxnLst/>
          <a:rect l="0" t="0" r="0" b="0"/>
          <a:pathLst>
            <a:path>
              <a:moveTo>
                <a:pt x="0" y="21095"/>
              </a:moveTo>
              <a:lnTo>
                <a:pt x="709289" y="210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b="0" kern="1200">
            <a:effectLst>
              <a:outerShdw blurRad="38100" dist="38100" dir="2700000" algn="tl">
                <a:srgbClr val="000000">
                  <a:alpha val="43137"/>
                </a:srgbClr>
              </a:outerShdw>
            </a:effectLst>
            <a:cs typeface="2  Farnaz" pitchFamily="2" charset="-78"/>
          </a:endParaRPr>
        </a:p>
      </dsp:txBody>
      <dsp:txXfrm rot="10800000">
        <a:off x="3760545" y="1106099"/>
        <a:ext cx="35464" cy="35464"/>
      </dsp:txXfrm>
    </dsp:sp>
    <dsp:sp modelId="{43C1DAF3-5268-47F1-ADDF-82DD03016533}">
      <dsp:nvSpPr>
        <dsp:cNvPr id="0" name=""/>
        <dsp:cNvSpPr/>
      </dsp:nvSpPr>
      <dsp:spPr>
        <a:xfrm>
          <a:off x="2035016" y="559334"/>
          <a:ext cx="1451504" cy="7257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0" kern="1200" dirty="0" smtClean="0">
              <a:effectLst>
                <a:outerShdw blurRad="38100" dist="38100" dir="2700000" algn="tl">
                  <a:srgbClr val="000000">
                    <a:alpha val="43137"/>
                  </a:srgbClr>
                </a:outerShdw>
              </a:effectLst>
              <a:cs typeface="2  Farnaz" pitchFamily="2" charset="-78"/>
            </a:rPr>
            <a:t>عوامل مخل داخلی</a:t>
          </a:r>
          <a:endParaRPr lang="fa-IR" sz="1600" b="0" kern="1200" dirty="0">
            <a:effectLst>
              <a:outerShdw blurRad="38100" dist="38100" dir="2700000" algn="tl">
                <a:srgbClr val="000000">
                  <a:alpha val="43137"/>
                </a:srgbClr>
              </a:outerShdw>
            </a:effectLst>
            <a:cs typeface="2  Farnaz" pitchFamily="2" charset="-78"/>
          </a:endParaRPr>
        </a:p>
      </dsp:txBody>
      <dsp:txXfrm>
        <a:off x="2056273" y="580591"/>
        <a:ext cx="1408990" cy="683238"/>
      </dsp:txXfrm>
    </dsp:sp>
    <dsp:sp modelId="{0A70783B-61EF-4176-90CD-1B09FAA2644F}">
      <dsp:nvSpPr>
        <dsp:cNvPr id="0" name=""/>
        <dsp:cNvSpPr/>
      </dsp:nvSpPr>
      <dsp:spPr>
        <a:xfrm rot="8503583">
          <a:off x="3466792" y="1513683"/>
          <a:ext cx="675877" cy="42190"/>
        </a:xfrm>
        <a:custGeom>
          <a:avLst/>
          <a:gdLst/>
          <a:ahLst/>
          <a:cxnLst/>
          <a:rect l="0" t="0" r="0" b="0"/>
          <a:pathLst>
            <a:path>
              <a:moveTo>
                <a:pt x="0" y="21095"/>
              </a:moveTo>
              <a:lnTo>
                <a:pt x="675877" y="210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b="0" kern="1200">
            <a:effectLst>
              <a:outerShdw blurRad="38100" dist="38100" dir="2700000" algn="tl">
                <a:srgbClr val="000000">
                  <a:alpha val="43137"/>
                </a:srgbClr>
              </a:outerShdw>
            </a:effectLst>
            <a:cs typeface="2  Farnaz" pitchFamily="2" charset="-78"/>
          </a:endParaRPr>
        </a:p>
      </dsp:txBody>
      <dsp:txXfrm rot="10800000">
        <a:off x="3787834" y="1517881"/>
        <a:ext cx="33793" cy="33793"/>
      </dsp:txXfrm>
    </dsp:sp>
    <dsp:sp modelId="{F09BA693-BE48-42A3-8138-3AA08A8020C7}">
      <dsp:nvSpPr>
        <dsp:cNvPr id="0" name=""/>
        <dsp:cNvSpPr/>
      </dsp:nvSpPr>
      <dsp:spPr>
        <a:xfrm>
          <a:off x="2087924" y="1381227"/>
          <a:ext cx="1451504" cy="7257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0" kern="1200" dirty="0" smtClean="0">
              <a:effectLst>
                <a:outerShdw blurRad="38100" dist="38100" dir="2700000" algn="tl">
                  <a:srgbClr val="000000">
                    <a:alpha val="43137"/>
                  </a:srgbClr>
                </a:outerShdw>
              </a:effectLst>
              <a:cs typeface="2  Farnaz" pitchFamily="2" charset="-78"/>
            </a:rPr>
            <a:t>عوامل مخل خارجی</a:t>
          </a:r>
          <a:endParaRPr lang="fa-IR" sz="1600" b="0" kern="1200" dirty="0">
            <a:effectLst>
              <a:outerShdw blurRad="38100" dist="38100" dir="2700000" algn="tl">
                <a:srgbClr val="000000">
                  <a:alpha val="43137"/>
                </a:srgbClr>
              </a:outerShdw>
            </a:effectLst>
            <a:cs typeface="2  Farnaz" pitchFamily="2" charset="-78"/>
          </a:endParaRPr>
        </a:p>
      </dsp:txBody>
      <dsp:txXfrm>
        <a:off x="2109181" y="1402484"/>
        <a:ext cx="1408990" cy="683238"/>
      </dsp:txXfrm>
    </dsp:sp>
    <dsp:sp modelId="{CC1FF4AF-A451-409E-A26E-48EF7DC46633}">
      <dsp:nvSpPr>
        <dsp:cNvPr id="0" name=""/>
        <dsp:cNvSpPr/>
      </dsp:nvSpPr>
      <dsp:spPr>
        <a:xfrm rot="12753839">
          <a:off x="1395329" y="1520715"/>
          <a:ext cx="751679" cy="42190"/>
        </a:xfrm>
        <a:custGeom>
          <a:avLst/>
          <a:gdLst/>
          <a:ahLst/>
          <a:cxnLst/>
          <a:rect l="0" t="0" r="0" b="0"/>
          <a:pathLst>
            <a:path>
              <a:moveTo>
                <a:pt x="0" y="21095"/>
              </a:moveTo>
              <a:lnTo>
                <a:pt x="751679" y="210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b="0" kern="1200">
            <a:effectLst>
              <a:outerShdw blurRad="38100" dist="38100" dir="2700000" algn="tl">
                <a:srgbClr val="000000">
                  <a:alpha val="43137"/>
                </a:srgbClr>
              </a:outerShdw>
            </a:effectLst>
            <a:cs typeface="2  Farnaz" pitchFamily="2" charset="-78"/>
          </a:endParaRPr>
        </a:p>
      </dsp:txBody>
      <dsp:txXfrm rot="10800000">
        <a:off x="1752377" y="1523018"/>
        <a:ext cx="37583" cy="37583"/>
      </dsp:txXfrm>
    </dsp:sp>
    <dsp:sp modelId="{DA33AC87-122E-44B5-8377-B98149A38B42}">
      <dsp:nvSpPr>
        <dsp:cNvPr id="0" name=""/>
        <dsp:cNvSpPr/>
      </dsp:nvSpPr>
      <dsp:spPr>
        <a:xfrm>
          <a:off x="2910" y="976642"/>
          <a:ext cx="1451504" cy="7257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0" kern="1200" dirty="0" smtClean="0">
              <a:effectLst>
                <a:outerShdw blurRad="38100" dist="38100" dir="2700000" algn="tl">
                  <a:srgbClr val="000000">
                    <a:alpha val="43137"/>
                  </a:srgbClr>
                </a:outerShdw>
              </a:effectLst>
              <a:cs typeface="2  Farnaz" pitchFamily="2" charset="-78"/>
            </a:rPr>
            <a:t>عوامل طبیعی</a:t>
          </a:r>
          <a:endParaRPr lang="fa-IR" sz="1600" b="0" kern="1200" dirty="0">
            <a:effectLst>
              <a:outerShdw blurRad="38100" dist="38100" dir="2700000" algn="tl">
                <a:srgbClr val="000000">
                  <a:alpha val="43137"/>
                </a:srgbClr>
              </a:outerShdw>
            </a:effectLst>
            <a:cs typeface="2  Farnaz" pitchFamily="2" charset="-78"/>
          </a:endParaRPr>
        </a:p>
      </dsp:txBody>
      <dsp:txXfrm>
        <a:off x="24167" y="997899"/>
        <a:ext cx="1408990" cy="683238"/>
      </dsp:txXfrm>
    </dsp:sp>
    <dsp:sp modelId="{39C404B0-BAED-45A3-8D2C-ECC8A667C79B}">
      <dsp:nvSpPr>
        <dsp:cNvPr id="0" name=""/>
        <dsp:cNvSpPr/>
      </dsp:nvSpPr>
      <dsp:spPr>
        <a:xfrm rot="8749866">
          <a:off x="1388331" y="1938023"/>
          <a:ext cx="765675" cy="42190"/>
        </a:xfrm>
        <a:custGeom>
          <a:avLst/>
          <a:gdLst/>
          <a:ahLst/>
          <a:cxnLst/>
          <a:rect l="0" t="0" r="0" b="0"/>
          <a:pathLst>
            <a:path>
              <a:moveTo>
                <a:pt x="0" y="21095"/>
              </a:moveTo>
              <a:lnTo>
                <a:pt x="765675" y="210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b="0" kern="1200">
            <a:effectLst>
              <a:outerShdw blurRad="38100" dist="38100" dir="2700000" algn="tl">
                <a:srgbClr val="000000">
                  <a:alpha val="43137"/>
                </a:srgbClr>
              </a:outerShdw>
            </a:effectLst>
            <a:cs typeface="2  Farnaz" pitchFamily="2" charset="-78"/>
          </a:endParaRPr>
        </a:p>
      </dsp:txBody>
      <dsp:txXfrm rot="10800000">
        <a:off x="1752027" y="1939976"/>
        <a:ext cx="38283" cy="38283"/>
      </dsp:txXfrm>
    </dsp:sp>
    <dsp:sp modelId="{CCBEE853-8850-42D2-BF13-5CC9C1AC9F47}">
      <dsp:nvSpPr>
        <dsp:cNvPr id="0" name=""/>
        <dsp:cNvSpPr/>
      </dsp:nvSpPr>
      <dsp:spPr>
        <a:xfrm>
          <a:off x="2910" y="1811257"/>
          <a:ext cx="1451504" cy="7257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0" kern="1200" dirty="0" smtClean="0">
              <a:effectLst>
                <a:outerShdw blurRad="38100" dist="38100" dir="2700000" algn="tl">
                  <a:srgbClr val="000000">
                    <a:alpha val="43137"/>
                  </a:srgbClr>
                </a:outerShdw>
              </a:effectLst>
              <a:cs typeface="2  Farnaz" pitchFamily="2" charset="-78"/>
            </a:rPr>
            <a:t>عوامل اجتماعی</a:t>
          </a:r>
          <a:endParaRPr lang="fa-IR" sz="1600" b="0" kern="1200" dirty="0">
            <a:effectLst>
              <a:outerShdw blurRad="38100" dist="38100" dir="2700000" algn="tl">
                <a:srgbClr val="000000">
                  <a:alpha val="43137"/>
                </a:srgbClr>
              </a:outerShdw>
            </a:effectLst>
            <a:cs typeface="2  Farnaz" pitchFamily="2" charset="-78"/>
          </a:endParaRPr>
        </a:p>
      </dsp:txBody>
      <dsp:txXfrm>
        <a:off x="24167" y="1832514"/>
        <a:ext cx="1408990" cy="6832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1791" y="698463"/>
          <a:ext cx="1078626" cy="53931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430" tIns="11430" rIns="11430" bIns="11430" numCol="1" spcCol="1270" anchor="ctr" anchorCtr="0">
          <a:noAutofit/>
        </a:bodyPr>
        <a:lstStyle/>
        <a:p>
          <a:pPr marR="0" lvl="0" algn="ctr" defTabSz="800100" rtl="1" eaLnBrk="1" fontAlgn="base" latinLnBrk="0" hangingPunct="1">
            <a:lnSpc>
              <a:spcPct val="90000"/>
            </a:lnSpc>
            <a:spcBef>
              <a:spcPct val="0"/>
            </a:spcBef>
            <a:spcAft>
              <a:spcPct val="35000"/>
            </a:spcAft>
            <a:buClrTx/>
            <a:buSzTx/>
            <a:buFontTx/>
            <a:tabLst/>
          </a:pPr>
          <a:r>
            <a:rPr lang="fa-IR" sz="1800" kern="1200" dirty="0" smtClean="0">
              <a:cs typeface="2  Farnaz" pitchFamily="2" charset="-78"/>
            </a:rPr>
            <a:t>عوامل اجتماعی</a:t>
          </a:r>
          <a:endParaRPr lang="fa-IR" sz="1800" b="1" kern="1200" dirty="0" smtClean="0">
            <a:effectLst/>
            <a:latin typeface="+mn-lt"/>
            <a:ea typeface="+mn-ea"/>
            <a:cs typeface="2  Farnaz" pitchFamily="2" charset="-78"/>
          </a:endParaRPr>
        </a:p>
      </dsp:txBody>
      <dsp:txXfrm>
        <a:off x="17587" y="714259"/>
        <a:ext cx="1047034" cy="507721"/>
      </dsp:txXfrm>
    </dsp:sp>
    <dsp:sp modelId="{86AF255E-5496-4203-8A29-B151AE98E52B}">
      <dsp:nvSpPr>
        <dsp:cNvPr id="0" name=""/>
        <dsp:cNvSpPr/>
      </dsp:nvSpPr>
      <dsp:spPr>
        <a:xfrm rot="18289469">
          <a:off x="918383" y="632947"/>
          <a:ext cx="755520" cy="50136"/>
        </a:xfrm>
        <a:custGeom>
          <a:avLst/>
          <a:gdLst/>
          <a:ahLst/>
          <a:cxnLst/>
          <a:rect l="0" t="0" r="0" b="0"/>
          <a:pathLst>
            <a:path>
              <a:moveTo>
                <a:pt x="0" y="25068"/>
              </a:moveTo>
              <a:lnTo>
                <a:pt x="755520" y="25068"/>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277255" y="639127"/>
        <a:ext cx="37776" cy="37776"/>
      </dsp:txXfrm>
    </dsp:sp>
    <dsp:sp modelId="{8E1D12C9-7C45-4293-B626-BA73D6F2CEA3}">
      <dsp:nvSpPr>
        <dsp:cNvPr id="0" name=""/>
        <dsp:cNvSpPr/>
      </dsp:nvSpPr>
      <dsp:spPr>
        <a:xfrm>
          <a:off x="1511869" y="78253"/>
          <a:ext cx="1078626" cy="539313"/>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sp:txBody>
      <dsp:txXfrm>
        <a:off x="1527665" y="94049"/>
        <a:ext cx="1047034" cy="507721"/>
      </dsp:txXfrm>
    </dsp:sp>
    <dsp:sp modelId="{73307F7A-456C-46A1-8E0B-34C2AE54AFAB}">
      <dsp:nvSpPr>
        <dsp:cNvPr id="0" name=""/>
        <dsp:cNvSpPr/>
      </dsp:nvSpPr>
      <dsp:spPr>
        <a:xfrm>
          <a:off x="1080418" y="943052"/>
          <a:ext cx="431450" cy="50136"/>
        </a:xfrm>
        <a:custGeom>
          <a:avLst/>
          <a:gdLst/>
          <a:ahLst/>
          <a:cxnLst/>
          <a:rect l="0" t="0" r="0" b="0"/>
          <a:pathLst>
            <a:path>
              <a:moveTo>
                <a:pt x="0" y="25068"/>
              </a:moveTo>
              <a:lnTo>
                <a:pt x="431450" y="25068"/>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285357" y="957334"/>
        <a:ext cx="21572" cy="21572"/>
      </dsp:txXfrm>
    </dsp:sp>
    <dsp:sp modelId="{AFAEEEC3-E300-48F5-A371-24126C42B3FF}">
      <dsp:nvSpPr>
        <dsp:cNvPr id="0" name=""/>
        <dsp:cNvSpPr/>
      </dsp:nvSpPr>
      <dsp:spPr>
        <a:xfrm>
          <a:off x="1511869" y="698463"/>
          <a:ext cx="1078626" cy="53931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kern="1200" dirty="0" smtClean="0">
              <a:cs typeface="2  Farnaz" pitchFamily="2" charset="-78"/>
            </a:rPr>
            <a:t>مدیریت غلط جوامع جهان سوم</a:t>
          </a:r>
          <a:endParaRPr lang="fa-IR" sz="1000" kern="1200" dirty="0">
            <a:effectLst/>
            <a:cs typeface="2  Farnaz" pitchFamily="2" charset="-78"/>
          </a:endParaRPr>
        </a:p>
      </dsp:txBody>
      <dsp:txXfrm>
        <a:off x="1527665" y="714259"/>
        <a:ext cx="1047034" cy="507721"/>
      </dsp:txXfrm>
    </dsp:sp>
    <dsp:sp modelId="{6924FDA5-AB82-4BB8-B3AE-FBAE7219991D}">
      <dsp:nvSpPr>
        <dsp:cNvPr id="0" name=""/>
        <dsp:cNvSpPr/>
      </dsp:nvSpPr>
      <dsp:spPr>
        <a:xfrm rot="3310531">
          <a:off x="918383" y="1253157"/>
          <a:ext cx="755520" cy="50136"/>
        </a:xfrm>
        <a:custGeom>
          <a:avLst/>
          <a:gdLst/>
          <a:ahLst/>
          <a:cxnLst/>
          <a:rect l="0" t="0" r="0" b="0"/>
          <a:pathLst>
            <a:path>
              <a:moveTo>
                <a:pt x="0" y="25068"/>
              </a:moveTo>
              <a:lnTo>
                <a:pt x="755520" y="25068"/>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277255" y="1259337"/>
        <a:ext cx="37776" cy="37776"/>
      </dsp:txXfrm>
    </dsp:sp>
    <dsp:sp modelId="{A6993D0C-EA7B-4565-A478-41A1886CF994}">
      <dsp:nvSpPr>
        <dsp:cNvPr id="0" name=""/>
        <dsp:cNvSpPr/>
      </dsp:nvSpPr>
      <dsp:spPr>
        <a:xfrm>
          <a:off x="1511869" y="1318674"/>
          <a:ext cx="1078626" cy="53931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kern="1200" dirty="0" smtClean="0">
              <a:cs typeface="2  Farnaz" pitchFamily="2" charset="-78"/>
            </a:rPr>
            <a:t>مسائل ناشی از حقوق بین الملل به ویژه جنگ</a:t>
          </a:r>
          <a:endParaRPr lang="fa-IR" sz="1000" kern="1200" dirty="0">
            <a:effectLst/>
            <a:cs typeface="2  Farnaz" pitchFamily="2" charset="-78"/>
          </a:endParaRPr>
        </a:p>
      </dsp:txBody>
      <dsp:txXfrm>
        <a:off x="1527665" y="1334470"/>
        <a:ext cx="1047034" cy="5077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161361" y="424173"/>
          <a:ext cx="735628" cy="367814"/>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88950" rtl="1" eaLnBrk="1" fontAlgn="base" latinLnBrk="0" hangingPunct="1">
            <a:lnSpc>
              <a:spcPct val="90000"/>
            </a:lnSpc>
            <a:spcBef>
              <a:spcPct val="0"/>
            </a:spcBef>
            <a:spcAft>
              <a:spcPct val="35000"/>
            </a:spcAft>
            <a:buClrTx/>
            <a:buSzTx/>
            <a:buFontTx/>
            <a:tabLst/>
          </a:pPr>
          <a:r>
            <a:rPr lang="fa-IR" sz="1100" kern="1200" dirty="0" smtClean="0">
              <a:cs typeface="2  Farnaz" pitchFamily="2" charset="-78"/>
            </a:rPr>
            <a:t>عوامل اجتماعی</a:t>
          </a:r>
          <a:endParaRPr lang="fa-IR" sz="1100" b="1" kern="1200" dirty="0" smtClean="0">
            <a:effectLst/>
            <a:latin typeface="+mn-lt"/>
            <a:ea typeface="+mn-ea"/>
            <a:cs typeface="2  Farnaz" pitchFamily="2" charset="-78"/>
          </a:endParaRPr>
        </a:p>
      </dsp:txBody>
      <dsp:txXfrm>
        <a:off x="172134" y="434946"/>
        <a:ext cx="714082" cy="346268"/>
      </dsp:txXfrm>
    </dsp:sp>
    <dsp:sp modelId="{86AF255E-5496-4203-8A29-B151AE98E52B}">
      <dsp:nvSpPr>
        <dsp:cNvPr id="0" name=""/>
        <dsp:cNvSpPr/>
      </dsp:nvSpPr>
      <dsp:spPr>
        <a:xfrm rot="18289469">
          <a:off x="786481" y="369367"/>
          <a:ext cx="515268" cy="54438"/>
        </a:xfrm>
        <a:custGeom>
          <a:avLst/>
          <a:gdLst/>
          <a:ahLst/>
          <a:cxnLst/>
          <a:rect l="0" t="0" r="0" b="0"/>
          <a:pathLst>
            <a:path>
              <a:moveTo>
                <a:pt x="0" y="27219"/>
              </a:moveTo>
              <a:lnTo>
                <a:pt x="515268" y="27219"/>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31233" y="383705"/>
        <a:ext cx="25763" cy="25763"/>
      </dsp:txXfrm>
    </dsp:sp>
    <dsp:sp modelId="{8E1D12C9-7C45-4293-B626-BA73D6F2CEA3}">
      <dsp:nvSpPr>
        <dsp:cNvPr id="0" name=""/>
        <dsp:cNvSpPr/>
      </dsp:nvSpPr>
      <dsp:spPr>
        <a:xfrm>
          <a:off x="1191241" y="1187"/>
          <a:ext cx="735628" cy="367814"/>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sp:txBody>
      <dsp:txXfrm>
        <a:off x="1202014" y="11960"/>
        <a:ext cx="714082" cy="346268"/>
      </dsp:txXfrm>
    </dsp:sp>
    <dsp:sp modelId="{73307F7A-456C-46A1-8E0B-34C2AE54AFAB}">
      <dsp:nvSpPr>
        <dsp:cNvPr id="0" name=""/>
        <dsp:cNvSpPr/>
      </dsp:nvSpPr>
      <dsp:spPr>
        <a:xfrm>
          <a:off x="896989" y="580861"/>
          <a:ext cx="294251" cy="54438"/>
        </a:xfrm>
        <a:custGeom>
          <a:avLst/>
          <a:gdLst/>
          <a:ahLst/>
          <a:cxnLst/>
          <a:rect l="0" t="0" r="0" b="0"/>
          <a:pathLst>
            <a:path>
              <a:moveTo>
                <a:pt x="0" y="27219"/>
              </a:moveTo>
              <a:lnTo>
                <a:pt x="294251" y="27219"/>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36759" y="600724"/>
        <a:ext cx="14712" cy="14712"/>
      </dsp:txXfrm>
    </dsp:sp>
    <dsp:sp modelId="{AFAEEEC3-E300-48F5-A371-24126C42B3FF}">
      <dsp:nvSpPr>
        <dsp:cNvPr id="0" name=""/>
        <dsp:cNvSpPr/>
      </dsp:nvSpPr>
      <dsp:spPr>
        <a:xfrm>
          <a:off x="1191241" y="424173"/>
          <a:ext cx="735628" cy="367814"/>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kern="1200" dirty="0" smtClean="0">
              <a:cs typeface="2  Farnaz" pitchFamily="2" charset="-78"/>
            </a:rPr>
            <a:t>مدیریت غلط جوامع جهان سوم</a:t>
          </a:r>
          <a:endParaRPr lang="fa-IR" sz="800" kern="1200" dirty="0">
            <a:effectLst/>
            <a:cs typeface="2  Farnaz" pitchFamily="2" charset="-78"/>
          </a:endParaRPr>
        </a:p>
      </dsp:txBody>
      <dsp:txXfrm>
        <a:off x="1202014" y="434946"/>
        <a:ext cx="714082" cy="346268"/>
      </dsp:txXfrm>
    </dsp:sp>
    <dsp:sp modelId="{6924FDA5-AB82-4BB8-B3AE-FBAE7219991D}">
      <dsp:nvSpPr>
        <dsp:cNvPr id="0" name=""/>
        <dsp:cNvSpPr/>
      </dsp:nvSpPr>
      <dsp:spPr>
        <a:xfrm rot="3310531">
          <a:off x="786481" y="792354"/>
          <a:ext cx="515268" cy="54438"/>
        </a:xfrm>
        <a:custGeom>
          <a:avLst/>
          <a:gdLst/>
          <a:ahLst/>
          <a:cxnLst/>
          <a:rect l="0" t="0" r="0" b="0"/>
          <a:pathLst>
            <a:path>
              <a:moveTo>
                <a:pt x="0" y="27219"/>
              </a:moveTo>
              <a:lnTo>
                <a:pt x="515268" y="27219"/>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31233" y="806691"/>
        <a:ext cx="25763" cy="25763"/>
      </dsp:txXfrm>
    </dsp:sp>
    <dsp:sp modelId="{A6993D0C-EA7B-4565-A478-41A1886CF994}">
      <dsp:nvSpPr>
        <dsp:cNvPr id="0" name=""/>
        <dsp:cNvSpPr/>
      </dsp:nvSpPr>
      <dsp:spPr>
        <a:xfrm>
          <a:off x="1191241" y="847159"/>
          <a:ext cx="735628" cy="367814"/>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810" tIns="3810" rIns="3810" bIns="3810" numCol="1" spcCol="1270" anchor="ctr" anchorCtr="0">
          <a:noAutofit/>
        </a:bodyPr>
        <a:lstStyle/>
        <a:p>
          <a:pPr lvl="0" algn="ctr" defTabSz="266700" rtl="1">
            <a:lnSpc>
              <a:spcPct val="90000"/>
            </a:lnSpc>
            <a:spcBef>
              <a:spcPct val="0"/>
            </a:spcBef>
            <a:spcAft>
              <a:spcPct val="35000"/>
            </a:spcAft>
          </a:pPr>
          <a:r>
            <a:rPr lang="fa-IR" sz="600" kern="1200" dirty="0" smtClean="0">
              <a:cs typeface="2  Farnaz" pitchFamily="2" charset="-78"/>
            </a:rPr>
            <a:t>مسائل ناشی از حقوق بین الملل به ویژه جنگ</a:t>
          </a:r>
          <a:endParaRPr lang="fa-IR" sz="600" kern="1200" dirty="0">
            <a:effectLst/>
            <a:cs typeface="2  Farnaz" pitchFamily="2" charset="-78"/>
          </a:endParaRPr>
        </a:p>
      </dsp:txBody>
      <dsp:txXfrm>
        <a:off x="1202014" y="857932"/>
        <a:ext cx="714082" cy="3462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0EDB4-57C3-46EC-9644-83C01A989821}">
      <dsp:nvSpPr>
        <dsp:cNvPr id="0" name=""/>
        <dsp:cNvSpPr/>
      </dsp:nvSpPr>
      <dsp:spPr>
        <a:xfrm>
          <a:off x="1175" y="1621544"/>
          <a:ext cx="890006" cy="44500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88950" rtl="1" eaLnBrk="1" fontAlgn="base" latinLnBrk="0" hangingPunct="1">
            <a:lnSpc>
              <a:spcPct val="90000"/>
            </a:lnSpc>
            <a:spcBef>
              <a:spcPct val="0"/>
            </a:spcBef>
            <a:spcAft>
              <a:spcPct val="35000"/>
            </a:spcAft>
            <a:buClrTx/>
            <a:buSzTx/>
            <a:buFontTx/>
            <a:tabLst/>
          </a:pPr>
          <a:r>
            <a:rPr kumimoji="0" lang="fa-IR" sz="11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طبیعی</a:t>
          </a:r>
          <a:endParaRPr lang="fa-IR" sz="1100" b="0" kern="1200" dirty="0" smtClean="0">
            <a:effectLst>
              <a:outerShdw blurRad="38100" dist="38100" dir="2700000" algn="tl">
                <a:srgbClr val="000000">
                  <a:alpha val="43137"/>
                </a:srgbClr>
              </a:outerShdw>
            </a:effectLst>
            <a:latin typeface="+mn-lt"/>
            <a:ea typeface="+mn-ea"/>
            <a:cs typeface="2  Farnaz" pitchFamily="2" charset="-78"/>
          </a:endParaRPr>
        </a:p>
      </dsp:txBody>
      <dsp:txXfrm>
        <a:off x="14209" y="1634578"/>
        <a:ext cx="863938" cy="418935"/>
      </dsp:txXfrm>
    </dsp:sp>
    <dsp:sp modelId="{D23F9ABD-D214-4B03-814D-880A0D03EAD0}">
      <dsp:nvSpPr>
        <dsp:cNvPr id="0" name=""/>
        <dsp:cNvSpPr/>
      </dsp:nvSpPr>
      <dsp:spPr>
        <a:xfrm rot="17350740">
          <a:off x="527356" y="1322756"/>
          <a:ext cx="1083653" cy="19072"/>
        </a:xfrm>
        <a:custGeom>
          <a:avLst/>
          <a:gdLst/>
          <a:ahLst/>
          <a:cxnLst/>
          <a:rect l="0" t="0" r="0" b="0"/>
          <a:pathLst>
            <a:path>
              <a:moveTo>
                <a:pt x="0" y="9536"/>
              </a:moveTo>
              <a:lnTo>
                <a:pt x="1083653" y="9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1042092" y="1305201"/>
        <a:ext cx="54182" cy="54182"/>
      </dsp:txXfrm>
    </dsp:sp>
    <dsp:sp modelId="{E99E6379-F757-407C-B75D-2CA9BF02B950}">
      <dsp:nvSpPr>
        <dsp:cNvPr id="0" name=""/>
        <dsp:cNvSpPr/>
      </dsp:nvSpPr>
      <dsp:spPr>
        <a:xfrm>
          <a:off x="1247184" y="598037"/>
          <a:ext cx="890006" cy="445003"/>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kumimoji="0" lang="fa-IR" sz="14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بطئی</a:t>
          </a:r>
          <a:endParaRPr lang="en-US" sz="1400" b="0" kern="1200" dirty="0">
            <a:effectLst>
              <a:outerShdw blurRad="38100" dist="38100" dir="2700000" algn="tl">
                <a:srgbClr val="000000">
                  <a:alpha val="43137"/>
                </a:srgbClr>
              </a:outerShdw>
            </a:effectLst>
          </a:endParaRPr>
        </a:p>
      </dsp:txBody>
      <dsp:txXfrm>
        <a:off x="1260218" y="611071"/>
        <a:ext cx="863938" cy="418935"/>
      </dsp:txXfrm>
    </dsp:sp>
    <dsp:sp modelId="{C74C3ACA-06B6-4C2D-9526-3C860A86DA59}">
      <dsp:nvSpPr>
        <dsp:cNvPr id="0" name=""/>
        <dsp:cNvSpPr/>
      </dsp:nvSpPr>
      <dsp:spPr>
        <a:xfrm rot="18289469">
          <a:off x="2003491" y="555125"/>
          <a:ext cx="623401" cy="19072"/>
        </a:xfrm>
        <a:custGeom>
          <a:avLst/>
          <a:gdLst/>
          <a:ahLst/>
          <a:cxnLst/>
          <a:rect l="0" t="0" r="0" b="0"/>
          <a:pathLst>
            <a:path>
              <a:moveTo>
                <a:pt x="0" y="9536"/>
              </a:moveTo>
              <a:lnTo>
                <a:pt x="623401" y="9536"/>
              </a:lnTo>
            </a:path>
          </a:pathLst>
        </a:custGeom>
        <a:noFill/>
        <a:ln w="25400" cap="flat" cmpd="sng" algn="ctr">
          <a:solidFill>
            <a:schemeClr val="accent1"/>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44450" rtl="1">
            <a:lnSpc>
              <a:spcPct val="90000"/>
            </a:lnSpc>
            <a:spcBef>
              <a:spcPct val="0"/>
            </a:spcBef>
            <a:spcAft>
              <a:spcPct val="35000"/>
            </a:spcAft>
          </a:pPr>
          <a:endParaRPr lang="fa-IR" sz="100" b="0" kern="1200">
            <a:effectLst>
              <a:outerShdw blurRad="38100" dist="38100" dir="2700000" algn="tl">
                <a:srgbClr val="000000">
                  <a:alpha val="43137"/>
                </a:srgbClr>
              </a:outerShdw>
            </a:effectLst>
            <a:cs typeface="2  Farnaz" pitchFamily="2" charset="-78"/>
          </a:endParaRPr>
        </a:p>
      </dsp:txBody>
      <dsp:txXfrm>
        <a:off x="2299607" y="549077"/>
        <a:ext cx="31170" cy="31170"/>
      </dsp:txXfrm>
    </dsp:sp>
    <dsp:sp modelId="{7272C2F3-97B5-428D-ADBD-C03CF044A619}">
      <dsp:nvSpPr>
        <dsp:cNvPr id="0" name=""/>
        <dsp:cNvSpPr/>
      </dsp:nvSpPr>
      <dsp:spPr>
        <a:xfrm>
          <a:off x="2493193" y="86283"/>
          <a:ext cx="890006" cy="445003"/>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فیزیکی طبیعت</a:t>
          </a:r>
        </a:p>
      </dsp:txBody>
      <dsp:txXfrm>
        <a:off x="2506227" y="99317"/>
        <a:ext cx="863938" cy="418935"/>
      </dsp:txXfrm>
    </dsp:sp>
    <dsp:sp modelId="{A8B1EC33-A680-4703-A418-9DDB4A6F1E87}">
      <dsp:nvSpPr>
        <dsp:cNvPr id="0" name=""/>
        <dsp:cNvSpPr/>
      </dsp:nvSpPr>
      <dsp:spPr>
        <a:xfrm>
          <a:off x="2137191" y="811002"/>
          <a:ext cx="356002" cy="19072"/>
        </a:xfrm>
        <a:custGeom>
          <a:avLst/>
          <a:gdLst/>
          <a:ahLst/>
          <a:cxnLst/>
          <a:rect l="0" t="0" r="0" b="0"/>
          <a:pathLst>
            <a:path>
              <a:moveTo>
                <a:pt x="0" y="9536"/>
              </a:moveTo>
              <a:lnTo>
                <a:pt x="356002"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306292" y="811638"/>
        <a:ext cx="17800" cy="17800"/>
      </dsp:txXfrm>
    </dsp:sp>
    <dsp:sp modelId="{39303635-2954-4A19-ABCF-A3D79940A7E7}">
      <dsp:nvSpPr>
        <dsp:cNvPr id="0" name=""/>
        <dsp:cNvSpPr/>
      </dsp:nvSpPr>
      <dsp:spPr>
        <a:xfrm>
          <a:off x="2493193" y="598037"/>
          <a:ext cx="890006" cy="445003"/>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شیمیای</a:t>
          </a:r>
        </a:p>
      </dsp:txBody>
      <dsp:txXfrm>
        <a:off x="2506227" y="611071"/>
        <a:ext cx="863938" cy="418935"/>
      </dsp:txXfrm>
    </dsp:sp>
    <dsp:sp modelId="{D93692ED-90E6-4BFC-A52D-4C7C5406C5E7}">
      <dsp:nvSpPr>
        <dsp:cNvPr id="0" name=""/>
        <dsp:cNvSpPr/>
      </dsp:nvSpPr>
      <dsp:spPr>
        <a:xfrm rot="3310531">
          <a:off x="2003491" y="1066879"/>
          <a:ext cx="623401" cy="19072"/>
        </a:xfrm>
        <a:custGeom>
          <a:avLst/>
          <a:gdLst/>
          <a:ahLst/>
          <a:cxnLst/>
          <a:rect l="0" t="0" r="0" b="0"/>
          <a:pathLst>
            <a:path>
              <a:moveTo>
                <a:pt x="0" y="9536"/>
              </a:moveTo>
              <a:lnTo>
                <a:pt x="623401"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299607" y="1060830"/>
        <a:ext cx="31170" cy="31170"/>
      </dsp:txXfrm>
    </dsp:sp>
    <dsp:sp modelId="{FCB5AF9B-7575-402E-A1A6-91E4451D0A97}">
      <dsp:nvSpPr>
        <dsp:cNvPr id="0" name=""/>
        <dsp:cNvSpPr/>
      </dsp:nvSpPr>
      <dsp:spPr>
        <a:xfrm>
          <a:off x="2493193" y="1109791"/>
          <a:ext cx="890006" cy="445003"/>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outerShdw blurRad="38100" dist="38100" dir="2700000" algn="tl">
                  <a:srgbClr val="000000">
                    <a:alpha val="43137"/>
                  </a:srgbClr>
                </a:outerShdw>
              </a:effectLst>
              <a:latin typeface="+mn-lt"/>
              <a:ea typeface="+mn-ea"/>
              <a:cs typeface="2  Farnaz" pitchFamily="2" charset="-78"/>
            </a:rPr>
            <a:t>عوامل گیاهی در طبیعت</a:t>
          </a:r>
        </a:p>
      </dsp:txBody>
      <dsp:txXfrm>
        <a:off x="2506227" y="1122825"/>
        <a:ext cx="863938" cy="418935"/>
      </dsp:txXfrm>
    </dsp:sp>
    <dsp:sp modelId="{C08D0C0F-101E-4236-A49C-F3E0324F7E7A}">
      <dsp:nvSpPr>
        <dsp:cNvPr id="0" name=""/>
        <dsp:cNvSpPr/>
      </dsp:nvSpPr>
      <dsp:spPr>
        <a:xfrm rot="4249260">
          <a:off x="527356" y="2346264"/>
          <a:ext cx="1083653" cy="19072"/>
        </a:xfrm>
        <a:custGeom>
          <a:avLst/>
          <a:gdLst/>
          <a:ahLst/>
          <a:cxnLst/>
          <a:rect l="0" t="0" r="0" b="0"/>
          <a:pathLst>
            <a:path>
              <a:moveTo>
                <a:pt x="0" y="9536"/>
              </a:moveTo>
              <a:lnTo>
                <a:pt x="1083653" y="9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1042092" y="2328709"/>
        <a:ext cx="54182" cy="54182"/>
      </dsp:txXfrm>
    </dsp:sp>
    <dsp:sp modelId="{5C3DCDF7-8A52-4A1B-B1A8-52B76C1485AB}">
      <dsp:nvSpPr>
        <dsp:cNvPr id="0" name=""/>
        <dsp:cNvSpPr/>
      </dsp:nvSpPr>
      <dsp:spPr>
        <a:xfrm>
          <a:off x="1247184" y="2645052"/>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kumimoji="0" lang="fa-IR" sz="14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آنی</a:t>
          </a:r>
          <a:endParaRPr lang="en-US" sz="1400" b="0" kern="1200" dirty="0">
            <a:effectLst>
              <a:outerShdw blurRad="38100" dist="38100" dir="2700000" algn="tl">
                <a:srgbClr val="000000">
                  <a:alpha val="43137"/>
                </a:srgbClr>
              </a:outerShdw>
            </a:effectLst>
          </a:endParaRPr>
        </a:p>
      </dsp:txBody>
      <dsp:txXfrm>
        <a:off x="1260218" y="2658086"/>
        <a:ext cx="863938" cy="418935"/>
      </dsp:txXfrm>
    </dsp:sp>
    <dsp:sp modelId="{9A2CDE7E-AD27-426A-846A-6603CC623B0F}">
      <dsp:nvSpPr>
        <dsp:cNvPr id="0" name=""/>
        <dsp:cNvSpPr/>
      </dsp:nvSpPr>
      <dsp:spPr>
        <a:xfrm rot="17350740">
          <a:off x="1773365" y="2346264"/>
          <a:ext cx="1083653" cy="19072"/>
        </a:xfrm>
        <a:custGeom>
          <a:avLst/>
          <a:gdLst/>
          <a:ahLst/>
          <a:cxnLst/>
          <a:rect l="0" t="0" r="0" b="0"/>
          <a:pathLst>
            <a:path>
              <a:moveTo>
                <a:pt x="0" y="9536"/>
              </a:moveTo>
              <a:lnTo>
                <a:pt x="1083653"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288101" y="2328709"/>
        <a:ext cx="54182" cy="54182"/>
      </dsp:txXfrm>
    </dsp:sp>
    <dsp:sp modelId="{66FF9487-2B28-42B7-9923-E1ADE2BEE7C9}">
      <dsp:nvSpPr>
        <dsp:cNvPr id="0" name=""/>
        <dsp:cNvSpPr/>
      </dsp:nvSpPr>
      <dsp:spPr>
        <a:xfrm>
          <a:off x="2493193" y="1621544"/>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outerShdw blurRad="38100" dist="38100" dir="2700000" algn="tl">
                  <a:srgbClr val="000000">
                    <a:alpha val="43137"/>
                  </a:srgbClr>
                </a:outerShdw>
              </a:effectLst>
              <a:cs typeface="2  Farnaz" pitchFamily="2" charset="-78"/>
            </a:rPr>
            <a:t>زمین لرزه</a:t>
          </a:r>
          <a:endParaRPr lang="fa-IR" sz="1000" b="0" kern="1200" dirty="0">
            <a:effectLst>
              <a:outerShdw blurRad="38100" dist="38100" dir="2700000" algn="tl">
                <a:srgbClr val="000000">
                  <a:alpha val="43137"/>
                </a:srgbClr>
              </a:outerShdw>
            </a:effectLst>
            <a:cs typeface="2  Farnaz" pitchFamily="2" charset="-78"/>
          </a:endParaRPr>
        </a:p>
      </dsp:txBody>
      <dsp:txXfrm>
        <a:off x="2506227" y="1634578"/>
        <a:ext cx="863938" cy="418935"/>
      </dsp:txXfrm>
    </dsp:sp>
    <dsp:sp modelId="{12FBC630-0795-43DA-B0B4-770B10814DBD}">
      <dsp:nvSpPr>
        <dsp:cNvPr id="0" name=""/>
        <dsp:cNvSpPr/>
      </dsp:nvSpPr>
      <dsp:spPr>
        <a:xfrm rot="18289469">
          <a:off x="2003491" y="2602141"/>
          <a:ext cx="623401" cy="19072"/>
        </a:xfrm>
        <a:custGeom>
          <a:avLst/>
          <a:gdLst/>
          <a:ahLst/>
          <a:cxnLst/>
          <a:rect l="0" t="0" r="0" b="0"/>
          <a:pathLst>
            <a:path>
              <a:moveTo>
                <a:pt x="0" y="9536"/>
              </a:moveTo>
              <a:lnTo>
                <a:pt x="623401"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299607" y="2596092"/>
        <a:ext cx="31170" cy="31170"/>
      </dsp:txXfrm>
    </dsp:sp>
    <dsp:sp modelId="{17BF4A27-2DC0-4924-96E1-04476646009B}">
      <dsp:nvSpPr>
        <dsp:cNvPr id="0" name=""/>
        <dsp:cNvSpPr/>
      </dsp:nvSpPr>
      <dsp:spPr>
        <a:xfrm>
          <a:off x="2493193" y="2133298"/>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outerShdw blurRad="38100" dist="38100" dir="2700000" algn="tl">
                  <a:srgbClr val="000000">
                    <a:alpha val="43137"/>
                  </a:srgbClr>
                </a:outerShdw>
              </a:effectLst>
              <a:cs typeface="2  Farnaz" pitchFamily="2" charset="-78"/>
            </a:rPr>
            <a:t>آتشفشان</a:t>
          </a:r>
          <a:endParaRPr lang="fa-IR" sz="1000" b="0" kern="1200" dirty="0">
            <a:effectLst>
              <a:outerShdw blurRad="38100" dist="38100" dir="2700000" algn="tl">
                <a:srgbClr val="000000">
                  <a:alpha val="43137"/>
                </a:srgbClr>
              </a:outerShdw>
            </a:effectLst>
            <a:cs typeface="2  Farnaz" pitchFamily="2" charset="-78"/>
          </a:endParaRPr>
        </a:p>
      </dsp:txBody>
      <dsp:txXfrm>
        <a:off x="2506227" y="2146332"/>
        <a:ext cx="863938" cy="418935"/>
      </dsp:txXfrm>
    </dsp:sp>
    <dsp:sp modelId="{B0779DAF-6BD4-4378-868C-1816BC476832}">
      <dsp:nvSpPr>
        <dsp:cNvPr id="0" name=""/>
        <dsp:cNvSpPr/>
      </dsp:nvSpPr>
      <dsp:spPr>
        <a:xfrm>
          <a:off x="2137191" y="2858018"/>
          <a:ext cx="356002" cy="19072"/>
        </a:xfrm>
        <a:custGeom>
          <a:avLst/>
          <a:gdLst/>
          <a:ahLst/>
          <a:cxnLst/>
          <a:rect l="0" t="0" r="0" b="0"/>
          <a:pathLst>
            <a:path>
              <a:moveTo>
                <a:pt x="0" y="9536"/>
              </a:moveTo>
              <a:lnTo>
                <a:pt x="356002"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306292" y="2858654"/>
        <a:ext cx="17800" cy="17800"/>
      </dsp:txXfrm>
    </dsp:sp>
    <dsp:sp modelId="{6E04E876-BD14-4E70-92CB-852844C84249}">
      <dsp:nvSpPr>
        <dsp:cNvPr id="0" name=""/>
        <dsp:cNvSpPr/>
      </dsp:nvSpPr>
      <dsp:spPr>
        <a:xfrm>
          <a:off x="2493193" y="2645052"/>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outerShdw blurRad="38100" dist="38100" dir="2700000" algn="tl">
                  <a:srgbClr val="000000">
                    <a:alpha val="43137"/>
                  </a:srgbClr>
                </a:outerShdw>
              </a:effectLst>
              <a:cs typeface="2  Farnaz" pitchFamily="2" charset="-78"/>
            </a:rPr>
            <a:t>آتش سوزی</a:t>
          </a:r>
          <a:endParaRPr lang="fa-IR" sz="1000" b="0" kern="1200" dirty="0">
            <a:effectLst>
              <a:outerShdw blurRad="38100" dist="38100" dir="2700000" algn="tl">
                <a:srgbClr val="000000">
                  <a:alpha val="43137"/>
                </a:srgbClr>
              </a:outerShdw>
            </a:effectLst>
            <a:cs typeface="2  Farnaz" pitchFamily="2" charset="-78"/>
          </a:endParaRPr>
        </a:p>
      </dsp:txBody>
      <dsp:txXfrm>
        <a:off x="2506227" y="2658086"/>
        <a:ext cx="863938" cy="418935"/>
      </dsp:txXfrm>
    </dsp:sp>
    <dsp:sp modelId="{AFB5E990-A5F9-470B-913F-DF6D0E9D54AC}">
      <dsp:nvSpPr>
        <dsp:cNvPr id="0" name=""/>
        <dsp:cNvSpPr/>
      </dsp:nvSpPr>
      <dsp:spPr>
        <a:xfrm rot="3310531">
          <a:off x="2003491" y="3113895"/>
          <a:ext cx="623401" cy="19072"/>
        </a:xfrm>
        <a:custGeom>
          <a:avLst/>
          <a:gdLst/>
          <a:ahLst/>
          <a:cxnLst/>
          <a:rect l="0" t="0" r="0" b="0"/>
          <a:pathLst>
            <a:path>
              <a:moveTo>
                <a:pt x="0" y="9536"/>
              </a:moveTo>
              <a:lnTo>
                <a:pt x="623401"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299607" y="3107846"/>
        <a:ext cx="31170" cy="31170"/>
      </dsp:txXfrm>
    </dsp:sp>
    <dsp:sp modelId="{B2B4E03F-88F1-4C9F-84FC-71A17AE0C4BA}">
      <dsp:nvSpPr>
        <dsp:cNvPr id="0" name=""/>
        <dsp:cNvSpPr/>
      </dsp:nvSpPr>
      <dsp:spPr>
        <a:xfrm>
          <a:off x="2493193" y="3156806"/>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outerShdw blurRad="38100" dist="38100" dir="2700000" algn="tl">
                  <a:srgbClr val="000000">
                    <a:alpha val="43137"/>
                  </a:srgbClr>
                </a:outerShdw>
              </a:effectLst>
              <a:cs typeface="2  Farnaz" pitchFamily="2" charset="-78"/>
            </a:rPr>
            <a:t>سیل</a:t>
          </a:r>
          <a:endParaRPr lang="fa-IR" sz="1000" b="0" kern="1200" dirty="0">
            <a:effectLst>
              <a:outerShdw blurRad="38100" dist="38100" dir="2700000" algn="tl">
                <a:srgbClr val="000000">
                  <a:alpha val="43137"/>
                </a:srgbClr>
              </a:outerShdw>
            </a:effectLst>
            <a:cs typeface="2  Farnaz" pitchFamily="2" charset="-78"/>
          </a:endParaRPr>
        </a:p>
      </dsp:txBody>
      <dsp:txXfrm>
        <a:off x="2506227" y="3169840"/>
        <a:ext cx="863938" cy="418935"/>
      </dsp:txXfrm>
    </dsp:sp>
    <dsp:sp modelId="{08DDD933-9DDA-4200-902D-A3071BAB93AC}">
      <dsp:nvSpPr>
        <dsp:cNvPr id="0" name=""/>
        <dsp:cNvSpPr/>
      </dsp:nvSpPr>
      <dsp:spPr>
        <a:xfrm rot="4249260">
          <a:off x="1773365" y="3369771"/>
          <a:ext cx="1083653" cy="19072"/>
        </a:xfrm>
        <a:custGeom>
          <a:avLst/>
          <a:gdLst/>
          <a:ahLst/>
          <a:cxnLst/>
          <a:rect l="0" t="0" r="0" b="0"/>
          <a:pathLst>
            <a:path>
              <a:moveTo>
                <a:pt x="0" y="9536"/>
              </a:moveTo>
              <a:lnTo>
                <a:pt x="1083653" y="95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
            <a:lnSpc>
              <a:spcPct val="90000"/>
            </a:lnSpc>
            <a:spcBef>
              <a:spcPct val="0"/>
            </a:spcBef>
            <a:spcAft>
              <a:spcPct val="35000"/>
            </a:spcAft>
          </a:pPr>
          <a:endParaRPr lang="en-US" sz="200" b="0" kern="1200">
            <a:effectLst>
              <a:outerShdw blurRad="38100" dist="38100" dir="2700000" algn="tl">
                <a:srgbClr val="000000">
                  <a:alpha val="43137"/>
                </a:srgbClr>
              </a:outerShdw>
            </a:effectLst>
          </a:endParaRPr>
        </a:p>
      </dsp:txBody>
      <dsp:txXfrm>
        <a:off x="2288101" y="3352216"/>
        <a:ext cx="54182" cy="54182"/>
      </dsp:txXfrm>
    </dsp:sp>
    <dsp:sp modelId="{71AEC897-3CC9-4888-B9AD-5C0FCC2853BA}">
      <dsp:nvSpPr>
        <dsp:cNvPr id="0" name=""/>
        <dsp:cNvSpPr/>
      </dsp:nvSpPr>
      <dsp:spPr>
        <a:xfrm>
          <a:off x="2493193" y="3668560"/>
          <a:ext cx="890006" cy="445003"/>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outerShdw blurRad="38100" dist="38100" dir="2700000" algn="tl">
                  <a:srgbClr val="000000">
                    <a:alpha val="43137"/>
                  </a:srgbClr>
                </a:outerShdw>
              </a:effectLst>
              <a:cs typeface="2  Farnaz" pitchFamily="2" charset="-78"/>
            </a:rPr>
            <a:t>بهمن</a:t>
          </a:r>
          <a:endParaRPr lang="fa-IR" sz="1000" b="0" kern="1200" dirty="0">
            <a:effectLst>
              <a:outerShdw blurRad="38100" dist="38100" dir="2700000" algn="tl">
                <a:srgbClr val="000000">
                  <a:alpha val="43137"/>
                </a:srgbClr>
              </a:outerShdw>
            </a:effectLst>
            <a:cs typeface="2  Farnaz" pitchFamily="2" charset="-78"/>
          </a:endParaRPr>
        </a:p>
      </dsp:txBody>
      <dsp:txXfrm>
        <a:off x="2506227" y="3681594"/>
        <a:ext cx="863938" cy="4189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2346" y="2144586"/>
          <a:ext cx="1040985" cy="520492"/>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88950" rtl="1" eaLnBrk="1" fontAlgn="base" latinLnBrk="0" hangingPunct="1">
            <a:lnSpc>
              <a:spcPct val="90000"/>
            </a:lnSpc>
            <a:spcBef>
              <a:spcPct val="0"/>
            </a:spcBef>
            <a:spcAft>
              <a:spcPct val="35000"/>
            </a:spcAft>
            <a:buClrTx/>
            <a:buSzTx/>
            <a:buFontTx/>
            <a:tabLst/>
          </a:pPr>
          <a:r>
            <a:rPr kumimoji="0" lang="fa-IR" sz="11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بطئی</a:t>
          </a:r>
          <a:endParaRPr lang="fa-IR" sz="1100" b="1" kern="1200" dirty="0" smtClean="0">
            <a:effectLst/>
            <a:latin typeface="+mn-lt"/>
            <a:ea typeface="+mn-ea"/>
            <a:cs typeface="2  Farnaz" pitchFamily="2" charset="-78"/>
          </a:endParaRPr>
        </a:p>
      </dsp:txBody>
      <dsp:txXfrm>
        <a:off x="17591" y="2159831"/>
        <a:ext cx="1010495" cy="490002"/>
      </dsp:txXfrm>
    </dsp:sp>
    <dsp:sp modelId="{5545C53C-01A1-44B5-8745-84B61B92D9A3}">
      <dsp:nvSpPr>
        <dsp:cNvPr id="0" name=""/>
        <dsp:cNvSpPr/>
      </dsp:nvSpPr>
      <dsp:spPr>
        <a:xfrm rot="18289469">
          <a:off x="886952" y="2093574"/>
          <a:ext cx="729154" cy="23950"/>
        </a:xfrm>
        <a:custGeom>
          <a:avLst/>
          <a:gdLst/>
          <a:ahLst/>
          <a:cxnLst/>
          <a:rect l="0" t="0" r="0" b="0"/>
          <a:pathLst>
            <a:path>
              <a:moveTo>
                <a:pt x="0" y="11975"/>
              </a:moveTo>
              <a:lnTo>
                <a:pt x="729154" y="119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233300" y="2087320"/>
        <a:ext cx="36457" cy="36457"/>
      </dsp:txXfrm>
    </dsp:sp>
    <dsp:sp modelId="{A05B1C29-2142-4299-B7DA-85BEE3B1D68B}">
      <dsp:nvSpPr>
        <dsp:cNvPr id="0" name=""/>
        <dsp:cNvSpPr/>
      </dsp:nvSpPr>
      <dsp:spPr>
        <a:xfrm>
          <a:off x="1459727" y="1546019"/>
          <a:ext cx="1040985" cy="52049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0" kern="1200" dirty="0" smtClean="0">
              <a:effectLst>
                <a:outerShdw blurRad="38100" dist="38100" dir="2700000" algn="tl">
                  <a:srgbClr val="000000">
                    <a:alpha val="43137"/>
                  </a:srgbClr>
                </a:outerShdw>
              </a:effectLst>
              <a:latin typeface="+mn-lt"/>
              <a:ea typeface="+mn-ea"/>
              <a:cs typeface="2  Farnaz" pitchFamily="2" charset="-78"/>
            </a:rPr>
            <a:t>عوامل فیزیکی طبیعت</a:t>
          </a:r>
          <a:endParaRPr lang="en-US" sz="1300" kern="1200" dirty="0"/>
        </a:p>
      </dsp:txBody>
      <dsp:txXfrm>
        <a:off x="1474972" y="1561264"/>
        <a:ext cx="1010495" cy="490002"/>
      </dsp:txXfrm>
    </dsp:sp>
    <dsp:sp modelId="{86AF255E-5496-4203-8A29-B151AE98E52B}">
      <dsp:nvSpPr>
        <dsp:cNvPr id="0" name=""/>
        <dsp:cNvSpPr/>
      </dsp:nvSpPr>
      <dsp:spPr>
        <a:xfrm rot="17692822">
          <a:off x="2214056" y="1345365"/>
          <a:ext cx="989706" cy="23950"/>
        </a:xfrm>
        <a:custGeom>
          <a:avLst/>
          <a:gdLst/>
          <a:ahLst/>
          <a:cxnLst/>
          <a:rect l="0" t="0" r="0" b="0"/>
          <a:pathLst>
            <a:path>
              <a:moveTo>
                <a:pt x="0" y="11975"/>
              </a:moveTo>
              <a:lnTo>
                <a:pt x="989706" y="11975"/>
              </a:lnTo>
            </a:path>
          </a:pathLst>
        </a:custGeom>
        <a:noFill/>
        <a:ln w="25400" cap="flat" cmpd="sng" algn="ctr">
          <a:solidFill>
            <a:schemeClr val="accent1"/>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2684167" y="1332597"/>
        <a:ext cx="49485" cy="49485"/>
      </dsp:txXfrm>
    </dsp:sp>
    <dsp:sp modelId="{8E1D12C9-7C45-4293-B626-BA73D6F2CEA3}">
      <dsp:nvSpPr>
        <dsp:cNvPr id="0" name=""/>
        <dsp:cNvSpPr/>
      </dsp:nvSpPr>
      <dsp:spPr>
        <a:xfrm>
          <a:off x="2917107" y="648168"/>
          <a:ext cx="1040985" cy="520492"/>
        </a:xfrm>
        <a:prstGeom prst="roundRect">
          <a:avLst>
            <a:gd name="adj" fmla="val 10000"/>
          </a:avLst>
        </a:prstGeom>
        <a:solidFill>
          <a:srgbClr val="FF0000"/>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b="0" kern="1200" dirty="0" smtClean="0">
              <a:effectLst/>
              <a:latin typeface="+mn-lt"/>
              <a:ea typeface="+mn-ea"/>
              <a:cs typeface="2  Farnaz" pitchFamily="2" charset="-78"/>
            </a:rPr>
            <a:t>حرارت</a:t>
          </a:r>
        </a:p>
      </dsp:txBody>
      <dsp:txXfrm>
        <a:off x="2932352" y="663413"/>
        <a:ext cx="1010495" cy="490002"/>
      </dsp:txXfrm>
    </dsp:sp>
    <dsp:sp modelId="{CA421F2B-95FC-481D-9EB8-44E3250FD649}">
      <dsp:nvSpPr>
        <dsp:cNvPr id="0" name=""/>
        <dsp:cNvSpPr/>
      </dsp:nvSpPr>
      <dsp:spPr>
        <a:xfrm rot="19457599">
          <a:off x="2452514" y="1644648"/>
          <a:ext cx="512791" cy="23950"/>
        </a:xfrm>
        <a:custGeom>
          <a:avLst/>
          <a:gdLst/>
          <a:ahLst/>
          <a:cxnLst/>
          <a:rect l="0" t="0" r="0" b="0"/>
          <a:pathLst>
            <a:path>
              <a:moveTo>
                <a:pt x="0" y="11975"/>
              </a:moveTo>
              <a:lnTo>
                <a:pt x="512791" y="11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6090" y="1643804"/>
        <a:ext cx="25639" cy="25639"/>
      </dsp:txXfrm>
    </dsp:sp>
    <dsp:sp modelId="{3FF3BCBC-A689-4242-9B9E-45240E04B78F}">
      <dsp:nvSpPr>
        <dsp:cNvPr id="0" name=""/>
        <dsp:cNvSpPr/>
      </dsp:nvSpPr>
      <dsp:spPr>
        <a:xfrm>
          <a:off x="2917107" y="1246735"/>
          <a:ext cx="1040985" cy="520492"/>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b="0" kern="1200" dirty="0" smtClean="0">
              <a:effectLst/>
              <a:latin typeface="+mn-lt"/>
              <a:ea typeface="+mn-ea"/>
              <a:cs typeface="2  Farnaz" pitchFamily="2" charset="-78"/>
            </a:rPr>
            <a:t>رطوبت</a:t>
          </a:r>
        </a:p>
      </dsp:txBody>
      <dsp:txXfrm>
        <a:off x="2932352" y="1261980"/>
        <a:ext cx="1010495" cy="490002"/>
      </dsp:txXfrm>
    </dsp:sp>
    <dsp:sp modelId="{45E4076E-6D00-46EB-A03E-F15B11B07F19}">
      <dsp:nvSpPr>
        <dsp:cNvPr id="0" name=""/>
        <dsp:cNvSpPr/>
      </dsp:nvSpPr>
      <dsp:spPr>
        <a:xfrm rot="2142401">
          <a:off x="2452514" y="1943932"/>
          <a:ext cx="512791" cy="23950"/>
        </a:xfrm>
        <a:custGeom>
          <a:avLst/>
          <a:gdLst/>
          <a:ahLst/>
          <a:cxnLst/>
          <a:rect l="0" t="0" r="0" b="0"/>
          <a:pathLst>
            <a:path>
              <a:moveTo>
                <a:pt x="0" y="11975"/>
              </a:moveTo>
              <a:lnTo>
                <a:pt x="512791" y="11975"/>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6090" y="1943087"/>
        <a:ext cx="25639" cy="25639"/>
      </dsp:txXfrm>
    </dsp:sp>
    <dsp:sp modelId="{A92F93DD-275E-45FC-A1AE-EB78149554D5}">
      <dsp:nvSpPr>
        <dsp:cNvPr id="0" name=""/>
        <dsp:cNvSpPr/>
      </dsp:nvSpPr>
      <dsp:spPr>
        <a:xfrm>
          <a:off x="2917107" y="1845302"/>
          <a:ext cx="1040985" cy="520492"/>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b="1" kern="1200" dirty="0" smtClean="0">
              <a:effectLst/>
              <a:latin typeface="+mn-lt"/>
              <a:ea typeface="+mn-ea"/>
              <a:cs typeface="2  Farnaz" pitchFamily="2" charset="-78"/>
            </a:rPr>
            <a:t>باد</a:t>
          </a:r>
        </a:p>
      </dsp:txBody>
      <dsp:txXfrm>
        <a:off x="2932352" y="1860547"/>
        <a:ext cx="1010495" cy="490002"/>
      </dsp:txXfrm>
    </dsp:sp>
    <dsp:sp modelId="{CD95AD12-4DFF-46D7-86C2-45C74B7A6F9F}">
      <dsp:nvSpPr>
        <dsp:cNvPr id="0" name=""/>
        <dsp:cNvSpPr/>
      </dsp:nvSpPr>
      <dsp:spPr>
        <a:xfrm rot="3907178">
          <a:off x="2214056" y="2243215"/>
          <a:ext cx="989706" cy="23950"/>
        </a:xfrm>
        <a:custGeom>
          <a:avLst/>
          <a:gdLst/>
          <a:ahLst/>
          <a:cxnLst/>
          <a:rect l="0" t="0" r="0" b="0"/>
          <a:pathLst>
            <a:path>
              <a:moveTo>
                <a:pt x="0" y="11975"/>
              </a:moveTo>
              <a:lnTo>
                <a:pt x="989706" y="11975"/>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84167" y="2230448"/>
        <a:ext cx="49485" cy="49485"/>
      </dsp:txXfrm>
    </dsp:sp>
    <dsp:sp modelId="{DEFA8B5F-A47C-433A-91E1-9E86F6335F6B}">
      <dsp:nvSpPr>
        <dsp:cNvPr id="0" name=""/>
        <dsp:cNvSpPr/>
      </dsp:nvSpPr>
      <dsp:spPr>
        <a:xfrm>
          <a:off x="2917107" y="2443869"/>
          <a:ext cx="1040985" cy="520492"/>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b="0" kern="1200" dirty="0" smtClean="0">
              <a:effectLst/>
              <a:latin typeface="+mn-lt"/>
              <a:ea typeface="+mn-ea"/>
              <a:cs typeface="2  Farnaz" pitchFamily="2" charset="-78"/>
            </a:rPr>
            <a:t>ترکیب عوامل فوق</a:t>
          </a:r>
        </a:p>
      </dsp:txBody>
      <dsp:txXfrm>
        <a:off x="2932352" y="2459114"/>
        <a:ext cx="1010495" cy="490002"/>
      </dsp:txXfrm>
    </dsp:sp>
    <dsp:sp modelId="{73307F7A-456C-46A1-8E0B-34C2AE54AFAB}">
      <dsp:nvSpPr>
        <dsp:cNvPr id="0" name=""/>
        <dsp:cNvSpPr/>
      </dsp:nvSpPr>
      <dsp:spPr>
        <a:xfrm>
          <a:off x="1043332" y="2392857"/>
          <a:ext cx="416394" cy="23950"/>
        </a:xfrm>
        <a:custGeom>
          <a:avLst/>
          <a:gdLst/>
          <a:ahLst/>
          <a:cxnLst/>
          <a:rect l="0" t="0" r="0" b="0"/>
          <a:pathLst>
            <a:path>
              <a:moveTo>
                <a:pt x="0" y="11975"/>
              </a:moveTo>
              <a:lnTo>
                <a:pt x="416394" y="11975"/>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241119" y="2394422"/>
        <a:ext cx="20819" cy="20819"/>
      </dsp:txXfrm>
    </dsp:sp>
    <dsp:sp modelId="{AFAEEEC3-E300-48F5-A371-24126C42B3FF}">
      <dsp:nvSpPr>
        <dsp:cNvPr id="0" name=""/>
        <dsp:cNvSpPr/>
      </dsp:nvSpPr>
      <dsp:spPr>
        <a:xfrm>
          <a:off x="1459727" y="2144586"/>
          <a:ext cx="1040985" cy="520492"/>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0" kern="1200" dirty="0" smtClean="0">
              <a:effectLst>
                <a:outerShdw blurRad="38100" dist="38100" dir="2700000" algn="tl">
                  <a:srgbClr val="000000">
                    <a:alpha val="43137"/>
                  </a:srgbClr>
                </a:outerShdw>
              </a:effectLst>
              <a:latin typeface="+mn-lt"/>
              <a:ea typeface="+mn-ea"/>
              <a:cs typeface="2  Farnaz" pitchFamily="2" charset="-78"/>
            </a:rPr>
            <a:t>عوامل شیمیایی</a:t>
          </a:r>
          <a:endParaRPr lang="fa-IR" sz="1300" kern="1200" dirty="0">
            <a:effectLst/>
            <a:cs typeface="2  Farnaz" pitchFamily="2" charset="-78"/>
          </a:endParaRPr>
        </a:p>
      </dsp:txBody>
      <dsp:txXfrm>
        <a:off x="1474972" y="2159831"/>
        <a:ext cx="1010495" cy="490002"/>
      </dsp:txXfrm>
    </dsp:sp>
    <dsp:sp modelId="{6924FDA5-AB82-4BB8-B3AE-FBAE7219991D}">
      <dsp:nvSpPr>
        <dsp:cNvPr id="0" name=""/>
        <dsp:cNvSpPr/>
      </dsp:nvSpPr>
      <dsp:spPr>
        <a:xfrm rot="3310531">
          <a:off x="886952" y="2692141"/>
          <a:ext cx="729154" cy="23950"/>
        </a:xfrm>
        <a:custGeom>
          <a:avLst/>
          <a:gdLst/>
          <a:ahLst/>
          <a:cxnLst/>
          <a:rect l="0" t="0" r="0" b="0"/>
          <a:pathLst>
            <a:path>
              <a:moveTo>
                <a:pt x="0" y="11975"/>
              </a:moveTo>
              <a:lnTo>
                <a:pt x="729154" y="11975"/>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233300" y="2685887"/>
        <a:ext cx="36457" cy="36457"/>
      </dsp:txXfrm>
    </dsp:sp>
    <dsp:sp modelId="{A6993D0C-EA7B-4565-A478-41A1886CF994}">
      <dsp:nvSpPr>
        <dsp:cNvPr id="0" name=""/>
        <dsp:cNvSpPr/>
      </dsp:nvSpPr>
      <dsp:spPr>
        <a:xfrm>
          <a:off x="1459727" y="2743153"/>
          <a:ext cx="1040985" cy="520492"/>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0" kern="1200" dirty="0" smtClean="0">
              <a:effectLst>
                <a:outerShdw blurRad="38100" dist="38100" dir="2700000" algn="tl">
                  <a:srgbClr val="000000">
                    <a:alpha val="43137"/>
                  </a:srgbClr>
                </a:outerShdw>
              </a:effectLst>
              <a:latin typeface="+mn-lt"/>
              <a:ea typeface="+mn-ea"/>
              <a:cs typeface="2  Farnaz" pitchFamily="2" charset="-78"/>
            </a:rPr>
            <a:t>عوامل گیاهی در طبیعت</a:t>
          </a:r>
          <a:endParaRPr lang="fa-IR" sz="1300" kern="1200" dirty="0">
            <a:effectLst/>
            <a:cs typeface="2  Farnaz" pitchFamily="2" charset="-78"/>
          </a:endParaRPr>
        </a:p>
      </dsp:txBody>
      <dsp:txXfrm>
        <a:off x="1474972" y="2758398"/>
        <a:ext cx="1010495" cy="490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1"/>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rgbClr val="FF0000"/>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2451838" y="1395858"/>
          <a:ext cx="1617367" cy="80868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430" tIns="11430" rIns="11430" bIns="11430" numCol="1" spcCol="1270" anchor="ctr" anchorCtr="0">
          <a:noAutofit/>
        </a:bodyPr>
        <a:lstStyle/>
        <a:p>
          <a:pPr marR="0" lvl="0" algn="ctr" defTabSz="800100" rtl="1" eaLnBrk="1" fontAlgn="base" latinLnBrk="0" hangingPunct="1">
            <a:lnSpc>
              <a:spcPct val="90000"/>
            </a:lnSpc>
            <a:spcBef>
              <a:spcPct val="0"/>
            </a:spcBef>
            <a:spcAft>
              <a:spcPct val="35000"/>
            </a:spcAft>
            <a:buClrTx/>
            <a:buSzTx/>
            <a:buFontTx/>
            <a:tabLst/>
          </a:pPr>
          <a:r>
            <a:rPr kumimoji="0" lang="fa-IR" sz="1800" b="1"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مخل داخلی</a:t>
          </a:r>
          <a:endParaRPr lang="fa-IR" sz="1800" b="1" kern="1200" dirty="0" smtClean="0">
            <a:effectLst>
              <a:outerShdw blurRad="38100" dist="38100" dir="2700000" algn="tl">
                <a:srgbClr val="000000">
                  <a:alpha val="43137"/>
                </a:srgbClr>
              </a:outerShdw>
            </a:effectLst>
            <a:latin typeface="+mn-lt"/>
            <a:ea typeface="+mn-ea"/>
            <a:cs typeface="2  Farnaz" pitchFamily="2" charset="-78"/>
          </a:endParaRPr>
        </a:p>
      </dsp:txBody>
      <dsp:txXfrm>
        <a:off x="2475524" y="1419544"/>
        <a:ext cx="1569995" cy="761311"/>
      </dsp:txXfrm>
    </dsp:sp>
    <dsp:sp modelId="{86AF255E-5496-4203-8A29-B151AE98E52B}">
      <dsp:nvSpPr>
        <dsp:cNvPr id="0" name=""/>
        <dsp:cNvSpPr/>
      </dsp:nvSpPr>
      <dsp:spPr>
        <a:xfrm rot="14707178">
          <a:off x="1359517" y="1082495"/>
          <a:ext cx="1537695" cy="40429"/>
        </a:xfrm>
        <a:custGeom>
          <a:avLst/>
          <a:gdLst/>
          <a:ahLst/>
          <a:cxnLst/>
          <a:rect l="0" t="0" r="0" b="0"/>
          <a:pathLst>
            <a:path>
              <a:moveTo>
                <a:pt x="0" y="20214"/>
              </a:moveTo>
              <a:lnTo>
                <a:pt x="1537695" y="20214"/>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rot="10800000">
        <a:off x="2089922" y="1064268"/>
        <a:ext cx="76884" cy="76884"/>
      </dsp:txXfrm>
    </dsp:sp>
    <dsp:sp modelId="{8E1D12C9-7C45-4293-B626-BA73D6F2CEA3}">
      <dsp:nvSpPr>
        <dsp:cNvPr id="0" name=""/>
        <dsp:cNvSpPr/>
      </dsp:nvSpPr>
      <dsp:spPr>
        <a:xfrm>
          <a:off x="187524" y="879"/>
          <a:ext cx="1617367" cy="80868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430" tIns="11430" rIns="11430" bIns="11430" numCol="1" spcCol="1270" anchor="ctr" anchorCtr="0">
          <a:noAutofit/>
        </a:bodyPr>
        <a:lstStyle/>
        <a:p>
          <a:pPr marR="0" lvl="0" algn="ctr" defTabSz="800100" rtl="1" eaLnBrk="1" fontAlgn="base" latinLnBrk="0" hangingPunct="1">
            <a:lnSpc>
              <a:spcPct val="90000"/>
            </a:lnSpc>
            <a:spcBef>
              <a:spcPct val="0"/>
            </a:spcBef>
            <a:spcAft>
              <a:spcPct val="35000"/>
            </a:spcAft>
            <a:buClrTx/>
            <a:buSzTx/>
            <a:buFontTx/>
            <a:tabLst/>
          </a:pPr>
          <a:r>
            <a:rPr kumimoji="0" lang="fa-IR" sz="18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موقعیت نامناسب استقرار بنا</a:t>
          </a:r>
          <a:endParaRPr lang="fa-IR" sz="1800" b="1" kern="1200" dirty="0" smtClean="0">
            <a:effectLst>
              <a:outerShdw blurRad="38100" dist="38100" dir="2700000" algn="tl">
                <a:srgbClr val="000000">
                  <a:alpha val="43137"/>
                </a:srgbClr>
              </a:outerShdw>
            </a:effectLst>
            <a:latin typeface="+mn-lt"/>
            <a:ea typeface="+mn-ea"/>
            <a:cs typeface="2  Farnaz" pitchFamily="2" charset="-78"/>
          </a:endParaRPr>
        </a:p>
      </dsp:txBody>
      <dsp:txXfrm>
        <a:off x="211210" y="24565"/>
        <a:ext cx="1569995" cy="761311"/>
      </dsp:txXfrm>
    </dsp:sp>
    <dsp:sp modelId="{73307F7A-456C-46A1-8E0B-34C2AE54AFAB}">
      <dsp:nvSpPr>
        <dsp:cNvPr id="0" name=""/>
        <dsp:cNvSpPr/>
      </dsp:nvSpPr>
      <dsp:spPr>
        <a:xfrm rot="12942401">
          <a:off x="1730006" y="1547488"/>
          <a:ext cx="796717" cy="40429"/>
        </a:xfrm>
        <a:custGeom>
          <a:avLst/>
          <a:gdLst/>
          <a:ahLst/>
          <a:cxnLst/>
          <a:rect l="0" t="0" r="0" b="0"/>
          <a:pathLst>
            <a:path>
              <a:moveTo>
                <a:pt x="0" y="20214"/>
              </a:moveTo>
              <a:lnTo>
                <a:pt x="796717" y="20214"/>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rot="10800000">
        <a:off x="2108447" y="1547785"/>
        <a:ext cx="39835" cy="39835"/>
      </dsp:txXfrm>
    </dsp:sp>
    <dsp:sp modelId="{AFAEEEC3-E300-48F5-A371-24126C42B3FF}">
      <dsp:nvSpPr>
        <dsp:cNvPr id="0" name=""/>
        <dsp:cNvSpPr/>
      </dsp:nvSpPr>
      <dsp:spPr>
        <a:xfrm>
          <a:off x="187524" y="930865"/>
          <a:ext cx="1617367" cy="80868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kumimoji="0" lang="fa-IR" sz="14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در بکارگیری عناصر سازه ای</a:t>
          </a:r>
          <a:endParaRPr lang="fa-IR" sz="1400" kern="1200" dirty="0">
            <a:effectLst>
              <a:outerShdw blurRad="38100" dist="38100" dir="2700000" algn="tl">
                <a:srgbClr val="000000">
                  <a:alpha val="43137"/>
                </a:srgbClr>
              </a:outerShdw>
            </a:effectLst>
            <a:cs typeface="2  Farnaz" pitchFamily="2" charset="-78"/>
          </a:endParaRPr>
        </a:p>
      </dsp:txBody>
      <dsp:txXfrm>
        <a:off x="211210" y="954551"/>
        <a:ext cx="1569995" cy="761311"/>
      </dsp:txXfrm>
    </dsp:sp>
    <dsp:sp modelId="{6924FDA5-AB82-4BB8-B3AE-FBAE7219991D}">
      <dsp:nvSpPr>
        <dsp:cNvPr id="0" name=""/>
        <dsp:cNvSpPr/>
      </dsp:nvSpPr>
      <dsp:spPr>
        <a:xfrm rot="8657599">
          <a:off x="1730006" y="2012481"/>
          <a:ext cx="796717" cy="40429"/>
        </a:xfrm>
        <a:custGeom>
          <a:avLst/>
          <a:gdLst/>
          <a:ahLst/>
          <a:cxnLst/>
          <a:rect l="0" t="0" r="0" b="0"/>
          <a:pathLst>
            <a:path>
              <a:moveTo>
                <a:pt x="0" y="20214"/>
              </a:moveTo>
              <a:lnTo>
                <a:pt x="796717" y="20214"/>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rot="10800000">
        <a:off x="2108447" y="2012778"/>
        <a:ext cx="39835" cy="39835"/>
      </dsp:txXfrm>
    </dsp:sp>
    <dsp:sp modelId="{A6993D0C-EA7B-4565-A478-41A1886CF994}">
      <dsp:nvSpPr>
        <dsp:cNvPr id="0" name=""/>
        <dsp:cNvSpPr/>
      </dsp:nvSpPr>
      <dsp:spPr>
        <a:xfrm>
          <a:off x="187524" y="1860851"/>
          <a:ext cx="1617367" cy="80868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kumimoji="0" lang="fa-IR" sz="1400" b="0" i="0" u="none" strike="noStrike" kern="1200" cap="none" normalizeH="0" baseline="0" smtClean="0">
              <a:ln/>
              <a:effectLst>
                <a:outerShdw blurRad="38100" dist="38100" dir="2700000" algn="tl">
                  <a:srgbClr val="000000">
                    <a:alpha val="43137"/>
                  </a:srgbClr>
                </a:outerShdw>
              </a:effectLst>
              <a:latin typeface="Arial" pitchFamily="34" charset="0"/>
              <a:cs typeface="2  Farnaz" pitchFamily="2" charset="-78"/>
            </a:rPr>
            <a:t>ضعف شناخت عناصر ساخت(شناخت مصالح)</a:t>
          </a:r>
          <a:endParaRPr lang="fa-IR" sz="1400" kern="1200" dirty="0">
            <a:effectLst>
              <a:outerShdw blurRad="38100" dist="38100" dir="2700000" algn="tl">
                <a:srgbClr val="000000">
                  <a:alpha val="43137"/>
                </a:srgbClr>
              </a:outerShdw>
            </a:effectLst>
            <a:cs typeface="2  Farnaz" pitchFamily="2" charset="-78"/>
          </a:endParaRPr>
        </a:p>
      </dsp:txBody>
      <dsp:txXfrm>
        <a:off x="211210" y="1884537"/>
        <a:ext cx="1569995" cy="761311"/>
      </dsp:txXfrm>
    </dsp:sp>
    <dsp:sp modelId="{1FE35304-CB74-4185-8BC5-6A3822FC8D47}">
      <dsp:nvSpPr>
        <dsp:cNvPr id="0" name=""/>
        <dsp:cNvSpPr/>
      </dsp:nvSpPr>
      <dsp:spPr>
        <a:xfrm rot="6892822">
          <a:off x="1359517" y="2477474"/>
          <a:ext cx="1537695" cy="40429"/>
        </a:xfrm>
        <a:custGeom>
          <a:avLst/>
          <a:gdLst/>
          <a:ahLst/>
          <a:cxnLst/>
          <a:rect l="0" t="0" r="0" b="0"/>
          <a:pathLst>
            <a:path>
              <a:moveTo>
                <a:pt x="0" y="20214"/>
              </a:moveTo>
              <a:lnTo>
                <a:pt x="1537695" y="20214"/>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rot="10800000">
        <a:off x="2089922" y="2459247"/>
        <a:ext cx="76884" cy="76884"/>
      </dsp:txXfrm>
    </dsp:sp>
    <dsp:sp modelId="{06ED97AC-AA1F-4BFD-9407-80660660835F}">
      <dsp:nvSpPr>
        <dsp:cNvPr id="0" name=""/>
        <dsp:cNvSpPr/>
      </dsp:nvSpPr>
      <dsp:spPr>
        <a:xfrm>
          <a:off x="187524" y="2790837"/>
          <a:ext cx="1617367" cy="80868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kumimoji="0" lang="fa-IR" sz="14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فرهنگی</a:t>
          </a:r>
          <a:endParaRPr lang="fa-IR" sz="1400" kern="1200" dirty="0">
            <a:effectLst>
              <a:outerShdw blurRad="38100" dist="38100" dir="2700000" algn="tl">
                <a:srgbClr val="000000">
                  <a:alpha val="43137"/>
                </a:srgbClr>
              </a:outerShdw>
            </a:effectLst>
            <a:cs typeface="2  Farnaz" pitchFamily="2" charset="-78"/>
          </a:endParaRPr>
        </a:p>
      </dsp:txBody>
      <dsp:txXfrm>
        <a:off x="211210" y="2814523"/>
        <a:ext cx="1569995" cy="76131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451236"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عوامل بطئی</a:t>
          </a:r>
          <a:endParaRPr lang="fa-IR" sz="1000" b="0" kern="1200" dirty="0" smtClean="0">
            <a:effectLst/>
            <a:latin typeface="+mn-lt"/>
            <a:ea typeface="+mn-ea"/>
            <a:cs typeface="2  Farnaz" pitchFamily="2" charset="-78"/>
          </a:endParaRPr>
        </a:p>
      </dsp:txBody>
      <dsp:txXfrm>
        <a:off x="461078" y="976913"/>
        <a:ext cx="652397" cy="316356"/>
      </dsp:txXfrm>
    </dsp:sp>
    <dsp:sp modelId="{5545C53C-01A1-44B5-8745-84B61B92D9A3}">
      <dsp:nvSpPr>
        <dsp:cNvPr id="0" name=""/>
        <dsp:cNvSpPr/>
      </dsp:nvSpPr>
      <dsp:spPr>
        <a:xfrm rot="18289469">
          <a:off x="1022356" y="923978"/>
          <a:ext cx="470757" cy="35780"/>
        </a:xfrm>
        <a:custGeom>
          <a:avLst/>
          <a:gdLst/>
          <a:ahLst/>
          <a:cxnLst/>
          <a:rect l="0" t="0" r="0" b="0"/>
          <a:pathLst>
            <a:path>
              <a:moveTo>
                <a:pt x="0" y="17890"/>
              </a:moveTo>
              <a:lnTo>
                <a:pt x="470757" y="17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1245965" y="930099"/>
        <a:ext cx="23537" cy="23537"/>
      </dsp:txXfrm>
    </dsp:sp>
    <dsp:sp modelId="{A05B1C29-2142-4299-B7DA-85BEE3B1D68B}">
      <dsp:nvSpPr>
        <dsp:cNvPr id="0" name=""/>
        <dsp:cNvSpPr/>
      </dsp:nvSpPr>
      <dsp:spPr>
        <a:xfrm>
          <a:off x="1392151" y="580624"/>
          <a:ext cx="672081" cy="33604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130000" dist="101600" dir="2700000" algn="tl"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1">
            <a:lnSpc>
              <a:spcPct val="90000"/>
            </a:lnSpc>
            <a:spcBef>
              <a:spcPct val="0"/>
            </a:spcBef>
            <a:spcAft>
              <a:spcPct val="35000"/>
            </a:spcAft>
          </a:pPr>
          <a:r>
            <a:rPr lang="fa-IR" sz="900" b="0" kern="1200" dirty="0" smtClean="0">
              <a:effectLst/>
              <a:latin typeface="+mn-lt"/>
              <a:ea typeface="+mn-ea"/>
              <a:cs typeface="2  Farnaz" pitchFamily="2" charset="-78"/>
            </a:rPr>
            <a:t>عوامل فیزیکی طبیعت</a:t>
          </a:r>
          <a:endParaRPr lang="en-US" sz="900" b="0" kern="1200" dirty="0">
            <a:effectLst/>
          </a:endParaRPr>
        </a:p>
      </dsp:txBody>
      <dsp:txXfrm>
        <a:off x="1401993" y="590466"/>
        <a:ext cx="652397" cy="316356"/>
      </dsp:txXfrm>
    </dsp:sp>
    <dsp:sp modelId="{86AF255E-5496-4203-8A29-B151AE98E52B}">
      <dsp:nvSpPr>
        <dsp:cNvPr id="0" name=""/>
        <dsp:cNvSpPr/>
      </dsp:nvSpPr>
      <dsp:spPr>
        <a:xfrm rot="17692822">
          <a:off x="1879161" y="440919"/>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2182674" y="442835"/>
        <a:ext cx="31948" cy="31948"/>
      </dsp:txXfrm>
    </dsp:sp>
    <dsp:sp modelId="{8E1D12C9-7C45-4293-B626-BA73D6F2CEA3}">
      <dsp:nvSpPr>
        <dsp:cNvPr id="0" name=""/>
        <dsp:cNvSpPr/>
      </dsp:nvSpPr>
      <dsp:spPr>
        <a:xfrm>
          <a:off x="2333065" y="954"/>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حرارت</a:t>
          </a:r>
        </a:p>
      </dsp:txBody>
      <dsp:txXfrm>
        <a:off x="2342907" y="10796"/>
        <a:ext cx="652397" cy="316356"/>
      </dsp:txXfrm>
    </dsp:sp>
    <dsp:sp modelId="{CA421F2B-95FC-481D-9EB8-44E3250FD649}">
      <dsp:nvSpPr>
        <dsp:cNvPr id="0" name=""/>
        <dsp:cNvSpPr/>
      </dsp:nvSpPr>
      <dsp:spPr>
        <a:xfrm rot="19457599">
          <a:off x="2033114" y="634143"/>
          <a:ext cx="331068" cy="35780"/>
        </a:xfrm>
        <a:custGeom>
          <a:avLst/>
          <a:gdLst/>
          <a:ahLst/>
          <a:cxnLst/>
          <a:rect l="0" t="0" r="0" b="0"/>
          <a:pathLst>
            <a:path>
              <a:moveTo>
                <a:pt x="0" y="17890"/>
              </a:moveTo>
              <a:lnTo>
                <a:pt x="331068" y="17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643756"/>
        <a:ext cx="16553" cy="16553"/>
      </dsp:txXfrm>
    </dsp:sp>
    <dsp:sp modelId="{3FF3BCBC-A689-4242-9B9E-45240E04B78F}">
      <dsp:nvSpPr>
        <dsp:cNvPr id="0" name=""/>
        <dsp:cNvSpPr/>
      </dsp:nvSpPr>
      <dsp:spPr>
        <a:xfrm>
          <a:off x="2333065" y="387401"/>
          <a:ext cx="672081" cy="336040"/>
        </a:xfrm>
        <a:prstGeom prst="roundRect">
          <a:avLst>
            <a:gd name="adj" fmla="val 10000"/>
          </a:avLst>
        </a:prstGeom>
        <a:solidFill>
          <a:srgbClr val="FF000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رطوبت</a:t>
          </a:r>
        </a:p>
      </dsp:txBody>
      <dsp:txXfrm>
        <a:off x="2342907" y="397243"/>
        <a:ext cx="652397" cy="316356"/>
      </dsp:txXfrm>
    </dsp:sp>
    <dsp:sp modelId="{45E4076E-6D00-46EB-A03E-F15B11B07F19}">
      <dsp:nvSpPr>
        <dsp:cNvPr id="0" name=""/>
        <dsp:cNvSpPr/>
      </dsp:nvSpPr>
      <dsp:spPr>
        <a:xfrm rot="2142401">
          <a:off x="2033114" y="827366"/>
          <a:ext cx="331068" cy="35780"/>
        </a:xfrm>
        <a:custGeom>
          <a:avLst/>
          <a:gdLst/>
          <a:ahLst/>
          <a:cxnLst/>
          <a:rect l="0" t="0" r="0" b="0"/>
          <a:pathLst>
            <a:path>
              <a:moveTo>
                <a:pt x="0" y="17890"/>
              </a:moveTo>
              <a:lnTo>
                <a:pt x="331068"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90372" y="836980"/>
        <a:ext cx="16553" cy="16553"/>
      </dsp:txXfrm>
    </dsp:sp>
    <dsp:sp modelId="{A92F93DD-275E-45FC-A1AE-EB78149554D5}">
      <dsp:nvSpPr>
        <dsp:cNvPr id="0" name=""/>
        <dsp:cNvSpPr/>
      </dsp:nvSpPr>
      <dsp:spPr>
        <a:xfrm>
          <a:off x="2333065" y="77384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985" tIns="6985" rIns="6985" bIns="6985" numCol="1" spcCol="1270" anchor="ctr" anchorCtr="0">
          <a:noAutofit/>
        </a:bodyPr>
        <a:lstStyle/>
        <a:p>
          <a:pPr marR="0" lvl="0" algn="ctr" defTabSz="466725" rtl="1" eaLnBrk="1" fontAlgn="base" latinLnBrk="0" hangingPunct="1">
            <a:lnSpc>
              <a:spcPct val="90000"/>
            </a:lnSpc>
            <a:spcBef>
              <a:spcPct val="0"/>
            </a:spcBef>
            <a:spcAft>
              <a:spcPct val="35000"/>
            </a:spcAft>
            <a:buClrTx/>
            <a:buSzTx/>
            <a:buFontTx/>
            <a:tabLst/>
          </a:pPr>
          <a:r>
            <a:rPr lang="fa-IR" sz="1050" b="0" kern="1200" dirty="0" smtClean="0">
              <a:effectLst/>
              <a:latin typeface="+mn-lt"/>
              <a:ea typeface="+mn-ea"/>
              <a:cs typeface="2  Farnaz" pitchFamily="2" charset="-78"/>
            </a:rPr>
            <a:t>باد</a:t>
          </a:r>
        </a:p>
      </dsp:txBody>
      <dsp:txXfrm>
        <a:off x="2342907" y="783690"/>
        <a:ext cx="652397" cy="316356"/>
      </dsp:txXfrm>
    </dsp:sp>
    <dsp:sp modelId="{CD95AD12-4DFF-46D7-86C2-45C74B7A6F9F}">
      <dsp:nvSpPr>
        <dsp:cNvPr id="0" name=""/>
        <dsp:cNvSpPr/>
      </dsp:nvSpPr>
      <dsp:spPr>
        <a:xfrm rot="3907178">
          <a:off x="1879161" y="1020590"/>
          <a:ext cx="638974" cy="35780"/>
        </a:xfrm>
        <a:custGeom>
          <a:avLst/>
          <a:gdLst/>
          <a:ahLst/>
          <a:cxnLst/>
          <a:rect l="0" t="0" r="0" b="0"/>
          <a:pathLst>
            <a:path>
              <a:moveTo>
                <a:pt x="0" y="17890"/>
              </a:moveTo>
              <a:lnTo>
                <a:pt x="638974" y="17890"/>
              </a:lnTo>
            </a:path>
          </a:pathLst>
        </a:custGeom>
        <a:noFill/>
        <a:ln w="25400" cap="flat" cmpd="sng" algn="ctr">
          <a:solidFill>
            <a:schemeClr val="accent6"/>
          </a:solidFill>
          <a:prstDash val="solid"/>
        </a:ln>
        <a:effectLst>
          <a:outerShdw blurRad="130000" dist="101600" dir="2700000" algn="tl" rotWithShape="0">
            <a:srgbClr val="000000">
              <a:alpha val="35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n-US" sz="300" b="0" kern="1200">
            <a:effectLst/>
          </a:endParaRPr>
        </a:p>
      </dsp:txBody>
      <dsp:txXfrm>
        <a:off x="2182674" y="1022506"/>
        <a:ext cx="31948" cy="31948"/>
      </dsp:txXfrm>
    </dsp:sp>
    <dsp:sp modelId="{DEFA8B5F-A47C-433A-91E1-9E86F6335F6B}">
      <dsp:nvSpPr>
        <dsp:cNvPr id="0" name=""/>
        <dsp:cNvSpPr/>
      </dsp:nvSpPr>
      <dsp:spPr>
        <a:xfrm>
          <a:off x="2333065" y="1160295"/>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lang="fa-IR" sz="1000" b="0" kern="1200" dirty="0" smtClean="0">
              <a:effectLst/>
              <a:latin typeface="+mn-lt"/>
              <a:ea typeface="+mn-ea"/>
              <a:cs typeface="2  Farnaz" pitchFamily="2" charset="-78"/>
            </a:rPr>
            <a:t>ترکیب عوامل فوق</a:t>
          </a:r>
        </a:p>
      </dsp:txBody>
      <dsp:txXfrm>
        <a:off x="2342907" y="1170137"/>
        <a:ext cx="652397" cy="316356"/>
      </dsp:txXfrm>
    </dsp:sp>
    <dsp:sp modelId="{73307F7A-456C-46A1-8E0B-34C2AE54AFAB}">
      <dsp:nvSpPr>
        <dsp:cNvPr id="0" name=""/>
        <dsp:cNvSpPr/>
      </dsp:nvSpPr>
      <dsp:spPr>
        <a:xfrm>
          <a:off x="1123318" y="1117202"/>
          <a:ext cx="268832" cy="35780"/>
        </a:xfrm>
        <a:custGeom>
          <a:avLst/>
          <a:gdLst/>
          <a:ahLst/>
          <a:cxnLst/>
          <a:rect l="0" t="0" r="0" b="0"/>
          <a:pathLst>
            <a:path>
              <a:moveTo>
                <a:pt x="0" y="17890"/>
              </a:moveTo>
              <a:lnTo>
                <a:pt x="268832"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51013" y="1128371"/>
        <a:ext cx="13441" cy="13441"/>
      </dsp:txXfrm>
    </dsp:sp>
    <dsp:sp modelId="{AFAEEEC3-E300-48F5-A371-24126C42B3FF}">
      <dsp:nvSpPr>
        <dsp:cNvPr id="0" name=""/>
        <dsp:cNvSpPr/>
      </dsp:nvSpPr>
      <dsp:spPr>
        <a:xfrm>
          <a:off x="1392151" y="967071"/>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lang="fa-IR" sz="800" b="0" kern="1200" dirty="0" smtClean="0">
              <a:effectLst/>
              <a:latin typeface="+mn-lt"/>
              <a:ea typeface="+mn-ea"/>
              <a:cs typeface="2  Farnaz" pitchFamily="2" charset="-78"/>
            </a:rPr>
            <a:t>عوامل شیمیایی</a:t>
          </a:r>
          <a:endParaRPr lang="fa-IR" sz="800" b="0" kern="1200" dirty="0">
            <a:effectLst/>
            <a:cs typeface="2  Farnaz" pitchFamily="2" charset="-78"/>
          </a:endParaRPr>
        </a:p>
      </dsp:txBody>
      <dsp:txXfrm>
        <a:off x="1401993" y="976913"/>
        <a:ext cx="652397" cy="316356"/>
      </dsp:txXfrm>
    </dsp:sp>
    <dsp:sp modelId="{6924FDA5-AB82-4BB8-B3AE-FBAE7219991D}">
      <dsp:nvSpPr>
        <dsp:cNvPr id="0" name=""/>
        <dsp:cNvSpPr/>
      </dsp:nvSpPr>
      <dsp:spPr>
        <a:xfrm rot="3310531">
          <a:off x="1022356" y="1310425"/>
          <a:ext cx="470757" cy="35780"/>
        </a:xfrm>
        <a:custGeom>
          <a:avLst/>
          <a:gdLst/>
          <a:ahLst/>
          <a:cxnLst/>
          <a:rect l="0" t="0" r="0" b="0"/>
          <a:pathLst>
            <a:path>
              <a:moveTo>
                <a:pt x="0" y="17890"/>
              </a:moveTo>
              <a:lnTo>
                <a:pt x="470757" y="17890"/>
              </a:lnTo>
            </a:path>
          </a:pathLst>
        </a:custGeom>
        <a:no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0" rIns="12700" bIns="0" numCol="1" spcCol="1270" anchor="ctr" anchorCtr="0">
          <a:noAutofit/>
        </a:bodyPr>
        <a:lstStyle/>
        <a:p>
          <a:pPr lvl="0" algn="ctr" defTabSz="133350" rtl="1">
            <a:lnSpc>
              <a:spcPct val="90000"/>
            </a:lnSpc>
            <a:spcBef>
              <a:spcPct val="0"/>
            </a:spcBef>
            <a:spcAft>
              <a:spcPct val="35000"/>
            </a:spcAft>
          </a:pPr>
          <a:endParaRPr lang="fa-IR" sz="300" b="0" kern="1200">
            <a:effectLst/>
            <a:cs typeface="2  Farnaz" pitchFamily="2" charset="-78"/>
          </a:endParaRPr>
        </a:p>
      </dsp:txBody>
      <dsp:txXfrm>
        <a:off x="1245965" y="1316546"/>
        <a:ext cx="23537" cy="23537"/>
      </dsp:txXfrm>
    </dsp:sp>
    <dsp:sp modelId="{A6993D0C-EA7B-4565-A478-41A1886CF994}">
      <dsp:nvSpPr>
        <dsp:cNvPr id="0" name=""/>
        <dsp:cNvSpPr/>
      </dsp:nvSpPr>
      <dsp:spPr>
        <a:xfrm>
          <a:off x="1392151" y="1353518"/>
          <a:ext cx="672081" cy="336040"/>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fa-IR" sz="1000" b="0" kern="1200" dirty="0" smtClean="0">
              <a:effectLst/>
              <a:latin typeface="+mn-lt"/>
              <a:ea typeface="+mn-ea"/>
              <a:cs typeface="2  Farnaz" pitchFamily="2" charset="-78"/>
            </a:rPr>
            <a:t>عوامل گیاهی در طبیعت</a:t>
          </a:r>
          <a:endParaRPr lang="fa-IR" sz="1000" b="0" kern="1200" dirty="0">
            <a:effectLst/>
            <a:cs typeface="2  Farnaz" pitchFamily="2" charset="-78"/>
          </a:endParaRPr>
        </a:p>
      </dsp:txBody>
      <dsp:txXfrm>
        <a:off x="1401993" y="1363360"/>
        <a:ext cx="652397" cy="316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5B2C8-C8DB-4EBF-8137-28FCF3FFD291}">
      <dsp:nvSpPr>
        <dsp:cNvPr id="0" name=""/>
        <dsp:cNvSpPr/>
      </dsp:nvSpPr>
      <dsp:spPr>
        <a:xfrm>
          <a:off x="1530332" y="855861"/>
          <a:ext cx="334705" cy="159289"/>
        </a:xfrm>
        <a:custGeom>
          <a:avLst/>
          <a:gdLst/>
          <a:ahLst/>
          <a:cxnLst/>
          <a:rect l="0" t="0" r="0" b="0"/>
          <a:pathLst>
            <a:path>
              <a:moveTo>
                <a:pt x="0" y="0"/>
              </a:moveTo>
              <a:lnTo>
                <a:pt x="0" y="108551"/>
              </a:lnTo>
              <a:lnTo>
                <a:pt x="334705" y="108551"/>
              </a:lnTo>
              <a:lnTo>
                <a:pt x="334705" y="1592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D75BC-1817-4EF5-9881-9845EC6A1012}">
      <dsp:nvSpPr>
        <dsp:cNvPr id="0" name=""/>
        <dsp:cNvSpPr/>
      </dsp:nvSpPr>
      <dsp:spPr>
        <a:xfrm>
          <a:off x="1195626" y="1362941"/>
          <a:ext cx="334705" cy="159289"/>
        </a:xfrm>
        <a:custGeom>
          <a:avLst/>
          <a:gdLst/>
          <a:ahLst/>
          <a:cxnLst/>
          <a:rect l="0" t="0" r="0" b="0"/>
          <a:pathLst>
            <a:path>
              <a:moveTo>
                <a:pt x="0" y="0"/>
              </a:moveTo>
              <a:lnTo>
                <a:pt x="0" y="108551"/>
              </a:lnTo>
              <a:lnTo>
                <a:pt x="334705" y="108551"/>
              </a:lnTo>
              <a:lnTo>
                <a:pt x="334705" y="1592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971AC-AD7E-4D79-AF05-D56C1E149785}">
      <dsp:nvSpPr>
        <dsp:cNvPr id="0" name=""/>
        <dsp:cNvSpPr/>
      </dsp:nvSpPr>
      <dsp:spPr>
        <a:xfrm>
          <a:off x="846792" y="1362941"/>
          <a:ext cx="348833" cy="159289"/>
        </a:xfrm>
        <a:custGeom>
          <a:avLst/>
          <a:gdLst/>
          <a:ahLst/>
          <a:cxnLst/>
          <a:rect l="0" t="0" r="0" b="0"/>
          <a:pathLst>
            <a:path>
              <a:moveTo>
                <a:pt x="348833" y="0"/>
              </a:moveTo>
              <a:lnTo>
                <a:pt x="348833" y="108551"/>
              </a:lnTo>
              <a:lnTo>
                <a:pt x="0" y="108551"/>
              </a:lnTo>
              <a:lnTo>
                <a:pt x="0" y="1592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AE11E-973C-4CC9-8742-66FC9F96B204}">
      <dsp:nvSpPr>
        <dsp:cNvPr id="0" name=""/>
        <dsp:cNvSpPr/>
      </dsp:nvSpPr>
      <dsp:spPr>
        <a:xfrm>
          <a:off x="1195626" y="855861"/>
          <a:ext cx="334705" cy="159289"/>
        </a:xfrm>
        <a:custGeom>
          <a:avLst/>
          <a:gdLst/>
          <a:ahLst/>
          <a:cxnLst/>
          <a:rect l="0" t="0" r="0" b="0"/>
          <a:pathLst>
            <a:path>
              <a:moveTo>
                <a:pt x="334705" y="0"/>
              </a:moveTo>
              <a:lnTo>
                <a:pt x="334705" y="108551"/>
              </a:lnTo>
              <a:lnTo>
                <a:pt x="0" y="108551"/>
              </a:lnTo>
              <a:lnTo>
                <a:pt x="0" y="1592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D1229-F46A-44BC-B400-93409D8C0A13}">
      <dsp:nvSpPr>
        <dsp:cNvPr id="0" name=""/>
        <dsp:cNvSpPr/>
      </dsp:nvSpPr>
      <dsp:spPr>
        <a:xfrm>
          <a:off x="1195626" y="348782"/>
          <a:ext cx="334705" cy="159289"/>
        </a:xfrm>
        <a:custGeom>
          <a:avLst/>
          <a:gdLst/>
          <a:ahLst/>
          <a:cxnLst/>
          <a:rect l="0" t="0" r="0" b="0"/>
          <a:pathLst>
            <a:path>
              <a:moveTo>
                <a:pt x="0" y="0"/>
              </a:moveTo>
              <a:lnTo>
                <a:pt x="0" y="108551"/>
              </a:lnTo>
              <a:lnTo>
                <a:pt x="334705" y="108551"/>
              </a:lnTo>
              <a:lnTo>
                <a:pt x="334705" y="1592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0C82DE-1CFF-4092-8556-1305440A6BD0}">
      <dsp:nvSpPr>
        <dsp:cNvPr id="0" name=""/>
        <dsp:cNvSpPr/>
      </dsp:nvSpPr>
      <dsp:spPr>
        <a:xfrm>
          <a:off x="860920" y="348782"/>
          <a:ext cx="334705" cy="159289"/>
        </a:xfrm>
        <a:custGeom>
          <a:avLst/>
          <a:gdLst/>
          <a:ahLst/>
          <a:cxnLst/>
          <a:rect l="0" t="0" r="0" b="0"/>
          <a:pathLst>
            <a:path>
              <a:moveTo>
                <a:pt x="334705" y="0"/>
              </a:moveTo>
              <a:lnTo>
                <a:pt x="334705" y="108551"/>
              </a:lnTo>
              <a:lnTo>
                <a:pt x="0" y="108551"/>
              </a:lnTo>
              <a:lnTo>
                <a:pt x="0" y="1592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5757ED-3647-40B8-A405-1AECE35CE311}">
      <dsp:nvSpPr>
        <dsp:cNvPr id="0" name=""/>
        <dsp:cNvSpPr/>
      </dsp:nvSpPr>
      <dsp:spPr>
        <a:xfrm>
          <a:off x="921776" y="992"/>
          <a:ext cx="547700"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D303A29-3EC6-4729-85BA-D7D62FAA2827}">
      <dsp:nvSpPr>
        <dsp:cNvPr id="0" name=""/>
        <dsp:cNvSpPr/>
      </dsp:nvSpPr>
      <dsp:spPr>
        <a:xfrm>
          <a:off x="982632" y="58805"/>
          <a:ext cx="547700"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مخل  </a:t>
          </a:r>
        </a:p>
      </dsp:txBody>
      <dsp:txXfrm>
        <a:off x="992818" y="68991"/>
        <a:ext cx="527328" cy="327417"/>
      </dsp:txXfrm>
    </dsp:sp>
    <dsp:sp modelId="{AAB76DE0-9458-4429-9F74-82E4832915E8}">
      <dsp:nvSpPr>
        <dsp:cNvPr id="0" name=""/>
        <dsp:cNvSpPr/>
      </dsp:nvSpPr>
      <dsp:spPr>
        <a:xfrm>
          <a:off x="587070" y="508072"/>
          <a:ext cx="547700" cy="347789"/>
        </a:xfrm>
        <a:prstGeom prst="roundRect">
          <a:avLst>
            <a:gd name="adj" fmla="val 10000"/>
          </a:avLst>
        </a:prstGeom>
        <a:solidFill>
          <a:schemeClr val="accent2"/>
        </a:solidFill>
        <a:ln w="38100" cap="flat" cmpd="sng" algn="ctr">
          <a:solidFill>
            <a:schemeClr val="lt1"/>
          </a:solidFill>
          <a:prstDash val="solid"/>
        </a:ln>
        <a:effectLst>
          <a:outerShdw blurRad="130000" dist="101600" dir="2700000" algn="tl" rotWithShape="0">
            <a:srgbClr val="000000">
              <a:alpha val="35000"/>
            </a:srgbClr>
          </a:outerShdw>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sp>
    <dsp:sp modelId="{65F8F0A5-CB6C-4459-B7B7-45A35EEA2CB6}">
      <dsp:nvSpPr>
        <dsp:cNvPr id="0" name=""/>
        <dsp:cNvSpPr/>
      </dsp:nvSpPr>
      <dsp:spPr>
        <a:xfrm>
          <a:off x="647926" y="565884"/>
          <a:ext cx="547700" cy="34778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tx1"/>
              </a:solidFill>
              <a:effectLst>
                <a:outerShdw blurRad="38100" dist="38100" dir="2700000" algn="tl">
                  <a:srgbClr val="000000">
                    <a:alpha val="43137"/>
                  </a:srgbClr>
                </a:outerShdw>
              </a:effectLst>
              <a:latin typeface="+mn-lt"/>
              <a:ea typeface="+mn-ea"/>
              <a:cs typeface="2  Farnaz" pitchFamily="2" charset="-78"/>
            </a:rPr>
            <a:t>عوامل داخلی</a:t>
          </a:r>
        </a:p>
      </dsp:txBody>
      <dsp:txXfrm>
        <a:off x="658112" y="576070"/>
        <a:ext cx="527328" cy="327417"/>
      </dsp:txXfrm>
    </dsp:sp>
    <dsp:sp modelId="{504F1549-0626-451F-BFC7-AAD7D57E4671}">
      <dsp:nvSpPr>
        <dsp:cNvPr id="0" name=""/>
        <dsp:cNvSpPr/>
      </dsp:nvSpPr>
      <dsp:spPr>
        <a:xfrm>
          <a:off x="1256482" y="508072"/>
          <a:ext cx="547700"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6B5DAB-9E46-4E95-94C8-F53984F3CD41}">
      <dsp:nvSpPr>
        <dsp:cNvPr id="0" name=""/>
        <dsp:cNvSpPr/>
      </dsp:nvSpPr>
      <dsp:spPr>
        <a:xfrm>
          <a:off x="1317337" y="565884"/>
          <a:ext cx="547700"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خارجی</a:t>
          </a:r>
        </a:p>
      </dsp:txBody>
      <dsp:txXfrm>
        <a:off x="1327523" y="576070"/>
        <a:ext cx="527328" cy="327417"/>
      </dsp:txXfrm>
    </dsp:sp>
    <dsp:sp modelId="{B8E74C8F-E429-4531-ACE9-4C955B35DFA7}">
      <dsp:nvSpPr>
        <dsp:cNvPr id="0" name=""/>
        <dsp:cNvSpPr/>
      </dsp:nvSpPr>
      <dsp:spPr>
        <a:xfrm>
          <a:off x="921776" y="1015151"/>
          <a:ext cx="547700"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10050D-2BC1-4710-8F72-167BA51D4CC2}">
      <dsp:nvSpPr>
        <dsp:cNvPr id="0" name=""/>
        <dsp:cNvSpPr/>
      </dsp:nvSpPr>
      <dsp:spPr>
        <a:xfrm>
          <a:off x="982632" y="1072964"/>
          <a:ext cx="547700"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طبیعی</a:t>
          </a:r>
        </a:p>
      </dsp:txBody>
      <dsp:txXfrm>
        <a:off x="992818" y="1083150"/>
        <a:ext cx="527328" cy="327417"/>
      </dsp:txXfrm>
    </dsp:sp>
    <dsp:sp modelId="{7D451ED1-DF2C-4619-AEB1-71E828782FE0}">
      <dsp:nvSpPr>
        <dsp:cNvPr id="0" name=""/>
        <dsp:cNvSpPr/>
      </dsp:nvSpPr>
      <dsp:spPr>
        <a:xfrm>
          <a:off x="572942" y="1522230"/>
          <a:ext cx="547700"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E61716-09EC-4A55-BCD7-B8B32038D16A}">
      <dsp:nvSpPr>
        <dsp:cNvPr id="0" name=""/>
        <dsp:cNvSpPr/>
      </dsp:nvSpPr>
      <dsp:spPr>
        <a:xfrm>
          <a:off x="633798" y="1580043"/>
          <a:ext cx="547700"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آنی</a:t>
          </a:r>
        </a:p>
      </dsp:txBody>
      <dsp:txXfrm>
        <a:off x="643984" y="1590229"/>
        <a:ext cx="527328" cy="327417"/>
      </dsp:txXfrm>
    </dsp:sp>
    <dsp:sp modelId="{5D0B4C0D-4D84-4A94-948D-B5AF28D6686D}">
      <dsp:nvSpPr>
        <dsp:cNvPr id="0" name=""/>
        <dsp:cNvSpPr/>
      </dsp:nvSpPr>
      <dsp:spPr>
        <a:xfrm>
          <a:off x="1242354" y="1522230"/>
          <a:ext cx="575956"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D6A698-90E9-4211-B099-875439121158}">
      <dsp:nvSpPr>
        <dsp:cNvPr id="0" name=""/>
        <dsp:cNvSpPr/>
      </dsp:nvSpPr>
      <dsp:spPr>
        <a:xfrm>
          <a:off x="1303210" y="1580043"/>
          <a:ext cx="575956"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بطنی</a:t>
          </a:r>
        </a:p>
      </dsp:txBody>
      <dsp:txXfrm>
        <a:off x="1313396" y="1590229"/>
        <a:ext cx="555584" cy="327417"/>
      </dsp:txXfrm>
    </dsp:sp>
    <dsp:sp modelId="{0DF14E9D-4EA4-4A3F-97B5-D1D2A90CED18}">
      <dsp:nvSpPr>
        <dsp:cNvPr id="0" name=""/>
        <dsp:cNvSpPr/>
      </dsp:nvSpPr>
      <dsp:spPr>
        <a:xfrm>
          <a:off x="1591188" y="1015151"/>
          <a:ext cx="547700" cy="34778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5A7C7A9-A52E-46ED-98F2-4B060924514B}">
      <dsp:nvSpPr>
        <dsp:cNvPr id="0" name=""/>
        <dsp:cNvSpPr/>
      </dsp:nvSpPr>
      <dsp:spPr>
        <a:xfrm>
          <a:off x="1652043" y="1072964"/>
          <a:ext cx="547700" cy="3477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اجتماعی</a:t>
          </a:r>
        </a:p>
      </dsp:txBody>
      <dsp:txXfrm>
        <a:off x="1662229" y="1083150"/>
        <a:ext cx="527328" cy="327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5B2C8-C8DB-4EBF-8137-28FCF3FFD291}">
      <dsp:nvSpPr>
        <dsp:cNvPr id="0" name=""/>
        <dsp:cNvSpPr/>
      </dsp:nvSpPr>
      <dsp:spPr>
        <a:xfrm>
          <a:off x="1015943" y="687894"/>
          <a:ext cx="269282" cy="128154"/>
        </a:xfrm>
        <a:custGeom>
          <a:avLst/>
          <a:gdLst/>
          <a:ahLst/>
          <a:cxnLst/>
          <a:rect l="0" t="0" r="0" b="0"/>
          <a:pathLst>
            <a:path>
              <a:moveTo>
                <a:pt x="0" y="0"/>
              </a:moveTo>
              <a:lnTo>
                <a:pt x="0" y="87333"/>
              </a:lnTo>
              <a:lnTo>
                <a:pt x="269282" y="87333"/>
              </a:lnTo>
              <a:lnTo>
                <a:pt x="269282" y="1281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D75BC-1817-4EF5-9881-9845EC6A1012}">
      <dsp:nvSpPr>
        <dsp:cNvPr id="0" name=""/>
        <dsp:cNvSpPr/>
      </dsp:nvSpPr>
      <dsp:spPr>
        <a:xfrm>
          <a:off x="746661" y="1095858"/>
          <a:ext cx="269282" cy="128154"/>
        </a:xfrm>
        <a:custGeom>
          <a:avLst/>
          <a:gdLst/>
          <a:ahLst/>
          <a:cxnLst/>
          <a:rect l="0" t="0" r="0" b="0"/>
          <a:pathLst>
            <a:path>
              <a:moveTo>
                <a:pt x="0" y="0"/>
              </a:moveTo>
              <a:lnTo>
                <a:pt x="0" y="87333"/>
              </a:lnTo>
              <a:lnTo>
                <a:pt x="269282" y="87333"/>
              </a:lnTo>
              <a:lnTo>
                <a:pt x="269282" y="1281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971AC-AD7E-4D79-AF05-D56C1E149785}">
      <dsp:nvSpPr>
        <dsp:cNvPr id="0" name=""/>
        <dsp:cNvSpPr/>
      </dsp:nvSpPr>
      <dsp:spPr>
        <a:xfrm>
          <a:off x="466011" y="1095858"/>
          <a:ext cx="280649" cy="128154"/>
        </a:xfrm>
        <a:custGeom>
          <a:avLst/>
          <a:gdLst/>
          <a:ahLst/>
          <a:cxnLst/>
          <a:rect l="0" t="0" r="0" b="0"/>
          <a:pathLst>
            <a:path>
              <a:moveTo>
                <a:pt x="280649" y="0"/>
              </a:moveTo>
              <a:lnTo>
                <a:pt x="280649" y="87333"/>
              </a:lnTo>
              <a:lnTo>
                <a:pt x="0" y="87333"/>
              </a:lnTo>
              <a:lnTo>
                <a:pt x="0" y="1281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AE11E-973C-4CC9-8742-66FC9F96B204}">
      <dsp:nvSpPr>
        <dsp:cNvPr id="0" name=""/>
        <dsp:cNvSpPr/>
      </dsp:nvSpPr>
      <dsp:spPr>
        <a:xfrm>
          <a:off x="746661" y="687894"/>
          <a:ext cx="269282" cy="128154"/>
        </a:xfrm>
        <a:custGeom>
          <a:avLst/>
          <a:gdLst/>
          <a:ahLst/>
          <a:cxnLst/>
          <a:rect l="0" t="0" r="0" b="0"/>
          <a:pathLst>
            <a:path>
              <a:moveTo>
                <a:pt x="269282" y="0"/>
              </a:moveTo>
              <a:lnTo>
                <a:pt x="269282" y="87333"/>
              </a:lnTo>
              <a:lnTo>
                <a:pt x="0" y="87333"/>
              </a:lnTo>
              <a:lnTo>
                <a:pt x="0" y="1281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D1229-F46A-44BC-B400-93409D8C0A13}">
      <dsp:nvSpPr>
        <dsp:cNvPr id="0" name=""/>
        <dsp:cNvSpPr/>
      </dsp:nvSpPr>
      <dsp:spPr>
        <a:xfrm>
          <a:off x="746661" y="279931"/>
          <a:ext cx="269282" cy="128154"/>
        </a:xfrm>
        <a:custGeom>
          <a:avLst/>
          <a:gdLst/>
          <a:ahLst/>
          <a:cxnLst/>
          <a:rect l="0" t="0" r="0" b="0"/>
          <a:pathLst>
            <a:path>
              <a:moveTo>
                <a:pt x="0" y="0"/>
              </a:moveTo>
              <a:lnTo>
                <a:pt x="0" y="87333"/>
              </a:lnTo>
              <a:lnTo>
                <a:pt x="269282" y="87333"/>
              </a:lnTo>
              <a:lnTo>
                <a:pt x="269282" y="1281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0C82DE-1CFF-4092-8556-1305440A6BD0}">
      <dsp:nvSpPr>
        <dsp:cNvPr id="0" name=""/>
        <dsp:cNvSpPr/>
      </dsp:nvSpPr>
      <dsp:spPr>
        <a:xfrm>
          <a:off x="477378" y="279931"/>
          <a:ext cx="269282" cy="128154"/>
        </a:xfrm>
        <a:custGeom>
          <a:avLst/>
          <a:gdLst/>
          <a:ahLst/>
          <a:cxnLst/>
          <a:rect l="0" t="0" r="0" b="0"/>
          <a:pathLst>
            <a:path>
              <a:moveTo>
                <a:pt x="269282" y="0"/>
              </a:moveTo>
              <a:lnTo>
                <a:pt x="269282" y="87333"/>
              </a:lnTo>
              <a:lnTo>
                <a:pt x="0" y="87333"/>
              </a:lnTo>
              <a:lnTo>
                <a:pt x="0" y="1281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5757ED-3647-40B8-A405-1AECE35CE311}">
      <dsp:nvSpPr>
        <dsp:cNvPr id="0" name=""/>
        <dsp:cNvSpPr/>
      </dsp:nvSpPr>
      <dsp:spPr>
        <a:xfrm>
          <a:off x="526338" y="122"/>
          <a:ext cx="440644"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D303A29-3EC6-4729-85BA-D7D62FAA2827}">
      <dsp:nvSpPr>
        <dsp:cNvPr id="0" name=""/>
        <dsp:cNvSpPr/>
      </dsp:nvSpPr>
      <dsp:spPr>
        <a:xfrm>
          <a:off x="575299" y="46634"/>
          <a:ext cx="440644"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مخل  </a:t>
          </a:r>
        </a:p>
      </dsp:txBody>
      <dsp:txXfrm>
        <a:off x="583494" y="54829"/>
        <a:ext cx="424254" cy="263419"/>
      </dsp:txXfrm>
    </dsp:sp>
    <dsp:sp modelId="{AAB76DE0-9458-4429-9F74-82E4832915E8}">
      <dsp:nvSpPr>
        <dsp:cNvPr id="0" name=""/>
        <dsp:cNvSpPr/>
      </dsp:nvSpPr>
      <dsp:spPr>
        <a:xfrm>
          <a:off x="257056" y="408085"/>
          <a:ext cx="440644" cy="279809"/>
        </a:xfrm>
        <a:prstGeom prst="roundRect">
          <a:avLst>
            <a:gd name="adj" fmla="val 10000"/>
          </a:avLst>
        </a:prstGeom>
        <a:solidFill>
          <a:schemeClr val="accent2"/>
        </a:solidFill>
        <a:ln w="38100" cap="flat" cmpd="sng" algn="ctr">
          <a:solidFill>
            <a:schemeClr val="lt1"/>
          </a:solidFill>
          <a:prstDash val="solid"/>
        </a:ln>
        <a:effectLst>
          <a:outerShdw blurRad="130000" dist="101600" dir="2700000" algn="tl" rotWithShape="0">
            <a:srgbClr val="000000">
              <a:alpha val="35000"/>
            </a:srgbClr>
          </a:outerShdw>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sp>
    <dsp:sp modelId="{65F8F0A5-CB6C-4459-B7B7-45A35EEA2CB6}">
      <dsp:nvSpPr>
        <dsp:cNvPr id="0" name=""/>
        <dsp:cNvSpPr/>
      </dsp:nvSpPr>
      <dsp:spPr>
        <a:xfrm>
          <a:off x="306016" y="454597"/>
          <a:ext cx="440644" cy="27980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tx1"/>
              </a:solidFill>
              <a:effectLst/>
              <a:latin typeface="+mn-lt"/>
              <a:ea typeface="+mn-ea"/>
              <a:cs typeface="2  Farnaz" pitchFamily="2" charset="-78"/>
            </a:rPr>
            <a:t>عوامل داخلی</a:t>
          </a:r>
        </a:p>
      </dsp:txBody>
      <dsp:txXfrm>
        <a:off x="314211" y="462792"/>
        <a:ext cx="424254" cy="263419"/>
      </dsp:txXfrm>
    </dsp:sp>
    <dsp:sp modelId="{504F1549-0626-451F-BFC7-AAD7D57E4671}">
      <dsp:nvSpPr>
        <dsp:cNvPr id="0" name=""/>
        <dsp:cNvSpPr/>
      </dsp:nvSpPr>
      <dsp:spPr>
        <a:xfrm>
          <a:off x="795621" y="408085"/>
          <a:ext cx="440644"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6B5DAB-9E46-4E95-94C8-F53984F3CD41}">
      <dsp:nvSpPr>
        <dsp:cNvPr id="0" name=""/>
        <dsp:cNvSpPr/>
      </dsp:nvSpPr>
      <dsp:spPr>
        <a:xfrm>
          <a:off x="844582" y="454597"/>
          <a:ext cx="440644"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خارجی</a:t>
          </a:r>
        </a:p>
      </dsp:txBody>
      <dsp:txXfrm>
        <a:off x="852777" y="462792"/>
        <a:ext cx="424254" cy="263419"/>
      </dsp:txXfrm>
    </dsp:sp>
    <dsp:sp modelId="{B8E74C8F-E429-4531-ACE9-4C955B35DFA7}">
      <dsp:nvSpPr>
        <dsp:cNvPr id="0" name=""/>
        <dsp:cNvSpPr/>
      </dsp:nvSpPr>
      <dsp:spPr>
        <a:xfrm>
          <a:off x="526338" y="816048"/>
          <a:ext cx="440644"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10050D-2BC1-4710-8F72-167BA51D4CC2}">
      <dsp:nvSpPr>
        <dsp:cNvPr id="0" name=""/>
        <dsp:cNvSpPr/>
      </dsp:nvSpPr>
      <dsp:spPr>
        <a:xfrm>
          <a:off x="575299" y="862561"/>
          <a:ext cx="440644"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طبیعی</a:t>
          </a:r>
        </a:p>
      </dsp:txBody>
      <dsp:txXfrm>
        <a:off x="583494" y="870756"/>
        <a:ext cx="424254" cy="263419"/>
      </dsp:txXfrm>
    </dsp:sp>
    <dsp:sp modelId="{7D451ED1-DF2C-4619-AEB1-71E828782FE0}">
      <dsp:nvSpPr>
        <dsp:cNvPr id="0" name=""/>
        <dsp:cNvSpPr/>
      </dsp:nvSpPr>
      <dsp:spPr>
        <a:xfrm>
          <a:off x="245689" y="1224012"/>
          <a:ext cx="440644"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E61716-09EC-4A55-BCD7-B8B32038D16A}">
      <dsp:nvSpPr>
        <dsp:cNvPr id="0" name=""/>
        <dsp:cNvSpPr/>
      </dsp:nvSpPr>
      <dsp:spPr>
        <a:xfrm>
          <a:off x="294650" y="1270524"/>
          <a:ext cx="440644"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آنی</a:t>
          </a:r>
        </a:p>
      </dsp:txBody>
      <dsp:txXfrm>
        <a:off x="302845" y="1278719"/>
        <a:ext cx="424254" cy="263419"/>
      </dsp:txXfrm>
    </dsp:sp>
    <dsp:sp modelId="{5D0B4C0D-4D84-4A94-948D-B5AF28D6686D}">
      <dsp:nvSpPr>
        <dsp:cNvPr id="0" name=""/>
        <dsp:cNvSpPr/>
      </dsp:nvSpPr>
      <dsp:spPr>
        <a:xfrm>
          <a:off x="784255" y="1224012"/>
          <a:ext cx="463377"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D6A698-90E9-4211-B099-875439121158}">
      <dsp:nvSpPr>
        <dsp:cNvPr id="0" name=""/>
        <dsp:cNvSpPr/>
      </dsp:nvSpPr>
      <dsp:spPr>
        <a:xfrm>
          <a:off x="833215" y="1270524"/>
          <a:ext cx="463377"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بطنی</a:t>
          </a:r>
        </a:p>
      </dsp:txBody>
      <dsp:txXfrm>
        <a:off x="841410" y="1278719"/>
        <a:ext cx="446987" cy="263419"/>
      </dsp:txXfrm>
    </dsp:sp>
    <dsp:sp modelId="{0DF14E9D-4EA4-4A3F-97B5-D1D2A90CED18}">
      <dsp:nvSpPr>
        <dsp:cNvPr id="0" name=""/>
        <dsp:cNvSpPr/>
      </dsp:nvSpPr>
      <dsp:spPr>
        <a:xfrm>
          <a:off x="1064904" y="816048"/>
          <a:ext cx="440644" cy="279809"/>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5A7C7A9-A52E-46ED-98F2-4B060924514B}">
      <dsp:nvSpPr>
        <dsp:cNvPr id="0" name=""/>
        <dsp:cNvSpPr/>
      </dsp:nvSpPr>
      <dsp:spPr>
        <a:xfrm>
          <a:off x="1113864" y="862561"/>
          <a:ext cx="440644" cy="27980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R="0" lvl="0" algn="ctr" defTabSz="400050" rtl="1" eaLnBrk="1" fontAlgn="base" latinLnBrk="0" hangingPunct="1">
            <a:lnSpc>
              <a:spcPct val="90000"/>
            </a:lnSpc>
            <a:spcBef>
              <a:spcPct val="0"/>
            </a:spcBef>
            <a:spcAft>
              <a:spcPct val="35000"/>
            </a:spcAft>
            <a:buClrTx/>
            <a:buSzTx/>
            <a:buFontTx/>
            <a:tabLst/>
          </a:pPr>
          <a:r>
            <a:rPr lang="fa-IR" sz="900" b="0" kern="1200" dirty="0" smtClean="0">
              <a:solidFill>
                <a:schemeClr val="bg1"/>
              </a:solidFill>
              <a:latin typeface="+mn-lt"/>
              <a:ea typeface="+mn-ea"/>
              <a:cs typeface="2  Farnaz" pitchFamily="2" charset="-78"/>
            </a:rPr>
            <a:t>عوامل اجتماعی</a:t>
          </a:r>
        </a:p>
      </dsp:txBody>
      <dsp:txXfrm>
        <a:off x="1122059" y="870756"/>
        <a:ext cx="424254" cy="2634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137588" y="1015774"/>
          <a:ext cx="1175486" cy="58774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430" tIns="11430" rIns="11430" bIns="11430" numCol="1" spcCol="1270" anchor="ctr" anchorCtr="0">
          <a:noAutofit/>
        </a:bodyPr>
        <a:lstStyle/>
        <a:p>
          <a:pPr marR="0" lvl="0" algn="ctr" defTabSz="800100" rtl="1" eaLnBrk="1" fontAlgn="base" latinLnBrk="0" hangingPunct="1">
            <a:lnSpc>
              <a:spcPct val="90000"/>
            </a:lnSpc>
            <a:spcBef>
              <a:spcPct val="0"/>
            </a:spcBef>
            <a:spcAft>
              <a:spcPct val="35000"/>
            </a:spcAft>
            <a:buClrTx/>
            <a:buSzTx/>
            <a:buFontTx/>
            <a:tabLst/>
          </a:pPr>
          <a:r>
            <a:rPr kumimoji="0" lang="fa-IR" sz="1800" b="1" i="0" u="none" strike="noStrike" kern="1200" cap="none" normalizeH="0" baseline="0" dirty="0" smtClean="0">
              <a:ln/>
              <a:effectLst/>
              <a:latin typeface="Arial" pitchFamily="34" charset="0"/>
              <a:cs typeface="2  Farnaz" pitchFamily="2" charset="-78"/>
            </a:rPr>
            <a:t>عوامل مخل داخلی</a:t>
          </a:r>
          <a:endParaRPr lang="fa-IR" sz="1800" b="1" kern="1200" dirty="0" smtClean="0">
            <a:effectLst/>
            <a:latin typeface="+mn-lt"/>
            <a:ea typeface="+mn-ea"/>
            <a:cs typeface="2  Farnaz" pitchFamily="2" charset="-78"/>
          </a:endParaRPr>
        </a:p>
      </dsp:txBody>
      <dsp:txXfrm>
        <a:off x="154802" y="1032988"/>
        <a:ext cx="1141058" cy="553315"/>
      </dsp:txXfrm>
    </dsp:sp>
    <dsp:sp modelId="{86AF255E-5496-4203-8A29-B151AE98E52B}">
      <dsp:nvSpPr>
        <dsp:cNvPr id="0" name=""/>
        <dsp:cNvSpPr/>
      </dsp:nvSpPr>
      <dsp:spPr>
        <a:xfrm rot="17692822">
          <a:off x="989381" y="782522"/>
          <a:ext cx="1117581" cy="40390"/>
        </a:xfrm>
        <a:custGeom>
          <a:avLst/>
          <a:gdLst/>
          <a:ahLst/>
          <a:cxnLst/>
          <a:rect l="0" t="0" r="0" b="0"/>
          <a:pathLst>
            <a:path>
              <a:moveTo>
                <a:pt x="0" y="20195"/>
              </a:moveTo>
              <a:lnTo>
                <a:pt x="1117581" y="20195"/>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20232" y="774778"/>
        <a:ext cx="55879" cy="55879"/>
      </dsp:txXfrm>
    </dsp:sp>
    <dsp:sp modelId="{8E1D12C9-7C45-4293-B626-BA73D6F2CEA3}">
      <dsp:nvSpPr>
        <dsp:cNvPr id="0" name=""/>
        <dsp:cNvSpPr/>
      </dsp:nvSpPr>
      <dsp:spPr>
        <a:xfrm>
          <a:off x="1783269" y="1917"/>
          <a:ext cx="1175486" cy="58774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kumimoji="0" lang="fa-IR" sz="1200" b="0" i="0" u="none" strike="noStrike" kern="1200" cap="none" normalizeH="0" baseline="0" dirty="0" smtClean="0">
              <a:ln/>
              <a:effectLst/>
              <a:latin typeface="Arial" pitchFamily="34" charset="0"/>
              <a:cs typeface="2  Farnaz" pitchFamily="2" charset="-78"/>
            </a:rPr>
            <a:t>موقعیت نامناسب استقرار بنا</a:t>
          </a:r>
          <a:endParaRPr lang="fa-IR" sz="1200" b="1" kern="1200" dirty="0" smtClean="0">
            <a:effectLst/>
            <a:latin typeface="+mn-lt"/>
            <a:ea typeface="+mn-ea"/>
            <a:cs typeface="2  Farnaz" pitchFamily="2" charset="-78"/>
          </a:endParaRPr>
        </a:p>
      </dsp:txBody>
      <dsp:txXfrm>
        <a:off x="1800483" y="19131"/>
        <a:ext cx="1141058" cy="553315"/>
      </dsp:txXfrm>
    </dsp:sp>
    <dsp:sp modelId="{73307F7A-456C-46A1-8E0B-34C2AE54AFAB}">
      <dsp:nvSpPr>
        <dsp:cNvPr id="0" name=""/>
        <dsp:cNvSpPr/>
      </dsp:nvSpPr>
      <dsp:spPr>
        <a:xfrm rot="19457599">
          <a:off x="1258648" y="1120475"/>
          <a:ext cx="579046" cy="40390"/>
        </a:xfrm>
        <a:custGeom>
          <a:avLst/>
          <a:gdLst/>
          <a:ahLst/>
          <a:cxnLst/>
          <a:rect l="0" t="0" r="0" b="0"/>
          <a:pathLst>
            <a:path>
              <a:moveTo>
                <a:pt x="0" y="20195"/>
              </a:moveTo>
              <a:lnTo>
                <a:pt x="579046" y="20195"/>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33695" y="1126194"/>
        <a:ext cx="28952" cy="28952"/>
      </dsp:txXfrm>
    </dsp:sp>
    <dsp:sp modelId="{AFAEEEC3-E300-48F5-A371-24126C42B3FF}">
      <dsp:nvSpPr>
        <dsp:cNvPr id="0" name=""/>
        <dsp:cNvSpPr/>
      </dsp:nvSpPr>
      <dsp:spPr>
        <a:xfrm>
          <a:off x="1783269" y="677822"/>
          <a:ext cx="1175486" cy="58774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kumimoji="0" lang="fa-IR" sz="1000" b="0" i="0" u="none" strike="noStrike" kern="1200" cap="none" normalizeH="0" baseline="0" dirty="0" smtClean="0">
              <a:ln/>
              <a:effectLst/>
              <a:latin typeface="Arial" pitchFamily="34" charset="0"/>
              <a:cs typeface="2  Farnaz" pitchFamily="2" charset="-78"/>
            </a:rPr>
            <a:t>ضعف شناخت در بکارگیری عناصر سازه ای</a:t>
          </a:r>
          <a:endParaRPr lang="fa-IR" sz="1000" kern="1200" dirty="0">
            <a:effectLst/>
            <a:cs typeface="2  Farnaz" pitchFamily="2" charset="-78"/>
          </a:endParaRPr>
        </a:p>
      </dsp:txBody>
      <dsp:txXfrm>
        <a:off x="1800483" y="695036"/>
        <a:ext cx="1141058" cy="553315"/>
      </dsp:txXfrm>
    </dsp:sp>
    <dsp:sp modelId="{6924FDA5-AB82-4BB8-B3AE-FBAE7219991D}">
      <dsp:nvSpPr>
        <dsp:cNvPr id="0" name=""/>
        <dsp:cNvSpPr/>
      </dsp:nvSpPr>
      <dsp:spPr>
        <a:xfrm rot="2142401">
          <a:off x="1258648" y="1458427"/>
          <a:ext cx="579046" cy="40390"/>
        </a:xfrm>
        <a:custGeom>
          <a:avLst/>
          <a:gdLst/>
          <a:ahLst/>
          <a:cxnLst/>
          <a:rect l="0" t="0" r="0" b="0"/>
          <a:pathLst>
            <a:path>
              <a:moveTo>
                <a:pt x="0" y="20195"/>
              </a:moveTo>
              <a:lnTo>
                <a:pt x="579046" y="20195"/>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33695" y="1464146"/>
        <a:ext cx="28952" cy="28952"/>
      </dsp:txXfrm>
    </dsp:sp>
    <dsp:sp modelId="{A6993D0C-EA7B-4565-A478-41A1886CF994}">
      <dsp:nvSpPr>
        <dsp:cNvPr id="0" name=""/>
        <dsp:cNvSpPr/>
      </dsp:nvSpPr>
      <dsp:spPr>
        <a:xfrm>
          <a:off x="1783269" y="1353727"/>
          <a:ext cx="1175486" cy="587743"/>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kumimoji="0" lang="fa-IR" sz="1000" b="0" i="0" u="none" strike="noStrike" kern="1200" cap="none" normalizeH="0" baseline="0" dirty="0" smtClean="0">
              <a:ln/>
              <a:effectLst/>
              <a:latin typeface="Arial" pitchFamily="34" charset="0"/>
              <a:cs typeface="2  Farnaz" pitchFamily="2" charset="-78"/>
            </a:rPr>
            <a:t>ضعف شناخت عناصر ساخت(شناخت مصالح)</a:t>
          </a:r>
          <a:endParaRPr lang="fa-IR" sz="1000" kern="1200" dirty="0">
            <a:effectLst/>
            <a:cs typeface="2  Farnaz" pitchFamily="2" charset="-78"/>
          </a:endParaRPr>
        </a:p>
      </dsp:txBody>
      <dsp:txXfrm>
        <a:off x="1800483" y="1370941"/>
        <a:ext cx="1141058" cy="553315"/>
      </dsp:txXfrm>
    </dsp:sp>
    <dsp:sp modelId="{1FE35304-CB74-4185-8BC5-6A3822FC8D47}">
      <dsp:nvSpPr>
        <dsp:cNvPr id="0" name=""/>
        <dsp:cNvSpPr/>
      </dsp:nvSpPr>
      <dsp:spPr>
        <a:xfrm rot="3907178">
          <a:off x="989381" y="1796379"/>
          <a:ext cx="1117581" cy="40390"/>
        </a:xfrm>
        <a:custGeom>
          <a:avLst/>
          <a:gdLst/>
          <a:ahLst/>
          <a:cxnLst/>
          <a:rect l="0" t="0" r="0" b="0"/>
          <a:pathLst>
            <a:path>
              <a:moveTo>
                <a:pt x="0" y="20195"/>
              </a:moveTo>
              <a:lnTo>
                <a:pt x="1117581" y="20195"/>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20232" y="1788635"/>
        <a:ext cx="55879" cy="55879"/>
      </dsp:txXfrm>
    </dsp:sp>
    <dsp:sp modelId="{06ED97AC-AA1F-4BFD-9407-80660660835F}">
      <dsp:nvSpPr>
        <dsp:cNvPr id="0" name=""/>
        <dsp:cNvSpPr/>
      </dsp:nvSpPr>
      <dsp:spPr>
        <a:xfrm>
          <a:off x="1783269" y="2029631"/>
          <a:ext cx="1175486" cy="587743"/>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kumimoji="0" lang="fa-IR" sz="1000" b="0" i="0" u="none" strike="noStrike" kern="1200" cap="none" normalizeH="0" baseline="0" dirty="0" smtClean="0">
              <a:ln/>
              <a:effectLst/>
              <a:latin typeface="Arial" pitchFamily="34" charset="0"/>
              <a:cs typeface="2  Farnaz" pitchFamily="2" charset="-78"/>
            </a:rPr>
            <a:t>ضعف فرهنگی</a:t>
          </a:r>
          <a:endParaRPr lang="fa-IR" sz="1000" kern="1200" dirty="0">
            <a:effectLst/>
            <a:cs typeface="2  Farnaz" pitchFamily="2" charset="-78"/>
          </a:endParaRPr>
        </a:p>
      </dsp:txBody>
      <dsp:txXfrm>
        <a:off x="1800483" y="2046845"/>
        <a:ext cx="1141058" cy="5533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2561" y="1103669"/>
          <a:ext cx="897965" cy="448982"/>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marR="0" lvl="0" algn="ctr" defTabSz="622300" rtl="1" eaLnBrk="1" fontAlgn="base" latinLnBrk="0" hangingPunct="1">
            <a:lnSpc>
              <a:spcPct val="90000"/>
            </a:lnSpc>
            <a:spcBef>
              <a:spcPct val="0"/>
            </a:spcBef>
            <a:spcAft>
              <a:spcPct val="35000"/>
            </a:spcAft>
            <a:buClrTx/>
            <a:buSzTx/>
            <a:buFontTx/>
            <a:tabLst/>
          </a:pPr>
          <a:r>
            <a:rPr kumimoji="0" lang="fa-IR" sz="1400" b="1" i="0" u="none" strike="noStrike" kern="1200" cap="none" normalizeH="0" baseline="0" dirty="0" smtClean="0">
              <a:ln/>
              <a:effectLst/>
              <a:latin typeface="Arial" pitchFamily="34" charset="0"/>
              <a:cs typeface="2  Farnaz" pitchFamily="2" charset="-78"/>
            </a:rPr>
            <a:t>عوامل مخل داخلی</a:t>
          </a:r>
          <a:endParaRPr lang="fa-IR" sz="1400" b="1" kern="1200" dirty="0" smtClean="0">
            <a:effectLst/>
            <a:latin typeface="+mn-lt"/>
            <a:ea typeface="+mn-ea"/>
            <a:cs typeface="2  Farnaz" pitchFamily="2" charset="-78"/>
          </a:endParaRPr>
        </a:p>
      </dsp:txBody>
      <dsp:txXfrm>
        <a:off x="15711" y="1116819"/>
        <a:ext cx="871665" cy="422682"/>
      </dsp:txXfrm>
    </dsp:sp>
    <dsp:sp modelId="{86AF255E-5496-4203-8A29-B151AE98E52B}">
      <dsp:nvSpPr>
        <dsp:cNvPr id="0" name=""/>
        <dsp:cNvSpPr/>
      </dsp:nvSpPr>
      <dsp:spPr>
        <a:xfrm rot="17692822">
          <a:off x="653254" y="925700"/>
          <a:ext cx="853731" cy="30424"/>
        </a:xfrm>
        <a:custGeom>
          <a:avLst/>
          <a:gdLst/>
          <a:ahLst/>
          <a:cxnLst/>
          <a:rect l="0" t="0" r="0" b="0"/>
          <a:pathLst>
            <a:path>
              <a:moveTo>
                <a:pt x="0" y="15212"/>
              </a:moveTo>
              <a:lnTo>
                <a:pt x="853731"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58776" y="919569"/>
        <a:ext cx="42686" cy="42686"/>
      </dsp:txXfrm>
    </dsp:sp>
    <dsp:sp modelId="{8E1D12C9-7C45-4293-B626-BA73D6F2CEA3}">
      <dsp:nvSpPr>
        <dsp:cNvPr id="0" name=""/>
        <dsp:cNvSpPr/>
      </dsp:nvSpPr>
      <dsp:spPr>
        <a:xfrm>
          <a:off x="1259713" y="32917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latin typeface="Arial" pitchFamily="34" charset="0"/>
              <a:cs typeface="2  Farnaz" pitchFamily="2" charset="-78"/>
            </a:rPr>
            <a:t>موقعیت نامناسب استقرار بنا</a:t>
          </a:r>
          <a:endParaRPr lang="fa-IR" sz="1000" b="1" kern="1200" dirty="0" smtClean="0">
            <a:effectLst/>
            <a:latin typeface="+mn-lt"/>
            <a:ea typeface="+mn-ea"/>
            <a:cs typeface="2  Farnaz" pitchFamily="2" charset="-78"/>
          </a:endParaRPr>
        </a:p>
      </dsp:txBody>
      <dsp:txXfrm>
        <a:off x="1272863" y="342324"/>
        <a:ext cx="871665" cy="422682"/>
      </dsp:txXfrm>
    </dsp:sp>
    <dsp:sp modelId="{73307F7A-456C-46A1-8E0B-34C2AE54AFAB}">
      <dsp:nvSpPr>
        <dsp:cNvPr id="0" name=""/>
        <dsp:cNvSpPr/>
      </dsp:nvSpPr>
      <dsp:spPr>
        <a:xfrm rot="19457599">
          <a:off x="858950" y="1183865"/>
          <a:ext cx="442339" cy="30424"/>
        </a:xfrm>
        <a:custGeom>
          <a:avLst/>
          <a:gdLst/>
          <a:ahLst/>
          <a:cxnLst/>
          <a:rect l="0" t="0" r="0" b="0"/>
          <a:pathLst>
            <a:path>
              <a:moveTo>
                <a:pt x="0" y="15212"/>
              </a:moveTo>
              <a:lnTo>
                <a:pt x="442339"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69061" y="1188019"/>
        <a:ext cx="22116" cy="22116"/>
      </dsp:txXfrm>
    </dsp:sp>
    <dsp:sp modelId="{AFAEEEC3-E300-48F5-A371-24126C42B3FF}">
      <dsp:nvSpPr>
        <dsp:cNvPr id="0" name=""/>
        <dsp:cNvSpPr/>
      </dsp:nvSpPr>
      <dsp:spPr>
        <a:xfrm>
          <a:off x="1259713" y="84550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latin typeface="Arial" pitchFamily="34" charset="0"/>
              <a:cs typeface="2  Farnaz" pitchFamily="2" charset="-78"/>
            </a:rPr>
            <a:t>ضعف شناخت در بکارگیری عناصر سازه ای</a:t>
          </a:r>
          <a:endParaRPr lang="fa-IR" sz="800" kern="1200" dirty="0">
            <a:effectLst/>
            <a:cs typeface="2  Farnaz" pitchFamily="2" charset="-78"/>
          </a:endParaRPr>
        </a:p>
      </dsp:txBody>
      <dsp:txXfrm>
        <a:off x="1272863" y="858654"/>
        <a:ext cx="871665" cy="422682"/>
      </dsp:txXfrm>
    </dsp:sp>
    <dsp:sp modelId="{6924FDA5-AB82-4BB8-B3AE-FBAE7219991D}">
      <dsp:nvSpPr>
        <dsp:cNvPr id="0" name=""/>
        <dsp:cNvSpPr/>
      </dsp:nvSpPr>
      <dsp:spPr>
        <a:xfrm rot="2142401">
          <a:off x="858950" y="1442030"/>
          <a:ext cx="442339" cy="30424"/>
        </a:xfrm>
        <a:custGeom>
          <a:avLst/>
          <a:gdLst/>
          <a:ahLst/>
          <a:cxnLst/>
          <a:rect l="0" t="0" r="0" b="0"/>
          <a:pathLst>
            <a:path>
              <a:moveTo>
                <a:pt x="0" y="15212"/>
              </a:moveTo>
              <a:lnTo>
                <a:pt x="442339"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69061" y="1446184"/>
        <a:ext cx="22116" cy="22116"/>
      </dsp:txXfrm>
    </dsp:sp>
    <dsp:sp modelId="{A6993D0C-EA7B-4565-A478-41A1886CF994}">
      <dsp:nvSpPr>
        <dsp:cNvPr id="0" name=""/>
        <dsp:cNvSpPr/>
      </dsp:nvSpPr>
      <dsp:spPr>
        <a:xfrm>
          <a:off x="1259713" y="1361834"/>
          <a:ext cx="897965" cy="448982"/>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latin typeface="Arial" pitchFamily="34" charset="0"/>
              <a:cs typeface="2  Farnaz" pitchFamily="2" charset="-78"/>
            </a:rPr>
            <a:t>ضعف شناخت عناصر ساخت(شناخت مصالح)</a:t>
          </a:r>
          <a:endParaRPr lang="fa-IR" sz="800" kern="1200" dirty="0">
            <a:effectLst/>
            <a:cs typeface="2  Farnaz" pitchFamily="2" charset="-78"/>
          </a:endParaRPr>
        </a:p>
      </dsp:txBody>
      <dsp:txXfrm>
        <a:off x="1272863" y="1374984"/>
        <a:ext cx="871665" cy="422682"/>
      </dsp:txXfrm>
    </dsp:sp>
    <dsp:sp modelId="{1FE35304-CB74-4185-8BC5-6A3822FC8D47}">
      <dsp:nvSpPr>
        <dsp:cNvPr id="0" name=""/>
        <dsp:cNvSpPr/>
      </dsp:nvSpPr>
      <dsp:spPr>
        <a:xfrm rot="3907178">
          <a:off x="653254" y="1700195"/>
          <a:ext cx="853731" cy="30424"/>
        </a:xfrm>
        <a:custGeom>
          <a:avLst/>
          <a:gdLst/>
          <a:ahLst/>
          <a:cxnLst/>
          <a:rect l="0" t="0" r="0" b="0"/>
          <a:pathLst>
            <a:path>
              <a:moveTo>
                <a:pt x="0" y="15212"/>
              </a:moveTo>
              <a:lnTo>
                <a:pt x="853731"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058776" y="1694064"/>
        <a:ext cx="42686" cy="42686"/>
      </dsp:txXfrm>
    </dsp:sp>
    <dsp:sp modelId="{06ED97AC-AA1F-4BFD-9407-80660660835F}">
      <dsp:nvSpPr>
        <dsp:cNvPr id="0" name=""/>
        <dsp:cNvSpPr/>
      </dsp:nvSpPr>
      <dsp:spPr>
        <a:xfrm>
          <a:off x="1259713" y="187816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latin typeface="Arial" pitchFamily="34" charset="0"/>
              <a:cs typeface="2  Farnaz" pitchFamily="2" charset="-78"/>
            </a:rPr>
            <a:t>ضعف فرهنگی</a:t>
          </a:r>
          <a:endParaRPr lang="fa-IR" sz="800" kern="1200" dirty="0">
            <a:effectLst/>
            <a:cs typeface="2  Farnaz" pitchFamily="2" charset="-78"/>
          </a:endParaRPr>
        </a:p>
      </dsp:txBody>
      <dsp:txXfrm>
        <a:off x="1272863" y="1891314"/>
        <a:ext cx="871665" cy="4226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2561" y="1103669"/>
          <a:ext cx="897965" cy="448982"/>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marR="0" lvl="0" algn="ctr" defTabSz="622300" rtl="1" eaLnBrk="1" fontAlgn="base" latinLnBrk="0" hangingPunct="1">
            <a:lnSpc>
              <a:spcPct val="90000"/>
            </a:lnSpc>
            <a:spcBef>
              <a:spcPct val="0"/>
            </a:spcBef>
            <a:spcAft>
              <a:spcPct val="35000"/>
            </a:spcAft>
            <a:buClrTx/>
            <a:buSzTx/>
            <a:buFontTx/>
            <a:tabLst/>
          </a:pPr>
          <a:r>
            <a:rPr kumimoji="0" lang="fa-IR" sz="1400" b="1"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عوامل مخل داخلی</a:t>
          </a:r>
          <a:endParaRPr lang="fa-IR" sz="1400" b="1" kern="1200" dirty="0" smtClean="0">
            <a:effectLst>
              <a:outerShdw blurRad="38100" dist="38100" dir="2700000" algn="tl">
                <a:srgbClr val="000000">
                  <a:alpha val="43137"/>
                </a:srgbClr>
              </a:outerShdw>
            </a:effectLst>
            <a:latin typeface="+mn-lt"/>
            <a:ea typeface="+mn-ea"/>
            <a:cs typeface="2  Farnaz" pitchFamily="2" charset="-78"/>
          </a:endParaRPr>
        </a:p>
      </dsp:txBody>
      <dsp:txXfrm>
        <a:off x="15711" y="1116819"/>
        <a:ext cx="871665" cy="422682"/>
      </dsp:txXfrm>
    </dsp:sp>
    <dsp:sp modelId="{86AF255E-5496-4203-8A29-B151AE98E52B}">
      <dsp:nvSpPr>
        <dsp:cNvPr id="0" name=""/>
        <dsp:cNvSpPr/>
      </dsp:nvSpPr>
      <dsp:spPr>
        <a:xfrm rot="17692822">
          <a:off x="653254" y="925700"/>
          <a:ext cx="853731" cy="30424"/>
        </a:xfrm>
        <a:custGeom>
          <a:avLst/>
          <a:gdLst/>
          <a:ahLst/>
          <a:cxnLst/>
          <a:rect l="0" t="0" r="0" b="0"/>
          <a:pathLst>
            <a:path>
              <a:moveTo>
                <a:pt x="0" y="15212"/>
              </a:moveTo>
              <a:lnTo>
                <a:pt x="853731"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a:off x="1058776" y="919569"/>
        <a:ext cx="42686" cy="42686"/>
      </dsp:txXfrm>
    </dsp:sp>
    <dsp:sp modelId="{8E1D12C9-7C45-4293-B626-BA73D6F2CEA3}">
      <dsp:nvSpPr>
        <dsp:cNvPr id="0" name=""/>
        <dsp:cNvSpPr/>
      </dsp:nvSpPr>
      <dsp:spPr>
        <a:xfrm>
          <a:off x="1259713" y="32917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350" tIns="6350" rIns="6350" bIns="6350" numCol="1" spcCol="1270" anchor="ctr" anchorCtr="0">
          <a:noAutofit/>
        </a:bodyPr>
        <a:lstStyle/>
        <a:p>
          <a:pPr marR="0" lvl="0" algn="ctr" defTabSz="444500" rtl="1" eaLnBrk="1" fontAlgn="base" latinLnBrk="0" hangingPunct="1">
            <a:lnSpc>
              <a:spcPct val="90000"/>
            </a:lnSpc>
            <a:spcBef>
              <a:spcPct val="0"/>
            </a:spcBef>
            <a:spcAft>
              <a:spcPct val="35000"/>
            </a:spcAft>
            <a:buClrTx/>
            <a:buSzTx/>
            <a:buFontTx/>
            <a:tabLst/>
          </a:pPr>
          <a:r>
            <a:rPr kumimoji="0" lang="fa-IR" sz="10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موقعیت نامناسب استقرار بنا</a:t>
          </a:r>
          <a:endParaRPr lang="fa-IR" sz="1000" b="1" kern="1200" dirty="0" smtClean="0">
            <a:effectLst>
              <a:outerShdw blurRad="38100" dist="38100" dir="2700000" algn="tl">
                <a:srgbClr val="000000">
                  <a:alpha val="43137"/>
                </a:srgbClr>
              </a:outerShdw>
            </a:effectLst>
            <a:latin typeface="+mn-lt"/>
            <a:ea typeface="+mn-ea"/>
            <a:cs typeface="2  Farnaz" pitchFamily="2" charset="-78"/>
          </a:endParaRPr>
        </a:p>
      </dsp:txBody>
      <dsp:txXfrm>
        <a:off x="1272863" y="342324"/>
        <a:ext cx="871665" cy="422682"/>
      </dsp:txXfrm>
    </dsp:sp>
    <dsp:sp modelId="{73307F7A-456C-46A1-8E0B-34C2AE54AFAB}">
      <dsp:nvSpPr>
        <dsp:cNvPr id="0" name=""/>
        <dsp:cNvSpPr/>
      </dsp:nvSpPr>
      <dsp:spPr>
        <a:xfrm rot="19457599">
          <a:off x="858950" y="1183865"/>
          <a:ext cx="442339" cy="30424"/>
        </a:xfrm>
        <a:custGeom>
          <a:avLst/>
          <a:gdLst/>
          <a:ahLst/>
          <a:cxnLst/>
          <a:rect l="0" t="0" r="0" b="0"/>
          <a:pathLst>
            <a:path>
              <a:moveTo>
                <a:pt x="0" y="15212"/>
              </a:moveTo>
              <a:lnTo>
                <a:pt x="442339"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a:off x="1069061" y="1188019"/>
        <a:ext cx="22116" cy="22116"/>
      </dsp:txXfrm>
    </dsp:sp>
    <dsp:sp modelId="{AFAEEEC3-E300-48F5-A371-24126C42B3FF}">
      <dsp:nvSpPr>
        <dsp:cNvPr id="0" name=""/>
        <dsp:cNvSpPr/>
      </dsp:nvSpPr>
      <dsp:spPr>
        <a:xfrm>
          <a:off x="1259713" y="84550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در بکارگیری عناصر سازه ای</a:t>
          </a:r>
          <a:endParaRPr lang="fa-IR" sz="800" kern="1200" dirty="0">
            <a:effectLst>
              <a:outerShdw blurRad="38100" dist="38100" dir="2700000" algn="tl">
                <a:srgbClr val="000000">
                  <a:alpha val="43137"/>
                </a:srgbClr>
              </a:outerShdw>
            </a:effectLst>
            <a:cs typeface="2  Farnaz" pitchFamily="2" charset="-78"/>
          </a:endParaRPr>
        </a:p>
      </dsp:txBody>
      <dsp:txXfrm>
        <a:off x="1272863" y="858654"/>
        <a:ext cx="871665" cy="422682"/>
      </dsp:txXfrm>
    </dsp:sp>
    <dsp:sp modelId="{6924FDA5-AB82-4BB8-B3AE-FBAE7219991D}">
      <dsp:nvSpPr>
        <dsp:cNvPr id="0" name=""/>
        <dsp:cNvSpPr/>
      </dsp:nvSpPr>
      <dsp:spPr>
        <a:xfrm rot="2142401">
          <a:off x="858950" y="1442030"/>
          <a:ext cx="442339" cy="30424"/>
        </a:xfrm>
        <a:custGeom>
          <a:avLst/>
          <a:gdLst/>
          <a:ahLst/>
          <a:cxnLst/>
          <a:rect l="0" t="0" r="0" b="0"/>
          <a:pathLst>
            <a:path>
              <a:moveTo>
                <a:pt x="0" y="15212"/>
              </a:moveTo>
              <a:lnTo>
                <a:pt x="442339"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a:off x="1069061" y="1446184"/>
        <a:ext cx="22116" cy="22116"/>
      </dsp:txXfrm>
    </dsp:sp>
    <dsp:sp modelId="{A6993D0C-EA7B-4565-A478-41A1886CF994}">
      <dsp:nvSpPr>
        <dsp:cNvPr id="0" name=""/>
        <dsp:cNvSpPr/>
      </dsp:nvSpPr>
      <dsp:spPr>
        <a:xfrm>
          <a:off x="1259713" y="1361834"/>
          <a:ext cx="897965" cy="448982"/>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شناخت عناصر ساخت(شناخت مصالح)</a:t>
          </a:r>
          <a:endParaRPr lang="fa-IR" sz="800" kern="1200" dirty="0">
            <a:effectLst>
              <a:outerShdw blurRad="38100" dist="38100" dir="2700000" algn="tl">
                <a:srgbClr val="000000">
                  <a:alpha val="43137"/>
                </a:srgbClr>
              </a:outerShdw>
            </a:effectLst>
            <a:cs typeface="2  Farnaz" pitchFamily="2" charset="-78"/>
          </a:endParaRPr>
        </a:p>
      </dsp:txBody>
      <dsp:txXfrm>
        <a:off x="1272863" y="1374984"/>
        <a:ext cx="871665" cy="422682"/>
      </dsp:txXfrm>
    </dsp:sp>
    <dsp:sp modelId="{1FE35304-CB74-4185-8BC5-6A3822FC8D47}">
      <dsp:nvSpPr>
        <dsp:cNvPr id="0" name=""/>
        <dsp:cNvSpPr/>
      </dsp:nvSpPr>
      <dsp:spPr>
        <a:xfrm rot="3907178">
          <a:off x="653254" y="1700195"/>
          <a:ext cx="853731" cy="30424"/>
        </a:xfrm>
        <a:custGeom>
          <a:avLst/>
          <a:gdLst/>
          <a:ahLst/>
          <a:cxnLst/>
          <a:rect l="0" t="0" r="0" b="0"/>
          <a:pathLst>
            <a:path>
              <a:moveTo>
                <a:pt x="0" y="15212"/>
              </a:moveTo>
              <a:lnTo>
                <a:pt x="853731" y="15212"/>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outerShdw blurRad="38100" dist="38100" dir="2700000" algn="tl">
                <a:srgbClr val="000000">
                  <a:alpha val="43137"/>
                </a:srgbClr>
              </a:outerShdw>
            </a:effectLst>
            <a:cs typeface="2  Farnaz" pitchFamily="2" charset="-78"/>
          </a:endParaRPr>
        </a:p>
      </dsp:txBody>
      <dsp:txXfrm>
        <a:off x="1058776" y="1694064"/>
        <a:ext cx="42686" cy="42686"/>
      </dsp:txXfrm>
    </dsp:sp>
    <dsp:sp modelId="{06ED97AC-AA1F-4BFD-9407-80660660835F}">
      <dsp:nvSpPr>
        <dsp:cNvPr id="0" name=""/>
        <dsp:cNvSpPr/>
      </dsp:nvSpPr>
      <dsp:spPr>
        <a:xfrm>
          <a:off x="1259713" y="1878164"/>
          <a:ext cx="897965" cy="44898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080" tIns="5080" rIns="5080" bIns="5080" numCol="1" spcCol="1270" anchor="ctr" anchorCtr="0">
          <a:noAutofit/>
        </a:bodyPr>
        <a:lstStyle/>
        <a:p>
          <a:pPr lvl="0" algn="ctr" defTabSz="355600" rtl="1">
            <a:lnSpc>
              <a:spcPct val="90000"/>
            </a:lnSpc>
            <a:spcBef>
              <a:spcPct val="0"/>
            </a:spcBef>
            <a:spcAft>
              <a:spcPct val="35000"/>
            </a:spcAft>
          </a:pPr>
          <a:r>
            <a:rPr kumimoji="0" lang="fa-IR" sz="800" b="0" i="0" u="none" strike="noStrike" kern="1200" cap="none" normalizeH="0" baseline="0" dirty="0" smtClean="0">
              <a:ln/>
              <a:effectLst>
                <a:outerShdw blurRad="38100" dist="38100" dir="2700000" algn="tl">
                  <a:srgbClr val="000000">
                    <a:alpha val="43137"/>
                  </a:srgbClr>
                </a:outerShdw>
              </a:effectLst>
              <a:latin typeface="Arial" pitchFamily="34" charset="0"/>
              <a:cs typeface="2  Farnaz" pitchFamily="2" charset="-78"/>
            </a:rPr>
            <a:t>ضعف فرهنگی</a:t>
          </a:r>
          <a:endParaRPr lang="fa-IR" sz="800" kern="1200" dirty="0">
            <a:effectLst>
              <a:outerShdw blurRad="38100" dist="38100" dir="2700000" algn="tl">
                <a:srgbClr val="000000">
                  <a:alpha val="43137"/>
                </a:srgbClr>
              </a:outerShdw>
            </a:effectLst>
            <a:cs typeface="2  Farnaz" pitchFamily="2" charset="-78"/>
          </a:endParaRPr>
        </a:p>
      </dsp:txBody>
      <dsp:txXfrm>
        <a:off x="1272863" y="1891314"/>
        <a:ext cx="871665" cy="4226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5B2C8-C8DB-4EBF-8137-28FCF3FFD291}">
      <dsp:nvSpPr>
        <dsp:cNvPr id="0" name=""/>
        <dsp:cNvSpPr/>
      </dsp:nvSpPr>
      <dsp:spPr>
        <a:xfrm>
          <a:off x="830558" y="655935"/>
          <a:ext cx="256809" cy="122218"/>
        </a:xfrm>
        <a:custGeom>
          <a:avLst/>
          <a:gdLst/>
          <a:ahLst/>
          <a:cxnLst/>
          <a:rect l="0" t="0" r="0" b="0"/>
          <a:pathLst>
            <a:path>
              <a:moveTo>
                <a:pt x="0" y="0"/>
              </a:moveTo>
              <a:lnTo>
                <a:pt x="0" y="83288"/>
              </a:lnTo>
              <a:lnTo>
                <a:pt x="256809" y="83288"/>
              </a:lnTo>
              <a:lnTo>
                <a:pt x="256809" y="1222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D75BC-1817-4EF5-9881-9845EC6A1012}">
      <dsp:nvSpPr>
        <dsp:cNvPr id="0" name=""/>
        <dsp:cNvSpPr/>
      </dsp:nvSpPr>
      <dsp:spPr>
        <a:xfrm>
          <a:off x="573748" y="1045002"/>
          <a:ext cx="256809" cy="122218"/>
        </a:xfrm>
        <a:custGeom>
          <a:avLst/>
          <a:gdLst/>
          <a:ahLst/>
          <a:cxnLst/>
          <a:rect l="0" t="0" r="0" b="0"/>
          <a:pathLst>
            <a:path>
              <a:moveTo>
                <a:pt x="0" y="0"/>
              </a:moveTo>
              <a:lnTo>
                <a:pt x="0" y="83288"/>
              </a:lnTo>
              <a:lnTo>
                <a:pt x="256809" y="83288"/>
              </a:lnTo>
              <a:lnTo>
                <a:pt x="256809" y="1222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971AC-AD7E-4D79-AF05-D56C1E149785}">
      <dsp:nvSpPr>
        <dsp:cNvPr id="0" name=""/>
        <dsp:cNvSpPr/>
      </dsp:nvSpPr>
      <dsp:spPr>
        <a:xfrm>
          <a:off x="306099" y="1045002"/>
          <a:ext cx="267649" cy="122218"/>
        </a:xfrm>
        <a:custGeom>
          <a:avLst/>
          <a:gdLst/>
          <a:ahLst/>
          <a:cxnLst/>
          <a:rect l="0" t="0" r="0" b="0"/>
          <a:pathLst>
            <a:path>
              <a:moveTo>
                <a:pt x="267649" y="0"/>
              </a:moveTo>
              <a:lnTo>
                <a:pt x="267649" y="83288"/>
              </a:lnTo>
              <a:lnTo>
                <a:pt x="0" y="83288"/>
              </a:lnTo>
              <a:lnTo>
                <a:pt x="0" y="1222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AE11E-973C-4CC9-8742-66FC9F96B204}">
      <dsp:nvSpPr>
        <dsp:cNvPr id="0" name=""/>
        <dsp:cNvSpPr/>
      </dsp:nvSpPr>
      <dsp:spPr>
        <a:xfrm>
          <a:off x="573748" y="655935"/>
          <a:ext cx="256809" cy="122218"/>
        </a:xfrm>
        <a:custGeom>
          <a:avLst/>
          <a:gdLst/>
          <a:ahLst/>
          <a:cxnLst/>
          <a:rect l="0" t="0" r="0" b="0"/>
          <a:pathLst>
            <a:path>
              <a:moveTo>
                <a:pt x="256809" y="0"/>
              </a:moveTo>
              <a:lnTo>
                <a:pt x="256809" y="83288"/>
              </a:lnTo>
              <a:lnTo>
                <a:pt x="0" y="83288"/>
              </a:lnTo>
              <a:lnTo>
                <a:pt x="0" y="1222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D1229-F46A-44BC-B400-93409D8C0A13}">
      <dsp:nvSpPr>
        <dsp:cNvPr id="0" name=""/>
        <dsp:cNvSpPr/>
      </dsp:nvSpPr>
      <dsp:spPr>
        <a:xfrm>
          <a:off x="573748" y="266869"/>
          <a:ext cx="256809" cy="122218"/>
        </a:xfrm>
        <a:custGeom>
          <a:avLst/>
          <a:gdLst/>
          <a:ahLst/>
          <a:cxnLst/>
          <a:rect l="0" t="0" r="0" b="0"/>
          <a:pathLst>
            <a:path>
              <a:moveTo>
                <a:pt x="0" y="0"/>
              </a:moveTo>
              <a:lnTo>
                <a:pt x="0" y="83288"/>
              </a:lnTo>
              <a:lnTo>
                <a:pt x="256809" y="83288"/>
              </a:lnTo>
              <a:lnTo>
                <a:pt x="256809" y="1222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0C82DE-1CFF-4092-8556-1305440A6BD0}">
      <dsp:nvSpPr>
        <dsp:cNvPr id="0" name=""/>
        <dsp:cNvSpPr/>
      </dsp:nvSpPr>
      <dsp:spPr>
        <a:xfrm>
          <a:off x="316938" y="266869"/>
          <a:ext cx="256809" cy="122218"/>
        </a:xfrm>
        <a:custGeom>
          <a:avLst/>
          <a:gdLst/>
          <a:ahLst/>
          <a:cxnLst/>
          <a:rect l="0" t="0" r="0" b="0"/>
          <a:pathLst>
            <a:path>
              <a:moveTo>
                <a:pt x="256809" y="0"/>
              </a:moveTo>
              <a:lnTo>
                <a:pt x="256809" y="83288"/>
              </a:lnTo>
              <a:lnTo>
                <a:pt x="0" y="83288"/>
              </a:lnTo>
              <a:lnTo>
                <a:pt x="0" y="1222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5757ED-3647-40B8-A405-1AECE35CE311}">
      <dsp:nvSpPr>
        <dsp:cNvPr id="0" name=""/>
        <dsp:cNvSpPr/>
      </dsp:nvSpPr>
      <dsp:spPr>
        <a:xfrm>
          <a:off x="363631" y="20"/>
          <a:ext cx="42023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D303A29-3EC6-4729-85BA-D7D62FAA2827}">
      <dsp:nvSpPr>
        <dsp:cNvPr id="0" name=""/>
        <dsp:cNvSpPr/>
      </dsp:nvSpPr>
      <dsp:spPr>
        <a:xfrm>
          <a:off x="410324" y="44378"/>
          <a:ext cx="420234" cy="266848"/>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a:t>
          </a:r>
          <a:r>
            <a:rPr lang="fa-IR" sz="800" b="1" kern="1200" dirty="0" smtClean="0">
              <a:solidFill>
                <a:schemeClr val="bg1"/>
              </a:solidFill>
              <a:latin typeface="+mn-lt"/>
              <a:ea typeface="+mn-ea"/>
              <a:cs typeface="2  Farnaz" pitchFamily="2" charset="-78"/>
            </a:rPr>
            <a:t> </a:t>
          </a:r>
          <a:r>
            <a:rPr lang="fa-IR" sz="800" b="0" kern="1200" dirty="0" smtClean="0">
              <a:solidFill>
                <a:schemeClr val="bg1"/>
              </a:solidFill>
              <a:latin typeface="+mn-lt"/>
              <a:ea typeface="+mn-ea"/>
              <a:cs typeface="2  Farnaz" pitchFamily="2" charset="-78"/>
            </a:rPr>
            <a:t>مخل</a:t>
          </a:r>
          <a:r>
            <a:rPr lang="fa-IR" sz="800" b="1" kern="1200" dirty="0" smtClean="0">
              <a:solidFill>
                <a:schemeClr val="bg1"/>
              </a:solidFill>
              <a:latin typeface="+mn-lt"/>
              <a:ea typeface="+mn-ea"/>
              <a:cs typeface="2  Farnaz" pitchFamily="2" charset="-78"/>
            </a:rPr>
            <a:t>  </a:t>
          </a:r>
        </a:p>
      </dsp:txBody>
      <dsp:txXfrm>
        <a:off x="418140" y="52194"/>
        <a:ext cx="404602" cy="251216"/>
      </dsp:txXfrm>
    </dsp:sp>
    <dsp:sp modelId="{AAB76DE0-9458-4429-9F74-82E4832915E8}">
      <dsp:nvSpPr>
        <dsp:cNvPr id="0" name=""/>
        <dsp:cNvSpPr/>
      </dsp:nvSpPr>
      <dsp:spPr>
        <a:xfrm>
          <a:off x="106821" y="389087"/>
          <a:ext cx="420234" cy="266848"/>
        </a:xfrm>
        <a:prstGeom prst="roundRect">
          <a:avLst>
            <a:gd name="adj" fmla="val 10000"/>
          </a:avLst>
        </a:prstGeom>
        <a:solidFill>
          <a:schemeClr val="accent2"/>
        </a:solidFill>
        <a:ln w="38100" cap="flat" cmpd="sng" algn="ctr">
          <a:solidFill>
            <a:schemeClr val="lt1"/>
          </a:solidFill>
          <a:prstDash val="solid"/>
        </a:ln>
        <a:effectLst>
          <a:outerShdw blurRad="130000" dist="101600" dir="2700000" algn="tl" rotWithShape="0">
            <a:srgbClr val="000000">
              <a:alpha val="35000"/>
            </a:srgbClr>
          </a:outerShdw>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sp>
    <dsp:sp modelId="{65F8F0A5-CB6C-4459-B7B7-45A35EEA2CB6}">
      <dsp:nvSpPr>
        <dsp:cNvPr id="0" name=""/>
        <dsp:cNvSpPr/>
      </dsp:nvSpPr>
      <dsp:spPr>
        <a:xfrm>
          <a:off x="153514" y="433445"/>
          <a:ext cx="420234" cy="266848"/>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tx1"/>
              </a:solidFill>
              <a:effectLst/>
              <a:latin typeface="+mn-lt"/>
              <a:ea typeface="+mn-ea"/>
              <a:cs typeface="2  Farnaz" pitchFamily="2" charset="-78"/>
            </a:rPr>
            <a:t>عوامل</a:t>
          </a:r>
          <a:r>
            <a:rPr lang="fa-IR" sz="800" b="1" kern="1200" dirty="0" smtClean="0">
              <a:solidFill>
                <a:schemeClr val="tx1"/>
              </a:solidFill>
              <a:effectLst>
                <a:outerShdw blurRad="38100" dist="38100" dir="2700000" algn="tl">
                  <a:srgbClr val="000000">
                    <a:alpha val="43137"/>
                  </a:srgbClr>
                </a:outerShdw>
              </a:effectLst>
              <a:latin typeface="+mn-lt"/>
              <a:ea typeface="+mn-ea"/>
              <a:cs typeface="2  Farnaz" pitchFamily="2" charset="-78"/>
            </a:rPr>
            <a:t> </a:t>
          </a:r>
          <a:r>
            <a:rPr lang="fa-IR" sz="800" b="0" kern="1200" dirty="0" smtClean="0">
              <a:solidFill>
                <a:schemeClr val="tx1"/>
              </a:solidFill>
              <a:effectLst/>
              <a:latin typeface="+mn-lt"/>
              <a:ea typeface="+mn-ea"/>
              <a:cs typeface="2  Farnaz" pitchFamily="2" charset="-78"/>
            </a:rPr>
            <a:t>داخلی</a:t>
          </a:r>
        </a:p>
      </dsp:txBody>
      <dsp:txXfrm>
        <a:off x="161330" y="441261"/>
        <a:ext cx="404602" cy="251216"/>
      </dsp:txXfrm>
    </dsp:sp>
    <dsp:sp modelId="{504F1549-0626-451F-BFC7-AAD7D57E4671}">
      <dsp:nvSpPr>
        <dsp:cNvPr id="0" name=""/>
        <dsp:cNvSpPr/>
      </dsp:nvSpPr>
      <dsp:spPr>
        <a:xfrm>
          <a:off x="620441" y="389087"/>
          <a:ext cx="42023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6B5DAB-9E46-4E95-94C8-F53984F3CD41}">
      <dsp:nvSpPr>
        <dsp:cNvPr id="0" name=""/>
        <dsp:cNvSpPr/>
      </dsp:nvSpPr>
      <dsp:spPr>
        <a:xfrm>
          <a:off x="667134" y="433445"/>
          <a:ext cx="420234" cy="266848"/>
        </a:xfrm>
        <a:prstGeom prst="roundRect">
          <a:avLst>
            <a:gd name="adj" fmla="val 10000"/>
          </a:avLst>
        </a:prstGeom>
        <a:gradFill rotWithShape="1">
          <a:gsLst>
            <a:gs pos="0">
              <a:schemeClr val="accent4">
                <a:shade val="60000"/>
              </a:schemeClr>
            </a:gs>
            <a:gs pos="33000">
              <a:schemeClr val="accent4">
                <a:tint val="86500"/>
              </a:schemeClr>
            </a:gs>
            <a:gs pos="46750">
              <a:schemeClr val="accent4">
                <a:tint val="71000"/>
                <a:satMod val="112000"/>
              </a:schemeClr>
            </a:gs>
            <a:gs pos="53000">
              <a:schemeClr val="accent4">
                <a:tint val="71000"/>
                <a:satMod val="112000"/>
              </a:schemeClr>
            </a:gs>
            <a:gs pos="68000">
              <a:schemeClr val="accent4">
                <a:tint val="86000"/>
              </a:schemeClr>
            </a:gs>
            <a:gs pos="100000">
              <a:schemeClr val="accent4">
                <a:shade val="60000"/>
              </a:schemeClr>
            </a:gs>
          </a:gsLst>
          <a:lin ang="8350000" scaled="1"/>
        </a:gradFill>
        <a:ln w="9525" cap="flat" cmpd="sng" algn="ctr">
          <a:solidFill>
            <a:schemeClr val="accent4">
              <a:shade val="48000"/>
              <a:satMod val="110000"/>
            </a:schemeClr>
          </a:solidFill>
          <a:prstDash val="solid"/>
        </a:ln>
        <a:effectLst>
          <a:outerShdw blurRad="190500" dist="228600" dir="2700000" sy="90000" rotWithShape="0">
            <a:srgbClr val="000000">
              <a:alpha val="255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a:t>
          </a:r>
          <a:r>
            <a:rPr lang="fa-IR" sz="800" b="1" kern="1200" dirty="0" smtClean="0">
              <a:solidFill>
                <a:schemeClr val="bg1"/>
              </a:solidFill>
              <a:latin typeface="+mn-lt"/>
              <a:ea typeface="+mn-ea"/>
              <a:cs typeface="2  Farnaz" pitchFamily="2" charset="-78"/>
            </a:rPr>
            <a:t> خارجی</a:t>
          </a:r>
        </a:p>
      </dsp:txBody>
      <dsp:txXfrm>
        <a:off x="674950" y="441261"/>
        <a:ext cx="404602" cy="251216"/>
      </dsp:txXfrm>
    </dsp:sp>
    <dsp:sp modelId="{B8E74C8F-E429-4531-ACE9-4C955B35DFA7}">
      <dsp:nvSpPr>
        <dsp:cNvPr id="0" name=""/>
        <dsp:cNvSpPr/>
      </dsp:nvSpPr>
      <dsp:spPr>
        <a:xfrm>
          <a:off x="363631" y="778154"/>
          <a:ext cx="42023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10050D-2BC1-4710-8F72-167BA51D4CC2}">
      <dsp:nvSpPr>
        <dsp:cNvPr id="0" name=""/>
        <dsp:cNvSpPr/>
      </dsp:nvSpPr>
      <dsp:spPr>
        <a:xfrm>
          <a:off x="410324" y="822512"/>
          <a:ext cx="420234" cy="266848"/>
        </a:xfrm>
        <a:prstGeom prst="roundRect">
          <a:avLst>
            <a:gd name="adj" fmla="val 10000"/>
          </a:avLst>
        </a:prstGeom>
        <a:solidFill>
          <a:schemeClr val="lt1"/>
        </a:solidFill>
        <a:ln w="31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 طبیعی</a:t>
          </a:r>
        </a:p>
      </dsp:txBody>
      <dsp:txXfrm>
        <a:off x="418140" y="830328"/>
        <a:ext cx="404602" cy="251216"/>
      </dsp:txXfrm>
    </dsp:sp>
    <dsp:sp modelId="{7D451ED1-DF2C-4619-AEB1-71E828782FE0}">
      <dsp:nvSpPr>
        <dsp:cNvPr id="0" name=""/>
        <dsp:cNvSpPr/>
      </dsp:nvSpPr>
      <dsp:spPr>
        <a:xfrm>
          <a:off x="95981" y="1167220"/>
          <a:ext cx="42023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E61716-09EC-4A55-BCD7-B8B32038D16A}">
      <dsp:nvSpPr>
        <dsp:cNvPr id="0" name=""/>
        <dsp:cNvSpPr/>
      </dsp:nvSpPr>
      <dsp:spPr>
        <a:xfrm>
          <a:off x="142674" y="1211578"/>
          <a:ext cx="420234" cy="266848"/>
        </a:xfrm>
        <a:prstGeom prst="roundRect">
          <a:avLst>
            <a:gd name="adj" fmla="val 10000"/>
          </a:avLst>
        </a:prstGeom>
        <a:solidFill>
          <a:schemeClr val="lt1"/>
        </a:solidFill>
        <a:ln w="31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 آنی</a:t>
          </a:r>
        </a:p>
      </dsp:txBody>
      <dsp:txXfrm>
        <a:off x="150490" y="1219394"/>
        <a:ext cx="404602" cy="251216"/>
      </dsp:txXfrm>
    </dsp:sp>
    <dsp:sp modelId="{5D0B4C0D-4D84-4A94-948D-B5AF28D6686D}">
      <dsp:nvSpPr>
        <dsp:cNvPr id="0" name=""/>
        <dsp:cNvSpPr/>
      </dsp:nvSpPr>
      <dsp:spPr>
        <a:xfrm>
          <a:off x="609601" y="1167220"/>
          <a:ext cx="44191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D6A698-90E9-4211-B099-875439121158}">
      <dsp:nvSpPr>
        <dsp:cNvPr id="0" name=""/>
        <dsp:cNvSpPr/>
      </dsp:nvSpPr>
      <dsp:spPr>
        <a:xfrm>
          <a:off x="656294" y="1211578"/>
          <a:ext cx="441914" cy="26684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 بطنی</a:t>
          </a:r>
        </a:p>
      </dsp:txBody>
      <dsp:txXfrm>
        <a:off x="664110" y="1219394"/>
        <a:ext cx="426282" cy="251216"/>
      </dsp:txXfrm>
    </dsp:sp>
    <dsp:sp modelId="{0DF14E9D-4EA4-4A3F-97B5-D1D2A90CED18}">
      <dsp:nvSpPr>
        <dsp:cNvPr id="0" name=""/>
        <dsp:cNvSpPr/>
      </dsp:nvSpPr>
      <dsp:spPr>
        <a:xfrm>
          <a:off x="877251" y="778154"/>
          <a:ext cx="420234" cy="266848"/>
        </a:xfrm>
        <a:prstGeom prst="roundRect">
          <a:avLst>
            <a:gd name="adj" fmla="val 10000"/>
          </a:avLst>
        </a:prstGeom>
        <a:gradFill rotWithShape="0">
          <a:gsLst>
            <a:gs pos="20000">
              <a:schemeClr val="accent1">
                <a:hueOff val="0"/>
                <a:satOff val="0"/>
                <a:lumOff val="0"/>
                <a:alphaOff val="0"/>
                <a:tint val="9000"/>
              </a:schemeClr>
            </a:gs>
            <a:gs pos="100000">
              <a:schemeClr val="accent1">
                <a:hueOff val="0"/>
                <a:satOff val="0"/>
                <a:lumOff val="0"/>
                <a:alphaOff val="0"/>
                <a:tint val="70000"/>
                <a:satMod val="100000"/>
              </a:scheme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5A7C7A9-A52E-46ED-98F2-4B060924514B}">
      <dsp:nvSpPr>
        <dsp:cNvPr id="0" name=""/>
        <dsp:cNvSpPr/>
      </dsp:nvSpPr>
      <dsp:spPr>
        <a:xfrm>
          <a:off x="923943" y="822512"/>
          <a:ext cx="420234" cy="266848"/>
        </a:xfrm>
        <a:prstGeom prst="roundRect">
          <a:avLst>
            <a:gd name="adj" fmla="val 10000"/>
          </a:avLst>
        </a:prstGeom>
        <a:gradFill rotWithShape="1">
          <a:gsLst>
            <a:gs pos="0">
              <a:schemeClr val="accent4">
                <a:shade val="60000"/>
              </a:schemeClr>
            </a:gs>
            <a:gs pos="33000">
              <a:schemeClr val="accent4">
                <a:tint val="86500"/>
              </a:schemeClr>
            </a:gs>
            <a:gs pos="46750">
              <a:schemeClr val="accent4">
                <a:tint val="71000"/>
                <a:satMod val="112000"/>
              </a:schemeClr>
            </a:gs>
            <a:gs pos="53000">
              <a:schemeClr val="accent4">
                <a:tint val="71000"/>
                <a:satMod val="112000"/>
              </a:schemeClr>
            </a:gs>
            <a:gs pos="68000">
              <a:schemeClr val="accent4">
                <a:tint val="86000"/>
              </a:schemeClr>
            </a:gs>
            <a:gs pos="100000">
              <a:schemeClr val="accent4">
                <a:shade val="60000"/>
              </a:schemeClr>
            </a:gs>
          </a:gsLst>
          <a:lin ang="8350000" scaled="1"/>
        </a:gradFill>
        <a:ln w="9525" cap="flat" cmpd="sng" algn="ctr">
          <a:solidFill>
            <a:schemeClr val="accent4">
              <a:shade val="48000"/>
              <a:satMod val="110000"/>
            </a:schemeClr>
          </a:solidFill>
          <a:prstDash val="solid"/>
        </a:ln>
        <a:effectLst>
          <a:outerShdw blurRad="190500" dist="228600" dir="2700000" sy="90000" rotWithShape="0">
            <a:srgbClr val="000000">
              <a:alpha val="255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30480" tIns="30480" rIns="30480" bIns="30480" numCol="1" spcCol="1270" anchor="ctr" anchorCtr="0">
          <a:noAutofit/>
        </a:bodyPr>
        <a:lstStyle/>
        <a:p>
          <a:pPr marR="0" lvl="0" algn="ctr" defTabSz="355600" rtl="1" eaLnBrk="1" fontAlgn="base" latinLnBrk="0" hangingPunct="1">
            <a:lnSpc>
              <a:spcPct val="90000"/>
            </a:lnSpc>
            <a:spcBef>
              <a:spcPct val="0"/>
            </a:spcBef>
            <a:spcAft>
              <a:spcPct val="35000"/>
            </a:spcAft>
            <a:buClrTx/>
            <a:buSzTx/>
            <a:buFontTx/>
            <a:tabLst/>
          </a:pPr>
          <a:r>
            <a:rPr lang="fa-IR" sz="800" b="0" kern="1200" dirty="0" smtClean="0">
              <a:solidFill>
                <a:schemeClr val="bg1"/>
              </a:solidFill>
              <a:latin typeface="+mn-lt"/>
              <a:ea typeface="+mn-ea"/>
              <a:cs typeface="2  Farnaz" pitchFamily="2" charset="-78"/>
            </a:rPr>
            <a:t>عوامل اجتماعی</a:t>
          </a:r>
        </a:p>
      </dsp:txBody>
      <dsp:txXfrm>
        <a:off x="931759" y="830328"/>
        <a:ext cx="404602" cy="2512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C976-B0A0-4776-9248-5380582F1F23}">
      <dsp:nvSpPr>
        <dsp:cNvPr id="0" name=""/>
        <dsp:cNvSpPr/>
      </dsp:nvSpPr>
      <dsp:spPr>
        <a:xfrm>
          <a:off x="2662" y="987665"/>
          <a:ext cx="1287924" cy="64396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430" tIns="11430" rIns="11430" bIns="11430" numCol="1" spcCol="1270" anchor="ctr" anchorCtr="0">
          <a:noAutofit/>
        </a:bodyPr>
        <a:lstStyle/>
        <a:p>
          <a:pPr marR="0" lvl="0" algn="ctr" defTabSz="800100" rtl="1" eaLnBrk="1" fontAlgn="base" latinLnBrk="0" hangingPunct="1">
            <a:lnSpc>
              <a:spcPct val="90000"/>
            </a:lnSpc>
            <a:spcBef>
              <a:spcPct val="0"/>
            </a:spcBef>
            <a:spcAft>
              <a:spcPct val="35000"/>
            </a:spcAft>
            <a:buClrTx/>
            <a:buSzTx/>
            <a:buFontTx/>
            <a:tabLst/>
          </a:pPr>
          <a:r>
            <a:rPr lang="fa-IR" sz="1800" kern="1200" dirty="0" smtClean="0">
              <a:cs typeface="2  Farnaz" pitchFamily="2" charset="-78"/>
            </a:rPr>
            <a:t>عوامل اجتماعی</a:t>
          </a:r>
          <a:endParaRPr lang="fa-IR" sz="1800" b="1" kern="1200" dirty="0" smtClean="0">
            <a:effectLst/>
            <a:latin typeface="+mn-lt"/>
            <a:ea typeface="+mn-ea"/>
            <a:cs typeface="2  Farnaz" pitchFamily="2" charset="-78"/>
          </a:endParaRPr>
        </a:p>
      </dsp:txBody>
      <dsp:txXfrm>
        <a:off x="21523" y="1006526"/>
        <a:ext cx="1250202" cy="606240"/>
      </dsp:txXfrm>
    </dsp:sp>
    <dsp:sp modelId="{86AF255E-5496-4203-8A29-B151AE98E52B}">
      <dsp:nvSpPr>
        <dsp:cNvPr id="0" name=""/>
        <dsp:cNvSpPr/>
      </dsp:nvSpPr>
      <dsp:spPr>
        <a:xfrm rot="18289469">
          <a:off x="1097111" y="917241"/>
          <a:ext cx="902121" cy="44253"/>
        </a:xfrm>
        <a:custGeom>
          <a:avLst/>
          <a:gdLst/>
          <a:ahLst/>
          <a:cxnLst/>
          <a:rect l="0" t="0" r="0" b="0"/>
          <a:pathLst>
            <a:path>
              <a:moveTo>
                <a:pt x="0" y="22126"/>
              </a:moveTo>
              <a:lnTo>
                <a:pt x="902121" y="22126"/>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25618" y="916815"/>
        <a:ext cx="45106" cy="45106"/>
      </dsp:txXfrm>
    </dsp:sp>
    <dsp:sp modelId="{8E1D12C9-7C45-4293-B626-BA73D6F2CEA3}">
      <dsp:nvSpPr>
        <dsp:cNvPr id="0" name=""/>
        <dsp:cNvSpPr/>
      </dsp:nvSpPr>
      <dsp:spPr>
        <a:xfrm>
          <a:off x="1805756" y="247108"/>
          <a:ext cx="1287924" cy="643962"/>
        </a:xfrm>
        <a:prstGeom prst="roundRect">
          <a:avLst>
            <a:gd name="adj" fmla="val 10000"/>
          </a:avLst>
        </a:prstGeom>
        <a:gradFill rotWithShape="1">
          <a:gsLst>
            <a:gs pos="20000">
              <a:schemeClr val="accent1">
                <a:tint val="9000"/>
              </a:schemeClr>
            </a:gs>
            <a:gs pos="100000">
              <a:schemeClr val="accent1">
                <a:tint val="70000"/>
                <a:satMod val="100000"/>
              </a:schemeClr>
            </a:gs>
          </a:gsLst>
          <a:path path="circle">
            <a:fillToRect l="-15000" t="-15000" r="115000" b="115000"/>
          </a:path>
        </a:gradFill>
        <a:ln w="9525" cap="flat" cmpd="sng" algn="ctr">
          <a:solidFill>
            <a:schemeClr val="accent1">
              <a:shade val="48000"/>
              <a:satMod val="110000"/>
            </a:schemeClr>
          </a:solidFill>
          <a:prstDash val="solid"/>
        </a:ln>
        <a:effectLst>
          <a:outerShdw blurRad="130000" dist="101600" dir="2700000" algn="tl"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R="0" lvl="0" algn="ctr" defTabSz="533400" rtl="1" eaLnBrk="1" fontAlgn="base" latinLnBrk="0" hangingPunct="1">
            <a:lnSpc>
              <a:spcPct val="90000"/>
            </a:lnSpc>
            <a:spcBef>
              <a:spcPct val="0"/>
            </a:spcBef>
            <a:spcAft>
              <a:spcPct val="35000"/>
            </a:spcAft>
            <a:buClrTx/>
            <a:buSzTx/>
            <a:buFontTx/>
            <a:tabLst/>
          </a:pPr>
          <a:r>
            <a:rPr lang="fa-IR" sz="1200" kern="1200" dirty="0" smtClean="0">
              <a:cs typeface="2  Farnaz" pitchFamily="2" charset="-78"/>
            </a:rPr>
            <a:t>توده مردم</a:t>
          </a:r>
          <a:endParaRPr lang="fa-IR" sz="1200" b="1" kern="1200" dirty="0" smtClean="0">
            <a:effectLst/>
            <a:latin typeface="+mn-lt"/>
            <a:ea typeface="+mn-ea"/>
            <a:cs typeface="2  Farnaz" pitchFamily="2" charset="-78"/>
          </a:endParaRPr>
        </a:p>
      </dsp:txBody>
      <dsp:txXfrm>
        <a:off x="1824617" y="265969"/>
        <a:ext cx="1250202" cy="606240"/>
      </dsp:txXfrm>
    </dsp:sp>
    <dsp:sp modelId="{73307F7A-456C-46A1-8E0B-34C2AE54AFAB}">
      <dsp:nvSpPr>
        <dsp:cNvPr id="0" name=""/>
        <dsp:cNvSpPr/>
      </dsp:nvSpPr>
      <dsp:spPr>
        <a:xfrm>
          <a:off x="1290587" y="1287519"/>
          <a:ext cx="515169" cy="44253"/>
        </a:xfrm>
        <a:custGeom>
          <a:avLst/>
          <a:gdLst/>
          <a:ahLst/>
          <a:cxnLst/>
          <a:rect l="0" t="0" r="0" b="0"/>
          <a:pathLst>
            <a:path>
              <a:moveTo>
                <a:pt x="0" y="22126"/>
              </a:moveTo>
              <a:lnTo>
                <a:pt x="515169" y="22126"/>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35292" y="1296767"/>
        <a:ext cx="25758" cy="25758"/>
      </dsp:txXfrm>
    </dsp:sp>
    <dsp:sp modelId="{AFAEEEC3-E300-48F5-A371-24126C42B3FF}">
      <dsp:nvSpPr>
        <dsp:cNvPr id="0" name=""/>
        <dsp:cNvSpPr/>
      </dsp:nvSpPr>
      <dsp:spPr>
        <a:xfrm>
          <a:off x="1805756" y="987665"/>
          <a:ext cx="1287924" cy="64396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kern="1200" dirty="0" smtClean="0">
              <a:cs typeface="2  Farnaz" pitchFamily="2" charset="-78"/>
            </a:rPr>
            <a:t>مدیریت غلط جوامع جهان سوم</a:t>
          </a:r>
          <a:endParaRPr lang="fa-IR" sz="1200" kern="1200" dirty="0">
            <a:effectLst/>
            <a:cs typeface="2  Farnaz" pitchFamily="2" charset="-78"/>
          </a:endParaRPr>
        </a:p>
      </dsp:txBody>
      <dsp:txXfrm>
        <a:off x="1824617" y="1006526"/>
        <a:ext cx="1250202" cy="606240"/>
      </dsp:txXfrm>
    </dsp:sp>
    <dsp:sp modelId="{6924FDA5-AB82-4BB8-B3AE-FBAE7219991D}">
      <dsp:nvSpPr>
        <dsp:cNvPr id="0" name=""/>
        <dsp:cNvSpPr/>
      </dsp:nvSpPr>
      <dsp:spPr>
        <a:xfrm rot="3310531">
          <a:off x="1097111" y="1657797"/>
          <a:ext cx="902121" cy="44253"/>
        </a:xfrm>
        <a:custGeom>
          <a:avLst/>
          <a:gdLst/>
          <a:ahLst/>
          <a:cxnLst/>
          <a:rect l="0" t="0" r="0" b="0"/>
          <a:pathLst>
            <a:path>
              <a:moveTo>
                <a:pt x="0" y="22126"/>
              </a:moveTo>
              <a:lnTo>
                <a:pt x="902121" y="22126"/>
              </a:lnTo>
            </a:path>
          </a:pathLst>
        </a:custGeom>
        <a:no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effectLst/>
            <a:cs typeface="2  Farnaz" pitchFamily="2" charset="-78"/>
          </a:endParaRPr>
        </a:p>
      </dsp:txBody>
      <dsp:txXfrm>
        <a:off x="1525618" y="1657371"/>
        <a:ext cx="45106" cy="45106"/>
      </dsp:txXfrm>
    </dsp:sp>
    <dsp:sp modelId="{A6993D0C-EA7B-4565-A478-41A1886CF994}">
      <dsp:nvSpPr>
        <dsp:cNvPr id="0" name=""/>
        <dsp:cNvSpPr/>
      </dsp:nvSpPr>
      <dsp:spPr>
        <a:xfrm>
          <a:off x="1805756" y="1728221"/>
          <a:ext cx="1287924" cy="64396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kern="1200" dirty="0" smtClean="0">
              <a:cs typeface="2  Farnaz" pitchFamily="2" charset="-78"/>
            </a:rPr>
            <a:t>مسائل ناشی از حقوق بین الملل به ویژه جنگ</a:t>
          </a:r>
          <a:endParaRPr lang="fa-IR" sz="1200" kern="1200" dirty="0">
            <a:effectLst/>
            <a:cs typeface="2  Farnaz" pitchFamily="2" charset="-78"/>
          </a:endParaRPr>
        </a:p>
      </dsp:txBody>
      <dsp:txXfrm>
        <a:off x="1824617" y="1747082"/>
        <a:ext cx="1250202" cy="606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2E61DD-9737-4D09-84A9-024007F0F9B7}" type="datetimeFigureOut">
              <a:rPr lang="en-US" smtClean="0"/>
              <a:t>12/20/2013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3FB3E-1196-41D5-8411-757F9270769B}" type="slidenum">
              <a:rPr lang="en-US" smtClean="0"/>
              <a:t>‹#›</a:t>
            </a:fld>
            <a:endParaRPr lang="en-US"/>
          </a:p>
        </p:txBody>
      </p:sp>
    </p:spTree>
    <p:extLst>
      <p:ext uri="{BB962C8B-B14F-4D97-AF65-F5344CB8AC3E}">
        <p14:creationId xmlns:p14="http://schemas.microsoft.com/office/powerpoint/2010/main" val="330179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12</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20</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22</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29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30</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32</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39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40</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42</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49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50</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51</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52</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53</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54</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55</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56</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59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7</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8</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9</a:t>
            </a:fld>
            <a:endParaRPr lang="en-US"/>
          </a:p>
        </p:txBody>
      </p:sp>
    </p:spTree>
    <p:extLst>
      <p:ext uri="{BB962C8B-B14F-4D97-AF65-F5344CB8AC3E}">
        <p14:creationId xmlns:p14="http://schemas.microsoft.com/office/powerpoint/2010/main" val="49497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3FB3E-1196-41D5-8411-757F9270769B}" type="slidenum">
              <a:rPr lang="en-US" smtClean="0"/>
              <a:t>10</a:t>
            </a:fld>
            <a:endParaRPr lang="en-US"/>
          </a:p>
        </p:txBody>
      </p:sp>
    </p:spTree>
    <p:extLst>
      <p:ext uri="{BB962C8B-B14F-4D97-AF65-F5344CB8AC3E}">
        <p14:creationId xmlns:p14="http://schemas.microsoft.com/office/powerpoint/2010/main" val="49497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028700"/>
            <a:ext cx="8229600" cy="137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9592A92-4CA5-455C-950A-6DA4ABBE3AFD}" type="datetimeFigureOut">
              <a:rPr lang="en-US" smtClean="0"/>
              <a:t>12/20/2013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E52960A-C2C9-4187-9A64-54992DAC98A8}" type="slidenum">
              <a:rPr lang="en-US" smtClean="0"/>
              <a:t>‹#›</a:t>
            </a:fld>
            <a:endParaRPr lang="en-US"/>
          </a:p>
        </p:txBody>
      </p:sp>
      <p:sp>
        <p:nvSpPr>
          <p:cNvPr id="9" name="Subtitle 8"/>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592A92-4CA5-455C-950A-6DA4ABBE3AFD}" type="datetimeFigureOut">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592A92-4CA5-455C-950A-6DA4ABBE3AFD}" type="datetimeFigureOut">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592A92-4CA5-455C-950A-6DA4ABBE3AFD}" type="datetimeFigureOut">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86600" cy="137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1880840"/>
            <a:ext cx="7086600" cy="113228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9592A92-4CA5-455C-950A-6DA4ABBE3AFD}" type="datetimeFigureOut">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4812507"/>
            <a:ext cx="762000" cy="273844"/>
          </a:xfrm>
        </p:spPr>
        <p:txBody>
          <a:bodyPr/>
          <a:lstStyle/>
          <a:p>
            <a:fld id="{CE52960A-C2C9-4187-9A64-54992DAC98A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592A92-4CA5-455C-950A-6DA4ABBE3AFD}" type="datetimeFigureOut">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592A92-4CA5-455C-950A-6DA4ABBE3AFD}" type="datetimeFigureOut">
              <a:rPr lang="en-US" smtClean="0"/>
              <a:t>12/20/2013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592A92-4CA5-455C-950A-6DA4ABBE3AFD}" type="datetimeFigureOut">
              <a:rPr lang="en-US" smtClean="0"/>
              <a:t>12/20/2013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92A92-4CA5-455C-950A-6DA4ABBE3AFD}" type="datetimeFigureOut">
              <a:rPr lang="en-US" smtClean="0"/>
              <a:t>12/20/2013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143001"/>
            <a:ext cx="3008313" cy="3451622"/>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04788"/>
            <a:ext cx="5111750" cy="4389835"/>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592A92-4CA5-455C-950A-6DA4ABBE3AFD}" type="datetimeFigureOut">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391716"/>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875090"/>
            <a:ext cx="5486400" cy="397764"/>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592A92-4CA5-455C-950A-6DA4ABBE3AFD}" type="datetimeFigureOut">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52960A-C2C9-4187-9A64-54992DAC98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3000" r="-2000" b="-3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8229600" cy="353187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4812507"/>
            <a:ext cx="2133600" cy="273844"/>
          </a:xfrm>
          <a:prstGeom prst="rect">
            <a:avLst/>
          </a:prstGeom>
        </p:spPr>
        <p:txBody>
          <a:bodyPr vert="horz" anchor="b"/>
          <a:lstStyle>
            <a:lvl1pPr algn="l" eaLnBrk="1" latinLnBrk="0" hangingPunct="1">
              <a:defRPr kumimoji="0" sz="1200">
                <a:solidFill>
                  <a:schemeClr val="tx1">
                    <a:shade val="50000"/>
                  </a:schemeClr>
                </a:solidFill>
              </a:defRPr>
            </a:lvl1pPr>
          </a:lstStyle>
          <a:p>
            <a:fld id="{49592A92-4CA5-455C-950A-6DA4ABBE3AFD}" type="datetimeFigureOut">
              <a:rPr lang="en-US" smtClean="0"/>
              <a:t>12/20/2013</a:t>
            </a:fld>
            <a:endParaRPr lang="en-US"/>
          </a:p>
        </p:txBody>
      </p:sp>
      <p:sp>
        <p:nvSpPr>
          <p:cNvPr id="3" name="Footer Placeholder 2"/>
          <p:cNvSpPr>
            <a:spLocks noGrp="1"/>
          </p:cNvSpPr>
          <p:nvPr>
            <p:ph type="ftr" sz="quarter" idx="3"/>
          </p:nvPr>
        </p:nvSpPr>
        <p:spPr>
          <a:xfrm>
            <a:off x="3124200" y="4812507"/>
            <a:ext cx="2895600" cy="273844"/>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4812507"/>
            <a:ext cx="762000" cy="273844"/>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E52960A-C2C9-4187-9A64-54992DAC98A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fa.wikipedia.org/wiki/%D9%BE%D8%B1%D9%88%D9%86%D8%AF%D9%87:Babak_khoramdin.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fa.wikipedia.org/wiki/%D8%AA%D8%B5%D9%88%DB%8C%D8%B1:%D9%81%D8%AA%D8%AD%D8%B9%D9%84%DB%8C%D8%B4%D8%A7%D9%87.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http://upload.wikimedia.org/wikipedia/fa/thumb/c/c5/%D9%81%D8%AA%D8%AD%D8%B9%D9%84%DB%8C%D8%B4%D8%A7%D9%87.jpg/180px-%D9%81%D8%AA%D8%AD%D8%B9%D9%84%DB%8C%D8%B4%D8%A7%D9%87.jpg"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salamsarab.blogfa.com/post/8"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hyperlink" Target="http://salamsarab.blogfa.com/post/8"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alamsarab.blogfa.com/post/8"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fa.wikipedia.org/wiki/%D8%B4%D9%85%D8%A7%D8%B1%D9%87_%D8%AB%D8%A8%D8%AA" TargetMode="External"/><Relationship Id="rId3" Type="http://schemas.openxmlformats.org/officeDocument/2006/relationships/hyperlink" Target="http://fa.wikipedia.org/wiki/%D8%A7%DB%8C%D8%B1%D8%A7%D9%86" TargetMode="External"/><Relationship Id="rId7" Type="http://schemas.openxmlformats.org/officeDocument/2006/relationships/hyperlink" Target="http://fa.wikipedia.org/wiki/%D9%87._%D9%8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fa.wikipedia.org/wiki/%D9%85%D8%B0%D9%87%D8%A8%DB%8C" TargetMode="External"/><Relationship Id="rId5" Type="http://schemas.openxmlformats.org/officeDocument/2006/relationships/hyperlink" Target="http://fa.wikipedia.org/wiki/%D8%B3%D8%B1%D8%A7%D8%A8" TargetMode="External"/><Relationship Id="rId10" Type="http://schemas.openxmlformats.org/officeDocument/2006/relationships/image" Target="../media/image21.jpeg"/><Relationship Id="rId4" Type="http://schemas.openxmlformats.org/officeDocument/2006/relationships/hyperlink" Target="http://fa.wikipedia.org/wiki/%D8%A7%D8%B3%D8%AA%D8%A7%D9%86_%D8%A2%D8%B0%D8%B1%D8%A8%D8%A7%DB%8C%D8%AC%D8%A7%D9%86_%D8%B4%D8%B1%D9%82%DB%8C" TargetMode="External"/><Relationship Id="rId9" Type="http://schemas.openxmlformats.org/officeDocument/2006/relationships/hyperlink" Target="http://fa.wikipedia.org/wiki/%D9%81%D9%87%D8%B1%D8%B3%D8%AA_%D8%A2%D8%AB%D8%A7%D8%B1_%D9%85%D9%84%DB%8C_%D8%A7%DB%8C%D8%B1%D8%A7%D9%8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0.jpe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61.jpe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2.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65.jpeg"/><Relationship Id="rId4" Type="http://schemas.openxmlformats.org/officeDocument/2006/relationships/diagramLayout" Target="../diagrams/layout11.xml"/><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66.jpeg"/></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67.jpeg"/></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68.jpeg"/></Relationships>
</file>

<file path=ppt/slides/_rels/slide5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69.jpeg"/></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70.jpeg"/></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71.jpe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eachto.ir/"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www.iran-eng.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C:\Users\ASUS Ksc\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0" y="3701549"/>
            <a:ext cx="1922599" cy="14419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SUS Ksc\Desktop\Untitled123.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artisticWatercolorSponge/>
                    </a14:imgEffect>
                  </a14:imgLayer>
                </a14:imgProps>
              </a:ext>
              <a:ext uri="{28A0092B-C50C-407E-A947-70E740481C1C}">
                <a14:useLocalDpi xmlns:a14="http://schemas.microsoft.com/office/drawing/2010/main" val="0"/>
              </a:ext>
            </a:extLst>
          </a:blip>
          <a:srcRect t="4040" b="8638"/>
          <a:stretch/>
        </p:blipFill>
        <p:spPr bwMode="auto">
          <a:xfrm>
            <a:off x="6194590" y="483518"/>
            <a:ext cx="2697890" cy="1991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1840" y="-1650"/>
            <a:ext cx="1244251" cy="1200329"/>
          </a:xfrm>
          <a:prstGeom prst="rect">
            <a:avLst/>
          </a:prstGeom>
          <a:noFill/>
        </p:spPr>
        <p:txBody>
          <a:bodyPr wrap="none" rtlCol="0">
            <a:spAutoFit/>
          </a:bodyPr>
          <a:lstStyle/>
          <a:p>
            <a:r>
              <a:rPr lang="en-US" sz="7200" dirty="0" smtClean="0">
                <a:solidFill>
                  <a:schemeClr val="bg1"/>
                </a:solidFill>
                <a:latin typeface="110_Besmellah_5(MRT)" pitchFamily="2" charset="0"/>
              </a:rPr>
              <a:t>9</a:t>
            </a:r>
            <a:endParaRPr lang="en-US" sz="7200" dirty="0">
              <a:solidFill>
                <a:schemeClr val="bg1"/>
              </a:solidFill>
              <a:latin typeface="110_Besmellah_5(MRT)" pitchFamily="2" charset="0"/>
            </a:endParaRPr>
          </a:p>
        </p:txBody>
      </p:sp>
    </p:spTree>
    <p:extLst>
      <p:ext uri="{BB962C8B-B14F-4D97-AF65-F5344CB8AC3E}">
        <p14:creationId xmlns:p14="http://schemas.microsoft.com/office/powerpoint/2010/main" val="14433395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4" name="TextBox 3"/>
          <p:cNvSpPr txBox="1"/>
          <p:nvPr/>
        </p:nvSpPr>
        <p:spPr>
          <a:xfrm>
            <a:off x="3710720" y="627534"/>
            <a:ext cx="2980303" cy="584775"/>
          </a:xfrm>
          <a:prstGeom prst="rect">
            <a:avLst/>
          </a:prstGeom>
          <a:noFill/>
        </p:spPr>
        <p:txBody>
          <a:bodyPr wrap="none" rtlCol="0">
            <a:spAutoFit/>
          </a:bodyPr>
          <a:lstStyle/>
          <a:p>
            <a:r>
              <a:rPr lang="fa-IR" sz="3200" dirty="0" smtClean="0">
                <a:solidFill>
                  <a:schemeClr val="bg1"/>
                </a:solidFill>
                <a:cs typeface="2  Arabic Style" pitchFamily="2" charset="-78"/>
              </a:rPr>
              <a:t>شناخت شهرستان سراب:</a:t>
            </a:r>
            <a:endParaRPr lang="en-US" sz="3200" dirty="0">
              <a:solidFill>
                <a:schemeClr val="bg1"/>
              </a:solidFill>
              <a:cs typeface="2  Arabic Style" pitchFamily="2" charset="-78"/>
            </a:endParaRPr>
          </a:p>
        </p:txBody>
      </p:sp>
      <p:sp>
        <p:nvSpPr>
          <p:cNvPr id="6" name="Rectangle 5"/>
          <p:cNvSpPr/>
          <p:nvPr/>
        </p:nvSpPr>
        <p:spPr>
          <a:xfrm>
            <a:off x="2126543" y="1347614"/>
            <a:ext cx="3168354" cy="3416320"/>
          </a:xfrm>
          <a:prstGeom prst="rect">
            <a:avLst/>
          </a:prstGeom>
        </p:spPr>
        <p:txBody>
          <a:bodyPr wrap="square">
            <a:spAutoFit/>
          </a:bodyPr>
          <a:lstStyle/>
          <a:p>
            <a:pPr algn="justLow"/>
            <a:r>
              <a:rPr lang="fa-IR" dirty="0" smtClean="0">
                <a:solidFill>
                  <a:schemeClr val="bg1"/>
                </a:solidFill>
                <a:cs typeface="2  Davat" panose="00000400000000000000" pitchFamily="2" charset="-78"/>
              </a:rPr>
              <a:t>سراب نامش دركتاب حدودالعام(سال372هجري قمري)جغرافي دانان عرب به نامهاي سرآو- سراره ازاين شهريادشده است.و بدليل اينكه برسرراه ابريشم قرار داشت ازقديم الايام موردتوجه بوده است .مردم سراب درسال22هجري برضداعراب به مبارزه برخواسته و بعد از ازفتح اعراب به دين اسلام گرويدندبه قول ابن نديم بابك خرم دين دوران نوجواني خودرادرسراب گذرانيده، وناصرخسرووقبادياني نيزدرسفرنامه خودازسراب يادكرده است.</a:t>
            </a:r>
            <a:endParaRPr lang="fa-IR" dirty="0">
              <a:solidFill>
                <a:schemeClr val="bg1"/>
              </a:solidFill>
              <a:cs typeface="2  Davat" panose="00000400000000000000" pitchFamily="2" charset="-78"/>
            </a:endParaRPr>
          </a:p>
        </p:txBody>
      </p:sp>
      <p:pic>
        <p:nvPicPr>
          <p:cNvPr id="7" name="Picture 6" descr="http://upload.wikimedia.org/wikipedia/fa/6/65/Babak_khoramdin.jpg">
            <a:hlinkClick r:id="rId3"/>
          </p:cNvPr>
          <p:cNvPicPr/>
          <p:nvPr/>
        </p:nvPicPr>
        <p:blipFill>
          <a:blip r:embed="rId4" cstate="print"/>
          <a:srcRect/>
          <a:stretch>
            <a:fillRect/>
          </a:stretch>
        </p:blipFill>
        <p:spPr bwMode="auto">
          <a:xfrm>
            <a:off x="5559440" y="1448256"/>
            <a:ext cx="3312367" cy="345638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783046" y="4551248"/>
            <a:ext cx="1088760" cy="369332"/>
          </a:xfrm>
          <a:prstGeom prst="rect">
            <a:avLst/>
          </a:prstGeom>
          <a:noFill/>
        </p:spPr>
        <p:txBody>
          <a:bodyPr wrap="none" rtlCol="1">
            <a:spAutoFit/>
          </a:bodyPr>
          <a:lstStyle/>
          <a:p>
            <a:r>
              <a:rPr lang="fa-IR" dirty="0" smtClean="0">
                <a:cs typeface="2  Baran" panose="00000400000000000000" pitchFamily="2" charset="-78"/>
              </a:rPr>
              <a:t>بابک خرمدین</a:t>
            </a:r>
            <a:endParaRPr lang="fa-IR" dirty="0">
              <a:cs typeface="2  Baran" panose="00000400000000000000" pitchFamily="2" charset="-78"/>
            </a:endParaRPr>
          </a:p>
        </p:txBody>
      </p:sp>
    </p:spTree>
    <p:extLst>
      <p:ext uri="{BB962C8B-B14F-4D97-AF65-F5344CB8AC3E}">
        <p14:creationId xmlns:p14="http://schemas.microsoft.com/office/powerpoint/2010/main" val="2257417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6" name="TextBox 5"/>
          <p:cNvSpPr txBox="1"/>
          <p:nvPr/>
        </p:nvSpPr>
        <p:spPr>
          <a:xfrm>
            <a:off x="3276498" y="580058"/>
            <a:ext cx="3849131" cy="584775"/>
          </a:xfrm>
          <a:prstGeom prst="rect">
            <a:avLst/>
          </a:prstGeom>
          <a:noFill/>
        </p:spPr>
        <p:txBody>
          <a:bodyPr wrap="none" rtlCol="0">
            <a:spAutoFit/>
          </a:bodyPr>
          <a:lstStyle/>
          <a:p>
            <a:r>
              <a:rPr lang="fa-IR" sz="3200" dirty="0" smtClean="0">
                <a:solidFill>
                  <a:schemeClr val="bg1"/>
                </a:solidFill>
                <a:cs typeface="2  Arabic Style" pitchFamily="2" charset="-78"/>
              </a:rPr>
              <a:t>پیشینه تاریخی شهرستان سراب:</a:t>
            </a:r>
            <a:endParaRPr lang="en-US" sz="3200" dirty="0">
              <a:solidFill>
                <a:schemeClr val="bg1"/>
              </a:solidFill>
              <a:cs typeface="2  Arabic Style" pitchFamily="2" charset="-78"/>
            </a:endParaRPr>
          </a:p>
        </p:txBody>
      </p:sp>
      <p:sp>
        <p:nvSpPr>
          <p:cNvPr id="7" name="Content Placeholder 4"/>
          <p:cNvSpPr txBox="1">
            <a:spLocks/>
          </p:cNvSpPr>
          <p:nvPr/>
        </p:nvSpPr>
        <p:spPr>
          <a:xfrm>
            <a:off x="1547664" y="1164833"/>
            <a:ext cx="7139138" cy="1838602"/>
          </a:xfrm>
          <a:prstGeom prst="rect">
            <a:avLst/>
          </a:prstGeom>
        </p:spPr>
        <p:txBody>
          <a:bodyPr>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just"/>
            <a:r>
              <a:rPr lang="fa-IR" sz="1600" dirty="0" smtClean="0">
                <a:solidFill>
                  <a:schemeClr val="bg1"/>
                </a:solidFill>
                <a:cs typeface="2  Farnaz" panose="00000400000000000000" pitchFamily="2" charset="-78"/>
              </a:rPr>
              <a:t>سراب درحمله مغول درسال۶۱۷هجری آسیب فراوان دید، قتل وغارت مغولان این شهررا ویران کردو جنگ شاه عباس و خلیل پاشادر صحرای سراب رخ داده‌است. درسال۱۰۳۴هجری قمری بیماری وبا جان گروه کثیری ازمردم سراب را گرفت. ودرسال ۱۲۰۵هجری قمری به دستورآقامحمدخان سراب راویران کردند.درسال ۱۲۴۲هجری قمری نیز فتحعلی شاه مدتی برای تدارک جنگ باروس درسراب به سربرد .</a:t>
            </a:r>
          </a:p>
          <a:p>
            <a:pPr algn="just"/>
            <a:r>
              <a:rPr lang="fa-IR" sz="1600" dirty="0" smtClean="0">
                <a:solidFill>
                  <a:schemeClr val="bg1"/>
                </a:solidFill>
                <a:cs typeface="2  Farnaz" panose="00000400000000000000" pitchFamily="2" charset="-78"/>
              </a:rPr>
              <a:t>صادق خان شقاقی از روستای اسب فروشان شهرستان سراب پس از مرگ آقا محمد خان از برای فتح ایران برآمد تا قزوین را فتح کرد ولی در قزوین از فتحعلی شاه قاجار شکست خورد.</a:t>
            </a:r>
          </a:p>
          <a:p>
            <a:pPr algn="just"/>
            <a:endParaRPr lang="en-US" sz="1600" dirty="0">
              <a:solidFill>
                <a:schemeClr val="bg1"/>
              </a:solidFill>
              <a:cs typeface="2  Farnaz" panose="00000400000000000000" pitchFamily="2" charset="-78"/>
            </a:endParaRPr>
          </a:p>
        </p:txBody>
      </p:sp>
      <p:pic>
        <p:nvPicPr>
          <p:cNvPr id="8" name="Picture 3" descr="فتحعلی‌شاه در سال ۱۷۹۸م">
            <a:hlinkClick r:id="rId3" tooltip="&quot;فتحعلی‌شاه در سال ۱۷۹۸م&quo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100184" y="3147814"/>
            <a:ext cx="1181700" cy="1614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ctangle 5"/>
          <p:cNvSpPr>
            <a:spLocks noChangeArrowheads="1"/>
          </p:cNvSpPr>
          <p:nvPr/>
        </p:nvSpPr>
        <p:spPr bwMode="auto">
          <a:xfrm rot="10800000" flipV="1">
            <a:off x="6114043" y="4354486"/>
            <a:ext cx="7425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sz="1200" b="0" i="0" u="none" strike="noStrike" cap="none" normalizeH="0" baseline="0" dirty="0" smtClean="0">
                <a:ln>
                  <a:noFill/>
                </a:ln>
                <a:solidFill>
                  <a:schemeClr val="bg1"/>
                </a:solidFill>
                <a:effectLst/>
                <a:ea typeface="Times New Roman" panose="02020603050405020304" pitchFamily="18" charset="0"/>
                <a:cs typeface="Arial" panose="020B0604020202020204" pitchFamily="34" charset="0"/>
              </a:rPr>
              <a:t>فتحعلی‌شاه در سال ۱۷۹۸م</a:t>
            </a:r>
            <a:endParaRPr kumimoji="0" lang="fa-IR"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pic>
        <p:nvPicPr>
          <p:cNvPr id="10" name="Picture 2" descr="%D8%A2%D9%82%D8%A7_%D9%85%D8%AD%D9%85%D8%AF_%D8%AE%D8%A7%D9%86_%D9%82%D8%A7%D8%AC%D8%A7%D8%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5" y="3330180"/>
            <a:ext cx="1046814" cy="14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300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4" presetClass="entr" presetSubtype="1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6" dur="500"/>
                                        <p:tgtEl>
                                          <p:spTgt spid="7">
                                            <p:txEl>
                                              <p:pRg st="1" end="1"/>
                                            </p:txEl>
                                          </p:spTgt>
                                        </p:tgtEl>
                                      </p:cBhvr>
                                    </p:animEffect>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11" name="TextBox 10"/>
          <p:cNvSpPr txBox="1"/>
          <p:nvPr/>
        </p:nvSpPr>
        <p:spPr>
          <a:xfrm>
            <a:off x="4607067" y="785998"/>
            <a:ext cx="3902030" cy="461665"/>
          </a:xfrm>
          <a:prstGeom prst="rect">
            <a:avLst/>
          </a:prstGeom>
          <a:noFill/>
        </p:spPr>
        <p:txBody>
          <a:bodyPr wrap="none" rtlCol="1">
            <a:spAutoFit/>
          </a:bodyPr>
          <a:lstStyle/>
          <a:p>
            <a:r>
              <a:rPr lang="fa-IR" sz="2400" b="1" dirty="0" smtClean="0">
                <a:solidFill>
                  <a:schemeClr val="bg1"/>
                </a:solidFill>
                <a:cs typeface="2  Farnaz" panose="00000400000000000000" pitchFamily="2" charset="-78"/>
                <a:hlinkClick r:id="rId3"/>
              </a:rPr>
              <a:t>سراب در گذر دوران : </a:t>
            </a:r>
            <a:r>
              <a:rPr lang="fa-IR" sz="2400" b="1" dirty="0">
                <a:solidFill>
                  <a:schemeClr val="bg1"/>
                </a:solidFill>
                <a:cs typeface="2  Farnaz" panose="00000400000000000000" pitchFamily="2" charset="-78"/>
                <a:hlinkClick r:id="rId3"/>
              </a:rPr>
              <a:t>دوره </a:t>
            </a:r>
            <a:r>
              <a:rPr lang="fa-IR" sz="2400" b="1" dirty="0" smtClean="0">
                <a:solidFill>
                  <a:schemeClr val="bg1"/>
                </a:solidFill>
                <a:cs typeface="2  Farnaz" panose="00000400000000000000" pitchFamily="2" charset="-78"/>
              </a:rPr>
              <a:t>صفویه</a:t>
            </a:r>
            <a:endParaRPr lang="fa-IR" sz="2400" dirty="0">
              <a:solidFill>
                <a:schemeClr val="bg1"/>
              </a:solidFill>
              <a:cs typeface="2  Farnaz" panose="00000400000000000000" pitchFamily="2" charset="-78"/>
            </a:endParaRPr>
          </a:p>
        </p:txBody>
      </p:sp>
      <p:sp>
        <p:nvSpPr>
          <p:cNvPr id="3" name="Rectangle 2"/>
          <p:cNvSpPr/>
          <p:nvPr/>
        </p:nvSpPr>
        <p:spPr>
          <a:xfrm>
            <a:off x="4272082" y="1419622"/>
            <a:ext cx="4572000" cy="2862322"/>
          </a:xfrm>
          <a:prstGeom prst="rect">
            <a:avLst/>
          </a:prstGeom>
        </p:spPr>
        <p:txBody>
          <a:bodyPr>
            <a:spAutoFit/>
          </a:bodyPr>
          <a:lstStyle/>
          <a:p>
            <a:pPr algn="just"/>
            <a:r>
              <a:rPr lang="ar-SA" dirty="0" smtClean="0">
                <a:solidFill>
                  <a:schemeClr val="bg1"/>
                </a:solidFill>
                <a:cs typeface="2  Farnaz" panose="00000400000000000000" pitchFamily="2" charset="-78"/>
              </a:rPr>
              <a:t>در اوايل حكمرانی صفويه كه شهرهای تبريز و اردبيل از شهرهای مهم به شمار می رفتند ، سراب به دليل نزديكی به اين دو شهر و موقعيت سوق الجيشی ، از اهميت ويژه ای برخوردار بود . « شاه اسماعيل اول » ، بعد از شكست چالدران ، به سراب روي مي آورد و در روز دوشنبه 19 رجب سال 930  هجري قمري در « منقوطاي »  سراب به يك مرض ناگهاني ، دار فاني را وداع مي گويد . بعضي را عقيده براين است كه شاه اسماعيل از ناكامي در جنگ چالدران و شكست از عثمانيان دق مرگ شد .</a:t>
            </a:r>
            <a:endParaRPr lang="fa-IR" dirty="0">
              <a:solidFill>
                <a:schemeClr val="bg1"/>
              </a:solidFill>
              <a:cs typeface="2  Farnaz" panose="00000400000000000000" pitchFamily="2" charset="-78"/>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536" y="1459877"/>
            <a:ext cx="2243692" cy="2812426"/>
          </a:xfrm>
          <a:prstGeom prst="rect">
            <a:avLst/>
          </a:prstGeom>
        </p:spPr>
      </p:pic>
      <p:sp>
        <p:nvSpPr>
          <p:cNvPr id="13" name="TextBox 12"/>
          <p:cNvSpPr txBox="1"/>
          <p:nvPr/>
        </p:nvSpPr>
        <p:spPr>
          <a:xfrm>
            <a:off x="2560217" y="3964526"/>
            <a:ext cx="1537445" cy="307777"/>
          </a:xfrm>
          <a:prstGeom prst="rect">
            <a:avLst/>
          </a:prstGeom>
          <a:noFill/>
        </p:spPr>
        <p:txBody>
          <a:bodyPr wrap="square" rtlCol="1">
            <a:spAutoFit/>
          </a:bodyPr>
          <a:lstStyle/>
          <a:p>
            <a:r>
              <a:rPr lang="fa-IR" sz="1400" dirty="0" smtClean="0">
                <a:cs typeface="2  Farnaz" pitchFamily="2" charset="-78"/>
              </a:rPr>
              <a:t>شاه اسماعیل صفوی</a:t>
            </a:r>
            <a:endParaRPr lang="fa-IR" sz="1400" dirty="0">
              <a:cs typeface="2  Farnaz" pitchFamily="2" charset="-78"/>
            </a:endParaRPr>
          </a:p>
        </p:txBody>
      </p:sp>
    </p:spTree>
    <p:extLst>
      <p:ext uri="{BB962C8B-B14F-4D97-AF65-F5344CB8AC3E}">
        <p14:creationId xmlns:p14="http://schemas.microsoft.com/office/powerpoint/2010/main" val="19936677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 presetClass="entr" presetSubtype="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7" name="TextBox 6"/>
          <p:cNvSpPr txBox="1"/>
          <p:nvPr/>
        </p:nvSpPr>
        <p:spPr>
          <a:xfrm>
            <a:off x="4607068" y="785998"/>
            <a:ext cx="4265911" cy="461665"/>
          </a:xfrm>
          <a:prstGeom prst="rect">
            <a:avLst/>
          </a:prstGeom>
          <a:noFill/>
        </p:spPr>
        <p:txBody>
          <a:bodyPr wrap="none" rtlCol="1">
            <a:spAutoFit/>
          </a:bodyPr>
          <a:lstStyle/>
          <a:p>
            <a:r>
              <a:rPr lang="fa-IR" sz="2400" b="1" dirty="0">
                <a:cs typeface="2  Farnaz" panose="00000400000000000000" pitchFamily="2" charset="-78"/>
                <a:hlinkClick r:id="rId3"/>
              </a:rPr>
              <a:t>سراب در گذر دوران </a:t>
            </a:r>
            <a:r>
              <a:rPr lang="fa-IR" sz="2400" b="1" dirty="0" smtClean="0">
                <a:cs typeface="2  Farnaz" panose="00000400000000000000" pitchFamily="2" charset="-78"/>
                <a:hlinkClick r:id="rId3"/>
              </a:rPr>
              <a:t>: </a:t>
            </a:r>
            <a:r>
              <a:rPr lang="fa-IR" sz="2400" b="1" dirty="0">
                <a:cs typeface="2  Farnaz" panose="00000400000000000000" pitchFamily="2" charset="-78"/>
                <a:hlinkClick r:id="rId3"/>
              </a:rPr>
              <a:t>دوره ي </a:t>
            </a:r>
            <a:r>
              <a:rPr lang="fa-IR" sz="2400" b="1" dirty="0" smtClean="0">
                <a:solidFill>
                  <a:schemeClr val="bg1"/>
                </a:solidFill>
                <a:cs typeface="2  Farnaz" panose="00000400000000000000" pitchFamily="2" charset="-78"/>
              </a:rPr>
              <a:t>قاجاریه</a:t>
            </a:r>
            <a:endParaRPr lang="fa-IR" sz="2400" dirty="0">
              <a:solidFill>
                <a:schemeClr val="bg1"/>
              </a:solidFill>
              <a:cs typeface="2  Farnaz" panose="00000400000000000000" pitchFamily="2" charset="-78"/>
            </a:endParaRPr>
          </a:p>
        </p:txBody>
      </p:sp>
      <p:sp>
        <p:nvSpPr>
          <p:cNvPr id="8" name="TextBox 7"/>
          <p:cNvSpPr txBox="1"/>
          <p:nvPr/>
        </p:nvSpPr>
        <p:spPr>
          <a:xfrm>
            <a:off x="4067944" y="1442747"/>
            <a:ext cx="4824164" cy="3139321"/>
          </a:xfrm>
          <a:prstGeom prst="rect">
            <a:avLst/>
          </a:prstGeom>
          <a:noFill/>
        </p:spPr>
        <p:txBody>
          <a:bodyPr wrap="square" rtlCol="1">
            <a:spAutoFit/>
          </a:bodyPr>
          <a:lstStyle/>
          <a:p>
            <a:pPr algn="just"/>
            <a:r>
              <a:rPr lang="ar-SA" dirty="0">
                <a:solidFill>
                  <a:schemeClr val="bg1"/>
                </a:solidFill>
                <a:cs typeface="2  Farnaz" panose="00000400000000000000" pitchFamily="2" charset="-78"/>
              </a:rPr>
              <a:t>به سال 1205 « آقا محمد خان قاجار » با لشكري بي شمار متوجه آذربايجان مي شود . خوانين آذربايجان ،  يكي پس از ديگري با خان قاجار بيعت مي كنند اما شقاقي ها كه هم پيمان « طايفه ي جوانشير » بودند از اين كار  سر برمي گردانند در اين دوره رئيس ايل شقاقي « صادق خان شقاقي » بود . آقا محمد خان از راه خلخال عازم تسخير سراب مي شود و صادق خان شقاقی براي مقابله از سراب بيرون مي رود ولي در اولين حمله ، شكست مي خورد و  به قره باغ فرار نموده به « ابراهيم خليل خان جوانشير » پناه مي برد . بعد از گريختن صادق خان از شهر، آقا محمد خان سراب را فتح کرده به آتش مي كشد .</a:t>
            </a:r>
            <a:endParaRPr lang="fa-IR" dirty="0">
              <a:solidFill>
                <a:schemeClr val="bg1"/>
              </a:solidFill>
              <a:cs typeface="2  Farnaz" panose="00000400000000000000" pitchFamily="2" charset="-78"/>
            </a:endParaRPr>
          </a:p>
        </p:txBody>
      </p:sp>
      <p:pic>
        <p:nvPicPr>
          <p:cNvPr id="9" name="Picture 2" descr="%D8%A2%D9%82%D8%A7_%D9%85%D8%AD%D9%85%D8%AF_%D8%AE%D8%A7%D9%86_%D9%82%D8%A7%D8%AC%D8%A7%D8%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869107"/>
            <a:ext cx="1670810" cy="228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6399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6" name="TextBox 5"/>
          <p:cNvSpPr txBox="1"/>
          <p:nvPr/>
        </p:nvSpPr>
        <p:spPr>
          <a:xfrm>
            <a:off x="1979711" y="2356695"/>
            <a:ext cx="4217179" cy="400110"/>
          </a:xfrm>
          <a:prstGeom prst="rect">
            <a:avLst/>
          </a:prstGeom>
          <a:noFill/>
        </p:spPr>
        <p:txBody>
          <a:bodyPr wrap="square" rtlCol="1">
            <a:spAutoFit/>
          </a:bodyPr>
          <a:lstStyle/>
          <a:p>
            <a:r>
              <a:rPr lang="fa-IR" sz="2000" b="1" dirty="0" smtClean="0">
                <a:solidFill>
                  <a:schemeClr val="bg1"/>
                </a:solidFill>
                <a:cs typeface="2  Farnaz" panose="00000400000000000000" pitchFamily="2" charset="-78"/>
                <a:hlinkClick r:id="rId3"/>
              </a:rPr>
              <a:t>سراب در گذر دوران : </a:t>
            </a:r>
            <a:r>
              <a:rPr lang="fa-IR" sz="2000" b="1" dirty="0">
                <a:solidFill>
                  <a:schemeClr val="bg1"/>
                </a:solidFill>
                <a:cs typeface="2  Farnaz" panose="00000400000000000000" pitchFamily="2" charset="-78"/>
                <a:hlinkClick r:id="rId3"/>
              </a:rPr>
              <a:t>دوره </a:t>
            </a:r>
            <a:r>
              <a:rPr lang="fa-IR" sz="2000" b="1" dirty="0" smtClean="0">
                <a:solidFill>
                  <a:schemeClr val="bg1"/>
                </a:solidFill>
                <a:cs typeface="2  Farnaz" panose="00000400000000000000" pitchFamily="2" charset="-78"/>
              </a:rPr>
              <a:t>حمله مغول</a:t>
            </a:r>
            <a:endParaRPr lang="fa-IR" sz="2000" dirty="0">
              <a:solidFill>
                <a:schemeClr val="bg1"/>
              </a:solidFill>
              <a:cs typeface="2  Farnaz" panose="00000400000000000000" pitchFamily="2" charset="-78"/>
            </a:endParaRPr>
          </a:p>
        </p:txBody>
      </p:sp>
      <p:sp>
        <p:nvSpPr>
          <p:cNvPr id="10" name="TextBox 9"/>
          <p:cNvSpPr txBox="1"/>
          <p:nvPr/>
        </p:nvSpPr>
        <p:spPr>
          <a:xfrm>
            <a:off x="6012160" y="1155680"/>
            <a:ext cx="2761722" cy="2308324"/>
          </a:xfrm>
          <a:prstGeom prst="rect">
            <a:avLst/>
          </a:prstGeom>
          <a:noFill/>
        </p:spPr>
        <p:txBody>
          <a:bodyPr wrap="square" rtlCol="1">
            <a:spAutoFit/>
          </a:bodyPr>
          <a:lstStyle/>
          <a:p>
            <a:pPr algn="just"/>
            <a:r>
              <a:rPr lang="ar-SA" dirty="0">
                <a:solidFill>
                  <a:schemeClr val="bg1"/>
                </a:solidFill>
                <a:cs typeface="2  Farnaz" panose="00000400000000000000" pitchFamily="2" charset="-78"/>
              </a:rPr>
              <a:t>در دوران بعد از حاكميت اسلام در ايران و آذربايجان ، شهر سراب هم چنان ارزش و اعتبار شهری خود را حفظ كرد و به لحاظ موقعيت ويژه ي جغرافيايی و حاصلخيزی خاک ، هميشه مورد توجه حكمرانان بود .</a:t>
            </a:r>
            <a:endParaRPr lang="fa-IR" dirty="0">
              <a:solidFill>
                <a:schemeClr val="bg1"/>
              </a:solidFill>
              <a:cs typeface="2  Farnaz" panose="00000400000000000000" pitchFamily="2" charset="-78"/>
            </a:endParaRPr>
          </a:p>
        </p:txBody>
      </p:sp>
      <p:sp>
        <p:nvSpPr>
          <p:cNvPr id="11" name="TextBox 10"/>
          <p:cNvSpPr txBox="1"/>
          <p:nvPr/>
        </p:nvSpPr>
        <p:spPr>
          <a:xfrm>
            <a:off x="4716016" y="643151"/>
            <a:ext cx="3866764" cy="400110"/>
          </a:xfrm>
          <a:prstGeom prst="rect">
            <a:avLst/>
          </a:prstGeom>
          <a:noFill/>
        </p:spPr>
        <p:txBody>
          <a:bodyPr wrap="none" rtlCol="1">
            <a:spAutoFit/>
          </a:bodyPr>
          <a:lstStyle/>
          <a:p>
            <a:r>
              <a:rPr lang="fa-IR" sz="2000" b="1" dirty="0" smtClean="0">
                <a:solidFill>
                  <a:schemeClr val="bg1"/>
                </a:solidFill>
                <a:cs typeface="2  Farnaz" panose="00000400000000000000" pitchFamily="2" charset="-78"/>
                <a:hlinkClick r:id="rId3"/>
              </a:rPr>
              <a:t>سراب در گذر دوران : </a:t>
            </a:r>
            <a:r>
              <a:rPr lang="fa-IR" sz="2000" b="1" dirty="0">
                <a:solidFill>
                  <a:schemeClr val="bg1"/>
                </a:solidFill>
                <a:cs typeface="2  Farnaz" panose="00000400000000000000" pitchFamily="2" charset="-78"/>
                <a:hlinkClick r:id="rId3"/>
              </a:rPr>
              <a:t>دوره </a:t>
            </a:r>
            <a:r>
              <a:rPr lang="fa-IR" sz="2000" b="1" dirty="0" smtClean="0">
                <a:solidFill>
                  <a:schemeClr val="bg1"/>
                </a:solidFill>
                <a:cs typeface="2  Farnaz" panose="00000400000000000000" pitchFamily="2" charset="-78"/>
              </a:rPr>
              <a:t>قرون اسلامی</a:t>
            </a:r>
            <a:endParaRPr lang="fa-IR" sz="2000" dirty="0">
              <a:solidFill>
                <a:schemeClr val="bg1"/>
              </a:solidFill>
              <a:cs typeface="2  Farnaz" panose="00000400000000000000" pitchFamily="2" charset="-78"/>
            </a:endParaRPr>
          </a:p>
        </p:txBody>
      </p:sp>
      <p:sp>
        <p:nvSpPr>
          <p:cNvPr id="12" name="TextBox 11"/>
          <p:cNvSpPr txBox="1"/>
          <p:nvPr/>
        </p:nvSpPr>
        <p:spPr>
          <a:xfrm>
            <a:off x="1979712" y="2837650"/>
            <a:ext cx="3713124" cy="2031325"/>
          </a:xfrm>
          <a:prstGeom prst="rect">
            <a:avLst/>
          </a:prstGeom>
          <a:noFill/>
        </p:spPr>
        <p:txBody>
          <a:bodyPr wrap="square" rtlCol="1">
            <a:spAutoFit/>
          </a:bodyPr>
          <a:lstStyle/>
          <a:p>
            <a:pPr algn="just"/>
            <a:r>
              <a:rPr lang="ar-SA" dirty="0">
                <a:solidFill>
                  <a:schemeClr val="bg1"/>
                </a:solidFill>
                <a:cs typeface="2  Farnaz" panose="00000400000000000000" pitchFamily="2" charset="-78"/>
              </a:rPr>
              <a:t>در حملات چنگيزخان به آذربايجان ، سراب نيز سهم كافي از ترك تازي آنها ديده به شدت قتل و غارت مي شود در زمستان سال 617 هجري قمري ، گروهي از لشكريان مغول كه در تعقيب خوارزمشاه بودند شهرهاي آذربايجان از جمله سراب را غارت كرده مردم را از دم تيغ مي گذرانند .</a:t>
            </a:r>
            <a:endParaRPr lang="fa-IR" dirty="0">
              <a:solidFill>
                <a:schemeClr val="bg1"/>
              </a:solidFill>
              <a:cs typeface="2  Farnaz" panose="00000400000000000000" pitchFamily="2" charset="-78"/>
            </a:endParaRPr>
          </a:p>
        </p:txBody>
      </p:sp>
    </p:spTree>
    <p:extLst>
      <p:ext uri="{BB962C8B-B14F-4D97-AF65-F5344CB8AC3E}">
        <p14:creationId xmlns:p14="http://schemas.microsoft.com/office/powerpoint/2010/main" val="21256443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7" name="TextBox 6"/>
          <p:cNvSpPr txBox="1"/>
          <p:nvPr/>
        </p:nvSpPr>
        <p:spPr>
          <a:xfrm>
            <a:off x="3886147" y="590915"/>
            <a:ext cx="4985660" cy="461665"/>
          </a:xfrm>
          <a:prstGeom prst="rect">
            <a:avLst/>
          </a:prstGeom>
          <a:noFill/>
        </p:spPr>
        <p:txBody>
          <a:bodyPr wrap="none" rtlCol="0">
            <a:spAutoFit/>
          </a:bodyPr>
          <a:lstStyle/>
          <a:p>
            <a:r>
              <a:rPr lang="fa-IR" sz="2400" dirty="0" smtClean="0">
                <a:solidFill>
                  <a:schemeClr val="bg1"/>
                </a:solidFill>
                <a:cs typeface="2  Arabic Style" pitchFamily="2" charset="-78"/>
              </a:rPr>
              <a:t>گذری مختصر بر شناخت صنایع دستی شهرستان سراب:</a:t>
            </a:r>
            <a:endParaRPr lang="en-US" sz="2400" dirty="0">
              <a:solidFill>
                <a:schemeClr val="bg1"/>
              </a:solidFill>
              <a:cs typeface="2  Arabic Style" pitchFamily="2" charset="-7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310" y="1144913"/>
            <a:ext cx="3220183" cy="1811353"/>
          </a:xfrm>
          <a:prstGeom prst="rect">
            <a:avLst/>
          </a:prstGeom>
        </p:spPr>
      </p:pic>
      <p:sp>
        <p:nvSpPr>
          <p:cNvPr id="9" name="TextBox 8"/>
          <p:cNvSpPr txBox="1"/>
          <p:nvPr/>
        </p:nvSpPr>
        <p:spPr>
          <a:xfrm>
            <a:off x="4304746" y="2679267"/>
            <a:ext cx="445955" cy="369332"/>
          </a:xfrm>
          <a:prstGeom prst="rect">
            <a:avLst/>
          </a:prstGeom>
          <a:noFill/>
        </p:spPr>
        <p:txBody>
          <a:bodyPr wrap="none" rtlCol="1">
            <a:spAutoFit/>
          </a:bodyPr>
          <a:lstStyle/>
          <a:p>
            <a:r>
              <a:rPr lang="fa-IR" dirty="0" smtClean="0">
                <a:cs typeface="2  Davat" panose="00000400000000000000" pitchFamily="2" charset="-78"/>
              </a:rPr>
              <a:t>قالی</a:t>
            </a:r>
            <a:endParaRPr lang="fa-IR" dirty="0">
              <a:cs typeface="2  Davat" panose="00000400000000000000" pitchFamily="2" charset="-78"/>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203" y="1498105"/>
            <a:ext cx="4458956" cy="1988342"/>
          </a:xfrm>
          <a:prstGeom prst="rect">
            <a:avLst/>
          </a:prstGeom>
        </p:spPr>
      </p:pic>
      <p:sp>
        <p:nvSpPr>
          <p:cNvPr id="14" name="TextBox 13"/>
          <p:cNvSpPr txBox="1"/>
          <p:nvPr/>
        </p:nvSpPr>
        <p:spPr>
          <a:xfrm>
            <a:off x="7743875" y="1498105"/>
            <a:ext cx="1080744" cy="369332"/>
          </a:xfrm>
          <a:prstGeom prst="rect">
            <a:avLst/>
          </a:prstGeom>
          <a:noFill/>
        </p:spPr>
        <p:txBody>
          <a:bodyPr wrap="none" rtlCol="1">
            <a:spAutoFit/>
          </a:bodyPr>
          <a:lstStyle/>
          <a:p>
            <a:r>
              <a:rPr lang="fa-IR" dirty="0" smtClean="0">
                <a:cs typeface="2  Davat" panose="00000400000000000000" pitchFamily="2" charset="-78"/>
              </a:rPr>
              <a:t>فرش مشایخی</a:t>
            </a:r>
            <a:endParaRPr lang="fa-IR" dirty="0">
              <a:cs typeface="2  Davat" panose="00000400000000000000" pitchFamily="2" charset="-78"/>
            </a:endParaRPr>
          </a:p>
        </p:txBody>
      </p:sp>
      <p:sp>
        <p:nvSpPr>
          <p:cNvPr id="15" name="Rectangle 2"/>
          <p:cNvSpPr>
            <a:spLocks noChangeArrowheads="1"/>
          </p:cNvSpPr>
          <p:nvPr/>
        </p:nvSpPr>
        <p:spPr bwMode="auto">
          <a:xfrm>
            <a:off x="2411760" y="3438452"/>
            <a:ext cx="4505021" cy="1569660"/>
          </a:xfrm>
          <a:prstGeom prst="rect">
            <a:avLst/>
          </a:prstGeo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ar-SA" sz="1600" b="0"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rPr>
              <a:t>نقشه هاي </a:t>
            </a:r>
            <a:r>
              <a:rPr kumimoji="0" lang="fa-IR" sz="1600" b="0"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rPr>
              <a:t> فرش</a:t>
            </a:r>
            <a:r>
              <a:rPr kumimoji="0" lang="ar-SA" sz="1600" b="0"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rPr>
              <a:t> رايج در سطح منطقه عبارتنداز: قلمي-  شتري- ماهي- مهربان وشربيان.البته درگذشته صنايع دستي ديگري مثل سفالگري وچاقوسازي دراين شهرستان مرسوم بوده كه بدليل عدم توجه ازبين رفته است</a:t>
            </a:r>
            <a:r>
              <a:rPr kumimoji="0" lang="fa-IR" sz="1600" b="0"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rPr>
              <a:t> .</a:t>
            </a:r>
            <a:endParaRPr kumimoji="0" lang="fa-IR" sz="1200" b="0" i="0" u="none" strike="noStrike" cap="none" normalizeH="0" baseline="0" dirty="0" smtClean="0">
              <a:ln>
                <a:noFill/>
              </a:ln>
              <a:solidFill>
                <a:schemeClr val="bg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rPr>
              <a:t> </a:t>
            </a:r>
            <a:r>
              <a:rPr kumimoji="0" lang="fa-IR" sz="1600" b="1" i="0" u="none" strike="noStrike" cap="none" normalizeH="0" baseline="0" dirty="0" smtClean="0" bmk="">
                <a:ln>
                  <a:noFill/>
                </a:ln>
                <a:solidFill>
                  <a:schemeClr val="bg1"/>
                </a:solidFill>
                <a:effectLst/>
                <a:latin typeface="Tahoma" panose="020B0604030504040204" pitchFamily="34" charset="0"/>
                <a:cs typeface="Tahoma" panose="020B0604030504040204" pitchFamily="34" charset="0"/>
              </a:rPr>
              <a:t> </a:t>
            </a:r>
            <a:endParaRPr kumimoji="0" lang="fa-IR" sz="1600" b="1" i="0" u="none" strike="noStrike" cap="none" normalizeH="0" baseline="0" dirty="0" smtClean="0">
              <a:ln>
                <a:noFill/>
              </a:ln>
              <a:solidFill>
                <a:schemeClr val="bg1"/>
              </a:solidFill>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4315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wipe(down)">
                                      <p:cBhvr>
                                        <p:cTn id="39" dur="580">
                                          <p:stCondLst>
                                            <p:cond delay="0"/>
                                          </p:stCondLst>
                                        </p:cTn>
                                        <p:tgtEl>
                                          <p:spTgt spid="15">
                                            <p:bg/>
                                          </p:spTgt>
                                        </p:tgtEl>
                                      </p:cBhvr>
                                    </p:animEffect>
                                    <p:anim calcmode="lin" valueType="num">
                                      <p:cBhvr>
                                        <p:cTn id="40" dur="1822" tmFilter="0,0; 0.14,0.36; 0.43,0.73; 0.71,0.91; 1.0,1.0">
                                          <p:stCondLst>
                                            <p:cond delay="0"/>
                                          </p:stCondLst>
                                        </p:cTn>
                                        <p:tgtEl>
                                          <p:spTgt spid="15">
                                            <p:bg/>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bg/>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bg/>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bg/>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bg/>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bg/>
                                          </p:spTgt>
                                        </p:tgtEl>
                                      </p:cBhvr>
                                      <p:to x="100000" y="60000"/>
                                    </p:animScale>
                                    <p:animScale>
                                      <p:cBhvr>
                                        <p:cTn id="46" dur="166" decel="50000">
                                          <p:stCondLst>
                                            <p:cond delay="676"/>
                                          </p:stCondLst>
                                        </p:cTn>
                                        <p:tgtEl>
                                          <p:spTgt spid="15">
                                            <p:bg/>
                                          </p:spTgt>
                                        </p:tgtEl>
                                      </p:cBhvr>
                                      <p:to x="100000" y="100000"/>
                                    </p:animScale>
                                    <p:animScale>
                                      <p:cBhvr>
                                        <p:cTn id="47" dur="26">
                                          <p:stCondLst>
                                            <p:cond delay="1312"/>
                                          </p:stCondLst>
                                        </p:cTn>
                                        <p:tgtEl>
                                          <p:spTgt spid="15">
                                            <p:bg/>
                                          </p:spTgt>
                                        </p:tgtEl>
                                      </p:cBhvr>
                                      <p:to x="100000" y="80000"/>
                                    </p:animScale>
                                    <p:animScale>
                                      <p:cBhvr>
                                        <p:cTn id="48" dur="166" decel="50000">
                                          <p:stCondLst>
                                            <p:cond delay="1338"/>
                                          </p:stCondLst>
                                        </p:cTn>
                                        <p:tgtEl>
                                          <p:spTgt spid="15">
                                            <p:bg/>
                                          </p:spTgt>
                                        </p:tgtEl>
                                      </p:cBhvr>
                                      <p:to x="100000" y="100000"/>
                                    </p:animScale>
                                    <p:animScale>
                                      <p:cBhvr>
                                        <p:cTn id="49" dur="26">
                                          <p:stCondLst>
                                            <p:cond delay="1642"/>
                                          </p:stCondLst>
                                        </p:cTn>
                                        <p:tgtEl>
                                          <p:spTgt spid="15">
                                            <p:bg/>
                                          </p:spTgt>
                                        </p:tgtEl>
                                      </p:cBhvr>
                                      <p:to x="100000" y="90000"/>
                                    </p:animScale>
                                    <p:animScale>
                                      <p:cBhvr>
                                        <p:cTn id="50" dur="166" decel="50000">
                                          <p:stCondLst>
                                            <p:cond delay="1668"/>
                                          </p:stCondLst>
                                        </p:cTn>
                                        <p:tgtEl>
                                          <p:spTgt spid="15">
                                            <p:bg/>
                                          </p:spTgt>
                                        </p:tgtEl>
                                      </p:cBhvr>
                                      <p:to x="100000" y="100000"/>
                                    </p:animScale>
                                    <p:animScale>
                                      <p:cBhvr>
                                        <p:cTn id="51" dur="26">
                                          <p:stCondLst>
                                            <p:cond delay="1808"/>
                                          </p:stCondLst>
                                        </p:cTn>
                                        <p:tgtEl>
                                          <p:spTgt spid="15">
                                            <p:bg/>
                                          </p:spTgt>
                                        </p:tgtEl>
                                      </p:cBhvr>
                                      <p:to x="100000" y="95000"/>
                                    </p:animScale>
                                    <p:animScale>
                                      <p:cBhvr>
                                        <p:cTn id="52" dur="166" decel="50000">
                                          <p:stCondLst>
                                            <p:cond delay="1834"/>
                                          </p:stCondLst>
                                        </p:cTn>
                                        <p:tgtEl>
                                          <p:spTgt spid="15">
                                            <p:bg/>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wipe(down)">
                                      <p:cBhvr>
                                        <p:cTn id="55" dur="580">
                                          <p:stCondLst>
                                            <p:cond delay="0"/>
                                          </p:stCondLst>
                                        </p:cTn>
                                        <p:tgtEl>
                                          <p:spTgt spid="15">
                                            <p:txEl>
                                              <p:pRg st="0" end="0"/>
                                            </p:txEl>
                                          </p:spTgt>
                                        </p:tgtEl>
                                      </p:cBhvr>
                                    </p:animEffect>
                                    <p:anim calcmode="lin" valueType="num">
                                      <p:cBhvr>
                                        <p:cTn id="56"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xEl>
                                              <p:pRg st="0" end="0"/>
                                            </p:txEl>
                                          </p:spTgt>
                                        </p:tgtEl>
                                      </p:cBhvr>
                                      <p:to x="100000" y="60000"/>
                                    </p:animScale>
                                    <p:animScale>
                                      <p:cBhvr>
                                        <p:cTn id="62" dur="166" decel="50000">
                                          <p:stCondLst>
                                            <p:cond delay="676"/>
                                          </p:stCondLst>
                                        </p:cTn>
                                        <p:tgtEl>
                                          <p:spTgt spid="15">
                                            <p:txEl>
                                              <p:pRg st="0" end="0"/>
                                            </p:txEl>
                                          </p:spTgt>
                                        </p:tgtEl>
                                      </p:cBhvr>
                                      <p:to x="100000" y="100000"/>
                                    </p:animScale>
                                    <p:animScale>
                                      <p:cBhvr>
                                        <p:cTn id="63" dur="26">
                                          <p:stCondLst>
                                            <p:cond delay="1312"/>
                                          </p:stCondLst>
                                        </p:cTn>
                                        <p:tgtEl>
                                          <p:spTgt spid="15">
                                            <p:txEl>
                                              <p:pRg st="0" end="0"/>
                                            </p:txEl>
                                          </p:spTgt>
                                        </p:tgtEl>
                                      </p:cBhvr>
                                      <p:to x="100000" y="80000"/>
                                    </p:animScale>
                                    <p:animScale>
                                      <p:cBhvr>
                                        <p:cTn id="64" dur="166" decel="50000">
                                          <p:stCondLst>
                                            <p:cond delay="1338"/>
                                          </p:stCondLst>
                                        </p:cTn>
                                        <p:tgtEl>
                                          <p:spTgt spid="15">
                                            <p:txEl>
                                              <p:pRg st="0" end="0"/>
                                            </p:txEl>
                                          </p:spTgt>
                                        </p:tgtEl>
                                      </p:cBhvr>
                                      <p:to x="100000" y="100000"/>
                                    </p:animScale>
                                    <p:animScale>
                                      <p:cBhvr>
                                        <p:cTn id="65" dur="26">
                                          <p:stCondLst>
                                            <p:cond delay="1642"/>
                                          </p:stCondLst>
                                        </p:cTn>
                                        <p:tgtEl>
                                          <p:spTgt spid="15">
                                            <p:txEl>
                                              <p:pRg st="0" end="0"/>
                                            </p:txEl>
                                          </p:spTgt>
                                        </p:tgtEl>
                                      </p:cBhvr>
                                      <p:to x="100000" y="90000"/>
                                    </p:animScale>
                                    <p:animScale>
                                      <p:cBhvr>
                                        <p:cTn id="66" dur="166" decel="50000">
                                          <p:stCondLst>
                                            <p:cond delay="1668"/>
                                          </p:stCondLst>
                                        </p:cTn>
                                        <p:tgtEl>
                                          <p:spTgt spid="15">
                                            <p:txEl>
                                              <p:pRg st="0" end="0"/>
                                            </p:txEl>
                                          </p:spTgt>
                                        </p:tgtEl>
                                      </p:cBhvr>
                                      <p:to x="100000" y="100000"/>
                                    </p:animScale>
                                    <p:animScale>
                                      <p:cBhvr>
                                        <p:cTn id="67" dur="26">
                                          <p:stCondLst>
                                            <p:cond delay="1808"/>
                                          </p:stCondLst>
                                        </p:cTn>
                                        <p:tgtEl>
                                          <p:spTgt spid="15">
                                            <p:txEl>
                                              <p:pRg st="0" end="0"/>
                                            </p:txEl>
                                          </p:spTgt>
                                        </p:tgtEl>
                                      </p:cBhvr>
                                      <p:to x="100000" y="95000"/>
                                    </p:animScale>
                                    <p:animScale>
                                      <p:cBhvr>
                                        <p:cTn id="68" dur="166" decel="50000">
                                          <p:stCondLst>
                                            <p:cond delay="1834"/>
                                          </p:stCondLst>
                                        </p:cTn>
                                        <p:tgtEl>
                                          <p:spTgt spid="15">
                                            <p:txEl>
                                              <p:pRg st="0" end="0"/>
                                            </p:txEl>
                                          </p:spTgt>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5">
                                            <p:txEl>
                                              <p:pRg st="1" end="1"/>
                                            </p:txEl>
                                          </p:spTgt>
                                        </p:tgtEl>
                                        <p:attrNameLst>
                                          <p:attrName>style.visibility</p:attrName>
                                        </p:attrNameLst>
                                      </p:cBhvr>
                                      <p:to>
                                        <p:strVal val="visible"/>
                                      </p:to>
                                    </p:set>
                                    <p:animEffect transition="in" filter="wipe(down)">
                                      <p:cBhvr>
                                        <p:cTn id="71" dur="580">
                                          <p:stCondLst>
                                            <p:cond delay="0"/>
                                          </p:stCondLst>
                                        </p:cTn>
                                        <p:tgtEl>
                                          <p:spTgt spid="15">
                                            <p:txEl>
                                              <p:pRg st="1" end="1"/>
                                            </p:txEl>
                                          </p:spTgt>
                                        </p:tgtEl>
                                      </p:cBhvr>
                                    </p:animEffect>
                                    <p:anim calcmode="lin" valueType="num">
                                      <p:cBhvr>
                                        <p:cTn id="72" dur="1822" tmFilter="0,0; 0.14,0.36; 0.43,0.73; 0.71,0.91; 1.0,1.0">
                                          <p:stCondLst>
                                            <p:cond delay="0"/>
                                          </p:stCondLst>
                                        </p:cTn>
                                        <p:tgtEl>
                                          <p:spTgt spid="15">
                                            <p:txEl>
                                              <p:pRg st="1" end="1"/>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xEl>
                                              <p:pRg st="1" end="1"/>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xEl>
                                              <p:pRg st="1" end="1"/>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xEl>
                                              <p:pRg st="1" end="1"/>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xEl>
                                              <p:pRg st="1" end="1"/>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xEl>
                                              <p:pRg st="1" end="1"/>
                                            </p:txEl>
                                          </p:spTgt>
                                        </p:tgtEl>
                                      </p:cBhvr>
                                      <p:to x="100000" y="60000"/>
                                    </p:animScale>
                                    <p:animScale>
                                      <p:cBhvr>
                                        <p:cTn id="78" dur="166" decel="50000">
                                          <p:stCondLst>
                                            <p:cond delay="676"/>
                                          </p:stCondLst>
                                        </p:cTn>
                                        <p:tgtEl>
                                          <p:spTgt spid="15">
                                            <p:txEl>
                                              <p:pRg st="1" end="1"/>
                                            </p:txEl>
                                          </p:spTgt>
                                        </p:tgtEl>
                                      </p:cBhvr>
                                      <p:to x="100000" y="100000"/>
                                    </p:animScale>
                                    <p:animScale>
                                      <p:cBhvr>
                                        <p:cTn id="79" dur="26">
                                          <p:stCondLst>
                                            <p:cond delay="1312"/>
                                          </p:stCondLst>
                                        </p:cTn>
                                        <p:tgtEl>
                                          <p:spTgt spid="15">
                                            <p:txEl>
                                              <p:pRg st="1" end="1"/>
                                            </p:txEl>
                                          </p:spTgt>
                                        </p:tgtEl>
                                      </p:cBhvr>
                                      <p:to x="100000" y="80000"/>
                                    </p:animScale>
                                    <p:animScale>
                                      <p:cBhvr>
                                        <p:cTn id="80" dur="166" decel="50000">
                                          <p:stCondLst>
                                            <p:cond delay="1338"/>
                                          </p:stCondLst>
                                        </p:cTn>
                                        <p:tgtEl>
                                          <p:spTgt spid="15">
                                            <p:txEl>
                                              <p:pRg st="1" end="1"/>
                                            </p:txEl>
                                          </p:spTgt>
                                        </p:tgtEl>
                                      </p:cBhvr>
                                      <p:to x="100000" y="100000"/>
                                    </p:animScale>
                                    <p:animScale>
                                      <p:cBhvr>
                                        <p:cTn id="81" dur="26">
                                          <p:stCondLst>
                                            <p:cond delay="1642"/>
                                          </p:stCondLst>
                                        </p:cTn>
                                        <p:tgtEl>
                                          <p:spTgt spid="15">
                                            <p:txEl>
                                              <p:pRg st="1" end="1"/>
                                            </p:txEl>
                                          </p:spTgt>
                                        </p:tgtEl>
                                      </p:cBhvr>
                                      <p:to x="100000" y="90000"/>
                                    </p:animScale>
                                    <p:animScale>
                                      <p:cBhvr>
                                        <p:cTn id="82" dur="166" decel="50000">
                                          <p:stCondLst>
                                            <p:cond delay="1668"/>
                                          </p:stCondLst>
                                        </p:cTn>
                                        <p:tgtEl>
                                          <p:spTgt spid="15">
                                            <p:txEl>
                                              <p:pRg st="1" end="1"/>
                                            </p:txEl>
                                          </p:spTgt>
                                        </p:tgtEl>
                                      </p:cBhvr>
                                      <p:to x="100000" y="100000"/>
                                    </p:animScale>
                                    <p:animScale>
                                      <p:cBhvr>
                                        <p:cTn id="83" dur="26">
                                          <p:stCondLst>
                                            <p:cond delay="1808"/>
                                          </p:stCondLst>
                                        </p:cTn>
                                        <p:tgtEl>
                                          <p:spTgt spid="15">
                                            <p:txEl>
                                              <p:pRg st="1" end="1"/>
                                            </p:txEl>
                                          </p:spTgt>
                                        </p:tgtEl>
                                      </p:cBhvr>
                                      <p:to x="100000" y="95000"/>
                                    </p:animScale>
                                    <p:animScale>
                                      <p:cBhvr>
                                        <p:cTn id="84" dur="166" decel="50000">
                                          <p:stCondLst>
                                            <p:cond delay="1834"/>
                                          </p:stCondLst>
                                        </p:cTn>
                                        <p:tgtEl>
                                          <p:spTgt spid="15">
                                            <p:txEl>
                                              <p:pRg st="1" end="1"/>
                                            </p:txEl>
                                          </p:spTgt>
                                        </p:tgtEl>
                                      </p:cBhvr>
                                      <p:to x="100000" y="100000"/>
                                    </p:animScale>
                                  </p:childTnLst>
                                </p:cTn>
                              </p:par>
                              <p:par>
                                <p:cTn id="85" presetID="16" presetClass="entr" presetSubtype="21"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barn(inVertical)">
                                      <p:cBhvr>
                                        <p:cTn id="8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l="-2000" r="-2000"/>
          </a:stretch>
        </a:blipFill>
        <a:effectLst/>
      </p:bgPr>
    </p:bg>
    <p:spTree>
      <p:nvGrpSpPr>
        <p:cNvPr id="1" name=""/>
        <p:cNvGrpSpPr/>
        <p:nvPr/>
      </p:nvGrpSpPr>
      <p:grpSpPr>
        <a:xfrm>
          <a:off x="0" y="0"/>
          <a:ext cx="0" cy="0"/>
          <a:chOff x="0" y="0"/>
          <a:chExt cx="0" cy="0"/>
        </a:xfrm>
      </p:grpSpPr>
      <p:sp>
        <p:nvSpPr>
          <p:cNvPr id="8" name="TextBox 7"/>
          <p:cNvSpPr txBox="1"/>
          <p:nvPr/>
        </p:nvSpPr>
        <p:spPr>
          <a:xfrm>
            <a:off x="5454145" y="411510"/>
            <a:ext cx="3230372" cy="646331"/>
          </a:xfrm>
          <a:prstGeom prst="rect">
            <a:avLst/>
          </a:prstGeom>
          <a:noFill/>
        </p:spPr>
        <p:txBody>
          <a:bodyPr wrap="none" rtlCol="0">
            <a:spAutoFit/>
          </a:bodyPr>
          <a:lstStyle/>
          <a:p>
            <a:r>
              <a:rPr lang="fa-IR" sz="3600" dirty="0" smtClean="0">
                <a:solidFill>
                  <a:schemeClr val="bg1"/>
                </a:solidFill>
                <a:cs typeface="2  Farnaz" pitchFamily="2" charset="-78"/>
              </a:rPr>
              <a:t>فصل اول: شناخت</a:t>
            </a:r>
            <a:endParaRPr lang="en-US" sz="3600" dirty="0">
              <a:solidFill>
                <a:schemeClr val="bg1"/>
              </a:solidFill>
              <a:cs typeface="2  Farnaz" pitchFamily="2" charset="-78"/>
            </a:endParaRPr>
          </a:p>
        </p:txBody>
      </p:sp>
      <p:sp>
        <p:nvSpPr>
          <p:cNvPr id="2" name="TextBox 1"/>
          <p:cNvSpPr txBox="1"/>
          <p:nvPr/>
        </p:nvSpPr>
        <p:spPr>
          <a:xfrm>
            <a:off x="2555776" y="1491630"/>
            <a:ext cx="3302507" cy="461665"/>
          </a:xfrm>
          <a:prstGeom prst="rect">
            <a:avLst/>
          </a:prstGeom>
          <a:noFill/>
        </p:spPr>
        <p:txBody>
          <a:bodyPr wrap="none" rtlCol="0">
            <a:spAutoFit/>
          </a:bodyPr>
          <a:lstStyle/>
          <a:p>
            <a:r>
              <a:rPr lang="fa-IR" sz="2400" dirty="0" smtClean="0">
                <a:solidFill>
                  <a:srgbClr val="FF0000"/>
                </a:solidFill>
                <a:cs typeface="2  Farnaz" pitchFamily="2" charset="-78"/>
              </a:rPr>
              <a:t>(شناخت مسجد جامع سراب)</a:t>
            </a:r>
            <a:endParaRPr lang="en-US" sz="2400" dirty="0">
              <a:solidFill>
                <a:srgbClr val="FF0000"/>
              </a:solidFill>
              <a:cs typeface="2  Farnaz" pitchFamily="2" charset="-78"/>
            </a:endParaRPr>
          </a:p>
        </p:txBody>
      </p:sp>
      <p:sp>
        <p:nvSpPr>
          <p:cNvPr id="4" name="TextBox 3"/>
          <p:cNvSpPr txBox="1"/>
          <p:nvPr/>
        </p:nvSpPr>
        <p:spPr>
          <a:xfrm>
            <a:off x="3563888" y="705935"/>
            <a:ext cx="1015021" cy="369332"/>
          </a:xfrm>
          <a:prstGeom prst="rect">
            <a:avLst/>
          </a:prstGeom>
          <a:noFill/>
        </p:spPr>
        <p:txBody>
          <a:bodyPr wrap="none" rtlCol="0">
            <a:spAutoFit/>
          </a:bodyPr>
          <a:lstStyle/>
          <a:p>
            <a:r>
              <a:rPr lang="fa-IR" dirty="0" smtClean="0">
                <a:solidFill>
                  <a:srgbClr val="00FF00"/>
                </a:solidFill>
                <a:cs typeface="2  Farnaz" pitchFamily="2" charset="-78"/>
              </a:rPr>
              <a:t>بخش دوم</a:t>
            </a:r>
            <a:endParaRPr lang="en-US" dirty="0">
              <a:solidFill>
                <a:srgbClr val="00FF00"/>
              </a:solidFill>
              <a:cs typeface="2  Farnaz" pitchFamily="2" charset="-78"/>
            </a:endParaRPr>
          </a:p>
        </p:txBody>
      </p:sp>
    </p:spTree>
    <p:extLst>
      <p:ext uri="{BB962C8B-B14F-4D97-AF65-F5344CB8AC3E}">
        <p14:creationId xmlns:p14="http://schemas.microsoft.com/office/powerpoint/2010/main" val="8508467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3995936" y="618242"/>
            <a:ext cx="2093843" cy="369332"/>
          </a:xfrm>
          <a:prstGeom prst="rect">
            <a:avLst/>
          </a:prstGeom>
        </p:spPr>
        <p:txBody>
          <a:bodyPr wrap="none">
            <a:spAutoFit/>
          </a:bodyPr>
          <a:lstStyle/>
          <a:p>
            <a:r>
              <a:rPr lang="fa-IR" dirty="0" smtClean="0">
                <a:solidFill>
                  <a:srgbClr val="FF0000"/>
                </a:solidFill>
                <a:cs typeface="2  Elham" pitchFamily="2" charset="-78"/>
              </a:rPr>
              <a:t>شناخت مسجد جامع سراب</a:t>
            </a:r>
            <a:endParaRPr lang="en-US" dirty="0">
              <a:solidFill>
                <a:srgbClr val="FF0000"/>
              </a:solidFill>
              <a:cs typeface="2  Elham" pitchFamily="2" charset="-78"/>
            </a:endParaRPr>
          </a:p>
        </p:txBody>
      </p:sp>
      <p:graphicFrame>
        <p:nvGraphicFramePr>
          <p:cNvPr id="12" name="Table 11"/>
          <p:cNvGraphicFramePr>
            <a:graphicFrameLocks noGrp="1"/>
          </p:cNvGraphicFramePr>
          <p:nvPr>
            <p:extLst>
              <p:ext uri="{D42A27DB-BD31-4B8C-83A1-F6EECF244321}">
                <p14:modId xmlns:p14="http://schemas.microsoft.com/office/powerpoint/2010/main" val="845163007"/>
              </p:ext>
            </p:extLst>
          </p:nvPr>
        </p:nvGraphicFramePr>
        <p:xfrm>
          <a:off x="1835696" y="1275606"/>
          <a:ext cx="2556184" cy="3531880"/>
        </p:xfrm>
        <a:graphic>
          <a:graphicData uri="http://schemas.openxmlformats.org/drawingml/2006/table">
            <a:tbl>
              <a:tblPr>
                <a:tableStyleId>{3C2FFA5D-87B4-456A-9821-1D502468CF0F}</a:tableStyleId>
              </a:tblPr>
              <a:tblGrid>
                <a:gridCol w="1278092"/>
                <a:gridCol w="1278092"/>
              </a:tblGrid>
              <a:tr h="328547">
                <a:tc gridSpan="2">
                  <a:txBody>
                    <a:bodyPr/>
                    <a:lstStyle/>
                    <a:p>
                      <a:pPr algn="ctr"/>
                      <a:r>
                        <a:rPr lang="ar-AE" sz="1400" dirty="0">
                          <a:effectLst/>
                          <a:cs typeface="2  Jadid" pitchFamily="2" charset="-78"/>
                        </a:rPr>
                        <a:t>مسجد جامع سراب</a:t>
                      </a:r>
                      <a:endParaRPr lang="ar-AE" sz="1400" b="1" dirty="0">
                        <a:effectLst/>
                        <a:cs typeface="2  Jadid" pitchFamily="2" charset="-78"/>
                      </a:endParaRPr>
                    </a:p>
                  </a:txBody>
                  <a:tcPr marT="34290" marB="34290" anchor="ctr"/>
                </a:tc>
                <a:tc hMerge="1">
                  <a:txBody>
                    <a:bodyPr/>
                    <a:lstStyle/>
                    <a:p>
                      <a:endParaRPr lang="en-US"/>
                    </a:p>
                  </a:txBody>
                  <a:tcPr/>
                </a:tc>
              </a:tr>
              <a:tr h="328547">
                <a:tc>
                  <a:txBody>
                    <a:bodyPr/>
                    <a:lstStyle/>
                    <a:p>
                      <a:pPr algn="r"/>
                      <a:r>
                        <a:rPr lang="ar-AE" sz="1400">
                          <a:effectLst/>
                        </a:rPr>
                        <a:t>نام</a:t>
                      </a:r>
                    </a:p>
                  </a:txBody>
                  <a:tcPr marT="34290" marB="34290" anchor="ctr"/>
                </a:tc>
                <a:tc>
                  <a:txBody>
                    <a:bodyPr/>
                    <a:lstStyle/>
                    <a:p>
                      <a:r>
                        <a:rPr lang="ar-AE" sz="1400" dirty="0"/>
                        <a:t>مسجد جامع سراب</a:t>
                      </a:r>
                    </a:p>
                  </a:txBody>
                  <a:tcPr marT="34290" marB="34290" anchor="ctr"/>
                </a:tc>
              </a:tr>
              <a:tr h="328547">
                <a:tc>
                  <a:txBody>
                    <a:bodyPr/>
                    <a:lstStyle/>
                    <a:p>
                      <a:pPr algn="r"/>
                      <a:r>
                        <a:rPr lang="ar-AE" sz="1400">
                          <a:effectLst/>
                        </a:rPr>
                        <a:t>کشور</a:t>
                      </a:r>
                    </a:p>
                  </a:txBody>
                  <a:tcPr marT="34290" marB="34290" anchor="ctr"/>
                </a:tc>
                <a:tc>
                  <a:txBody>
                    <a:bodyPr/>
                    <a:lstStyle/>
                    <a:p>
                      <a:r>
                        <a:rPr lang="ar-AE" sz="1400"/>
                        <a:t> </a:t>
                      </a:r>
                      <a:r>
                        <a:rPr lang="ar-AE" sz="1400">
                          <a:hlinkClick r:id="rId3" tooltip="ایران"/>
                        </a:rPr>
                        <a:t>ایران</a:t>
                      </a:r>
                      <a:endParaRPr lang="ar-AE" sz="1400"/>
                    </a:p>
                  </a:txBody>
                  <a:tcPr marT="34290" marB="34290" anchor="ctr"/>
                </a:tc>
              </a:tr>
              <a:tr h="574957">
                <a:tc>
                  <a:txBody>
                    <a:bodyPr/>
                    <a:lstStyle/>
                    <a:p>
                      <a:pPr algn="r"/>
                      <a:r>
                        <a:rPr lang="ar-AE" sz="1400">
                          <a:effectLst/>
                        </a:rPr>
                        <a:t>استان</a:t>
                      </a:r>
                    </a:p>
                  </a:txBody>
                  <a:tcPr marT="34290" marB="34290" anchor="ctr"/>
                </a:tc>
                <a:tc>
                  <a:txBody>
                    <a:bodyPr/>
                    <a:lstStyle/>
                    <a:p>
                      <a:r>
                        <a:rPr lang="ar-AE" sz="1400">
                          <a:hlinkClick r:id="rId4" tooltip="استان آذربایجان شرقی"/>
                        </a:rPr>
                        <a:t>استان آذربایجان شرقی</a:t>
                      </a:r>
                      <a:endParaRPr lang="ar-AE" sz="1400"/>
                    </a:p>
                  </a:txBody>
                  <a:tcPr marT="34290" marB="34290" anchor="ctr"/>
                </a:tc>
              </a:tr>
              <a:tr h="328547">
                <a:tc>
                  <a:txBody>
                    <a:bodyPr/>
                    <a:lstStyle/>
                    <a:p>
                      <a:pPr algn="r"/>
                      <a:r>
                        <a:rPr lang="ar-AE" sz="1400" dirty="0">
                          <a:effectLst/>
                        </a:rPr>
                        <a:t>شهرستان</a:t>
                      </a:r>
                    </a:p>
                  </a:txBody>
                  <a:tcPr marT="34290" marB="34290" anchor="ctr"/>
                </a:tc>
                <a:tc>
                  <a:txBody>
                    <a:bodyPr/>
                    <a:lstStyle/>
                    <a:p>
                      <a:r>
                        <a:rPr lang="ar-AE" sz="1400">
                          <a:hlinkClick r:id="rId5" tooltip="سراب"/>
                        </a:rPr>
                        <a:t>سراب</a:t>
                      </a:r>
                      <a:endParaRPr lang="ar-AE" sz="1400"/>
                    </a:p>
                  </a:txBody>
                  <a:tcPr marT="34290" marB="34290" anchor="ctr"/>
                </a:tc>
              </a:tr>
              <a:tr h="328547">
                <a:tc gridSpan="2">
                  <a:txBody>
                    <a:bodyPr/>
                    <a:lstStyle/>
                    <a:p>
                      <a:pPr algn="ctr"/>
                      <a:r>
                        <a:rPr lang="ar-AE" sz="1400" dirty="0">
                          <a:effectLst/>
                          <a:cs typeface="2  Farnaz" panose="00000400000000000000" pitchFamily="2" charset="-78"/>
                        </a:rPr>
                        <a:t>اطلاعات اثر</a:t>
                      </a:r>
                    </a:p>
                  </a:txBody>
                  <a:tcPr marT="34290" marB="34290" anchor="ctr"/>
                </a:tc>
                <a:tc hMerge="1">
                  <a:txBody>
                    <a:bodyPr/>
                    <a:lstStyle/>
                    <a:p>
                      <a:endParaRPr lang="en-US"/>
                    </a:p>
                  </a:txBody>
                  <a:tcPr/>
                </a:tc>
              </a:tr>
              <a:tr h="328547">
                <a:tc>
                  <a:txBody>
                    <a:bodyPr/>
                    <a:lstStyle/>
                    <a:p>
                      <a:pPr algn="r"/>
                      <a:r>
                        <a:rPr lang="ar-AE" sz="1400">
                          <a:effectLst/>
                        </a:rPr>
                        <a:t>کاربری</a:t>
                      </a:r>
                    </a:p>
                  </a:txBody>
                  <a:tcPr marT="34290" marB="34290" anchor="ctr"/>
                </a:tc>
                <a:tc>
                  <a:txBody>
                    <a:bodyPr/>
                    <a:lstStyle/>
                    <a:p>
                      <a:r>
                        <a:rPr lang="ar-AE" sz="1400">
                          <a:hlinkClick r:id="rId6" tooltip="مذهبی"/>
                        </a:rPr>
                        <a:t>مذهبی</a:t>
                      </a:r>
                      <a:endParaRPr lang="ar-AE" sz="1400"/>
                    </a:p>
                  </a:txBody>
                  <a:tcPr marT="34290" marB="34290" anchor="ctr"/>
                </a:tc>
              </a:tr>
              <a:tr h="328547">
                <a:tc gridSpan="2">
                  <a:txBody>
                    <a:bodyPr/>
                    <a:lstStyle/>
                    <a:p>
                      <a:pPr algn="ctr"/>
                      <a:r>
                        <a:rPr lang="ar-AE" sz="1400" dirty="0">
                          <a:effectLst/>
                          <a:cs typeface="2  Farnaz" panose="00000400000000000000" pitchFamily="2" charset="-78"/>
                        </a:rPr>
                        <a:t>اطلاعات ثبتی</a:t>
                      </a:r>
                    </a:p>
                  </a:txBody>
                  <a:tcPr marT="34290" marB="34290" anchor="ctr"/>
                </a:tc>
                <a:tc hMerge="1">
                  <a:txBody>
                    <a:bodyPr/>
                    <a:lstStyle/>
                    <a:p>
                      <a:endParaRPr lang="en-US"/>
                    </a:p>
                  </a:txBody>
                  <a:tcPr/>
                </a:tc>
              </a:tr>
              <a:tr h="328547">
                <a:tc>
                  <a:txBody>
                    <a:bodyPr/>
                    <a:lstStyle/>
                    <a:p>
                      <a:pPr algn="r"/>
                      <a:r>
                        <a:rPr lang="ar-AE" sz="1400" dirty="0">
                          <a:effectLst/>
                        </a:rPr>
                        <a:t>شمارهٔ ثبت</a:t>
                      </a:r>
                    </a:p>
                  </a:txBody>
                  <a:tcPr marT="34290" marB="34290" anchor="ctr"/>
                </a:tc>
                <a:tc>
                  <a:txBody>
                    <a:bodyPr/>
                    <a:lstStyle/>
                    <a:p>
                      <a:r>
                        <a:rPr lang="ar-AE" sz="1400" dirty="0"/>
                        <a:t>۷۹۷</a:t>
                      </a:r>
                    </a:p>
                  </a:txBody>
                  <a:tcPr marT="34290" marB="34290" anchor="ctr"/>
                </a:tc>
              </a:tr>
              <a:tr h="328547">
                <a:tc>
                  <a:txBody>
                    <a:bodyPr/>
                    <a:lstStyle/>
                    <a:p>
                      <a:pPr algn="r"/>
                      <a:r>
                        <a:rPr lang="ar-AE" sz="1400" dirty="0">
                          <a:effectLst/>
                        </a:rPr>
                        <a:t>تاریخ ثبت ملی</a:t>
                      </a:r>
                    </a:p>
                  </a:txBody>
                  <a:tcPr marT="34290" marB="34290" anchor="ctr"/>
                </a:tc>
                <a:tc>
                  <a:txBody>
                    <a:bodyPr/>
                    <a:lstStyle/>
                    <a:p>
                      <a:r>
                        <a:rPr lang="ar-AE" sz="1400" dirty="0"/>
                        <a:t>۱ فروردین ۱۳۴۷</a:t>
                      </a:r>
                    </a:p>
                  </a:txBody>
                  <a:tcPr marT="34290" marB="34290" anchor="ctr"/>
                </a:tc>
              </a:tr>
            </a:tbl>
          </a:graphicData>
        </a:graphic>
      </p:graphicFrame>
      <p:sp>
        <p:nvSpPr>
          <p:cNvPr id="16" name="Rectangle 2"/>
          <p:cNvSpPr>
            <a:spLocks noChangeArrowheads="1"/>
          </p:cNvSpPr>
          <p:nvPr/>
        </p:nvSpPr>
        <p:spPr bwMode="auto">
          <a:xfrm>
            <a:off x="4719834" y="1275606"/>
            <a:ext cx="405988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bg1"/>
                </a:solidFill>
                <a:effectLst/>
                <a:latin typeface="Arial" pitchFamily="34" charset="0"/>
                <a:cs typeface="2  Farnaz" pitchFamily="2" charset="-78"/>
              </a:rPr>
              <a:t>مسجد جامع سراب</a:t>
            </a:r>
            <a:r>
              <a:rPr kumimoji="0" lang="fa-IR" sz="1600" b="0" i="0" u="none" strike="noStrike" cap="none" normalizeH="0" baseline="0" dirty="0" smtClean="0">
                <a:ln>
                  <a:noFill/>
                </a:ln>
                <a:solidFill>
                  <a:schemeClr val="bg1"/>
                </a:solidFill>
                <a:effectLst/>
                <a:latin typeface="Arial" pitchFamily="34" charset="0"/>
                <a:cs typeface="2  Farnaz" pitchFamily="2" charset="-78"/>
              </a:rPr>
              <a:t> مربوط به سده ۹ </a:t>
            </a:r>
            <a:r>
              <a:rPr kumimoji="0" lang="fa-IR" sz="1600" b="0" i="0" u="none" strike="noStrike" cap="none" normalizeH="0" baseline="0" dirty="0" smtClean="0">
                <a:ln>
                  <a:noFill/>
                </a:ln>
                <a:solidFill>
                  <a:schemeClr val="bg1"/>
                </a:solidFill>
                <a:effectLst/>
                <a:latin typeface="Arial" pitchFamily="34" charset="0"/>
                <a:cs typeface="2  Farnaz" pitchFamily="2" charset="-78"/>
                <a:hlinkClick r:id="rId7" tooltip="ه. ق."/>
              </a:rPr>
              <a:t>ه. ق.</a:t>
            </a:r>
            <a:r>
              <a:rPr kumimoji="0" lang="fa-IR" sz="1600" b="0" i="0" u="none" strike="noStrike" cap="none" normalizeH="0" baseline="0" dirty="0" smtClean="0">
                <a:ln>
                  <a:noFill/>
                </a:ln>
                <a:solidFill>
                  <a:schemeClr val="bg1"/>
                </a:solidFill>
                <a:effectLst/>
                <a:latin typeface="Arial" pitchFamily="34" charset="0"/>
                <a:cs typeface="2  Farnaz" pitchFamily="2" charset="-78"/>
              </a:rPr>
              <a:t> است و در </a:t>
            </a:r>
            <a:r>
              <a:rPr kumimoji="0" lang="fa-IR" sz="1600" b="0" i="0" u="none" strike="noStrike" cap="none" normalizeH="0" baseline="0" dirty="0" smtClean="0">
                <a:ln>
                  <a:noFill/>
                </a:ln>
                <a:solidFill>
                  <a:schemeClr val="bg1"/>
                </a:solidFill>
                <a:effectLst/>
                <a:latin typeface="Arial" pitchFamily="34" charset="0"/>
                <a:cs typeface="2  Farnaz" pitchFamily="2" charset="-78"/>
                <a:hlinkClick r:id="rId5" tooltip="سراب"/>
              </a:rPr>
              <a:t>سراب</a:t>
            </a:r>
            <a:r>
              <a:rPr kumimoji="0" lang="fa-IR" sz="1600" b="0" i="0" u="none" strike="noStrike" cap="none" normalizeH="0" baseline="0" dirty="0" smtClean="0">
                <a:ln>
                  <a:noFill/>
                </a:ln>
                <a:solidFill>
                  <a:schemeClr val="bg1"/>
                </a:solidFill>
                <a:effectLst/>
                <a:latin typeface="Arial" pitchFamily="34" charset="0"/>
                <a:cs typeface="2  Farnaz" pitchFamily="2" charset="-78"/>
              </a:rPr>
              <a:t>، خیابان امام خمینی، داخل بافت قدیمی واقع شده و این اثر در تاریخ ۱ فروردین ۱۳۴۷ با </a:t>
            </a:r>
            <a:r>
              <a:rPr kumimoji="0" lang="fa-IR" sz="1600" b="0" i="0" u="none" strike="noStrike" cap="none" normalizeH="0" baseline="0" dirty="0" smtClean="0">
                <a:ln>
                  <a:noFill/>
                </a:ln>
                <a:solidFill>
                  <a:schemeClr val="bg1"/>
                </a:solidFill>
                <a:effectLst/>
                <a:latin typeface="Arial" pitchFamily="34" charset="0"/>
                <a:cs typeface="2  Farnaz" pitchFamily="2" charset="-78"/>
                <a:hlinkClick r:id="rId8" tooltip="شماره ثبت"/>
              </a:rPr>
              <a:t>شماره ثبت</a:t>
            </a:r>
            <a:r>
              <a:rPr kumimoji="0" lang="fa-IR" sz="1600" b="0" i="0" u="none" strike="noStrike" cap="none" normalizeH="0" baseline="0" dirty="0" smtClean="0">
                <a:ln>
                  <a:noFill/>
                </a:ln>
                <a:solidFill>
                  <a:schemeClr val="bg1"/>
                </a:solidFill>
                <a:effectLst/>
                <a:latin typeface="Arial" pitchFamily="34" charset="0"/>
                <a:cs typeface="2  Farnaz" pitchFamily="2" charset="-78"/>
              </a:rPr>
              <a:t> ۷۹۷ به‌عنوان یکی از </a:t>
            </a:r>
            <a:r>
              <a:rPr kumimoji="0" lang="fa-IR" sz="1600" b="0" i="0" u="none" strike="noStrike" cap="none" normalizeH="0" baseline="0" dirty="0" smtClean="0">
                <a:ln>
                  <a:noFill/>
                </a:ln>
                <a:solidFill>
                  <a:schemeClr val="bg1"/>
                </a:solidFill>
                <a:effectLst/>
                <a:latin typeface="Arial" pitchFamily="34" charset="0"/>
                <a:cs typeface="2  Farnaz" pitchFamily="2" charset="-78"/>
                <a:hlinkClick r:id="rId9" tooltip="فهرست آثار ملی ایران"/>
              </a:rPr>
              <a:t>آثار ملی ایران</a:t>
            </a:r>
            <a:r>
              <a:rPr kumimoji="0" lang="fa-IR" sz="1600" b="0" i="0" u="none" strike="noStrike" cap="none" normalizeH="0" baseline="0" dirty="0" smtClean="0">
                <a:ln>
                  <a:noFill/>
                </a:ln>
                <a:solidFill>
                  <a:schemeClr val="bg1"/>
                </a:solidFill>
                <a:effectLst/>
                <a:latin typeface="Arial" pitchFamily="34" charset="0"/>
                <a:cs typeface="2  Farnaz" pitchFamily="2" charset="-78"/>
              </a:rPr>
              <a:t> به ثبت رسیده است.</a:t>
            </a:r>
          </a:p>
        </p:txBody>
      </p:sp>
      <p:pic>
        <p:nvPicPr>
          <p:cNvPr id="1026" name="Picture 2" descr="D:\دانشگاه\project\ابراهیمی (مرمت)1 سال 92\مسجد جامع سراب\DSC0052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6685" y="2618648"/>
            <a:ext cx="2926180" cy="219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678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3926577" y="414174"/>
            <a:ext cx="1548822"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a-IR" dirty="0" smtClean="0">
                <a:solidFill>
                  <a:srgbClr val="FF0000"/>
                </a:solidFill>
                <a:cs typeface="2  Elham" pitchFamily="2" charset="-78"/>
              </a:rPr>
              <a:t>بیان تصویری پروژه</a:t>
            </a:r>
            <a:endParaRPr lang="en-US" dirty="0">
              <a:solidFill>
                <a:srgbClr val="FF0000"/>
              </a:solidFill>
              <a:cs typeface="2  Elham" pitchFamily="2" charset="-78"/>
            </a:endParaRPr>
          </a:p>
        </p:txBody>
      </p:sp>
      <p:pic>
        <p:nvPicPr>
          <p:cNvPr id="4" name="Picture 2" descr="C:\Users\ASUS Ksc\Desktop\ls[n.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41" b="98065" l="4430" r="98904"/>
                    </a14:imgEffect>
                  </a14:imgLayer>
                </a14:imgProps>
              </a:ext>
              <a:ext uri="{28A0092B-C50C-407E-A947-70E740481C1C}">
                <a14:useLocalDpi xmlns:a14="http://schemas.microsoft.com/office/drawing/2010/main" val="0"/>
              </a:ext>
            </a:extLst>
          </a:blip>
          <a:srcRect/>
          <a:stretch>
            <a:fillRect/>
          </a:stretch>
        </p:blipFill>
        <p:spPr bwMode="auto">
          <a:xfrm>
            <a:off x="3779912" y="783506"/>
            <a:ext cx="4752528" cy="420223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5986913" y="2700058"/>
            <a:ext cx="1703672" cy="1307212"/>
          </a:xfrm>
          <a:custGeom>
            <a:avLst/>
            <a:gdLst>
              <a:gd name="connsiteX0" fmla="*/ 279133 w 1588168"/>
              <a:gd name="connsiteY0" fmla="*/ 1164657 h 1164657"/>
              <a:gd name="connsiteX1" fmla="*/ 1491916 w 1588168"/>
              <a:gd name="connsiteY1" fmla="*/ 770022 h 1164657"/>
              <a:gd name="connsiteX2" fmla="*/ 1588168 w 1588168"/>
              <a:gd name="connsiteY2" fmla="*/ 635268 h 1164657"/>
              <a:gd name="connsiteX3" fmla="*/ 1309036 w 1588168"/>
              <a:gd name="connsiteY3" fmla="*/ 0 h 1164657"/>
              <a:gd name="connsiteX4" fmla="*/ 0 w 1588168"/>
              <a:gd name="connsiteY4" fmla="*/ 481264 h 1164657"/>
              <a:gd name="connsiteX5" fmla="*/ 125128 w 1588168"/>
              <a:gd name="connsiteY5" fmla="*/ 789272 h 1164657"/>
              <a:gd name="connsiteX6" fmla="*/ 115503 w 1588168"/>
              <a:gd name="connsiteY6" fmla="*/ 991403 h 1164657"/>
              <a:gd name="connsiteX7" fmla="*/ 163629 w 1588168"/>
              <a:gd name="connsiteY7" fmla="*/ 1010653 h 1164657"/>
              <a:gd name="connsiteX8" fmla="*/ 173255 w 1588168"/>
              <a:gd name="connsiteY8" fmla="*/ 904775 h 1164657"/>
              <a:gd name="connsiteX9" fmla="*/ 269507 w 1588168"/>
              <a:gd name="connsiteY9" fmla="*/ 1097280 h 1164657"/>
              <a:gd name="connsiteX10" fmla="*/ 279133 w 1588168"/>
              <a:gd name="connsiteY10" fmla="*/ 1164657 h 1164657"/>
              <a:gd name="connsiteX0" fmla="*/ 327260 w 1636295"/>
              <a:gd name="connsiteY0" fmla="*/ 1164657 h 1164657"/>
              <a:gd name="connsiteX1" fmla="*/ 1540043 w 1636295"/>
              <a:gd name="connsiteY1" fmla="*/ 770022 h 1164657"/>
              <a:gd name="connsiteX2" fmla="*/ 1636295 w 1636295"/>
              <a:gd name="connsiteY2" fmla="*/ 635268 h 1164657"/>
              <a:gd name="connsiteX3" fmla="*/ 1357163 w 1636295"/>
              <a:gd name="connsiteY3" fmla="*/ 0 h 1164657"/>
              <a:gd name="connsiteX4" fmla="*/ 0 w 1636295"/>
              <a:gd name="connsiteY4" fmla="*/ 472560 h 1164657"/>
              <a:gd name="connsiteX5" fmla="*/ 173255 w 1636295"/>
              <a:gd name="connsiteY5" fmla="*/ 789272 h 1164657"/>
              <a:gd name="connsiteX6" fmla="*/ 163630 w 1636295"/>
              <a:gd name="connsiteY6" fmla="*/ 991403 h 1164657"/>
              <a:gd name="connsiteX7" fmla="*/ 211756 w 1636295"/>
              <a:gd name="connsiteY7" fmla="*/ 1010653 h 1164657"/>
              <a:gd name="connsiteX8" fmla="*/ 221382 w 1636295"/>
              <a:gd name="connsiteY8" fmla="*/ 904775 h 1164657"/>
              <a:gd name="connsiteX9" fmla="*/ 317634 w 1636295"/>
              <a:gd name="connsiteY9" fmla="*/ 1097280 h 1164657"/>
              <a:gd name="connsiteX10" fmla="*/ 327260 w 1636295"/>
              <a:gd name="connsiteY10" fmla="*/ 1164657 h 1164657"/>
              <a:gd name="connsiteX0" fmla="*/ 327260 w 1636295"/>
              <a:gd name="connsiteY0" fmla="*/ 1164657 h 1164657"/>
              <a:gd name="connsiteX1" fmla="*/ 1520792 w 1636295"/>
              <a:gd name="connsiteY1" fmla="*/ 865763 h 1164657"/>
              <a:gd name="connsiteX2" fmla="*/ 1636295 w 1636295"/>
              <a:gd name="connsiteY2" fmla="*/ 635268 h 1164657"/>
              <a:gd name="connsiteX3" fmla="*/ 1357163 w 1636295"/>
              <a:gd name="connsiteY3" fmla="*/ 0 h 1164657"/>
              <a:gd name="connsiteX4" fmla="*/ 0 w 1636295"/>
              <a:gd name="connsiteY4" fmla="*/ 472560 h 1164657"/>
              <a:gd name="connsiteX5" fmla="*/ 173255 w 1636295"/>
              <a:gd name="connsiteY5" fmla="*/ 789272 h 1164657"/>
              <a:gd name="connsiteX6" fmla="*/ 163630 w 1636295"/>
              <a:gd name="connsiteY6" fmla="*/ 991403 h 1164657"/>
              <a:gd name="connsiteX7" fmla="*/ 211756 w 1636295"/>
              <a:gd name="connsiteY7" fmla="*/ 1010653 h 1164657"/>
              <a:gd name="connsiteX8" fmla="*/ 221382 w 1636295"/>
              <a:gd name="connsiteY8" fmla="*/ 904775 h 1164657"/>
              <a:gd name="connsiteX9" fmla="*/ 317634 w 1636295"/>
              <a:gd name="connsiteY9" fmla="*/ 1097280 h 1164657"/>
              <a:gd name="connsiteX10" fmla="*/ 327260 w 1636295"/>
              <a:gd name="connsiteY10" fmla="*/ 1164657 h 1164657"/>
              <a:gd name="connsiteX0" fmla="*/ 327260 w 1636295"/>
              <a:gd name="connsiteY0" fmla="*/ 1164657 h 1164657"/>
              <a:gd name="connsiteX1" fmla="*/ 1463040 w 1636295"/>
              <a:gd name="connsiteY1" fmla="*/ 848355 h 1164657"/>
              <a:gd name="connsiteX2" fmla="*/ 1636295 w 1636295"/>
              <a:gd name="connsiteY2" fmla="*/ 635268 h 1164657"/>
              <a:gd name="connsiteX3" fmla="*/ 1357163 w 1636295"/>
              <a:gd name="connsiteY3" fmla="*/ 0 h 1164657"/>
              <a:gd name="connsiteX4" fmla="*/ 0 w 1636295"/>
              <a:gd name="connsiteY4" fmla="*/ 472560 h 1164657"/>
              <a:gd name="connsiteX5" fmla="*/ 173255 w 1636295"/>
              <a:gd name="connsiteY5" fmla="*/ 789272 h 1164657"/>
              <a:gd name="connsiteX6" fmla="*/ 163630 w 1636295"/>
              <a:gd name="connsiteY6" fmla="*/ 991403 h 1164657"/>
              <a:gd name="connsiteX7" fmla="*/ 211756 w 1636295"/>
              <a:gd name="connsiteY7" fmla="*/ 1010653 h 1164657"/>
              <a:gd name="connsiteX8" fmla="*/ 221382 w 1636295"/>
              <a:gd name="connsiteY8" fmla="*/ 904775 h 1164657"/>
              <a:gd name="connsiteX9" fmla="*/ 317634 w 1636295"/>
              <a:gd name="connsiteY9" fmla="*/ 1097280 h 1164657"/>
              <a:gd name="connsiteX10" fmla="*/ 327260 w 1636295"/>
              <a:gd name="connsiteY10" fmla="*/ 1164657 h 1164657"/>
              <a:gd name="connsiteX0" fmla="*/ 327260 w 1703672"/>
              <a:gd name="connsiteY0" fmla="*/ 1164657 h 1164657"/>
              <a:gd name="connsiteX1" fmla="*/ 1463040 w 1703672"/>
              <a:gd name="connsiteY1" fmla="*/ 848355 h 1164657"/>
              <a:gd name="connsiteX2" fmla="*/ 1703672 w 1703672"/>
              <a:gd name="connsiteY2" fmla="*/ 687491 h 1164657"/>
              <a:gd name="connsiteX3" fmla="*/ 1357163 w 1703672"/>
              <a:gd name="connsiteY3" fmla="*/ 0 h 1164657"/>
              <a:gd name="connsiteX4" fmla="*/ 0 w 1703672"/>
              <a:gd name="connsiteY4" fmla="*/ 472560 h 1164657"/>
              <a:gd name="connsiteX5" fmla="*/ 173255 w 1703672"/>
              <a:gd name="connsiteY5" fmla="*/ 789272 h 1164657"/>
              <a:gd name="connsiteX6" fmla="*/ 163630 w 1703672"/>
              <a:gd name="connsiteY6" fmla="*/ 991403 h 1164657"/>
              <a:gd name="connsiteX7" fmla="*/ 211756 w 1703672"/>
              <a:gd name="connsiteY7" fmla="*/ 1010653 h 1164657"/>
              <a:gd name="connsiteX8" fmla="*/ 221382 w 1703672"/>
              <a:gd name="connsiteY8" fmla="*/ 904775 h 1164657"/>
              <a:gd name="connsiteX9" fmla="*/ 317634 w 1703672"/>
              <a:gd name="connsiteY9" fmla="*/ 1097280 h 1164657"/>
              <a:gd name="connsiteX10" fmla="*/ 327260 w 1703672"/>
              <a:gd name="connsiteY10" fmla="*/ 1164657 h 1164657"/>
              <a:gd name="connsiteX0" fmla="*/ 327260 w 1703672"/>
              <a:gd name="connsiteY0" fmla="*/ 1164657 h 1164657"/>
              <a:gd name="connsiteX1" fmla="*/ 1559293 w 1703672"/>
              <a:gd name="connsiteY1" fmla="*/ 822244 h 1164657"/>
              <a:gd name="connsiteX2" fmla="*/ 1703672 w 1703672"/>
              <a:gd name="connsiteY2" fmla="*/ 687491 h 1164657"/>
              <a:gd name="connsiteX3" fmla="*/ 1357163 w 1703672"/>
              <a:gd name="connsiteY3" fmla="*/ 0 h 1164657"/>
              <a:gd name="connsiteX4" fmla="*/ 0 w 1703672"/>
              <a:gd name="connsiteY4" fmla="*/ 472560 h 1164657"/>
              <a:gd name="connsiteX5" fmla="*/ 173255 w 1703672"/>
              <a:gd name="connsiteY5" fmla="*/ 789272 h 1164657"/>
              <a:gd name="connsiteX6" fmla="*/ 163630 w 1703672"/>
              <a:gd name="connsiteY6" fmla="*/ 991403 h 1164657"/>
              <a:gd name="connsiteX7" fmla="*/ 211756 w 1703672"/>
              <a:gd name="connsiteY7" fmla="*/ 1010653 h 1164657"/>
              <a:gd name="connsiteX8" fmla="*/ 221382 w 1703672"/>
              <a:gd name="connsiteY8" fmla="*/ 904775 h 1164657"/>
              <a:gd name="connsiteX9" fmla="*/ 317634 w 1703672"/>
              <a:gd name="connsiteY9" fmla="*/ 1097280 h 1164657"/>
              <a:gd name="connsiteX10" fmla="*/ 327260 w 1703672"/>
              <a:gd name="connsiteY10" fmla="*/ 1164657 h 1164657"/>
              <a:gd name="connsiteX0" fmla="*/ 394637 w 1703672"/>
              <a:gd name="connsiteY0" fmla="*/ 1182065 h 1182065"/>
              <a:gd name="connsiteX1" fmla="*/ 1559293 w 1703672"/>
              <a:gd name="connsiteY1" fmla="*/ 822244 h 1182065"/>
              <a:gd name="connsiteX2" fmla="*/ 1703672 w 1703672"/>
              <a:gd name="connsiteY2" fmla="*/ 687491 h 1182065"/>
              <a:gd name="connsiteX3" fmla="*/ 1357163 w 1703672"/>
              <a:gd name="connsiteY3" fmla="*/ 0 h 1182065"/>
              <a:gd name="connsiteX4" fmla="*/ 0 w 1703672"/>
              <a:gd name="connsiteY4" fmla="*/ 472560 h 1182065"/>
              <a:gd name="connsiteX5" fmla="*/ 173255 w 1703672"/>
              <a:gd name="connsiteY5" fmla="*/ 789272 h 1182065"/>
              <a:gd name="connsiteX6" fmla="*/ 163630 w 1703672"/>
              <a:gd name="connsiteY6" fmla="*/ 991403 h 1182065"/>
              <a:gd name="connsiteX7" fmla="*/ 211756 w 1703672"/>
              <a:gd name="connsiteY7" fmla="*/ 1010653 h 1182065"/>
              <a:gd name="connsiteX8" fmla="*/ 221382 w 1703672"/>
              <a:gd name="connsiteY8" fmla="*/ 904775 h 1182065"/>
              <a:gd name="connsiteX9" fmla="*/ 317634 w 1703672"/>
              <a:gd name="connsiteY9" fmla="*/ 1097280 h 1182065"/>
              <a:gd name="connsiteX10" fmla="*/ 394637 w 1703672"/>
              <a:gd name="connsiteY10" fmla="*/ 1182065 h 1182065"/>
              <a:gd name="connsiteX0" fmla="*/ 394637 w 1703672"/>
              <a:gd name="connsiteY0" fmla="*/ 1182065 h 1182065"/>
              <a:gd name="connsiteX1" fmla="*/ 1559293 w 1703672"/>
              <a:gd name="connsiteY1" fmla="*/ 822244 h 1182065"/>
              <a:gd name="connsiteX2" fmla="*/ 1703672 w 1703672"/>
              <a:gd name="connsiteY2" fmla="*/ 687491 h 1182065"/>
              <a:gd name="connsiteX3" fmla="*/ 1357163 w 1703672"/>
              <a:gd name="connsiteY3" fmla="*/ 0 h 1182065"/>
              <a:gd name="connsiteX4" fmla="*/ 0 w 1703672"/>
              <a:gd name="connsiteY4" fmla="*/ 472560 h 1182065"/>
              <a:gd name="connsiteX5" fmla="*/ 173255 w 1703672"/>
              <a:gd name="connsiteY5" fmla="*/ 789272 h 1182065"/>
              <a:gd name="connsiteX6" fmla="*/ 163630 w 1703672"/>
              <a:gd name="connsiteY6" fmla="*/ 991403 h 1182065"/>
              <a:gd name="connsiteX7" fmla="*/ 231007 w 1703672"/>
              <a:gd name="connsiteY7" fmla="*/ 888799 h 1182065"/>
              <a:gd name="connsiteX8" fmla="*/ 221382 w 1703672"/>
              <a:gd name="connsiteY8" fmla="*/ 904775 h 1182065"/>
              <a:gd name="connsiteX9" fmla="*/ 317634 w 1703672"/>
              <a:gd name="connsiteY9" fmla="*/ 1097280 h 1182065"/>
              <a:gd name="connsiteX10" fmla="*/ 394637 w 1703672"/>
              <a:gd name="connsiteY10" fmla="*/ 1182065 h 1182065"/>
              <a:gd name="connsiteX0" fmla="*/ 394637 w 1703672"/>
              <a:gd name="connsiteY0" fmla="*/ 1182065 h 1182065"/>
              <a:gd name="connsiteX1" fmla="*/ 1559293 w 1703672"/>
              <a:gd name="connsiteY1" fmla="*/ 822244 h 1182065"/>
              <a:gd name="connsiteX2" fmla="*/ 1703672 w 1703672"/>
              <a:gd name="connsiteY2" fmla="*/ 687491 h 1182065"/>
              <a:gd name="connsiteX3" fmla="*/ 1357163 w 1703672"/>
              <a:gd name="connsiteY3" fmla="*/ 0 h 1182065"/>
              <a:gd name="connsiteX4" fmla="*/ 0 w 1703672"/>
              <a:gd name="connsiteY4" fmla="*/ 472560 h 1182065"/>
              <a:gd name="connsiteX5" fmla="*/ 173255 w 1703672"/>
              <a:gd name="connsiteY5" fmla="*/ 789272 h 1182065"/>
              <a:gd name="connsiteX6" fmla="*/ 163630 w 1703672"/>
              <a:gd name="connsiteY6" fmla="*/ 791216 h 1182065"/>
              <a:gd name="connsiteX7" fmla="*/ 231007 w 1703672"/>
              <a:gd name="connsiteY7" fmla="*/ 888799 h 1182065"/>
              <a:gd name="connsiteX8" fmla="*/ 221382 w 1703672"/>
              <a:gd name="connsiteY8" fmla="*/ 904775 h 1182065"/>
              <a:gd name="connsiteX9" fmla="*/ 317634 w 1703672"/>
              <a:gd name="connsiteY9" fmla="*/ 1097280 h 1182065"/>
              <a:gd name="connsiteX10" fmla="*/ 394637 w 1703672"/>
              <a:gd name="connsiteY10" fmla="*/ 1182065 h 11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3672" h="1182065">
                <a:moveTo>
                  <a:pt x="394637" y="1182065"/>
                </a:moveTo>
                <a:lnTo>
                  <a:pt x="1559293" y="822244"/>
                </a:lnTo>
                <a:lnTo>
                  <a:pt x="1703672" y="687491"/>
                </a:lnTo>
                <a:lnTo>
                  <a:pt x="1357163" y="0"/>
                </a:lnTo>
                <a:lnTo>
                  <a:pt x="0" y="472560"/>
                </a:lnTo>
                <a:lnTo>
                  <a:pt x="173255" y="789272"/>
                </a:lnTo>
                <a:lnTo>
                  <a:pt x="163630" y="791216"/>
                </a:lnTo>
                <a:lnTo>
                  <a:pt x="231007" y="888799"/>
                </a:lnTo>
                <a:lnTo>
                  <a:pt x="221382" y="904775"/>
                </a:lnTo>
                <a:lnTo>
                  <a:pt x="317634" y="1097280"/>
                </a:lnTo>
                <a:lnTo>
                  <a:pt x="394637" y="1182065"/>
                </a:lnTo>
                <a:close/>
              </a:path>
            </a:pathLst>
          </a:cu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6" name="Freeform 5"/>
          <p:cNvSpPr/>
          <p:nvPr/>
        </p:nvSpPr>
        <p:spPr>
          <a:xfrm>
            <a:off x="5476774" y="847023"/>
            <a:ext cx="3271689" cy="4028983"/>
          </a:xfrm>
          <a:custGeom>
            <a:avLst/>
            <a:gdLst>
              <a:gd name="connsiteX0" fmla="*/ 1164657 w 3234088"/>
              <a:gd name="connsiteY0" fmla="*/ 259882 h 3907857"/>
              <a:gd name="connsiteX1" fmla="*/ 1867301 w 3234088"/>
              <a:gd name="connsiteY1" fmla="*/ 0 h 3907857"/>
              <a:gd name="connsiteX2" fmla="*/ 3234088 w 3234088"/>
              <a:gd name="connsiteY2" fmla="*/ 2974206 h 3907857"/>
              <a:gd name="connsiteX3" fmla="*/ 211756 w 3234088"/>
              <a:gd name="connsiteY3" fmla="*/ 3907857 h 3907857"/>
              <a:gd name="connsiteX4" fmla="*/ 0 w 3234088"/>
              <a:gd name="connsiteY4" fmla="*/ 3359217 h 3907857"/>
              <a:gd name="connsiteX5" fmla="*/ 2069431 w 3234088"/>
              <a:gd name="connsiteY5" fmla="*/ 2646948 h 3907857"/>
              <a:gd name="connsiteX6" fmla="*/ 2156059 w 3234088"/>
              <a:gd name="connsiteY6" fmla="*/ 2531444 h 3907857"/>
              <a:gd name="connsiteX7" fmla="*/ 1867301 w 3234088"/>
              <a:gd name="connsiteY7" fmla="*/ 1838425 h 3907857"/>
              <a:gd name="connsiteX8" fmla="*/ 1867301 w 3234088"/>
              <a:gd name="connsiteY8" fmla="*/ 1617044 h 3907857"/>
              <a:gd name="connsiteX9" fmla="*/ 1761423 w 3234088"/>
              <a:gd name="connsiteY9" fmla="*/ 1386038 h 3907857"/>
              <a:gd name="connsiteX10" fmla="*/ 1501541 w 3234088"/>
              <a:gd name="connsiteY10" fmla="*/ 895150 h 3907857"/>
              <a:gd name="connsiteX11" fmla="*/ 1357162 w 3234088"/>
              <a:gd name="connsiteY11" fmla="*/ 558265 h 3907857"/>
              <a:gd name="connsiteX12" fmla="*/ 1318661 w 3234088"/>
              <a:gd name="connsiteY12" fmla="*/ 577516 h 3907857"/>
              <a:gd name="connsiteX13" fmla="*/ 1164657 w 3234088"/>
              <a:gd name="connsiteY13" fmla="*/ 259882 h 390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4088" h="3907857">
                <a:moveTo>
                  <a:pt x="1164657" y="259882"/>
                </a:moveTo>
                <a:lnTo>
                  <a:pt x="1867301" y="0"/>
                </a:lnTo>
                <a:lnTo>
                  <a:pt x="3234088" y="2974206"/>
                </a:lnTo>
                <a:lnTo>
                  <a:pt x="211756" y="3907857"/>
                </a:lnTo>
                <a:lnTo>
                  <a:pt x="0" y="3359217"/>
                </a:lnTo>
                <a:lnTo>
                  <a:pt x="2069431" y="2646948"/>
                </a:lnTo>
                <a:lnTo>
                  <a:pt x="2156059" y="2531444"/>
                </a:lnTo>
                <a:lnTo>
                  <a:pt x="1867301" y="1838425"/>
                </a:lnTo>
                <a:lnTo>
                  <a:pt x="1867301" y="1617044"/>
                </a:lnTo>
                <a:lnTo>
                  <a:pt x="1761423" y="1386038"/>
                </a:lnTo>
                <a:lnTo>
                  <a:pt x="1501541" y="895150"/>
                </a:lnTo>
                <a:lnTo>
                  <a:pt x="1357162" y="558265"/>
                </a:lnTo>
                <a:lnTo>
                  <a:pt x="1318661" y="577516"/>
                </a:lnTo>
                <a:lnTo>
                  <a:pt x="1164657" y="259882"/>
                </a:ln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 name="TextBox 6"/>
          <p:cNvSpPr txBox="1"/>
          <p:nvPr/>
        </p:nvSpPr>
        <p:spPr>
          <a:xfrm rot="20487184">
            <a:off x="6094048" y="3971663"/>
            <a:ext cx="1827744" cy="338554"/>
          </a:xfrm>
          <a:prstGeom prst="rect">
            <a:avLst/>
          </a:prstGeom>
          <a:noFill/>
        </p:spPr>
        <p:txBody>
          <a:bodyPr wrap="none" rtlCol="0">
            <a:spAutoFit/>
          </a:bodyPr>
          <a:lstStyle/>
          <a:p>
            <a:r>
              <a:rPr lang="fa-IR" sz="1600" dirty="0" smtClean="0">
                <a:solidFill>
                  <a:schemeClr val="bg1"/>
                </a:solidFill>
                <a:cs typeface="2  Farnaz" pitchFamily="2" charset="-78"/>
              </a:rPr>
              <a:t>خیابان فردوسی شرقی</a:t>
            </a:r>
            <a:endParaRPr lang="en-US" sz="1600" dirty="0">
              <a:solidFill>
                <a:schemeClr val="bg1"/>
              </a:solidFill>
              <a:cs typeface="2  Farnaz" pitchFamily="2" charset="-78"/>
            </a:endParaRPr>
          </a:p>
        </p:txBody>
      </p:sp>
      <p:sp>
        <p:nvSpPr>
          <p:cNvPr id="11" name="TextBox 10"/>
          <p:cNvSpPr txBox="1"/>
          <p:nvPr/>
        </p:nvSpPr>
        <p:spPr>
          <a:xfrm rot="3842096">
            <a:off x="6909921" y="2069098"/>
            <a:ext cx="1261884" cy="338554"/>
          </a:xfrm>
          <a:prstGeom prst="rect">
            <a:avLst/>
          </a:prstGeom>
          <a:noFill/>
        </p:spPr>
        <p:txBody>
          <a:bodyPr wrap="none" rtlCol="0">
            <a:spAutoFit/>
          </a:bodyPr>
          <a:lstStyle/>
          <a:p>
            <a:r>
              <a:rPr lang="fa-IR" sz="1600" dirty="0" smtClean="0">
                <a:solidFill>
                  <a:schemeClr val="bg1"/>
                </a:solidFill>
                <a:cs typeface="2  Farnaz" pitchFamily="2" charset="-78"/>
              </a:rPr>
              <a:t>خیابان مطهری</a:t>
            </a:r>
            <a:endParaRPr lang="en-US" sz="1600" dirty="0">
              <a:solidFill>
                <a:schemeClr val="bg1"/>
              </a:solidFill>
              <a:cs typeface="2  Farnaz" pitchFamily="2" charset="-78"/>
            </a:endParaRPr>
          </a:p>
        </p:txBody>
      </p:sp>
      <p:sp>
        <p:nvSpPr>
          <p:cNvPr id="8" name="TextBox 7"/>
          <p:cNvSpPr txBox="1"/>
          <p:nvPr/>
        </p:nvSpPr>
        <p:spPr>
          <a:xfrm>
            <a:off x="6561238" y="3168998"/>
            <a:ext cx="603050" cy="369332"/>
          </a:xfrm>
          <a:prstGeom prst="rect">
            <a:avLst/>
          </a:prstGeom>
          <a:noFill/>
        </p:spPr>
        <p:txBody>
          <a:bodyPr wrap="none" rtlCol="0">
            <a:spAutoFit/>
          </a:bodyPr>
          <a:lstStyle/>
          <a:p>
            <a:r>
              <a:rPr lang="fa-IR" dirty="0" smtClean="0">
                <a:solidFill>
                  <a:schemeClr val="bg1"/>
                </a:solidFill>
                <a:cs typeface="2  Farnaz" pitchFamily="2" charset="-78"/>
              </a:rPr>
              <a:t>بانک</a:t>
            </a:r>
            <a:endParaRPr lang="en-US" dirty="0">
              <a:solidFill>
                <a:schemeClr val="bg1"/>
              </a:solidFill>
              <a:cs typeface="2  Farnaz" pitchFamily="2" charset="-78"/>
            </a:endParaRPr>
          </a:p>
        </p:txBody>
      </p:sp>
      <p:sp>
        <p:nvSpPr>
          <p:cNvPr id="9" name="Down Arrow 8"/>
          <p:cNvSpPr/>
          <p:nvPr/>
        </p:nvSpPr>
        <p:spPr>
          <a:xfrm rot="20320241" flipV="1">
            <a:off x="8413396" y="1867697"/>
            <a:ext cx="360040" cy="860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189307">
            <a:off x="8055869" y="1529974"/>
            <a:ext cx="567784" cy="307777"/>
          </a:xfrm>
          <a:prstGeom prst="rect">
            <a:avLst/>
          </a:prstGeom>
          <a:noFill/>
        </p:spPr>
        <p:txBody>
          <a:bodyPr wrap="none" rtlCol="0">
            <a:spAutoFit/>
          </a:bodyPr>
          <a:lstStyle/>
          <a:p>
            <a:r>
              <a:rPr lang="fa-IR" sz="1400" dirty="0" smtClean="0">
                <a:solidFill>
                  <a:schemeClr val="bg1"/>
                </a:solidFill>
                <a:cs typeface="2  Farnaz" pitchFamily="2" charset="-78"/>
              </a:rPr>
              <a:t>شمال</a:t>
            </a:r>
            <a:endParaRPr lang="en-US" sz="1400" dirty="0">
              <a:solidFill>
                <a:schemeClr val="bg1"/>
              </a:solidFill>
              <a:cs typeface="2  Farnaz" pitchFamily="2" charset="-78"/>
            </a:endParaRPr>
          </a:p>
        </p:txBody>
      </p:sp>
      <p:sp>
        <p:nvSpPr>
          <p:cNvPr id="13" name="TextBox 12"/>
          <p:cNvSpPr txBox="1"/>
          <p:nvPr/>
        </p:nvSpPr>
        <p:spPr>
          <a:xfrm rot="20233319">
            <a:off x="2017266" y="3391355"/>
            <a:ext cx="2376264" cy="73866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a-IR" sz="1400" dirty="0" smtClean="0">
                <a:solidFill>
                  <a:schemeClr val="bg1"/>
                </a:solidFill>
                <a:cs typeface="2  Farnaz" pitchFamily="2" charset="-78"/>
              </a:rPr>
              <a:t>پلان ابلیک مسجد جامع سراب </a:t>
            </a:r>
          </a:p>
          <a:p>
            <a:r>
              <a:rPr lang="fa-IR" sz="1400" dirty="0" smtClean="0">
                <a:solidFill>
                  <a:schemeClr val="bg1"/>
                </a:solidFill>
                <a:cs typeface="2  Farnaz" pitchFamily="2" charset="-78"/>
              </a:rPr>
              <a:t>ترسیم شده توسط نرم افزار اتوکد به صورت سه بعدی</a:t>
            </a:r>
            <a:endParaRPr lang="en-US" sz="1400" dirty="0">
              <a:solidFill>
                <a:schemeClr val="bg1"/>
              </a:solidFill>
              <a:cs typeface="2  Farnaz" pitchFamily="2" charset="-78"/>
            </a:endParaRPr>
          </a:p>
        </p:txBody>
      </p:sp>
    </p:spTree>
    <p:extLst>
      <p:ext uri="{BB962C8B-B14F-4D97-AF65-F5344CB8AC3E}">
        <p14:creationId xmlns:p14="http://schemas.microsoft.com/office/powerpoint/2010/main" val="34055016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2" presetClass="entr" presetSubtype="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1+#ppt_w/2"/>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2" presetClass="entr" presetSubtype="12"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0-#ppt_w/2"/>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11" grpId="0"/>
      <p:bldP spid="8" grpId="0"/>
      <p:bldP spid="9" grpId="0" animBg="1"/>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7" name="TextBox 6"/>
          <p:cNvSpPr txBox="1"/>
          <p:nvPr/>
        </p:nvSpPr>
        <p:spPr>
          <a:xfrm>
            <a:off x="5282098" y="858114"/>
            <a:ext cx="2727029" cy="461665"/>
          </a:xfrm>
          <a:prstGeom prst="rect">
            <a:avLst/>
          </a:prstGeom>
          <a:noFill/>
        </p:spPr>
        <p:txBody>
          <a:bodyPr wrap="none" rtlCol="0">
            <a:spAutoFit/>
          </a:bodyPr>
          <a:lstStyle/>
          <a:p>
            <a:r>
              <a:rPr lang="fa-IR" sz="2400" dirty="0" smtClean="0">
                <a:solidFill>
                  <a:srgbClr val="FF0000"/>
                </a:solidFill>
                <a:cs typeface="2  Elham" pitchFamily="2" charset="-78"/>
              </a:rPr>
              <a:t>شناخت مسجد جامع سراب</a:t>
            </a:r>
            <a:endParaRPr lang="en-US" sz="2400" dirty="0">
              <a:solidFill>
                <a:srgbClr val="FF0000"/>
              </a:solidFill>
              <a:cs typeface="2  Elham" pitchFamily="2" charset="-78"/>
            </a:endParaRPr>
          </a:p>
        </p:txBody>
      </p:sp>
      <p:sp>
        <p:nvSpPr>
          <p:cNvPr id="8" name="TextBox 7"/>
          <p:cNvSpPr txBox="1"/>
          <p:nvPr/>
        </p:nvSpPr>
        <p:spPr>
          <a:xfrm>
            <a:off x="7548822" y="1707654"/>
            <a:ext cx="1188132" cy="3139321"/>
          </a:xfrm>
          <a:prstGeom prst="rect">
            <a:avLst/>
          </a:prstGeom>
          <a:noFill/>
        </p:spPr>
        <p:txBody>
          <a:bodyPr wrap="square" rtlCol="0">
            <a:spAutoFit/>
          </a:bodyPr>
          <a:lstStyle/>
          <a:p>
            <a:pPr algn="r"/>
            <a:r>
              <a:rPr lang="ar-AE" sz="1100" dirty="0">
                <a:solidFill>
                  <a:schemeClr val="bg1"/>
                </a:solidFill>
                <a:cs typeface="2  Elham" pitchFamily="2" charset="-78"/>
              </a:rPr>
              <a:t>نشانی بنا:</a:t>
            </a:r>
            <a:r>
              <a:rPr lang="ar-AE" sz="1100" dirty="0">
                <a:solidFill>
                  <a:schemeClr val="bg1"/>
                </a:solidFill>
              </a:rPr>
              <a:t> </a:t>
            </a:r>
            <a:endParaRPr lang="fa-IR" sz="1100" dirty="0" smtClean="0">
              <a:solidFill>
                <a:schemeClr val="bg1"/>
              </a:solidFill>
            </a:endParaRPr>
          </a:p>
          <a:p>
            <a:pPr algn="r"/>
            <a:r>
              <a:rPr lang="ar-AE" sz="1100" dirty="0" smtClean="0">
                <a:solidFill>
                  <a:schemeClr val="bg1"/>
                </a:solidFill>
                <a:cs typeface="2  Jadid" pitchFamily="2" charset="-78"/>
              </a:rPr>
              <a:t>سراب- </a:t>
            </a:r>
            <a:r>
              <a:rPr lang="ar-AE" sz="1100" dirty="0">
                <a:solidFill>
                  <a:schemeClr val="bg1"/>
                </a:solidFill>
                <a:cs typeface="2  Jadid" pitchFamily="2" charset="-78"/>
              </a:rPr>
              <a:t>در جوار بازار سراب- مسجد </a:t>
            </a:r>
            <a:endParaRPr lang="fa-IR" sz="1100" dirty="0" smtClean="0">
              <a:solidFill>
                <a:schemeClr val="bg1"/>
              </a:solidFill>
              <a:cs typeface="2  Jadid" pitchFamily="2" charset="-78"/>
            </a:endParaRPr>
          </a:p>
          <a:p>
            <a:pPr algn="r"/>
            <a:r>
              <a:rPr lang="ar-AE" sz="1100" dirty="0" smtClean="0">
                <a:solidFill>
                  <a:schemeClr val="bg1"/>
                </a:solidFill>
                <a:cs typeface="2  Jadid" pitchFamily="2" charset="-78"/>
              </a:rPr>
              <a:t>جامع </a:t>
            </a:r>
            <a:r>
              <a:rPr lang="ar-AE" sz="1100" dirty="0">
                <a:solidFill>
                  <a:schemeClr val="bg1"/>
                </a:solidFill>
              </a:rPr>
              <a:t/>
            </a:r>
            <a:br>
              <a:rPr lang="ar-AE" sz="1100" dirty="0">
                <a:solidFill>
                  <a:schemeClr val="bg1"/>
                </a:solidFill>
              </a:rPr>
            </a:br>
            <a:endParaRPr lang="fa-IR" sz="1100" dirty="0" smtClean="0">
              <a:solidFill>
                <a:schemeClr val="bg1"/>
              </a:solidFill>
            </a:endParaRPr>
          </a:p>
          <a:p>
            <a:pPr algn="r"/>
            <a:r>
              <a:rPr lang="ar-AE" sz="1100" dirty="0">
                <a:solidFill>
                  <a:schemeClr val="bg1"/>
                </a:solidFill>
                <a:cs typeface="2  Elham" pitchFamily="2" charset="-78"/>
              </a:rPr>
              <a:t>شماره</a:t>
            </a:r>
            <a:r>
              <a:rPr lang="ar-AE" sz="1100" dirty="0" smtClean="0">
                <a:solidFill>
                  <a:schemeClr val="bg1"/>
                </a:solidFill>
              </a:rPr>
              <a:t> </a:t>
            </a:r>
            <a:r>
              <a:rPr lang="ar-AE" sz="1100" dirty="0">
                <a:solidFill>
                  <a:schemeClr val="bg1"/>
                </a:solidFill>
                <a:cs typeface="2  Elham" pitchFamily="2" charset="-78"/>
              </a:rPr>
              <a:t>ثبت</a:t>
            </a:r>
            <a:r>
              <a:rPr lang="ar-AE" sz="1100" dirty="0">
                <a:solidFill>
                  <a:schemeClr val="bg1"/>
                </a:solidFill>
              </a:rPr>
              <a:t> : </a:t>
            </a:r>
            <a:r>
              <a:rPr lang="ar-AE" sz="1100" dirty="0">
                <a:solidFill>
                  <a:schemeClr val="bg1"/>
                </a:solidFill>
                <a:cs typeface="2  Jadid" pitchFamily="2" charset="-78"/>
              </a:rPr>
              <a:t>797</a:t>
            </a:r>
            <a:r>
              <a:rPr lang="ar-AE" sz="1100" dirty="0">
                <a:solidFill>
                  <a:schemeClr val="bg1"/>
                </a:solidFill>
              </a:rPr>
              <a:t> </a:t>
            </a:r>
            <a:br>
              <a:rPr lang="ar-AE" sz="1100" dirty="0">
                <a:solidFill>
                  <a:schemeClr val="bg1"/>
                </a:solidFill>
              </a:rPr>
            </a:br>
            <a:endParaRPr lang="fa-IR" sz="1100" dirty="0" smtClean="0">
              <a:solidFill>
                <a:schemeClr val="bg1"/>
              </a:solidFill>
            </a:endParaRPr>
          </a:p>
          <a:p>
            <a:pPr algn="r"/>
            <a:r>
              <a:rPr lang="ar-AE" sz="1100" dirty="0">
                <a:solidFill>
                  <a:schemeClr val="bg1"/>
                </a:solidFill>
                <a:cs typeface="2  Elham" pitchFamily="2" charset="-78"/>
              </a:rPr>
              <a:t>تاريخ</a:t>
            </a:r>
            <a:r>
              <a:rPr lang="ar-AE" sz="1100" dirty="0" smtClean="0">
                <a:solidFill>
                  <a:schemeClr val="bg1"/>
                </a:solidFill>
              </a:rPr>
              <a:t> </a:t>
            </a:r>
            <a:r>
              <a:rPr lang="ar-AE" sz="1100" dirty="0">
                <a:solidFill>
                  <a:schemeClr val="bg1"/>
                </a:solidFill>
                <a:cs typeface="2  Elham" pitchFamily="2" charset="-78"/>
              </a:rPr>
              <a:t>ثبت</a:t>
            </a:r>
            <a:r>
              <a:rPr lang="ar-AE" sz="1100" dirty="0">
                <a:solidFill>
                  <a:schemeClr val="bg1"/>
                </a:solidFill>
              </a:rPr>
              <a:t> </a:t>
            </a:r>
            <a:r>
              <a:rPr lang="ar-AE" sz="1100" dirty="0">
                <a:solidFill>
                  <a:schemeClr val="bg1"/>
                </a:solidFill>
                <a:cs typeface="2  Elham" pitchFamily="2" charset="-78"/>
              </a:rPr>
              <a:t>: </a:t>
            </a:r>
            <a:r>
              <a:rPr lang="ar-AE" sz="1100" dirty="0">
                <a:solidFill>
                  <a:schemeClr val="bg1"/>
                </a:solidFill>
                <a:cs typeface="2  Jadid" pitchFamily="2" charset="-78"/>
              </a:rPr>
              <a:t>1/1/1347</a:t>
            </a:r>
            <a:r>
              <a:rPr lang="ar-AE" sz="1100" dirty="0">
                <a:solidFill>
                  <a:schemeClr val="bg1"/>
                </a:solidFill>
              </a:rPr>
              <a:t> </a:t>
            </a:r>
            <a:endParaRPr lang="fa-IR" sz="1100" dirty="0" smtClean="0">
              <a:solidFill>
                <a:schemeClr val="bg1"/>
              </a:solidFill>
            </a:endParaRPr>
          </a:p>
          <a:p>
            <a:pPr algn="r"/>
            <a:r>
              <a:rPr lang="ar-AE" sz="1100" dirty="0">
                <a:solidFill>
                  <a:schemeClr val="bg1"/>
                </a:solidFill>
              </a:rPr>
              <a:t/>
            </a:r>
            <a:br>
              <a:rPr lang="ar-AE" sz="1100" dirty="0">
                <a:solidFill>
                  <a:schemeClr val="bg1"/>
                </a:solidFill>
              </a:rPr>
            </a:br>
            <a:r>
              <a:rPr lang="ar-AE" sz="1100" dirty="0">
                <a:solidFill>
                  <a:schemeClr val="bg1"/>
                </a:solidFill>
                <a:cs typeface="2  Elham" pitchFamily="2" charset="-78"/>
              </a:rPr>
              <a:t>قدمت</a:t>
            </a:r>
            <a:r>
              <a:rPr lang="ar-AE" sz="1100" dirty="0" smtClean="0">
                <a:solidFill>
                  <a:schemeClr val="bg1"/>
                </a:solidFill>
              </a:rPr>
              <a:t> </a:t>
            </a:r>
            <a:r>
              <a:rPr lang="ar-AE" sz="1100" dirty="0">
                <a:solidFill>
                  <a:schemeClr val="bg1"/>
                </a:solidFill>
                <a:cs typeface="2  Elham" pitchFamily="2" charset="-78"/>
              </a:rPr>
              <a:t>:</a:t>
            </a:r>
            <a:r>
              <a:rPr lang="ar-AE" sz="1100" dirty="0" smtClean="0">
                <a:solidFill>
                  <a:schemeClr val="bg1"/>
                </a:solidFill>
              </a:rPr>
              <a:t> </a:t>
            </a:r>
            <a:r>
              <a:rPr lang="ar-AE" sz="1100" dirty="0">
                <a:solidFill>
                  <a:schemeClr val="bg1"/>
                </a:solidFill>
                <a:cs typeface="2  Jadid" pitchFamily="2" charset="-78"/>
              </a:rPr>
              <a:t>قرن</a:t>
            </a:r>
            <a:r>
              <a:rPr lang="ar-AE" sz="1100" dirty="0">
                <a:solidFill>
                  <a:schemeClr val="bg1"/>
                </a:solidFill>
              </a:rPr>
              <a:t> </a:t>
            </a:r>
            <a:r>
              <a:rPr lang="ar-AE" sz="1100" dirty="0">
                <a:solidFill>
                  <a:schemeClr val="bg1"/>
                </a:solidFill>
                <a:cs typeface="2  Jadid" pitchFamily="2" charset="-78"/>
              </a:rPr>
              <a:t>نهم</a:t>
            </a:r>
            <a:r>
              <a:rPr lang="ar-AE" sz="1100" dirty="0">
                <a:solidFill>
                  <a:schemeClr val="bg1"/>
                </a:solidFill>
              </a:rPr>
              <a:t> </a:t>
            </a:r>
            <a:endParaRPr lang="fa-IR" sz="1100" dirty="0" smtClean="0">
              <a:solidFill>
                <a:schemeClr val="bg1"/>
              </a:solidFill>
            </a:endParaRPr>
          </a:p>
          <a:p>
            <a:pPr algn="r"/>
            <a:r>
              <a:rPr lang="ar-AE" sz="1100" dirty="0">
                <a:solidFill>
                  <a:schemeClr val="bg1"/>
                </a:solidFill>
                <a:cs typeface="2  Jadid" pitchFamily="2" charset="-78"/>
              </a:rPr>
              <a:t>هجري</a:t>
            </a:r>
            <a:r>
              <a:rPr lang="ar-AE" sz="1100" dirty="0" smtClean="0">
                <a:solidFill>
                  <a:schemeClr val="bg1"/>
                </a:solidFill>
              </a:rPr>
              <a:t> </a:t>
            </a:r>
            <a:r>
              <a:rPr lang="ar-AE" sz="1100" dirty="0">
                <a:solidFill>
                  <a:schemeClr val="bg1"/>
                </a:solidFill>
              </a:rPr>
              <a:t/>
            </a:r>
            <a:br>
              <a:rPr lang="ar-AE" sz="1100" dirty="0">
                <a:solidFill>
                  <a:schemeClr val="bg1"/>
                </a:solidFill>
              </a:rPr>
            </a:br>
            <a:endParaRPr lang="fa-IR" sz="1100" dirty="0" smtClean="0">
              <a:solidFill>
                <a:schemeClr val="bg1"/>
              </a:solidFill>
            </a:endParaRPr>
          </a:p>
          <a:p>
            <a:pPr algn="r"/>
            <a:r>
              <a:rPr lang="ar-AE" sz="1100" dirty="0">
                <a:solidFill>
                  <a:schemeClr val="bg1"/>
                </a:solidFill>
                <a:cs typeface="2  Elham" pitchFamily="2" charset="-78"/>
              </a:rPr>
              <a:t>بانی</a:t>
            </a:r>
            <a:r>
              <a:rPr lang="ar-AE" sz="1100" dirty="0" smtClean="0">
                <a:solidFill>
                  <a:schemeClr val="bg1"/>
                </a:solidFill>
              </a:rPr>
              <a:t> </a:t>
            </a:r>
            <a:r>
              <a:rPr lang="ar-AE" sz="1100" dirty="0">
                <a:solidFill>
                  <a:schemeClr val="bg1"/>
                </a:solidFill>
                <a:cs typeface="2  Elham" pitchFamily="2" charset="-78"/>
              </a:rPr>
              <a:t>یا</a:t>
            </a:r>
            <a:r>
              <a:rPr lang="ar-AE" sz="1100" dirty="0">
                <a:solidFill>
                  <a:schemeClr val="bg1"/>
                </a:solidFill>
              </a:rPr>
              <a:t> </a:t>
            </a:r>
            <a:r>
              <a:rPr lang="ar-AE" sz="1100" dirty="0">
                <a:solidFill>
                  <a:schemeClr val="bg1"/>
                </a:solidFill>
                <a:cs typeface="2  Elham" pitchFamily="2" charset="-78"/>
              </a:rPr>
              <a:t>معماران:</a:t>
            </a:r>
            <a:r>
              <a:rPr lang="ar-AE" sz="1100" dirty="0">
                <a:solidFill>
                  <a:schemeClr val="bg1"/>
                </a:solidFill>
              </a:rPr>
              <a:t> </a:t>
            </a:r>
            <a:r>
              <a:rPr lang="ar-AE" sz="1100" dirty="0">
                <a:solidFill>
                  <a:schemeClr val="bg1"/>
                </a:solidFill>
                <a:cs typeface="2  Jadid" pitchFamily="2" charset="-78"/>
              </a:rPr>
              <a:t>بانی</a:t>
            </a:r>
            <a:r>
              <a:rPr lang="ar-AE" sz="1100" dirty="0">
                <a:solidFill>
                  <a:schemeClr val="bg1"/>
                </a:solidFill>
              </a:rPr>
              <a:t> </a:t>
            </a:r>
            <a:r>
              <a:rPr lang="ar-AE" sz="1100" dirty="0">
                <a:solidFill>
                  <a:schemeClr val="bg1"/>
                </a:solidFill>
                <a:cs typeface="2  Jadid" pitchFamily="2" charset="-78"/>
              </a:rPr>
              <a:t>آن</a:t>
            </a:r>
            <a:r>
              <a:rPr lang="ar-AE" sz="1100" dirty="0">
                <a:solidFill>
                  <a:schemeClr val="bg1"/>
                </a:solidFill>
              </a:rPr>
              <a:t> </a:t>
            </a:r>
            <a:r>
              <a:rPr lang="ar-AE" sz="1100" dirty="0">
                <a:solidFill>
                  <a:schemeClr val="bg1"/>
                </a:solidFill>
                <a:cs typeface="2  Jadid" pitchFamily="2" charset="-78"/>
              </a:rPr>
              <a:t>حاج</a:t>
            </a:r>
            <a:r>
              <a:rPr lang="ar-AE" sz="1100" dirty="0">
                <a:solidFill>
                  <a:schemeClr val="bg1"/>
                </a:solidFill>
              </a:rPr>
              <a:t> </a:t>
            </a:r>
            <a:r>
              <a:rPr lang="ar-AE" sz="1100" dirty="0">
                <a:solidFill>
                  <a:schemeClr val="bg1"/>
                </a:solidFill>
                <a:cs typeface="2  Jadid" pitchFamily="2" charset="-78"/>
              </a:rPr>
              <a:t>رفیع</a:t>
            </a:r>
            <a:r>
              <a:rPr lang="ar-AE" sz="1100" dirty="0">
                <a:solidFill>
                  <a:schemeClr val="bg1"/>
                </a:solidFill>
              </a:rPr>
              <a:t> </a:t>
            </a:r>
            <a:r>
              <a:rPr lang="ar-AE" sz="1100" dirty="0">
                <a:solidFill>
                  <a:schemeClr val="bg1"/>
                </a:solidFill>
                <a:cs typeface="2  Jadid" pitchFamily="2" charset="-78"/>
              </a:rPr>
              <a:t>الدین</a:t>
            </a:r>
            <a:r>
              <a:rPr lang="ar-AE" sz="1100" dirty="0">
                <a:solidFill>
                  <a:schemeClr val="bg1"/>
                </a:solidFill>
              </a:rPr>
              <a:t> </a:t>
            </a:r>
            <a:r>
              <a:rPr lang="ar-AE" sz="1100" dirty="0">
                <a:solidFill>
                  <a:schemeClr val="bg1"/>
                </a:solidFill>
                <a:cs typeface="2  Jadid" pitchFamily="2" charset="-78"/>
              </a:rPr>
              <a:t>بن</a:t>
            </a:r>
            <a:r>
              <a:rPr lang="ar-AE" sz="1100" dirty="0">
                <a:solidFill>
                  <a:schemeClr val="bg1"/>
                </a:solidFill>
              </a:rPr>
              <a:t> </a:t>
            </a:r>
            <a:r>
              <a:rPr lang="ar-AE" sz="1100" dirty="0">
                <a:solidFill>
                  <a:schemeClr val="bg1"/>
                </a:solidFill>
                <a:cs typeface="2  Jadid" pitchFamily="2" charset="-78"/>
              </a:rPr>
              <a:t>الحاجی</a:t>
            </a:r>
            <a:r>
              <a:rPr lang="ar-AE" sz="1100" dirty="0">
                <a:solidFill>
                  <a:schemeClr val="bg1"/>
                </a:solidFill>
              </a:rPr>
              <a:t> </a:t>
            </a:r>
            <a:r>
              <a:rPr lang="ar-AE" sz="1100" dirty="0">
                <a:solidFill>
                  <a:schemeClr val="bg1"/>
                </a:solidFill>
                <a:cs typeface="2  Jadid" pitchFamily="2" charset="-78"/>
              </a:rPr>
              <a:t>مشید</a:t>
            </a:r>
            <a:r>
              <a:rPr lang="ar-AE" sz="1100" dirty="0">
                <a:solidFill>
                  <a:schemeClr val="bg1"/>
                </a:solidFill>
              </a:rPr>
              <a:t> </a:t>
            </a:r>
            <a:r>
              <a:rPr lang="ar-AE" sz="1100" dirty="0">
                <a:solidFill>
                  <a:schemeClr val="bg1"/>
                </a:solidFill>
                <a:cs typeface="2  Jadid" pitchFamily="2" charset="-78"/>
              </a:rPr>
              <a:t>الدین</a:t>
            </a:r>
            <a:r>
              <a:rPr lang="ar-AE" sz="1100" dirty="0">
                <a:solidFill>
                  <a:schemeClr val="bg1"/>
                </a:solidFill>
              </a:rPr>
              <a:t> </a:t>
            </a:r>
            <a:r>
              <a:rPr lang="ar-AE" sz="1100" dirty="0">
                <a:solidFill>
                  <a:schemeClr val="bg1"/>
                </a:solidFill>
                <a:cs typeface="2  Jadid" pitchFamily="2" charset="-78"/>
              </a:rPr>
              <a:t>می</a:t>
            </a:r>
            <a:r>
              <a:rPr lang="ar-AE" sz="1100" dirty="0">
                <a:solidFill>
                  <a:schemeClr val="bg1"/>
                </a:solidFill>
              </a:rPr>
              <a:t> </a:t>
            </a:r>
            <a:r>
              <a:rPr lang="ar-AE" sz="1100" dirty="0">
                <a:solidFill>
                  <a:schemeClr val="bg1"/>
                </a:solidFill>
                <a:cs typeface="2  Jadid" pitchFamily="2" charset="-78"/>
              </a:rPr>
              <a:t>باشد. </a:t>
            </a:r>
          </a:p>
          <a:p>
            <a:endParaRPr lang="en-US" sz="1100" dirty="0">
              <a:solidFill>
                <a:schemeClr val="bg1"/>
              </a:solidFill>
            </a:endParaRPr>
          </a:p>
        </p:txBody>
      </p:sp>
      <p:pic>
        <p:nvPicPr>
          <p:cNvPr id="9" name="Picture 3" descr="C:\Users\ASUS Ksc\Desktop\bazarva mas.jpg"/>
          <p:cNvPicPr>
            <a:picLocks noChangeAspect="1" noChangeArrowheads="1"/>
          </p:cNvPicPr>
          <p:nvPr/>
        </p:nvPicPr>
        <p:blipFill rotWithShape="1">
          <a:blip r:embed="rId3">
            <a:extLst>
              <a:ext uri="{28A0092B-C50C-407E-A947-70E740481C1C}">
                <a14:useLocalDpi xmlns:a14="http://schemas.microsoft.com/office/drawing/2010/main" val="0"/>
              </a:ext>
            </a:extLst>
          </a:blip>
          <a:srcRect r="14191" b="18961"/>
          <a:stretch/>
        </p:blipFill>
        <p:spPr bwMode="auto">
          <a:xfrm>
            <a:off x="1835698" y="1682743"/>
            <a:ext cx="5474097" cy="2839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20975336">
            <a:off x="2142735" y="1797339"/>
            <a:ext cx="1026243" cy="369332"/>
          </a:xfrm>
          <a:prstGeom prst="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fa-IR" dirty="0" smtClean="0">
                <a:solidFill>
                  <a:srgbClr val="FFFF00"/>
                </a:solidFill>
              </a:rPr>
              <a:t>مسجد جامع</a:t>
            </a:r>
            <a:endParaRPr lang="en-US" dirty="0">
              <a:solidFill>
                <a:srgbClr val="FFFF00"/>
              </a:solidFill>
            </a:endParaRPr>
          </a:p>
        </p:txBody>
      </p:sp>
      <p:cxnSp>
        <p:nvCxnSpPr>
          <p:cNvPr id="17" name="Curved Connector 16"/>
          <p:cNvCxnSpPr>
            <a:stCxn id="15" idx="3"/>
          </p:cNvCxnSpPr>
          <p:nvPr/>
        </p:nvCxnSpPr>
        <p:spPr>
          <a:xfrm flipH="1">
            <a:off x="3095458" y="1889279"/>
            <a:ext cx="65072" cy="505755"/>
          </a:xfrm>
          <a:prstGeom prst="curvedConnector4">
            <a:avLst>
              <a:gd name="adj1" fmla="val -351303"/>
              <a:gd name="adj2" fmla="val 7742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61403" y="2737238"/>
            <a:ext cx="1553630" cy="369332"/>
          </a:xfrm>
          <a:prstGeom prst="rect">
            <a:avLst/>
          </a:prstGeom>
          <a:effectLst>
            <a:innerShdw blurRad="63500" dist="50800" dir="162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fa-IR" dirty="0" smtClean="0">
                <a:solidFill>
                  <a:srgbClr val="FFFF00"/>
                </a:solidFill>
              </a:rPr>
              <a:t>راسته بازار سراب</a:t>
            </a:r>
            <a:endParaRPr lang="en-US" dirty="0">
              <a:solidFill>
                <a:srgbClr val="FFFF00"/>
              </a:solidFill>
            </a:endParaRPr>
          </a:p>
        </p:txBody>
      </p:sp>
      <p:cxnSp>
        <p:nvCxnSpPr>
          <p:cNvPr id="25" name="Curved Connector 24"/>
          <p:cNvCxnSpPr/>
          <p:nvPr/>
        </p:nvCxnSpPr>
        <p:spPr>
          <a:xfrm rot="5400000">
            <a:off x="4848028" y="2815612"/>
            <a:ext cx="453251" cy="573503"/>
          </a:xfrm>
          <a:prstGeom prst="curvedConnector3">
            <a:avLst>
              <a:gd name="adj1" fmla="val 18477"/>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Quad Arrow 25"/>
          <p:cNvSpPr/>
          <p:nvPr/>
        </p:nvSpPr>
        <p:spPr>
          <a:xfrm rot="21324098">
            <a:off x="3003926" y="2899134"/>
            <a:ext cx="784859" cy="144214"/>
          </a:xfrm>
          <a:prstGeom prst="quadArrow">
            <a:avLst>
              <a:gd name="adj1" fmla="val 31898"/>
              <a:gd name="adj2" fmla="val 22500"/>
              <a:gd name="adj3" fmla="val 2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TextBox 26"/>
          <p:cNvSpPr txBox="1"/>
          <p:nvPr/>
        </p:nvSpPr>
        <p:spPr>
          <a:xfrm rot="1841027">
            <a:off x="2114518" y="3278088"/>
            <a:ext cx="1000595" cy="261610"/>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fa-IR" sz="1100" dirty="0" smtClean="0">
                <a:solidFill>
                  <a:srgbClr val="FFFF00"/>
                </a:solidFill>
              </a:rPr>
              <a:t>چهار راه فردوسی</a:t>
            </a:r>
            <a:endParaRPr lang="en-US" sz="1100" dirty="0">
              <a:solidFill>
                <a:srgbClr val="FFFF00"/>
              </a:solidFill>
            </a:endParaRPr>
          </a:p>
        </p:txBody>
      </p:sp>
      <p:cxnSp>
        <p:nvCxnSpPr>
          <p:cNvPr id="28" name="Curved Connector 27"/>
          <p:cNvCxnSpPr/>
          <p:nvPr/>
        </p:nvCxnSpPr>
        <p:spPr>
          <a:xfrm flipV="1">
            <a:off x="2699794" y="2981101"/>
            <a:ext cx="689735" cy="347888"/>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Quad Arrow 28"/>
          <p:cNvSpPr/>
          <p:nvPr/>
        </p:nvSpPr>
        <p:spPr>
          <a:xfrm rot="21310855">
            <a:off x="2956721" y="4137924"/>
            <a:ext cx="879269" cy="239046"/>
          </a:xfrm>
          <a:prstGeom prst="quadArrow">
            <a:avLst>
              <a:gd name="adj1" fmla="val 18515"/>
              <a:gd name="adj2" fmla="val 24571"/>
              <a:gd name="adj3" fmla="val 2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7694256">
            <a:off x="2235752" y="3968057"/>
            <a:ext cx="712054" cy="215444"/>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a-IR" sz="800" dirty="0" smtClean="0">
                <a:solidFill>
                  <a:srgbClr val="FFFF00"/>
                </a:solidFill>
              </a:rPr>
              <a:t>چهار راه انقلاب</a:t>
            </a:r>
            <a:endParaRPr lang="en-US" sz="800" dirty="0">
              <a:solidFill>
                <a:srgbClr val="FFFF00"/>
              </a:solidFill>
            </a:endParaRPr>
          </a:p>
        </p:txBody>
      </p:sp>
      <p:cxnSp>
        <p:nvCxnSpPr>
          <p:cNvPr id="31" name="Curved Connector 30"/>
          <p:cNvCxnSpPr>
            <a:stCxn id="30" idx="2"/>
          </p:cNvCxnSpPr>
          <p:nvPr/>
        </p:nvCxnSpPr>
        <p:spPr>
          <a:xfrm>
            <a:off x="2689484" y="4121141"/>
            <a:ext cx="710942" cy="138916"/>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318" y="237105"/>
            <a:ext cx="3178695" cy="1397892"/>
          </a:xfrm>
          <a:prstGeom prst="rect">
            <a:avLst/>
          </a:prstGeom>
        </p:spPr>
      </p:pic>
      <p:sp>
        <p:nvSpPr>
          <p:cNvPr id="33" name="TextBox 32"/>
          <p:cNvSpPr txBox="1"/>
          <p:nvPr/>
        </p:nvSpPr>
        <p:spPr>
          <a:xfrm>
            <a:off x="3819726" y="1403102"/>
            <a:ext cx="1098378" cy="276999"/>
          </a:xfrm>
          <a:prstGeom prst="rect">
            <a:avLst/>
          </a:prstGeom>
          <a:noFill/>
        </p:spPr>
        <p:txBody>
          <a:bodyPr wrap="none" rtlCol="1">
            <a:spAutoFit/>
          </a:bodyPr>
          <a:lstStyle/>
          <a:p>
            <a:r>
              <a:rPr lang="fa-IR" sz="1200" dirty="0" smtClean="0"/>
              <a:t>راسته بازار سراب</a:t>
            </a:r>
            <a:endParaRPr lang="fa-IR" sz="1200" dirty="0"/>
          </a:p>
        </p:txBody>
      </p:sp>
      <p:sp>
        <p:nvSpPr>
          <p:cNvPr id="4" name="Freeform 3"/>
          <p:cNvSpPr/>
          <p:nvPr/>
        </p:nvSpPr>
        <p:spPr>
          <a:xfrm>
            <a:off x="3503596" y="3224463"/>
            <a:ext cx="2261937" cy="914400"/>
          </a:xfrm>
          <a:custGeom>
            <a:avLst/>
            <a:gdLst>
              <a:gd name="connsiteX0" fmla="*/ 0 w 2261937"/>
              <a:gd name="connsiteY0" fmla="*/ 173255 h 914400"/>
              <a:gd name="connsiteX1" fmla="*/ 182880 w 2261937"/>
              <a:gd name="connsiteY1" fmla="*/ 154004 h 914400"/>
              <a:gd name="connsiteX2" fmla="*/ 221381 w 2261937"/>
              <a:gd name="connsiteY2" fmla="*/ 86628 h 914400"/>
              <a:gd name="connsiteX3" fmla="*/ 394636 w 2261937"/>
              <a:gd name="connsiteY3" fmla="*/ 48126 h 914400"/>
              <a:gd name="connsiteX4" fmla="*/ 394636 w 2261937"/>
              <a:gd name="connsiteY4" fmla="*/ 48126 h 914400"/>
              <a:gd name="connsiteX5" fmla="*/ 1049153 w 2261937"/>
              <a:gd name="connsiteY5" fmla="*/ 0 h 914400"/>
              <a:gd name="connsiteX6" fmla="*/ 1280160 w 2261937"/>
              <a:gd name="connsiteY6" fmla="*/ 105878 h 914400"/>
              <a:gd name="connsiteX7" fmla="*/ 1617044 w 2261937"/>
              <a:gd name="connsiteY7" fmla="*/ 48126 h 914400"/>
              <a:gd name="connsiteX8" fmla="*/ 1876926 w 2261937"/>
              <a:gd name="connsiteY8" fmla="*/ 144379 h 914400"/>
              <a:gd name="connsiteX9" fmla="*/ 2107932 w 2261937"/>
              <a:gd name="connsiteY9" fmla="*/ 154004 h 914400"/>
              <a:gd name="connsiteX10" fmla="*/ 2213810 w 2261937"/>
              <a:gd name="connsiteY10" fmla="*/ 154004 h 914400"/>
              <a:gd name="connsiteX11" fmla="*/ 2261937 w 2261937"/>
              <a:gd name="connsiteY11" fmla="*/ 375385 h 914400"/>
              <a:gd name="connsiteX12" fmla="*/ 2165684 w 2261937"/>
              <a:gd name="connsiteY12" fmla="*/ 442762 h 914400"/>
              <a:gd name="connsiteX13" fmla="*/ 2146433 w 2261937"/>
              <a:gd name="connsiteY13" fmla="*/ 760396 h 914400"/>
              <a:gd name="connsiteX14" fmla="*/ 163629 w 2261937"/>
              <a:gd name="connsiteY14" fmla="*/ 914400 h 914400"/>
              <a:gd name="connsiteX15" fmla="*/ 9625 w 2261937"/>
              <a:gd name="connsiteY15" fmla="*/ 837398 h 914400"/>
              <a:gd name="connsiteX16" fmla="*/ 0 w 2261937"/>
              <a:gd name="connsiteY16" fmla="*/ 17325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1937" h="914400">
                <a:moveTo>
                  <a:pt x="0" y="173255"/>
                </a:moveTo>
                <a:lnTo>
                  <a:pt x="182880" y="154004"/>
                </a:lnTo>
                <a:lnTo>
                  <a:pt x="221381" y="86628"/>
                </a:lnTo>
                <a:lnTo>
                  <a:pt x="394636" y="48126"/>
                </a:lnTo>
                <a:lnTo>
                  <a:pt x="394636" y="48126"/>
                </a:lnTo>
                <a:lnTo>
                  <a:pt x="1049153" y="0"/>
                </a:lnTo>
                <a:lnTo>
                  <a:pt x="1280160" y="105878"/>
                </a:lnTo>
                <a:lnTo>
                  <a:pt x="1617044" y="48126"/>
                </a:lnTo>
                <a:lnTo>
                  <a:pt x="1876926" y="144379"/>
                </a:lnTo>
                <a:lnTo>
                  <a:pt x="2107932" y="154004"/>
                </a:lnTo>
                <a:lnTo>
                  <a:pt x="2213810" y="154004"/>
                </a:lnTo>
                <a:lnTo>
                  <a:pt x="2261937" y="375385"/>
                </a:lnTo>
                <a:lnTo>
                  <a:pt x="2165684" y="442762"/>
                </a:lnTo>
                <a:lnTo>
                  <a:pt x="2146433" y="760396"/>
                </a:lnTo>
                <a:lnTo>
                  <a:pt x="163629" y="914400"/>
                </a:lnTo>
                <a:lnTo>
                  <a:pt x="9625" y="837398"/>
                </a:lnTo>
                <a:lnTo>
                  <a:pt x="0" y="173255"/>
                </a:lnTo>
                <a:close/>
              </a:path>
            </a:pathLst>
          </a:cu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560320" y="2348564"/>
            <a:ext cx="702644" cy="577516"/>
          </a:xfrm>
          <a:custGeom>
            <a:avLst/>
            <a:gdLst>
              <a:gd name="connsiteX0" fmla="*/ 0 w 702644"/>
              <a:gd name="connsiteY0" fmla="*/ 38501 h 577516"/>
              <a:gd name="connsiteX1" fmla="*/ 673768 w 702644"/>
              <a:gd name="connsiteY1" fmla="*/ 0 h 577516"/>
              <a:gd name="connsiteX2" fmla="*/ 702644 w 702644"/>
              <a:gd name="connsiteY2" fmla="*/ 346510 h 577516"/>
              <a:gd name="connsiteX3" fmla="*/ 336884 w 702644"/>
              <a:gd name="connsiteY3" fmla="*/ 365760 h 577516"/>
              <a:gd name="connsiteX4" fmla="*/ 336884 w 702644"/>
              <a:gd name="connsiteY4" fmla="*/ 567891 h 577516"/>
              <a:gd name="connsiteX5" fmla="*/ 269507 w 702644"/>
              <a:gd name="connsiteY5" fmla="*/ 577516 h 577516"/>
              <a:gd name="connsiteX6" fmla="*/ 154004 w 702644"/>
              <a:gd name="connsiteY6" fmla="*/ 336884 h 577516"/>
              <a:gd name="connsiteX7" fmla="*/ 67377 w 702644"/>
              <a:gd name="connsiteY7" fmla="*/ 336884 h 577516"/>
              <a:gd name="connsiteX8" fmla="*/ 0 w 702644"/>
              <a:gd name="connsiteY8" fmla="*/ 38501 h 57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644" h="577516">
                <a:moveTo>
                  <a:pt x="0" y="38501"/>
                </a:moveTo>
                <a:lnTo>
                  <a:pt x="673768" y="0"/>
                </a:lnTo>
                <a:lnTo>
                  <a:pt x="702644" y="346510"/>
                </a:lnTo>
                <a:lnTo>
                  <a:pt x="336884" y="365760"/>
                </a:lnTo>
                <a:lnTo>
                  <a:pt x="336884" y="567891"/>
                </a:lnTo>
                <a:lnTo>
                  <a:pt x="269507" y="577516"/>
                </a:lnTo>
                <a:lnTo>
                  <a:pt x="154004" y="336884"/>
                </a:lnTo>
                <a:lnTo>
                  <a:pt x="67377" y="336884"/>
                </a:lnTo>
                <a:lnTo>
                  <a:pt x="0" y="38501"/>
                </a:lnTo>
                <a:close/>
              </a:path>
            </a:pathLst>
          </a:custGeom>
          <a:solidFill>
            <a:srgbClr val="FF0000">
              <a:alpha val="70000"/>
            </a:srgbClr>
          </a:solidFill>
          <a:ln>
            <a:solidFill>
              <a:schemeClr val="tx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138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2" presetClass="entr" presetSubtype="4"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3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par>
                                <p:cTn id="54" presetID="16" presetClass="entr" presetSubtype="21"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24" grpId="0" animBg="1"/>
      <p:bldP spid="26" grpId="0" animBg="1"/>
      <p:bldP spid="27"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428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20" name="TextBox 19"/>
          <p:cNvSpPr txBox="1"/>
          <p:nvPr/>
        </p:nvSpPr>
        <p:spPr>
          <a:xfrm>
            <a:off x="2598117" y="141481"/>
            <a:ext cx="2727029" cy="830997"/>
          </a:xfrm>
          <a:prstGeom prst="rect">
            <a:avLst/>
          </a:prstGeom>
          <a:noFill/>
        </p:spPr>
        <p:txBody>
          <a:bodyPr wrap="none" rtlCol="0">
            <a:spAutoFit/>
          </a:bodyPr>
          <a:lstStyle/>
          <a:p>
            <a:r>
              <a:rPr lang="fa-IR" sz="2400" dirty="0" smtClean="0">
                <a:solidFill>
                  <a:srgbClr val="FF0000"/>
                </a:solidFill>
                <a:cs typeface="2  Elham" pitchFamily="2" charset="-78"/>
              </a:rPr>
              <a:t>شناخت مسجد جامع سراب</a:t>
            </a:r>
          </a:p>
          <a:p>
            <a:r>
              <a:rPr lang="fa-IR" sz="2400" dirty="0" smtClean="0">
                <a:solidFill>
                  <a:srgbClr val="FF0000"/>
                </a:solidFill>
                <a:cs typeface="2  Elham" pitchFamily="2" charset="-78"/>
              </a:rPr>
              <a:t>(</a:t>
            </a:r>
            <a:r>
              <a:rPr lang="fa-IR" sz="2400" dirty="0" smtClean="0">
                <a:solidFill>
                  <a:srgbClr val="FF0000"/>
                </a:solidFill>
                <a:cs typeface="2  Baran" pitchFamily="2" charset="-78"/>
              </a:rPr>
              <a:t>چشم اندازهای اطراف</a:t>
            </a:r>
            <a:r>
              <a:rPr lang="fa-IR" sz="2400" dirty="0" smtClean="0">
                <a:solidFill>
                  <a:srgbClr val="FF0000"/>
                </a:solidFill>
                <a:cs typeface="2  Elham" pitchFamily="2" charset="-78"/>
              </a:rPr>
              <a:t>)</a:t>
            </a:r>
            <a:endParaRPr lang="en-US" sz="2400" dirty="0">
              <a:solidFill>
                <a:srgbClr val="FF0000"/>
              </a:solidFill>
              <a:cs typeface="2  Elham" pitchFamily="2" charset="-78"/>
            </a:endParaRPr>
          </a:p>
        </p:txBody>
      </p:sp>
      <p:pic>
        <p:nvPicPr>
          <p:cNvPr id="21" name="Picture 3" descr="C:\Users\ASUS Ksc\Desktop\bazarva mas.jpg"/>
          <p:cNvPicPr>
            <a:picLocks noChangeAspect="1" noChangeArrowheads="1"/>
          </p:cNvPicPr>
          <p:nvPr/>
        </p:nvPicPr>
        <p:blipFill rotWithShape="1">
          <a:blip r:embed="rId3">
            <a:extLst>
              <a:ext uri="{28A0092B-C50C-407E-A947-70E740481C1C}">
                <a14:useLocalDpi xmlns:a14="http://schemas.microsoft.com/office/drawing/2010/main" val="0"/>
              </a:ext>
            </a:extLst>
          </a:blip>
          <a:srcRect l="5381" t="6671" r="56545" b="44189"/>
          <a:stretch/>
        </p:blipFill>
        <p:spPr bwMode="auto">
          <a:xfrm>
            <a:off x="3921496" y="2085696"/>
            <a:ext cx="2428876" cy="1721644"/>
          </a:xfrm>
          <a:prstGeom prst="rect">
            <a:avLst/>
          </a:prstGeom>
          <a:ln w="28575">
            <a:tailEnd type="arrow"/>
          </a:ln>
          <a:extLst>
            <a:ext uri="{909E8E84-426E-40DD-AFC4-6F175D3DCCD1}">
              <a14:hiddenFill xmlns:a14="http://schemas.microsoft.com/office/drawing/2010/main">
                <a:solidFill>
                  <a:srgbClr val="FFFFFF"/>
                </a:solidFill>
              </a14:hiddenFill>
            </a:ext>
          </a:extLst>
        </p:spPr>
      </p:pic>
      <p:pic>
        <p:nvPicPr>
          <p:cNvPr id="22" name="Picture 3" descr="C:\Users\ASUS Ksc\Desktop\عکس های خودم از مسجد جامع\DSC005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664" y="1115653"/>
            <a:ext cx="1468244" cy="825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SUS Ksc\Desktop\عکس های خودم از مسجد جامع\تصویر17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627142">
            <a:off x="7363981" y="1164106"/>
            <a:ext cx="1075971" cy="107597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دانشگاه\project\ابراهیمی (مرمت)1 سال 92\مسجد جامع سراب\DSC005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729320">
            <a:off x="2051326" y="1653944"/>
            <a:ext cx="1293779" cy="12937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19597984">
            <a:off x="7095228" y="2154983"/>
            <a:ext cx="1827792" cy="10281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D:\دانشگاه\project\ابراهیمی (مرمت)1 سال 92\مسجد جامع سراب\DSC0053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753" y="3270525"/>
            <a:ext cx="2378681" cy="13380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Users\ASUS Ksc\Desktop\عکس های خودم از مسجد جامع\تصویر173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6004186" y="2947353"/>
            <a:ext cx="1115381" cy="1982898"/>
          </a:xfrm>
          <a:prstGeom prst="rect">
            <a:avLst/>
          </a:prstGeom>
          <a:noFill/>
          <a:extLst>
            <a:ext uri="{909E8E84-426E-40DD-AFC4-6F175D3DCCD1}">
              <a14:hiddenFill xmlns:a14="http://schemas.microsoft.com/office/drawing/2010/main">
                <a:solidFill>
                  <a:srgbClr val="FFFFFF"/>
                </a:solidFill>
              </a14:hiddenFill>
            </a:ext>
          </a:extLst>
        </p:spPr>
      </p:pic>
      <p:sp>
        <p:nvSpPr>
          <p:cNvPr id="38" name="Frame 37"/>
          <p:cNvSpPr/>
          <p:nvPr/>
        </p:nvSpPr>
        <p:spPr>
          <a:xfrm rot="20420210">
            <a:off x="4506205" y="2998936"/>
            <a:ext cx="143313" cy="159490"/>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sp>
        <p:nvSpPr>
          <p:cNvPr id="39" name="Frame 38"/>
          <p:cNvSpPr/>
          <p:nvPr/>
        </p:nvSpPr>
        <p:spPr>
          <a:xfrm rot="19557547">
            <a:off x="4697736" y="2901084"/>
            <a:ext cx="384271" cy="197456"/>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sp>
        <p:nvSpPr>
          <p:cNvPr id="40" name="Frame 39"/>
          <p:cNvSpPr/>
          <p:nvPr/>
        </p:nvSpPr>
        <p:spPr>
          <a:xfrm>
            <a:off x="4889872" y="2571750"/>
            <a:ext cx="186185" cy="265587"/>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sp>
        <p:nvSpPr>
          <p:cNvPr id="41" name="Frame 40"/>
          <p:cNvSpPr/>
          <p:nvPr/>
        </p:nvSpPr>
        <p:spPr>
          <a:xfrm>
            <a:off x="4355976" y="2463738"/>
            <a:ext cx="432048" cy="162018"/>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sp>
        <p:nvSpPr>
          <p:cNvPr id="42" name="Frame 41"/>
          <p:cNvSpPr/>
          <p:nvPr/>
        </p:nvSpPr>
        <p:spPr>
          <a:xfrm rot="20740250">
            <a:off x="4211960" y="2625756"/>
            <a:ext cx="216024" cy="270030"/>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cxnSp>
        <p:nvCxnSpPr>
          <p:cNvPr id="43" name="Curved Connector 42"/>
          <p:cNvCxnSpPr>
            <a:stCxn id="42" idx="1"/>
            <a:endCxn id="34" idx="2"/>
          </p:cNvCxnSpPr>
          <p:nvPr/>
        </p:nvCxnSpPr>
        <p:spPr>
          <a:xfrm rot="10800000">
            <a:off x="3177772" y="2626451"/>
            <a:ext cx="1037548" cy="154370"/>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41" idx="0"/>
            <a:endCxn id="22" idx="2"/>
          </p:cNvCxnSpPr>
          <p:nvPr/>
        </p:nvCxnSpPr>
        <p:spPr>
          <a:xfrm rot="16200000" flipV="1">
            <a:off x="4282295" y="2174032"/>
            <a:ext cx="522199" cy="57214"/>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40" idx="3"/>
            <a:endCxn id="35" idx="1"/>
          </p:cNvCxnSpPr>
          <p:nvPr/>
        </p:nvCxnSpPr>
        <p:spPr>
          <a:xfrm>
            <a:off x="5076056" y="2704544"/>
            <a:ext cx="2074513" cy="388557"/>
          </a:xfrm>
          <a:prstGeom prst="curvedConnector3">
            <a:avLst>
              <a:gd name="adj1" fmla="val 1694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39" idx="2"/>
            <a:endCxn id="37" idx="3"/>
          </p:cNvCxnSpPr>
          <p:nvPr/>
        </p:nvCxnSpPr>
        <p:spPr>
          <a:xfrm rot="16200000" flipH="1">
            <a:off x="5612973" y="2432209"/>
            <a:ext cx="299490" cy="1598316"/>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7" name="Curved Connector 46"/>
          <p:cNvCxnSpPr>
            <a:endCxn id="36" idx="0"/>
          </p:cNvCxnSpPr>
          <p:nvPr/>
        </p:nvCxnSpPr>
        <p:spPr>
          <a:xfrm rot="10800000" flipV="1">
            <a:off x="3529095" y="3066850"/>
            <a:ext cx="960645" cy="203674"/>
          </a:xfrm>
          <a:prstGeom prst="curved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8" name="Frame 47"/>
          <p:cNvSpPr/>
          <p:nvPr/>
        </p:nvSpPr>
        <p:spPr>
          <a:xfrm>
            <a:off x="5148065" y="2571750"/>
            <a:ext cx="209749" cy="257175"/>
          </a:xfrm>
          <a:prstGeom prst="frame">
            <a:avLst>
              <a:gd name="adj1" fmla="val 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cs typeface="2  Farnaz" pitchFamily="2" charset="-78"/>
            </a:endParaRPr>
          </a:p>
        </p:txBody>
      </p:sp>
      <p:cxnSp>
        <p:nvCxnSpPr>
          <p:cNvPr id="49" name="Curved Connector 48"/>
          <p:cNvCxnSpPr>
            <a:endCxn id="23" idx="1"/>
          </p:cNvCxnSpPr>
          <p:nvPr/>
        </p:nvCxnSpPr>
        <p:spPr>
          <a:xfrm flipV="1">
            <a:off x="5357813" y="1921144"/>
            <a:ext cx="2092352" cy="779194"/>
          </a:xfrm>
          <a:prstGeom prst="curvedConnector3">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9512166">
            <a:off x="7918441" y="3090136"/>
            <a:ext cx="896399" cy="215444"/>
          </a:xfrm>
          <a:prstGeom prst="rect">
            <a:avLst/>
          </a:prstGeom>
          <a:noFill/>
        </p:spPr>
        <p:txBody>
          <a:bodyPr wrap="none" rtlCol="0">
            <a:spAutoFit/>
          </a:bodyPr>
          <a:lstStyle/>
          <a:p>
            <a:r>
              <a:rPr lang="fa-IR" sz="800" dirty="0" smtClean="0">
                <a:solidFill>
                  <a:schemeClr val="bg1"/>
                </a:solidFill>
                <a:cs typeface="2  Farnaz" pitchFamily="2" charset="-78"/>
              </a:rPr>
              <a:t>نما از ورودی شرقی</a:t>
            </a:r>
            <a:endParaRPr lang="en-US" sz="800" dirty="0">
              <a:solidFill>
                <a:schemeClr val="bg1"/>
              </a:solidFill>
              <a:cs typeface="2  Farnaz" pitchFamily="2" charset="-78"/>
            </a:endParaRPr>
          </a:p>
        </p:txBody>
      </p:sp>
      <p:sp>
        <p:nvSpPr>
          <p:cNvPr id="51" name="TextBox 50"/>
          <p:cNvSpPr txBox="1"/>
          <p:nvPr/>
        </p:nvSpPr>
        <p:spPr>
          <a:xfrm rot="3476941">
            <a:off x="6891350" y="1860407"/>
            <a:ext cx="918841" cy="215444"/>
          </a:xfrm>
          <a:prstGeom prst="rect">
            <a:avLst/>
          </a:prstGeom>
          <a:noFill/>
        </p:spPr>
        <p:txBody>
          <a:bodyPr wrap="none" rtlCol="0">
            <a:spAutoFit/>
          </a:bodyPr>
          <a:lstStyle/>
          <a:p>
            <a:r>
              <a:rPr lang="fa-IR" sz="800" dirty="0" smtClean="0">
                <a:solidFill>
                  <a:schemeClr val="bg1"/>
                </a:solidFill>
                <a:cs typeface="2  Farnaz" pitchFamily="2" charset="-78"/>
              </a:rPr>
              <a:t>دید روبه روی مسجد</a:t>
            </a:r>
            <a:endParaRPr lang="en-US" sz="800" dirty="0">
              <a:solidFill>
                <a:schemeClr val="bg1"/>
              </a:solidFill>
              <a:cs typeface="2  Farnaz" pitchFamily="2" charset="-78"/>
            </a:endParaRPr>
          </a:p>
        </p:txBody>
      </p:sp>
      <p:sp>
        <p:nvSpPr>
          <p:cNvPr id="52" name="TextBox 51"/>
          <p:cNvSpPr txBox="1"/>
          <p:nvPr/>
        </p:nvSpPr>
        <p:spPr>
          <a:xfrm>
            <a:off x="3906841" y="957918"/>
            <a:ext cx="1374094" cy="215444"/>
          </a:xfrm>
          <a:prstGeom prst="rect">
            <a:avLst/>
          </a:prstGeom>
          <a:noFill/>
        </p:spPr>
        <p:txBody>
          <a:bodyPr wrap="none" rtlCol="0">
            <a:spAutoFit/>
          </a:bodyPr>
          <a:lstStyle/>
          <a:p>
            <a:r>
              <a:rPr lang="fa-IR" sz="800" dirty="0" smtClean="0">
                <a:solidFill>
                  <a:schemeClr val="bg1"/>
                </a:solidFill>
                <a:cs typeface="2  Farnaz" pitchFamily="2" charset="-78"/>
              </a:rPr>
              <a:t>نما از کوچه شمالی (پشت مسجد)</a:t>
            </a:r>
            <a:endParaRPr lang="en-US" sz="800" dirty="0">
              <a:solidFill>
                <a:schemeClr val="bg1"/>
              </a:solidFill>
              <a:cs typeface="2  Farnaz" pitchFamily="2" charset="-78"/>
            </a:endParaRPr>
          </a:p>
        </p:txBody>
      </p:sp>
      <p:sp>
        <p:nvSpPr>
          <p:cNvPr id="53" name="TextBox 52"/>
          <p:cNvSpPr txBox="1"/>
          <p:nvPr/>
        </p:nvSpPr>
        <p:spPr>
          <a:xfrm rot="18732397">
            <a:off x="2600249" y="2653049"/>
            <a:ext cx="1212191" cy="215444"/>
          </a:xfrm>
          <a:prstGeom prst="rect">
            <a:avLst/>
          </a:prstGeom>
          <a:noFill/>
        </p:spPr>
        <p:txBody>
          <a:bodyPr wrap="none" rtlCol="0">
            <a:spAutoFit/>
          </a:bodyPr>
          <a:lstStyle/>
          <a:p>
            <a:r>
              <a:rPr lang="fa-IR" sz="800" dirty="0" smtClean="0">
                <a:solidFill>
                  <a:schemeClr val="bg1"/>
                </a:solidFill>
                <a:cs typeface="2  Farnaz" pitchFamily="2" charset="-78"/>
              </a:rPr>
              <a:t>نما از ورودی غربی(خواهران)</a:t>
            </a:r>
            <a:endParaRPr lang="en-US" sz="800" dirty="0">
              <a:solidFill>
                <a:schemeClr val="bg1"/>
              </a:solidFill>
              <a:cs typeface="2  Farnaz" pitchFamily="2" charset="-78"/>
            </a:endParaRPr>
          </a:p>
        </p:txBody>
      </p:sp>
      <p:sp>
        <p:nvSpPr>
          <p:cNvPr id="54" name="TextBox 53"/>
          <p:cNvSpPr txBox="1"/>
          <p:nvPr/>
        </p:nvSpPr>
        <p:spPr>
          <a:xfrm>
            <a:off x="5961485" y="4556316"/>
            <a:ext cx="983262" cy="338554"/>
          </a:xfrm>
          <a:prstGeom prst="rect">
            <a:avLst/>
          </a:prstGeom>
          <a:noFill/>
        </p:spPr>
        <p:txBody>
          <a:bodyPr wrap="square" rtlCol="0">
            <a:spAutoFit/>
          </a:bodyPr>
          <a:lstStyle/>
          <a:p>
            <a:r>
              <a:rPr lang="fa-IR" sz="800" dirty="0" smtClean="0">
                <a:solidFill>
                  <a:schemeClr val="bg1"/>
                </a:solidFill>
                <a:cs typeface="2  Farnaz" pitchFamily="2" charset="-78"/>
              </a:rPr>
              <a:t>نما ازنبش چهارراه فردوسی(بانک)</a:t>
            </a:r>
            <a:endParaRPr lang="en-US" sz="800" dirty="0">
              <a:solidFill>
                <a:schemeClr val="bg1"/>
              </a:solidFill>
              <a:cs typeface="2  Farnaz" pitchFamily="2" charset="-78"/>
            </a:endParaRPr>
          </a:p>
        </p:txBody>
      </p:sp>
      <p:sp>
        <p:nvSpPr>
          <p:cNvPr id="55" name="TextBox 54"/>
          <p:cNvSpPr txBox="1"/>
          <p:nvPr/>
        </p:nvSpPr>
        <p:spPr>
          <a:xfrm>
            <a:off x="3037462" y="4589776"/>
            <a:ext cx="983262" cy="461665"/>
          </a:xfrm>
          <a:prstGeom prst="rect">
            <a:avLst/>
          </a:prstGeom>
          <a:noFill/>
        </p:spPr>
        <p:txBody>
          <a:bodyPr wrap="square" rtlCol="0">
            <a:spAutoFit/>
          </a:bodyPr>
          <a:lstStyle/>
          <a:p>
            <a:r>
              <a:rPr lang="fa-IR" sz="800" dirty="0" smtClean="0">
                <a:solidFill>
                  <a:schemeClr val="bg1"/>
                </a:solidFill>
                <a:cs typeface="2  Farnaz" pitchFamily="2" charset="-78"/>
              </a:rPr>
              <a:t>نما از ورودی جنوبی (خیابان فردوسی غربی)</a:t>
            </a:r>
            <a:endParaRPr lang="en-US" sz="800" dirty="0">
              <a:solidFill>
                <a:schemeClr val="bg1"/>
              </a:solidFill>
              <a:cs typeface="2  Farnaz" pitchFamily="2" charset="-78"/>
            </a:endParaRPr>
          </a:p>
        </p:txBody>
      </p:sp>
      <p:sp>
        <p:nvSpPr>
          <p:cNvPr id="3" name="Oval 2"/>
          <p:cNvSpPr/>
          <p:nvPr/>
        </p:nvSpPr>
        <p:spPr>
          <a:xfrm>
            <a:off x="4514787" y="2626451"/>
            <a:ext cx="273238" cy="239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2  Farnaz" pitchFamily="2" charset="-78"/>
            </a:endParaRPr>
          </a:p>
        </p:txBody>
      </p:sp>
      <p:cxnSp>
        <p:nvCxnSpPr>
          <p:cNvPr id="10" name="Straight Arrow Connector 9"/>
          <p:cNvCxnSpPr>
            <a:stCxn id="3" idx="7"/>
            <a:endCxn id="13" idx="1"/>
          </p:cNvCxnSpPr>
          <p:nvPr/>
        </p:nvCxnSpPr>
        <p:spPr>
          <a:xfrm flipV="1">
            <a:off x="4748010" y="1436467"/>
            <a:ext cx="1060533" cy="122499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a:off x="5808543" y="1251801"/>
            <a:ext cx="115768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a-IR" dirty="0" smtClean="0">
                <a:solidFill>
                  <a:schemeClr val="bg1"/>
                </a:solidFill>
                <a:cs typeface="2  Farnaz" pitchFamily="2" charset="-78"/>
              </a:rPr>
              <a:t>مسجد جامع</a:t>
            </a:r>
            <a:endParaRPr lang="en-US" dirty="0">
              <a:solidFill>
                <a:schemeClr val="bg1"/>
              </a:solidFill>
              <a:cs typeface="2  Farnaz" pitchFamily="2" charset="-78"/>
            </a:endParaRPr>
          </a:p>
        </p:txBody>
      </p:sp>
    </p:spTree>
    <p:extLst>
      <p:ext uri="{BB962C8B-B14F-4D97-AF65-F5344CB8AC3E}">
        <p14:creationId xmlns:p14="http://schemas.microsoft.com/office/powerpoint/2010/main" val="24778261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500" fill="hold"/>
                                        <p:tgtEl>
                                          <p:spTgt spid="53"/>
                                        </p:tgtEl>
                                        <p:attrNameLst>
                                          <p:attrName>ppt_x</p:attrName>
                                        </p:attrNameLst>
                                      </p:cBhvr>
                                      <p:tavLst>
                                        <p:tav tm="0">
                                          <p:val>
                                            <p:strVal val="#ppt_x"/>
                                          </p:val>
                                        </p:tav>
                                        <p:tav tm="100000">
                                          <p:val>
                                            <p:strVal val="#ppt_x"/>
                                          </p:val>
                                        </p:tav>
                                      </p:tavLst>
                                    </p:anim>
                                    <p:anim calcmode="lin" valueType="num">
                                      <p:cBhvr additive="base">
                                        <p:cTn id="90" dur="500" fill="hold"/>
                                        <p:tgtEl>
                                          <p:spTgt spid="5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1000"/>
                                        <p:tgtEl>
                                          <p:spTgt spid="39"/>
                                        </p:tgtEl>
                                      </p:cBhvr>
                                    </p:animEffect>
                                    <p:anim calcmode="lin" valueType="num">
                                      <p:cBhvr>
                                        <p:cTn id="100" dur="1000" fill="hold"/>
                                        <p:tgtEl>
                                          <p:spTgt spid="39"/>
                                        </p:tgtEl>
                                        <p:attrNameLst>
                                          <p:attrName>ppt_x</p:attrName>
                                        </p:attrNameLst>
                                      </p:cBhvr>
                                      <p:tavLst>
                                        <p:tav tm="0">
                                          <p:val>
                                            <p:strVal val="#ppt_x"/>
                                          </p:val>
                                        </p:tav>
                                        <p:tav tm="100000">
                                          <p:val>
                                            <p:strVal val="#ppt_x"/>
                                          </p:val>
                                        </p:tav>
                                      </p:tavLst>
                                    </p:anim>
                                    <p:anim calcmode="lin" valueType="num">
                                      <p:cBhvr>
                                        <p:cTn id="101" dur="1000" fill="hold"/>
                                        <p:tgtEl>
                                          <p:spTgt spid="39"/>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fade">
                                      <p:cBhvr>
                                        <p:cTn id="104" dur="1000"/>
                                        <p:tgtEl>
                                          <p:spTgt spid="46"/>
                                        </p:tgtEl>
                                      </p:cBhvr>
                                    </p:animEffect>
                                    <p:anim calcmode="lin" valueType="num">
                                      <p:cBhvr>
                                        <p:cTn id="105" dur="1000" fill="hold"/>
                                        <p:tgtEl>
                                          <p:spTgt spid="46"/>
                                        </p:tgtEl>
                                        <p:attrNameLst>
                                          <p:attrName>ppt_x</p:attrName>
                                        </p:attrNameLst>
                                      </p:cBhvr>
                                      <p:tavLst>
                                        <p:tav tm="0">
                                          <p:val>
                                            <p:strVal val="#ppt_x"/>
                                          </p:val>
                                        </p:tav>
                                        <p:tav tm="100000">
                                          <p:val>
                                            <p:strVal val="#ppt_x"/>
                                          </p:val>
                                        </p:tav>
                                      </p:tavLst>
                                    </p:anim>
                                    <p:anim calcmode="lin" valueType="num">
                                      <p:cBhvr>
                                        <p:cTn id="10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ppt_x"/>
                                          </p:val>
                                        </p:tav>
                                        <p:tav tm="100000">
                                          <p:val>
                                            <p:strVal val="#ppt_x"/>
                                          </p:val>
                                        </p:tav>
                                      </p:tavLst>
                                    </p:anim>
                                    <p:anim calcmode="lin" valueType="num">
                                      <p:cBhvr additive="base">
                                        <p:cTn id="112" dur="500" fill="hold"/>
                                        <p:tgtEl>
                                          <p:spTgt spid="3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16" presetClass="entr" presetSubtype="21" fill="hold" grpId="0" nodeType="with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barn(inVertical)">
                                      <p:cBhvr>
                                        <p:cTn id="119" dur="500"/>
                                        <p:tgtEl>
                                          <p:spTgt spid="48"/>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49"/>
                                        </p:tgtEl>
                                        <p:attrNameLst>
                                          <p:attrName>style.visibility</p:attrName>
                                        </p:attrNameLst>
                                      </p:cBhvr>
                                      <p:to>
                                        <p:strVal val="visible"/>
                                      </p:to>
                                    </p:set>
                                    <p:anim calcmode="lin" valueType="num">
                                      <p:cBhvr additive="base">
                                        <p:cTn id="124" dur="500" fill="hold"/>
                                        <p:tgtEl>
                                          <p:spTgt spid="49"/>
                                        </p:tgtEl>
                                        <p:attrNameLst>
                                          <p:attrName>ppt_x</p:attrName>
                                        </p:attrNameLst>
                                      </p:cBhvr>
                                      <p:tavLst>
                                        <p:tav tm="0">
                                          <p:val>
                                            <p:strVal val="#ppt_x"/>
                                          </p:val>
                                        </p:tav>
                                        <p:tav tm="100000">
                                          <p:val>
                                            <p:strVal val="#ppt_x"/>
                                          </p:val>
                                        </p:tav>
                                      </p:tavLst>
                                    </p:anim>
                                    <p:anim calcmode="lin" valueType="num">
                                      <p:cBhvr additive="base">
                                        <p:cTn id="1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fade">
                                      <p:cBhvr>
                                        <p:cTn id="130" dur="1000"/>
                                        <p:tgtEl>
                                          <p:spTgt spid="23"/>
                                        </p:tgtEl>
                                      </p:cBhvr>
                                    </p:animEffect>
                                    <p:anim calcmode="lin" valueType="num">
                                      <p:cBhvr>
                                        <p:cTn id="131" dur="1000" fill="hold"/>
                                        <p:tgtEl>
                                          <p:spTgt spid="23"/>
                                        </p:tgtEl>
                                        <p:attrNameLst>
                                          <p:attrName>ppt_x</p:attrName>
                                        </p:attrNameLst>
                                      </p:cBhvr>
                                      <p:tavLst>
                                        <p:tav tm="0">
                                          <p:val>
                                            <p:strVal val="#ppt_x"/>
                                          </p:val>
                                        </p:tav>
                                        <p:tav tm="100000">
                                          <p:val>
                                            <p:strVal val="#ppt_x"/>
                                          </p:val>
                                        </p:tav>
                                      </p:tavLst>
                                    </p:anim>
                                    <p:anim calcmode="lin" valueType="num">
                                      <p:cBhvr>
                                        <p:cTn id="1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1000"/>
                                        <p:tgtEl>
                                          <p:spTgt spid="51"/>
                                        </p:tgtEl>
                                      </p:cBhvr>
                                    </p:animEffect>
                                    <p:anim calcmode="lin" valueType="num">
                                      <p:cBhvr>
                                        <p:cTn id="138" dur="1000" fill="hold"/>
                                        <p:tgtEl>
                                          <p:spTgt spid="51"/>
                                        </p:tgtEl>
                                        <p:attrNameLst>
                                          <p:attrName>ppt_x</p:attrName>
                                        </p:attrNameLst>
                                      </p:cBhvr>
                                      <p:tavLst>
                                        <p:tav tm="0">
                                          <p:val>
                                            <p:strVal val="#ppt_x"/>
                                          </p:val>
                                        </p:tav>
                                        <p:tav tm="100000">
                                          <p:val>
                                            <p:strVal val="#ppt_x"/>
                                          </p:val>
                                        </p:tav>
                                      </p:tavLst>
                                    </p:anim>
                                    <p:anim calcmode="lin" valueType="num">
                                      <p:cBhvr>
                                        <p:cTn id="139" dur="1000" fill="hold"/>
                                        <p:tgtEl>
                                          <p:spTgt spid="51"/>
                                        </p:tgtEl>
                                        <p:attrNameLst>
                                          <p:attrName>ppt_y</p:attrName>
                                        </p:attrNameLst>
                                      </p:cBhvr>
                                      <p:tavLst>
                                        <p:tav tm="0">
                                          <p:val>
                                            <p:strVal val="#ppt_y+.1"/>
                                          </p:val>
                                        </p:tav>
                                        <p:tav tm="100000">
                                          <p:val>
                                            <p:strVal val="#ppt_y"/>
                                          </p:val>
                                        </p:tav>
                                      </p:tavLst>
                                    </p:anim>
                                  </p:childTnLst>
                                </p:cTn>
                              </p:par>
                              <p:par>
                                <p:cTn id="140" presetID="10" presetClass="entr" presetSubtype="0" fill="hold" grpId="0" nodeType="withEffect">
                                  <p:stCondLst>
                                    <p:cond delay="0"/>
                                  </p:stCondLst>
                                  <p:childTnLst>
                                    <p:set>
                                      <p:cBhvr>
                                        <p:cTn id="141" dur="1" fill="hold">
                                          <p:stCondLst>
                                            <p:cond delay="0"/>
                                          </p:stCondLst>
                                        </p:cTn>
                                        <p:tgtEl>
                                          <p:spTgt spid="13"/>
                                        </p:tgtEl>
                                        <p:attrNameLst>
                                          <p:attrName>style.visibility</p:attrName>
                                        </p:attrNameLst>
                                      </p:cBhvr>
                                      <p:to>
                                        <p:strVal val="visible"/>
                                      </p:to>
                                    </p:set>
                                    <p:animEffect transition="in" filter="fade">
                                      <p:cBhvr>
                                        <p:cTn id="142" dur="500"/>
                                        <p:tgtEl>
                                          <p:spTgt spid="13"/>
                                        </p:tgtEl>
                                      </p:cBhvr>
                                    </p:animEffect>
                                  </p:childTnLst>
                                </p:cTn>
                              </p:par>
                              <p:par>
                                <p:cTn id="143" presetID="10" presetClass="entr" presetSubtype="0" fill="hold"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8" grpId="0" animBg="1"/>
      <p:bldP spid="50" grpId="0"/>
      <p:bldP spid="51" grpId="0"/>
      <p:bldP spid="52" grpId="0"/>
      <p:bldP spid="53" grpId="0"/>
      <p:bldP spid="54" grpId="0"/>
      <p:bldP spid="55"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2" name="TextBox 31"/>
          <p:cNvSpPr txBox="1"/>
          <p:nvPr/>
        </p:nvSpPr>
        <p:spPr>
          <a:xfrm rot="10800000" flipV="1">
            <a:off x="4355975" y="464035"/>
            <a:ext cx="4608510" cy="2954655"/>
          </a:xfrm>
          <a:prstGeom prst="rect">
            <a:avLst/>
          </a:prstGeom>
          <a:noFill/>
        </p:spPr>
        <p:txBody>
          <a:bodyPr wrap="square" rtlCol="0">
            <a:spAutoFit/>
          </a:bodyPr>
          <a:lstStyle/>
          <a:p>
            <a:pPr algn="r"/>
            <a:r>
              <a:rPr lang="ar-AE" dirty="0" smtClean="0">
                <a:solidFill>
                  <a:schemeClr val="bg1"/>
                </a:solidFill>
                <a:cs typeface="2  Farnaz" pitchFamily="2" charset="-78"/>
              </a:rPr>
              <a:t>تاريخچه</a:t>
            </a:r>
            <a:r>
              <a:rPr lang="ar-AE" sz="1400" dirty="0" smtClean="0">
                <a:solidFill>
                  <a:schemeClr val="bg1"/>
                </a:solidFill>
                <a:cs typeface="2  Farnaz" pitchFamily="2" charset="-78"/>
              </a:rPr>
              <a:t> </a:t>
            </a:r>
            <a:r>
              <a:rPr lang="ar-AE" dirty="0">
                <a:solidFill>
                  <a:schemeClr val="bg1"/>
                </a:solidFill>
                <a:cs typeface="2  Farnaz" pitchFamily="2" charset="-78"/>
              </a:rPr>
              <a:t>و</a:t>
            </a:r>
            <a:r>
              <a:rPr lang="ar-AE" sz="1400" dirty="0">
                <a:solidFill>
                  <a:schemeClr val="bg1"/>
                </a:solidFill>
                <a:cs typeface="2  Farnaz" pitchFamily="2" charset="-78"/>
              </a:rPr>
              <a:t> </a:t>
            </a:r>
            <a:r>
              <a:rPr lang="ar-AE" dirty="0">
                <a:solidFill>
                  <a:schemeClr val="bg1"/>
                </a:solidFill>
                <a:cs typeface="2  Farnaz" pitchFamily="2" charset="-78"/>
              </a:rPr>
              <a:t>مشخصات</a:t>
            </a:r>
            <a:r>
              <a:rPr lang="ar-AE" sz="1400" dirty="0">
                <a:solidFill>
                  <a:schemeClr val="bg1"/>
                </a:solidFill>
                <a:cs typeface="2  Farnaz" pitchFamily="2" charset="-78"/>
              </a:rPr>
              <a:t> </a:t>
            </a:r>
            <a:r>
              <a:rPr lang="ar-AE" dirty="0">
                <a:solidFill>
                  <a:schemeClr val="bg1"/>
                </a:solidFill>
                <a:cs typeface="2  Farnaz" pitchFamily="2" charset="-78"/>
              </a:rPr>
              <a:t>بنا</a:t>
            </a:r>
            <a:r>
              <a:rPr lang="ar-AE" sz="1400" dirty="0">
                <a:solidFill>
                  <a:schemeClr val="bg1"/>
                </a:solidFill>
                <a:cs typeface="2  Farnaz" pitchFamily="2" charset="-78"/>
              </a:rPr>
              <a:t> :</a:t>
            </a:r>
            <a:r>
              <a:rPr lang="ar-AE" sz="1200" dirty="0">
                <a:solidFill>
                  <a:schemeClr val="bg1"/>
                </a:solidFill>
                <a:cs typeface="2  Farnaz" pitchFamily="2" charset="-78"/>
              </a:rPr>
              <a:t> </a:t>
            </a:r>
            <a:r>
              <a:rPr lang="ar-AE" sz="1100" dirty="0">
                <a:solidFill>
                  <a:schemeClr val="bg1"/>
                </a:solidFill>
                <a:cs typeface="2  Farnaz" pitchFamily="2" charset="-78"/>
              </a:rPr>
              <a:t/>
            </a:r>
            <a:br>
              <a:rPr lang="ar-AE" sz="1100" dirty="0">
                <a:solidFill>
                  <a:schemeClr val="bg1"/>
                </a:solidFill>
                <a:cs typeface="2  Farnaz" pitchFamily="2" charset="-78"/>
              </a:rPr>
            </a:br>
            <a:r>
              <a:rPr lang="ar-AE" sz="1400" dirty="0">
                <a:solidFill>
                  <a:schemeClr val="bg1"/>
                </a:solidFill>
                <a:cs typeface="2  Farnaz" pitchFamily="2" charset="-78"/>
              </a:rPr>
              <a:t>مسجد جامع سراب قديميترين اثر دوران اسلامي در شهر سراب است. اين مسجد بدون گلدسته و مناره بوده و از نظر ساختماني عبارتست از يك شبستان بزرگ و يك حياط كوچك در سمت غربي آن و دو درب ورودي يكي در شرق و ديگري در ضلع غربي كه حياط غربي را به مسجد مربوط ميسازد و سه محراب و يك منبر و 60 ستون آجري قطور و مختلف الاندازه و شكل دارد و برفراز آن ستونها، طاقهاي جناقي از چهار سو گنبد كوچكي را بر خود حمل مي نمايند. درب ورودي شرقي داراي كتيبه مرمرين با خط نسخ متداول دوره كوركانيان و تركمانان آق قويونلو است و به وسيله 10 پله به صحن شبستان راه دارد. درب ورودي غربي روبروي درب شرقي قرار دارد و بوسيله 7 پله بلند سنگي حياط كوچك غربي را به شبستان مربوط مي سازد. </a:t>
            </a:r>
            <a:r>
              <a:rPr lang="ar-AE" sz="1400" dirty="0" smtClean="0">
                <a:solidFill>
                  <a:schemeClr val="bg1"/>
                </a:solidFill>
                <a:cs typeface="2  Farnaz" pitchFamily="2" charset="-78"/>
              </a:rPr>
              <a:t>نميخورد</a:t>
            </a:r>
            <a:r>
              <a:rPr lang="ar-AE" sz="1400" dirty="0">
                <a:solidFill>
                  <a:schemeClr val="bg1"/>
                </a:solidFill>
                <a:cs typeface="2  Farnaz" pitchFamily="2" charset="-78"/>
              </a:rPr>
              <a:t>. </a:t>
            </a:r>
          </a:p>
          <a:p>
            <a:endParaRPr lang="en-US" sz="1400" dirty="0">
              <a:solidFill>
                <a:schemeClr val="bg1"/>
              </a:solidFill>
              <a:cs typeface="2  Farnaz" pitchFamily="2" charset="-78"/>
            </a:endParaRPr>
          </a:p>
        </p:txBody>
      </p:sp>
      <p:pic>
        <p:nvPicPr>
          <p:cNvPr id="33" name="Picture 2" descr="C:\Users\ASUS Ksc\Desktop\عکس های خودم از مسجد جامع\DSC006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0268" y="3198721"/>
            <a:ext cx="3060931" cy="17190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35696" y="3226668"/>
            <a:ext cx="2956758" cy="166317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345854" y="4596770"/>
            <a:ext cx="1330814" cy="253916"/>
          </a:xfrm>
          <a:prstGeom prst="rect">
            <a:avLst/>
          </a:prstGeom>
          <a:noFill/>
        </p:spPr>
        <p:txBody>
          <a:bodyPr wrap="none" rtlCol="0">
            <a:spAutoFit/>
          </a:bodyPr>
          <a:lstStyle/>
          <a:p>
            <a:r>
              <a:rPr lang="fa-IR" sz="1050" dirty="0" smtClean="0">
                <a:cs typeface="2  Jadid" pitchFamily="2" charset="-78"/>
              </a:rPr>
              <a:t>نمایی از شبستان مسجد</a:t>
            </a:r>
            <a:endParaRPr lang="en-US" sz="1050" dirty="0">
              <a:cs typeface="2  Jadid" pitchFamily="2" charset="-78"/>
            </a:endParaRPr>
          </a:p>
        </p:txBody>
      </p:sp>
      <p:sp>
        <p:nvSpPr>
          <p:cNvPr id="58" name="TextBox 57"/>
          <p:cNvSpPr txBox="1"/>
          <p:nvPr/>
        </p:nvSpPr>
        <p:spPr>
          <a:xfrm>
            <a:off x="5292080" y="4659012"/>
            <a:ext cx="925253" cy="230832"/>
          </a:xfrm>
          <a:prstGeom prst="rect">
            <a:avLst/>
          </a:prstGeom>
          <a:noFill/>
        </p:spPr>
        <p:txBody>
          <a:bodyPr wrap="none" rtlCol="0">
            <a:spAutoFit/>
          </a:bodyPr>
          <a:lstStyle/>
          <a:p>
            <a:r>
              <a:rPr lang="fa-IR" sz="900" dirty="0" smtClean="0">
                <a:cs typeface="2  Jadid" pitchFamily="2" charset="-78"/>
              </a:rPr>
              <a:t>نمای حیاط مسجد</a:t>
            </a:r>
            <a:endParaRPr lang="en-US" sz="900" dirty="0">
              <a:cs typeface="2  Jadid" pitchFamily="2" charset="-78"/>
            </a:endParaRPr>
          </a:p>
        </p:txBody>
      </p:sp>
      <p:pic>
        <p:nvPicPr>
          <p:cNvPr id="59" name="Picture 5" descr="E:\webpaig\معرفی مسجد جامع تاریخی سراب _ پایگاه اطلاع رسانی صدای سراب_files\DSCF1318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929" y="681540"/>
            <a:ext cx="2466032" cy="22525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6668" y="294757"/>
            <a:ext cx="1625765" cy="369332"/>
          </a:xfrm>
          <a:prstGeom prst="rect">
            <a:avLst/>
          </a:prstGeom>
        </p:spPr>
        <p:txBody>
          <a:bodyPr wrap="none">
            <a:spAutoFit/>
          </a:bodyPr>
          <a:lstStyle/>
          <a:p>
            <a:pPr algn="r"/>
            <a:r>
              <a:rPr lang="fa-IR" dirty="0" smtClean="0">
                <a:solidFill>
                  <a:srgbClr val="FF0000"/>
                </a:solidFill>
                <a:cs typeface="2  Elham" pitchFamily="2" charset="-78"/>
              </a:rPr>
              <a:t>شناخت</a:t>
            </a:r>
            <a:r>
              <a:rPr lang="fa-IR" sz="1050" dirty="0" smtClean="0">
                <a:solidFill>
                  <a:srgbClr val="FF0000"/>
                </a:solidFill>
                <a:cs typeface="2  Baran" pitchFamily="2" charset="-78"/>
              </a:rPr>
              <a:t> </a:t>
            </a:r>
            <a:r>
              <a:rPr lang="fa-IR" dirty="0" smtClean="0">
                <a:solidFill>
                  <a:srgbClr val="FF0000"/>
                </a:solidFill>
                <a:cs typeface="2  Elham" pitchFamily="2" charset="-78"/>
              </a:rPr>
              <a:t>مسجد</a:t>
            </a:r>
            <a:r>
              <a:rPr lang="fa-IR" sz="1050" dirty="0" smtClean="0">
                <a:solidFill>
                  <a:srgbClr val="FF0000"/>
                </a:solidFill>
                <a:cs typeface="2  Baran" pitchFamily="2" charset="-78"/>
              </a:rPr>
              <a:t> </a:t>
            </a:r>
            <a:r>
              <a:rPr lang="fa-IR" dirty="0" smtClean="0">
                <a:solidFill>
                  <a:srgbClr val="FF0000"/>
                </a:solidFill>
                <a:cs typeface="2  Elham" pitchFamily="2" charset="-78"/>
              </a:rPr>
              <a:t>جامع</a:t>
            </a:r>
            <a:endParaRPr lang="fa-IR" sz="1050" dirty="0">
              <a:solidFill>
                <a:srgbClr val="FF0000"/>
              </a:solidFill>
              <a:cs typeface="2  Baran" pitchFamily="2" charset="-78"/>
            </a:endParaRPr>
          </a:p>
        </p:txBody>
      </p:sp>
    </p:spTree>
    <p:extLst>
      <p:ext uri="{BB962C8B-B14F-4D97-AF65-F5344CB8AC3E}">
        <p14:creationId xmlns:p14="http://schemas.microsoft.com/office/powerpoint/2010/main" val="14612467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500" fill="hold"/>
                                        <p:tgtEl>
                                          <p:spTgt spid="59"/>
                                        </p:tgtEl>
                                        <p:attrNameLst>
                                          <p:attrName>ppt_x</p:attrName>
                                        </p:attrNameLst>
                                      </p:cBhvr>
                                      <p:tavLst>
                                        <p:tav tm="0">
                                          <p:val>
                                            <p:strVal val="#ppt_x"/>
                                          </p:val>
                                        </p:tav>
                                        <p:tav tm="100000">
                                          <p:val>
                                            <p:strVal val="#ppt_x"/>
                                          </p:val>
                                        </p:tav>
                                      </p:tavLst>
                                    </p:anim>
                                    <p:anim calcmode="lin" valueType="num">
                                      <p:cBhvr additive="base">
                                        <p:cTn id="11" dur="500" fill="hold"/>
                                        <p:tgtEl>
                                          <p:spTgt spid="59"/>
                                        </p:tgtEl>
                                        <p:attrNameLst>
                                          <p:attrName>ppt_y</p:attrName>
                                        </p:attrNameLst>
                                      </p:cBhvr>
                                      <p:tavLst>
                                        <p:tav tm="0">
                                          <p:val>
                                            <p:strVal val="1+#ppt_h/2"/>
                                          </p:val>
                                        </p:tav>
                                        <p:tav tm="100000">
                                          <p:val>
                                            <p:strVal val="#ppt_y"/>
                                          </p:val>
                                        </p:tav>
                                      </p:tavLst>
                                    </p:anim>
                                  </p:childTnLst>
                                </p:cTn>
                              </p:par>
                              <p:par>
                                <p:cTn id="12" presetID="26"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80">
                                          <p:stCondLst>
                                            <p:cond delay="0"/>
                                          </p:stCondLst>
                                        </p:cTn>
                                        <p:tgtEl>
                                          <p:spTgt spid="33"/>
                                        </p:tgtEl>
                                      </p:cBhvr>
                                    </p:animEffect>
                                    <p:anim calcmode="lin" valueType="num">
                                      <p:cBhvr>
                                        <p:cTn id="1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0" dur="26">
                                          <p:stCondLst>
                                            <p:cond delay="650"/>
                                          </p:stCondLst>
                                        </p:cTn>
                                        <p:tgtEl>
                                          <p:spTgt spid="33"/>
                                        </p:tgtEl>
                                      </p:cBhvr>
                                      <p:to x="100000" y="60000"/>
                                    </p:animScale>
                                    <p:animScale>
                                      <p:cBhvr>
                                        <p:cTn id="21" dur="166" decel="50000">
                                          <p:stCondLst>
                                            <p:cond delay="676"/>
                                          </p:stCondLst>
                                        </p:cTn>
                                        <p:tgtEl>
                                          <p:spTgt spid="33"/>
                                        </p:tgtEl>
                                      </p:cBhvr>
                                      <p:to x="100000" y="100000"/>
                                    </p:animScale>
                                    <p:animScale>
                                      <p:cBhvr>
                                        <p:cTn id="22" dur="26">
                                          <p:stCondLst>
                                            <p:cond delay="1312"/>
                                          </p:stCondLst>
                                        </p:cTn>
                                        <p:tgtEl>
                                          <p:spTgt spid="33"/>
                                        </p:tgtEl>
                                      </p:cBhvr>
                                      <p:to x="100000" y="80000"/>
                                    </p:animScale>
                                    <p:animScale>
                                      <p:cBhvr>
                                        <p:cTn id="23" dur="166" decel="50000">
                                          <p:stCondLst>
                                            <p:cond delay="1338"/>
                                          </p:stCondLst>
                                        </p:cTn>
                                        <p:tgtEl>
                                          <p:spTgt spid="33"/>
                                        </p:tgtEl>
                                      </p:cBhvr>
                                      <p:to x="100000" y="100000"/>
                                    </p:animScale>
                                    <p:animScale>
                                      <p:cBhvr>
                                        <p:cTn id="24" dur="26">
                                          <p:stCondLst>
                                            <p:cond delay="1642"/>
                                          </p:stCondLst>
                                        </p:cTn>
                                        <p:tgtEl>
                                          <p:spTgt spid="33"/>
                                        </p:tgtEl>
                                      </p:cBhvr>
                                      <p:to x="100000" y="90000"/>
                                    </p:animScale>
                                    <p:animScale>
                                      <p:cBhvr>
                                        <p:cTn id="25" dur="166" decel="50000">
                                          <p:stCondLst>
                                            <p:cond delay="1668"/>
                                          </p:stCondLst>
                                        </p:cTn>
                                        <p:tgtEl>
                                          <p:spTgt spid="33"/>
                                        </p:tgtEl>
                                      </p:cBhvr>
                                      <p:to x="100000" y="100000"/>
                                    </p:animScale>
                                    <p:animScale>
                                      <p:cBhvr>
                                        <p:cTn id="26" dur="26">
                                          <p:stCondLst>
                                            <p:cond delay="1808"/>
                                          </p:stCondLst>
                                        </p:cTn>
                                        <p:tgtEl>
                                          <p:spTgt spid="33"/>
                                        </p:tgtEl>
                                      </p:cBhvr>
                                      <p:to x="100000" y="95000"/>
                                    </p:animScale>
                                    <p:animScale>
                                      <p:cBhvr>
                                        <p:cTn id="27" dur="166" decel="50000">
                                          <p:stCondLst>
                                            <p:cond delay="1834"/>
                                          </p:stCondLst>
                                        </p:cTn>
                                        <p:tgtEl>
                                          <p:spTgt spid="3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down)">
                                      <p:cBhvr>
                                        <p:cTn id="30" dur="580">
                                          <p:stCondLst>
                                            <p:cond delay="0"/>
                                          </p:stCondLst>
                                        </p:cTn>
                                        <p:tgtEl>
                                          <p:spTgt spid="58"/>
                                        </p:tgtEl>
                                      </p:cBhvr>
                                    </p:animEffect>
                                    <p:anim calcmode="lin" valueType="num">
                                      <p:cBhvr>
                                        <p:cTn id="31"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6" dur="26">
                                          <p:stCondLst>
                                            <p:cond delay="650"/>
                                          </p:stCondLst>
                                        </p:cTn>
                                        <p:tgtEl>
                                          <p:spTgt spid="58"/>
                                        </p:tgtEl>
                                      </p:cBhvr>
                                      <p:to x="100000" y="60000"/>
                                    </p:animScale>
                                    <p:animScale>
                                      <p:cBhvr>
                                        <p:cTn id="37" dur="166" decel="50000">
                                          <p:stCondLst>
                                            <p:cond delay="676"/>
                                          </p:stCondLst>
                                        </p:cTn>
                                        <p:tgtEl>
                                          <p:spTgt spid="58"/>
                                        </p:tgtEl>
                                      </p:cBhvr>
                                      <p:to x="100000" y="100000"/>
                                    </p:animScale>
                                    <p:animScale>
                                      <p:cBhvr>
                                        <p:cTn id="38" dur="26">
                                          <p:stCondLst>
                                            <p:cond delay="1312"/>
                                          </p:stCondLst>
                                        </p:cTn>
                                        <p:tgtEl>
                                          <p:spTgt spid="58"/>
                                        </p:tgtEl>
                                      </p:cBhvr>
                                      <p:to x="100000" y="80000"/>
                                    </p:animScale>
                                    <p:animScale>
                                      <p:cBhvr>
                                        <p:cTn id="39" dur="166" decel="50000">
                                          <p:stCondLst>
                                            <p:cond delay="1338"/>
                                          </p:stCondLst>
                                        </p:cTn>
                                        <p:tgtEl>
                                          <p:spTgt spid="58"/>
                                        </p:tgtEl>
                                      </p:cBhvr>
                                      <p:to x="100000" y="100000"/>
                                    </p:animScale>
                                    <p:animScale>
                                      <p:cBhvr>
                                        <p:cTn id="40" dur="26">
                                          <p:stCondLst>
                                            <p:cond delay="1642"/>
                                          </p:stCondLst>
                                        </p:cTn>
                                        <p:tgtEl>
                                          <p:spTgt spid="58"/>
                                        </p:tgtEl>
                                      </p:cBhvr>
                                      <p:to x="100000" y="90000"/>
                                    </p:animScale>
                                    <p:animScale>
                                      <p:cBhvr>
                                        <p:cTn id="41" dur="166" decel="50000">
                                          <p:stCondLst>
                                            <p:cond delay="1668"/>
                                          </p:stCondLst>
                                        </p:cTn>
                                        <p:tgtEl>
                                          <p:spTgt spid="58"/>
                                        </p:tgtEl>
                                      </p:cBhvr>
                                      <p:to x="100000" y="100000"/>
                                    </p:animScale>
                                    <p:animScale>
                                      <p:cBhvr>
                                        <p:cTn id="42" dur="26">
                                          <p:stCondLst>
                                            <p:cond delay="1808"/>
                                          </p:stCondLst>
                                        </p:cTn>
                                        <p:tgtEl>
                                          <p:spTgt spid="58"/>
                                        </p:tgtEl>
                                      </p:cBhvr>
                                      <p:to x="100000" y="95000"/>
                                    </p:animScale>
                                    <p:animScale>
                                      <p:cBhvr>
                                        <p:cTn id="43" dur="166" decel="50000">
                                          <p:stCondLst>
                                            <p:cond delay="1834"/>
                                          </p:stCondLst>
                                        </p:cTn>
                                        <p:tgtEl>
                                          <p:spTgt spid="58"/>
                                        </p:tgtEl>
                                      </p:cBhvr>
                                      <p:to x="100000" y="100000"/>
                                    </p:animScale>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down)">
                                      <p:cBhvr>
                                        <p:cTn id="49" dur="500"/>
                                        <p:tgtEl>
                                          <p:spTgt spid="57"/>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7" grpId="0"/>
      <p:bldP spid="5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4" name="Rectangle 3"/>
          <p:cNvSpPr/>
          <p:nvPr/>
        </p:nvSpPr>
        <p:spPr>
          <a:xfrm>
            <a:off x="4676668" y="294757"/>
            <a:ext cx="1625765" cy="369332"/>
          </a:xfrm>
          <a:prstGeom prst="rect">
            <a:avLst/>
          </a:prstGeom>
        </p:spPr>
        <p:txBody>
          <a:bodyPr wrap="none">
            <a:spAutoFit/>
          </a:bodyPr>
          <a:lstStyle/>
          <a:p>
            <a:pPr algn="r"/>
            <a:r>
              <a:rPr lang="fa-IR" dirty="0" smtClean="0">
                <a:solidFill>
                  <a:srgbClr val="FF0000"/>
                </a:solidFill>
                <a:cs typeface="2  Elham" pitchFamily="2" charset="-78"/>
              </a:rPr>
              <a:t>شناخت</a:t>
            </a:r>
            <a:r>
              <a:rPr lang="fa-IR" sz="1050" dirty="0" smtClean="0">
                <a:solidFill>
                  <a:srgbClr val="FF0000"/>
                </a:solidFill>
                <a:cs typeface="2  Baran" pitchFamily="2" charset="-78"/>
              </a:rPr>
              <a:t> </a:t>
            </a:r>
            <a:r>
              <a:rPr lang="fa-IR" dirty="0" smtClean="0">
                <a:solidFill>
                  <a:srgbClr val="FF0000"/>
                </a:solidFill>
                <a:cs typeface="2  Elham" pitchFamily="2" charset="-78"/>
              </a:rPr>
              <a:t>مسجد</a:t>
            </a:r>
            <a:r>
              <a:rPr lang="fa-IR" sz="1050" dirty="0" smtClean="0">
                <a:solidFill>
                  <a:srgbClr val="FF0000"/>
                </a:solidFill>
                <a:cs typeface="2  Baran" pitchFamily="2" charset="-78"/>
              </a:rPr>
              <a:t> </a:t>
            </a:r>
            <a:r>
              <a:rPr lang="fa-IR" dirty="0" smtClean="0">
                <a:solidFill>
                  <a:srgbClr val="FF0000"/>
                </a:solidFill>
                <a:cs typeface="2  Elham" pitchFamily="2" charset="-78"/>
              </a:rPr>
              <a:t>جامع</a:t>
            </a:r>
            <a:endParaRPr lang="fa-IR" sz="1050" dirty="0">
              <a:solidFill>
                <a:srgbClr val="FF0000"/>
              </a:solidFill>
              <a:cs typeface="2  Baran" pitchFamily="2" charset="-78"/>
            </a:endParaRPr>
          </a:p>
        </p:txBody>
      </p:sp>
      <p:sp>
        <p:nvSpPr>
          <p:cNvPr id="3" name="Rectangle 2"/>
          <p:cNvSpPr/>
          <p:nvPr/>
        </p:nvSpPr>
        <p:spPr>
          <a:xfrm>
            <a:off x="6444208" y="1203598"/>
            <a:ext cx="2267744" cy="923330"/>
          </a:xfrm>
          <a:prstGeom prst="rect">
            <a:avLst/>
          </a:prstGeom>
        </p:spPr>
        <p:txBody>
          <a:bodyPr wrap="square">
            <a:spAutoFit/>
          </a:bodyPr>
          <a:lstStyle/>
          <a:p>
            <a:pPr algn="r"/>
            <a:r>
              <a:rPr lang="fa-IR" dirty="0" smtClean="0">
                <a:solidFill>
                  <a:schemeClr val="bg1"/>
                </a:solidFill>
                <a:cs typeface="2  Farnaz" pitchFamily="2" charset="-78"/>
              </a:rPr>
              <a:t>*</a:t>
            </a:r>
            <a:r>
              <a:rPr lang="ar-AE" dirty="0" smtClean="0">
                <a:solidFill>
                  <a:schemeClr val="bg1"/>
                </a:solidFill>
                <a:cs typeface="2  Farnaz" pitchFamily="2" charset="-78"/>
              </a:rPr>
              <a:t>كتيبه </a:t>
            </a:r>
            <a:r>
              <a:rPr lang="ar-AE" dirty="0">
                <a:solidFill>
                  <a:schemeClr val="bg1"/>
                </a:solidFill>
                <a:cs typeface="2  Farnaz" pitchFamily="2" charset="-78"/>
              </a:rPr>
              <a:t>مرمرين با خط نسخ متداول دوره كوركانيان و تركمانان آق قويونلو</a:t>
            </a:r>
            <a:endParaRPr lang="en-US" dirty="0"/>
          </a:p>
        </p:txBody>
      </p:sp>
      <p:pic>
        <p:nvPicPr>
          <p:cNvPr id="1026" name="Picture 2" descr="D:\دانشگاه\project\ابراهیمی (مرمت)1 سال 92\عکس های خودم از مسجد جامع\تصویر۱۷۷۳.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29" t="6972" r="22844" b="2547"/>
          <a:stretch/>
        </p:blipFill>
        <p:spPr bwMode="auto">
          <a:xfrm rot="16200000">
            <a:off x="3117946" y="-618161"/>
            <a:ext cx="1848051" cy="4412552"/>
          </a:xfrm>
          <a:prstGeom prst="rect">
            <a:avLst/>
          </a:prstGeom>
          <a:solidFill>
            <a:srgbClr val="00FF00"/>
          </a:solidFill>
          <a:ln w="38100">
            <a:solidFill>
              <a:srgbClr val="00FF00"/>
            </a:solidFill>
          </a:ln>
        </p:spPr>
      </p:pic>
      <p:pic>
        <p:nvPicPr>
          <p:cNvPr id="1027" name="Picture 3" descr="D:\دانشگاه\project\ابراهیمی (مرمت)1 سال 92\عکس های تاریخی مسجد جامع سراب\552 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3825" t="38028" r="23512" b="35137"/>
          <a:stretch/>
        </p:blipFill>
        <p:spPr bwMode="auto">
          <a:xfrm>
            <a:off x="1835696" y="2702992"/>
            <a:ext cx="3653854" cy="2083981"/>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24085" y="2203255"/>
            <a:ext cx="2193229" cy="276999"/>
          </a:xfrm>
          <a:prstGeom prst="rect">
            <a:avLst/>
          </a:prstGeom>
          <a:ln>
            <a:solidFill>
              <a:srgbClr val="00FF00"/>
            </a:solidFill>
          </a:ln>
        </p:spPr>
        <p:style>
          <a:lnRef idx="3">
            <a:schemeClr val="lt1"/>
          </a:lnRef>
          <a:fillRef idx="1">
            <a:schemeClr val="accent1"/>
          </a:fillRef>
          <a:effectRef idx="1">
            <a:schemeClr val="accent1"/>
          </a:effectRef>
          <a:fontRef idx="minor">
            <a:schemeClr val="lt1"/>
          </a:fontRef>
        </p:style>
        <p:txBody>
          <a:bodyPr wrap="none" rtlCol="0">
            <a:spAutoFit/>
          </a:bodyPr>
          <a:lstStyle/>
          <a:p>
            <a:r>
              <a:rPr lang="fa-IR" sz="1200" dirty="0" smtClean="0">
                <a:solidFill>
                  <a:schemeClr val="bg1"/>
                </a:solidFill>
                <a:cs typeface="2  Elham" pitchFamily="2" charset="-78"/>
              </a:rPr>
              <a:t>نسخه موجود در تاقچه مسجد جامع سراب</a:t>
            </a:r>
            <a:endParaRPr lang="en-US" sz="1200" dirty="0">
              <a:solidFill>
                <a:schemeClr val="bg1"/>
              </a:solidFill>
              <a:cs typeface="2  Elham" pitchFamily="2" charset="-78"/>
            </a:endParaRPr>
          </a:p>
        </p:txBody>
      </p:sp>
      <p:sp>
        <p:nvSpPr>
          <p:cNvPr id="15" name="TextBox 14"/>
          <p:cNvSpPr txBox="1"/>
          <p:nvPr/>
        </p:nvSpPr>
        <p:spPr>
          <a:xfrm>
            <a:off x="5495551" y="2740747"/>
            <a:ext cx="721763" cy="1384995"/>
          </a:xfrm>
          <a:prstGeom prst="rect">
            <a:avLst/>
          </a:prstGeom>
          <a:ln w="38100">
            <a:solidFill>
              <a:srgbClr val="FF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fa-IR" sz="1200" dirty="0" smtClean="0">
                <a:solidFill>
                  <a:schemeClr val="bg1"/>
                </a:solidFill>
                <a:cs typeface="2  Elham" pitchFamily="2" charset="-78"/>
              </a:rPr>
              <a:t>نسخه موجود در میراث فرهنگی  استان</a:t>
            </a:r>
          </a:p>
          <a:p>
            <a:r>
              <a:rPr lang="fa-IR" sz="1200" dirty="0" smtClean="0">
                <a:solidFill>
                  <a:schemeClr val="bg1"/>
                </a:solidFill>
                <a:cs typeface="2  Elham" pitchFamily="2" charset="-78"/>
              </a:rPr>
              <a:t> آذربایجان شرقی</a:t>
            </a:r>
            <a:endParaRPr lang="en-US" sz="1200" dirty="0">
              <a:solidFill>
                <a:schemeClr val="bg1"/>
              </a:solidFill>
              <a:cs typeface="2  Elham" pitchFamily="2" charset="-78"/>
            </a:endParaRPr>
          </a:p>
        </p:txBody>
      </p:sp>
      <p:sp>
        <p:nvSpPr>
          <p:cNvPr id="7" name="TextBox 6"/>
          <p:cNvSpPr txBox="1"/>
          <p:nvPr/>
        </p:nvSpPr>
        <p:spPr>
          <a:xfrm>
            <a:off x="7287620" y="2740747"/>
            <a:ext cx="1460854" cy="1815882"/>
          </a:xfrm>
          <a:prstGeom prst="rect">
            <a:avLst/>
          </a:prstGeom>
          <a:solidFill>
            <a:srgbClr val="FF0000"/>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a-IR" sz="1600" dirty="0" smtClean="0">
                <a:solidFill>
                  <a:schemeClr val="bg1"/>
                </a:solidFill>
                <a:cs typeface="2  Farnaz" pitchFamily="2" charset="-78"/>
              </a:rPr>
              <a:t>به نظر میرسد نسخه موجود در داخل مسجد جامع به علت نگرانی از سرقت ، </a:t>
            </a:r>
            <a:r>
              <a:rPr lang="fa-IR" sz="1600" dirty="0" smtClean="0">
                <a:solidFill>
                  <a:srgbClr val="92D050"/>
                </a:solidFill>
                <a:cs typeface="2  Farnaz" pitchFamily="2" charset="-78"/>
              </a:rPr>
              <a:t>کپی نسخه اصلی </a:t>
            </a:r>
            <a:r>
              <a:rPr lang="fa-IR" sz="1600" dirty="0" smtClean="0">
                <a:solidFill>
                  <a:schemeClr val="bg1"/>
                </a:solidFill>
                <a:cs typeface="2  Farnaz" pitchFamily="2" charset="-78"/>
              </a:rPr>
              <a:t>باشد؟؟؟!!!!</a:t>
            </a:r>
            <a:endParaRPr lang="en-US" sz="1600" dirty="0">
              <a:solidFill>
                <a:schemeClr val="bg1"/>
              </a:solidFill>
              <a:cs typeface="2  Farnaz" pitchFamily="2" charset="-78"/>
            </a:endParaRPr>
          </a:p>
        </p:txBody>
      </p:sp>
      <p:sp>
        <p:nvSpPr>
          <p:cNvPr id="8" name="TextBox 7"/>
          <p:cNvSpPr txBox="1"/>
          <p:nvPr/>
        </p:nvSpPr>
        <p:spPr>
          <a:xfrm>
            <a:off x="6548163" y="2740747"/>
            <a:ext cx="710451" cy="1862048"/>
          </a:xfrm>
          <a:prstGeom prst="rect">
            <a:avLst/>
          </a:prstGeom>
          <a:noFill/>
        </p:spPr>
        <p:txBody>
          <a:bodyPr wrap="none" rtlCol="0">
            <a:spAutoFit/>
          </a:bodyPr>
          <a:lstStyle/>
          <a:p>
            <a:r>
              <a:rPr lang="fa-IR" sz="11500" dirty="0">
                <a:solidFill>
                  <a:srgbClr val="FF0000"/>
                </a:solidFill>
              </a:rPr>
              <a:t>؟</a:t>
            </a:r>
            <a:endParaRPr lang="en-US" sz="11500" dirty="0">
              <a:solidFill>
                <a:srgbClr val="FF0000"/>
              </a:solidFill>
            </a:endParaRPr>
          </a:p>
        </p:txBody>
      </p:sp>
    </p:spTree>
    <p:extLst>
      <p:ext uri="{BB962C8B-B14F-4D97-AF65-F5344CB8AC3E}">
        <p14:creationId xmlns:p14="http://schemas.microsoft.com/office/powerpoint/2010/main" val="6859961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22" presetClass="entr" presetSubtype="4"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ipe(down)">
                                      <p:cBhvr>
                                        <p:cTn id="19" dur="500"/>
                                        <p:tgtEl>
                                          <p:spTgt spid="10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animBg="1"/>
      <p:bldP spid="15" grpId="0" animBg="1"/>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pic>
        <p:nvPicPr>
          <p:cNvPr id="11" name="Picture 2" descr="E:\webpaig\معرفی مسجد جامع تاریخی سراب _ پایگاه اطلاع رسانی صدای سراب_files\m-j-sarab_2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964" y="831272"/>
            <a:ext cx="3398637" cy="2020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webpaig\معرفی مسجد جامع تاریخی سراب _ پایگاه اطلاع رسانی صدای سراب_files\DSCF1336_0_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242" y="3224807"/>
            <a:ext cx="3367359" cy="1810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27783" y="831272"/>
            <a:ext cx="132921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a-IR" sz="1200" dirty="0" smtClean="0">
                <a:solidFill>
                  <a:schemeClr val="tx1"/>
                </a:solidFill>
                <a:cs typeface="2  Farnaz" pitchFamily="2" charset="-78"/>
              </a:rPr>
              <a:t>شبستان مسجد جامع</a:t>
            </a:r>
            <a:endParaRPr lang="en-US" sz="1200" dirty="0">
              <a:solidFill>
                <a:schemeClr val="tx1"/>
              </a:solidFill>
              <a:cs typeface="2  Farnaz" pitchFamily="2" charset="-78"/>
            </a:endParaRPr>
          </a:p>
        </p:txBody>
      </p:sp>
      <p:sp>
        <p:nvSpPr>
          <p:cNvPr id="14" name="TextBox 13"/>
          <p:cNvSpPr txBox="1"/>
          <p:nvPr/>
        </p:nvSpPr>
        <p:spPr>
          <a:xfrm>
            <a:off x="3834458" y="4740037"/>
            <a:ext cx="132921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fa-IR" sz="1200" dirty="0" smtClean="0">
                <a:solidFill>
                  <a:schemeClr val="tx1"/>
                </a:solidFill>
                <a:cs typeface="2  Farnaz" pitchFamily="2" charset="-78"/>
              </a:rPr>
              <a:t>شبستان مسجد جامع</a:t>
            </a:r>
            <a:endParaRPr lang="en-US" sz="1200" dirty="0">
              <a:solidFill>
                <a:schemeClr val="tx1"/>
              </a:solidFill>
              <a:cs typeface="2  Farnaz" pitchFamily="2" charset="-78"/>
            </a:endParaRPr>
          </a:p>
        </p:txBody>
      </p:sp>
      <p:sp>
        <p:nvSpPr>
          <p:cNvPr id="3" name="Rectangle 2"/>
          <p:cNvSpPr/>
          <p:nvPr/>
        </p:nvSpPr>
        <p:spPr>
          <a:xfrm>
            <a:off x="4727322" y="327413"/>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sp>
        <p:nvSpPr>
          <p:cNvPr id="5" name="Rectangle 4"/>
          <p:cNvSpPr/>
          <p:nvPr/>
        </p:nvSpPr>
        <p:spPr>
          <a:xfrm>
            <a:off x="5580112" y="859366"/>
            <a:ext cx="3291695" cy="4216539"/>
          </a:xfrm>
          <a:prstGeom prst="rect">
            <a:avLst/>
          </a:prstGeom>
        </p:spPr>
        <p:txBody>
          <a:bodyPr wrap="square">
            <a:spAutoFit/>
          </a:bodyPr>
          <a:lstStyle/>
          <a:p>
            <a:pPr algn="r"/>
            <a:r>
              <a:rPr lang="fa-IR" sz="1600" dirty="0" smtClean="0">
                <a:solidFill>
                  <a:srgbClr val="00B050"/>
                </a:solidFill>
                <a:cs typeface="2  Farnaz" pitchFamily="2" charset="-78"/>
              </a:rPr>
              <a:t>شبستان مسجد جامع:</a:t>
            </a:r>
          </a:p>
          <a:p>
            <a:pPr algn="r"/>
            <a:r>
              <a:rPr lang="ar-AE" dirty="0" smtClean="0">
                <a:solidFill>
                  <a:schemeClr val="bg1"/>
                </a:solidFill>
                <a:cs typeface="2  Farnaz" pitchFamily="2" charset="-78"/>
              </a:rPr>
              <a:t>شبستان مسجد امتداد شرقي و غربي داشته و محرابهاي سه گانه در ضلع جنوبي آن تعبيه شده است. شبستان مجموعه ايست از 60 گنبد كه همه آنها (به استثناي رديف چهارم از شرق) مستقيماً بر روي طاق جناقي و ستونها نهاده شده است. ارتفاع متوسط آنها از كف شبستان در حدود 6 متر است كه 5/1 متر ارتفاع گنبد ها مي باشد، اما رديف چهارم كه بلندتر از سايرين بوده و 20/6 مترارتفاع دارد بر روي طاق نماهاي بلند و فيلگوشها قرار دارد. طول شبستان 54 متر و عرض آن 26 متر مي باشد. </a:t>
            </a:r>
            <a:endParaRPr lang="en-US" dirty="0">
              <a:solidFill>
                <a:schemeClr val="bg1"/>
              </a:solidFill>
              <a:cs typeface="2  Farnaz" pitchFamily="2" charset="-78"/>
            </a:endParaRPr>
          </a:p>
        </p:txBody>
      </p:sp>
    </p:spTree>
    <p:extLst>
      <p:ext uri="{BB962C8B-B14F-4D97-AF65-F5344CB8AC3E}">
        <p14:creationId xmlns:p14="http://schemas.microsoft.com/office/powerpoint/2010/main" val="20036167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591697" y="308280"/>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sp>
        <p:nvSpPr>
          <p:cNvPr id="9" name="TextBox 8"/>
          <p:cNvSpPr txBox="1"/>
          <p:nvPr/>
        </p:nvSpPr>
        <p:spPr>
          <a:xfrm>
            <a:off x="2339752" y="987574"/>
            <a:ext cx="6342856" cy="1569660"/>
          </a:xfrm>
          <a:prstGeom prst="rect">
            <a:avLst/>
          </a:prstGeom>
          <a:noFill/>
        </p:spPr>
        <p:txBody>
          <a:bodyPr wrap="square" rtlCol="0">
            <a:spAutoFit/>
          </a:bodyPr>
          <a:lstStyle/>
          <a:p>
            <a:pPr algn="r"/>
            <a:r>
              <a:rPr lang="fa-IR" sz="1600" dirty="0" smtClean="0">
                <a:solidFill>
                  <a:schemeClr val="bg1"/>
                </a:solidFill>
                <a:cs typeface="2  Jadid" pitchFamily="2" charset="-78"/>
              </a:rPr>
              <a:t>منبرها:</a:t>
            </a:r>
          </a:p>
          <a:p>
            <a:pPr algn="r"/>
            <a:r>
              <a:rPr lang="ar-AE" sz="1600" dirty="0" smtClean="0">
                <a:solidFill>
                  <a:schemeClr val="bg1"/>
                </a:solidFill>
                <a:latin typeface="Andalus" pitchFamily="18" charset="-78"/>
                <a:cs typeface="2  Farnaz" panose="00000400000000000000" pitchFamily="2" charset="-78"/>
              </a:rPr>
              <a:t>منبر چوبي 7 پله دارد و در بالاي سطح شرق آن نام واقف آن با خط ثلث زيبا و از چوب سفيد منبت كاري شده است. از سه محراب، محراب سوم که از كاشي لعابدار برجسته فيروزه ايست بسيار نفيس و از زيبائي قابل توجهي برخوردار است و در ساير قسمتهاي مسجد تزئينات ديگري بچشم نميخورد. </a:t>
            </a:r>
          </a:p>
          <a:p>
            <a:pPr algn="r"/>
            <a:endParaRPr lang="fa-IR" sz="1600" dirty="0" smtClean="0">
              <a:solidFill>
                <a:schemeClr val="bg1"/>
              </a:solidFill>
            </a:endParaRPr>
          </a:p>
        </p:txBody>
      </p:sp>
      <p:pic>
        <p:nvPicPr>
          <p:cNvPr id="10" name="Picture 3" descr="D:\دانشگاه\project\ابراهیمی (مرمت)1 سال 92\مسجد جامع سراب\DSC005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767" y="2850338"/>
            <a:ext cx="3312367" cy="19951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دانشگاه\project\ابراهیمی (مرمت)1 سال 92\Picture1.png"/>
          <p:cNvPicPr>
            <a:picLocks noChangeAspect="1" noChangeArrowheads="1"/>
          </p:cNvPicPr>
          <p:nvPr/>
        </p:nvPicPr>
        <p:blipFill rotWithShape="1">
          <a:blip r:embed="rId4">
            <a:extLst>
              <a:ext uri="{28A0092B-C50C-407E-A947-70E740481C1C}">
                <a14:useLocalDpi xmlns:a14="http://schemas.microsoft.com/office/drawing/2010/main" val="0"/>
              </a:ext>
            </a:extLst>
          </a:blip>
          <a:srcRect l="25865" t="4802" r="10466" b="43210"/>
          <a:stretch/>
        </p:blipFill>
        <p:spPr bwMode="auto">
          <a:xfrm>
            <a:off x="1611008" y="2855099"/>
            <a:ext cx="3372555" cy="1459763"/>
          </a:xfrm>
          <a:prstGeom prst="rect">
            <a:avLst/>
          </a:prstGeom>
          <a:noFill/>
          <a:extLst>
            <a:ext uri="{909E8E84-426E-40DD-AFC4-6F175D3DCCD1}">
              <a14:hiddenFill xmlns:a14="http://schemas.microsoft.com/office/drawing/2010/main">
                <a:solidFill>
                  <a:srgbClr val="FFFFFF"/>
                </a:solidFill>
              </a14:hiddenFill>
            </a:ext>
          </a:extLst>
        </p:spPr>
      </p:pic>
      <p:sp>
        <p:nvSpPr>
          <p:cNvPr id="16" name="Frame 15"/>
          <p:cNvSpPr/>
          <p:nvPr/>
        </p:nvSpPr>
        <p:spPr>
          <a:xfrm>
            <a:off x="3841750" y="3847925"/>
            <a:ext cx="802259" cy="291443"/>
          </a:xfrm>
          <a:prstGeom prst="fram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17" name="Curved Connector 16"/>
          <p:cNvCxnSpPr>
            <a:endCxn id="10" idx="1"/>
          </p:cNvCxnSpPr>
          <p:nvPr/>
        </p:nvCxnSpPr>
        <p:spPr>
          <a:xfrm flipV="1">
            <a:off x="4644009" y="3847926"/>
            <a:ext cx="516756" cy="14572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163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591697" y="308280"/>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pic>
        <p:nvPicPr>
          <p:cNvPr id="11" name="Picture 5" descr="D:\دانشگاه\project\ابراهیمی (مرمت)1 سال 92\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65" t="4802" r="10466" b="43210"/>
          <a:stretch/>
        </p:blipFill>
        <p:spPr bwMode="auto">
          <a:xfrm>
            <a:off x="2051721" y="685644"/>
            <a:ext cx="3372555" cy="1459763"/>
          </a:xfrm>
          <a:prstGeom prst="rect">
            <a:avLst/>
          </a:prstGeom>
          <a:noFill/>
          <a:extLst>
            <a:ext uri="{909E8E84-426E-40DD-AFC4-6F175D3DCCD1}">
              <a14:hiddenFill xmlns:a14="http://schemas.microsoft.com/office/drawing/2010/main">
                <a:solidFill>
                  <a:srgbClr val="FFFFFF"/>
                </a:solidFill>
              </a14:hiddenFill>
            </a:ext>
          </a:extLst>
        </p:spPr>
      </p:pic>
      <p:sp>
        <p:nvSpPr>
          <p:cNvPr id="13" name="Frame 12"/>
          <p:cNvSpPr/>
          <p:nvPr/>
        </p:nvSpPr>
        <p:spPr>
          <a:xfrm>
            <a:off x="3625044" y="1659564"/>
            <a:ext cx="936104" cy="324036"/>
          </a:xfrm>
          <a:prstGeom prst="frame">
            <a:avLst>
              <a:gd name="adj1" fmla="val 3682"/>
            </a:avLst>
          </a:prstGeom>
          <a:ln w="571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14" name="Curved Connector 13"/>
          <p:cNvCxnSpPr>
            <a:stCxn id="13" idx="3"/>
          </p:cNvCxnSpPr>
          <p:nvPr/>
        </p:nvCxnSpPr>
        <p:spPr>
          <a:xfrm>
            <a:off x="4561149" y="1821582"/>
            <a:ext cx="1082363" cy="750168"/>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5" descr="E:\webpaig\معرفی مسجد جامع تاریخی سراب _ پایگاه اطلاع رسانی صدای سراب_files\DSCF1333_0_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1" y="1815666"/>
            <a:ext cx="3204648" cy="3204648"/>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p:cNvSpPr/>
          <p:nvPr/>
        </p:nvSpPr>
        <p:spPr>
          <a:xfrm>
            <a:off x="2699793" y="1659565"/>
            <a:ext cx="45719" cy="3428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2555776" y="1676708"/>
            <a:ext cx="792088" cy="306891"/>
          </a:xfrm>
          <a:prstGeom prst="frame">
            <a:avLst>
              <a:gd name="adj1" fmla="val 85"/>
            </a:avLst>
          </a:prstGeom>
          <a:ln w="571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21" name="Picture 6" descr="C:\Users\ASUS Ksc\Desktop\عکس های خودم از مسجد جامع\DSC005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6159" y="2841780"/>
            <a:ext cx="3568117" cy="217853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urved Connector 21"/>
          <p:cNvCxnSpPr>
            <a:stCxn id="20" idx="1"/>
          </p:cNvCxnSpPr>
          <p:nvPr/>
        </p:nvCxnSpPr>
        <p:spPr>
          <a:xfrm rot="10800000" flipH="1" flipV="1">
            <a:off x="2555776" y="1830154"/>
            <a:ext cx="792088" cy="957620"/>
          </a:xfrm>
          <a:prstGeom prst="curvedConnector4">
            <a:avLst>
              <a:gd name="adj1" fmla="val -19240"/>
              <a:gd name="adj2" fmla="val 5801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8381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591697" y="308280"/>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pic>
        <p:nvPicPr>
          <p:cNvPr id="12" name="Picture 5" descr="D:\دانشگاه\project\ابراهیمی (مرمت)1 سال 92\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65" t="4802" r="10466" b="43210"/>
          <a:stretch/>
        </p:blipFill>
        <p:spPr bwMode="auto">
          <a:xfrm>
            <a:off x="2355365" y="1966951"/>
            <a:ext cx="3372555" cy="1459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دانشگاه\project\ابراهیمی (مرمت)1 سال 92\مسجد جامع سراب\DSC005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5" y="811850"/>
            <a:ext cx="2726071" cy="1533415"/>
          </a:xfrm>
          <a:prstGeom prst="rect">
            <a:avLst/>
          </a:prstGeom>
          <a:noFill/>
          <a:extLst>
            <a:ext uri="{909E8E84-426E-40DD-AFC4-6F175D3DCCD1}">
              <a14:hiddenFill xmlns:a14="http://schemas.microsoft.com/office/drawing/2010/main">
                <a:solidFill>
                  <a:srgbClr val="FFFFFF"/>
                </a:solidFill>
              </a14:hiddenFill>
            </a:ext>
          </a:extLst>
        </p:spPr>
      </p:pic>
      <p:sp>
        <p:nvSpPr>
          <p:cNvPr id="16" name="Frame 15"/>
          <p:cNvSpPr/>
          <p:nvPr/>
        </p:nvSpPr>
        <p:spPr>
          <a:xfrm>
            <a:off x="4735679" y="2129146"/>
            <a:ext cx="457200" cy="432236"/>
          </a:xfrm>
          <a:prstGeom prst="frame">
            <a:avLst>
              <a:gd name="adj1" fmla="val 0"/>
            </a:avLst>
          </a:prstGeom>
          <a:solidFill>
            <a:schemeClr val="accent1"/>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7" name="Curved Connector 16"/>
          <p:cNvCxnSpPr>
            <a:endCxn id="15" idx="1"/>
          </p:cNvCxnSpPr>
          <p:nvPr/>
        </p:nvCxnSpPr>
        <p:spPr>
          <a:xfrm flipV="1">
            <a:off x="5192880" y="1578558"/>
            <a:ext cx="1035305" cy="766706"/>
          </a:xfrm>
          <a:prstGeom prst="curvedConnector3">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3" descr="C:\Users\ASUS Ksc\Desktop\عکس های خودم از مسجد جامع\DSC005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5" y="2888704"/>
            <a:ext cx="2619975" cy="1473735"/>
          </a:xfrm>
          <a:prstGeom prst="rect">
            <a:avLst/>
          </a:prstGeom>
          <a:noFill/>
          <a:extLst>
            <a:ext uri="{909E8E84-426E-40DD-AFC4-6F175D3DCCD1}">
              <a14:hiddenFill xmlns:a14="http://schemas.microsoft.com/office/drawing/2010/main">
                <a:solidFill>
                  <a:srgbClr val="FFFFFF"/>
                </a:solidFill>
              </a14:hiddenFill>
            </a:ext>
          </a:extLst>
        </p:spPr>
      </p:pic>
      <p:sp>
        <p:nvSpPr>
          <p:cNvPr id="24" name="Frame 23"/>
          <p:cNvSpPr/>
          <p:nvPr/>
        </p:nvSpPr>
        <p:spPr>
          <a:xfrm>
            <a:off x="4896036" y="2888704"/>
            <a:ext cx="216024" cy="162018"/>
          </a:xfrm>
          <a:prstGeom prst="frame">
            <a:avLst>
              <a:gd name="adj1" fmla="val 0"/>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Curved Connector 24"/>
          <p:cNvCxnSpPr>
            <a:stCxn id="24" idx="3"/>
            <a:endCxn id="23" idx="1"/>
          </p:cNvCxnSpPr>
          <p:nvPr/>
        </p:nvCxnSpPr>
        <p:spPr>
          <a:xfrm>
            <a:off x="5112060" y="2969713"/>
            <a:ext cx="1116124" cy="655859"/>
          </a:xfrm>
          <a:prstGeom prst="curvedConnector3">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66863" y="2463738"/>
            <a:ext cx="1486304" cy="307777"/>
          </a:xfrm>
          <a:prstGeom prst="rect">
            <a:avLst/>
          </a:prstGeom>
          <a:noFill/>
        </p:spPr>
        <p:txBody>
          <a:bodyPr wrap="none" rtlCol="0">
            <a:spAutoFit/>
          </a:bodyPr>
          <a:lstStyle/>
          <a:p>
            <a:r>
              <a:rPr lang="fa-IR" sz="1400" dirty="0" smtClean="0">
                <a:solidFill>
                  <a:schemeClr val="bg1"/>
                </a:solidFill>
                <a:cs typeface="2  Farnaz" pitchFamily="2" charset="-78"/>
              </a:rPr>
              <a:t>ورودی (دید از داخل)</a:t>
            </a:r>
            <a:endParaRPr lang="en-US" sz="1400" dirty="0">
              <a:solidFill>
                <a:schemeClr val="bg1"/>
              </a:solidFill>
              <a:cs typeface="2  Farnaz" pitchFamily="2" charset="-78"/>
            </a:endParaRPr>
          </a:p>
        </p:txBody>
      </p:sp>
      <p:sp>
        <p:nvSpPr>
          <p:cNvPr id="27" name="TextBox 26"/>
          <p:cNvSpPr txBox="1"/>
          <p:nvPr/>
        </p:nvSpPr>
        <p:spPr>
          <a:xfrm>
            <a:off x="2151963" y="3869146"/>
            <a:ext cx="3518159" cy="1384995"/>
          </a:xfrm>
          <a:prstGeom prst="rect">
            <a:avLst/>
          </a:prstGeom>
          <a:noFill/>
        </p:spPr>
        <p:txBody>
          <a:bodyPr wrap="square" rtlCol="1">
            <a:spAutoFit/>
          </a:bodyPr>
          <a:lstStyle/>
          <a:p>
            <a:pPr algn="r" fontAlgn="base"/>
            <a:r>
              <a:rPr lang="fa-IR" sz="1400" dirty="0">
                <a:solidFill>
                  <a:schemeClr val="bg1"/>
                </a:solidFill>
                <a:cs typeface="2  Farnaz" panose="00000400000000000000" pitchFamily="2" charset="-78"/>
              </a:rPr>
              <a:t>اخیراً در حفاریهای به عمل آمده كه جهت تعمیرات انجام می گرفت معلوم گردید كه مسجد فعلی بر روی یك مسجد بسیار قدیمی احداث گردیده كه آثار آن دیده می شود.</a:t>
            </a:r>
          </a:p>
          <a:p>
            <a:pPr algn="r"/>
            <a:r>
              <a:rPr lang="fa-IR" sz="1400" dirty="0">
                <a:solidFill>
                  <a:schemeClr val="bg1"/>
                </a:solidFill>
                <a:cs typeface="2  Farnaz" panose="00000400000000000000" pitchFamily="2" charset="-78"/>
              </a:rPr>
              <a:t/>
            </a:r>
            <a:br>
              <a:rPr lang="fa-IR" sz="1400" dirty="0">
                <a:solidFill>
                  <a:schemeClr val="bg1"/>
                </a:solidFill>
                <a:cs typeface="2  Farnaz" panose="00000400000000000000" pitchFamily="2" charset="-78"/>
              </a:rPr>
            </a:br>
            <a:endParaRPr lang="fa-IR" sz="1400" dirty="0">
              <a:solidFill>
                <a:schemeClr val="bg1"/>
              </a:solidFill>
              <a:cs typeface="2  Farnaz" panose="00000400000000000000" pitchFamily="2" charset="-78"/>
            </a:endParaRPr>
          </a:p>
        </p:txBody>
      </p:sp>
      <p:sp>
        <p:nvSpPr>
          <p:cNvPr id="28" name="TextBox 27"/>
          <p:cNvSpPr txBox="1"/>
          <p:nvPr/>
        </p:nvSpPr>
        <p:spPr>
          <a:xfrm>
            <a:off x="6478574" y="4359664"/>
            <a:ext cx="2486578" cy="261610"/>
          </a:xfrm>
          <a:prstGeom prst="rect">
            <a:avLst/>
          </a:prstGeom>
          <a:noFill/>
        </p:spPr>
        <p:txBody>
          <a:bodyPr wrap="none" rtlCol="1">
            <a:spAutoFit/>
          </a:bodyPr>
          <a:lstStyle/>
          <a:p>
            <a:r>
              <a:rPr lang="fa-IR" sz="1100" dirty="0" smtClean="0">
                <a:solidFill>
                  <a:schemeClr val="bg1"/>
                </a:solidFill>
                <a:cs typeface="2  Farnaz" panose="00000400000000000000" pitchFamily="2" charset="-78"/>
              </a:rPr>
              <a:t>ستون به جای مانده از یک مسجد بسیار قدیمی</a:t>
            </a:r>
            <a:endParaRPr lang="fa-IR" sz="1100" dirty="0">
              <a:solidFill>
                <a:schemeClr val="bg1"/>
              </a:solidFill>
              <a:cs typeface="2  Farnaz" panose="00000400000000000000" pitchFamily="2" charset="-78"/>
            </a:endParaRPr>
          </a:p>
        </p:txBody>
      </p:sp>
      <p:sp>
        <p:nvSpPr>
          <p:cNvPr id="29" name="Right Brace 28"/>
          <p:cNvSpPr/>
          <p:nvPr/>
        </p:nvSpPr>
        <p:spPr>
          <a:xfrm>
            <a:off x="5606578" y="3889433"/>
            <a:ext cx="207907" cy="914565"/>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solidFill>
                <a:schemeClr val="bg1"/>
              </a:solidFill>
            </a:endParaRPr>
          </a:p>
        </p:txBody>
      </p:sp>
      <p:sp>
        <p:nvSpPr>
          <p:cNvPr id="30" name="Left Brace 29"/>
          <p:cNvSpPr/>
          <p:nvPr/>
        </p:nvSpPr>
        <p:spPr>
          <a:xfrm>
            <a:off x="2072222" y="3869146"/>
            <a:ext cx="206128" cy="934852"/>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solidFill>
                <a:schemeClr val="bg1"/>
              </a:solidFill>
            </a:endParaRPr>
          </a:p>
        </p:txBody>
      </p:sp>
    </p:spTree>
    <p:extLst>
      <p:ext uri="{BB962C8B-B14F-4D97-AF65-F5344CB8AC3E}">
        <p14:creationId xmlns:p14="http://schemas.microsoft.com/office/powerpoint/2010/main" val="8786931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24" grpId="0" animBg="1"/>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411593" y="152625"/>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55" t="10397" b="18095"/>
          <a:stretch/>
        </p:blipFill>
        <p:spPr>
          <a:xfrm>
            <a:off x="6250558" y="472911"/>
            <a:ext cx="1968373" cy="1877759"/>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0188" r="8617" b="21516"/>
          <a:stretch/>
        </p:blipFill>
        <p:spPr>
          <a:xfrm>
            <a:off x="2637321" y="404572"/>
            <a:ext cx="1509997" cy="1946098"/>
          </a:xfrm>
          <a:prstGeom prst="rect">
            <a:avLst/>
          </a:prstGeom>
        </p:spPr>
      </p:pic>
      <p:pic>
        <p:nvPicPr>
          <p:cNvPr id="20" name="Picture 5" descr="D:\دانشگاه\project\ابراهیمی (مرمت)1 سال 92\Picture1.png"/>
          <p:cNvPicPr>
            <a:picLocks noChangeAspect="1" noChangeArrowheads="1"/>
          </p:cNvPicPr>
          <p:nvPr/>
        </p:nvPicPr>
        <p:blipFill rotWithShape="1">
          <a:blip r:embed="rId5">
            <a:extLst>
              <a:ext uri="{28A0092B-C50C-407E-A947-70E740481C1C}">
                <a14:useLocalDpi xmlns:a14="http://schemas.microsoft.com/office/drawing/2010/main" val="0"/>
              </a:ext>
            </a:extLst>
          </a:blip>
          <a:srcRect l="46068" t="7581" r="12103" b="40431"/>
          <a:stretch/>
        </p:blipFill>
        <p:spPr bwMode="auto">
          <a:xfrm rot="16200000">
            <a:off x="3662868" y="2005916"/>
            <a:ext cx="2239828" cy="345638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539142" y="2841780"/>
            <a:ext cx="504056" cy="37804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fa-IR" sz="2400">
              <a:ln w="19050">
                <a:solidFill>
                  <a:schemeClr val="tx1"/>
                </a:solidFill>
              </a:ln>
            </a:endParaRPr>
          </a:p>
        </p:txBody>
      </p:sp>
      <p:sp>
        <p:nvSpPr>
          <p:cNvPr id="22" name="Rectangle 21"/>
          <p:cNvSpPr/>
          <p:nvPr/>
        </p:nvSpPr>
        <p:spPr>
          <a:xfrm>
            <a:off x="4035086" y="2841780"/>
            <a:ext cx="504056" cy="378042"/>
          </a:xfrm>
          <a:prstGeom prst="rect">
            <a:avLst/>
          </a:prstGeom>
          <a:noFill/>
          <a:ln w="57150">
            <a:solidFill>
              <a:srgbClr val="00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fa-IR" sz="2400">
              <a:ln w="19050">
                <a:solidFill>
                  <a:schemeClr val="tx1"/>
                </a:solidFill>
              </a:ln>
            </a:endParaRPr>
          </a:p>
        </p:txBody>
      </p:sp>
      <p:cxnSp>
        <p:nvCxnSpPr>
          <p:cNvPr id="31" name="Curved Connector 30"/>
          <p:cNvCxnSpPr>
            <a:stCxn id="22" idx="0"/>
            <a:endCxn id="19" idx="2"/>
          </p:cNvCxnSpPr>
          <p:nvPr/>
        </p:nvCxnSpPr>
        <p:spPr>
          <a:xfrm rot="16200000" flipV="1">
            <a:off x="3594162" y="2148828"/>
            <a:ext cx="491110" cy="894794"/>
          </a:xfrm>
          <a:prstGeom prst="curvedConnector3">
            <a:avLst>
              <a:gd name="adj1" fmla="val 50000"/>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21" idx="0"/>
            <a:endCxn id="18" idx="2"/>
          </p:cNvCxnSpPr>
          <p:nvPr/>
        </p:nvCxnSpPr>
        <p:spPr>
          <a:xfrm rot="5400000" flipH="1" flipV="1">
            <a:off x="5767402" y="1374438"/>
            <a:ext cx="491110" cy="2443575"/>
          </a:xfrm>
          <a:prstGeom prst="curvedConnector3">
            <a:avLst>
              <a:gd name="adj1" fmla="val 5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599070" y="2978289"/>
            <a:ext cx="2311851" cy="276999"/>
          </a:xfrm>
          <a:prstGeom prst="rect">
            <a:avLst/>
          </a:prstGeom>
          <a:ln>
            <a:solidFill>
              <a:srgbClr val="00B0F0"/>
            </a:solidFill>
          </a:ln>
        </p:spPr>
        <p:txBody>
          <a:bodyPr wrap="none">
            <a:spAutoFit/>
          </a:bodyPr>
          <a:lstStyle/>
          <a:p>
            <a:pPr algn="just"/>
            <a:r>
              <a:rPr lang="fa-IR" sz="1200" dirty="0" smtClean="0">
                <a:solidFill>
                  <a:srgbClr val="00B0F0"/>
                </a:solidFill>
                <a:cs typeface="2  Farnaz" pitchFamily="2" charset="-78"/>
              </a:rPr>
              <a:t>کاربری های ایجاد شده در داخل مسجد:</a:t>
            </a:r>
          </a:p>
        </p:txBody>
      </p:sp>
      <p:sp>
        <p:nvSpPr>
          <p:cNvPr id="34" name="Rectangle 33"/>
          <p:cNvSpPr/>
          <p:nvPr/>
        </p:nvSpPr>
        <p:spPr>
          <a:xfrm>
            <a:off x="7378106" y="3343580"/>
            <a:ext cx="1220206" cy="276999"/>
          </a:xfrm>
          <a:prstGeom prst="rect">
            <a:avLst/>
          </a:prstGeom>
          <a:ln>
            <a:solidFill>
              <a:srgbClr val="C00000"/>
            </a:solidFill>
          </a:ln>
        </p:spPr>
        <p:txBody>
          <a:bodyPr wrap="none">
            <a:spAutoFit/>
          </a:bodyPr>
          <a:lstStyle/>
          <a:p>
            <a:pPr algn="just"/>
            <a:r>
              <a:rPr lang="fa-IR" sz="1200" dirty="0" smtClean="0">
                <a:solidFill>
                  <a:srgbClr val="FF0000"/>
                </a:solidFill>
                <a:cs typeface="2  Farnaz" pitchFamily="2" charset="-78"/>
              </a:rPr>
              <a:t>1. دفتر مسجد جامع</a:t>
            </a:r>
          </a:p>
        </p:txBody>
      </p:sp>
      <p:sp>
        <p:nvSpPr>
          <p:cNvPr id="35" name="Rectangle 34"/>
          <p:cNvSpPr/>
          <p:nvPr/>
        </p:nvSpPr>
        <p:spPr>
          <a:xfrm>
            <a:off x="6717669" y="3734106"/>
            <a:ext cx="1880643" cy="276999"/>
          </a:xfrm>
          <a:prstGeom prst="rect">
            <a:avLst/>
          </a:prstGeom>
          <a:ln>
            <a:solidFill>
              <a:srgbClr val="C00000"/>
            </a:solidFill>
          </a:ln>
        </p:spPr>
        <p:txBody>
          <a:bodyPr wrap="none">
            <a:spAutoFit/>
          </a:bodyPr>
          <a:lstStyle/>
          <a:p>
            <a:pPr algn="just"/>
            <a:r>
              <a:rPr lang="fa-IR" sz="1200" dirty="0" smtClean="0">
                <a:solidFill>
                  <a:srgbClr val="00FF00"/>
                </a:solidFill>
                <a:cs typeface="2  Farnaz" pitchFamily="2" charset="-78"/>
              </a:rPr>
              <a:t>2.سمعی بصری نهاد نماز جمعه</a:t>
            </a:r>
          </a:p>
        </p:txBody>
      </p:sp>
    </p:spTree>
    <p:extLst>
      <p:ext uri="{BB962C8B-B14F-4D97-AF65-F5344CB8AC3E}">
        <p14:creationId xmlns:p14="http://schemas.microsoft.com/office/powerpoint/2010/main" val="34421732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411593" y="152625"/>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pic>
        <p:nvPicPr>
          <p:cNvPr id="14" name="Picture 5" descr="D:\دانشگاه\project\ابراهیمی (مرمت)1 سال 92\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65" t="4802" r="10466" b="43210"/>
          <a:stretch/>
        </p:blipFill>
        <p:spPr bwMode="auto">
          <a:xfrm>
            <a:off x="2043616" y="583235"/>
            <a:ext cx="3372555" cy="1459763"/>
          </a:xfrm>
          <a:prstGeom prst="rect">
            <a:avLst/>
          </a:prstGeom>
          <a:noFill/>
          <a:extLst>
            <a:ext uri="{909E8E84-426E-40DD-AFC4-6F175D3DCCD1}">
              <a14:hiddenFill xmlns:a14="http://schemas.microsoft.com/office/drawing/2010/main">
                <a:solidFill>
                  <a:srgbClr val="FFFFFF"/>
                </a:solidFill>
              </a14:hiddenFill>
            </a:ext>
          </a:extLst>
        </p:spPr>
      </p:pic>
      <p:sp>
        <p:nvSpPr>
          <p:cNvPr id="15" name="Frame 14"/>
          <p:cNvSpPr/>
          <p:nvPr/>
        </p:nvSpPr>
        <p:spPr>
          <a:xfrm>
            <a:off x="4644008" y="1442747"/>
            <a:ext cx="360040" cy="432236"/>
          </a:xfrm>
          <a:prstGeom prst="frame">
            <a:avLst>
              <a:gd name="adj1" fmla="val 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cxnSp>
        <p:nvCxnSpPr>
          <p:cNvPr id="16" name="Curved Connector 15"/>
          <p:cNvCxnSpPr>
            <a:endCxn id="30" idx="0"/>
          </p:cNvCxnSpPr>
          <p:nvPr/>
        </p:nvCxnSpPr>
        <p:spPr>
          <a:xfrm rot="16200000" flipH="1">
            <a:off x="4159091" y="1720877"/>
            <a:ext cx="796694" cy="893221"/>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4824028" y="1874983"/>
            <a:ext cx="1454452" cy="69085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15245" y="1110051"/>
            <a:ext cx="1103187" cy="369332"/>
          </a:xfrm>
          <a:prstGeom prst="rect">
            <a:avLst/>
          </a:prstGeom>
          <a:noFill/>
        </p:spPr>
        <p:txBody>
          <a:bodyPr wrap="none" rtlCol="0">
            <a:spAutoFit/>
          </a:bodyPr>
          <a:lstStyle/>
          <a:p>
            <a:r>
              <a:rPr lang="fa-IR" dirty="0">
                <a:solidFill>
                  <a:srgbClr val="00FF00"/>
                </a:solidFill>
                <a:cs typeface="2  Farnaz" pitchFamily="2" charset="-78"/>
              </a:rPr>
              <a:t>محراب</a:t>
            </a:r>
            <a:r>
              <a:rPr lang="fa-IR" dirty="0" smtClean="0">
                <a:solidFill>
                  <a:srgbClr val="00FF00"/>
                </a:solidFill>
                <a:cs typeface="2  Farnaz" pitchFamily="2" charset="-78"/>
              </a:rPr>
              <a:t> ها:</a:t>
            </a:r>
            <a:endParaRPr lang="en-US" dirty="0">
              <a:solidFill>
                <a:srgbClr val="00FF00"/>
              </a:solidFill>
              <a:cs typeface="2  Farnaz" pitchFamily="2" charset="-78"/>
            </a:endParaRPr>
          </a:p>
        </p:txBody>
      </p:sp>
      <p:sp>
        <p:nvSpPr>
          <p:cNvPr id="24" name="TextBox 23"/>
          <p:cNvSpPr txBox="1"/>
          <p:nvPr/>
        </p:nvSpPr>
        <p:spPr>
          <a:xfrm>
            <a:off x="6275717" y="1379725"/>
            <a:ext cx="2442715" cy="1200329"/>
          </a:xfrm>
          <a:prstGeom prst="rect">
            <a:avLst/>
          </a:prstGeom>
          <a:noFill/>
        </p:spPr>
        <p:txBody>
          <a:bodyPr wrap="square" rtlCol="0">
            <a:spAutoFit/>
          </a:bodyPr>
          <a:lstStyle/>
          <a:p>
            <a:pPr algn="r"/>
            <a:r>
              <a:rPr lang="ar-AE" dirty="0">
                <a:solidFill>
                  <a:schemeClr val="bg1"/>
                </a:solidFill>
                <a:cs typeface="2  Farnaz" pitchFamily="2" charset="-78"/>
              </a:rPr>
              <a:t>شبستان مسجد امتداد شرقي و غربي داشته و محرابهاي سه گانه در ضلع جنوبي آن تعبيه شده است.</a:t>
            </a:r>
            <a:endParaRPr lang="en-US" dirty="0">
              <a:solidFill>
                <a:schemeClr val="bg1"/>
              </a:solidFill>
              <a:cs typeface="2  Farnaz" pitchFamily="2" charset="-78"/>
            </a:endParaRPr>
          </a:p>
        </p:txBody>
      </p:sp>
      <p:sp>
        <p:nvSpPr>
          <p:cNvPr id="25" name="Frame 24"/>
          <p:cNvSpPr/>
          <p:nvPr/>
        </p:nvSpPr>
        <p:spPr>
          <a:xfrm>
            <a:off x="3923928" y="1447179"/>
            <a:ext cx="488914" cy="326946"/>
          </a:xfrm>
          <a:prstGeom prst="frame">
            <a:avLst>
              <a:gd name="adj1" fmla="val 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6" name="Frame 25"/>
          <p:cNvSpPr/>
          <p:nvPr/>
        </p:nvSpPr>
        <p:spPr>
          <a:xfrm>
            <a:off x="2607066" y="1610653"/>
            <a:ext cx="559780" cy="316976"/>
          </a:xfrm>
          <a:prstGeom prst="frame">
            <a:avLst>
              <a:gd name="adj1" fmla="val 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cxnSp>
        <p:nvCxnSpPr>
          <p:cNvPr id="27" name="Curved Connector 26"/>
          <p:cNvCxnSpPr>
            <a:endCxn id="28" idx="0"/>
          </p:cNvCxnSpPr>
          <p:nvPr/>
        </p:nvCxnSpPr>
        <p:spPr>
          <a:xfrm rot="5400000">
            <a:off x="2621282" y="2245564"/>
            <a:ext cx="585946" cy="5459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C:\Users\ASUS Ksc\Desktop\متفرقه\عکس های خودم از مسجد جامع\DSC005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6987" y="2565835"/>
            <a:ext cx="2119938" cy="11924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SUS Ksc\Desktop\متفرقه\عکس های خودم از مسجد جامع\DSC005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8481" y="2578234"/>
            <a:ext cx="2656191" cy="1494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webpaig\معرفی مسجد جامع تاریخی سراب _ پایگاه اطلاع رسانی صدای سراب_files\DSCF1333_0_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922" y="2565835"/>
            <a:ext cx="1940252" cy="1940252"/>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flipV="1">
            <a:off x="5418330" y="1179841"/>
            <a:ext cx="172874" cy="4511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5267362" y="948935"/>
            <a:ext cx="474810" cy="276999"/>
          </a:xfrm>
          <a:prstGeom prst="rect">
            <a:avLst/>
          </a:prstGeom>
          <a:noFill/>
        </p:spPr>
        <p:txBody>
          <a:bodyPr wrap="none" rtlCol="0">
            <a:spAutoFit/>
          </a:bodyPr>
          <a:lstStyle/>
          <a:p>
            <a:r>
              <a:rPr lang="fa-IR" sz="1200" dirty="0" smtClean="0">
                <a:solidFill>
                  <a:schemeClr val="bg1"/>
                </a:solidFill>
                <a:cs typeface="2  Elham" pitchFamily="2" charset="-78"/>
              </a:rPr>
              <a:t>شمال</a:t>
            </a:r>
            <a:endParaRPr lang="en-US" sz="1200" dirty="0">
              <a:solidFill>
                <a:schemeClr val="bg1"/>
              </a:solidFill>
              <a:cs typeface="2  Elham" pitchFamily="2" charset="-78"/>
            </a:endParaRPr>
          </a:p>
        </p:txBody>
      </p:sp>
    </p:spTree>
    <p:extLst>
      <p:ext uri="{BB962C8B-B14F-4D97-AF65-F5344CB8AC3E}">
        <p14:creationId xmlns:p14="http://schemas.microsoft.com/office/powerpoint/2010/main" val="30661982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22" presetClass="entr" presetSubtype="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3" grpId="0"/>
      <p:bldP spid="24" grpId="0"/>
      <p:bldP spid="25" grpId="0" animBg="1"/>
      <p:bldP spid="26" grpId="0" animBg="1"/>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4411593" y="152625"/>
            <a:ext cx="1838965" cy="369332"/>
          </a:xfrm>
          <a:prstGeom prst="rect">
            <a:avLst/>
          </a:prstGeom>
        </p:spPr>
        <p:txBody>
          <a:bodyPr wrap="none">
            <a:spAutoFit/>
          </a:bodyPr>
          <a:lstStyle/>
          <a:p>
            <a:pPr algn="just"/>
            <a:r>
              <a:rPr lang="fa-IR" dirty="0" smtClean="0">
                <a:solidFill>
                  <a:srgbClr val="FF0000"/>
                </a:solidFill>
                <a:cs typeface="2  Farnaz" pitchFamily="2" charset="-78"/>
              </a:rPr>
              <a:t>شناخت مسجد جامع</a:t>
            </a:r>
          </a:p>
        </p:txBody>
      </p:sp>
      <p:pic>
        <p:nvPicPr>
          <p:cNvPr id="14" name="Picture 5" descr="D:\دانشگاه\project\ابراهیمی (مرمت)1 سال 92\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9887" t="8959" r="12474" b="4314"/>
          <a:stretch/>
        </p:blipFill>
        <p:spPr bwMode="auto">
          <a:xfrm>
            <a:off x="1769913" y="613077"/>
            <a:ext cx="4112560" cy="2435193"/>
          </a:xfrm>
          <a:prstGeom prst="rect">
            <a:avLst/>
          </a:prstGeom>
          <a:noFill/>
          <a:extLst>
            <a:ext uri="{909E8E84-426E-40DD-AFC4-6F175D3DCCD1}">
              <a14:hiddenFill xmlns:a14="http://schemas.microsoft.com/office/drawing/2010/main">
                <a:solidFill>
                  <a:srgbClr val="FFFFFF"/>
                </a:solidFill>
              </a14:hiddenFill>
            </a:ext>
          </a:extLst>
        </p:spPr>
      </p:pic>
      <p:sp>
        <p:nvSpPr>
          <p:cNvPr id="15" name="Frame 14"/>
          <p:cNvSpPr/>
          <p:nvPr/>
        </p:nvSpPr>
        <p:spPr>
          <a:xfrm>
            <a:off x="3872610" y="1590085"/>
            <a:ext cx="325013" cy="119247"/>
          </a:xfrm>
          <a:prstGeom prst="frame">
            <a:avLst>
              <a:gd name="adj1" fmla="val 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cxnSp>
        <p:nvCxnSpPr>
          <p:cNvPr id="16" name="Curved Connector 15"/>
          <p:cNvCxnSpPr>
            <a:stCxn id="25" idx="2"/>
            <a:endCxn id="6146" idx="0"/>
          </p:cNvCxnSpPr>
          <p:nvPr/>
        </p:nvCxnSpPr>
        <p:spPr>
          <a:xfrm rot="16200000" flipH="1">
            <a:off x="4560711" y="1391841"/>
            <a:ext cx="206369" cy="1222529"/>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15" idx="3"/>
            <a:endCxn id="6147" idx="0"/>
          </p:cNvCxnSpPr>
          <p:nvPr/>
        </p:nvCxnSpPr>
        <p:spPr>
          <a:xfrm>
            <a:off x="4197623" y="1649709"/>
            <a:ext cx="3306162" cy="588004"/>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Frame 24"/>
          <p:cNvSpPr/>
          <p:nvPr/>
        </p:nvSpPr>
        <p:spPr>
          <a:xfrm>
            <a:off x="3907638" y="1709333"/>
            <a:ext cx="289985" cy="190589"/>
          </a:xfrm>
          <a:prstGeom prst="frame">
            <a:avLst>
              <a:gd name="adj1" fmla="val 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6" name="Frame 25"/>
          <p:cNvSpPr/>
          <p:nvPr/>
        </p:nvSpPr>
        <p:spPr>
          <a:xfrm>
            <a:off x="2843807" y="1995686"/>
            <a:ext cx="982385" cy="316976"/>
          </a:xfrm>
          <a:prstGeom prst="frame">
            <a:avLst>
              <a:gd name="adj1" fmla="val 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cxnSp>
        <p:nvCxnSpPr>
          <p:cNvPr id="27" name="Curved Connector 26"/>
          <p:cNvCxnSpPr>
            <a:endCxn id="6148" idx="3"/>
          </p:cNvCxnSpPr>
          <p:nvPr/>
        </p:nvCxnSpPr>
        <p:spPr>
          <a:xfrm rot="5400000">
            <a:off x="2795053" y="2383684"/>
            <a:ext cx="909825" cy="687822"/>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Down Arrow 3"/>
          <p:cNvSpPr/>
          <p:nvPr/>
        </p:nvSpPr>
        <p:spPr>
          <a:xfrm flipV="1">
            <a:off x="5949953" y="967143"/>
            <a:ext cx="172874" cy="4511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5798985" y="736237"/>
            <a:ext cx="474810" cy="276999"/>
          </a:xfrm>
          <a:prstGeom prst="rect">
            <a:avLst/>
          </a:prstGeom>
          <a:noFill/>
        </p:spPr>
        <p:txBody>
          <a:bodyPr wrap="none" rtlCol="0">
            <a:spAutoFit/>
          </a:bodyPr>
          <a:lstStyle/>
          <a:p>
            <a:r>
              <a:rPr lang="fa-IR" sz="1200" dirty="0" smtClean="0">
                <a:solidFill>
                  <a:schemeClr val="bg1"/>
                </a:solidFill>
                <a:cs typeface="2  Elham" pitchFamily="2" charset="-78"/>
              </a:rPr>
              <a:t>شمال</a:t>
            </a:r>
            <a:endParaRPr lang="en-US" sz="1200" dirty="0">
              <a:solidFill>
                <a:schemeClr val="bg1"/>
              </a:solidFill>
              <a:cs typeface="2  Elham" pitchFamily="2" charset="-78"/>
            </a:endParaRPr>
          </a:p>
        </p:txBody>
      </p:sp>
      <p:sp>
        <p:nvSpPr>
          <p:cNvPr id="6" name="TextBox 5"/>
          <p:cNvSpPr txBox="1"/>
          <p:nvPr/>
        </p:nvSpPr>
        <p:spPr>
          <a:xfrm>
            <a:off x="6156176" y="1220754"/>
            <a:ext cx="2868093" cy="369332"/>
          </a:xfrm>
          <a:prstGeom prst="rect">
            <a:avLst/>
          </a:prstGeom>
          <a:noFill/>
        </p:spPr>
        <p:txBody>
          <a:bodyPr wrap="none" rtlCol="0">
            <a:spAutoFit/>
          </a:bodyPr>
          <a:lstStyle/>
          <a:p>
            <a:r>
              <a:rPr lang="fa-IR" dirty="0" smtClean="0">
                <a:solidFill>
                  <a:schemeClr val="bg1"/>
                </a:solidFill>
                <a:cs typeface="2  Farnaz" pitchFamily="2" charset="-78"/>
              </a:rPr>
              <a:t>صحن و حیاط مسجد جامع سراب:</a:t>
            </a:r>
            <a:endParaRPr lang="en-US" dirty="0">
              <a:solidFill>
                <a:schemeClr val="bg1"/>
              </a:solidFill>
              <a:cs typeface="2  Farnaz" pitchFamily="2" charset="-78"/>
            </a:endParaRPr>
          </a:p>
        </p:txBody>
      </p:sp>
      <p:pic>
        <p:nvPicPr>
          <p:cNvPr id="6146" name="Picture 2" descr="D:\دانشگاه\project\ابراهیمی (مرمت)1 سال 92\عکس های خودم از مسجد جامع\تصویر۱۷۹۷.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761" y="2106291"/>
            <a:ext cx="1950797" cy="260106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دانشگاه\project\ابراهیمی (مرمت)1 سال 92\عکس های خودم از مسجد جامع\تصویر۱۷۹۲.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1679" y="2237713"/>
            <a:ext cx="1704211" cy="22722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دانشگاه\project\ابراهیمی (مرمت)1 سال 92\عکس های خودم از مسجد جامع\تصویر۱۷۹۵.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053948" y="2898473"/>
            <a:ext cx="1704211" cy="2272281"/>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Box 6149"/>
          <p:cNvSpPr txBox="1"/>
          <p:nvPr/>
        </p:nvSpPr>
        <p:spPr>
          <a:xfrm>
            <a:off x="1758163" y="4631251"/>
            <a:ext cx="2294468"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a-IR" sz="1050" dirty="0" smtClean="0">
                <a:solidFill>
                  <a:schemeClr val="bg1"/>
                </a:solidFill>
                <a:cs typeface="2  Farnaz" pitchFamily="2" charset="-78"/>
              </a:rPr>
              <a:t>در گاه ورودی مسجد به داخل حیاط از سمت جنوب مسجد</a:t>
            </a:r>
            <a:endParaRPr lang="en-US" sz="1050" dirty="0">
              <a:solidFill>
                <a:schemeClr val="bg1"/>
              </a:solidFill>
              <a:cs typeface="2  Farnaz" pitchFamily="2" charset="-78"/>
            </a:endParaRPr>
          </a:p>
        </p:txBody>
      </p:sp>
      <p:sp>
        <p:nvSpPr>
          <p:cNvPr id="39" name="TextBox 38"/>
          <p:cNvSpPr txBox="1"/>
          <p:nvPr/>
        </p:nvSpPr>
        <p:spPr>
          <a:xfrm>
            <a:off x="4332178" y="4586442"/>
            <a:ext cx="191837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a-IR" sz="1000" dirty="0" smtClean="0">
                <a:solidFill>
                  <a:schemeClr val="bg1"/>
                </a:solidFill>
                <a:cs typeface="2  Farnaz" pitchFamily="2" charset="-78"/>
              </a:rPr>
              <a:t>اتاقک برای حفاظت درب چوبی مسجد از عوامل طبیعی باد و باران</a:t>
            </a:r>
            <a:endParaRPr lang="en-US" sz="1000" dirty="0">
              <a:solidFill>
                <a:schemeClr val="bg1"/>
              </a:solidFill>
              <a:cs typeface="2  Farnaz" pitchFamily="2" charset="-78"/>
            </a:endParaRPr>
          </a:p>
        </p:txBody>
      </p:sp>
      <p:sp>
        <p:nvSpPr>
          <p:cNvPr id="48" name="TextBox 47"/>
          <p:cNvSpPr txBox="1"/>
          <p:nvPr/>
        </p:nvSpPr>
        <p:spPr>
          <a:xfrm>
            <a:off x="6516216" y="4540276"/>
            <a:ext cx="1853756" cy="2462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r"/>
            <a:r>
              <a:rPr lang="fa-IR" sz="1000" dirty="0" smtClean="0">
                <a:solidFill>
                  <a:schemeClr val="bg1"/>
                </a:solidFill>
                <a:cs typeface="2  Farnaz" pitchFamily="2" charset="-78"/>
              </a:rPr>
              <a:t>درب چوبی مسجد جامع از داخل حیاط</a:t>
            </a:r>
            <a:endParaRPr lang="en-US" sz="1000" dirty="0">
              <a:solidFill>
                <a:schemeClr val="bg1"/>
              </a:solidFill>
              <a:cs typeface="2  Farnaz" pitchFamily="2" charset="-78"/>
            </a:endParaRPr>
          </a:p>
        </p:txBody>
      </p:sp>
    </p:spTree>
    <p:extLst>
      <p:ext uri="{BB962C8B-B14F-4D97-AF65-F5344CB8AC3E}">
        <p14:creationId xmlns:p14="http://schemas.microsoft.com/office/powerpoint/2010/main" val="22323119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147"/>
                                        </p:tgtEl>
                                        <p:attrNameLst>
                                          <p:attrName>style.visibility</p:attrName>
                                        </p:attrNameLst>
                                      </p:cBhvr>
                                      <p:to>
                                        <p:strVal val="visible"/>
                                      </p:to>
                                    </p:set>
                                    <p:animEffect transition="in" filter="wipe(down)">
                                      <p:cBhvr>
                                        <p:cTn id="52" dur="500"/>
                                        <p:tgtEl>
                                          <p:spTgt spid="614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down)">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wipe(down)">
                                      <p:cBhvr>
                                        <p:cTn id="60" dur="500"/>
                                        <p:tgtEl>
                                          <p:spTgt spid="614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down)">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6148"/>
                                        </p:tgtEl>
                                        <p:attrNameLst>
                                          <p:attrName>style.visibility</p:attrName>
                                        </p:attrNameLst>
                                      </p:cBhvr>
                                      <p:to>
                                        <p:strVal val="visible"/>
                                      </p:to>
                                    </p:set>
                                    <p:animEffect transition="in" filter="wipe(down)">
                                      <p:cBhvr>
                                        <p:cTn id="68" dur="500"/>
                                        <p:tgtEl>
                                          <p:spTgt spid="614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6150"/>
                                        </p:tgtEl>
                                        <p:attrNameLst>
                                          <p:attrName>style.visibility</p:attrName>
                                        </p:attrNameLst>
                                      </p:cBhvr>
                                      <p:to>
                                        <p:strVal val="visible"/>
                                      </p:to>
                                    </p:set>
                                    <p:animEffect transition="in" filter="wipe(down)">
                                      <p:cBhvr>
                                        <p:cTn id="71"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5" grpId="0" animBg="1"/>
      <p:bldP spid="26" grpId="0" animBg="1"/>
      <p:bldP spid="4" grpId="0" animBg="1"/>
      <p:bldP spid="5" grpId="0"/>
      <p:bldP spid="6" grpId="0"/>
      <p:bldP spid="6150" grpId="0" animBg="1"/>
      <p:bldP spid="39"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C:\Users\ASUS Ksc\Desktop\Picture1.png"/>
          <p:cNvPicPr>
            <a:picLocks noChangeAspect="1" noChangeArrowheads="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85533" y="0"/>
            <a:ext cx="8234939" cy="4861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07904" y="195486"/>
            <a:ext cx="1750800"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a-IR" dirty="0" smtClean="0">
                <a:solidFill>
                  <a:schemeClr val="bg1"/>
                </a:solidFill>
                <a:cs typeface="2  Farnaz" pitchFamily="2" charset="-78"/>
              </a:rPr>
              <a:t>فهرست مندرجات:</a:t>
            </a:r>
            <a:endParaRPr lang="en-US" dirty="0">
              <a:solidFill>
                <a:schemeClr val="bg1"/>
              </a:solidFill>
              <a:cs typeface="2  Farnaz" pitchFamily="2" charset="-78"/>
            </a:endParaRPr>
          </a:p>
        </p:txBody>
      </p:sp>
      <p:sp>
        <p:nvSpPr>
          <p:cNvPr id="5" name="TextBox 4"/>
          <p:cNvSpPr txBox="1"/>
          <p:nvPr/>
        </p:nvSpPr>
        <p:spPr>
          <a:xfrm>
            <a:off x="4884512" y="3219822"/>
            <a:ext cx="2299027" cy="369332"/>
          </a:xfrm>
          <a:prstGeom prst="rect">
            <a:avLst/>
          </a:prstGeom>
          <a:noFill/>
        </p:spPr>
        <p:txBody>
          <a:bodyPr wrap="none" rtlCol="0">
            <a:spAutoFit/>
          </a:bodyPr>
          <a:lstStyle/>
          <a:p>
            <a:r>
              <a:rPr lang="fa-IR" dirty="0" smtClean="0">
                <a:solidFill>
                  <a:schemeClr val="bg1"/>
                </a:solidFill>
                <a:cs typeface="2  Farnaz" pitchFamily="2" charset="-78"/>
              </a:rPr>
              <a:t>فصل دوم: آسیب شناسی</a:t>
            </a:r>
            <a:endParaRPr lang="en-US" dirty="0">
              <a:solidFill>
                <a:schemeClr val="bg1"/>
              </a:solidFill>
              <a:cs typeface="2  Farnaz" pitchFamily="2" charset="-78"/>
            </a:endParaRPr>
          </a:p>
        </p:txBody>
      </p:sp>
      <p:sp>
        <p:nvSpPr>
          <p:cNvPr id="7" name="TextBox 6"/>
          <p:cNvSpPr txBox="1"/>
          <p:nvPr/>
        </p:nvSpPr>
        <p:spPr>
          <a:xfrm>
            <a:off x="5867056" y="1779662"/>
            <a:ext cx="2590837" cy="1323439"/>
          </a:xfrm>
          <a:prstGeom prst="rect">
            <a:avLst/>
          </a:prstGeom>
          <a:noFill/>
        </p:spPr>
        <p:txBody>
          <a:bodyPr wrap="none" rtlCol="0">
            <a:spAutoFit/>
          </a:bodyPr>
          <a:lstStyle/>
          <a:p>
            <a:pPr algn="r"/>
            <a:r>
              <a:rPr lang="fa-IR" sz="1600" dirty="0" smtClean="0">
                <a:solidFill>
                  <a:schemeClr val="bg1"/>
                </a:solidFill>
                <a:cs typeface="2  Farnaz" pitchFamily="2" charset="-78"/>
              </a:rPr>
              <a:t>1.شناخت استان آذربایجان شرقی</a:t>
            </a:r>
          </a:p>
          <a:p>
            <a:pPr algn="r"/>
            <a:r>
              <a:rPr lang="fa-IR" sz="1600" dirty="0" smtClean="0">
                <a:solidFill>
                  <a:schemeClr val="bg1"/>
                </a:solidFill>
                <a:cs typeface="2  Farnaz" pitchFamily="2" charset="-78"/>
              </a:rPr>
              <a:t>2.شناخت شهرستان سراب</a:t>
            </a:r>
          </a:p>
          <a:p>
            <a:pPr algn="r"/>
            <a:r>
              <a:rPr lang="fa-IR" sz="1600" dirty="0" smtClean="0">
                <a:solidFill>
                  <a:srgbClr val="FF0000"/>
                </a:solidFill>
                <a:cs typeface="2  Farnaz" pitchFamily="2" charset="-78"/>
              </a:rPr>
              <a:t>.....پیشینه تاریخی سراب</a:t>
            </a:r>
          </a:p>
          <a:p>
            <a:pPr algn="r"/>
            <a:r>
              <a:rPr lang="fa-IR" sz="1600" dirty="0" smtClean="0">
                <a:solidFill>
                  <a:srgbClr val="FF0000"/>
                </a:solidFill>
                <a:cs typeface="2  Farnaz" pitchFamily="2" charset="-78"/>
              </a:rPr>
              <a:t>.....سراب در گذر دوران</a:t>
            </a:r>
          </a:p>
          <a:p>
            <a:pPr algn="r"/>
            <a:r>
              <a:rPr lang="fa-IR" sz="1600" dirty="0" smtClean="0">
                <a:solidFill>
                  <a:schemeClr val="bg1"/>
                </a:solidFill>
                <a:cs typeface="2  Farnaz" pitchFamily="2" charset="-78"/>
              </a:rPr>
              <a:t>3. شناخت مسجد جامع سراب</a:t>
            </a:r>
            <a:endParaRPr lang="en-US" sz="1600" dirty="0">
              <a:solidFill>
                <a:schemeClr val="bg1"/>
              </a:solidFill>
              <a:cs typeface="2  Farnaz" pitchFamily="2" charset="-78"/>
            </a:endParaRPr>
          </a:p>
        </p:txBody>
      </p:sp>
      <p:sp>
        <p:nvSpPr>
          <p:cNvPr id="8" name="TextBox 7"/>
          <p:cNvSpPr txBox="1"/>
          <p:nvPr/>
        </p:nvSpPr>
        <p:spPr>
          <a:xfrm>
            <a:off x="5364088" y="1275606"/>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2" name="TextBox 1"/>
          <p:cNvSpPr txBox="1"/>
          <p:nvPr/>
        </p:nvSpPr>
        <p:spPr>
          <a:xfrm>
            <a:off x="5867056" y="3786594"/>
            <a:ext cx="1220206" cy="369332"/>
          </a:xfrm>
          <a:prstGeom prst="rect">
            <a:avLst/>
          </a:prstGeom>
          <a:noFill/>
        </p:spPr>
        <p:txBody>
          <a:bodyPr wrap="none" rtlCol="0">
            <a:spAutoFit/>
          </a:bodyPr>
          <a:lstStyle/>
          <a:p>
            <a:r>
              <a:rPr lang="fa-IR" dirty="0" smtClean="0">
                <a:cs typeface="2  Elham" pitchFamily="2" charset="-78"/>
              </a:rPr>
              <a:t>*منابع و مأخذ</a:t>
            </a:r>
            <a:endParaRPr lang="en-US" dirty="0">
              <a:cs typeface="2  Elham" pitchFamily="2" charset="-78"/>
            </a:endParaRPr>
          </a:p>
        </p:txBody>
      </p:sp>
    </p:spTree>
    <p:extLst>
      <p:ext uri="{BB962C8B-B14F-4D97-AF65-F5344CB8AC3E}">
        <p14:creationId xmlns:p14="http://schemas.microsoft.com/office/powerpoint/2010/main" val="36962354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extLst>
              <a:ext uri="{BEBA8EAE-BF5A-486C-A8C5-ECC9F3942E4B}">
                <a14:imgProps xmlns:a14="http://schemas.microsoft.com/office/drawing/2010/main">
                  <a14:imgLayer r:embed="rId4">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547664" y="1922303"/>
            <a:ext cx="6657592" cy="923330"/>
          </a:xfrm>
          <a:prstGeom prst="rect">
            <a:avLst/>
          </a:prstGeom>
          <a:noFill/>
        </p:spPr>
        <p:txBody>
          <a:bodyPr wrap="none" rtlCol="0">
            <a:spAutoFit/>
          </a:bodyPr>
          <a:lstStyle/>
          <a:p>
            <a:r>
              <a:rPr lang="fa-IR" sz="5400" dirty="0" smtClean="0">
                <a:solidFill>
                  <a:schemeClr val="bg1"/>
                </a:solidFill>
                <a:cs typeface="2  Farnaz" pitchFamily="2" charset="-78"/>
              </a:rPr>
              <a:t>فصل دوم : آسیب شناسی</a:t>
            </a:r>
            <a:endParaRPr lang="en-US" sz="5400" dirty="0">
              <a:solidFill>
                <a:schemeClr val="bg1"/>
              </a:solidFill>
              <a:cs typeface="2  Farnaz" pitchFamily="2" charset="-78"/>
            </a:endParaRPr>
          </a:p>
        </p:txBody>
      </p:sp>
    </p:spTree>
    <p:extLst>
      <p:ext uri="{BB962C8B-B14F-4D97-AF65-F5344CB8AC3E}">
        <p14:creationId xmlns:p14="http://schemas.microsoft.com/office/powerpoint/2010/main" val="23725077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3347864" y="509390"/>
            <a:ext cx="3647152" cy="369332"/>
          </a:xfrm>
          <a:prstGeom prst="rect">
            <a:avLst/>
          </a:prstGeom>
          <a:noFill/>
        </p:spPr>
        <p:txBody>
          <a:bodyPr wrap="non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pic>
        <p:nvPicPr>
          <p:cNvPr id="3074" name="Picture 2" descr="D:\دانشگاه\project\ابراهیمی (مرمت)1 سال 92\عکس های تاریخی مسجد جامع سراب\552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10" t="31344" r="22837" b="8823"/>
          <a:stretch/>
        </p:blipFill>
        <p:spPr bwMode="auto">
          <a:xfrm>
            <a:off x="1955866" y="1148442"/>
            <a:ext cx="2783996" cy="35605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56176" y="1874540"/>
            <a:ext cx="2709522"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a-IR" sz="3200" dirty="0" smtClean="0">
                <a:solidFill>
                  <a:schemeClr val="bg1"/>
                </a:solidFill>
                <a:cs typeface="2  Farnaz" pitchFamily="2" charset="-78"/>
              </a:rPr>
              <a:t>کتیبه سنگی سر درب مسجد جامع سراب در خیابان شهناز</a:t>
            </a:r>
            <a:endParaRPr lang="en-US" sz="3200" dirty="0">
              <a:solidFill>
                <a:schemeClr val="bg1"/>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Tree>
    <p:extLst>
      <p:ext uri="{BB962C8B-B14F-4D97-AF65-F5344CB8AC3E}">
        <p14:creationId xmlns:p14="http://schemas.microsoft.com/office/powerpoint/2010/main" val="39796825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0-#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3347864" y="509390"/>
            <a:ext cx="3647152" cy="369332"/>
          </a:xfrm>
          <a:prstGeom prst="rect">
            <a:avLst/>
          </a:prstGeom>
          <a:noFill/>
        </p:spPr>
        <p:txBody>
          <a:bodyPr wrap="non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pic>
        <p:nvPicPr>
          <p:cNvPr id="4098" name="Picture 2" descr="D:\دانشگاه\project\ابراهیمی (مرمت)1 سال 92\عکس های تاریخی مسجد جامع سراب\553 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62" t="52608" r="6737" b="8524"/>
          <a:stretch/>
        </p:blipFill>
        <p:spPr bwMode="auto">
          <a:xfrm>
            <a:off x="1907704" y="1121122"/>
            <a:ext cx="3830902" cy="319314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16740" y="1378865"/>
            <a:ext cx="2304257"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تصویر ردیف دوم گنبد های شمالی مسجد جامع وقتی از درب ورودی غربی مسجد وارد میشویم دیده میشود. </a:t>
            </a:r>
            <a:endParaRPr lang="en-US" sz="2400" dirty="0">
              <a:solidFill>
                <a:schemeClr val="bg1"/>
              </a:solidFill>
              <a:cs typeface="2  Farnaz" pitchFamily="2" charset="-78"/>
            </a:endParaRPr>
          </a:p>
        </p:txBody>
      </p:sp>
    </p:spTree>
    <p:extLst>
      <p:ext uri="{BB962C8B-B14F-4D97-AF65-F5344CB8AC3E}">
        <p14:creationId xmlns:p14="http://schemas.microsoft.com/office/powerpoint/2010/main" val="15461402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3347864" y="509390"/>
            <a:ext cx="3647152" cy="369332"/>
          </a:xfrm>
          <a:prstGeom prst="rect">
            <a:avLst/>
          </a:prstGeom>
          <a:noFill/>
        </p:spPr>
        <p:txBody>
          <a:bodyPr wrap="non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pic>
        <p:nvPicPr>
          <p:cNvPr id="5122" name="Picture 2" descr="D:\دانشگاه\project\ابراهیمی (مرمت)1 سال 92\عکس های تاریخی مسجد جامع سراب\554 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28" t="53797" r="23140" b="8507"/>
          <a:stretch/>
        </p:blipFill>
        <p:spPr bwMode="auto">
          <a:xfrm>
            <a:off x="1907704" y="1131590"/>
            <a:ext cx="3701144" cy="313508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0192" y="1914303"/>
            <a:ext cx="2304257"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گنبد های ردیف چهارم از ضلع شرقی و پنجره بالای محراب وسطی</a:t>
            </a:r>
            <a:endParaRPr lang="en-US" sz="2400" dirty="0">
              <a:solidFill>
                <a:schemeClr val="bg1"/>
              </a:solidFill>
              <a:cs typeface="2  Farnaz" pitchFamily="2" charset="-78"/>
            </a:endParaRPr>
          </a:p>
        </p:txBody>
      </p:sp>
    </p:spTree>
    <p:extLst>
      <p:ext uri="{BB962C8B-B14F-4D97-AF65-F5344CB8AC3E}">
        <p14:creationId xmlns:p14="http://schemas.microsoft.com/office/powerpoint/2010/main" val="35023107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4652715" y="509390"/>
            <a:ext cx="4104457"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4860032" y="1295791"/>
            <a:ext cx="2304257"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ستونی در ردیف سوم از سمت شرقی شبستان که بزرگترین ابعاد را دارد(2/24 متر طول و 1/70 متر عرض) </a:t>
            </a:r>
            <a:endParaRPr lang="en-US" sz="2400" dirty="0">
              <a:solidFill>
                <a:schemeClr val="bg1"/>
              </a:solidFill>
              <a:cs typeface="2  Farnaz" pitchFamily="2" charset="-78"/>
            </a:endParaRPr>
          </a:p>
        </p:txBody>
      </p:sp>
      <p:pic>
        <p:nvPicPr>
          <p:cNvPr id="6146" name="Picture 2" descr="D:\دانشگاه\project\ابراهیمی (مرمت)1 سال 92\عکس های تاریخی مسجد جامع سراب\556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16" t="18794" r="27845" b="13422"/>
          <a:stretch/>
        </p:blipFill>
        <p:spPr bwMode="auto">
          <a:xfrm>
            <a:off x="1994789" y="410140"/>
            <a:ext cx="2352215" cy="431239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980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5364088" y="522599"/>
            <a:ext cx="3640054"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6031986" y="1678615"/>
            <a:ext cx="2304257"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ستون هشت ضلعی در مجاورت ستن بزرگ 4 ضلعی( مستطیل)</a:t>
            </a:r>
            <a:endParaRPr lang="en-US" sz="2400" dirty="0">
              <a:solidFill>
                <a:schemeClr val="bg1"/>
              </a:solidFill>
              <a:cs typeface="2  Farnaz" pitchFamily="2" charset="-78"/>
            </a:endParaRPr>
          </a:p>
        </p:txBody>
      </p:sp>
      <p:pic>
        <p:nvPicPr>
          <p:cNvPr id="7170" name="Picture 2" descr="D:\دانشگاه\project\ابراهیمی (مرمت)1 سال 92\عکس های تاریخی مسجد جامع سراب\557 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81" t="47148" r="15209" b="7901"/>
          <a:stretch/>
        </p:blipFill>
        <p:spPr bwMode="auto">
          <a:xfrm>
            <a:off x="1979711" y="500785"/>
            <a:ext cx="3189323" cy="39253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237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5364088" y="522599"/>
            <a:ext cx="3640054"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6067506" y="1494259"/>
            <a:ext cx="2304257"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گنبد های ردیف چهارم از مشرق شبستان مسجد جامع سراب و ستون های بزرگ آن</a:t>
            </a:r>
            <a:endParaRPr lang="en-US" sz="2400" dirty="0">
              <a:solidFill>
                <a:schemeClr val="bg1"/>
              </a:solidFill>
              <a:cs typeface="2  Farnaz" pitchFamily="2" charset="-78"/>
            </a:endParaRPr>
          </a:p>
        </p:txBody>
      </p:sp>
      <p:pic>
        <p:nvPicPr>
          <p:cNvPr id="8194" name="Picture 2" descr="D:\دانشگاه\project\ابراهیمی (مرمت)1 سال 92\عکس های تاریخی مسجد جامع سراب\558 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94" t="17034" r="24986" b="45993"/>
          <a:stretch/>
        </p:blipFill>
        <p:spPr bwMode="auto">
          <a:xfrm>
            <a:off x="1887420" y="1045242"/>
            <a:ext cx="3694946" cy="320635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78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1+#ppt_w/2"/>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5364088" y="522599"/>
            <a:ext cx="3640054"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5364088" y="2112628"/>
            <a:ext cx="2304257"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منبر زیبا و محکم مسجد جامع سراب</a:t>
            </a:r>
            <a:endParaRPr lang="en-US" sz="2400" dirty="0">
              <a:solidFill>
                <a:schemeClr val="bg1"/>
              </a:solidFill>
              <a:cs typeface="2  Farnaz" pitchFamily="2" charset="-78"/>
            </a:endParaRPr>
          </a:p>
        </p:txBody>
      </p:sp>
      <p:pic>
        <p:nvPicPr>
          <p:cNvPr id="9218" name="Picture 2" descr="D:\دانشگاه\project\ابراهیمی (مرمت)1 سال 92\عکس های تاریخی مسجد جامع سراب\559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56" t="27655" r="14244" b="8111"/>
          <a:stretch/>
        </p:blipFill>
        <p:spPr bwMode="auto">
          <a:xfrm>
            <a:off x="2164578" y="344435"/>
            <a:ext cx="2448197" cy="436738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9178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5364088" y="522599"/>
            <a:ext cx="3640054"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6156175" y="1962292"/>
            <a:ext cx="2304257"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لچکی سالم محراب مسجد جامع سراب با لعاب فیروزه ای و نقش بر جسته</a:t>
            </a:r>
            <a:endParaRPr lang="en-US" sz="2400" dirty="0">
              <a:solidFill>
                <a:schemeClr val="bg1"/>
              </a:solidFill>
              <a:cs typeface="2  Farnaz" pitchFamily="2" charset="-78"/>
            </a:endParaRPr>
          </a:p>
        </p:txBody>
      </p:sp>
      <p:pic>
        <p:nvPicPr>
          <p:cNvPr id="10242" name="Picture 2" descr="D:\دانشگاه\project\ابراهیمی (مرمت)1 سال 92\عکس های تاریخی مسجد جامع سراب\560 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79" t="18794" r="18801" b="44057"/>
          <a:stretch/>
        </p:blipFill>
        <p:spPr bwMode="auto">
          <a:xfrm>
            <a:off x="1935042" y="1131590"/>
            <a:ext cx="3920156" cy="323106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307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20" name="TextBox 19"/>
          <p:cNvSpPr txBox="1"/>
          <p:nvPr/>
        </p:nvSpPr>
        <p:spPr>
          <a:xfrm>
            <a:off x="5364088" y="522599"/>
            <a:ext cx="3640054" cy="369332"/>
          </a:xfrm>
          <a:prstGeom prst="rect">
            <a:avLst/>
          </a:prstGeom>
          <a:noFill/>
        </p:spPr>
        <p:txBody>
          <a:bodyPr wrap="square" rtlCol="0">
            <a:spAutoFit/>
          </a:bodyPr>
          <a:lstStyle/>
          <a:p>
            <a:r>
              <a:rPr lang="fa-IR" dirty="0" smtClean="0">
                <a:solidFill>
                  <a:srgbClr val="C00000"/>
                </a:solidFill>
                <a:cs typeface="2  Farnaz" pitchFamily="2" charset="-78"/>
              </a:rPr>
              <a:t>شناخت اجمالی مسجد جامع قبل از مرمت:</a:t>
            </a:r>
            <a:endParaRPr lang="en-US" dirty="0">
              <a:solidFill>
                <a:srgbClr val="C00000"/>
              </a:solidFill>
              <a:cs typeface="2  Farnaz" pitchFamily="2" charset="-78"/>
            </a:endParaRPr>
          </a:p>
        </p:txBody>
      </p:sp>
      <p:sp>
        <p:nvSpPr>
          <p:cNvPr id="8" name="TextBox 7"/>
          <p:cNvSpPr txBox="1"/>
          <p:nvPr/>
        </p:nvSpPr>
        <p:spPr>
          <a:xfrm>
            <a:off x="5169035" y="4575931"/>
            <a:ext cx="3651962" cy="307777"/>
          </a:xfrm>
          <a:prstGeom prst="rect">
            <a:avLst/>
          </a:prstGeom>
          <a:noFill/>
        </p:spPr>
        <p:txBody>
          <a:bodyPr wrap="none" rtlCol="0">
            <a:spAutoFit/>
          </a:bodyPr>
          <a:lstStyle/>
          <a:p>
            <a:r>
              <a:rPr lang="fa-IR" sz="1400" dirty="0" smtClean="0">
                <a:solidFill>
                  <a:schemeClr val="bg1"/>
                </a:solidFill>
                <a:cs typeface="2  Farnaz" pitchFamily="2" charset="-78"/>
              </a:rPr>
              <a:t>مأخذ: سازمان میراث فرهنگی استان آذر بایجان شرقی</a:t>
            </a:r>
            <a:endParaRPr lang="en-US" sz="1400" dirty="0">
              <a:solidFill>
                <a:schemeClr val="bg1"/>
              </a:solidFill>
              <a:cs typeface="2  Farnaz" pitchFamily="2" charset="-78"/>
            </a:endParaRPr>
          </a:p>
        </p:txBody>
      </p:sp>
      <p:sp>
        <p:nvSpPr>
          <p:cNvPr id="10" name="TextBox 9"/>
          <p:cNvSpPr txBox="1"/>
          <p:nvPr/>
        </p:nvSpPr>
        <p:spPr>
          <a:xfrm>
            <a:off x="4980588" y="1048442"/>
            <a:ext cx="2304257" cy="3046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a-IR" sz="2400" dirty="0" smtClean="0">
                <a:solidFill>
                  <a:schemeClr val="bg1"/>
                </a:solidFill>
                <a:cs typeface="2  Farnaz" pitchFamily="2" charset="-78"/>
              </a:rPr>
              <a:t>محراب فیروزه ای مسجد جامع سراب متن طاق نما و لچکی فیروزه ای و حاشیه ما بین آنها کرم و با تزیینات سبز وطلایی میباشد.</a:t>
            </a:r>
            <a:endParaRPr lang="en-US" sz="2400" dirty="0">
              <a:solidFill>
                <a:schemeClr val="bg1"/>
              </a:solidFill>
              <a:cs typeface="2  Farnaz" pitchFamily="2" charset="-78"/>
            </a:endParaRPr>
          </a:p>
        </p:txBody>
      </p:sp>
      <p:pic>
        <p:nvPicPr>
          <p:cNvPr id="11266" name="Picture 2" descr="D:\دانشگاه\project\ابراهیمی (مرمت)1 سال 92\عکس های تاریخی مسجد جامع سراب\561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80" t="24936" r="15612" b="6848"/>
          <a:stretch/>
        </p:blipFill>
        <p:spPr bwMode="auto">
          <a:xfrm>
            <a:off x="2051720" y="380687"/>
            <a:ext cx="2447901" cy="43824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9204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C:\Users\ASUS Ksc\Desktop\Picture1.png"/>
          <p:cNvPicPr>
            <a:picLocks noChangeAspect="1" noChangeArrowheads="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85533" y="0"/>
            <a:ext cx="8234939" cy="48611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7704" y="1563638"/>
            <a:ext cx="5256585" cy="3046988"/>
          </a:xfrm>
          <a:prstGeom prst="rect">
            <a:avLst/>
          </a:prstGeom>
          <a:ln>
            <a:noFill/>
          </a:ln>
          <a:effectLst>
            <a:outerShdw blurRad="50800" dist="50800" dir="5400000" algn="ctr" rotWithShape="0">
              <a:srgbClr val="000000">
                <a:alpha val="55000"/>
              </a:srgbClr>
            </a:outerShdw>
            <a:reflection stA="0" endPos="65000" dist="50800" dir="5400000" sy="-100000" algn="bl" rotWithShape="0"/>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fa-IR" sz="2400" dirty="0" smtClean="0">
                <a:solidFill>
                  <a:schemeClr val="bg1"/>
                </a:solidFill>
                <a:cs typeface="2  Farnaz" pitchFamily="2" charset="-78"/>
              </a:rPr>
              <a:t>لازم به ذکر است از آنجایی که بنای مسجد جامع سراب در سال 1372 مورد مرمت قرار گرفته و هدف از ارائه این پروژه ن</a:t>
            </a:r>
            <a:r>
              <a:rPr lang="fa-IR" sz="2400" dirty="0" smtClean="0">
                <a:solidFill>
                  <a:srgbClr val="FF0000"/>
                </a:solidFill>
                <a:cs typeface="2  Farnaz" pitchFamily="2" charset="-78"/>
              </a:rPr>
              <a:t>قد مرمتی </a:t>
            </a:r>
            <a:r>
              <a:rPr lang="fa-IR" sz="2400" dirty="0" smtClean="0">
                <a:solidFill>
                  <a:schemeClr val="bg1"/>
                </a:solidFill>
                <a:cs typeface="2  Farnaz" pitchFamily="2" charset="-78"/>
              </a:rPr>
              <a:t>این بنا ونیز </a:t>
            </a:r>
            <a:r>
              <a:rPr lang="fa-IR" sz="2400" dirty="0" smtClean="0">
                <a:solidFill>
                  <a:srgbClr val="FF0000"/>
                </a:solidFill>
                <a:cs typeface="2  Farnaz" pitchFamily="2" charset="-78"/>
              </a:rPr>
              <a:t>شناخت آسیبهای </a:t>
            </a:r>
            <a:r>
              <a:rPr lang="fa-IR" sz="2400" dirty="0" smtClean="0">
                <a:solidFill>
                  <a:schemeClr val="bg1"/>
                </a:solidFill>
                <a:cs typeface="2  Farnaz" pitchFamily="2" charset="-78"/>
              </a:rPr>
              <a:t>ناشی از عدم </a:t>
            </a:r>
            <a:r>
              <a:rPr lang="fa-IR" sz="2400" dirty="0">
                <a:solidFill>
                  <a:schemeClr val="bg1"/>
                </a:solidFill>
                <a:cs typeface="2  Farnaz" pitchFamily="2" charset="-78"/>
              </a:rPr>
              <a:t>اجرای صحیح اصول ومبانی </a:t>
            </a:r>
            <a:r>
              <a:rPr lang="fa-IR" sz="2400" dirty="0" smtClean="0">
                <a:solidFill>
                  <a:schemeClr val="bg1"/>
                </a:solidFill>
                <a:cs typeface="2  Farnaz" pitchFamily="2" charset="-78"/>
              </a:rPr>
              <a:t>مرمت و نیز عوامل غیر انسانی در این بنا است. لذا تیم تحقیقاتی ما از ارائه طرح احیا بنا به دلیل خارج از سر فصل بودن موضوع پروژه به بحث  احیا نمی پردازد. </a:t>
            </a:r>
            <a:endParaRPr lang="en-US" sz="2400" dirty="0">
              <a:solidFill>
                <a:schemeClr val="bg1"/>
              </a:solidFill>
              <a:cs typeface="2  Farnaz" pitchFamily="2" charset="-78"/>
            </a:endParaRPr>
          </a:p>
        </p:txBody>
      </p:sp>
      <p:sp>
        <p:nvSpPr>
          <p:cNvPr id="10" name="TextBox 9"/>
          <p:cNvSpPr txBox="1"/>
          <p:nvPr/>
        </p:nvSpPr>
        <p:spPr>
          <a:xfrm>
            <a:off x="7423260" y="1446044"/>
            <a:ext cx="1015021" cy="523220"/>
          </a:xfrm>
          <a:prstGeom prst="rect">
            <a:avLst/>
          </a:prstGeom>
          <a:noFill/>
        </p:spPr>
        <p:txBody>
          <a:bodyPr wrap="none" rtlCol="0">
            <a:spAutoFit/>
          </a:bodyPr>
          <a:lstStyle/>
          <a:p>
            <a:r>
              <a:rPr lang="fa-IR" sz="2800" dirty="0" smtClean="0">
                <a:solidFill>
                  <a:schemeClr val="bg1"/>
                </a:solidFill>
                <a:cs typeface="2  Farnaz" pitchFamily="2" charset="-78"/>
              </a:rPr>
              <a:t>*نکته:</a:t>
            </a:r>
            <a:endParaRPr lang="en-US" sz="2800" dirty="0">
              <a:solidFill>
                <a:schemeClr val="bg1"/>
              </a:solidFill>
              <a:cs typeface="2  Farnaz" pitchFamily="2" charset="-78"/>
            </a:endParaRPr>
          </a:p>
        </p:txBody>
      </p:sp>
    </p:spTree>
    <p:extLst>
      <p:ext uri="{BB962C8B-B14F-4D97-AF65-F5344CB8AC3E}">
        <p14:creationId xmlns:p14="http://schemas.microsoft.com/office/powerpoint/2010/main" val="35962634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272696" y="771550"/>
            <a:ext cx="3728906" cy="369332"/>
          </a:xfrm>
          <a:prstGeom prst="rect">
            <a:avLst/>
          </a:prstGeom>
        </p:spPr>
        <p:txBody>
          <a:bodyPr wrap="none">
            <a:spAutoFit/>
          </a:bodyPr>
          <a:lstStyle/>
          <a:p>
            <a:r>
              <a:rPr lang="fa-IR" dirty="0" smtClean="0">
                <a:solidFill>
                  <a:schemeClr val="bg1"/>
                </a:solidFill>
                <a:cs typeface="2  Farnaz" panose="00000400000000000000" pitchFamily="2" charset="-78"/>
              </a:rPr>
              <a:t>شناخت عوامل مخل سوژه(بیماری شناسی):</a:t>
            </a:r>
            <a:endParaRPr lang="fa-IR" dirty="0">
              <a:solidFill>
                <a:schemeClr val="bg1"/>
              </a:solidFill>
              <a:cs typeface="2  Farnaz" panose="00000400000000000000" pitchFamily="2" charset="-78"/>
            </a:endParaRPr>
          </a:p>
        </p:txBody>
      </p:sp>
      <p:graphicFrame>
        <p:nvGraphicFramePr>
          <p:cNvPr id="19" name="Diagram 18"/>
          <p:cNvGraphicFramePr/>
          <p:nvPr>
            <p:extLst>
              <p:ext uri="{D42A27DB-BD31-4B8C-83A1-F6EECF244321}">
                <p14:modId xmlns:p14="http://schemas.microsoft.com/office/powerpoint/2010/main" val="792181745"/>
              </p:ext>
            </p:extLst>
          </p:nvPr>
        </p:nvGraphicFramePr>
        <p:xfrm>
          <a:off x="2218814" y="1419622"/>
          <a:ext cx="5521538"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521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59237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داخلی بنا:</a:t>
            </a:r>
            <a:endParaRPr lang="fa-IR" dirty="0">
              <a:solidFill>
                <a:schemeClr val="bg1"/>
              </a:solidFill>
              <a:cs typeface="2  Farnaz" panose="00000400000000000000" pitchFamily="2" charset="-78"/>
            </a:endParaRPr>
          </a:p>
        </p:txBody>
      </p:sp>
      <p:graphicFrame>
        <p:nvGraphicFramePr>
          <p:cNvPr id="35" name="Diagram 34"/>
          <p:cNvGraphicFramePr/>
          <p:nvPr>
            <p:extLst>
              <p:ext uri="{D42A27DB-BD31-4B8C-83A1-F6EECF244321}">
                <p14:modId xmlns:p14="http://schemas.microsoft.com/office/powerpoint/2010/main" val="2621766020"/>
              </p:ext>
            </p:extLst>
          </p:nvPr>
        </p:nvGraphicFramePr>
        <p:xfrm>
          <a:off x="3923928" y="1275606"/>
          <a:ext cx="4256730"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Diagram 35"/>
          <p:cNvGraphicFramePr/>
          <p:nvPr>
            <p:extLst>
              <p:ext uri="{D42A27DB-BD31-4B8C-83A1-F6EECF244321}">
                <p14:modId xmlns:p14="http://schemas.microsoft.com/office/powerpoint/2010/main" val="747175112"/>
              </p:ext>
            </p:extLst>
          </p:nvPr>
        </p:nvGraphicFramePr>
        <p:xfrm>
          <a:off x="1691680" y="301214"/>
          <a:ext cx="2772687" cy="19288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171229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1+#ppt_w/2"/>
                                          </p:val>
                                        </p:tav>
                                        <p:tav tm="100000">
                                          <p:val>
                                            <p:strVal val="#ppt_x"/>
                                          </p:val>
                                        </p:tav>
                                      </p:tavLst>
                                    </p:anim>
                                    <p:anim calcmode="lin" valueType="num">
                                      <p:cBhvr additive="base">
                                        <p:cTn id="11"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Graphic spid="3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59237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داخلی بنا:</a:t>
            </a:r>
            <a:endParaRPr lang="fa-IR" dirty="0">
              <a:solidFill>
                <a:schemeClr val="bg1"/>
              </a:solidFill>
              <a:cs typeface="2  Farnaz" panose="00000400000000000000" pitchFamily="2" charset="-78"/>
            </a:endParaRPr>
          </a:p>
        </p:txBody>
      </p:sp>
      <p:graphicFrame>
        <p:nvGraphicFramePr>
          <p:cNvPr id="36" name="Diagram 35"/>
          <p:cNvGraphicFramePr/>
          <p:nvPr>
            <p:extLst>
              <p:ext uri="{D42A27DB-BD31-4B8C-83A1-F6EECF244321}">
                <p14:modId xmlns:p14="http://schemas.microsoft.com/office/powerpoint/2010/main" val="2205877326"/>
              </p:ext>
            </p:extLst>
          </p:nvPr>
        </p:nvGraphicFramePr>
        <p:xfrm>
          <a:off x="1691681" y="301214"/>
          <a:ext cx="1800199" cy="1550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364088" y="2067694"/>
            <a:ext cx="3168353"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fa-IR" dirty="0" smtClean="0">
                <a:solidFill>
                  <a:schemeClr val="bg1"/>
                </a:solidFill>
                <a:cs typeface="2  Farnaz" pitchFamily="2" charset="-78"/>
              </a:rPr>
              <a:t>در بنای مورد مطالعه در حال حاضر از عوامل مخل داخلی می توان به </a:t>
            </a:r>
            <a:r>
              <a:rPr lang="fa-IR" dirty="0" smtClean="0">
                <a:solidFill>
                  <a:srgbClr val="FF0000"/>
                </a:solidFill>
                <a:cs typeface="2  Farnaz" pitchFamily="2" charset="-78"/>
              </a:rPr>
              <a:t>ضعف شناخت عناصر ساخت بنا </a:t>
            </a:r>
            <a:r>
              <a:rPr lang="fa-IR" dirty="0" smtClean="0">
                <a:solidFill>
                  <a:schemeClr val="bg1"/>
                </a:solidFill>
                <a:cs typeface="2  Farnaz" pitchFamily="2" charset="-78"/>
              </a:rPr>
              <a:t>اشاره کرد به عنوان مثال ما مشاهده می کنیم که قرنیز های پای پله ورودی از سمت مشرق بنا به شیوه و سبک امروزی ساخته شده که از لحاظ بصری و نا همگونی جزئی با بافت قدیمی بنا از نظر تیم ما این مورد اشکال دارد. </a:t>
            </a:r>
            <a:endParaRPr lang="en-US" dirty="0">
              <a:solidFill>
                <a:schemeClr val="bg1"/>
              </a:solidFill>
              <a:cs typeface="2  Farnaz" pitchFamily="2" charset="-78"/>
            </a:endParaRPr>
          </a:p>
        </p:txBody>
      </p:sp>
      <p:graphicFrame>
        <p:nvGraphicFramePr>
          <p:cNvPr id="16" name="Diagram 15"/>
          <p:cNvGraphicFramePr/>
          <p:nvPr>
            <p:extLst>
              <p:ext uri="{D42A27DB-BD31-4B8C-83A1-F6EECF244321}">
                <p14:modId xmlns:p14="http://schemas.microsoft.com/office/powerpoint/2010/main" val="537046452"/>
              </p:ext>
            </p:extLst>
          </p:nvPr>
        </p:nvGraphicFramePr>
        <p:xfrm>
          <a:off x="1835696" y="2067694"/>
          <a:ext cx="3096344" cy="26192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132505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6"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59237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داخلی بنا:</a:t>
            </a:r>
            <a:endParaRPr lang="fa-IR" dirty="0">
              <a:solidFill>
                <a:schemeClr val="bg1"/>
              </a:solidFill>
              <a:cs typeface="2  Farnaz" panose="00000400000000000000" pitchFamily="2" charset="-78"/>
            </a:endParaRPr>
          </a:p>
        </p:txBody>
      </p:sp>
      <p:graphicFrame>
        <p:nvGraphicFramePr>
          <p:cNvPr id="16" name="Diagram 15"/>
          <p:cNvGraphicFramePr/>
          <p:nvPr>
            <p:extLst>
              <p:ext uri="{D42A27DB-BD31-4B8C-83A1-F6EECF244321}">
                <p14:modId xmlns:p14="http://schemas.microsoft.com/office/powerpoint/2010/main" val="1090774511"/>
              </p:ext>
            </p:extLst>
          </p:nvPr>
        </p:nvGraphicFramePr>
        <p:xfrm>
          <a:off x="1691680" y="131453"/>
          <a:ext cx="2160240" cy="265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25865" t="4802" r="10466" b="43210"/>
          <a:stretch/>
        </p:blipFill>
        <p:spPr bwMode="auto">
          <a:xfrm>
            <a:off x="1634910" y="2855099"/>
            <a:ext cx="2811379" cy="15888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758307" y="3073464"/>
            <a:ext cx="597669"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Turn Arrow 4"/>
          <p:cNvSpPr/>
          <p:nvPr/>
        </p:nvSpPr>
        <p:spPr>
          <a:xfrm>
            <a:off x="4049012" y="1316406"/>
            <a:ext cx="3666094" cy="1757058"/>
          </a:xfrm>
          <a:prstGeom prst="uturnArrow">
            <a:avLst>
              <a:gd name="adj1" fmla="val 1992"/>
              <a:gd name="adj2" fmla="val 8018"/>
              <a:gd name="adj3" fmla="val 10757"/>
              <a:gd name="adj4" fmla="val 30279"/>
              <a:gd name="adj5" fmla="val 174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5410762" y="1667154"/>
            <a:ext cx="2272477"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r"/>
            <a:r>
              <a:rPr lang="fa-IR" dirty="0">
                <a:solidFill>
                  <a:schemeClr val="bg1"/>
                </a:solidFill>
                <a:cs typeface="2  Elham" pitchFamily="2" charset="-78"/>
              </a:rPr>
              <a:t>استفاده از عناصر بصری نوین</a:t>
            </a:r>
            <a:endParaRPr lang="en-US" dirty="0">
              <a:solidFill>
                <a:schemeClr val="bg1"/>
              </a:solidFill>
              <a:cs typeface="2  Elham" pitchFamily="2" charset="-78"/>
            </a:endParaRPr>
          </a:p>
        </p:txBody>
      </p:sp>
      <p:sp>
        <p:nvSpPr>
          <p:cNvPr id="10" name="Bent-Up Arrow 9"/>
          <p:cNvSpPr/>
          <p:nvPr/>
        </p:nvSpPr>
        <p:spPr>
          <a:xfrm flipH="1" flipV="1">
            <a:off x="4517064" y="1833422"/>
            <a:ext cx="893696" cy="245548"/>
          </a:xfrm>
          <a:prstGeom prst="bentUpArrow">
            <a:avLst>
              <a:gd name="adj1" fmla="val 26960"/>
              <a:gd name="adj2" fmla="val 38720"/>
              <a:gd name="adj3" fmla="val 44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04759" y="2078970"/>
            <a:ext cx="13773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a-IR" dirty="0" smtClean="0">
                <a:solidFill>
                  <a:schemeClr val="bg1"/>
                </a:solidFill>
                <a:cs typeface="2  Elham" pitchFamily="2" charset="-78"/>
              </a:rPr>
              <a:t>راه پله ورودی بنا</a:t>
            </a:r>
            <a:endParaRPr lang="en-US" dirty="0">
              <a:solidFill>
                <a:schemeClr val="bg1"/>
              </a:solidFill>
              <a:cs typeface="2  Elham" pitchFamily="2" charset="-78"/>
            </a:endParaRPr>
          </a:p>
        </p:txBody>
      </p:sp>
      <p:pic>
        <p:nvPicPr>
          <p:cNvPr id="2050" name="Picture 2" descr="D:\دانشگاه\project\ابراهیمی (مرمت)1 سال 92\عکس های خودم از مسجد جامع\تصویر۱۷۶۸.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9553" y="2527457"/>
            <a:ext cx="1852319" cy="2469758"/>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4788024" y="3073464"/>
            <a:ext cx="1440160" cy="192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2071423">
            <a:off x="5897300" y="2895626"/>
            <a:ext cx="101054" cy="288032"/>
          </a:xfrm>
          <a:prstGeom prst="downArrow">
            <a:avLst>
              <a:gd name="adj1" fmla="val 15033"/>
              <a:gd name="adj2" fmla="val 584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539539" y="2855099"/>
            <a:ext cx="1729106"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rtl="1"/>
            <a:r>
              <a:rPr lang="fa-IR" sz="900" dirty="0">
                <a:ln/>
                <a:effectLst>
                  <a:outerShdw blurRad="38100" dist="38100" dir="2700000" algn="tl">
                    <a:srgbClr val="000000">
                      <a:alpha val="43137"/>
                    </a:srgbClr>
                  </a:outerShdw>
                </a:effectLst>
                <a:latin typeface="Arial" pitchFamily="34" charset="0"/>
                <a:cs typeface="2  Farnaz" pitchFamily="2" charset="-78"/>
              </a:rPr>
              <a:t>ضعف شناخت عناصر </a:t>
            </a:r>
            <a:r>
              <a:rPr lang="fa-IR" sz="900" dirty="0" smtClean="0">
                <a:ln/>
                <a:effectLst>
                  <a:outerShdw blurRad="38100" dist="38100" dir="2700000" algn="tl">
                    <a:srgbClr val="000000">
                      <a:alpha val="43137"/>
                    </a:srgbClr>
                  </a:outerShdw>
                </a:effectLst>
                <a:latin typeface="Arial" pitchFamily="34" charset="0"/>
                <a:cs typeface="2  Farnaz" pitchFamily="2" charset="-78"/>
              </a:rPr>
              <a:t>ساخت( شناخت  مصالح</a:t>
            </a:r>
            <a:r>
              <a:rPr lang="fa-IR" sz="900" dirty="0">
                <a:ln/>
                <a:effectLst>
                  <a:outerShdw blurRad="38100" dist="38100" dir="2700000" algn="tl">
                    <a:srgbClr val="000000">
                      <a:alpha val="43137"/>
                    </a:srgbClr>
                  </a:outerShdw>
                </a:effectLst>
                <a:latin typeface="Arial" pitchFamily="34" charset="0"/>
                <a:cs typeface="2  Farnaz" pitchFamily="2" charset="-78"/>
              </a:rPr>
              <a:t>)</a:t>
            </a:r>
            <a:endParaRPr lang="fa-IR" sz="900" dirty="0">
              <a:effectLst>
                <a:outerShdw blurRad="38100" dist="38100" dir="2700000" algn="tl">
                  <a:srgbClr val="000000">
                    <a:alpha val="43137"/>
                  </a:srgbClr>
                </a:outerShdw>
              </a:effectLst>
              <a:cs typeface="2  Farnaz" pitchFamily="2" charset="-78"/>
            </a:endParaRPr>
          </a:p>
        </p:txBody>
      </p:sp>
      <p:sp>
        <p:nvSpPr>
          <p:cNvPr id="18" name="Rounded Rectangle 17"/>
          <p:cNvSpPr/>
          <p:nvPr/>
        </p:nvSpPr>
        <p:spPr>
          <a:xfrm>
            <a:off x="6547000" y="4122732"/>
            <a:ext cx="1721646" cy="267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dirty="0" smtClean="0">
                <a:cs typeface="2  Farnaz" pitchFamily="2" charset="-78"/>
              </a:rPr>
              <a:t>لطمه زدن به تاریخی بودن بنا</a:t>
            </a:r>
            <a:endParaRPr lang="en-US" sz="1050"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2  Farnaz" pitchFamily="2" charset="-78"/>
            </a:endParaRPr>
          </a:p>
        </p:txBody>
      </p:sp>
      <p:sp>
        <p:nvSpPr>
          <p:cNvPr id="19" name="Rounded Rectangle 18"/>
          <p:cNvSpPr/>
          <p:nvPr/>
        </p:nvSpPr>
        <p:spPr>
          <a:xfrm>
            <a:off x="6541028" y="3253484"/>
            <a:ext cx="1752645"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r">
              <a:defRPr/>
            </a:pPr>
            <a:r>
              <a:rPr lang="fa-IR" sz="1050" dirty="0" smtClean="0">
                <a:cs typeface="2  Farnaz" pitchFamily="2" charset="-78"/>
              </a:rPr>
              <a:t>ایجاد جلوه بصری نا مناسب به گونه ای که بازدید کننده برای اولین بار با مشاهده این گونه مصالح گمان بر تاریخی بودن بنا نمی زند.</a:t>
            </a:r>
            <a:endParaRPr lang="fa-IR" sz="1050" dirty="0">
              <a:cs typeface="2  Farnaz" pitchFamily="2" charset="-78"/>
            </a:endParaRPr>
          </a:p>
        </p:txBody>
      </p:sp>
      <p:sp>
        <p:nvSpPr>
          <p:cNvPr id="20" name="Rounded Rectangle 19"/>
          <p:cNvSpPr/>
          <p:nvPr/>
        </p:nvSpPr>
        <p:spPr>
          <a:xfrm>
            <a:off x="8293674" y="4112830"/>
            <a:ext cx="610153" cy="267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عارضه</a:t>
            </a:r>
            <a:endParaRPr lang="en-US"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21" name="Rounded Rectangle 20"/>
          <p:cNvSpPr/>
          <p:nvPr/>
        </p:nvSpPr>
        <p:spPr>
          <a:xfrm>
            <a:off x="8293673" y="2855099"/>
            <a:ext cx="610153"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مخل</a:t>
            </a:r>
            <a:endParaRPr lang="en-US" sz="1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22" name="Rounded Rectangle 21"/>
          <p:cNvSpPr/>
          <p:nvPr/>
        </p:nvSpPr>
        <p:spPr>
          <a:xfrm>
            <a:off x="8293672" y="3253484"/>
            <a:ext cx="610153"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Tree>
    <p:extLst>
      <p:ext uri="{BB962C8B-B14F-4D97-AF65-F5344CB8AC3E}">
        <p14:creationId xmlns:p14="http://schemas.microsoft.com/office/powerpoint/2010/main" val="16645277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wipe(up)">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80">
                                          <p:stCondLst>
                                            <p:cond delay="0"/>
                                          </p:stCondLst>
                                        </p:cTn>
                                        <p:tgtEl>
                                          <p:spTgt spid="17"/>
                                        </p:tgtEl>
                                      </p:cBhvr>
                                    </p:animEffect>
                                    <p:anim calcmode="lin" valueType="num">
                                      <p:cBhvr>
                                        <p:cTn id="4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3" dur="26">
                                          <p:stCondLst>
                                            <p:cond delay="650"/>
                                          </p:stCondLst>
                                        </p:cTn>
                                        <p:tgtEl>
                                          <p:spTgt spid="17"/>
                                        </p:tgtEl>
                                      </p:cBhvr>
                                      <p:to x="100000" y="60000"/>
                                    </p:animScale>
                                    <p:animScale>
                                      <p:cBhvr>
                                        <p:cTn id="54" dur="166" decel="50000">
                                          <p:stCondLst>
                                            <p:cond delay="676"/>
                                          </p:stCondLst>
                                        </p:cTn>
                                        <p:tgtEl>
                                          <p:spTgt spid="17"/>
                                        </p:tgtEl>
                                      </p:cBhvr>
                                      <p:to x="100000" y="100000"/>
                                    </p:animScale>
                                    <p:animScale>
                                      <p:cBhvr>
                                        <p:cTn id="55" dur="26">
                                          <p:stCondLst>
                                            <p:cond delay="1312"/>
                                          </p:stCondLst>
                                        </p:cTn>
                                        <p:tgtEl>
                                          <p:spTgt spid="17"/>
                                        </p:tgtEl>
                                      </p:cBhvr>
                                      <p:to x="100000" y="80000"/>
                                    </p:animScale>
                                    <p:animScale>
                                      <p:cBhvr>
                                        <p:cTn id="56" dur="166" decel="50000">
                                          <p:stCondLst>
                                            <p:cond delay="1338"/>
                                          </p:stCondLst>
                                        </p:cTn>
                                        <p:tgtEl>
                                          <p:spTgt spid="17"/>
                                        </p:tgtEl>
                                      </p:cBhvr>
                                      <p:to x="100000" y="100000"/>
                                    </p:animScale>
                                    <p:animScale>
                                      <p:cBhvr>
                                        <p:cTn id="57" dur="26">
                                          <p:stCondLst>
                                            <p:cond delay="1642"/>
                                          </p:stCondLst>
                                        </p:cTn>
                                        <p:tgtEl>
                                          <p:spTgt spid="17"/>
                                        </p:tgtEl>
                                      </p:cBhvr>
                                      <p:to x="100000" y="90000"/>
                                    </p:animScale>
                                    <p:animScale>
                                      <p:cBhvr>
                                        <p:cTn id="58" dur="166" decel="50000">
                                          <p:stCondLst>
                                            <p:cond delay="1668"/>
                                          </p:stCondLst>
                                        </p:cTn>
                                        <p:tgtEl>
                                          <p:spTgt spid="17"/>
                                        </p:tgtEl>
                                      </p:cBhvr>
                                      <p:to x="100000" y="100000"/>
                                    </p:animScale>
                                    <p:animScale>
                                      <p:cBhvr>
                                        <p:cTn id="59" dur="26">
                                          <p:stCondLst>
                                            <p:cond delay="1808"/>
                                          </p:stCondLst>
                                        </p:cTn>
                                        <p:tgtEl>
                                          <p:spTgt spid="17"/>
                                        </p:tgtEl>
                                      </p:cBhvr>
                                      <p:to x="100000" y="95000"/>
                                    </p:animScale>
                                    <p:animScale>
                                      <p:cBhvr>
                                        <p:cTn id="60" dur="166" decel="50000">
                                          <p:stCondLst>
                                            <p:cond delay="1834"/>
                                          </p:stCondLst>
                                        </p:cTn>
                                        <p:tgtEl>
                                          <p:spTgt spid="17"/>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80">
                                          <p:stCondLst>
                                            <p:cond delay="0"/>
                                          </p:stCondLst>
                                        </p:cTn>
                                        <p:tgtEl>
                                          <p:spTgt spid="18"/>
                                        </p:tgtEl>
                                      </p:cBhvr>
                                    </p:animEffect>
                                    <p:anim calcmode="lin" valueType="num">
                                      <p:cBhvr>
                                        <p:cTn id="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9" dur="26">
                                          <p:stCondLst>
                                            <p:cond delay="650"/>
                                          </p:stCondLst>
                                        </p:cTn>
                                        <p:tgtEl>
                                          <p:spTgt spid="18"/>
                                        </p:tgtEl>
                                      </p:cBhvr>
                                      <p:to x="100000" y="60000"/>
                                    </p:animScale>
                                    <p:animScale>
                                      <p:cBhvr>
                                        <p:cTn id="70" dur="166" decel="50000">
                                          <p:stCondLst>
                                            <p:cond delay="676"/>
                                          </p:stCondLst>
                                        </p:cTn>
                                        <p:tgtEl>
                                          <p:spTgt spid="18"/>
                                        </p:tgtEl>
                                      </p:cBhvr>
                                      <p:to x="100000" y="100000"/>
                                    </p:animScale>
                                    <p:animScale>
                                      <p:cBhvr>
                                        <p:cTn id="71" dur="26">
                                          <p:stCondLst>
                                            <p:cond delay="1312"/>
                                          </p:stCondLst>
                                        </p:cTn>
                                        <p:tgtEl>
                                          <p:spTgt spid="18"/>
                                        </p:tgtEl>
                                      </p:cBhvr>
                                      <p:to x="100000" y="80000"/>
                                    </p:animScale>
                                    <p:animScale>
                                      <p:cBhvr>
                                        <p:cTn id="72" dur="166" decel="50000">
                                          <p:stCondLst>
                                            <p:cond delay="1338"/>
                                          </p:stCondLst>
                                        </p:cTn>
                                        <p:tgtEl>
                                          <p:spTgt spid="18"/>
                                        </p:tgtEl>
                                      </p:cBhvr>
                                      <p:to x="100000" y="100000"/>
                                    </p:animScale>
                                    <p:animScale>
                                      <p:cBhvr>
                                        <p:cTn id="73" dur="26">
                                          <p:stCondLst>
                                            <p:cond delay="1642"/>
                                          </p:stCondLst>
                                        </p:cTn>
                                        <p:tgtEl>
                                          <p:spTgt spid="18"/>
                                        </p:tgtEl>
                                      </p:cBhvr>
                                      <p:to x="100000" y="90000"/>
                                    </p:animScale>
                                    <p:animScale>
                                      <p:cBhvr>
                                        <p:cTn id="74" dur="166" decel="50000">
                                          <p:stCondLst>
                                            <p:cond delay="1668"/>
                                          </p:stCondLst>
                                        </p:cTn>
                                        <p:tgtEl>
                                          <p:spTgt spid="18"/>
                                        </p:tgtEl>
                                      </p:cBhvr>
                                      <p:to x="100000" y="100000"/>
                                    </p:animScale>
                                    <p:animScale>
                                      <p:cBhvr>
                                        <p:cTn id="75" dur="26">
                                          <p:stCondLst>
                                            <p:cond delay="1808"/>
                                          </p:stCondLst>
                                        </p:cTn>
                                        <p:tgtEl>
                                          <p:spTgt spid="18"/>
                                        </p:tgtEl>
                                      </p:cBhvr>
                                      <p:to x="100000" y="95000"/>
                                    </p:animScale>
                                    <p:animScale>
                                      <p:cBhvr>
                                        <p:cTn id="76" dur="166" decel="50000">
                                          <p:stCondLst>
                                            <p:cond delay="1834"/>
                                          </p:stCondLst>
                                        </p:cTn>
                                        <p:tgtEl>
                                          <p:spTgt spid="18"/>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80">
                                          <p:stCondLst>
                                            <p:cond delay="0"/>
                                          </p:stCondLst>
                                        </p:cTn>
                                        <p:tgtEl>
                                          <p:spTgt spid="19"/>
                                        </p:tgtEl>
                                      </p:cBhvr>
                                    </p:animEffect>
                                    <p:anim calcmode="lin" valueType="num">
                                      <p:cBhvr>
                                        <p:cTn id="8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5" dur="26">
                                          <p:stCondLst>
                                            <p:cond delay="650"/>
                                          </p:stCondLst>
                                        </p:cTn>
                                        <p:tgtEl>
                                          <p:spTgt spid="19"/>
                                        </p:tgtEl>
                                      </p:cBhvr>
                                      <p:to x="100000" y="60000"/>
                                    </p:animScale>
                                    <p:animScale>
                                      <p:cBhvr>
                                        <p:cTn id="86" dur="166" decel="50000">
                                          <p:stCondLst>
                                            <p:cond delay="676"/>
                                          </p:stCondLst>
                                        </p:cTn>
                                        <p:tgtEl>
                                          <p:spTgt spid="19"/>
                                        </p:tgtEl>
                                      </p:cBhvr>
                                      <p:to x="100000" y="100000"/>
                                    </p:animScale>
                                    <p:animScale>
                                      <p:cBhvr>
                                        <p:cTn id="87" dur="26">
                                          <p:stCondLst>
                                            <p:cond delay="1312"/>
                                          </p:stCondLst>
                                        </p:cTn>
                                        <p:tgtEl>
                                          <p:spTgt spid="19"/>
                                        </p:tgtEl>
                                      </p:cBhvr>
                                      <p:to x="100000" y="80000"/>
                                    </p:animScale>
                                    <p:animScale>
                                      <p:cBhvr>
                                        <p:cTn id="88" dur="166" decel="50000">
                                          <p:stCondLst>
                                            <p:cond delay="1338"/>
                                          </p:stCondLst>
                                        </p:cTn>
                                        <p:tgtEl>
                                          <p:spTgt spid="19"/>
                                        </p:tgtEl>
                                      </p:cBhvr>
                                      <p:to x="100000" y="100000"/>
                                    </p:animScale>
                                    <p:animScale>
                                      <p:cBhvr>
                                        <p:cTn id="89" dur="26">
                                          <p:stCondLst>
                                            <p:cond delay="1642"/>
                                          </p:stCondLst>
                                        </p:cTn>
                                        <p:tgtEl>
                                          <p:spTgt spid="19"/>
                                        </p:tgtEl>
                                      </p:cBhvr>
                                      <p:to x="100000" y="90000"/>
                                    </p:animScale>
                                    <p:animScale>
                                      <p:cBhvr>
                                        <p:cTn id="90" dur="166" decel="50000">
                                          <p:stCondLst>
                                            <p:cond delay="1668"/>
                                          </p:stCondLst>
                                        </p:cTn>
                                        <p:tgtEl>
                                          <p:spTgt spid="19"/>
                                        </p:tgtEl>
                                      </p:cBhvr>
                                      <p:to x="100000" y="100000"/>
                                    </p:animScale>
                                    <p:animScale>
                                      <p:cBhvr>
                                        <p:cTn id="91" dur="26">
                                          <p:stCondLst>
                                            <p:cond delay="1808"/>
                                          </p:stCondLst>
                                        </p:cTn>
                                        <p:tgtEl>
                                          <p:spTgt spid="19"/>
                                        </p:tgtEl>
                                      </p:cBhvr>
                                      <p:to x="100000" y="95000"/>
                                    </p:animScale>
                                    <p:animScale>
                                      <p:cBhvr>
                                        <p:cTn id="92" dur="166" decel="50000">
                                          <p:stCondLst>
                                            <p:cond delay="1834"/>
                                          </p:stCondLst>
                                        </p:cTn>
                                        <p:tgtEl>
                                          <p:spTgt spid="19"/>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80">
                                          <p:stCondLst>
                                            <p:cond delay="0"/>
                                          </p:stCondLst>
                                        </p:cTn>
                                        <p:tgtEl>
                                          <p:spTgt spid="20"/>
                                        </p:tgtEl>
                                      </p:cBhvr>
                                    </p:animEffect>
                                    <p:anim calcmode="lin" valueType="num">
                                      <p:cBhvr>
                                        <p:cTn id="9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1" dur="26">
                                          <p:stCondLst>
                                            <p:cond delay="650"/>
                                          </p:stCondLst>
                                        </p:cTn>
                                        <p:tgtEl>
                                          <p:spTgt spid="20"/>
                                        </p:tgtEl>
                                      </p:cBhvr>
                                      <p:to x="100000" y="60000"/>
                                    </p:animScale>
                                    <p:animScale>
                                      <p:cBhvr>
                                        <p:cTn id="102" dur="166" decel="50000">
                                          <p:stCondLst>
                                            <p:cond delay="676"/>
                                          </p:stCondLst>
                                        </p:cTn>
                                        <p:tgtEl>
                                          <p:spTgt spid="20"/>
                                        </p:tgtEl>
                                      </p:cBhvr>
                                      <p:to x="100000" y="100000"/>
                                    </p:animScale>
                                    <p:animScale>
                                      <p:cBhvr>
                                        <p:cTn id="103" dur="26">
                                          <p:stCondLst>
                                            <p:cond delay="1312"/>
                                          </p:stCondLst>
                                        </p:cTn>
                                        <p:tgtEl>
                                          <p:spTgt spid="20"/>
                                        </p:tgtEl>
                                      </p:cBhvr>
                                      <p:to x="100000" y="80000"/>
                                    </p:animScale>
                                    <p:animScale>
                                      <p:cBhvr>
                                        <p:cTn id="104" dur="166" decel="50000">
                                          <p:stCondLst>
                                            <p:cond delay="1338"/>
                                          </p:stCondLst>
                                        </p:cTn>
                                        <p:tgtEl>
                                          <p:spTgt spid="20"/>
                                        </p:tgtEl>
                                      </p:cBhvr>
                                      <p:to x="100000" y="100000"/>
                                    </p:animScale>
                                    <p:animScale>
                                      <p:cBhvr>
                                        <p:cTn id="105" dur="26">
                                          <p:stCondLst>
                                            <p:cond delay="1642"/>
                                          </p:stCondLst>
                                        </p:cTn>
                                        <p:tgtEl>
                                          <p:spTgt spid="20"/>
                                        </p:tgtEl>
                                      </p:cBhvr>
                                      <p:to x="100000" y="90000"/>
                                    </p:animScale>
                                    <p:animScale>
                                      <p:cBhvr>
                                        <p:cTn id="106" dur="166" decel="50000">
                                          <p:stCondLst>
                                            <p:cond delay="1668"/>
                                          </p:stCondLst>
                                        </p:cTn>
                                        <p:tgtEl>
                                          <p:spTgt spid="20"/>
                                        </p:tgtEl>
                                      </p:cBhvr>
                                      <p:to x="100000" y="100000"/>
                                    </p:animScale>
                                    <p:animScale>
                                      <p:cBhvr>
                                        <p:cTn id="107" dur="26">
                                          <p:stCondLst>
                                            <p:cond delay="1808"/>
                                          </p:stCondLst>
                                        </p:cTn>
                                        <p:tgtEl>
                                          <p:spTgt spid="20"/>
                                        </p:tgtEl>
                                      </p:cBhvr>
                                      <p:to x="100000" y="95000"/>
                                    </p:animScale>
                                    <p:animScale>
                                      <p:cBhvr>
                                        <p:cTn id="108" dur="166" decel="50000">
                                          <p:stCondLst>
                                            <p:cond delay="1834"/>
                                          </p:stCondLst>
                                        </p:cTn>
                                        <p:tgtEl>
                                          <p:spTgt spid="20"/>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down)">
                                      <p:cBhvr>
                                        <p:cTn id="111" dur="580">
                                          <p:stCondLst>
                                            <p:cond delay="0"/>
                                          </p:stCondLst>
                                        </p:cTn>
                                        <p:tgtEl>
                                          <p:spTgt spid="21"/>
                                        </p:tgtEl>
                                      </p:cBhvr>
                                    </p:animEffect>
                                    <p:anim calcmode="lin" valueType="num">
                                      <p:cBhvr>
                                        <p:cTn id="11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17" dur="26">
                                          <p:stCondLst>
                                            <p:cond delay="650"/>
                                          </p:stCondLst>
                                        </p:cTn>
                                        <p:tgtEl>
                                          <p:spTgt spid="21"/>
                                        </p:tgtEl>
                                      </p:cBhvr>
                                      <p:to x="100000" y="60000"/>
                                    </p:animScale>
                                    <p:animScale>
                                      <p:cBhvr>
                                        <p:cTn id="118" dur="166" decel="50000">
                                          <p:stCondLst>
                                            <p:cond delay="676"/>
                                          </p:stCondLst>
                                        </p:cTn>
                                        <p:tgtEl>
                                          <p:spTgt spid="21"/>
                                        </p:tgtEl>
                                      </p:cBhvr>
                                      <p:to x="100000" y="100000"/>
                                    </p:animScale>
                                    <p:animScale>
                                      <p:cBhvr>
                                        <p:cTn id="119" dur="26">
                                          <p:stCondLst>
                                            <p:cond delay="1312"/>
                                          </p:stCondLst>
                                        </p:cTn>
                                        <p:tgtEl>
                                          <p:spTgt spid="21"/>
                                        </p:tgtEl>
                                      </p:cBhvr>
                                      <p:to x="100000" y="80000"/>
                                    </p:animScale>
                                    <p:animScale>
                                      <p:cBhvr>
                                        <p:cTn id="120" dur="166" decel="50000">
                                          <p:stCondLst>
                                            <p:cond delay="1338"/>
                                          </p:stCondLst>
                                        </p:cTn>
                                        <p:tgtEl>
                                          <p:spTgt spid="21"/>
                                        </p:tgtEl>
                                      </p:cBhvr>
                                      <p:to x="100000" y="100000"/>
                                    </p:animScale>
                                    <p:animScale>
                                      <p:cBhvr>
                                        <p:cTn id="121" dur="26">
                                          <p:stCondLst>
                                            <p:cond delay="1642"/>
                                          </p:stCondLst>
                                        </p:cTn>
                                        <p:tgtEl>
                                          <p:spTgt spid="21"/>
                                        </p:tgtEl>
                                      </p:cBhvr>
                                      <p:to x="100000" y="90000"/>
                                    </p:animScale>
                                    <p:animScale>
                                      <p:cBhvr>
                                        <p:cTn id="122" dur="166" decel="50000">
                                          <p:stCondLst>
                                            <p:cond delay="1668"/>
                                          </p:stCondLst>
                                        </p:cTn>
                                        <p:tgtEl>
                                          <p:spTgt spid="21"/>
                                        </p:tgtEl>
                                      </p:cBhvr>
                                      <p:to x="100000" y="100000"/>
                                    </p:animScale>
                                    <p:animScale>
                                      <p:cBhvr>
                                        <p:cTn id="123" dur="26">
                                          <p:stCondLst>
                                            <p:cond delay="1808"/>
                                          </p:stCondLst>
                                        </p:cTn>
                                        <p:tgtEl>
                                          <p:spTgt spid="21"/>
                                        </p:tgtEl>
                                      </p:cBhvr>
                                      <p:to x="100000" y="95000"/>
                                    </p:animScale>
                                    <p:animScale>
                                      <p:cBhvr>
                                        <p:cTn id="124" dur="166" decel="50000">
                                          <p:stCondLst>
                                            <p:cond delay="1834"/>
                                          </p:stCondLst>
                                        </p:cTn>
                                        <p:tgtEl>
                                          <p:spTgt spid="21"/>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down)">
                                      <p:cBhvr>
                                        <p:cTn id="127" dur="580">
                                          <p:stCondLst>
                                            <p:cond delay="0"/>
                                          </p:stCondLst>
                                        </p:cTn>
                                        <p:tgtEl>
                                          <p:spTgt spid="22"/>
                                        </p:tgtEl>
                                      </p:cBhvr>
                                    </p:animEffect>
                                    <p:anim calcmode="lin" valueType="num">
                                      <p:cBhvr>
                                        <p:cTn id="12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3" dur="26">
                                          <p:stCondLst>
                                            <p:cond delay="650"/>
                                          </p:stCondLst>
                                        </p:cTn>
                                        <p:tgtEl>
                                          <p:spTgt spid="22"/>
                                        </p:tgtEl>
                                      </p:cBhvr>
                                      <p:to x="100000" y="60000"/>
                                    </p:animScale>
                                    <p:animScale>
                                      <p:cBhvr>
                                        <p:cTn id="134" dur="166" decel="50000">
                                          <p:stCondLst>
                                            <p:cond delay="676"/>
                                          </p:stCondLst>
                                        </p:cTn>
                                        <p:tgtEl>
                                          <p:spTgt spid="22"/>
                                        </p:tgtEl>
                                      </p:cBhvr>
                                      <p:to x="100000" y="100000"/>
                                    </p:animScale>
                                    <p:animScale>
                                      <p:cBhvr>
                                        <p:cTn id="135" dur="26">
                                          <p:stCondLst>
                                            <p:cond delay="1312"/>
                                          </p:stCondLst>
                                        </p:cTn>
                                        <p:tgtEl>
                                          <p:spTgt spid="22"/>
                                        </p:tgtEl>
                                      </p:cBhvr>
                                      <p:to x="100000" y="80000"/>
                                    </p:animScale>
                                    <p:animScale>
                                      <p:cBhvr>
                                        <p:cTn id="136" dur="166" decel="50000">
                                          <p:stCondLst>
                                            <p:cond delay="1338"/>
                                          </p:stCondLst>
                                        </p:cTn>
                                        <p:tgtEl>
                                          <p:spTgt spid="22"/>
                                        </p:tgtEl>
                                      </p:cBhvr>
                                      <p:to x="100000" y="100000"/>
                                    </p:animScale>
                                    <p:animScale>
                                      <p:cBhvr>
                                        <p:cTn id="137" dur="26">
                                          <p:stCondLst>
                                            <p:cond delay="1642"/>
                                          </p:stCondLst>
                                        </p:cTn>
                                        <p:tgtEl>
                                          <p:spTgt spid="22"/>
                                        </p:tgtEl>
                                      </p:cBhvr>
                                      <p:to x="100000" y="90000"/>
                                    </p:animScale>
                                    <p:animScale>
                                      <p:cBhvr>
                                        <p:cTn id="138" dur="166" decel="50000">
                                          <p:stCondLst>
                                            <p:cond delay="1668"/>
                                          </p:stCondLst>
                                        </p:cTn>
                                        <p:tgtEl>
                                          <p:spTgt spid="22"/>
                                        </p:tgtEl>
                                      </p:cBhvr>
                                      <p:to x="100000" y="100000"/>
                                    </p:animScale>
                                    <p:animScale>
                                      <p:cBhvr>
                                        <p:cTn id="139" dur="26">
                                          <p:stCondLst>
                                            <p:cond delay="1808"/>
                                          </p:stCondLst>
                                        </p:cTn>
                                        <p:tgtEl>
                                          <p:spTgt spid="22"/>
                                        </p:tgtEl>
                                      </p:cBhvr>
                                      <p:to x="100000" y="95000"/>
                                    </p:animScale>
                                    <p:animScale>
                                      <p:cBhvr>
                                        <p:cTn id="14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4" grpId="0" animBg="1"/>
      <p:bldP spid="5" grpId="0" animBg="1"/>
      <p:bldP spid="9" grpId="0" animBg="1"/>
      <p:bldP spid="10" grpId="0" animBg="1"/>
      <p:bldP spid="11" grpId="0" animBg="1"/>
      <p:bldP spid="12" grpId="0" animBg="1"/>
      <p:bldP spid="13" grpId="0" animBg="1"/>
      <p:bldP spid="17" grpId="0" animBg="1"/>
      <p:bldP spid="18" grpId="0" animBg="1"/>
      <p:bldP spid="19" grpId="0" animBg="1"/>
      <p:bldP spid="20"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59237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داخلی بنا:</a:t>
            </a:r>
            <a:endParaRPr lang="fa-IR" dirty="0">
              <a:solidFill>
                <a:schemeClr val="bg1"/>
              </a:solidFill>
              <a:cs typeface="2  Farnaz" panose="00000400000000000000" pitchFamily="2" charset="-78"/>
            </a:endParaRPr>
          </a:p>
        </p:txBody>
      </p:sp>
      <p:graphicFrame>
        <p:nvGraphicFramePr>
          <p:cNvPr id="16" name="Diagram 15"/>
          <p:cNvGraphicFramePr/>
          <p:nvPr>
            <p:extLst>
              <p:ext uri="{D42A27DB-BD31-4B8C-83A1-F6EECF244321}">
                <p14:modId xmlns:p14="http://schemas.microsoft.com/office/powerpoint/2010/main" val="4234004340"/>
              </p:ext>
            </p:extLst>
          </p:nvPr>
        </p:nvGraphicFramePr>
        <p:xfrm>
          <a:off x="1691680" y="131453"/>
          <a:ext cx="2160240" cy="265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25865" t="4802" r="10466" b="43210"/>
          <a:stretch/>
        </p:blipFill>
        <p:spPr bwMode="auto">
          <a:xfrm>
            <a:off x="1611008" y="2855099"/>
            <a:ext cx="2811379" cy="15888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635896" y="2954859"/>
            <a:ext cx="648072" cy="400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Turn Arrow 4"/>
          <p:cNvSpPr/>
          <p:nvPr/>
        </p:nvSpPr>
        <p:spPr>
          <a:xfrm>
            <a:off x="3959932" y="1316406"/>
            <a:ext cx="4788532" cy="1638453"/>
          </a:xfrm>
          <a:prstGeom prst="uturnArrow">
            <a:avLst>
              <a:gd name="adj1" fmla="val 1992"/>
              <a:gd name="adj2" fmla="val 8018"/>
              <a:gd name="adj3" fmla="val 10757"/>
              <a:gd name="adj4" fmla="val 30279"/>
              <a:gd name="adj5" fmla="val 174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5410761" y="1667154"/>
            <a:ext cx="3493063"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r"/>
            <a:r>
              <a:rPr lang="fa-IR" dirty="0">
                <a:solidFill>
                  <a:schemeClr val="bg1"/>
                </a:solidFill>
                <a:cs typeface="2  Elham" pitchFamily="2" charset="-78"/>
              </a:rPr>
              <a:t>استفاده از عناصر بصری </a:t>
            </a:r>
            <a:r>
              <a:rPr lang="fa-IR" dirty="0" smtClean="0">
                <a:solidFill>
                  <a:schemeClr val="bg1"/>
                </a:solidFill>
                <a:cs typeface="2  Elham" pitchFamily="2" charset="-78"/>
              </a:rPr>
              <a:t>نوین </a:t>
            </a:r>
            <a:r>
              <a:rPr lang="fa-IR" sz="1400" dirty="0" smtClean="0">
                <a:solidFill>
                  <a:schemeClr val="bg1"/>
                </a:solidFill>
                <a:cs typeface="2  Elham" pitchFamily="2" charset="-78"/>
              </a:rPr>
              <a:t>(موزائیک و کاشی)</a:t>
            </a:r>
            <a:endParaRPr lang="en-US" dirty="0">
              <a:solidFill>
                <a:schemeClr val="bg1"/>
              </a:solidFill>
              <a:cs typeface="2  Elham" pitchFamily="2" charset="-78"/>
            </a:endParaRPr>
          </a:p>
        </p:txBody>
      </p:sp>
      <p:sp>
        <p:nvSpPr>
          <p:cNvPr id="10" name="Bent-Up Arrow 9"/>
          <p:cNvSpPr/>
          <p:nvPr/>
        </p:nvSpPr>
        <p:spPr>
          <a:xfrm flipH="1" flipV="1">
            <a:off x="4517064" y="1833422"/>
            <a:ext cx="893696" cy="245548"/>
          </a:xfrm>
          <a:prstGeom prst="bentUpArrow">
            <a:avLst>
              <a:gd name="adj1" fmla="val 15200"/>
              <a:gd name="adj2" fmla="val 38720"/>
              <a:gd name="adj3" fmla="val 446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04759" y="2078970"/>
            <a:ext cx="181972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a-IR" dirty="0" smtClean="0">
                <a:solidFill>
                  <a:schemeClr val="bg1"/>
                </a:solidFill>
                <a:cs typeface="2  Elham" pitchFamily="2" charset="-78"/>
              </a:rPr>
              <a:t>وضو خانه مسجد جامع</a:t>
            </a:r>
            <a:endParaRPr lang="en-US" dirty="0">
              <a:solidFill>
                <a:schemeClr val="bg1"/>
              </a:solidFill>
              <a:cs typeface="2  Elham" pitchFamily="2" charset="-78"/>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484600" y="2656333"/>
            <a:ext cx="1852319" cy="1389239"/>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3" name="Down Arrow 12"/>
          <p:cNvSpPr/>
          <p:nvPr/>
        </p:nvSpPr>
        <p:spPr>
          <a:xfrm rot="2071423">
            <a:off x="6273960" y="2474953"/>
            <a:ext cx="101054" cy="288032"/>
          </a:xfrm>
          <a:prstGeom prst="downArrow">
            <a:avLst>
              <a:gd name="adj1" fmla="val 15033"/>
              <a:gd name="adj2" fmla="val 584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539539" y="2503002"/>
            <a:ext cx="1729106" cy="45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rtl="1"/>
            <a:r>
              <a:rPr lang="fa-IR" sz="1200" dirty="0">
                <a:ln/>
                <a:latin typeface="Arial" pitchFamily="34" charset="0"/>
                <a:cs typeface="2  Farnaz" pitchFamily="2" charset="-78"/>
              </a:rPr>
              <a:t>ضعف شناخت عناصر </a:t>
            </a:r>
            <a:r>
              <a:rPr lang="fa-IR" sz="1200" dirty="0" smtClean="0">
                <a:ln/>
                <a:latin typeface="Arial" pitchFamily="34" charset="0"/>
                <a:cs typeface="2  Farnaz" pitchFamily="2" charset="-78"/>
              </a:rPr>
              <a:t>ساخت( شناخت  مصالح</a:t>
            </a:r>
            <a:r>
              <a:rPr lang="fa-IR" sz="1200" dirty="0">
                <a:ln/>
                <a:latin typeface="Arial" pitchFamily="34" charset="0"/>
                <a:cs typeface="2  Farnaz" pitchFamily="2" charset="-78"/>
              </a:rPr>
              <a:t>)</a:t>
            </a:r>
            <a:endParaRPr lang="fa-IR" sz="1200" dirty="0">
              <a:cs typeface="2  Farnaz" pitchFamily="2" charset="-78"/>
            </a:endParaRPr>
          </a:p>
        </p:txBody>
      </p:sp>
      <p:sp>
        <p:nvSpPr>
          <p:cNvPr id="18" name="Rounded Rectangle 17"/>
          <p:cNvSpPr/>
          <p:nvPr/>
        </p:nvSpPr>
        <p:spPr>
          <a:xfrm>
            <a:off x="6547000" y="3649528"/>
            <a:ext cx="1721646" cy="1082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dirty="0">
                <a:cs typeface="2  Farnaz" pitchFamily="2" charset="-78"/>
              </a:rPr>
              <a:t>ایجاد جلوه بصری نا مناسب به گونه ای که بازدید کننده برای اولین بار با مشاهده این گونه مصالح گمان بر تاریخی بودن بنا نمی زند.</a:t>
            </a:r>
          </a:p>
          <a:p>
            <a:pPr algn="ctr">
              <a:defRPr/>
            </a:pPr>
            <a:r>
              <a:rPr lang="fa-IR" sz="1050" dirty="0" smtClean="0">
                <a:cs typeface="2  Farnaz" pitchFamily="2" charset="-78"/>
              </a:rPr>
              <a:t>(لطمه زدن به تاریخی بودن بنا</a:t>
            </a:r>
            <a:endParaRPr lang="en-US" sz="1050" b="1" dirty="0">
              <a:ln w="18000">
                <a:solidFill>
                  <a:schemeClr val="accent2">
                    <a:satMod val="140000"/>
                  </a:schemeClr>
                </a:solidFill>
                <a:prstDash val="solid"/>
                <a:miter lim="800000"/>
              </a:ln>
              <a:noFill/>
              <a:effectLst>
                <a:outerShdw blurRad="25500" dist="23000" dir="7020000" algn="tl">
                  <a:srgbClr val="000000">
                    <a:alpha val="50000"/>
                  </a:srgbClr>
                </a:outerShdw>
              </a:effectLst>
              <a:cs typeface="2  Farnaz" pitchFamily="2" charset="-78"/>
            </a:endParaRPr>
          </a:p>
        </p:txBody>
      </p:sp>
      <p:sp>
        <p:nvSpPr>
          <p:cNvPr id="19" name="Rounded Rectangle 18"/>
          <p:cNvSpPr/>
          <p:nvPr/>
        </p:nvSpPr>
        <p:spPr>
          <a:xfrm>
            <a:off x="6515133" y="3013568"/>
            <a:ext cx="1752645" cy="5365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r">
              <a:defRPr/>
            </a:pPr>
            <a:r>
              <a:rPr lang="fa-IR" sz="1200" dirty="0" smtClean="0">
                <a:cs typeface="2  Farnaz" pitchFamily="2" charset="-78"/>
              </a:rPr>
              <a:t>استفاده از کاشی و سرامیک و سنک دستشویی به شکل نوین در داخل بافت تاریخی بنا</a:t>
            </a:r>
            <a:endParaRPr lang="fa-IR" sz="1200" dirty="0">
              <a:cs typeface="2  Farnaz" pitchFamily="2" charset="-78"/>
            </a:endParaRPr>
          </a:p>
        </p:txBody>
      </p:sp>
      <p:sp>
        <p:nvSpPr>
          <p:cNvPr id="20" name="Rounded Rectangle 19"/>
          <p:cNvSpPr/>
          <p:nvPr/>
        </p:nvSpPr>
        <p:spPr>
          <a:xfrm>
            <a:off x="8354810" y="3649528"/>
            <a:ext cx="610153" cy="1082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عارضه</a:t>
            </a:r>
            <a:endParaRPr lang="en-US" sz="105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21" name="Rounded Rectangle 20"/>
          <p:cNvSpPr/>
          <p:nvPr/>
        </p:nvSpPr>
        <p:spPr>
          <a:xfrm>
            <a:off x="8354811" y="2503002"/>
            <a:ext cx="610153" cy="45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مخل</a:t>
            </a: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22" name="Rounded Rectangle 21"/>
          <p:cNvSpPr/>
          <p:nvPr/>
        </p:nvSpPr>
        <p:spPr>
          <a:xfrm>
            <a:off x="8354811" y="3036277"/>
            <a:ext cx="610153" cy="51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1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1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 name="Rectangle 2"/>
          <p:cNvSpPr/>
          <p:nvPr/>
        </p:nvSpPr>
        <p:spPr>
          <a:xfrm>
            <a:off x="4661504" y="2766259"/>
            <a:ext cx="1566680" cy="1190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3110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circle(in)">
                                      <p:cBhvr>
                                        <p:cTn id="36" dur="2000"/>
                                        <p:tgtEl>
                                          <p:spTgt spid="205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80">
                                          <p:stCondLst>
                                            <p:cond delay="0"/>
                                          </p:stCondLst>
                                        </p:cTn>
                                        <p:tgtEl>
                                          <p:spTgt spid="17"/>
                                        </p:tgtEl>
                                      </p:cBhvr>
                                    </p:animEffect>
                                    <p:anim calcmode="lin" valueType="num">
                                      <p:cBhvr>
                                        <p:cTn id="4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0" dur="26">
                                          <p:stCondLst>
                                            <p:cond delay="650"/>
                                          </p:stCondLst>
                                        </p:cTn>
                                        <p:tgtEl>
                                          <p:spTgt spid="17"/>
                                        </p:tgtEl>
                                      </p:cBhvr>
                                      <p:to x="100000" y="60000"/>
                                    </p:animScale>
                                    <p:animScale>
                                      <p:cBhvr>
                                        <p:cTn id="51" dur="166" decel="50000">
                                          <p:stCondLst>
                                            <p:cond delay="676"/>
                                          </p:stCondLst>
                                        </p:cTn>
                                        <p:tgtEl>
                                          <p:spTgt spid="17"/>
                                        </p:tgtEl>
                                      </p:cBhvr>
                                      <p:to x="100000" y="100000"/>
                                    </p:animScale>
                                    <p:animScale>
                                      <p:cBhvr>
                                        <p:cTn id="52" dur="26">
                                          <p:stCondLst>
                                            <p:cond delay="1312"/>
                                          </p:stCondLst>
                                        </p:cTn>
                                        <p:tgtEl>
                                          <p:spTgt spid="17"/>
                                        </p:tgtEl>
                                      </p:cBhvr>
                                      <p:to x="100000" y="80000"/>
                                    </p:animScale>
                                    <p:animScale>
                                      <p:cBhvr>
                                        <p:cTn id="53" dur="166" decel="50000">
                                          <p:stCondLst>
                                            <p:cond delay="1338"/>
                                          </p:stCondLst>
                                        </p:cTn>
                                        <p:tgtEl>
                                          <p:spTgt spid="17"/>
                                        </p:tgtEl>
                                      </p:cBhvr>
                                      <p:to x="100000" y="100000"/>
                                    </p:animScale>
                                    <p:animScale>
                                      <p:cBhvr>
                                        <p:cTn id="54" dur="26">
                                          <p:stCondLst>
                                            <p:cond delay="1642"/>
                                          </p:stCondLst>
                                        </p:cTn>
                                        <p:tgtEl>
                                          <p:spTgt spid="17"/>
                                        </p:tgtEl>
                                      </p:cBhvr>
                                      <p:to x="100000" y="90000"/>
                                    </p:animScale>
                                    <p:animScale>
                                      <p:cBhvr>
                                        <p:cTn id="55" dur="166" decel="50000">
                                          <p:stCondLst>
                                            <p:cond delay="1668"/>
                                          </p:stCondLst>
                                        </p:cTn>
                                        <p:tgtEl>
                                          <p:spTgt spid="17"/>
                                        </p:tgtEl>
                                      </p:cBhvr>
                                      <p:to x="100000" y="100000"/>
                                    </p:animScale>
                                    <p:animScale>
                                      <p:cBhvr>
                                        <p:cTn id="56" dur="26">
                                          <p:stCondLst>
                                            <p:cond delay="1808"/>
                                          </p:stCondLst>
                                        </p:cTn>
                                        <p:tgtEl>
                                          <p:spTgt spid="17"/>
                                        </p:tgtEl>
                                      </p:cBhvr>
                                      <p:to x="100000" y="95000"/>
                                    </p:animScale>
                                    <p:animScale>
                                      <p:cBhvr>
                                        <p:cTn id="57" dur="166" decel="50000">
                                          <p:stCondLst>
                                            <p:cond delay="1834"/>
                                          </p:stCondLst>
                                        </p:cTn>
                                        <p:tgtEl>
                                          <p:spTgt spid="17"/>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80">
                                          <p:stCondLst>
                                            <p:cond delay="0"/>
                                          </p:stCondLst>
                                        </p:cTn>
                                        <p:tgtEl>
                                          <p:spTgt spid="18"/>
                                        </p:tgtEl>
                                      </p:cBhvr>
                                    </p:animEffect>
                                    <p:anim calcmode="lin" valueType="num">
                                      <p:cBhvr>
                                        <p:cTn id="6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6" dur="26">
                                          <p:stCondLst>
                                            <p:cond delay="650"/>
                                          </p:stCondLst>
                                        </p:cTn>
                                        <p:tgtEl>
                                          <p:spTgt spid="18"/>
                                        </p:tgtEl>
                                      </p:cBhvr>
                                      <p:to x="100000" y="60000"/>
                                    </p:animScale>
                                    <p:animScale>
                                      <p:cBhvr>
                                        <p:cTn id="67" dur="166" decel="50000">
                                          <p:stCondLst>
                                            <p:cond delay="676"/>
                                          </p:stCondLst>
                                        </p:cTn>
                                        <p:tgtEl>
                                          <p:spTgt spid="18"/>
                                        </p:tgtEl>
                                      </p:cBhvr>
                                      <p:to x="100000" y="100000"/>
                                    </p:animScale>
                                    <p:animScale>
                                      <p:cBhvr>
                                        <p:cTn id="68" dur="26">
                                          <p:stCondLst>
                                            <p:cond delay="1312"/>
                                          </p:stCondLst>
                                        </p:cTn>
                                        <p:tgtEl>
                                          <p:spTgt spid="18"/>
                                        </p:tgtEl>
                                      </p:cBhvr>
                                      <p:to x="100000" y="80000"/>
                                    </p:animScale>
                                    <p:animScale>
                                      <p:cBhvr>
                                        <p:cTn id="69" dur="166" decel="50000">
                                          <p:stCondLst>
                                            <p:cond delay="1338"/>
                                          </p:stCondLst>
                                        </p:cTn>
                                        <p:tgtEl>
                                          <p:spTgt spid="18"/>
                                        </p:tgtEl>
                                      </p:cBhvr>
                                      <p:to x="100000" y="100000"/>
                                    </p:animScale>
                                    <p:animScale>
                                      <p:cBhvr>
                                        <p:cTn id="70" dur="26">
                                          <p:stCondLst>
                                            <p:cond delay="1642"/>
                                          </p:stCondLst>
                                        </p:cTn>
                                        <p:tgtEl>
                                          <p:spTgt spid="18"/>
                                        </p:tgtEl>
                                      </p:cBhvr>
                                      <p:to x="100000" y="90000"/>
                                    </p:animScale>
                                    <p:animScale>
                                      <p:cBhvr>
                                        <p:cTn id="71" dur="166" decel="50000">
                                          <p:stCondLst>
                                            <p:cond delay="1668"/>
                                          </p:stCondLst>
                                        </p:cTn>
                                        <p:tgtEl>
                                          <p:spTgt spid="18"/>
                                        </p:tgtEl>
                                      </p:cBhvr>
                                      <p:to x="100000" y="100000"/>
                                    </p:animScale>
                                    <p:animScale>
                                      <p:cBhvr>
                                        <p:cTn id="72" dur="26">
                                          <p:stCondLst>
                                            <p:cond delay="1808"/>
                                          </p:stCondLst>
                                        </p:cTn>
                                        <p:tgtEl>
                                          <p:spTgt spid="18"/>
                                        </p:tgtEl>
                                      </p:cBhvr>
                                      <p:to x="100000" y="95000"/>
                                    </p:animScale>
                                    <p:animScale>
                                      <p:cBhvr>
                                        <p:cTn id="73" dur="166" decel="50000">
                                          <p:stCondLst>
                                            <p:cond delay="1834"/>
                                          </p:stCondLst>
                                        </p:cTn>
                                        <p:tgtEl>
                                          <p:spTgt spid="18"/>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580">
                                          <p:stCondLst>
                                            <p:cond delay="0"/>
                                          </p:stCondLst>
                                        </p:cTn>
                                        <p:tgtEl>
                                          <p:spTgt spid="19"/>
                                        </p:tgtEl>
                                      </p:cBhvr>
                                    </p:animEffect>
                                    <p:anim calcmode="lin" valueType="num">
                                      <p:cBhvr>
                                        <p:cTn id="7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2" dur="26">
                                          <p:stCondLst>
                                            <p:cond delay="650"/>
                                          </p:stCondLst>
                                        </p:cTn>
                                        <p:tgtEl>
                                          <p:spTgt spid="19"/>
                                        </p:tgtEl>
                                      </p:cBhvr>
                                      <p:to x="100000" y="60000"/>
                                    </p:animScale>
                                    <p:animScale>
                                      <p:cBhvr>
                                        <p:cTn id="83" dur="166" decel="50000">
                                          <p:stCondLst>
                                            <p:cond delay="676"/>
                                          </p:stCondLst>
                                        </p:cTn>
                                        <p:tgtEl>
                                          <p:spTgt spid="19"/>
                                        </p:tgtEl>
                                      </p:cBhvr>
                                      <p:to x="100000" y="100000"/>
                                    </p:animScale>
                                    <p:animScale>
                                      <p:cBhvr>
                                        <p:cTn id="84" dur="26">
                                          <p:stCondLst>
                                            <p:cond delay="1312"/>
                                          </p:stCondLst>
                                        </p:cTn>
                                        <p:tgtEl>
                                          <p:spTgt spid="19"/>
                                        </p:tgtEl>
                                      </p:cBhvr>
                                      <p:to x="100000" y="80000"/>
                                    </p:animScale>
                                    <p:animScale>
                                      <p:cBhvr>
                                        <p:cTn id="85" dur="166" decel="50000">
                                          <p:stCondLst>
                                            <p:cond delay="1338"/>
                                          </p:stCondLst>
                                        </p:cTn>
                                        <p:tgtEl>
                                          <p:spTgt spid="19"/>
                                        </p:tgtEl>
                                      </p:cBhvr>
                                      <p:to x="100000" y="100000"/>
                                    </p:animScale>
                                    <p:animScale>
                                      <p:cBhvr>
                                        <p:cTn id="86" dur="26">
                                          <p:stCondLst>
                                            <p:cond delay="1642"/>
                                          </p:stCondLst>
                                        </p:cTn>
                                        <p:tgtEl>
                                          <p:spTgt spid="19"/>
                                        </p:tgtEl>
                                      </p:cBhvr>
                                      <p:to x="100000" y="90000"/>
                                    </p:animScale>
                                    <p:animScale>
                                      <p:cBhvr>
                                        <p:cTn id="87" dur="166" decel="50000">
                                          <p:stCondLst>
                                            <p:cond delay="1668"/>
                                          </p:stCondLst>
                                        </p:cTn>
                                        <p:tgtEl>
                                          <p:spTgt spid="19"/>
                                        </p:tgtEl>
                                      </p:cBhvr>
                                      <p:to x="100000" y="100000"/>
                                    </p:animScale>
                                    <p:animScale>
                                      <p:cBhvr>
                                        <p:cTn id="88" dur="26">
                                          <p:stCondLst>
                                            <p:cond delay="1808"/>
                                          </p:stCondLst>
                                        </p:cTn>
                                        <p:tgtEl>
                                          <p:spTgt spid="19"/>
                                        </p:tgtEl>
                                      </p:cBhvr>
                                      <p:to x="100000" y="95000"/>
                                    </p:animScale>
                                    <p:animScale>
                                      <p:cBhvr>
                                        <p:cTn id="89" dur="166" decel="50000">
                                          <p:stCondLst>
                                            <p:cond delay="1834"/>
                                          </p:stCondLst>
                                        </p:cTn>
                                        <p:tgtEl>
                                          <p:spTgt spid="19"/>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580">
                                          <p:stCondLst>
                                            <p:cond delay="0"/>
                                          </p:stCondLst>
                                        </p:cTn>
                                        <p:tgtEl>
                                          <p:spTgt spid="20"/>
                                        </p:tgtEl>
                                      </p:cBhvr>
                                    </p:animEffect>
                                    <p:anim calcmode="lin" valueType="num">
                                      <p:cBhvr>
                                        <p:cTn id="9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8" dur="26">
                                          <p:stCondLst>
                                            <p:cond delay="650"/>
                                          </p:stCondLst>
                                        </p:cTn>
                                        <p:tgtEl>
                                          <p:spTgt spid="20"/>
                                        </p:tgtEl>
                                      </p:cBhvr>
                                      <p:to x="100000" y="60000"/>
                                    </p:animScale>
                                    <p:animScale>
                                      <p:cBhvr>
                                        <p:cTn id="99" dur="166" decel="50000">
                                          <p:stCondLst>
                                            <p:cond delay="676"/>
                                          </p:stCondLst>
                                        </p:cTn>
                                        <p:tgtEl>
                                          <p:spTgt spid="20"/>
                                        </p:tgtEl>
                                      </p:cBhvr>
                                      <p:to x="100000" y="100000"/>
                                    </p:animScale>
                                    <p:animScale>
                                      <p:cBhvr>
                                        <p:cTn id="100" dur="26">
                                          <p:stCondLst>
                                            <p:cond delay="1312"/>
                                          </p:stCondLst>
                                        </p:cTn>
                                        <p:tgtEl>
                                          <p:spTgt spid="20"/>
                                        </p:tgtEl>
                                      </p:cBhvr>
                                      <p:to x="100000" y="80000"/>
                                    </p:animScale>
                                    <p:animScale>
                                      <p:cBhvr>
                                        <p:cTn id="101" dur="166" decel="50000">
                                          <p:stCondLst>
                                            <p:cond delay="1338"/>
                                          </p:stCondLst>
                                        </p:cTn>
                                        <p:tgtEl>
                                          <p:spTgt spid="20"/>
                                        </p:tgtEl>
                                      </p:cBhvr>
                                      <p:to x="100000" y="100000"/>
                                    </p:animScale>
                                    <p:animScale>
                                      <p:cBhvr>
                                        <p:cTn id="102" dur="26">
                                          <p:stCondLst>
                                            <p:cond delay="1642"/>
                                          </p:stCondLst>
                                        </p:cTn>
                                        <p:tgtEl>
                                          <p:spTgt spid="20"/>
                                        </p:tgtEl>
                                      </p:cBhvr>
                                      <p:to x="100000" y="90000"/>
                                    </p:animScale>
                                    <p:animScale>
                                      <p:cBhvr>
                                        <p:cTn id="103" dur="166" decel="50000">
                                          <p:stCondLst>
                                            <p:cond delay="1668"/>
                                          </p:stCondLst>
                                        </p:cTn>
                                        <p:tgtEl>
                                          <p:spTgt spid="20"/>
                                        </p:tgtEl>
                                      </p:cBhvr>
                                      <p:to x="100000" y="100000"/>
                                    </p:animScale>
                                    <p:animScale>
                                      <p:cBhvr>
                                        <p:cTn id="104" dur="26">
                                          <p:stCondLst>
                                            <p:cond delay="1808"/>
                                          </p:stCondLst>
                                        </p:cTn>
                                        <p:tgtEl>
                                          <p:spTgt spid="20"/>
                                        </p:tgtEl>
                                      </p:cBhvr>
                                      <p:to x="100000" y="95000"/>
                                    </p:animScale>
                                    <p:animScale>
                                      <p:cBhvr>
                                        <p:cTn id="105" dur="166" decel="50000">
                                          <p:stCondLst>
                                            <p:cond delay="1834"/>
                                          </p:stCondLst>
                                        </p:cTn>
                                        <p:tgtEl>
                                          <p:spTgt spid="20"/>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down)">
                                      <p:cBhvr>
                                        <p:cTn id="108" dur="580">
                                          <p:stCondLst>
                                            <p:cond delay="0"/>
                                          </p:stCondLst>
                                        </p:cTn>
                                        <p:tgtEl>
                                          <p:spTgt spid="21"/>
                                        </p:tgtEl>
                                      </p:cBhvr>
                                    </p:animEffect>
                                    <p:anim calcmode="lin" valueType="num">
                                      <p:cBhvr>
                                        <p:cTn id="10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14" dur="26">
                                          <p:stCondLst>
                                            <p:cond delay="650"/>
                                          </p:stCondLst>
                                        </p:cTn>
                                        <p:tgtEl>
                                          <p:spTgt spid="21"/>
                                        </p:tgtEl>
                                      </p:cBhvr>
                                      <p:to x="100000" y="60000"/>
                                    </p:animScale>
                                    <p:animScale>
                                      <p:cBhvr>
                                        <p:cTn id="115" dur="166" decel="50000">
                                          <p:stCondLst>
                                            <p:cond delay="676"/>
                                          </p:stCondLst>
                                        </p:cTn>
                                        <p:tgtEl>
                                          <p:spTgt spid="21"/>
                                        </p:tgtEl>
                                      </p:cBhvr>
                                      <p:to x="100000" y="100000"/>
                                    </p:animScale>
                                    <p:animScale>
                                      <p:cBhvr>
                                        <p:cTn id="116" dur="26">
                                          <p:stCondLst>
                                            <p:cond delay="1312"/>
                                          </p:stCondLst>
                                        </p:cTn>
                                        <p:tgtEl>
                                          <p:spTgt spid="21"/>
                                        </p:tgtEl>
                                      </p:cBhvr>
                                      <p:to x="100000" y="80000"/>
                                    </p:animScale>
                                    <p:animScale>
                                      <p:cBhvr>
                                        <p:cTn id="117" dur="166" decel="50000">
                                          <p:stCondLst>
                                            <p:cond delay="1338"/>
                                          </p:stCondLst>
                                        </p:cTn>
                                        <p:tgtEl>
                                          <p:spTgt spid="21"/>
                                        </p:tgtEl>
                                      </p:cBhvr>
                                      <p:to x="100000" y="100000"/>
                                    </p:animScale>
                                    <p:animScale>
                                      <p:cBhvr>
                                        <p:cTn id="118" dur="26">
                                          <p:stCondLst>
                                            <p:cond delay="1642"/>
                                          </p:stCondLst>
                                        </p:cTn>
                                        <p:tgtEl>
                                          <p:spTgt spid="21"/>
                                        </p:tgtEl>
                                      </p:cBhvr>
                                      <p:to x="100000" y="90000"/>
                                    </p:animScale>
                                    <p:animScale>
                                      <p:cBhvr>
                                        <p:cTn id="119" dur="166" decel="50000">
                                          <p:stCondLst>
                                            <p:cond delay="1668"/>
                                          </p:stCondLst>
                                        </p:cTn>
                                        <p:tgtEl>
                                          <p:spTgt spid="21"/>
                                        </p:tgtEl>
                                      </p:cBhvr>
                                      <p:to x="100000" y="100000"/>
                                    </p:animScale>
                                    <p:animScale>
                                      <p:cBhvr>
                                        <p:cTn id="120" dur="26">
                                          <p:stCondLst>
                                            <p:cond delay="1808"/>
                                          </p:stCondLst>
                                        </p:cTn>
                                        <p:tgtEl>
                                          <p:spTgt spid="21"/>
                                        </p:tgtEl>
                                      </p:cBhvr>
                                      <p:to x="100000" y="95000"/>
                                    </p:animScale>
                                    <p:animScale>
                                      <p:cBhvr>
                                        <p:cTn id="121" dur="166" decel="50000">
                                          <p:stCondLst>
                                            <p:cond delay="1834"/>
                                          </p:stCondLst>
                                        </p:cTn>
                                        <p:tgtEl>
                                          <p:spTgt spid="21"/>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wipe(down)">
                                      <p:cBhvr>
                                        <p:cTn id="124" dur="580">
                                          <p:stCondLst>
                                            <p:cond delay="0"/>
                                          </p:stCondLst>
                                        </p:cTn>
                                        <p:tgtEl>
                                          <p:spTgt spid="22"/>
                                        </p:tgtEl>
                                      </p:cBhvr>
                                    </p:animEffect>
                                    <p:anim calcmode="lin" valueType="num">
                                      <p:cBhvr>
                                        <p:cTn id="12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0" dur="26">
                                          <p:stCondLst>
                                            <p:cond delay="650"/>
                                          </p:stCondLst>
                                        </p:cTn>
                                        <p:tgtEl>
                                          <p:spTgt spid="22"/>
                                        </p:tgtEl>
                                      </p:cBhvr>
                                      <p:to x="100000" y="60000"/>
                                    </p:animScale>
                                    <p:animScale>
                                      <p:cBhvr>
                                        <p:cTn id="131" dur="166" decel="50000">
                                          <p:stCondLst>
                                            <p:cond delay="676"/>
                                          </p:stCondLst>
                                        </p:cTn>
                                        <p:tgtEl>
                                          <p:spTgt spid="22"/>
                                        </p:tgtEl>
                                      </p:cBhvr>
                                      <p:to x="100000" y="100000"/>
                                    </p:animScale>
                                    <p:animScale>
                                      <p:cBhvr>
                                        <p:cTn id="132" dur="26">
                                          <p:stCondLst>
                                            <p:cond delay="1312"/>
                                          </p:stCondLst>
                                        </p:cTn>
                                        <p:tgtEl>
                                          <p:spTgt spid="22"/>
                                        </p:tgtEl>
                                      </p:cBhvr>
                                      <p:to x="100000" y="80000"/>
                                    </p:animScale>
                                    <p:animScale>
                                      <p:cBhvr>
                                        <p:cTn id="133" dur="166" decel="50000">
                                          <p:stCondLst>
                                            <p:cond delay="1338"/>
                                          </p:stCondLst>
                                        </p:cTn>
                                        <p:tgtEl>
                                          <p:spTgt spid="22"/>
                                        </p:tgtEl>
                                      </p:cBhvr>
                                      <p:to x="100000" y="100000"/>
                                    </p:animScale>
                                    <p:animScale>
                                      <p:cBhvr>
                                        <p:cTn id="134" dur="26">
                                          <p:stCondLst>
                                            <p:cond delay="1642"/>
                                          </p:stCondLst>
                                        </p:cTn>
                                        <p:tgtEl>
                                          <p:spTgt spid="22"/>
                                        </p:tgtEl>
                                      </p:cBhvr>
                                      <p:to x="100000" y="90000"/>
                                    </p:animScale>
                                    <p:animScale>
                                      <p:cBhvr>
                                        <p:cTn id="135" dur="166" decel="50000">
                                          <p:stCondLst>
                                            <p:cond delay="1668"/>
                                          </p:stCondLst>
                                        </p:cTn>
                                        <p:tgtEl>
                                          <p:spTgt spid="22"/>
                                        </p:tgtEl>
                                      </p:cBhvr>
                                      <p:to x="100000" y="100000"/>
                                    </p:animScale>
                                    <p:animScale>
                                      <p:cBhvr>
                                        <p:cTn id="136" dur="26">
                                          <p:stCondLst>
                                            <p:cond delay="1808"/>
                                          </p:stCondLst>
                                        </p:cTn>
                                        <p:tgtEl>
                                          <p:spTgt spid="22"/>
                                        </p:tgtEl>
                                      </p:cBhvr>
                                      <p:to x="100000" y="95000"/>
                                    </p:animScale>
                                    <p:animScale>
                                      <p:cBhvr>
                                        <p:cTn id="137"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4" grpId="0" animBg="1"/>
      <p:bldP spid="5" grpId="0" animBg="1"/>
      <p:bldP spid="9" grpId="0" animBg="1"/>
      <p:bldP spid="10" grpId="0" animBg="1"/>
      <p:bldP spid="11" grpId="0" animBg="1"/>
      <p:bldP spid="13" grpId="0" animBg="1"/>
      <p:bldP spid="17" grpId="0" animBg="1"/>
      <p:bldP spid="18" grpId="0" animBg="1"/>
      <p:bldP spid="19" grpId="0" animBg="1"/>
      <p:bldP spid="20"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724128" y="756887"/>
            <a:ext cx="2396810" cy="338554"/>
          </a:xfrm>
          <a:prstGeom prst="rect">
            <a:avLst/>
          </a:prstGeom>
        </p:spPr>
        <p:txBody>
          <a:bodyPr wrap="none">
            <a:spAutoFit/>
          </a:bodyPr>
          <a:lstStyle/>
          <a:p>
            <a:r>
              <a:rPr lang="fa-IR" sz="1600" dirty="0" smtClean="0">
                <a:solidFill>
                  <a:schemeClr val="bg1"/>
                </a:solidFill>
                <a:cs typeface="2  Farnaz" panose="00000400000000000000" pitchFamily="2" charset="-78"/>
              </a:rPr>
              <a:t>بررسی عوامل مخل خارجی بنا:</a:t>
            </a:r>
            <a:endParaRPr lang="fa-IR" sz="1600" dirty="0">
              <a:solidFill>
                <a:schemeClr val="bg1"/>
              </a:solidFill>
              <a:cs typeface="2  Farnaz" panose="00000400000000000000" pitchFamily="2" charset="-78"/>
            </a:endParaRPr>
          </a:p>
        </p:txBody>
      </p:sp>
      <p:graphicFrame>
        <p:nvGraphicFramePr>
          <p:cNvPr id="36" name="Diagram 35"/>
          <p:cNvGraphicFramePr/>
          <p:nvPr>
            <p:extLst>
              <p:ext uri="{D42A27DB-BD31-4B8C-83A1-F6EECF244321}">
                <p14:modId xmlns:p14="http://schemas.microsoft.com/office/powerpoint/2010/main" val="4097514659"/>
              </p:ext>
            </p:extLst>
          </p:nvPr>
        </p:nvGraphicFramePr>
        <p:xfrm>
          <a:off x="1691681" y="301214"/>
          <a:ext cx="1440160" cy="1478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404040615"/>
              </p:ext>
            </p:extLst>
          </p:nvPr>
        </p:nvGraphicFramePr>
        <p:xfrm>
          <a:off x="1835696" y="2067694"/>
          <a:ext cx="3096344" cy="26192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5796136" y="1275606"/>
            <a:ext cx="2648711"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fa-IR" dirty="0" smtClean="0">
                <a:solidFill>
                  <a:schemeClr val="bg1"/>
                </a:solidFill>
                <a:cs typeface="2  Farnaz" pitchFamily="2" charset="-78"/>
              </a:rPr>
              <a:t>در پروژه مورد مطالعه  از </a:t>
            </a:r>
          </a:p>
          <a:p>
            <a:pPr algn="just"/>
            <a:r>
              <a:rPr lang="fa-IR" dirty="0" smtClean="0">
                <a:solidFill>
                  <a:schemeClr val="bg1"/>
                </a:solidFill>
                <a:cs typeface="2  Farnaz" pitchFamily="2" charset="-78"/>
              </a:rPr>
              <a:t>عوامل مخل اجتماعی  تا حدودی میتوان به </a:t>
            </a:r>
            <a:r>
              <a:rPr lang="fa-IR" dirty="0" smtClean="0">
                <a:solidFill>
                  <a:srgbClr val="FF0000"/>
                </a:solidFill>
                <a:cs typeface="2  Farnaz" pitchFamily="2" charset="-78"/>
              </a:rPr>
              <a:t>نقش توده مردم </a:t>
            </a:r>
            <a:r>
              <a:rPr lang="fa-IR" dirty="0" smtClean="0">
                <a:solidFill>
                  <a:schemeClr val="bg1"/>
                </a:solidFill>
                <a:cs typeface="2  Farnaz" pitchFamily="2" charset="-78"/>
              </a:rPr>
              <a:t>اشاره نمود ، که هر از گاهی خواسته یا نا خواسته آسیب هایی را به بنا وارد نموده اند.</a:t>
            </a:r>
          </a:p>
          <a:p>
            <a:pPr algn="just"/>
            <a:r>
              <a:rPr lang="fa-IR" dirty="0" smtClean="0">
                <a:solidFill>
                  <a:schemeClr val="bg1"/>
                </a:solidFill>
                <a:cs typeface="2  Farnaz" pitchFamily="2" charset="-78"/>
              </a:rPr>
              <a:t>البیه بایستی این قضیه را هم    در نظر داشت که چون مورد مطالعه ی ما یک مکان مذهبی است ، مردم به خاطر تعصبات مذهبی ، حد الامکان آسیبی به بنا وارد نمی آورند.</a:t>
            </a:r>
            <a:endParaRPr lang="en-US" dirty="0">
              <a:solidFill>
                <a:schemeClr val="bg1"/>
              </a:solidFill>
              <a:cs typeface="2  Farnaz" pitchFamily="2" charset="-78"/>
            </a:endParaRPr>
          </a:p>
        </p:txBody>
      </p:sp>
    </p:spTree>
    <p:extLst>
      <p:ext uri="{BB962C8B-B14F-4D97-AF65-F5344CB8AC3E}">
        <p14:creationId xmlns:p14="http://schemas.microsoft.com/office/powerpoint/2010/main" val="1312701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graphicEl>
                                              <a:dgm id="{1BC1C976-B0A0-4776-9248-5380582F1F23}"/>
                                            </p:graphicEl>
                                          </p:spTgt>
                                        </p:tgtEl>
                                        <p:attrNameLst>
                                          <p:attrName>style.visibility</p:attrName>
                                        </p:attrNameLst>
                                      </p:cBhvr>
                                      <p:to>
                                        <p:strVal val="visible"/>
                                      </p:to>
                                    </p:set>
                                    <p:animEffect transition="in" filter="fade">
                                      <p:cBhvr>
                                        <p:cTn id="11" dur="1000"/>
                                        <p:tgtEl>
                                          <p:spTgt spid="7">
                                            <p:graphicEl>
                                              <a:dgm id="{1BC1C976-B0A0-4776-9248-5380582F1F23}"/>
                                            </p:graphicEl>
                                          </p:spTgt>
                                        </p:tgtEl>
                                      </p:cBhvr>
                                    </p:animEffect>
                                    <p:anim calcmode="lin" valueType="num">
                                      <p:cBhvr>
                                        <p:cTn id="12" dur="1000" fill="hold"/>
                                        <p:tgtEl>
                                          <p:spTgt spid="7">
                                            <p:graphicEl>
                                              <a:dgm id="{1BC1C976-B0A0-4776-9248-5380582F1F23}"/>
                                            </p:graphicEl>
                                          </p:spTgt>
                                        </p:tgtEl>
                                        <p:attrNameLst>
                                          <p:attrName>ppt_x</p:attrName>
                                        </p:attrNameLst>
                                      </p:cBhvr>
                                      <p:tavLst>
                                        <p:tav tm="0">
                                          <p:val>
                                            <p:strVal val="#ppt_x"/>
                                          </p:val>
                                        </p:tav>
                                        <p:tav tm="100000">
                                          <p:val>
                                            <p:strVal val="#ppt_x"/>
                                          </p:val>
                                        </p:tav>
                                      </p:tavLst>
                                    </p:anim>
                                    <p:anim calcmode="lin" valueType="num">
                                      <p:cBhvr>
                                        <p:cTn id="13" dur="1000" fill="hold"/>
                                        <p:tgtEl>
                                          <p:spTgt spid="7">
                                            <p:graphicEl>
                                              <a:dgm id="{1BC1C976-B0A0-4776-9248-5380582F1F23}"/>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graphicEl>
                                              <a:dgm id="{86AF255E-5496-4203-8A29-B151AE98E52B}"/>
                                            </p:graphicEl>
                                          </p:spTgt>
                                        </p:tgtEl>
                                        <p:attrNameLst>
                                          <p:attrName>style.visibility</p:attrName>
                                        </p:attrNameLst>
                                      </p:cBhvr>
                                      <p:to>
                                        <p:strVal val="visible"/>
                                      </p:to>
                                    </p:set>
                                    <p:animEffect transition="in" filter="fade">
                                      <p:cBhvr>
                                        <p:cTn id="16" dur="1000"/>
                                        <p:tgtEl>
                                          <p:spTgt spid="7">
                                            <p:graphicEl>
                                              <a:dgm id="{86AF255E-5496-4203-8A29-B151AE98E52B}"/>
                                            </p:graphicEl>
                                          </p:spTgt>
                                        </p:tgtEl>
                                      </p:cBhvr>
                                    </p:animEffect>
                                    <p:anim calcmode="lin" valueType="num">
                                      <p:cBhvr>
                                        <p:cTn id="17" dur="1000" fill="hold"/>
                                        <p:tgtEl>
                                          <p:spTgt spid="7">
                                            <p:graphicEl>
                                              <a:dgm id="{86AF255E-5496-4203-8A29-B151AE98E52B}"/>
                                            </p:graphicEl>
                                          </p:spTgt>
                                        </p:tgtEl>
                                        <p:attrNameLst>
                                          <p:attrName>ppt_x</p:attrName>
                                        </p:attrNameLst>
                                      </p:cBhvr>
                                      <p:tavLst>
                                        <p:tav tm="0">
                                          <p:val>
                                            <p:strVal val="#ppt_x"/>
                                          </p:val>
                                        </p:tav>
                                        <p:tav tm="100000">
                                          <p:val>
                                            <p:strVal val="#ppt_x"/>
                                          </p:val>
                                        </p:tav>
                                      </p:tavLst>
                                    </p:anim>
                                    <p:anim calcmode="lin" valueType="num">
                                      <p:cBhvr>
                                        <p:cTn id="18" dur="1000" fill="hold"/>
                                        <p:tgtEl>
                                          <p:spTgt spid="7">
                                            <p:graphicEl>
                                              <a:dgm id="{86AF255E-5496-4203-8A29-B151AE98E52B}"/>
                                            </p:graphic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graphicEl>
                                              <a:dgm id="{8E1D12C9-7C45-4293-B626-BA73D6F2CEA3}"/>
                                            </p:graphicEl>
                                          </p:spTgt>
                                        </p:tgtEl>
                                        <p:attrNameLst>
                                          <p:attrName>style.visibility</p:attrName>
                                        </p:attrNameLst>
                                      </p:cBhvr>
                                      <p:to>
                                        <p:strVal val="visible"/>
                                      </p:to>
                                    </p:set>
                                    <p:animEffect transition="in" filter="fade">
                                      <p:cBhvr>
                                        <p:cTn id="21" dur="1000"/>
                                        <p:tgtEl>
                                          <p:spTgt spid="7">
                                            <p:graphicEl>
                                              <a:dgm id="{8E1D12C9-7C45-4293-B626-BA73D6F2CEA3}"/>
                                            </p:graphicEl>
                                          </p:spTgt>
                                        </p:tgtEl>
                                      </p:cBhvr>
                                    </p:animEffect>
                                    <p:anim calcmode="lin" valueType="num">
                                      <p:cBhvr>
                                        <p:cTn id="22" dur="1000" fill="hold"/>
                                        <p:tgtEl>
                                          <p:spTgt spid="7">
                                            <p:graphicEl>
                                              <a:dgm id="{8E1D12C9-7C45-4293-B626-BA73D6F2CEA3}"/>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8E1D12C9-7C45-4293-B626-BA73D6F2CEA3}"/>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graphicEl>
                                              <a:dgm id="{73307F7A-456C-46A1-8E0B-34C2AE54AFAB}"/>
                                            </p:graphicEl>
                                          </p:spTgt>
                                        </p:tgtEl>
                                        <p:attrNameLst>
                                          <p:attrName>style.visibility</p:attrName>
                                        </p:attrNameLst>
                                      </p:cBhvr>
                                      <p:to>
                                        <p:strVal val="visible"/>
                                      </p:to>
                                    </p:set>
                                    <p:animEffect transition="in" filter="fade">
                                      <p:cBhvr>
                                        <p:cTn id="26" dur="1000"/>
                                        <p:tgtEl>
                                          <p:spTgt spid="7">
                                            <p:graphicEl>
                                              <a:dgm id="{73307F7A-456C-46A1-8E0B-34C2AE54AFAB}"/>
                                            </p:graphicEl>
                                          </p:spTgt>
                                        </p:tgtEl>
                                      </p:cBhvr>
                                    </p:animEffect>
                                    <p:anim calcmode="lin" valueType="num">
                                      <p:cBhvr>
                                        <p:cTn id="27" dur="1000" fill="hold"/>
                                        <p:tgtEl>
                                          <p:spTgt spid="7">
                                            <p:graphicEl>
                                              <a:dgm id="{73307F7A-456C-46A1-8E0B-34C2AE54AFAB}"/>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73307F7A-456C-46A1-8E0B-34C2AE54AFA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AFAEEEC3-E300-48F5-A371-24126C42B3FF}"/>
                                            </p:graphicEl>
                                          </p:spTgt>
                                        </p:tgtEl>
                                        <p:attrNameLst>
                                          <p:attrName>style.visibility</p:attrName>
                                        </p:attrNameLst>
                                      </p:cBhvr>
                                      <p:to>
                                        <p:strVal val="visible"/>
                                      </p:to>
                                    </p:set>
                                    <p:animEffect transition="in" filter="fade">
                                      <p:cBhvr>
                                        <p:cTn id="31" dur="1000"/>
                                        <p:tgtEl>
                                          <p:spTgt spid="7">
                                            <p:graphicEl>
                                              <a:dgm id="{AFAEEEC3-E300-48F5-A371-24126C42B3FF}"/>
                                            </p:graphicEl>
                                          </p:spTgt>
                                        </p:tgtEl>
                                      </p:cBhvr>
                                    </p:animEffect>
                                    <p:anim calcmode="lin" valueType="num">
                                      <p:cBhvr>
                                        <p:cTn id="32" dur="1000" fill="hold"/>
                                        <p:tgtEl>
                                          <p:spTgt spid="7">
                                            <p:graphicEl>
                                              <a:dgm id="{AFAEEEC3-E300-48F5-A371-24126C42B3FF}"/>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AFAEEEC3-E300-48F5-A371-24126C42B3F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6924FDA5-AB82-4BB8-B3AE-FBAE7219991D}"/>
                                            </p:graphicEl>
                                          </p:spTgt>
                                        </p:tgtEl>
                                        <p:attrNameLst>
                                          <p:attrName>style.visibility</p:attrName>
                                        </p:attrNameLst>
                                      </p:cBhvr>
                                      <p:to>
                                        <p:strVal val="visible"/>
                                      </p:to>
                                    </p:set>
                                    <p:animEffect transition="in" filter="fade">
                                      <p:cBhvr>
                                        <p:cTn id="36" dur="1000"/>
                                        <p:tgtEl>
                                          <p:spTgt spid="7">
                                            <p:graphicEl>
                                              <a:dgm id="{6924FDA5-AB82-4BB8-B3AE-FBAE7219991D}"/>
                                            </p:graphicEl>
                                          </p:spTgt>
                                        </p:tgtEl>
                                      </p:cBhvr>
                                    </p:animEffect>
                                    <p:anim calcmode="lin" valueType="num">
                                      <p:cBhvr>
                                        <p:cTn id="37" dur="1000" fill="hold"/>
                                        <p:tgtEl>
                                          <p:spTgt spid="7">
                                            <p:graphicEl>
                                              <a:dgm id="{6924FDA5-AB82-4BB8-B3AE-FBAE7219991D}"/>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6924FDA5-AB82-4BB8-B3AE-FBAE7219991D}"/>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graphicEl>
                                              <a:dgm id="{A6993D0C-EA7B-4565-A478-41A1886CF994}"/>
                                            </p:graphicEl>
                                          </p:spTgt>
                                        </p:tgtEl>
                                        <p:attrNameLst>
                                          <p:attrName>style.visibility</p:attrName>
                                        </p:attrNameLst>
                                      </p:cBhvr>
                                      <p:to>
                                        <p:strVal val="visible"/>
                                      </p:to>
                                    </p:set>
                                    <p:animEffect transition="in" filter="fade">
                                      <p:cBhvr>
                                        <p:cTn id="41" dur="1000"/>
                                        <p:tgtEl>
                                          <p:spTgt spid="7">
                                            <p:graphicEl>
                                              <a:dgm id="{A6993D0C-EA7B-4565-A478-41A1886CF994}"/>
                                            </p:graphicEl>
                                          </p:spTgt>
                                        </p:tgtEl>
                                      </p:cBhvr>
                                    </p:animEffect>
                                    <p:anim calcmode="lin" valueType="num">
                                      <p:cBhvr>
                                        <p:cTn id="42" dur="1000" fill="hold"/>
                                        <p:tgtEl>
                                          <p:spTgt spid="7">
                                            <p:graphicEl>
                                              <a:dgm id="{A6993D0C-EA7B-4565-A478-41A1886CF994}"/>
                                            </p:graphicEl>
                                          </p:spTgt>
                                        </p:tgtEl>
                                        <p:attrNameLst>
                                          <p:attrName>ppt_x</p:attrName>
                                        </p:attrNameLst>
                                      </p:cBhvr>
                                      <p:tavLst>
                                        <p:tav tm="0">
                                          <p:val>
                                            <p:strVal val="#ppt_x"/>
                                          </p:val>
                                        </p:tav>
                                        <p:tav tm="100000">
                                          <p:val>
                                            <p:strVal val="#ppt_x"/>
                                          </p:val>
                                        </p:tav>
                                      </p:tavLst>
                                    </p:anim>
                                    <p:anim calcmode="lin" valueType="num">
                                      <p:cBhvr>
                                        <p:cTn id="43" dur="1000" fill="hold"/>
                                        <p:tgtEl>
                                          <p:spTgt spid="7">
                                            <p:graphicEl>
                                              <a:dgm id="{A6993D0C-EA7B-4565-A478-41A1886CF994}"/>
                                            </p:graphicEl>
                                          </p:spTgt>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36" grpId="0">
        <p:bldAsOne/>
      </p:bldGraphic>
      <p:bldGraphic spid="7" grpId="0">
        <p:bldSub>
          <a:bldDgm/>
        </p:bldSub>
      </p:bldGraphic>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724128" y="756887"/>
            <a:ext cx="2396810" cy="338554"/>
          </a:xfrm>
          <a:prstGeom prst="rect">
            <a:avLst/>
          </a:prstGeom>
        </p:spPr>
        <p:txBody>
          <a:bodyPr wrap="none">
            <a:spAutoFit/>
          </a:bodyPr>
          <a:lstStyle/>
          <a:p>
            <a:r>
              <a:rPr lang="fa-IR" sz="1600" dirty="0" smtClean="0">
                <a:solidFill>
                  <a:schemeClr val="bg1"/>
                </a:solidFill>
                <a:cs typeface="2  Farnaz" panose="00000400000000000000" pitchFamily="2" charset="-78"/>
              </a:rPr>
              <a:t>بررسی عوامل مخل خارجی بنا:</a:t>
            </a:r>
            <a:endParaRPr lang="fa-IR" sz="1600" dirty="0">
              <a:solidFill>
                <a:schemeClr val="bg1"/>
              </a:solidFill>
              <a:cs typeface="2  Farnaz" panose="00000400000000000000" pitchFamily="2" charset="-78"/>
            </a:endParaRPr>
          </a:p>
        </p:txBody>
      </p:sp>
      <p:graphicFrame>
        <p:nvGraphicFramePr>
          <p:cNvPr id="7" name="Diagram 6"/>
          <p:cNvGraphicFramePr/>
          <p:nvPr>
            <p:extLst>
              <p:ext uri="{D42A27DB-BD31-4B8C-83A1-F6EECF244321}">
                <p14:modId xmlns:p14="http://schemas.microsoft.com/office/powerpoint/2010/main" val="3939378877"/>
              </p:ext>
            </p:extLst>
          </p:nvPr>
        </p:nvGraphicFramePr>
        <p:xfrm>
          <a:off x="1691680" y="131453"/>
          <a:ext cx="2592288" cy="1936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18166" t="30941" r="34612" b="8157"/>
          <a:stretch/>
        </p:blipFill>
        <p:spPr bwMode="auto">
          <a:xfrm>
            <a:off x="1805593" y="2571750"/>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843808" y="3088281"/>
            <a:ext cx="576064"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Turn Arrow 4"/>
          <p:cNvSpPr/>
          <p:nvPr/>
        </p:nvSpPr>
        <p:spPr>
          <a:xfrm flipV="1">
            <a:off x="3131840" y="3340309"/>
            <a:ext cx="4464496" cy="1535696"/>
          </a:xfrm>
          <a:prstGeom prst="uturnArrow">
            <a:avLst>
              <a:gd name="adj1" fmla="val 3110"/>
              <a:gd name="adj2" fmla="val 8078"/>
              <a:gd name="adj3" fmla="val 12465"/>
              <a:gd name="adj4" fmla="val 43750"/>
              <a:gd name="adj5" fmla="val 223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4386928" y="4227934"/>
            <a:ext cx="3281416"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400" dirty="0" smtClean="0">
                <a:solidFill>
                  <a:schemeClr val="bg1"/>
                </a:solidFill>
                <a:cs typeface="2  Farnaz" pitchFamily="2" charset="-78"/>
              </a:rPr>
              <a:t>یک نمونه </a:t>
            </a:r>
            <a:r>
              <a:rPr lang="fa-IR" sz="1400" dirty="0" smtClean="0">
                <a:solidFill>
                  <a:srgbClr val="FF0000"/>
                </a:solidFill>
                <a:cs typeface="2  Farnaz" pitchFamily="2" charset="-78"/>
              </a:rPr>
              <a:t>دیوار نویسی </a:t>
            </a:r>
            <a:r>
              <a:rPr lang="fa-IR" sz="1400" dirty="0" smtClean="0">
                <a:solidFill>
                  <a:schemeClr val="bg1"/>
                </a:solidFill>
                <a:cs typeface="2  Farnaz" pitchFamily="2" charset="-78"/>
              </a:rPr>
              <a:t>در داخل حیاط مرمت شده</a:t>
            </a:r>
            <a:endParaRPr lang="en-US" sz="1400" dirty="0">
              <a:solidFill>
                <a:schemeClr val="bg1"/>
              </a:solidFill>
              <a:cs typeface="2  Farnaz" pitchFamily="2" charset="-78"/>
            </a:endParaRPr>
          </a:p>
        </p:txBody>
      </p:sp>
      <p:sp>
        <p:nvSpPr>
          <p:cNvPr id="10" name="Right Arrow 9"/>
          <p:cNvSpPr/>
          <p:nvPr/>
        </p:nvSpPr>
        <p:spPr>
          <a:xfrm rot="16200000">
            <a:off x="4758125" y="3417586"/>
            <a:ext cx="394260" cy="1136654"/>
          </a:xfrm>
          <a:prstGeom prst="rightArrow">
            <a:avLst>
              <a:gd name="adj1" fmla="val 86987"/>
              <a:gd name="adj2" fmla="val 52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413703" y="3950935"/>
            <a:ext cx="1120820" cy="276999"/>
          </a:xfrm>
          <a:prstGeom prst="rect">
            <a:avLst/>
          </a:prstGeom>
          <a:noFill/>
        </p:spPr>
        <p:txBody>
          <a:bodyPr wrap="none" rtlCol="0">
            <a:spAutoFit/>
          </a:bodyPr>
          <a:lstStyle/>
          <a:p>
            <a:r>
              <a:rPr lang="fa-IR" sz="1200" dirty="0" smtClean="0">
                <a:solidFill>
                  <a:schemeClr val="bg1"/>
                </a:solidFill>
                <a:cs typeface="2  Farnaz" pitchFamily="2" charset="-78"/>
              </a:rPr>
              <a:t>مشاهده می کنید</a:t>
            </a:r>
            <a:endParaRPr lang="en-US" sz="1200" dirty="0">
              <a:solidFill>
                <a:schemeClr val="bg1"/>
              </a:solidFill>
              <a:cs typeface="2  Farnaz" pitchFamily="2" charset="-78"/>
            </a:endParaRPr>
          </a:p>
        </p:txBody>
      </p:sp>
      <p:pic>
        <p:nvPicPr>
          <p:cNvPr id="3074" name="Picture 2" descr="D:\دانشگاه\project\ابراهیمی (مرمت)1 سال 92\عکس های خودم از مسجد جامع\تصویر۱۷۹۸.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283" r="15557" b="33758"/>
          <a:stretch/>
        </p:blipFill>
        <p:spPr bwMode="auto">
          <a:xfrm rot="16200000">
            <a:off x="4178103" y="1707654"/>
            <a:ext cx="2212374" cy="1728192"/>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84524" y="3426475"/>
            <a:ext cx="1463862" cy="276999"/>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fa-IR" sz="1200" dirty="0" smtClean="0">
                <a:solidFill>
                  <a:schemeClr val="bg1"/>
                </a:solidFill>
                <a:cs typeface="2  Elham" pitchFamily="2" charset="-78"/>
              </a:rPr>
              <a:t>متن نوشته : </a:t>
            </a:r>
            <a:r>
              <a:rPr lang="fa-IR" sz="1200" dirty="0" smtClean="0">
                <a:solidFill>
                  <a:srgbClr val="FF0000"/>
                </a:solidFill>
                <a:cs typeface="2  Elham" pitchFamily="2" charset="-78"/>
              </a:rPr>
              <a:t>رأی ما بهمنی</a:t>
            </a:r>
            <a:endParaRPr lang="en-US" sz="1200" dirty="0">
              <a:solidFill>
                <a:srgbClr val="FF0000"/>
              </a:solidFill>
              <a:cs typeface="2  Elham" pitchFamily="2" charset="-78"/>
            </a:endParaRPr>
          </a:p>
        </p:txBody>
      </p:sp>
      <p:sp>
        <p:nvSpPr>
          <p:cNvPr id="13" name="Oval 12"/>
          <p:cNvSpPr/>
          <p:nvPr/>
        </p:nvSpPr>
        <p:spPr>
          <a:xfrm>
            <a:off x="5284290" y="2835542"/>
            <a:ext cx="864096" cy="336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flipV="1">
            <a:off x="3786864" y="3901357"/>
            <a:ext cx="172874" cy="4511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3635896" y="3670451"/>
            <a:ext cx="474810" cy="276999"/>
          </a:xfrm>
          <a:prstGeom prst="rect">
            <a:avLst/>
          </a:prstGeom>
          <a:noFill/>
        </p:spPr>
        <p:txBody>
          <a:bodyPr wrap="none" rtlCol="0">
            <a:spAutoFit/>
          </a:bodyPr>
          <a:lstStyle/>
          <a:p>
            <a:r>
              <a:rPr lang="fa-IR" sz="1200" dirty="0" smtClean="0">
                <a:solidFill>
                  <a:schemeClr val="bg1"/>
                </a:solidFill>
                <a:cs typeface="2  Elham" pitchFamily="2" charset="-78"/>
              </a:rPr>
              <a:t>شمال</a:t>
            </a:r>
            <a:endParaRPr lang="en-US" sz="1200" dirty="0">
              <a:solidFill>
                <a:schemeClr val="bg1"/>
              </a:solidFill>
              <a:cs typeface="2  Elham" pitchFamily="2" charset="-78"/>
            </a:endParaRPr>
          </a:p>
        </p:txBody>
      </p:sp>
      <p:sp>
        <p:nvSpPr>
          <p:cNvPr id="18" name="Rounded Rectangle 17"/>
          <p:cNvSpPr/>
          <p:nvPr/>
        </p:nvSpPr>
        <p:spPr>
          <a:xfrm>
            <a:off x="6391832" y="1452334"/>
            <a:ext cx="1729106"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dirty="0" smtClean="0">
                <a:ln/>
                <a:latin typeface="Arial" pitchFamily="34" charset="0"/>
                <a:cs typeface="2  Farnaz" pitchFamily="2" charset="-78"/>
              </a:rPr>
              <a:t>توده مردم</a:t>
            </a:r>
            <a:endParaRPr lang="fa-IR" dirty="0">
              <a:cs typeface="2  Farnaz" pitchFamily="2" charset="-78"/>
            </a:endParaRPr>
          </a:p>
        </p:txBody>
      </p:sp>
      <p:sp>
        <p:nvSpPr>
          <p:cNvPr id="19" name="Rounded Rectangle 18"/>
          <p:cNvSpPr/>
          <p:nvPr/>
        </p:nvSpPr>
        <p:spPr>
          <a:xfrm>
            <a:off x="6408820" y="2732377"/>
            <a:ext cx="1721646" cy="439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a:cs typeface="2  Farnaz" pitchFamily="2" charset="-78"/>
              </a:rPr>
              <a:t>آسیب رساندن به شکل زیبای بنا</a:t>
            </a:r>
          </a:p>
        </p:txBody>
      </p:sp>
      <p:sp>
        <p:nvSpPr>
          <p:cNvPr id="20" name="Rounded Rectangle 19"/>
          <p:cNvSpPr/>
          <p:nvPr/>
        </p:nvSpPr>
        <p:spPr>
          <a:xfrm>
            <a:off x="6411912" y="1850719"/>
            <a:ext cx="1752645"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dirty="0" smtClean="0">
                <a:cs typeface="2  Farnaz" pitchFamily="2" charset="-78"/>
              </a:rPr>
              <a:t>نوشتن متن روی دیوار های مسجد</a:t>
            </a:r>
            <a:endParaRPr lang="fa-IR" sz="1600" dirty="0">
              <a:cs typeface="2  Farnaz" pitchFamily="2" charset="-78"/>
            </a:endParaRPr>
          </a:p>
        </p:txBody>
      </p:sp>
      <p:sp>
        <p:nvSpPr>
          <p:cNvPr id="21" name="Rounded Rectangle 20"/>
          <p:cNvSpPr/>
          <p:nvPr/>
        </p:nvSpPr>
        <p:spPr>
          <a:xfrm>
            <a:off x="8164557" y="2732378"/>
            <a:ext cx="824480" cy="43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22" name="Rounded Rectangle 21"/>
          <p:cNvSpPr/>
          <p:nvPr/>
        </p:nvSpPr>
        <p:spPr>
          <a:xfrm>
            <a:off x="8145966" y="1452334"/>
            <a:ext cx="858177"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23" name="Rounded Rectangle 22"/>
          <p:cNvSpPr/>
          <p:nvPr/>
        </p:nvSpPr>
        <p:spPr>
          <a:xfrm>
            <a:off x="8145965" y="1850719"/>
            <a:ext cx="858178"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 name="Down Arrow 2"/>
          <p:cNvSpPr/>
          <p:nvPr/>
        </p:nvSpPr>
        <p:spPr>
          <a:xfrm>
            <a:off x="5716338" y="2474906"/>
            <a:ext cx="45719" cy="33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4592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nodeType="with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wipe(down)">
                                      <p:cBhvr>
                                        <p:cTn id="40" dur="500"/>
                                        <p:tgtEl>
                                          <p:spTgt spid="307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80">
                                          <p:stCondLst>
                                            <p:cond delay="0"/>
                                          </p:stCondLst>
                                        </p:cTn>
                                        <p:tgtEl>
                                          <p:spTgt spid="18"/>
                                        </p:tgtEl>
                                      </p:cBhvr>
                                    </p:animEffect>
                                    <p:anim calcmode="lin" valueType="num">
                                      <p:cBhvr>
                                        <p:cTn id="5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2" dur="26">
                                          <p:stCondLst>
                                            <p:cond delay="650"/>
                                          </p:stCondLst>
                                        </p:cTn>
                                        <p:tgtEl>
                                          <p:spTgt spid="18"/>
                                        </p:tgtEl>
                                      </p:cBhvr>
                                      <p:to x="100000" y="60000"/>
                                    </p:animScale>
                                    <p:animScale>
                                      <p:cBhvr>
                                        <p:cTn id="63" dur="166" decel="50000">
                                          <p:stCondLst>
                                            <p:cond delay="676"/>
                                          </p:stCondLst>
                                        </p:cTn>
                                        <p:tgtEl>
                                          <p:spTgt spid="18"/>
                                        </p:tgtEl>
                                      </p:cBhvr>
                                      <p:to x="100000" y="100000"/>
                                    </p:animScale>
                                    <p:animScale>
                                      <p:cBhvr>
                                        <p:cTn id="64" dur="26">
                                          <p:stCondLst>
                                            <p:cond delay="1312"/>
                                          </p:stCondLst>
                                        </p:cTn>
                                        <p:tgtEl>
                                          <p:spTgt spid="18"/>
                                        </p:tgtEl>
                                      </p:cBhvr>
                                      <p:to x="100000" y="80000"/>
                                    </p:animScale>
                                    <p:animScale>
                                      <p:cBhvr>
                                        <p:cTn id="65" dur="166" decel="50000">
                                          <p:stCondLst>
                                            <p:cond delay="1338"/>
                                          </p:stCondLst>
                                        </p:cTn>
                                        <p:tgtEl>
                                          <p:spTgt spid="18"/>
                                        </p:tgtEl>
                                      </p:cBhvr>
                                      <p:to x="100000" y="100000"/>
                                    </p:animScale>
                                    <p:animScale>
                                      <p:cBhvr>
                                        <p:cTn id="66" dur="26">
                                          <p:stCondLst>
                                            <p:cond delay="1642"/>
                                          </p:stCondLst>
                                        </p:cTn>
                                        <p:tgtEl>
                                          <p:spTgt spid="18"/>
                                        </p:tgtEl>
                                      </p:cBhvr>
                                      <p:to x="100000" y="90000"/>
                                    </p:animScale>
                                    <p:animScale>
                                      <p:cBhvr>
                                        <p:cTn id="67" dur="166" decel="50000">
                                          <p:stCondLst>
                                            <p:cond delay="1668"/>
                                          </p:stCondLst>
                                        </p:cTn>
                                        <p:tgtEl>
                                          <p:spTgt spid="18"/>
                                        </p:tgtEl>
                                      </p:cBhvr>
                                      <p:to x="100000" y="100000"/>
                                    </p:animScale>
                                    <p:animScale>
                                      <p:cBhvr>
                                        <p:cTn id="68" dur="26">
                                          <p:stCondLst>
                                            <p:cond delay="1808"/>
                                          </p:stCondLst>
                                        </p:cTn>
                                        <p:tgtEl>
                                          <p:spTgt spid="18"/>
                                        </p:tgtEl>
                                      </p:cBhvr>
                                      <p:to x="100000" y="95000"/>
                                    </p:animScale>
                                    <p:animScale>
                                      <p:cBhvr>
                                        <p:cTn id="69" dur="166" decel="50000">
                                          <p:stCondLst>
                                            <p:cond delay="1834"/>
                                          </p:stCondLst>
                                        </p:cTn>
                                        <p:tgtEl>
                                          <p:spTgt spid="18"/>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80">
                                          <p:stCondLst>
                                            <p:cond delay="0"/>
                                          </p:stCondLst>
                                        </p:cTn>
                                        <p:tgtEl>
                                          <p:spTgt spid="19"/>
                                        </p:tgtEl>
                                      </p:cBhvr>
                                    </p:animEffect>
                                    <p:anim calcmode="lin" valueType="num">
                                      <p:cBhvr>
                                        <p:cTn id="7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8" dur="26">
                                          <p:stCondLst>
                                            <p:cond delay="650"/>
                                          </p:stCondLst>
                                        </p:cTn>
                                        <p:tgtEl>
                                          <p:spTgt spid="19"/>
                                        </p:tgtEl>
                                      </p:cBhvr>
                                      <p:to x="100000" y="60000"/>
                                    </p:animScale>
                                    <p:animScale>
                                      <p:cBhvr>
                                        <p:cTn id="79" dur="166" decel="50000">
                                          <p:stCondLst>
                                            <p:cond delay="676"/>
                                          </p:stCondLst>
                                        </p:cTn>
                                        <p:tgtEl>
                                          <p:spTgt spid="19"/>
                                        </p:tgtEl>
                                      </p:cBhvr>
                                      <p:to x="100000" y="100000"/>
                                    </p:animScale>
                                    <p:animScale>
                                      <p:cBhvr>
                                        <p:cTn id="80" dur="26">
                                          <p:stCondLst>
                                            <p:cond delay="1312"/>
                                          </p:stCondLst>
                                        </p:cTn>
                                        <p:tgtEl>
                                          <p:spTgt spid="19"/>
                                        </p:tgtEl>
                                      </p:cBhvr>
                                      <p:to x="100000" y="80000"/>
                                    </p:animScale>
                                    <p:animScale>
                                      <p:cBhvr>
                                        <p:cTn id="81" dur="166" decel="50000">
                                          <p:stCondLst>
                                            <p:cond delay="1338"/>
                                          </p:stCondLst>
                                        </p:cTn>
                                        <p:tgtEl>
                                          <p:spTgt spid="19"/>
                                        </p:tgtEl>
                                      </p:cBhvr>
                                      <p:to x="100000" y="100000"/>
                                    </p:animScale>
                                    <p:animScale>
                                      <p:cBhvr>
                                        <p:cTn id="82" dur="26">
                                          <p:stCondLst>
                                            <p:cond delay="1642"/>
                                          </p:stCondLst>
                                        </p:cTn>
                                        <p:tgtEl>
                                          <p:spTgt spid="19"/>
                                        </p:tgtEl>
                                      </p:cBhvr>
                                      <p:to x="100000" y="90000"/>
                                    </p:animScale>
                                    <p:animScale>
                                      <p:cBhvr>
                                        <p:cTn id="83" dur="166" decel="50000">
                                          <p:stCondLst>
                                            <p:cond delay="1668"/>
                                          </p:stCondLst>
                                        </p:cTn>
                                        <p:tgtEl>
                                          <p:spTgt spid="19"/>
                                        </p:tgtEl>
                                      </p:cBhvr>
                                      <p:to x="100000" y="100000"/>
                                    </p:animScale>
                                    <p:animScale>
                                      <p:cBhvr>
                                        <p:cTn id="84" dur="26">
                                          <p:stCondLst>
                                            <p:cond delay="1808"/>
                                          </p:stCondLst>
                                        </p:cTn>
                                        <p:tgtEl>
                                          <p:spTgt spid="19"/>
                                        </p:tgtEl>
                                      </p:cBhvr>
                                      <p:to x="100000" y="95000"/>
                                    </p:animScale>
                                    <p:animScale>
                                      <p:cBhvr>
                                        <p:cTn id="85" dur="166" decel="50000">
                                          <p:stCondLst>
                                            <p:cond delay="1834"/>
                                          </p:stCondLst>
                                        </p:cTn>
                                        <p:tgtEl>
                                          <p:spTgt spid="19"/>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down)">
                                      <p:cBhvr>
                                        <p:cTn id="88" dur="580">
                                          <p:stCondLst>
                                            <p:cond delay="0"/>
                                          </p:stCondLst>
                                        </p:cTn>
                                        <p:tgtEl>
                                          <p:spTgt spid="20"/>
                                        </p:tgtEl>
                                      </p:cBhvr>
                                    </p:animEffect>
                                    <p:anim calcmode="lin" valueType="num">
                                      <p:cBhvr>
                                        <p:cTn id="8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4" dur="26">
                                          <p:stCondLst>
                                            <p:cond delay="650"/>
                                          </p:stCondLst>
                                        </p:cTn>
                                        <p:tgtEl>
                                          <p:spTgt spid="20"/>
                                        </p:tgtEl>
                                      </p:cBhvr>
                                      <p:to x="100000" y="60000"/>
                                    </p:animScale>
                                    <p:animScale>
                                      <p:cBhvr>
                                        <p:cTn id="95" dur="166" decel="50000">
                                          <p:stCondLst>
                                            <p:cond delay="676"/>
                                          </p:stCondLst>
                                        </p:cTn>
                                        <p:tgtEl>
                                          <p:spTgt spid="20"/>
                                        </p:tgtEl>
                                      </p:cBhvr>
                                      <p:to x="100000" y="100000"/>
                                    </p:animScale>
                                    <p:animScale>
                                      <p:cBhvr>
                                        <p:cTn id="96" dur="26">
                                          <p:stCondLst>
                                            <p:cond delay="1312"/>
                                          </p:stCondLst>
                                        </p:cTn>
                                        <p:tgtEl>
                                          <p:spTgt spid="20"/>
                                        </p:tgtEl>
                                      </p:cBhvr>
                                      <p:to x="100000" y="80000"/>
                                    </p:animScale>
                                    <p:animScale>
                                      <p:cBhvr>
                                        <p:cTn id="97" dur="166" decel="50000">
                                          <p:stCondLst>
                                            <p:cond delay="1338"/>
                                          </p:stCondLst>
                                        </p:cTn>
                                        <p:tgtEl>
                                          <p:spTgt spid="20"/>
                                        </p:tgtEl>
                                      </p:cBhvr>
                                      <p:to x="100000" y="100000"/>
                                    </p:animScale>
                                    <p:animScale>
                                      <p:cBhvr>
                                        <p:cTn id="98" dur="26">
                                          <p:stCondLst>
                                            <p:cond delay="1642"/>
                                          </p:stCondLst>
                                        </p:cTn>
                                        <p:tgtEl>
                                          <p:spTgt spid="20"/>
                                        </p:tgtEl>
                                      </p:cBhvr>
                                      <p:to x="100000" y="90000"/>
                                    </p:animScale>
                                    <p:animScale>
                                      <p:cBhvr>
                                        <p:cTn id="99" dur="166" decel="50000">
                                          <p:stCondLst>
                                            <p:cond delay="1668"/>
                                          </p:stCondLst>
                                        </p:cTn>
                                        <p:tgtEl>
                                          <p:spTgt spid="20"/>
                                        </p:tgtEl>
                                      </p:cBhvr>
                                      <p:to x="100000" y="100000"/>
                                    </p:animScale>
                                    <p:animScale>
                                      <p:cBhvr>
                                        <p:cTn id="100" dur="26">
                                          <p:stCondLst>
                                            <p:cond delay="1808"/>
                                          </p:stCondLst>
                                        </p:cTn>
                                        <p:tgtEl>
                                          <p:spTgt spid="20"/>
                                        </p:tgtEl>
                                      </p:cBhvr>
                                      <p:to x="100000" y="95000"/>
                                    </p:animScale>
                                    <p:animScale>
                                      <p:cBhvr>
                                        <p:cTn id="101" dur="166" decel="50000">
                                          <p:stCondLst>
                                            <p:cond delay="1834"/>
                                          </p:stCondLst>
                                        </p:cTn>
                                        <p:tgtEl>
                                          <p:spTgt spid="20"/>
                                        </p:tgtEl>
                                      </p:cBhvr>
                                      <p:to x="100000" y="100000"/>
                                    </p:animScale>
                                  </p:childTnLst>
                                </p:cTn>
                              </p:par>
                              <p:par>
                                <p:cTn id="102" presetID="26" presetClass="entr" presetSubtype="0"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wipe(down)">
                                      <p:cBhvr>
                                        <p:cTn id="104" dur="580">
                                          <p:stCondLst>
                                            <p:cond delay="0"/>
                                          </p:stCondLst>
                                        </p:cTn>
                                        <p:tgtEl>
                                          <p:spTgt spid="21"/>
                                        </p:tgtEl>
                                      </p:cBhvr>
                                    </p:animEffect>
                                    <p:anim calcmode="lin" valueType="num">
                                      <p:cBhvr>
                                        <p:cTn id="10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10" dur="26">
                                          <p:stCondLst>
                                            <p:cond delay="650"/>
                                          </p:stCondLst>
                                        </p:cTn>
                                        <p:tgtEl>
                                          <p:spTgt spid="21"/>
                                        </p:tgtEl>
                                      </p:cBhvr>
                                      <p:to x="100000" y="60000"/>
                                    </p:animScale>
                                    <p:animScale>
                                      <p:cBhvr>
                                        <p:cTn id="111" dur="166" decel="50000">
                                          <p:stCondLst>
                                            <p:cond delay="676"/>
                                          </p:stCondLst>
                                        </p:cTn>
                                        <p:tgtEl>
                                          <p:spTgt spid="21"/>
                                        </p:tgtEl>
                                      </p:cBhvr>
                                      <p:to x="100000" y="100000"/>
                                    </p:animScale>
                                    <p:animScale>
                                      <p:cBhvr>
                                        <p:cTn id="112" dur="26">
                                          <p:stCondLst>
                                            <p:cond delay="1312"/>
                                          </p:stCondLst>
                                        </p:cTn>
                                        <p:tgtEl>
                                          <p:spTgt spid="21"/>
                                        </p:tgtEl>
                                      </p:cBhvr>
                                      <p:to x="100000" y="80000"/>
                                    </p:animScale>
                                    <p:animScale>
                                      <p:cBhvr>
                                        <p:cTn id="113" dur="166" decel="50000">
                                          <p:stCondLst>
                                            <p:cond delay="1338"/>
                                          </p:stCondLst>
                                        </p:cTn>
                                        <p:tgtEl>
                                          <p:spTgt spid="21"/>
                                        </p:tgtEl>
                                      </p:cBhvr>
                                      <p:to x="100000" y="100000"/>
                                    </p:animScale>
                                    <p:animScale>
                                      <p:cBhvr>
                                        <p:cTn id="114" dur="26">
                                          <p:stCondLst>
                                            <p:cond delay="1642"/>
                                          </p:stCondLst>
                                        </p:cTn>
                                        <p:tgtEl>
                                          <p:spTgt spid="21"/>
                                        </p:tgtEl>
                                      </p:cBhvr>
                                      <p:to x="100000" y="90000"/>
                                    </p:animScale>
                                    <p:animScale>
                                      <p:cBhvr>
                                        <p:cTn id="115" dur="166" decel="50000">
                                          <p:stCondLst>
                                            <p:cond delay="1668"/>
                                          </p:stCondLst>
                                        </p:cTn>
                                        <p:tgtEl>
                                          <p:spTgt spid="21"/>
                                        </p:tgtEl>
                                      </p:cBhvr>
                                      <p:to x="100000" y="100000"/>
                                    </p:animScale>
                                    <p:animScale>
                                      <p:cBhvr>
                                        <p:cTn id="116" dur="26">
                                          <p:stCondLst>
                                            <p:cond delay="1808"/>
                                          </p:stCondLst>
                                        </p:cTn>
                                        <p:tgtEl>
                                          <p:spTgt spid="21"/>
                                        </p:tgtEl>
                                      </p:cBhvr>
                                      <p:to x="100000" y="95000"/>
                                    </p:animScale>
                                    <p:animScale>
                                      <p:cBhvr>
                                        <p:cTn id="117" dur="166" decel="50000">
                                          <p:stCondLst>
                                            <p:cond delay="1834"/>
                                          </p:stCondLst>
                                        </p:cTn>
                                        <p:tgtEl>
                                          <p:spTgt spid="21"/>
                                        </p:tgtEl>
                                      </p:cBhvr>
                                      <p:to x="100000" y="100000"/>
                                    </p:animScale>
                                  </p:childTnLst>
                                </p:cTn>
                              </p:par>
                              <p:par>
                                <p:cTn id="118" presetID="26" presetClass="entr" presetSubtype="0" fill="hold" grpId="0"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wipe(down)">
                                      <p:cBhvr>
                                        <p:cTn id="120" dur="580">
                                          <p:stCondLst>
                                            <p:cond delay="0"/>
                                          </p:stCondLst>
                                        </p:cTn>
                                        <p:tgtEl>
                                          <p:spTgt spid="22"/>
                                        </p:tgtEl>
                                      </p:cBhvr>
                                    </p:animEffect>
                                    <p:anim calcmode="lin" valueType="num">
                                      <p:cBhvr>
                                        <p:cTn id="1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26" dur="26">
                                          <p:stCondLst>
                                            <p:cond delay="650"/>
                                          </p:stCondLst>
                                        </p:cTn>
                                        <p:tgtEl>
                                          <p:spTgt spid="22"/>
                                        </p:tgtEl>
                                      </p:cBhvr>
                                      <p:to x="100000" y="60000"/>
                                    </p:animScale>
                                    <p:animScale>
                                      <p:cBhvr>
                                        <p:cTn id="127" dur="166" decel="50000">
                                          <p:stCondLst>
                                            <p:cond delay="676"/>
                                          </p:stCondLst>
                                        </p:cTn>
                                        <p:tgtEl>
                                          <p:spTgt spid="22"/>
                                        </p:tgtEl>
                                      </p:cBhvr>
                                      <p:to x="100000" y="100000"/>
                                    </p:animScale>
                                    <p:animScale>
                                      <p:cBhvr>
                                        <p:cTn id="128" dur="26">
                                          <p:stCondLst>
                                            <p:cond delay="1312"/>
                                          </p:stCondLst>
                                        </p:cTn>
                                        <p:tgtEl>
                                          <p:spTgt spid="22"/>
                                        </p:tgtEl>
                                      </p:cBhvr>
                                      <p:to x="100000" y="80000"/>
                                    </p:animScale>
                                    <p:animScale>
                                      <p:cBhvr>
                                        <p:cTn id="129" dur="166" decel="50000">
                                          <p:stCondLst>
                                            <p:cond delay="1338"/>
                                          </p:stCondLst>
                                        </p:cTn>
                                        <p:tgtEl>
                                          <p:spTgt spid="22"/>
                                        </p:tgtEl>
                                      </p:cBhvr>
                                      <p:to x="100000" y="100000"/>
                                    </p:animScale>
                                    <p:animScale>
                                      <p:cBhvr>
                                        <p:cTn id="130" dur="26">
                                          <p:stCondLst>
                                            <p:cond delay="1642"/>
                                          </p:stCondLst>
                                        </p:cTn>
                                        <p:tgtEl>
                                          <p:spTgt spid="22"/>
                                        </p:tgtEl>
                                      </p:cBhvr>
                                      <p:to x="100000" y="90000"/>
                                    </p:animScale>
                                    <p:animScale>
                                      <p:cBhvr>
                                        <p:cTn id="131" dur="166" decel="50000">
                                          <p:stCondLst>
                                            <p:cond delay="1668"/>
                                          </p:stCondLst>
                                        </p:cTn>
                                        <p:tgtEl>
                                          <p:spTgt spid="22"/>
                                        </p:tgtEl>
                                      </p:cBhvr>
                                      <p:to x="100000" y="100000"/>
                                    </p:animScale>
                                    <p:animScale>
                                      <p:cBhvr>
                                        <p:cTn id="132" dur="26">
                                          <p:stCondLst>
                                            <p:cond delay="1808"/>
                                          </p:stCondLst>
                                        </p:cTn>
                                        <p:tgtEl>
                                          <p:spTgt spid="22"/>
                                        </p:tgtEl>
                                      </p:cBhvr>
                                      <p:to x="100000" y="95000"/>
                                    </p:animScale>
                                    <p:animScale>
                                      <p:cBhvr>
                                        <p:cTn id="133" dur="166" decel="50000">
                                          <p:stCondLst>
                                            <p:cond delay="1834"/>
                                          </p:stCondLst>
                                        </p:cTn>
                                        <p:tgtEl>
                                          <p:spTgt spid="22"/>
                                        </p:tgtEl>
                                      </p:cBhvr>
                                      <p:to x="100000" y="100000"/>
                                    </p:animScale>
                                  </p:childTnLst>
                                </p:cTn>
                              </p:par>
                              <p:par>
                                <p:cTn id="134" presetID="26" presetClass="entr" presetSubtype="0" fill="hold" grpId="0" nodeType="with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wipe(down)">
                                      <p:cBhvr>
                                        <p:cTn id="136" dur="580">
                                          <p:stCondLst>
                                            <p:cond delay="0"/>
                                          </p:stCondLst>
                                        </p:cTn>
                                        <p:tgtEl>
                                          <p:spTgt spid="23"/>
                                        </p:tgtEl>
                                      </p:cBhvr>
                                    </p:animEffect>
                                    <p:anim calcmode="lin" valueType="num">
                                      <p:cBhvr>
                                        <p:cTn id="13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2" dur="26">
                                          <p:stCondLst>
                                            <p:cond delay="650"/>
                                          </p:stCondLst>
                                        </p:cTn>
                                        <p:tgtEl>
                                          <p:spTgt spid="23"/>
                                        </p:tgtEl>
                                      </p:cBhvr>
                                      <p:to x="100000" y="60000"/>
                                    </p:animScale>
                                    <p:animScale>
                                      <p:cBhvr>
                                        <p:cTn id="143" dur="166" decel="50000">
                                          <p:stCondLst>
                                            <p:cond delay="676"/>
                                          </p:stCondLst>
                                        </p:cTn>
                                        <p:tgtEl>
                                          <p:spTgt spid="23"/>
                                        </p:tgtEl>
                                      </p:cBhvr>
                                      <p:to x="100000" y="100000"/>
                                    </p:animScale>
                                    <p:animScale>
                                      <p:cBhvr>
                                        <p:cTn id="144" dur="26">
                                          <p:stCondLst>
                                            <p:cond delay="1312"/>
                                          </p:stCondLst>
                                        </p:cTn>
                                        <p:tgtEl>
                                          <p:spTgt spid="23"/>
                                        </p:tgtEl>
                                      </p:cBhvr>
                                      <p:to x="100000" y="80000"/>
                                    </p:animScale>
                                    <p:animScale>
                                      <p:cBhvr>
                                        <p:cTn id="145" dur="166" decel="50000">
                                          <p:stCondLst>
                                            <p:cond delay="1338"/>
                                          </p:stCondLst>
                                        </p:cTn>
                                        <p:tgtEl>
                                          <p:spTgt spid="23"/>
                                        </p:tgtEl>
                                      </p:cBhvr>
                                      <p:to x="100000" y="100000"/>
                                    </p:animScale>
                                    <p:animScale>
                                      <p:cBhvr>
                                        <p:cTn id="146" dur="26">
                                          <p:stCondLst>
                                            <p:cond delay="1642"/>
                                          </p:stCondLst>
                                        </p:cTn>
                                        <p:tgtEl>
                                          <p:spTgt spid="23"/>
                                        </p:tgtEl>
                                      </p:cBhvr>
                                      <p:to x="100000" y="90000"/>
                                    </p:animScale>
                                    <p:animScale>
                                      <p:cBhvr>
                                        <p:cTn id="147" dur="166" decel="50000">
                                          <p:stCondLst>
                                            <p:cond delay="1668"/>
                                          </p:stCondLst>
                                        </p:cTn>
                                        <p:tgtEl>
                                          <p:spTgt spid="23"/>
                                        </p:tgtEl>
                                      </p:cBhvr>
                                      <p:to x="100000" y="100000"/>
                                    </p:animScale>
                                    <p:animScale>
                                      <p:cBhvr>
                                        <p:cTn id="148" dur="26">
                                          <p:stCondLst>
                                            <p:cond delay="1808"/>
                                          </p:stCondLst>
                                        </p:cTn>
                                        <p:tgtEl>
                                          <p:spTgt spid="23"/>
                                        </p:tgtEl>
                                      </p:cBhvr>
                                      <p:to x="100000" y="95000"/>
                                    </p:animScale>
                                    <p:animScale>
                                      <p:cBhvr>
                                        <p:cTn id="149"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animBg="1"/>
      <p:bldP spid="5" grpId="0" animBg="1"/>
      <p:bldP spid="9" grpId="0" animBg="1"/>
      <p:bldP spid="10" grpId="0" animBg="1"/>
      <p:bldP spid="11" grpId="0"/>
      <p:bldP spid="12" grpId="0" animBg="1"/>
      <p:bldP spid="13" grpId="0" animBg="1"/>
      <p:bldP spid="16" grpId="0" animBg="1"/>
      <p:bldP spid="17" grpId="0"/>
      <p:bldP spid="18" grpId="0" animBg="1"/>
      <p:bldP spid="19" grpId="0" animBg="1"/>
      <p:bldP spid="20" grpId="0" animBg="1"/>
      <p:bldP spid="21" grpId="0" animBg="1"/>
      <p:bldP spid="22" grpId="0" animBg="1"/>
      <p:bldP spid="23"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724128" y="756887"/>
            <a:ext cx="2396810" cy="338554"/>
          </a:xfrm>
          <a:prstGeom prst="rect">
            <a:avLst/>
          </a:prstGeom>
        </p:spPr>
        <p:txBody>
          <a:bodyPr wrap="none">
            <a:spAutoFit/>
          </a:bodyPr>
          <a:lstStyle/>
          <a:p>
            <a:r>
              <a:rPr lang="fa-IR" sz="1600" dirty="0" smtClean="0">
                <a:solidFill>
                  <a:schemeClr val="bg1"/>
                </a:solidFill>
                <a:cs typeface="2  Farnaz" panose="00000400000000000000" pitchFamily="2" charset="-78"/>
              </a:rPr>
              <a:t>بررسی عوامل مخل خارجی بنا:</a:t>
            </a:r>
            <a:endParaRPr lang="fa-IR" sz="1600" dirty="0">
              <a:solidFill>
                <a:schemeClr val="bg1"/>
              </a:solidFill>
              <a:cs typeface="2  Farnaz" panose="00000400000000000000" pitchFamily="2" charset="-78"/>
            </a:endParaRPr>
          </a:p>
        </p:txBody>
      </p:sp>
      <p:graphicFrame>
        <p:nvGraphicFramePr>
          <p:cNvPr id="7" name="Diagram 6"/>
          <p:cNvGraphicFramePr/>
          <p:nvPr>
            <p:extLst>
              <p:ext uri="{D42A27DB-BD31-4B8C-83A1-F6EECF244321}">
                <p14:modId xmlns:p14="http://schemas.microsoft.com/office/powerpoint/2010/main" val="1879277557"/>
              </p:ext>
            </p:extLst>
          </p:nvPr>
        </p:nvGraphicFramePr>
        <p:xfrm>
          <a:off x="1691681" y="131453"/>
          <a:ext cx="2088231" cy="1216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1" t="13304" r="8213" b="9462"/>
          <a:stretch/>
        </p:blipFill>
        <p:spPr bwMode="auto">
          <a:xfrm>
            <a:off x="2914919" y="1934048"/>
            <a:ext cx="2951523" cy="1764976"/>
          </a:xfrm>
          <a:prstGeom prst="rect">
            <a:avLst/>
          </a:prstGeom>
          <a:ln w="28575" cap="sq">
            <a:solidFill>
              <a:srgbClr val="FF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Down Arrow 15"/>
          <p:cNvSpPr/>
          <p:nvPr/>
        </p:nvSpPr>
        <p:spPr>
          <a:xfrm rot="3220437" flipV="1">
            <a:off x="5229193" y="3373917"/>
            <a:ext cx="124357" cy="27195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rot="3621884">
            <a:off x="5287621" y="3276473"/>
            <a:ext cx="496018" cy="276999"/>
          </a:xfrm>
          <a:prstGeom prst="rect">
            <a:avLst/>
          </a:prstGeom>
          <a:noFill/>
        </p:spPr>
        <p:txBody>
          <a:bodyPr wrap="square" rtlCol="0">
            <a:spAutoFit/>
          </a:bodyPr>
          <a:lstStyle/>
          <a:p>
            <a:r>
              <a:rPr lang="fa-IR" sz="1200" dirty="0" smtClean="0">
                <a:solidFill>
                  <a:schemeClr val="bg1"/>
                </a:solidFill>
                <a:cs typeface="2  Elham" pitchFamily="2" charset="-78"/>
              </a:rPr>
              <a:t>شمال</a:t>
            </a:r>
            <a:endParaRPr lang="en-US" sz="1200" dirty="0">
              <a:solidFill>
                <a:schemeClr val="bg1"/>
              </a:solidFill>
              <a:cs typeface="2  Elham" pitchFamily="2" charset="-78"/>
            </a:endParaRPr>
          </a:p>
        </p:txBody>
      </p:sp>
      <p:sp>
        <p:nvSpPr>
          <p:cNvPr id="14" name="Down Arrow 13"/>
          <p:cNvSpPr/>
          <p:nvPr/>
        </p:nvSpPr>
        <p:spPr>
          <a:xfrm>
            <a:off x="3877533" y="1756960"/>
            <a:ext cx="130216" cy="938102"/>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5226263" y="1435620"/>
            <a:ext cx="130216" cy="938102"/>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631498" y="1402224"/>
            <a:ext cx="647934" cy="369332"/>
          </a:xfrm>
          <a:prstGeom prst="rect">
            <a:avLst/>
          </a:prstGeom>
          <a:solidFill>
            <a:srgbClr val="00FF00"/>
          </a:solidFill>
          <a:ln>
            <a:solidFill>
              <a:srgbClr val="00FF00"/>
            </a:solidFill>
          </a:ln>
        </p:spPr>
        <p:txBody>
          <a:bodyPr wrap="none" rtlCol="0">
            <a:spAutoFit/>
          </a:bodyPr>
          <a:lstStyle/>
          <a:p>
            <a:r>
              <a:rPr lang="fa-IR" dirty="0" smtClean="0">
                <a:solidFill>
                  <a:schemeClr val="bg1"/>
                </a:solidFill>
                <a:cs typeface="2  Farnaz" pitchFamily="2" charset="-78"/>
              </a:rPr>
              <a:t>بانک </a:t>
            </a:r>
            <a:endParaRPr lang="en-US" dirty="0">
              <a:solidFill>
                <a:schemeClr val="bg1"/>
              </a:solidFill>
              <a:cs typeface="2  Farnaz" pitchFamily="2" charset="-78"/>
            </a:endParaRPr>
          </a:p>
        </p:txBody>
      </p:sp>
      <p:sp>
        <p:nvSpPr>
          <p:cNvPr id="27" name="TextBox 26"/>
          <p:cNvSpPr txBox="1"/>
          <p:nvPr/>
        </p:nvSpPr>
        <p:spPr>
          <a:xfrm>
            <a:off x="4872017" y="1042439"/>
            <a:ext cx="866009" cy="430887"/>
          </a:xfrm>
          <a:prstGeom prst="rect">
            <a:avLst/>
          </a:prstGeom>
          <a:solidFill>
            <a:srgbClr val="00FF00"/>
          </a:solidFill>
          <a:ln>
            <a:solidFill>
              <a:srgbClr val="00FF00"/>
            </a:solidFill>
          </a:ln>
        </p:spPr>
        <p:txBody>
          <a:bodyPr wrap="square" rtlCol="0">
            <a:spAutoFit/>
          </a:bodyPr>
          <a:lstStyle/>
          <a:p>
            <a:r>
              <a:rPr lang="fa-IR" sz="1100" dirty="0" smtClean="0">
                <a:solidFill>
                  <a:schemeClr val="bg1"/>
                </a:solidFill>
                <a:cs typeface="2  Farnaz" pitchFamily="2" charset="-78"/>
              </a:rPr>
              <a:t>مؤسسه مالی و اعتبارای</a:t>
            </a:r>
            <a:endParaRPr lang="en-US" sz="1100" dirty="0">
              <a:solidFill>
                <a:schemeClr val="bg1"/>
              </a:solidFill>
              <a:cs typeface="2  Farnaz" pitchFamily="2" charset="-78"/>
            </a:endParaRPr>
          </a:p>
        </p:txBody>
      </p:sp>
      <p:pic>
        <p:nvPicPr>
          <p:cNvPr id="30" name="Picture 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6200000">
            <a:off x="6675586" y="2859405"/>
            <a:ext cx="1757071" cy="2342762"/>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1" name="Picture 5"/>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372200" y="1257882"/>
            <a:ext cx="2353301" cy="176497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9" name="Oval 28"/>
          <p:cNvSpPr/>
          <p:nvPr/>
        </p:nvSpPr>
        <p:spPr>
          <a:xfrm>
            <a:off x="7548850" y="1473326"/>
            <a:ext cx="1176651" cy="900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Oval 3071"/>
          <p:cNvSpPr/>
          <p:nvPr/>
        </p:nvSpPr>
        <p:spPr>
          <a:xfrm>
            <a:off x="6382739" y="3152250"/>
            <a:ext cx="2342761" cy="1867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TextBox 3072"/>
          <p:cNvSpPr txBox="1"/>
          <p:nvPr/>
        </p:nvSpPr>
        <p:spPr>
          <a:xfrm>
            <a:off x="1691681" y="1904514"/>
            <a:ext cx="1218694" cy="1815882"/>
          </a:xfrm>
          <a:prstGeom prst="rect">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lvl="0" algn="just"/>
            <a:r>
              <a:rPr lang="fa-IR" sz="1400" dirty="0">
                <a:cs typeface="2  Farnaz" pitchFamily="2" charset="-78"/>
              </a:rPr>
              <a:t>مدیریت غلط جوامع جهان </a:t>
            </a:r>
            <a:r>
              <a:rPr lang="fa-IR" sz="1400" dirty="0" smtClean="0">
                <a:cs typeface="2  Farnaz" pitchFamily="2" charset="-78"/>
              </a:rPr>
              <a:t>سوم در </a:t>
            </a:r>
            <a:r>
              <a:rPr lang="fa-IR" sz="1400" dirty="0" smtClean="0">
                <a:solidFill>
                  <a:schemeClr val="bg1"/>
                </a:solidFill>
                <a:cs typeface="2  Farnaz" pitchFamily="2" charset="-78"/>
              </a:rPr>
              <a:t>استفاده ازمصالح مدرن و ایجاد تضاد با بافت تاریخی مسجد جامع</a:t>
            </a:r>
            <a:endParaRPr lang="en-US" sz="1400" dirty="0">
              <a:solidFill>
                <a:schemeClr val="bg1"/>
              </a:solidFill>
              <a:cs typeface="2  Farnaz" pitchFamily="2" charset="-78"/>
            </a:endParaRPr>
          </a:p>
        </p:txBody>
      </p:sp>
      <p:sp>
        <p:nvSpPr>
          <p:cNvPr id="35" name="Rounded Rectangle 34"/>
          <p:cNvSpPr/>
          <p:nvPr/>
        </p:nvSpPr>
        <p:spPr>
          <a:xfrm>
            <a:off x="3420623" y="3779676"/>
            <a:ext cx="900956"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a:t>
            </a:r>
            <a:r>
              <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 </a:t>
            </a: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تعادل</a:t>
            </a: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7" name="Rounded Rectangle 36"/>
          <p:cNvSpPr/>
          <p:nvPr/>
        </p:nvSpPr>
        <p:spPr>
          <a:xfrm>
            <a:off x="3445257" y="4173406"/>
            <a:ext cx="876322" cy="735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dirty="0" smtClean="0">
                <a:cs typeface="2  Farnaz" pitchFamily="2" charset="-78"/>
              </a:rPr>
              <a:t>ناساز گاری بافت مدرن همجوار با بافت تاریخی</a:t>
            </a:r>
            <a:endParaRPr lang="fa-IR" sz="1200" dirty="0">
              <a:cs typeface="2  Farnaz" pitchFamily="2" charset="-78"/>
            </a:endParaRPr>
          </a:p>
        </p:txBody>
      </p:sp>
      <p:sp>
        <p:nvSpPr>
          <p:cNvPr id="39" name="Rounded Rectangle 38"/>
          <p:cNvSpPr/>
          <p:nvPr/>
        </p:nvSpPr>
        <p:spPr>
          <a:xfrm>
            <a:off x="4390680" y="3779676"/>
            <a:ext cx="1011938" cy="35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40" name="Rounded Rectangle 39"/>
          <p:cNvSpPr/>
          <p:nvPr/>
        </p:nvSpPr>
        <p:spPr>
          <a:xfrm>
            <a:off x="4366047" y="4173406"/>
            <a:ext cx="990431" cy="735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dirty="0" smtClean="0">
                <a:solidFill>
                  <a:schemeClr val="bg1"/>
                </a:solidFill>
                <a:cs typeface="2  Farnaz" pitchFamily="2" charset="-78"/>
              </a:rPr>
              <a:t>استفاده نابه جا از سبک مدرن</a:t>
            </a:r>
            <a:endParaRPr lang="en-US" sz="1200" dirty="0">
              <a:solidFill>
                <a:schemeClr val="bg1"/>
              </a:solidFill>
              <a:cs typeface="2  Farnaz" pitchFamily="2" charset="-78"/>
            </a:endParaRPr>
          </a:p>
        </p:txBody>
      </p:sp>
      <p:sp>
        <p:nvSpPr>
          <p:cNvPr id="41" name="Rounded Rectangle 40"/>
          <p:cNvSpPr/>
          <p:nvPr/>
        </p:nvSpPr>
        <p:spPr>
          <a:xfrm>
            <a:off x="2301028" y="4173406"/>
            <a:ext cx="1069628" cy="735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050" dirty="0" smtClean="0">
                <a:cs typeface="2  Farnaz" pitchFamily="2" charset="-78"/>
              </a:rPr>
              <a:t>کم اهمیت نشان دادن بافت تاریخی و مخفی نگه داشتن آن</a:t>
            </a:r>
            <a:endParaRPr lang="fa-IR" sz="1050" dirty="0">
              <a:cs typeface="2  Farnaz" pitchFamily="2" charset="-78"/>
            </a:endParaRPr>
          </a:p>
        </p:txBody>
      </p:sp>
      <p:sp>
        <p:nvSpPr>
          <p:cNvPr id="42" name="Rounded Rectangle 41"/>
          <p:cNvSpPr/>
          <p:nvPr/>
        </p:nvSpPr>
        <p:spPr>
          <a:xfrm>
            <a:off x="2301028" y="3788034"/>
            <a:ext cx="1069628" cy="352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3075" name="Left Arrow 3074"/>
          <p:cNvSpPr/>
          <p:nvPr/>
        </p:nvSpPr>
        <p:spPr>
          <a:xfrm rot="2130145">
            <a:off x="5025839" y="2972279"/>
            <a:ext cx="189966" cy="96828"/>
          </a:xfrm>
          <a:prstGeom prst="leftArrow">
            <a:avLst>
              <a:gd name="adj1" fmla="val 24200"/>
              <a:gd name="adj2" fmla="val 293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 Arrow 43"/>
          <p:cNvSpPr/>
          <p:nvPr/>
        </p:nvSpPr>
        <p:spPr>
          <a:xfrm rot="8987108">
            <a:off x="3047359" y="2968256"/>
            <a:ext cx="205761" cy="141855"/>
          </a:xfrm>
          <a:prstGeom prst="leftArrow">
            <a:avLst>
              <a:gd name="adj1" fmla="val 24200"/>
              <a:gd name="adj2" fmla="val 293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TextBox 3075"/>
          <p:cNvSpPr txBox="1"/>
          <p:nvPr/>
        </p:nvSpPr>
        <p:spPr>
          <a:xfrm rot="19738877">
            <a:off x="4867408" y="2927386"/>
            <a:ext cx="829073" cy="253916"/>
          </a:xfrm>
          <a:prstGeom prst="rect">
            <a:avLst/>
          </a:prstGeom>
          <a:noFill/>
        </p:spPr>
        <p:txBody>
          <a:bodyPr wrap="none" rtlCol="0">
            <a:spAutoFit/>
          </a:bodyPr>
          <a:lstStyle/>
          <a:p>
            <a:r>
              <a:rPr lang="fa-IR" sz="1050" dirty="0" smtClean="0">
                <a:cs typeface="2  Farnaz" pitchFamily="2" charset="-78"/>
              </a:rPr>
              <a:t>ورودی شرقی</a:t>
            </a:r>
            <a:endParaRPr lang="en-US" sz="1050" dirty="0">
              <a:cs typeface="2  Farnaz" pitchFamily="2" charset="-78"/>
            </a:endParaRPr>
          </a:p>
        </p:txBody>
      </p:sp>
      <p:sp>
        <p:nvSpPr>
          <p:cNvPr id="46" name="TextBox 45"/>
          <p:cNvSpPr txBox="1"/>
          <p:nvPr/>
        </p:nvSpPr>
        <p:spPr>
          <a:xfrm rot="2029780">
            <a:off x="2959326" y="3179118"/>
            <a:ext cx="822661" cy="253916"/>
          </a:xfrm>
          <a:prstGeom prst="rect">
            <a:avLst/>
          </a:prstGeom>
          <a:noFill/>
        </p:spPr>
        <p:txBody>
          <a:bodyPr wrap="none" rtlCol="0">
            <a:spAutoFit/>
          </a:bodyPr>
          <a:lstStyle/>
          <a:p>
            <a:r>
              <a:rPr lang="fa-IR" sz="1050" dirty="0" smtClean="0">
                <a:cs typeface="2  Farnaz" pitchFamily="2" charset="-78"/>
              </a:rPr>
              <a:t>ورودی جنوبی</a:t>
            </a:r>
            <a:endParaRPr lang="en-US" sz="1050" dirty="0">
              <a:cs typeface="2  Farnaz" pitchFamily="2" charset="-78"/>
            </a:endParaRPr>
          </a:p>
        </p:txBody>
      </p:sp>
    </p:spTree>
    <p:extLst>
      <p:ext uri="{BB962C8B-B14F-4D97-AF65-F5344CB8AC3E}">
        <p14:creationId xmlns:p14="http://schemas.microsoft.com/office/powerpoint/2010/main" val="29359536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073"/>
                                        </p:tgtEl>
                                        <p:attrNameLst>
                                          <p:attrName>style.visibility</p:attrName>
                                        </p:attrNameLst>
                                      </p:cBhvr>
                                      <p:to>
                                        <p:strVal val="visible"/>
                                      </p:to>
                                    </p:set>
                                    <p:animEffect transition="in" filter="barn(inVertical)">
                                      <p:cBhvr>
                                        <p:cTn id="14" dur="500"/>
                                        <p:tgtEl>
                                          <p:spTgt spid="307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75"/>
                                        </p:tgtEl>
                                        <p:attrNameLst>
                                          <p:attrName>style.visibility</p:attrName>
                                        </p:attrNameLst>
                                      </p:cBhvr>
                                      <p:to>
                                        <p:strVal val="visible"/>
                                      </p:to>
                                    </p:set>
                                    <p:animEffect transition="in" filter="barn(inVertical)">
                                      <p:cBhvr>
                                        <p:cTn id="25" dur="500"/>
                                        <p:tgtEl>
                                          <p:spTgt spid="307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072"/>
                                        </p:tgtEl>
                                        <p:attrNameLst>
                                          <p:attrName>style.visibility</p:attrName>
                                        </p:attrNameLst>
                                      </p:cBhvr>
                                      <p:to>
                                        <p:strVal val="visible"/>
                                      </p:to>
                                    </p:set>
                                    <p:animEffect transition="in" filter="wipe(up)">
                                      <p:cBhvr>
                                        <p:cTn id="42" dur="500"/>
                                        <p:tgtEl>
                                          <p:spTgt spid="3072"/>
                                        </p:tgtEl>
                                      </p:cBhvr>
                                    </p:animEffect>
                                  </p:childTnLst>
                                </p:cTn>
                              </p:par>
                              <p:par>
                                <p:cTn id="43" presetID="22" presetClass="entr" presetSubtype="1"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up)">
                                      <p:cBhvr>
                                        <p:cTn id="56" dur="500"/>
                                        <p:tgtEl>
                                          <p:spTgt spid="27"/>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80">
                                          <p:stCondLst>
                                            <p:cond delay="0"/>
                                          </p:stCondLst>
                                        </p:cTn>
                                        <p:tgtEl>
                                          <p:spTgt spid="35"/>
                                        </p:tgtEl>
                                      </p:cBhvr>
                                    </p:animEffect>
                                    <p:anim calcmode="lin" valueType="num">
                                      <p:cBhvr>
                                        <p:cTn id="6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0" dur="26">
                                          <p:stCondLst>
                                            <p:cond delay="650"/>
                                          </p:stCondLst>
                                        </p:cTn>
                                        <p:tgtEl>
                                          <p:spTgt spid="35"/>
                                        </p:tgtEl>
                                      </p:cBhvr>
                                      <p:to x="100000" y="60000"/>
                                    </p:animScale>
                                    <p:animScale>
                                      <p:cBhvr>
                                        <p:cTn id="71" dur="166" decel="50000">
                                          <p:stCondLst>
                                            <p:cond delay="676"/>
                                          </p:stCondLst>
                                        </p:cTn>
                                        <p:tgtEl>
                                          <p:spTgt spid="35"/>
                                        </p:tgtEl>
                                      </p:cBhvr>
                                      <p:to x="100000" y="100000"/>
                                    </p:animScale>
                                    <p:animScale>
                                      <p:cBhvr>
                                        <p:cTn id="72" dur="26">
                                          <p:stCondLst>
                                            <p:cond delay="1312"/>
                                          </p:stCondLst>
                                        </p:cTn>
                                        <p:tgtEl>
                                          <p:spTgt spid="35"/>
                                        </p:tgtEl>
                                      </p:cBhvr>
                                      <p:to x="100000" y="80000"/>
                                    </p:animScale>
                                    <p:animScale>
                                      <p:cBhvr>
                                        <p:cTn id="73" dur="166" decel="50000">
                                          <p:stCondLst>
                                            <p:cond delay="1338"/>
                                          </p:stCondLst>
                                        </p:cTn>
                                        <p:tgtEl>
                                          <p:spTgt spid="35"/>
                                        </p:tgtEl>
                                      </p:cBhvr>
                                      <p:to x="100000" y="100000"/>
                                    </p:animScale>
                                    <p:animScale>
                                      <p:cBhvr>
                                        <p:cTn id="74" dur="26">
                                          <p:stCondLst>
                                            <p:cond delay="1642"/>
                                          </p:stCondLst>
                                        </p:cTn>
                                        <p:tgtEl>
                                          <p:spTgt spid="35"/>
                                        </p:tgtEl>
                                      </p:cBhvr>
                                      <p:to x="100000" y="90000"/>
                                    </p:animScale>
                                    <p:animScale>
                                      <p:cBhvr>
                                        <p:cTn id="75" dur="166" decel="50000">
                                          <p:stCondLst>
                                            <p:cond delay="1668"/>
                                          </p:stCondLst>
                                        </p:cTn>
                                        <p:tgtEl>
                                          <p:spTgt spid="35"/>
                                        </p:tgtEl>
                                      </p:cBhvr>
                                      <p:to x="100000" y="100000"/>
                                    </p:animScale>
                                    <p:animScale>
                                      <p:cBhvr>
                                        <p:cTn id="76" dur="26">
                                          <p:stCondLst>
                                            <p:cond delay="1808"/>
                                          </p:stCondLst>
                                        </p:cTn>
                                        <p:tgtEl>
                                          <p:spTgt spid="35"/>
                                        </p:tgtEl>
                                      </p:cBhvr>
                                      <p:to x="100000" y="95000"/>
                                    </p:animScale>
                                    <p:animScale>
                                      <p:cBhvr>
                                        <p:cTn id="77" dur="166" decel="50000">
                                          <p:stCondLst>
                                            <p:cond delay="1834"/>
                                          </p:stCondLst>
                                        </p:cTn>
                                        <p:tgtEl>
                                          <p:spTgt spid="35"/>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down)">
                                      <p:cBhvr>
                                        <p:cTn id="80" dur="580">
                                          <p:stCondLst>
                                            <p:cond delay="0"/>
                                          </p:stCondLst>
                                        </p:cTn>
                                        <p:tgtEl>
                                          <p:spTgt spid="37"/>
                                        </p:tgtEl>
                                      </p:cBhvr>
                                    </p:animEffect>
                                    <p:anim calcmode="lin" valueType="num">
                                      <p:cBhvr>
                                        <p:cTn id="8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86" dur="26">
                                          <p:stCondLst>
                                            <p:cond delay="650"/>
                                          </p:stCondLst>
                                        </p:cTn>
                                        <p:tgtEl>
                                          <p:spTgt spid="37"/>
                                        </p:tgtEl>
                                      </p:cBhvr>
                                      <p:to x="100000" y="60000"/>
                                    </p:animScale>
                                    <p:animScale>
                                      <p:cBhvr>
                                        <p:cTn id="87" dur="166" decel="50000">
                                          <p:stCondLst>
                                            <p:cond delay="676"/>
                                          </p:stCondLst>
                                        </p:cTn>
                                        <p:tgtEl>
                                          <p:spTgt spid="37"/>
                                        </p:tgtEl>
                                      </p:cBhvr>
                                      <p:to x="100000" y="100000"/>
                                    </p:animScale>
                                    <p:animScale>
                                      <p:cBhvr>
                                        <p:cTn id="88" dur="26">
                                          <p:stCondLst>
                                            <p:cond delay="1312"/>
                                          </p:stCondLst>
                                        </p:cTn>
                                        <p:tgtEl>
                                          <p:spTgt spid="37"/>
                                        </p:tgtEl>
                                      </p:cBhvr>
                                      <p:to x="100000" y="80000"/>
                                    </p:animScale>
                                    <p:animScale>
                                      <p:cBhvr>
                                        <p:cTn id="89" dur="166" decel="50000">
                                          <p:stCondLst>
                                            <p:cond delay="1338"/>
                                          </p:stCondLst>
                                        </p:cTn>
                                        <p:tgtEl>
                                          <p:spTgt spid="37"/>
                                        </p:tgtEl>
                                      </p:cBhvr>
                                      <p:to x="100000" y="100000"/>
                                    </p:animScale>
                                    <p:animScale>
                                      <p:cBhvr>
                                        <p:cTn id="90" dur="26">
                                          <p:stCondLst>
                                            <p:cond delay="1642"/>
                                          </p:stCondLst>
                                        </p:cTn>
                                        <p:tgtEl>
                                          <p:spTgt spid="37"/>
                                        </p:tgtEl>
                                      </p:cBhvr>
                                      <p:to x="100000" y="90000"/>
                                    </p:animScale>
                                    <p:animScale>
                                      <p:cBhvr>
                                        <p:cTn id="91" dur="166" decel="50000">
                                          <p:stCondLst>
                                            <p:cond delay="1668"/>
                                          </p:stCondLst>
                                        </p:cTn>
                                        <p:tgtEl>
                                          <p:spTgt spid="37"/>
                                        </p:tgtEl>
                                      </p:cBhvr>
                                      <p:to x="100000" y="100000"/>
                                    </p:animScale>
                                    <p:animScale>
                                      <p:cBhvr>
                                        <p:cTn id="92" dur="26">
                                          <p:stCondLst>
                                            <p:cond delay="1808"/>
                                          </p:stCondLst>
                                        </p:cTn>
                                        <p:tgtEl>
                                          <p:spTgt spid="37"/>
                                        </p:tgtEl>
                                      </p:cBhvr>
                                      <p:to x="100000" y="95000"/>
                                    </p:animScale>
                                    <p:animScale>
                                      <p:cBhvr>
                                        <p:cTn id="93" dur="166" decel="50000">
                                          <p:stCondLst>
                                            <p:cond delay="1834"/>
                                          </p:stCondLst>
                                        </p:cTn>
                                        <p:tgtEl>
                                          <p:spTgt spid="37"/>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80">
                                          <p:stCondLst>
                                            <p:cond delay="0"/>
                                          </p:stCondLst>
                                        </p:cTn>
                                        <p:tgtEl>
                                          <p:spTgt spid="39"/>
                                        </p:tgtEl>
                                      </p:cBhvr>
                                    </p:animEffect>
                                    <p:anim calcmode="lin" valueType="num">
                                      <p:cBhvr>
                                        <p:cTn id="9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2" dur="26">
                                          <p:stCondLst>
                                            <p:cond delay="650"/>
                                          </p:stCondLst>
                                        </p:cTn>
                                        <p:tgtEl>
                                          <p:spTgt spid="39"/>
                                        </p:tgtEl>
                                      </p:cBhvr>
                                      <p:to x="100000" y="60000"/>
                                    </p:animScale>
                                    <p:animScale>
                                      <p:cBhvr>
                                        <p:cTn id="103" dur="166" decel="50000">
                                          <p:stCondLst>
                                            <p:cond delay="676"/>
                                          </p:stCondLst>
                                        </p:cTn>
                                        <p:tgtEl>
                                          <p:spTgt spid="39"/>
                                        </p:tgtEl>
                                      </p:cBhvr>
                                      <p:to x="100000" y="100000"/>
                                    </p:animScale>
                                    <p:animScale>
                                      <p:cBhvr>
                                        <p:cTn id="104" dur="26">
                                          <p:stCondLst>
                                            <p:cond delay="1312"/>
                                          </p:stCondLst>
                                        </p:cTn>
                                        <p:tgtEl>
                                          <p:spTgt spid="39"/>
                                        </p:tgtEl>
                                      </p:cBhvr>
                                      <p:to x="100000" y="80000"/>
                                    </p:animScale>
                                    <p:animScale>
                                      <p:cBhvr>
                                        <p:cTn id="105" dur="166" decel="50000">
                                          <p:stCondLst>
                                            <p:cond delay="1338"/>
                                          </p:stCondLst>
                                        </p:cTn>
                                        <p:tgtEl>
                                          <p:spTgt spid="39"/>
                                        </p:tgtEl>
                                      </p:cBhvr>
                                      <p:to x="100000" y="100000"/>
                                    </p:animScale>
                                    <p:animScale>
                                      <p:cBhvr>
                                        <p:cTn id="106" dur="26">
                                          <p:stCondLst>
                                            <p:cond delay="1642"/>
                                          </p:stCondLst>
                                        </p:cTn>
                                        <p:tgtEl>
                                          <p:spTgt spid="39"/>
                                        </p:tgtEl>
                                      </p:cBhvr>
                                      <p:to x="100000" y="90000"/>
                                    </p:animScale>
                                    <p:animScale>
                                      <p:cBhvr>
                                        <p:cTn id="107" dur="166" decel="50000">
                                          <p:stCondLst>
                                            <p:cond delay="1668"/>
                                          </p:stCondLst>
                                        </p:cTn>
                                        <p:tgtEl>
                                          <p:spTgt spid="39"/>
                                        </p:tgtEl>
                                      </p:cBhvr>
                                      <p:to x="100000" y="100000"/>
                                    </p:animScale>
                                    <p:animScale>
                                      <p:cBhvr>
                                        <p:cTn id="108" dur="26">
                                          <p:stCondLst>
                                            <p:cond delay="1808"/>
                                          </p:stCondLst>
                                        </p:cTn>
                                        <p:tgtEl>
                                          <p:spTgt spid="39"/>
                                        </p:tgtEl>
                                      </p:cBhvr>
                                      <p:to x="100000" y="95000"/>
                                    </p:animScale>
                                    <p:animScale>
                                      <p:cBhvr>
                                        <p:cTn id="109" dur="166" decel="50000">
                                          <p:stCondLst>
                                            <p:cond delay="1834"/>
                                          </p:stCondLst>
                                        </p:cTn>
                                        <p:tgtEl>
                                          <p:spTgt spid="39"/>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80">
                                          <p:stCondLst>
                                            <p:cond delay="0"/>
                                          </p:stCondLst>
                                        </p:cTn>
                                        <p:tgtEl>
                                          <p:spTgt spid="40"/>
                                        </p:tgtEl>
                                      </p:cBhvr>
                                    </p:animEffect>
                                    <p:anim calcmode="lin" valueType="num">
                                      <p:cBhvr>
                                        <p:cTn id="113"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18" dur="26">
                                          <p:stCondLst>
                                            <p:cond delay="650"/>
                                          </p:stCondLst>
                                        </p:cTn>
                                        <p:tgtEl>
                                          <p:spTgt spid="40"/>
                                        </p:tgtEl>
                                      </p:cBhvr>
                                      <p:to x="100000" y="60000"/>
                                    </p:animScale>
                                    <p:animScale>
                                      <p:cBhvr>
                                        <p:cTn id="119" dur="166" decel="50000">
                                          <p:stCondLst>
                                            <p:cond delay="676"/>
                                          </p:stCondLst>
                                        </p:cTn>
                                        <p:tgtEl>
                                          <p:spTgt spid="40"/>
                                        </p:tgtEl>
                                      </p:cBhvr>
                                      <p:to x="100000" y="100000"/>
                                    </p:animScale>
                                    <p:animScale>
                                      <p:cBhvr>
                                        <p:cTn id="120" dur="26">
                                          <p:stCondLst>
                                            <p:cond delay="1312"/>
                                          </p:stCondLst>
                                        </p:cTn>
                                        <p:tgtEl>
                                          <p:spTgt spid="40"/>
                                        </p:tgtEl>
                                      </p:cBhvr>
                                      <p:to x="100000" y="80000"/>
                                    </p:animScale>
                                    <p:animScale>
                                      <p:cBhvr>
                                        <p:cTn id="121" dur="166" decel="50000">
                                          <p:stCondLst>
                                            <p:cond delay="1338"/>
                                          </p:stCondLst>
                                        </p:cTn>
                                        <p:tgtEl>
                                          <p:spTgt spid="40"/>
                                        </p:tgtEl>
                                      </p:cBhvr>
                                      <p:to x="100000" y="100000"/>
                                    </p:animScale>
                                    <p:animScale>
                                      <p:cBhvr>
                                        <p:cTn id="122" dur="26">
                                          <p:stCondLst>
                                            <p:cond delay="1642"/>
                                          </p:stCondLst>
                                        </p:cTn>
                                        <p:tgtEl>
                                          <p:spTgt spid="40"/>
                                        </p:tgtEl>
                                      </p:cBhvr>
                                      <p:to x="100000" y="90000"/>
                                    </p:animScale>
                                    <p:animScale>
                                      <p:cBhvr>
                                        <p:cTn id="123" dur="166" decel="50000">
                                          <p:stCondLst>
                                            <p:cond delay="1668"/>
                                          </p:stCondLst>
                                        </p:cTn>
                                        <p:tgtEl>
                                          <p:spTgt spid="40"/>
                                        </p:tgtEl>
                                      </p:cBhvr>
                                      <p:to x="100000" y="100000"/>
                                    </p:animScale>
                                    <p:animScale>
                                      <p:cBhvr>
                                        <p:cTn id="124" dur="26">
                                          <p:stCondLst>
                                            <p:cond delay="1808"/>
                                          </p:stCondLst>
                                        </p:cTn>
                                        <p:tgtEl>
                                          <p:spTgt spid="40"/>
                                        </p:tgtEl>
                                      </p:cBhvr>
                                      <p:to x="100000" y="95000"/>
                                    </p:animScale>
                                    <p:animScale>
                                      <p:cBhvr>
                                        <p:cTn id="125" dur="166" decel="50000">
                                          <p:stCondLst>
                                            <p:cond delay="1834"/>
                                          </p:stCondLst>
                                        </p:cTn>
                                        <p:tgtEl>
                                          <p:spTgt spid="40"/>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580">
                                          <p:stCondLst>
                                            <p:cond delay="0"/>
                                          </p:stCondLst>
                                        </p:cTn>
                                        <p:tgtEl>
                                          <p:spTgt spid="41"/>
                                        </p:tgtEl>
                                      </p:cBhvr>
                                    </p:animEffect>
                                    <p:anim calcmode="lin" valueType="num">
                                      <p:cBhvr>
                                        <p:cTn id="12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4" dur="26">
                                          <p:stCondLst>
                                            <p:cond delay="650"/>
                                          </p:stCondLst>
                                        </p:cTn>
                                        <p:tgtEl>
                                          <p:spTgt spid="41"/>
                                        </p:tgtEl>
                                      </p:cBhvr>
                                      <p:to x="100000" y="60000"/>
                                    </p:animScale>
                                    <p:animScale>
                                      <p:cBhvr>
                                        <p:cTn id="135" dur="166" decel="50000">
                                          <p:stCondLst>
                                            <p:cond delay="676"/>
                                          </p:stCondLst>
                                        </p:cTn>
                                        <p:tgtEl>
                                          <p:spTgt spid="41"/>
                                        </p:tgtEl>
                                      </p:cBhvr>
                                      <p:to x="100000" y="100000"/>
                                    </p:animScale>
                                    <p:animScale>
                                      <p:cBhvr>
                                        <p:cTn id="136" dur="26">
                                          <p:stCondLst>
                                            <p:cond delay="1312"/>
                                          </p:stCondLst>
                                        </p:cTn>
                                        <p:tgtEl>
                                          <p:spTgt spid="41"/>
                                        </p:tgtEl>
                                      </p:cBhvr>
                                      <p:to x="100000" y="80000"/>
                                    </p:animScale>
                                    <p:animScale>
                                      <p:cBhvr>
                                        <p:cTn id="137" dur="166" decel="50000">
                                          <p:stCondLst>
                                            <p:cond delay="1338"/>
                                          </p:stCondLst>
                                        </p:cTn>
                                        <p:tgtEl>
                                          <p:spTgt spid="41"/>
                                        </p:tgtEl>
                                      </p:cBhvr>
                                      <p:to x="100000" y="100000"/>
                                    </p:animScale>
                                    <p:animScale>
                                      <p:cBhvr>
                                        <p:cTn id="138" dur="26">
                                          <p:stCondLst>
                                            <p:cond delay="1642"/>
                                          </p:stCondLst>
                                        </p:cTn>
                                        <p:tgtEl>
                                          <p:spTgt spid="41"/>
                                        </p:tgtEl>
                                      </p:cBhvr>
                                      <p:to x="100000" y="90000"/>
                                    </p:animScale>
                                    <p:animScale>
                                      <p:cBhvr>
                                        <p:cTn id="139" dur="166" decel="50000">
                                          <p:stCondLst>
                                            <p:cond delay="1668"/>
                                          </p:stCondLst>
                                        </p:cTn>
                                        <p:tgtEl>
                                          <p:spTgt spid="41"/>
                                        </p:tgtEl>
                                      </p:cBhvr>
                                      <p:to x="100000" y="100000"/>
                                    </p:animScale>
                                    <p:animScale>
                                      <p:cBhvr>
                                        <p:cTn id="140" dur="26">
                                          <p:stCondLst>
                                            <p:cond delay="1808"/>
                                          </p:stCondLst>
                                        </p:cTn>
                                        <p:tgtEl>
                                          <p:spTgt spid="41"/>
                                        </p:tgtEl>
                                      </p:cBhvr>
                                      <p:to x="100000" y="95000"/>
                                    </p:animScale>
                                    <p:animScale>
                                      <p:cBhvr>
                                        <p:cTn id="141" dur="166" decel="50000">
                                          <p:stCondLst>
                                            <p:cond delay="1834"/>
                                          </p:stCondLst>
                                        </p:cTn>
                                        <p:tgtEl>
                                          <p:spTgt spid="41"/>
                                        </p:tgtEl>
                                      </p:cBhvr>
                                      <p:to x="100000" y="100000"/>
                                    </p:animScale>
                                  </p:childTnLst>
                                </p:cTn>
                              </p:par>
                              <p:par>
                                <p:cTn id="142" presetID="26" presetClass="entr" presetSubtype="0" fill="hold" grpId="0" nodeType="with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wipe(down)">
                                      <p:cBhvr>
                                        <p:cTn id="144" dur="580">
                                          <p:stCondLst>
                                            <p:cond delay="0"/>
                                          </p:stCondLst>
                                        </p:cTn>
                                        <p:tgtEl>
                                          <p:spTgt spid="42"/>
                                        </p:tgtEl>
                                      </p:cBhvr>
                                    </p:animEffect>
                                    <p:anim calcmode="lin" valueType="num">
                                      <p:cBhvr>
                                        <p:cTn id="1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50" dur="26">
                                          <p:stCondLst>
                                            <p:cond delay="650"/>
                                          </p:stCondLst>
                                        </p:cTn>
                                        <p:tgtEl>
                                          <p:spTgt spid="42"/>
                                        </p:tgtEl>
                                      </p:cBhvr>
                                      <p:to x="100000" y="60000"/>
                                    </p:animScale>
                                    <p:animScale>
                                      <p:cBhvr>
                                        <p:cTn id="151" dur="166" decel="50000">
                                          <p:stCondLst>
                                            <p:cond delay="676"/>
                                          </p:stCondLst>
                                        </p:cTn>
                                        <p:tgtEl>
                                          <p:spTgt spid="42"/>
                                        </p:tgtEl>
                                      </p:cBhvr>
                                      <p:to x="100000" y="100000"/>
                                    </p:animScale>
                                    <p:animScale>
                                      <p:cBhvr>
                                        <p:cTn id="152" dur="26">
                                          <p:stCondLst>
                                            <p:cond delay="1312"/>
                                          </p:stCondLst>
                                        </p:cTn>
                                        <p:tgtEl>
                                          <p:spTgt spid="42"/>
                                        </p:tgtEl>
                                      </p:cBhvr>
                                      <p:to x="100000" y="80000"/>
                                    </p:animScale>
                                    <p:animScale>
                                      <p:cBhvr>
                                        <p:cTn id="153" dur="166" decel="50000">
                                          <p:stCondLst>
                                            <p:cond delay="1338"/>
                                          </p:stCondLst>
                                        </p:cTn>
                                        <p:tgtEl>
                                          <p:spTgt spid="42"/>
                                        </p:tgtEl>
                                      </p:cBhvr>
                                      <p:to x="100000" y="100000"/>
                                    </p:animScale>
                                    <p:animScale>
                                      <p:cBhvr>
                                        <p:cTn id="154" dur="26">
                                          <p:stCondLst>
                                            <p:cond delay="1642"/>
                                          </p:stCondLst>
                                        </p:cTn>
                                        <p:tgtEl>
                                          <p:spTgt spid="42"/>
                                        </p:tgtEl>
                                      </p:cBhvr>
                                      <p:to x="100000" y="90000"/>
                                    </p:animScale>
                                    <p:animScale>
                                      <p:cBhvr>
                                        <p:cTn id="155" dur="166" decel="50000">
                                          <p:stCondLst>
                                            <p:cond delay="1668"/>
                                          </p:stCondLst>
                                        </p:cTn>
                                        <p:tgtEl>
                                          <p:spTgt spid="42"/>
                                        </p:tgtEl>
                                      </p:cBhvr>
                                      <p:to x="100000" y="100000"/>
                                    </p:animScale>
                                    <p:animScale>
                                      <p:cBhvr>
                                        <p:cTn id="156" dur="26">
                                          <p:stCondLst>
                                            <p:cond delay="1808"/>
                                          </p:stCondLst>
                                        </p:cTn>
                                        <p:tgtEl>
                                          <p:spTgt spid="42"/>
                                        </p:tgtEl>
                                      </p:cBhvr>
                                      <p:to x="100000" y="95000"/>
                                    </p:animScale>
                                    <p:animScale>
                                      <p:cBhvr>
                                        <p:cTn id="157" dur="166" decel="50000">
                                          <p:stCondLst>
                                            <p:cond delay="1834"/>
                                          </p:stCondLst>
                                        </p:cTn>
                                        <p:tgtEl>
                                          <p:spTgt spid="42"/>
                                        </p:tgtEl>
                                      </p:cBhvr>
                                      <p:to x="100000" y="100000"/>
                                    </p:animScale>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17"/>
                                        </p:tgtEl>
                                        <p:attrNameLst>
                                          <p:attrName>style.visibility</p:attrName>
                                        </p:attrNameLst>
                                      </p:cBhvr>
                                      <p:to>
                                        <p:strVal val="visible"/>
                                      </p:to>
                                    </p:set>
                                    <p:animEffect transition="in" filter="fade">
                                      <p:cBhvr>
                                        <p:cTn id="162" dur="1000"/>
                                        <p:tgtEl>
                                          <p:spTgt spid="17"/>
                                        </p:tgtEl>
                                      </p:cBhvr>
                                    </p:animEffect>
                                    <p:anim calcmode="lin" valueType="num">
                                      <p:cBhvr>
                                        <p:cTn id="163" dur="1000" fill="hold"/>
                                        <p:tgtEl>
                                          <p:spTgt spid="17"/>
                                        </p:tgtEl>
                                        <p:attrNameLst>
                                          <p:attrName>ppt_x</p:attrName>
                                        </p:attrNameLst>
                                      </p:cBhvr>
                                      <p:tavLst>
                                        <p:tav tm="0">
                                          <p:val>
                                            <p:strVal val="#ppt_x"/>
                                          </p:val>
                                        </p:tav>
                                        <p:tav tm="100000">
                                          <p:val>
                                            <p:strVal val="#ppt_x"/>
                                          </p:val>
                                        </p:tav>
                                      </p:tavLst>
                                    </p:anim>
                                    <p:anim calcmode="lin" valueType="num">
                                      <p:cBhvr>
                                        <p:cTn id="164" dur="1000" fill="hold"/>
                                        <p:tgtEl>
                                          <p:spTgt spid="17"/>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16"/>
                                        </p:tgtEl>
                                        <p:attrNameLst>
                                          <p:attrName>style.visibility</p:attrName>
                                        </p:attrNameLst>
                                      </p:cBhvr>
                                      <p:to>
                                        <p:strVal val="visible"/>
                                      </p:to>
                                    </p:set>
                                    <p:animEffect transition="in" filter="fade">
                                      <p:cBhvr>
                                        <p:cTn id="167" dur="1000"/>
                                        <p:tgtEl>
                                          <p:spTgt spid="16"/>
                                        </p:tgtEl>
                                      </p:cBhvr>
                                    </p:animEffect>
                                    <p:anim calcmode="lin" valueType="num">
                                      <p:cBhvr>
                                        <p:cTn id="168" dur="1000" fill="hold"/>
                                        <p:tgtEl>
                                          <p:spTgt spid="16"/>
                                        </p:tgtEl>
                                        <p:attrNameLst>
                                          <p:attrName>ppt_x</p:attrName>
                                        </p:attrNameLst>
                                      </p:cBhvr>
                                      <p:tavLst>
                                        <p:tav tm="0">
                                          <p:val>
                                            <p:strVal val="#ppt_x"/>
                                          </p:val>
                                        </p:tav>
                                        <p:tav tm="100000">
                                          <p:val>
                                            <p:strVal val="#ppt_x"/>
                                          </p:val>
                                        </p:tav>
                                      </p:tavLst>
                                    </p:anim>
                                    <p:anim calcmode="lin" valueType="num">
                                      <p:cBhvr>
                                        <p:cTn id="1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P spid="16" grpId="0" animBg="1"/>
      <p:bldP spid="17" grpId="0"/>
      <p:bldP spid="14" grpId="0" animBg="1"/>
      <p:bldP spid="26" grpId="0" animBg="1"/>
      <p:bldP spid="24" grpId="0" animBg="1"/>
      <p:bldP spid="27" grpId="0" animBg="1"/>
      <p:bldP spid="29" grpId="0" animBg="1"/>
      <p:bldP spid="3072" grpId="0" animBg="1"/>
      <p:bldP spid="3073" grpId="0" animBg="1"/>
      <p:bldP spid="35" grpId="0" animBg="1"/>
      <p:bldP spid="37" grpId="0" animBg="1"/>
      <p:bldP spid="39" grpId="0" animBg="1"/>
      <p:bldP spid="40" grpId="0" animBg="1"/>
      <p:bldP spid="41" grpId="0" animBg="1"/>
      <p:bldP spid="42" grpId="0" animBg="1"/>
      <p:bldP spid="3075" grpId="0" animBg="1"/>
      <p:bldP spid="44" grpId="0" animBg="1"/>
      <p:bldP spid="3076" grpId="0"/>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35" name="Diagram 34"/>
          <p:cNvGraphicFramePr/>
          <p:nvPr>
            <p:extLst>
              <p:ext uri="{D42A27DB-BD31-4B8C-83A1-F6EECF244321}">
                <p14:modId xmlns:p14="http://schemas.microsoft.com/office/powerpoint/2010/main" val="1331430849"/>
              </p:ext>
            </p:extLst>
          </p:nvPr>
        </p:nvGraphicFramePr>
        <p:xfrm>
          <a:off x="1979712" y="627534"/>
          <a:ext cx="3384376" cy="4199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5730804" y="2906998"/>
            <a:ext cx="2280055" cy="1320936"/>
            <a:chOff x="1247184" y="2645052"/>
            <a:chExt cx="890006" cy="445003"/>
          </a:xfrm>
        </p:grpSpPr>
        <p:sp>
          <p:nvSpPr>
            <p:cNvPr id="9" name="Rounded Rectangle 8"/>
            <p:cNvSpPr/>
            <p:nvPr/>
          </p:nvSpPr>
          <p:spPr>
            <a:xfrm>
              <a:off x="1247184" y="2645052"/>
              <a:ext cx="890006" cy="445003"/>
            </a:xfrm>
            <a:prstGeom prst="roundRect">
              <a:avLst>
                <a:gd name="adj" fmla="val 10000"/>
              </a:avLst>
            </a:prstGeom>
          </p:spPr>
          <p:style>
            <a:lnRef idx="2">
              <a:schemeClr val="accent4">
                <a:shade val="50000"/>
              </a:schemeClr>
            </a:lnRef>
            <a:fillRef idx="1">
              <a:schemeClr val="accent4"/>
            </a:fillRef>
            <a:effectRef idx="0">
              <a:schemeClr val="accent4"/>
            </a:effectRef>
            <a:fontRef idx="minor">
              <a:schemeClr val="lt1"/>
            </a:fontRef>
          </p:style>
        </p:sp>
        <p:sp>
          <p:nvSpPr>
            <p:cNvPr id="10" name="Rounded Rectangle 4"/>
            <p:cNvSpPr/>
            <p:nvPr/>
          </p:nvSpPr>
          <p:spPr>
            <a:xfrm>
              <a:off x="1260218" y="2658086"/>
              <a:ext cx="863938" cy="4189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endParaRPr lang="en-US" sz="1400" b="0" kern="1200" dirty="0">
                <a:effectLst>
                  <a:outerShdw blurRad="38100" dist="38100" dir="2700000" algn="tl">
                    <a:srgbClr val="000000">
                      <a:alpha val="43137"/>
                    </a:srgbClr>
                  </a:outerShdw>
                </a:effectLst>
              </a:endParaRPr>
            </a:p>
          </p:txBody>
        </p:sp>
      </p:grpSp>
      <p:sp>
        <p:nvSpPr>
          <p:cNvPr id="5" name="TextBox 4"/>
          <p:cNvSpPr txBox="1"/>
          <p:nvPr/>
        </p:nvSpPr>
        <p:spPr>
          <a:xfrm>
            <a:off x="5778611" y="2945931"/>
            <a:ext cx="2232248" cy="1477328"/>
          </a:xfrm>
          <a:prstGeom prst="rect">
            <a:avLst/>
          </a:prstGeom>
          <a:noFill/>
        </p:spPr>
        <p:txBody>
          <a:bodyPr wrap="square" rtlCol="0">
            <a:spAutoFit/>
          </a:bodyPr>
          <a:lstStyle/>
          <a:p>
            <a:r>
              <a:rPr lang="fa-IR" dirty="0">
                <a:solidFill>
                  <a:schemeClr val="bg1"/>
                </a:solidFill>
                <a:cs typeface="2  Farnaz" pitchFamily="2" charset="-78"/>
              </a:rPr>
              <a:t>اخیراٌ هیچ گونه آسیبی توسط عوامل مخل آنی به بنای مسجد جامع وارد نیامده است.</a:t>
            </a:r>
            <a:endParaRPr lang="en-US" dirty="0">
              <a:solidFill>
                <a:schemeClr val="bg1"/>
              </a:solidFill>
              <a:cs typeface="2  Farnaz" pitchFamily="2" charset="-78"/>
            </a:endParaRPr>
          </a:p>
          <a:p>
            <a:endParaRPr lang="en-US" dirty="0"/>
          </a:p>
        </p:txBody>
      </p:sp>
      <p:cxnSp>
        <p:nvCxnSpPr>
          <p:cNvPr id="12" name="Straight Connector 11"/>
          <p:cNvCxnSpPr>
            <a:endCxn id="9" idx="1"/>
          </p:cNvCxnSpPr>
          <p:nvPr/>
        </p:nvCxnSpPr>
        <p:spPr>
          <a:xfrm>
            <a:off x="5364088" y="2499742"/>
            <a:ext cx="366716" cy="1067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9" idx="1"/>
          </p:cNvCxnSpPr>
          <p:nvPr/>
        </p:nvCxnSpPr>
        <p:spPr>
          <a:xfrm>
            <a:off x="5364088" y="3033604"/>
            <a:ext cx="366716" cy="533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9" idx="1"/>
          </p:cNvCxnSpPr>
          <p:nvPr/>
        </p:nvCxnSpPr>
        <p:spPr>
          <a:xfrm>
            <a:off x="5364088" y="3567466"/>
            <a:ext cx="36671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9" idx="1"/>
          </p:cNvCxnSpPr>
          <p:nvPr/>
        </p:nvCxnSpPr>
        <p:spPr>
          <a:xfrm flipV="1">
            <a:off x="5364088" y="3567466"/>
            <a:ext cx="366716" cy="444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9" idx="1"/>
          </p:cNvCxnSpPr>
          <p:nvPr/>
        </p:nvCxnSpPr>
        <p:spPr>
          <a:xfrm flipV="1">
            <a:off x="5364088" y="3567466"/>
            <a:ext cx="366716" cy="8557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19567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35" grpId="0">
        <p:bldAsOne/>
      </p:bldGraphic>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3002434382"/>
              </p:ext>
            </p:extLst>
          </p:nvPr>
        </p:nvGraphicFramePr>
        <p:xfrm>
          <a:off x="2051720" y="906624"/>
          <a:ext cx="3960440" cy="3911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300192" y="1569971"/>
            <a:ext cx="2457181" cy="23083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a:r>
              <a:rPr lang="fa-IR" dirty="0" smtClean="0">
                <a:solidFill>
                  <a:schemeClr val="bg1"/>
                </a:solidFill>
                <a:cs typeface="2  Farnaz" pitchFamily="2" charset="-78"/>
              </a:rPr>
              <a:t>از عوامل فیزیکی آسیب رسان میتوان به حرارت ورطوبت اشاره کرد. که از آن جمله میتوان به قرار دادن آبگرم کن وضو خانه بر روی دیوار های داخلی و نیز رطوبت ناشی از قرار گرفتن بنا در زیر زمین اشاره کرد.</a:t>
            </a:r>
            <a:endParaRPr lang="en-US" dirty="0">
              <a:solidFill>
                <a:schemeClr val="bg1"/>
              </a:solidFill>
              <a:cs typeface="2  Farnaz" pitchFamily="2" charset="-78"/>
            </a:endParaRPr>
          </a:p>
        </p:txBody>
      </p:sp>
    </p:spTree>
    <p:extLst>
      <p:ext uri="{BB962C8B-B14F-4D97-AF65-F5344CB8AC3E}">
        <p14:creationId xmlns:p14="http://schemas.microsoft.com/office/powerpoint/2010/main" val="20845577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40" grpId="0">
        <p:bldAsOne/>
      </p:bldGraphic>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blip>
          <a:srcRect/>
          <a:stretch>
            <a:fillRect l="3000" t="-3000" r="5000" b="-7000"/>
          </a:stretch>
        </a:blipFill>
        <a:effectLst/>
      </p:bgPr>
    </p:bg>
    <p:spTree>
      <p:nvGrpSpPr>
        <p:cNvPr id="1" name=""/>
        <p:cNvGrpSpPr/>
        <p:nvPr/>
      </p:nvGrpSpPr>
      <p:grpSpPr>
        <a:xfrm>
          <a:off x="0" y="0"/>
          <a:ext cx="0" cy="0"/>
          <a:chOff x="0" y="0"/>
          <a:chExt cx="0" cy="0"/>
        </a:xfrm>
      </p:grpSpPr>
      <p:sp>
        <p:nvSpPr>
          <p:cNvPr id="8" name="TextBox 7"/>
          <p:cNvSpPr txBox="1"/>
          <p:nvPr/>
        </p:nvSpPr>
        <p:spPr>
          <a:xfrm>
            <a:off x="2195736" y="1922303"/>
            <a:ext cx="4753224" cy="923330"/>
          </a:xfrm>
          <a:prstGeom prst="rect">
            <a:avLst/>
          </a:prstGeom>
          <a:noFill/>
        </p:spPr>
        <p:txBody>
          <a:bodyPr wrap="none" rtlCol="0">
            <a:spAutoFit/>
          </a:bodyPr>
          <a:lstStyle/>
          <a:p>
            <a:r>
              <a:rPr lang="fa-IR" sz="5400" dirty="0" smtClean="0">
                <a:solidFill>
                  <a:schemeClr val="bg1"/>
                </a:solidFill>
                <a:cs typeface="2  Farnaz" pitchFamily="2" charset="-78"/>
              </a:rPr>
              <a:t>فصل اول: شناخت</a:t>
            </a:r>
            <a:endParaRPr lang="en-US" sz="5400" dirty="0">
              <a:solidFill>
                <a:schemeClr val="bg1"/>
              </a:solidFill>
              <a:cs typeface="2  Farnaz" pitchFamily="2" charset="-78"/>
            </a:endParaRPr>
          </a:p>
        </p:txBody>
      </p:sp>
    </p:spTree>
    <p:extLst>
      <p:ext uri="{BB962C8B-B14F-4D97-AF65-F5344CB8AC3E}">
        <p14:creationId xmlns:p14="http://schemas.microsoft.com/office/powerpoint/2010/main" val="3928606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2501825423"/>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40296" t="9541" r="12482" b="2955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419872" y="2355726"/>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3881028" y="2043890"/>
            <a:ext cx="906996" cy="311836"/>
          </a:xfrm>
          <a:prstGeom prst="uturnArrow">
            <a:avLst>
              <a:gd name="adj1" fmla="val 3554"/>
              <a:gd name="adj2" fmla="val 14607"/>
              <a:gd name="adj3" fmla="val 25000"/>
              <a:gd name="adj4" fmla="val 50000"/>
              <a:gd name="adj5" fmla="val 1000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نصب آب گرم کن و رطوبت و حرارات ناشی از آن</a:t>
            </a:r>
            <a:endParaRPr lang="en-US" sz="1200" dirty="0">
              <a:solidFill>
                <a:schemeClr val="bg1"/>
              </a:solidFill>
              <a:cs typeface="2  Farnaz" pitchFamily="2" charset="-78"/>
            </a:endParaRPr>
          </a:p>
        </p:txBody>
      </p:sp>
      <p:sp>
        <p:nvSpPr>
          <p:cNvPr id="55" name="Right Arrow Callout 54"/>
          <p:cNvSpPr/>
          <p:nvPr/>
        </p:nvSpPr>
        <p:spPr>
          <a:xfrm>
            <a:off x="4386928" y="3375393"/>
            <a:ext cx="1193184" cy="1284589"/>
          </a:xfrm>
          <a:prstGeom prst="rightArrowCallout">
            <a:avLst>
              <a:gd name="adj1" fmla="val 25000"/>
              <a:gd name="adj2" fmla="val 25000"/>
              <a:gd name="adj3" fmla="val 25000"/>
              <a:gd name="adj4" fmla="val 6896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descr="D:\دانشگاه\project\ابراهیمی (مرمت)1 سال 92\عکس های خودم از مسجد جامع\DSC0061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8924" y="3001014"/>
            <a:ext cx="2943516" cy="2022612"/>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sz="1100" dirty="0" smtClean="0">
                <a:cs typeface="2  Farnaz" pitchFamily="2" charset="-78"/>
              </a:rPr>
              <a:t>داغ رطوبت</a:t>
            </a:r>
            <a:endParaRPr lang="fa-IR" sz="1100" dirty="0">
              <a:cs typeface="2  Farnaz" pitchFamily="2" charset="-78"/>
            </a:endParaRPr>
          </a:p>
        </p:txBody>
      </p:sp>
      <p:sp>
        <p:nvSpPr>
          <p:cNvPr id="59" name="Rounded Rectangle 58"/>
          <p:cNvSpPr/>
          <p:nvPr/>
        </p:nvSpPr>
        <p:spPr>
          <a:xfrm>
            <a:off x="5812667" y="2283720"/>
            <a:ext cx="1721646" cy="65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100" dirty="0">
                <a:cs typeface="2  Farnaz" pitchFamily="2" charset="-78"/>
              </a:rPr>
              <a:t>ایجاد شوره وسفیدک روی دیوار ، گسسته شدن بافت آجر و ملات در اثر حرارت</a:t>
            </a:r>
          </a:p>
          <a:p>
            <a:pPr algn="ctr">
              <a:defRPr/>
            </a:pPr>
            <a:r>
              <a:rPr lang="fa-IR" sz="1100" dirty="0" smtClean="0">
                <a:cs typeface="2  Farnaz" pitchFamily="2" charset="-78"/>
              </a:rPr>
              <a:t>تخریب تدریجی بنا</a:t>
            </a:r>
            <a:endParaRPr lang="fa-IR" sz="1100" dirty="0">
              <a:cs typeface="2  Farnaz" pitchFamily="2" charset="-78"/>
            </a:endParaRPr>
          </a:p>
        </p:txBody>
      </p:sp>
      <p:sp>
        <p:nvSpPr>
          <p:cNvPr id="60" name="Rounded Rectangle 59"/>
          <p:cNvSpPr/>
          <p:nvPr/>
        </p:nvSpPr>
        <p:spPr>
          <a:xfrm>
            <a:off x="5815759" y="1674671"/>
            <a:ext cx="1752645" cy="609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200" dirty="0">
                <a:ln/>
                <a:latin typeface="Arial" pitchFamily="34" charset="0"/>
                <a:cs typeface="2  Farnaz" pitchFamily="2" charset="-78"/>
              </a:rPr>
              <a:t>نصب نا صحیح تاسیسات و نیز قرار گرفتن بنا در پایین تر از سطح تراز بافت </a:t>
            </a:r>
            <a:r>
              <a:rPr lang="fa-IR" sz="1200" dirty="0" smtClean="0">
                <a:ln/>
                <a:latin typeface="Arial" pitchFamily="34" charset="0"/>
                <a:cs typeface="2  Farnaz" pitchFamily="2" charset="-78"/>
              </a:rPr>
              <a:t>همجوار</a:t>
            </a:r>
            <a:endParaRPr lang="fa-IR" sz="1200" dirty="0">
              <a:cs typeface="2  Farnaz" pitchFamily="2" charset="-78"/>
            </a:endParaRPr>
          </a:p>
        </p:txBody>
      </p:sp>
      <p:sp>
        <p:nvSpPr>
          <p:cNvPr id="61" name="Rounded Rectangle 60"/>
          <p:cNvSpPr/>
          <p:nvPr/>
        </p:nvSpPr>
        <p:spPr>
          <a:xfrm>
            <a:off x="7583510" y="2283718"/>
            <a:ext cx="824480" cy="65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49813" y="1132787"/>
            <a:ext cx="858177"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24785" y="1647846"/>
            <a:ext cx="858178" cy="635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Tree>
    <p:extLst>
      <p:ext uri="{BB962C8B-B14F-4D97-AF65-F5344CB8AC3E}">
        <p14:creationId xmlns:p14="http://schemas.microsoft.com/office/powerpoint/2010/main" val="31410161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80">
                                          <p:stCondLst>
                                            <p:cond delay="0"/>
                                          </p:stCondLst>
                                        </p:cTn>
                                        <p:tgtEl>
                                          <p:spTgt spid="58"/>
                                        </p:tgtEl>
                                      </p:cBhvr>
                                    </p:animEffect>
                                    <p:anim calcmode="lin" valueType="num">
                                      <p:cBhvr>
                                        <p:cTn id="3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0" dur="26">
                                          <p:stCondLst>
                                            <p:cond delay="650"/>
                                          </p:stCondLst>
                                        </p:cTn>
                                        <p:tgtEl>
                                          <p:spTgt spid="58"/>
                                        </p:tgtEl>
                                      </p:cBhvr>
                                      <p:to x="100000" y="60000"/>
                                    </p:animScale>
                                    <p:animScale>
                                      <p:cBhvr>
                                        <p:cTn id="41" dur="166" decel="50000">
                                          <p:stCondLst>
                                            <p:cond delay="676"/>
                                          </p:stCondLst>
                                        </p:cTn>
                                        <p:tgtEl>
                                          <p:spTgt spid="58"/>
                                        </p:tgtEl>
                                      </p:cBhvr>
                                      <p:to x="100000" y="100000"/>
                                    </p:animScale>
                                    <p:animScale>
                                      <p:cBhvr>
                                        <p:cTn id="42" dur="26">
                                          <p:stCondLst>
                                            <p:cond delay="1312"/>
                                          </p:stCondLst>
                                        </p:cTn>
                                        <p:tgtEl>
                                          <p:spTgt spid="58"/>
                                        </p:tgtEl>
                                      </p:cBhvr>
                                      <p:to x="100000" y="80000"/>
                                    </p:animScale>
                                    <p:animScale>
                                      <p:cBhvr>
                                        <p:cTn id="43" dur="166" decel="50000">
                                          <p:stCondLst>
                                            <p:cond delay="1338"/>
                                          </p:stCondLst>
                                        </p:cTn>
                                        <p:tgtEl>
                                          <p:spTgt spid="58"/>
                                        </p:tgtEl>
                                      </p:cBhvr>
                                      <p:to x="100000" y="100000"/>
                                    </p:animScale>
                                    <p:animScale>
                                      <p:cBhvr>
                                        <p:cTn id="44" dur="26">
                                          <p:stCondLst>
                                            <p:cond delay="1642"/>
                                          </p:stCondLst>
                                        </p:cTn>
                                        <p:tgtEl>
                                          <p:spTgt spid="58"/>
                                        </p:tgtEl>
                                      </p:cBhvr>
                                      <p:to x="100000" y="90000"/>
                                    </p:animScale>
                                    <p:animScale>
                                      <p:cBhvr>
                                        <p:cTn id="45" dur="166" decel="50000">
                                          <p:stCondLst>
                                            <p:cond delay="1668"/>
                                          </p:stCondLst>
                                        </p:cTn>
                                        <p:tgtEl>
                                          <p:spTgt spid="58"/>
                                        </p:tgtEl>
                                      </p:cBhvr>
                                      <p:to x="100000" y="100000"/>
                                    </p:animScale>
                                    <p:animScale>
                                      <p:cBhvr>
                                        <p:cTn id="46" dur="26">
                                          <p:stCondLst>
                                            <p:cond delay="1808"/>
                                          </p:stCondLst>
                                        </p:cTn>
                                        <p:tgtEl>
                                          <p:spTgt spid="58"/>
                                        </p:tgtEl>
                                      </p:cBhvr>
                                      <p:to x="100000" y="95000"/>
                                    </p:animScale>
                                    <p:animScale>
                                      <p:cBhvr>
                                        <p:cTn id="47" dur="166" decel="50000">
                                          <p:stCondLst>
                                            <p:cond delay="1834"/>
                                          </p:stCondLst>
                                        </p:cTn>
                                        <p:tgtEl>
                                          <p:spTgt spid="58"/>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down)">
                                      <p:cBhvr>
                                        <p:cTn id="50" dur="580">
                                          <p:stCondLst>
                                            <p:cond delay="0"/>
                                          </p:stCondLst>
                                        </p:cTn>
                                        <p:tgtEl>
                                          <p:spTgt spid="59"/>
                                        </p:tgtEl>
                                      </p:cBhvr>
                                    </p:animEffect>
                                    <p:anim calcmode="lin" valueType="num">
                                      <p:cBhvr>
                                        <p:cTn id="51"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56" dur="26">
                                          <p:stCondLst>
                                            <p:cond delay="650"/>
                                          </p:stCondLst>
                                        </p:cTn>
                                        <p:tgtEl>
                                          <p:spTgt spid="59"/>
                                        </p:tgtEl>
                                      </p:cBhvr>
                                      <p:to x="100000" y="60000"/>
                                    </p:animScale>
                                    <p:animScale>
                                      <p:cBhvr>
                                        <p:cTn id="57" dur="166" decel="50000">
                                          <p:stCondLst>
                                            <p:cond delay="676"/>
                                          </p:stCondLst>
                                        </p:cTn>
                                        <p:tgtEl>
                                          <p:spTgt spid="59"/>
                                        </p:tgtEl>
                                      </p:cBhvr>
                                      <p:to x="100000" y="100000"/>
                                    </p:animScale>
                                    <p:animScale>
                                      <p:cBhvr>
                                        <p:cTn id="58" dur="26">
                                          <p:stCondLst>
                                            <p:cond delay="1312"/>
                                          </p:stCondLst>
                                        </p:cTn>
                                        <p:tgtEl>
                                          <p:spTgt spid="59"/>
                                        </p:tgtEl>
                                      </p:cBhvr>
                                      <p:to x="100000" y="80000"/>
                                    </p:animScale>
                                    <p:animScale>
                                      <p:cBhvr>
                                        <p:cTn id="59" dur="166" decel="50000">
                                          <p:stCondLst>
                                            <p:cond delay="1338"/>
                                          </p:stCondLst>
                                        </p:cTn>
                                        <p:tgtEl>
                                          <p:spTgt spid="59"/>
                                        </p:tgtEl>
                                      </p:cBhvr>
                                      <p:to x="100000" y="100000"/>
                                    </p:animScale>
                                    <p:animScale>
                                      <p:cBhvr>
                                        <p:cTn id="60" dur="26">
                                          <p:stCondLst>
                                            <p:cond delay="1642"/>
                                          </p:stCondLst>
                                        </p:cTn>
                                        <p:tgtEl>
                                          <p:spTgt spid="59"/>
                                        </p:tgtEl>
                                      </p:cBhvr>
                                      <p:to x="100000" y="90000"/>
                                    </p:animScale>
                                    <p:animScale>
                                      <p:cBhvr>
                                        <p:cTn id="61" dur="166" decel="50000">
                                          <p:stCondLst>
                                            <p:cond delay="1668"/>
                                          </p:stCondLst>
                                        </p:cTn>
                                        <p:tgtEl>
                                          <p:spTgt spid="59"/>
                                        </p:tgtEl>
                                      </p:cBhvr>
                                      <p:to x="100000" y="100000"/>
                                    </p:animScale>
                                    <p:animScale>
                                      <p:cBhvr>
                                        <p:cTn id="62" dur="26">
                                          <p:stCondLst>
                                            <p:cond delay="1808"/>
                                          </p:stCondLst>
                                        </p:cTn>
                                        <p:tgtEl>
                                          <p:spTgt spid="59"/>
                                        </p:tgtEl>
                                      </p:cBhvr>
                                      <p:to x="100000" y="95000"/>
                                    </p:animScale>
                                    <p:animScale>
                                      <p:cBhvr>
                                        <p:cTn id="63" dur="166" decel="50000">
                                          <p:stCondLst>
                                            <p:cond delay="1834"/>
                                          </p:stCondLst>
                                        </p:cTn>
                                        <p:tgtEl>
                                          <p:spTgt spid="59"/>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down)">
                                      <p:cBhvr>
                                        <p:cTn id="66" dur="580">
                                          <p:stCondLst>
                                            <p:cond delay="0"/>
                                          </p:stCondLst>
                                        </p:cTn>
                                        <p:tgtEl>
                                          <p:spTgt spid="60"/>
                                        </p:tgtEl>
                                      </p:cBhvr>
                                    </p:animEffect>
                                    <p:anim calcmode="lin" valueType="num">
                                      <p:cBhvr>
                                        <p:cTn id="6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2" dur="26">
                                          <p:stCondLst>
                                            <p:cond delay="650"/>
                                          </p:stCondLst>
                                        </p:cTn>
                                        <p:tgtEl>
                                          <p:spTgt spid="60"/>
                                        </p:tgtEl>
                                      </p:cBhvr>
                                      <p:to x="100000" y="60000"/>
                                    </p:animScale>
                                    <p:animScale>
                                      <p:cBhvr>
                                        <p:cTn id="73" dur="166" decel="50000">
                                          <p:stCondLst>
                                            <p:cond delay="676"/>
                                          </p:stCondLst>
                                        </p:cTn>
                                        <p:tgtEl>
                                          <p:spTgt spid="60"/>
                                        </p:tgtEl>
                                      </p:cBhvr>
                                      <p:to x="100000" y="100000"/>
                                    </p:animScale>
                                    <p:animScale>
                                      <p:cBhvr>
                                        <p:cTn id="74" dur="26">
                                          <p:stCondLst>
                                            <p:cond delay="1312"/>
                                          </p:stCondLst>
                                        </p:cTn>
                                        <p:tgtEl>
                                          <p:spTgt spid="60"/>
                                        </p:tgtEl>
                                      </p:cBhvr>
                                      <p:to x="100000" y="80000"/>
                                    </p:animScale>
                                    <p:animScale>
                                      <p:cBhvr>
                                        <p:cTn id="75" dur="166" decel="50000">
                                          <p:stCondLst>
                                            <p:cond delay="1338"/>
                                          </p:stCondLst>
                                        </p:cTn>
                                        <p:tgtEl>
                                          <p:spTgt spid="60"/>
                                        </p:tgtEl>
                                      </p:cBhvr>
                                      <p:to x="100000" y="100000"/>
                                    </p:animScale>
                                    <p:animScale>
                                      <p:cBhvr>
                                        <p:cTn id="76" dur="26">
                                          <p:stCondLst>
                                            <p:cond delay="1642"/>
                                          </p:stCondLst>
                                        </p:cTn>
                                        <p:tgtEl>
                                          <p:spTgt spid="60"/>
                                        </p:tgtEl>
                                      </p:cBhvr>
                                      <p:to x="100000" y="90000"/>
                                    </p:animScale>
                                    <p:animScale>
                                      <p:cBhvr>
                                        <p:cTn id="77" dur="166" decel="50000">
                                          <p:stCondLst>
                                            <p:cond delay="1668"/>
                                          </p:stCondLst>
                                        </p:cTn>
                                        <p:tgtEl>
                                          <p:spTgt spid="60"/>
                                        </p:tgtEl>
                                      </p:cBhvr>
                                      <p:to x="100000" y="100000"/>
                                    </p:animScale>
                                    <p:animScale>
                                      <p:cBhvr>
                                        <p:cTn id="78" dur="26">
                                          <p:stCondLst>
                                            <p:cond delay="1808"/>
                                          </p:stCondLst>
                                        </p:cTn>
                                        <p:tgtEl>
                                          <p:spTgt spid="60"/>
                                        </p:tgtEl>
                                      </p:cBhvr>
                                      <p:to x="100000" y="95000"/>
                                    </p:animScale>
                                    <p:animScale>
                                      <p:cBhvr>
                                        <p:cTn id="79" dur="166" decel="50000">
                                          <p:stCondLst>
                                            <p:cond delay="1834"/>
                                          </p:stCondLst>
                                        </p:cTn>
                                        <p:tgtEl>
                                          <p:spTgt spid="60"/>
                                        </p:tgtEl>
                                      </p:cBhvr>
                                      <p:to x="100000" y="100000"/>
                                    </p:animScale>
                                  </p:childTnLst>
                                </p:cTn>
                              </p:par>
                              <p:par>
                                <p:cTn id="80" presetID="26"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down)">
                                      <p:cBhvr>
                                        <p:cTn id="82" dur="580">
                                          <p:stCondLst>
                                            <p:cond delay="0"/>
                                          </p:stCondLst>
                                        </p:cTn>
                                        <p:tgtEl>
                                          <p:spTgt spid="61"/>
                                        </p:tgtEl>
                                      </p:cBhvr>
                                    </p:animEffect>
                                    <p:anim calcmode="lin" valueType="num">
                                      <p:cBhvr>
                                        <p:cTn id="8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88" dur="26">
                                          <p:stCondLst>
                                            <p:cond delay="650"/>
                                          </p:stCondLst>
                                        </p:cTn>
                                        <p:tgtEl>
                                          <p:spTgt spid="61"/>
                                        </p:tgtEl>
                                      </p:cBhvr>
                                      <p:to x="100000" y="60000"/>
                                    </p:animScale>
                                    <p:animScale>
                                      <p:cBhvr>
                                        <p:cTn id="89" dur="166" decel="50000">
                                          <p:stCondLst>
                                            <p:cond delay="676"/>
                                          </p:stCondLst>
                                        </p:cTn>
                                        <p:tgtEl>
                                          <p:spTgt spid="61"/>
                                        </p:tgtEl>
                                      </p:cBhvr>
                                      <p:to x="100000" y="100000"/>
                                    </p:animScale>
                                    <p:animScale>
                                      <p:cBhvr>
                                        <p:cTn id="90" dur="26">
                                          <p:stCondLst>
                                            <p:cond delay="1312"/>
                                          </p:stCondLst>
                                        </p:cTn>
                                        <p:tgtEl>
                                          <p:spTgt spid="61"/>
                                        </p:tgtEl>
                                      </p:cBhvr>
                                      <p:to x="100000" y="80000"/>
                                    </p:animScale>
                                    <p:animScale>
                                      <p:cBhvr>
                                        <p:cTn id="91" dur="166" decel="50000">
                                          <p:stCondLst>
                                            <p:cond delay="1338"/>
                                          </p:stCondLst>
                                        </p:cTn>
                                        <p:tgtEl>
                                          <p:spTgt spid="61"/>
                                        </p:tgtEl>
                                      </p:cBhvr>
                                      <p:to x="100000" y="100000"/>
                                    </p:animScale>
                                    <p:animScale>
                                      <p:cBhvr>
                                        <p:cTn id="92" dur="26">
                                          <p:stCondLst>
                                            <p:cond delay="1642"/>
                                          </p:stCondLst>
                                        </p:cTn>
                                        <p:tgtEl>
                                          <p:spTgt spid="61"/>
                                        </p:tgtEl>
                                      </p:cBhvr>
                                      <p:to x="100000" y="90000"/>
                                    </p:animScale>
                                    <p:animScale>
                                      <p:cBhvr>
                                        <p:cTn id="93" dur="166" decel="50000">
                                          <p:stCondLst>
                                            <p:cond delay="1668"/>
                                          </p:stCondLst>
                                        </p:cTn>
                                        <p:tgtEl>
                                          <p:spTgt spid="61"/>
                                        </p:tgtEl>
                                      </p:cBhvr>
                                      <p:to x="100000" y="100000"/>
                                    </p:animScale>
                                    <p:animScale>
                                      <p:cBhvr>
                                        <p:cTn id="94" dur="26">
                                          <p:stCondLst>
                                            <p:cond delay="1808"/>
                                          </p:stCondLst>
                                        </p:cTn>
                                        <p:tgtEl>
                                          <p:spTgt spid="61"/>
                                        </p:tgtEl>
                                      </p:cBhvr>
                                      <p:to x="100000" y="95000"/>
                                    </p:animScale>
                                    <p:animScale>
                                      <p:cBhvr>
                                        <p:cTn id="95" dur="166" decel="50000">
                                          <p:stCondLst>
                                            <p:cond delay="1834"/>
                                          </p:stCondLst>
                                        </p:cTn>
                                        <p:tgtEl>
                                          <p:spTgt spid="61"/>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wipe(down)">
                                      <p:cBhvr>
                                        <p:cTn id="98" dur="580">
                                          <p:stCondLst>
                                            <p:cond delay="0"/>
                                          </p:stCondLst>
                                        </p:cTn>
                                        <p:tgtEl>
                                          <p:spTgt spid="62"/>
                                        </p:tgtEl>
                                      </p:cBhvr>
                                    </p:animEffect>
                                    <p:anim calcmode="lin" valueType="num">
                                      <p:cBhvr>
                                        <p:cTn id="99"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04" dur="26">
                                          <p:stCondLst>
                                            <p:cond delay="650"/>
                                          </p:stCondLst>
                                        </p:cTn>
                                        <p:tgtEl>
                                          <p:spTgt spid="62"/>
                                        </p:tgtEl>
                                      </p:cBhvr>
                                      <p:to x="100000" y="60000"/>
                                    </p:animScale>
                                    <p:animScale>
                                      <p:cBhvr>
                                        <p:cTn id="105" dur="166" decel="50000">
                                          <p:stCondLst>
                                            <p:cond delay="676"/>
                                          </p:stCondLst>
                                        </p:cTn>
                                        <p:tgtEl>
                                          <p:spTgt spid="62"/>
                                        </p:tgtEl>
                                      </p:cBhvr>
                                      <p:to x="100000" y="100000"/>
                                    </p:animScale>
                                    <p:animScale>
                                      <p:cBhvr>
                                        <p:cTn id="106" dur="26">
                                          <p:stCondLst>
                                            <p:cond delay="1312"/>
                                          </p:stCondLst>
                                        </p:cTn>
                                        <p:tgtEl>
                                          <p:spTgt spid="62"/>
                                        </p:tgtEl>
                                      </p:cBhvr>
                                      <p:to x="100000" y="80000"/>
                                    </p:animScale>
                                    <p:animScale>
                                      <p:cBhvr>
                                        <p:cTn id="107" dur="166" decel="50000">
                                          <p:stCondLst>
                                            <p:cond delay="1338"/>
                                          </p:stCondLst>
                                        </p:cTn>
                                        <p:tgtEl>
                                          <p:spTgt spid="62"/>
                                        </p:tgtEl>
                                      </p:cBhvr>
                                      <p:to x="100000" y="100000"/>
                                    </p:animScale>
                                    <p:animScale>
                                      <p:cBhvr>
                                        <p:cTn id="108" dur="26">
                                          <p:stCondLst>
                                            <p:cond delay="1642"/>
                                          </p:stCondLst>
                                        </p:cTn>
                                        <p:tgtEl>
                                          <p:spTgt spid="62"/>
                                        </p:tgtEl>
                                      </p:cBhvr>
                                      <p:to x="100000" y="90000"/>
                                    </p:animScale>
                                    <p:animScale>
                                      <p:cBhvr>
                                        <p:cTn id="109" dur="166" decel="50000">
                                          <p:stCondLst>
                                            <p:cond delay="1668"/>
                                          </p:stCondLst>
                                        </p:cTn>
                                        <p:tgtEl>
                                          <p:spTgt spid="62"/>
                                        </p:tgtEl>
                                      </p:cBhvr>
                                      <p:to x="100000" y="100000"/>
                                    </p:animScale>
                                    <p:animScale>
                                      <p:cBhvr>
                                        <p:cTn id="110" dur="26">
                                          <p:stCondLst>
                                            <p:cond delay="1808"/>
                                          </p:stCondLst>
                                        </p:cTn>
                                        <p:tgtEl>
                                          <p:spTgt spid="62"/>
                                        </p:tgtEl>
                                      </p:cBhvr>
                                      <p:to x="100000" y="95000"/>
                                    </p:animScale>
                                    <p:animScale>
                                      <p:cBhvr>
                                        <p:cTn id="111" dur="166" decel="50000">
                                          <p:stCondLst>
                                            <p:cond delay="1834"/>
                                          </p:stCondLst>
                                        </p:cTn>
                                        <p:tgtEl>
                                          <p:spTgt spid="62"/>
                                        </p:tgtEl>
                                      </p:cBhvr>
                                      <p:to x="100000" y="100000"/>
                                    </p:animScale>
                                  </p:childTnLst>
                                </p:cTn>
                              </p:par>
                              <p:par>
                                <p:cTn id="112" presetID="26" presetClass="entr" presetSubtype="0"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down)">
                                      <p:cBhvr>
                                        <p:cTn id="114" dur="580">
                                          <p:stCondLst>
                                            <p:cond delay="0"/>
                                          </p:stCondLst>
                                        </p:cTn>
                                        <p:tgtEl>
                                          <p:spTgt spid="63"/>
                                        </p:tgtEl>
                                      </p:cBhvr>
                                    </p:animEffect>
                                    <p:anim calcmode="lin" valueType="num">
                                      <p:cBhvr>
                                        <p:cTn id="115"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20" dur="26">
                                          <p:stCondLst>
                                            <p:cond delay="650"/>
                                          </p:stCondLst>
                                        </p:cTn>
                                        <p:tgtEl>
                                          <p:spTgt spid="63"/>
                                        </p:tgtEl>
                                      </p:cBhvr>
                                      <p:to x="100000" y="60000"/>
                                    </p:animScale>
                                    <p:animScale>
                                      <p:cBhvr>
                                        <p:cTn id="121" dur="166" decel="50000">
                                          <p:stCondLst>
                                            <p:cond delay="676"/>
                                          </p:stCondLst>
                                        </p:cTn>
                                        <p:tgtEl>
                                          <p:spTgt spid="63"/>
                                        </p:tgtEl>
                                      </p:cBhvr>
                                      <p:to x="100000" y="100000"/>
                                    </p:animScale>
                                    <p:animScale>
                                      <p:cBhvr>
                                        <p:cTn id="122" dur="26">
                                          <p:stCondLst>
                                            <p:cond delay="1312"/>
                                          </p:stCondLst>
                                        </p:cTn>
                                        <p:tgtEl>
                                          <p:spTgt spid="63"/>
                                        </p:tgtEl>
                                      </p:cBhvr>
                                      <p:to x="100000" y="80000"/>
                                    </p:animScale>
                                    <p:animScale>
                                      <p:cBhvr>
                                        <p:cTn id="123" dur="166" decel="50000">
                                          <p:stCondLst>
                                            <p:cond delay="1338"/>
                                          </p:stCondLst>
                                        </p:cTn>
                                        <p:tgtEl>
                                          <p:spTgt spid="63"/>
                                        </p:tgtEl>
                                      </p:cBhvr>
                                      <p:to x="100000" y="100000"/>
                                    </p:animScale>
                                    <p:animScale>
                                      <p:cBhvr>
                                        <p:cTn id="124" dur="26">
                                          <p:stCondLst>
                                            <p:cond delay="1642"/>
                                          </p:stCondLst>
                                        </p:cTn>
                                        <p:tgtEl>
                                          <p:spTgt spid="63"/>
                                        </p:tgtEl>
                                      </p:cBhvr>
                                      <p:to x="100000" y="90000"/>
                                    </p:animScale>
                                    <p:animScale>
                                      <p:cBhvr>
                                        <p:cTn id="125" dur="166" decel="50000">
                                          <p:stCondLst>
                                            <p:cond delay="1668"/>
                                          </p:stCondLst>
                                        </p:cTn>
                                        <p:tgtEl>
                                          <p:spTgt spid="63"/>
                                        </p:tgtEl>
                                      </p:cBhvr>
                                      <p:to x="100000" y="100000"/>
                                    </p:animScale>
                                    <p:animScale>
                                      <p:cBhvr>
                                        <p:cTn id="126" dur="26">
                                          <p:stCondLst>
                                            <p:cond delay="1808"/>
                                          </p:stCondLst>
                                        </p:cTn>
                                        <p:tgtEl>
                                          <p:spTgt spid="63"/>
                                        </p:tgtEl>
                                      </p:cBhvr>
                                      <p:to x="100000" y="95000"/>
                                    </p:animScale>
                                    <p:animScale>
                                      <p:cBhvr>
                                        <p:cTn id="127"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1870169354"/>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40296" t="9541" r="12482" b="2955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31884" y="2346915"/>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3383912" y="2043890"/>
            <a:ext cx="1404112" cy="311836"/>
          </a:xfrm>
          <a:prstGeom prst="uturnArrow">
            <a:avLst>
              <a:gd name="adj1" fmla="val 3554"/>
              <a:gd name="adj2" fmla="val 14607"/>
              <a:gd name="adj3" fmla="val 25000"/>
              <a:gd name="adj4" fmla="val 50000"/>
              <a:gd name="adj5" fmla="val 1000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دیوار قرار گرفته در شمال بنا</a:t>
            </a:r>
            <a:endParaRPr lang="en-US" sz="1200" dirty="0">
              <a:solidFill>
                <a:schemeClr val="bg1"/>
              </a:solidFill>
              <a:cs typeface="2  Farnaz" pitchFamily="2" charset="-78"/>
            </a:endParaRPr>
          </a:p>
        </p:txBody>
      </p:sp>
      <p:sp>
        <p:nvSpPr>
          <p:cNvPr id="55" name="Right Arrow Callout 54"/>
          <p:cNvSpPr/>
          <p:nvPr/>
        </p:nvSpPr>
        <p:spPr>
          <a:xfrm>
            <a:off x="4386928" y="3006061"/>
            <a:ext cx="1553224" cy="1284589"/>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40152" y="3091615"/>
            <a:ext cx="2415638" cy="1811728"/>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sz="1200" dirty="0" smtClean="0">
                <a:cs typeface="2  Farnaz" pitchFamily="2" charset="-78"/>
              </a:rPr>
              <a:t>داغ رطوبت</a:t>
            </a:r>
            <a:endParaRPr lang="fa-IR" sz="1200" dirty="0">
              <a:cs typeface="2  Farnaz" pitchFamily="2" charset="-78"/>
            </a:endParaRPr>
          </a:p>
        </p:txBody>
      </p:sp>
      <p:sp>
        <p:nvSpPr>
          <p:cNvPr id="59" name="Rounded Rectangle 58"/>
          <p:cNvSpPr/>
          <p:nvPr/>
        </p:nvSpPr>
        <p:spPr>
          <a:xfrm>
            <a:off x="5846758" y="2199808"/>
            <a:ext cx="1721646" cy="739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100" dirty="0" smtClean="0">
                <a:cs typeface="2  Farnaz" pitchFamily="2" charset="-78"/>
              </a:rPr>
              <a:t>گسسته </a:t>
            </a:r>
            <a:r>
              <a:rPr lang="fa-IR" sz="1100" dirty="0">
                <a:cs typeface="2  Farnaz" pitchFamily="2" charset="-78"/>
              </a:rPr>
              <a:t>شدن بافت </a:t>
            </a:r>
            <a:r>
              <a:rPr lang="fa-IR" sz="1100" dirty="0" smtClean="0">
                <a:cs typeface="2  Farnaz" pitchFamily="2" charset="-78"/>
              </a:rPr>
              <a:t>آجرو</a:t>
            </a:r>
            <a:endParaRPr lang="fa-IR" sz="1100" dirty="0">
              <a:cs typeface="2  Farnaz" pitchFamily="2" charset="-78"/>
            </a:endParaRPr>
          </a:p>
          <a:p>
            <a:pPr algn="ctr">
              <a:defRPr/>
            </a:pPr>
            <a:r>
              <a:rPr lang="fa-IR" sz="1100" dirty="0">
                <a:cs typeface="2  Farnaz" pitchFamily="2" charset="-78"/>
              </a:rPr>
              <a:t>ملات در اثر </a:t>
            </a:r>
            <a:r>
              <a:rPr lang="fa-IR" sz="1100" dirty="0" smtClean="0">
                <a:cs typeface="2  Farnaz" pitchFamily="2" charset="-78"/>
              </a:rPr>
              <a:t>رطوبت</a:t>
            </a:r>
            <a:endParaRPr lang="fa-IR" sz="1100" dirty="0">
              <a:cs typeface="2  Farnaz" pitchFamily="2" charset="-78"/>
            </a:endParaRPr>
          </a:p>
          <a:p>
            <a:pPr algn="ctr">
              <a:defRPr/>
            </a:pPr>
            <a:r>
              <a:rPr lang="fa-IR" sz="1100" dirty="0" smtClean="0">
                <a:cs typeface="2  Farnaz" pitchFamily="2" charset="-78"/>
              </a:rPr>
              <a:t>تخریب تدریجی دیوار بنا</a:t>
            </a:r>
            <a:endParaRPr lang="fa-IR" sz="1100" dirty="0">
              <a:cs typeface="2  Farnaz" pitchFamily="2" charset="-78"/>
            </a:endParaRPr>
          </a:p>
        </p:txBody>
      </p:sp>
      <p:sp>
        <p:nvSpPr>
          <p:cNvPr id="60" name="Rounded Rectangle 59"/>
          <p:cNvSpPr/>
          <p:nvPr/>
        </p:nvSpPr>
        <p:spPr>
          <a:xfrm>
            <a:off x="5815759" y="1674671"/>
            <a:ext cx="1752645" cy="52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200" dirty="0" smtClean="0">
                <a:cs typeface="2  Farnaz" pitchFamily="2" charset="-78"/>
              </a:rPr>
              <a:t> </a:t>
            </a:r>
            <a:r>
              <a:rPr lang="fa-IR" sz="1200" dirty="0">
                <a:ln/>
                <a:latin typeface="Arial" pitchFamily="34" charset="0"/>
                <a:cs typeface="2  Farnaz" pitchFamily="2" charset="-78"/>
              </a:rPr>
              <a:t>عدم عایق کاری رطوبتی مناسب در مقابله </a:t>
            </a:r>
            <a:r>
              <a:rPr lang="fa-IR" sz="1200" dirty="0" smtClean="0">
                <a:ln/>
                <a:latin typeface="Arial" pitchFamily="34" charset="0"/>
                <a:cs typeface="2  Farnaz" pitchFamily="2" charset="-78"/>
              </a:rPr>
              <a:t>با</a:t>
            </a:r>
            <a:r>
              <a:rPr lang="fa-IR" sz="1200" dirty="0">
                <a:ln/>
                <a:latin typeface="Arial" pitchFamily="34" charset="0"/>
                <a:cs typeface="2  Farnaz" pitchFamily="2" charset="-78"/>
              </a:rPr>
              <a:t> رطوبت </a:t>
            </a:r>
            <a:endParaRPr lang="fa-IR" sz="1200" dirty="0">
              <a:cs typeface="2  Farnaz" pitchFamily="2" charset="-78"/>
            </a:endParaRPr>
          </a:p>
        </p:txBody>
      </p:sp>
      <p:sp>
        <p:nvSpPr>
          <p:cNvPr id="61" name="Rounded Rectangle 60"/>
          <p:cNvSpPr/>
          <p:nvPr/>
        </p:nvSpPr>
        <p:spPr>
          <a:xfrm>
            <a:off x="7583510" y="2199808"/>
            <a:ext cx="824480" cy="7396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49813" y="1132787"/>
            <a:ext cx="858177"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90964" y="1674671"/>
            <a:ext cx="817026" cy="52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 name="Freeform 2"/>
          <p:cNvSpPr/>
          <p:nvPr/>
        </p:nvSpPr>
        <p:spPr>
          <a:xfrm>
            <a:off x="5938787" y="3176337"/>
            <a:ext cx="2387066" cy="1645920"/>
          </a:xfrm>
          <a:custGeom>
            <a:avLst/>
            <a:gdLst>
              <a:gd name="connsiteX0" fmla="*/ 943276 w 2387066"/>
              <a:gd name="connsiteY0" fmla="*/ 1559292 h 1645920"/>
              <a:gd name="connsiteX1" fmla="*/ 779647 w 2387066"/>
              <a:gd name="connsiteY1" fmla="*/ 1578543 h 1645920"/>
              <a:gd name="connsiteX2" fmla="*/ 548640 w 2387066"/>
              <a:gd name="connsiteY2" fmla="*/ 1568918 h 1645920"/>
              <a:gd name="connsiteX3" fmla="*/ 481264 w 2387066"/>
              <a:gd name="connsiteY3" fmla="*/ 1501541 h 1645920"/>
              <a:gd name="connsiteX4" fmla="*/ 462013 w 2387066"/>
              <a:gd name="connsiteY4" fmla="*/ 1472665 h 1645920"/>
              <a:gd name="connsiteX5" fmla="*/ 433137 w 2387066"/>
              <a:gd name="connsiteY5" fmla="*/ 1414914 h 1645920"/>
              <a:gd name="connsiteX6" fmla="*/ 404261 w 2387066"/>
              <a:gd name="connsiteY6" fmla="*/ 1357162 h 1645920"/>
              <a:gd name="connsiteX7" fmla="*/ 375386 w 2387066"/>
              <a:gd name="connsiteY7" fmla="*/ 1337911 h 1645920"/>
              <a:gd name="connsiteX8" fmla="*/ 356135 w 2387066"/>
              <a:gd name="connsiteY8" fmla="*/ 1309036 h 1645920"/>
              <a:gd name="connsiteX9" fmla="*/ 327259 w 2387066"/>
              <a:gd name="connsiteY9" fmla="*/ 1289785 h 1645920"/>
              <a:gd name="connsiteX10" fmla="*/ 173255 w 2387066"/>
              <a:gd name="connsiteY10" fmla="*/ 1270535 h 1645920"/>
              <a:gd name="connsiteX11" fmla="*/ 125129 w 2387066"/>
              <a:gd name="connsiteY11" fmla="*/ 1232034 h 1645920"/>
              <a:gd name="connsiteX12" fmla="*/ 105878 w 2387066"/>
              <a:gd name="connsiteY12" fmla="*/ 1174282 h 1645920"/>
              <a:gd name="connsiteX13" fmla="*/ 96253 w 2387066"/>
              <a:gd name="connsiteY13" fmla="*/ 856648 h 1645920"/>
              <a:gd name="connsiteX14" fmla="*/ 77002 w 2387066"/>
              <a:gd name="connsiteY14" fmla="*/ 827772 h 1645920"/>
              <a:gd name="connsiteX15" fmla="*/ 48127 w 2387066"/>
              <a:gd name="connsiteY15" fmla="*/ 808522 h 1645920"/>
              <a:gd name="connsiteX16" fmla="*/ 9626 w 2387066"/>
              <a:gd name="connsiteY16" fmla="*/ 721895 h 1645920"/>
              <a:gd name="connsiteX17" fmla="*/ 0 w 2387066"/>
              <a:gd name="connsiteY17" fmla="*/ 693019 h 1645920"/>
              <a:gd name="connsiteX18" fmla="*/ 9626 w 2387066"/>
              <a:gd name="connsiteY18" fmla="*/ 481263 h 1645920"/>
              <a:gd name="connsiteX19" fmla="*/ 19251 w 2387066"/>
              <a:gd name="connsiteY19" fmla="*/ 452387 h 1645920"/>
              <a:gd name="connsiteX20" fmla="*/ 28876 w 2387066"/>
              <a:gd name="connsiteY20" fmla="*/ 413886 h 1645920"/>
              <a:gd name="connsiteX21" fmla="*/ 48127 w 2387066"/>
              <a:gd name="connsiteY21" fmla="*/ 385010 h 1645920"/>
              <a:gd name="connsiteX22" fmla="*/ 67377 w 2387066"/>
              <a:gd name="connsiteY22" fmla="*/ 346509 h 1645920"/>
              <a:gd name="connsiteX23" fmla="*/ 77002 w 2387066"/>
              <a:gd name="connsiteY23" fmla="*/ 317634 h 1645920"/>
              <a:gd name="connsiteX24" fmla="*/ 105878 w 2387066"/>
              <a:gd name="connsiteY24" fmla="*/ 298383 h 1645920"/>
              <a:gd name="connsiteX25" fmla="*/ 125129 w 2387066"/>
              <a:gd name="connsiteY25" fmla="*/ 269507 h 1645920"/>
              <a:gd name="connsiteX26" fmla="*/ 163630 w 2387066"/>
              <a:gd name="connsiteY26" fmla="*/ 250257 h 1645920"/>
              <a:gd name="connsiteX27" fmla="*/ 221381 w 2387066"/>
              <a:gd name="connsiteY27" fmla="*/ 221381 h 1645920"/>
              <a:gd name="connsiteX28" fmla="*/ 298384 w 2387066"/>
              <a:gd name="connsiteY28" fmla="*/ 182880 h 1645920"/>
              <a:gd name="connsiteX29" fmla="*/ 356135 w 2387066"/>
              <a:gd name="connsiteY29" fmla="*/ 163629 h 1645920"/>
              <a:gd name="connsiteX30" fmla="*/ 452388 w 2387066"/>
              <a:gd name="connsiteY30" fmla="*/ 134754 h 1645920"/>
              <a:gd name="connsiteX31" fmla="*/ 519765 w 2387066"/>
              <a:gd name="connsiteY31" fmla="*/ 144379 h 1645920"/>
              <a:gd name="connsiteX32" fmla="*/ 548640 w 2387066"/>
              <a:gd name="connsiteY32" fmla="*/ 173255 h 1645920"/>
              <a:gd name="connsiteX33" fmla="*/ 577516 w 2387066"/>
              <a:gd name="connsiteY33" fmla="*/ 192505 h 1645920"/>
              <a:gd name="connsiteX34" fmla="*/ 635268 w 2387066"/>
              <a:gd name="connsiteY34" fmla="*/ 211756 h 1645920"/>
              <a:gd name="connsiteX35" fmla="*/ 712270 w 2387066"/>
              <a:gd name="connsiteY35" fmla="*/ 192505 h 1645920"/>
              <a:gd name="connsiteX36" fmla="*/ 760396 w 2387066"/>
              <a:gd name="connsiteY36" fmla="*/ 144379 h 1645920"/>
              <a:gd name="connsiteX37" fmla="*/ 789272 w 2387066"/>
              <a:gd name="connsiteY37" fmla="*/ 134754 h 1645920"/>
              <a:gd name="connsiteX38" fmla="*/ 895150 w 2387066"/>
              <a:gd name="connsiteY38" fmla="*/ 115503 h 1645920"/>
              <a:gd name="connsiteX39" fmla="*/ 924026 w 2387066"/>
              <a:gd name="connsiteY39" fmla="*/ 125128 h 1645920"/>
              <a:gd name="connsiteX40" fmla="*/ 962527 w 2387066"/>
              <a:gd name="connsiteY40" fmla="*/ 182880 h 1645920"/>
              <a:gd name="connsiteX41" fmla="*/ 981777 w 2387066"/>
              <a:gd name="connsiteY41" fmla="*/ 250257 h 1645920"/>
              <a:gd name="connsiteX42" fmla="*/ 972152 w 2387066"/>
              <a:gd name="connsiteY42" fmla="*/ 327259 h 1645920"/>
              <a:gd name="connsiteX43" fmla="*/ 981777 w 2387066"/>
              <a:gd name="connsiteY43" fmla="*/ 356135 h 1645920"/>
              <a:gd name="connsiteX44" fmla="*/ 1010653 w 2387066"/>
              <a:gd name="connsiteY44" fmla="*/ 365760 h 1645920"/>
              <a:gd name="connsiteX45" fmla="*/ 1251285 w 2387066"/>
              <a:gd name="connsiteY45" fmla="*/ 356135 h 1645920"/>
              <a:gd name="connsiteX46" fmla="*/ 1280160 w 2387066"/>
              <a:gd name="connsiteY46" fmla="*/ 346509 h 1645920"/>
              <a:gd name="connsiteX47" fmla="*/ 1386038 w 2387066"/>
              <a:gd name="connsiteY47" fmla="*/ 288758 h 1645920"/>
              <a:gd name="connsiteX48" fmla="*/ 1405289 w 2387066"/>
              <a:gd name="connsiteY48" fmla="*/ 259882 h 1645920"/>
              <a:gd name="connsiteX49" fmla="*/ 1434165 w 2387066"/>
              <a:gd name="connsiteY49" fmla="*/ 240631 h 1645920"/>
              <a:gd name="connsiteX50" fmla="*/ 1453415 w 2387066"/>
              <a:gd name="connsiteY50" fmla="*/ 182880 h 1645920"/>
              <a:gd name="connsiteX51" fmla="*/ 1443790 w 2387066"/>
              <a:gd name="connsiteY51" fmla="*/ 134754 h 1645920"/>
              <a:gd name="connsiteX52" fmla="*/ 1424539 w 2387066"/>
              <a:gd name="connsiteY52" fmla="*/ 77002 h 1645920"/>
              <a:gd name="connsiteX53" fmla="*/ 1434165 w 2387066"/>
              <a:gd name="connsiteY53" fmla="*/ 19250 h 1645920"/>
              <a:gd name="connsiteX54" fmla="*/ 1511167 w 2387066"/>
              <a:gd name="connsiteY54" fmla="*/ 0 h 1645920"/>
              <a:gd name="connsiteX55" fmla="*/ 1626670 w 2387066"/>
              <a:gd name="connsiteY55" fmla="*/ 9625 h 1645920"/>
              <a:gd name="connsiteX56" fmla="*/ 1684421 w 2387066"/>
              <a:gd name="connsiteY56" fmla="*/ 48126 h 1645920"/>
              <a:gd name="connsiteX57" fmla="*/ 1713297 w 2387066"/>
              <a:gd name="connsiteY57" fmla="*/ 67377 h 1645920"/>
              <a:gd name="connsiteX58" fmla="*/ 1780674 w 2387066"/>
              <a:gd name="connsiteY58" fmla="*/ 105878 h 1645920"/>
              <a:gd name="connsiteX59" fmla="*/ 1819175 w 2387066"/>
              <a:gd name="connsiteY59" fmla="*/ 115503 h 1645920"/>
              <a:gd name="connsiteX60" fmla="*/ 1857676 w 2387066"/>
              <a:gd name="connsiteY60" fmla="*/ 105878 h 1645920"/>
              <a:gd name="connsiteX61" fmla="*/ 1915428 w 2387066"/>
              <a:gd name="connsiteY61" fmla="*/ 67377 h 1645920"/>
              <a:gd name="connsiteX62" fmla="*/ 2030931 w 2387066"/>
              <a:gd name="connsiteY62" fmla="*/ 96252 h 1645920"/>
              <a:gd name="connsiteX63" fmla="*/ 2088682 w 2387066"/>
              <a:gd name="connsiteY63" fmla="*/ 154004 h 1645920"/>
              <a:gd name="connsiteX64" fmla="*/ 2117558 w 2387066"/>
              <a:gd name="connsiteY64" fmla="*/ 288758 h 1645920"/>
              <a:gd name="connsiteX65" fmla="*/ 2127184 w 2387066"/>
              <a:gd name="connsiteY65" fmla="*/ 346509 h 1645920"/>
              <a:gd name="connsiteX66" fmla="*/ 2146434 w 2387066"/>
              <a:gd name="connsiteY66" fmla="*/ 375385 h 1645920"/>
              <a:gd name="connsiteX67" fmla="*/ 2194560 w 2387066"/>
              <a:gd name="connsiteY67" fmla="*/ 452387 h 1645920"/>
              <a:gd name="connsiteX68" fmla="*/ 2223436 w 2387066"/>
              <a:gd name="connsiteY68" fmla="*/ 442762 h 1645920"/>
              <a:gd name="connsiteX69" fmla="*/ 2261937 w 2387066"/>
              <a:gd name="connsiteY69" fmla="*/ 385010 h 1645920"/>
              <a:gd name="connsiteX70" fmla="*/ 2300438 w 2387066"/>
              <a:gd name="connsiteY70" fmla="*/ 394636 h 1645920"/>
              <a:gd name="connsiteX71" fmla="*/ 2319689 w 2387066"/>
              <a:gd name="connsiteY71" fmla="*/ 423511 h 1645920"/>
              <a:gd name="connsiteX72" fmla="*/ 2358190 w 2387066"/>
              <a:gd name="connsiteY72" fmla="*/ 510139 h 1645920"/>
              <a:gd name="connsiteX73" fmla="*/ 2367815 w 2387066"/>
              <a:gd name="connsiteY73" fmla="*/ 577516 h 1645920"/>
              <a:gd name="connsiteX74" fmla="*/ 2387066 w 2387066"/>
              <a:gd name="connsiteY74" fmla="*/ 635267 h 1645920"/>
              <a:gd name="connsiteX75" fmla="*/ 2377440 w 2387066"/>
              <a:gd name="connsiteY75" fmla="*/ 702644 h 1645920"/>
              <a:gd name="connsiteX76" fmla="*/ 2358190 w 2387066"/>
              <a:gd name="connsiteY76" fmla="*/ 731520 h 1645920"/>
              <a:gd name="connsiteX77" fmla="*/ 2261937 w 2387066"/>
              <a:gd name="connsiteY77" fmla="*/ 818147 h 1645920"/>
              <a:gd name="connsiteX78" fmla="*/ 2175310 w 2387066"/>
              <a:gd name="connsiteY78" fmla="*/ 847023 h 1645920"/>
              <a:gd name="connsiteX79" fmla="*/ 2146434 w 2387066"/>
              <a:gd name="connsiteY79" fmla="*/ 856648 h 1645920"/>
              <a:gd name="connsiteX80" fmla="*/ 1934678 w 2387066"/>
              <a:gd name="connsiteY80" fmla="*/ 856648 h 1645920"/>
              <a:gd name="connsiteX81" fmla="*/ 1905802 w 2387066"/>
              <a:gd name="connsiteY81" fmla="*/ 914400 h 1645920"/>
              <a:gd name="connsiteX82" fmla="*/ 1925053 w 2387066"/>
              <a:gd name="connsiteY82" fmla="*/ 972151 h 1645920"/>
              <a:gd name="connsiteX83" fmla="*/ 1963554 w 2387066"/>
              <a:gd name="connsiteY83" fmla="*/ 1039528 h 1645920"/>
              <a:gd name="connsiteX84" fmla="*/ 1973179 w 2387066"/>
              <a:gd name="connsiteY84" fmla="*/ 1068404 h 1645920"/>
              <a:gd name="connsiteX85" fmla="*/ 1963554 w 2387066"/>
              <a:gd name="connsiteY85" fmla="*/ 1116530 h 1645920"/>
              <a:gd name="connsiteX86" fmla="*/ 1896177 w 2387066"/>
              <a:gd name="connsiteY86" fmla="*/ 1145406 h 1645920"/>
              <a:gd name="connsiteX87" fmla="*/ 1828800 w 2387066"/>
              <a:gd name="connsiteY87" fmla="*/ 1126156 h 1645920"/>
              <a:gd name="connsiteX88" fmla="*/ 1790299 w 2387066"/>
              <a:gd name="connsiteY88" fmla="*/ 1116530 h 1645920"/>
              <a:gd name="connsiteX89" fmla="*/ 1761424 w 2387066"/>
              <a:gd name="connsiteY89" fmla="*/ 1097280 h 1645920"/>
              <a:gd name="connsiteX90" fmla="*/ 1713297 w 2387066"/>
              <a:gd name="connsiteY90" fmla="*/ 1078029 h 1645920"/>
              <a:gd name="connsiteX91" fmla="*/ 1655546 w 2387066"/>
              <a:gd name="connsiteY91" fmla="*/ 1029903 h 1645920"/>
              <a:gd name="connsiteX92" fmla="*/ 1607419 w 2387066"/>
              <a:gd name="connsiteY92" fmla="*/ 1001027 h 1645920"/>
              <a:gd name="connsiteX93" fmla="*/ 1559293 w 2387066"/>
              <a:gd name="connsiteY93" fmla="*/ 991402 h 1645920"/>
              <a:gd name="connsiteX94" fmla="*/ 1501541 w 2387066"/>
              <a:gd name="connsiteY94" fmla="*/ 972151 h 1645920"/>
              <a:gd name="connsiteX95" fmla="*/ 1328287 w 2387066"/>
              <a:gd name="connsiteY95" fmla="*/ 981777 h 1645920"/>
              <a:gd name="connsiteX96" fmla="*/ 1289786 w 2387066"/>
              <a:gd name="connsiteY96" fmla="*/ 1001027 h 1645920"/>
              <a:gd name="connsiteX97" fmla="*/ 1251285 w 2387066"/>
              <a:gd name="connsiteY97" fmla="*/ 1010652 h 1645920"/>
              <a:gd name="connsiteX98" fmla="*/ 1193533 w 2387066"/>
              <a:gd name="connsiteY98" fmla="*/ 1029903 h 1645920"/>
              <a:gd name="connsiteX99" fmla="*/ 1135781 w 2387066"/>
              <a:gd name="connsiteY99" fmla="*/ 1068404 h 1645920"/>
              <a:gd name="connsiteX100" fmla="*/ 1097280 w 2387066"/>
              <a:gd name="connsiteY100" fmla="*/ 1078029 h 1645920"/>
              <a:gd name="connsiteX101" fmla="*/ 1039529 w 2387066"/>
              <a:gd name="connsiteY101" fmla="*/ 1087655 h 1645920"/>
              <a:gd name="connsiteX102" fmla="*/ 1010653 w 2387066"/>
              <a:gd name="connsiteY102" fmla="*/ 1097280 h 1645920"/>
              <a:gd name="connsiteX103" fmla="*/ 1010653 w 2387066"/>
              <a:gd name="connsiteY103" fmla="*/ 1203158 h 1645920"/>
              <a:gd name="connsiteX104" fmla="*/ 1039529 w 2387066"/>
              <a:gd name="connsiteY104" fmla="*/ 1232034 h 1645920"/>
              <a:gd name="connsiteX105" fmla="*/ 1078030 w 2387066"/>
              <a:gd name="connsiteY105" fmla="*/ 1289785 h 1645920"/>
              <a:gd name="connsiteX106" fmla="*/ 1068405 w 2387066"/>
              <a:gd name="connsiteY106" fmla="*/ 1328286 h 1645920"/>
              <a:gd name="connsiteX107" fmla="*/ 1001028 w 2387066"/>
              <a:gd name="connsiteY107" fmla="*/ 1386038 h 1645920"/>
              <a:gd name="connsiteX108" fmla="*/ 991402 w 2387066"/>
              <a:gd name="connsiteY108" fmla="*/ 1414914 h 1645920"/>
              <a:gd name="connsiteX109" fmla="*/ 972152 w 2387066"/>
              <a:gd name="connsiteY109" fmla="*/ 1443789 h 1645920"/>
              <a:gd name="connsiteX110" fmla="*/ 981777 w 2387066"/>
              <a:gd name="connsiteY110" fmla="*/ 1491916 h 1645920"/>
              <a:gd name="connsiteX111" fmla="*/ 1010653 w 2387066"/>
              <a:gd name="connsiteY111" fmla="*/ 1549667 h 1645920"/>
              <a:gd name="connsiteX112" fmla="*/ 1010653 w 2387066"/>
              <a:gd name="connsiteY112" fmla="*/ 1636295 h 1645920"/>
              <a:gd name="connsiteX113" fmla="*/ 981777 w 2387066"/>
              <a:gd name="connsiteY113" fmla="*/ 1645920 h 1645920"/>
              <a:gd name="connsiteX114" fmla="*/ 866274 w 2387066"/>
              <a:gd name="connsiteY114" fmla="*/ 1626669 h 1645920"/>
              <a:gd name="connsiteX115" fmla="*/ 837398 w 2387066"/>
              <a:gd name="connsiteY115" fmla="*/ 1617044 h 1645920"/>
              <a:gd name="connsiteX116" fmla="*/ 808522 w 2387066"/>
              <a:gd name="connsiteY116" fmla="*/ 1597794 h 1645920"/>
              <a:gd name="connsiteX117" fmla="*/ 702645 w 2387066"/>
              <a:gd name="connsiteY117" fmla="*/ 1549667 h 1645920"/>
              <a:gd name="connsiteX118" fmla="*/ 683394 w 2387066"/>
              <a:gd name="connsiteY118" fmla="*/ 1578543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387066" h="1645920">
                <a:moveTo>
                  <a:pt x="943276" y="1559292"/>
                </a:moveTo>
                <a:cubicBezTo>
                  <a:pt x="888207" y="1568471"/>
                  <a:pt x="836616" y="1578543"/>
                  <a:pt x="779647" y="1578543"/>
                </a:cubicBezTo>
                <a:cubicBezTo>
                  <a:pt x="702578" y="1578543"/>
                  <a:pt x="625642" y="1572126"/>
                  <a:pt x="548640" y="1568918"/>
                </a:cubicBezTo>
                <a:cubicBezTo>
                  <a:pt x="497816" y="1551975"/>
                  <a:pt x="525393" y="1567734"/>
                  <a:pt x="481264" y="1501541"/>
                </a:cubicBezTo>
                <a:lnTo>
                  <a:pt x="462013" y="1472665"/>
                </a:lnTo>
                <a:cubicBezTo>
                  <a:pt x="437820" y="1400084"/>
                  <a:pt x="470455" y="1489549"/>
                  <a:pt x="433137" y="1414914"/>
                </a:cubicBezTo>
                <a:cubicBezTo>
                  <a:pt x="417478" y="1383596"/>
                  <a:pt x="431849" y="1384751"/>
                  <a:pt x="404261" y="1357162"/>
                </a:cubicBezTo>
                <a:cubicBezTo>
                  <a:pt x="396081" y="1348982"/>
                  <a:pt x="385011" y="1344328"/>
                  <a:pt x="375386" y="1337911"/>
                </a:cubicBezTo>
                <a:cubicBezTo>
                  <a:pt x="368969" y="1328286"/>
                  <a:pt x="364315" y="1317216"/>
                  <a:pt x="356135" y="1309036"/>
                </a:cubicBezTo>
                <a:cubicBezTo>
                  <a:pt x="347955" y="1300856"/>
                  <a:pt x="337606" y="1294959"/>
                  <a:pt x="327259" y="1289785"/>
                </a:cubicBezTo>
                <a:cubicBezTo>
                  <a:pt x="285707" y="1269009"/>
                  <a:pt x="197133" y="1272372"/>
                  <a:pt x="173255" y="1270535"/>
                </a:cubicBezTo>
                <a:cubicBezTo>
                  <a:pt x="141943" y="1260097"/>
                  <a:pt x="140272" y="1266106"/>
                  <a:pt x="125129" y="1232034"/>
                </a:cubicBezTo>
                <a:cubicBezTo>
                  <a:pt x="116888" y="1213491"/>
                  <a:pt x="105878" y="1174282"/>
                  <a:pt x="105878" y="1174282"/>
                </a:cubicBezTo>
                <a:cubicBezTo>
                  <a:pt x="102670" y="1068404"/>
                  <a:pt x="105050" y="962209"/>
                  <a:pt x="96253" y="856648"/>
                </a:cubicBezTo>
                <a:cubicBezTo>
                  <a:pt x="95292" y="845120"/>
                  <a:pt x="85182" y="835952"/>
                  <a:pt x="77002" y="827772"/>
                </a:cubicBezTo>
                <a:cubicBezTo>
                  <a:pt x="68822" y="819592"/>
                  <a:pt x="57752" y="814939"/>
                  <a:pt x="48127" y="808522"/>
                </a:cubicBezTo>
                <a:cubicBezTo>
                  <a:pt x="17619" y="762761"/>
                  <a:pt x="32535" y="790623"/>
                  <a:pt x="9626" y="721895"/>
                </a:cubicBezTo>
                <a:lnTo>
                  <a:pt x="0" y="693019"/>
                </a:lnTo>
                <a:cubicBezTo>
                  <a:pt x="3209" y="622434"/>
                  <a:pt x="3991" y="551696"/>
                  <a:pt x="9626" y="481263"/>
                </a:cubicBezTo>
                <a:cubicBezTo>
                  <a:pt x="10435" y="471149"/>
                  <a:pt x="16464" y="462143"/>
                  <a:pt x="19251" y="452387"/>
                </a:cubicBezTo>
                <a:cubicBezTo>
                  <a:pt x="22885" y="439667"/>
                  <a:pt x="23665" y="426045"/>
                  <a:pt x="28876" y="413886"/>
                </a:cubicBezTo>
                <a:cubicBezTo>
                  <a:pt x="33433" y="403253"/>
                  <a:pt x="42388" y="395054"/>
                  <a:pt x="48127" y="385010"/>
                </a:cubicBezTo>
                <a:cubicBezTo>
                  <a:pt x="55246" y="372552"/>
                  <a:pt x="61725" y="359697"/>
                  <a:pt x="67377" y="346509"/>
                </a:cubicBezTo>
                <a:cubicBezTo>
                  <a:pt x="71374" y="337184"/>
                  <a:pt x="70664" y="325556"/>
                  <a:pt x="77002" y="317634"/>
                </a:cubicBezTo>
                <a:cubicBezTo>
                  <a:pt x="84229" y="308601"/>
                  <a:pt x="96253" y="304800"/>
                  <a:pt x="105878" y="298383"/>
                </a:cubicBezTo>
                <a:cubicBezTo>
                  <a:pt x="112295" y="288758"/>
                  <a:pt x="116242" y="276913"/>
                  <a:pt x="125129" y="269507"/>
                </a:cubicBezTo>
                <a:cubicBezTo>
                  <a:pt x="136152" y="260321"/>
                  <a:pt x="151172" y="257376"/>
                  <a:pt x="163630" y="250257"/>
                </a:cubicBezTo>
                <a:cubicBezTo>
                  <a:pt x="215877" y="220402"/>
                  <a:pt x="168438" y="239029"/>
                  <a:pt x="221381" y="221381"/>
                </a:cubicBezTo>
                <a:cubicBezTo>
                  <a:pt x="259906" y="195697"/>
                  <a:pt x="246577" y="201719"/>
                  <a:pt x="298384" y="182880"/>
                </a:cubicBezTo>
                <a:cubicBezTo>
                  <a:pt x="317454" y="175945"/>
                  <a:pt x="337985" y="172704"/>
                  <a:pt x="356135" y="163629"/>
                </a:cubicBezTo>
                <a:cubicBezTo>
                  <a:pt x="412092" y="135651"/>
                  <a:pt x="380483" y="146738"/>
                  <a:pt x="452388" y="134754"/>
                </a:cubicBezTo>
                <a:cubicBezTo>
                  <a:pt x="474847" y="137962"/>
                  <a:pt x="498701" y="135953"/>
                  <a:pt x="519765" y="144379"/>
                </a:cubicBezTo>
                <a:cubicBezTo>
                  <a:pt x="532403" y="149434"/>
                  <a:pt x="538183" y="164541"/>
                  <a:pt x="548640" y="173255"/>
                </a:cubicBezTo>
                <a:cubicBezTo>
                  <a:pt x="557527" y="180661"/>
                  <a:pt x="566945" y="187807"/>
                  <a:pt x="577516" y="192505"/>
                </a:cubicBezTo>
                <a:cubicBezTo>
                  <a:pt x="596059" y="200746"/>
                  <a:pt x="635268" y="211756"/>
                  <a:pt x="635268" y="211756"/>
                </a:cubicBezTo>
                <a:cubicBezTo>
                  <a:pt x="637662" y="211277"/>
                  <a:pt x="702406" y="200396"/>
                  <a:pt x="712270" y="192505"/>
                </a:cubicBezTo>
                <a:cubicBezTo>
                  <a:pt x="776438" y="141170"/>
                  <a:pt x="683393" y="182879"/>
                  <a:pt x="760396" y="144379"/>
                </a:cubicBezTo>
                <a:cubicBezTo>
                  <a:pt x="769471" y="139842"/>
                  <a:pt x="779516" y="137541"/>
                  <a:pt x="789272" y="134754"/>
                </a:cubicBezTo>
                <a:cubicBezTo>
                  <a:pt x="834662" y="121785"/>
                  <a:pt x="840609" y="123294"/>
                  <a:pt x="895150" y="115503"/>
                </a:cubicBezTo>
                <a:cubicBezTo>
                  <a:pt x="904775" y="118711"/>
                  <a:pt x="916852" y="117954"/>
                  <a:pt x="924026" y="125128"/>
                </a:cubicBezTo>
                <a:cubicBezTo>
                  <a:pt x="940386" y="141488"/>
                  <a:pt x="962527" y="182880"/>
                  <a:pt x="962527" y="182880"/>
                </a:cubicBezTo>
                <a:cubicBezTo>
                  <a:pt x="967066" y="196497"/>
                  <a:pt x="981777" y="238171"/>
                  <a:pt x="981777" y="250257"/>
                </a:cubicBezTo>
                <a:cubicBezTo>
                  <a:pt x="981777" y="276124"/>
                  <a:pt x="975360" y="301592"/>
                  <a:pt x="972152" y="327259"/>
                </a:cubicBezTo>
                <a:cubicBezTo>
                  <a:pt x="975360" y="336884"/>
                  <a:pt x="974603" y="348961"/>
                  <a:pt x="981777" y="356135"/>
                </a:cubicBezTo>
                <a:cubicBezTo>
                  <a:pt x="988951" y="363309"/>
                  <a:pt x="1000507" y="365760"/>
                  <a:pt x="1010653" y="365760"/>
                </a:cubicBezTo>
                <a:cubicBezTo>
                  <a:pt x="1090928" y="365760"/>
                  <a:pt x="1171074" y="359343"/>
                  <a:pt x="1251285" y="356135"/>
                </a:cubicBezTo>
                <a:cubicBezTo>
                  <a:pt x="1260910" y="352926"/>
                  <a:pt x="1270924" y="350707"/>
                  <a:pt x="1280160" y="346509"/>
                </a:cubicBezTo>
                <a:cubicBezTo>
                  <a:pt x="1348793" y="315312"/>
                  <a:pt x="1340829" y="318896"/>
                  <a:pt x="1386038" y="288758"/>
                </a:cubicBezTo>
                <a:cubicBezTo>
                  <a:pt x="1392455" y="279133"/>
                  <a:pt x="1397109" y="268062"/>
                  <a:pt x="1405289" y="259882"/>
                </a:cubicBezTo>
                <a:cubicBezTo>
                  <a:pt x="1413469" y="251702"/>
                  <a:pt x="1428034" y="250441"/>
                  <a:pt x="1434165" y="240631"/>
                </a:cubicBezTo>
                <a:cubicBezTo>
                  <a:pt x="1444919" y="223424"/>
                  <a:pt x="1453415" y="182880"/>
                  <a:pt x="1453415" y="182880"/>
                </a:cubicBezTo>
                <a:cubicBezTo>
                  <a:pt x="1450207" y="166838"/>
                  <a:pt x="1448095" y="150537"/>
                  <a:pt x="1443790" y="134754"/>
                </a:cubicBezTo>
                <a:cubicBezTo>
                  <a:pt x="1438451" y="115177"/>
                  <a:pt x="1424539" y="77002"/>
                  <a:pt x="1424539" y="77002"/>
                </a:cubicBezTo>
                <a:cubicBezTo>
                  <a:pt x="1427748" y="57751"/>
                  <a:pt x="1419578" y="32216"/>
                  <a:pt x="1434165" y="19250"/>
                </a:cubicBezTo>
                <a:cubicBezTo>
                  <a:pt x="1453939" y="1673"/>
                  <a:pt x="1511167" y="0"/>
                  <a:pt x="1511167" y="0"/>
                </a:cubicBezTo>
                <a:cubicBezTo>
                  <a:pt x="1549668" y="3208"/>
                  <a:pt x="1589445" y="-715"/>
                  <a:pt x="1626670" y="9625"/>
                </a:cubicBezTo>
                <a:cubicBezTo>
                  <a:pt x="1648962" y="15817"/>
                  <a:pt x="1665171" y="35292"/>
                  <a:pt x="1684421" y="48126"/>
                </a:cubicBezTo>
                <a:lnTo>
                  <a:pt x="1713297" y="67377"/>
                </a:lnTo>
                <a:cubicBezTo>
                  <a:pt x="1737230" y="83332"/>
                  <a:pt x="1752766" y="95413"/>
                  <a:pt x="1780674" y="105878"/>
                </a:cubicBezTo>
                <a:cubicBezTo>
                  <a:pt x="1793060" y="110523"/>
                  <a:pt x="1806341" y="112295"/>
                  <a:pt x="1819175" y="115503"/>
                </a:cubicBezTo>
                <a:cubicBezTo>
                  <a:pt x="1832009" y="112295"/>
                  <a:pt x="1846190" y="112441"/>
                  <a:pt x="1857676" y="105878"/>
                </a:cubicBezTo>
                <a:cubicBezTo>
                  <a:pt x="1958615" y="48199"/>
                  <a:pt x="1825274" y="97427"/>
                  <a:pt x="1915428" y="67377"/>
                </a:cubicBezTo>
                <a:cubicBezTo>
                  <a:pt x="1975481" y="74049"/>
                  <a:pt x="1993040" y="62571"/>
                  <a:pt x="2030931" y="96252"/>
                </a:cubicBezTo>
                <a:cubicBezTo>
                  <a:pt x="2051279" y="114339"/>
                  <a:pt x="2088682" y="154004"/>
                  <a:pt x="2088682" y="154004"/>
                </a:cubicBezTo>
                <a:cubicBezTo>
                  <a:pt x="2101831" y="206596"/>
                  <a:pt x="2106630" y="223193"/>
                  <a:pt x="2117558" y="288758"/>
                </a:cubicBezTo>
                <a:cubicBezTo>
                  <a:pt x="2120767" y="308008"/>
                  <a:pt x="2121012" y="327995"/>
                  <a:pt x="2127184" y="346509"/>
                </a:cubicBezTo>
                <a:cubicBezTo>
                  <a:pt x="2130842" y="357483"/>
                  <a:pt x="2141736" y="364814"/>
                  <a:pt x="2146434" y="375385"/>
                </a:cubicBezTo>
                <a:cubicBezTo>
                  <a:pt x="2180194" y="451345"/>
                  <a:pt x="2142615" y="417757"/>
                  <a:pt x="2194560" y="452387"/>
                </a:cubicBezTo>
                <a:cubicBezTo>
                  <a:pt x="2204185" y="449179"/>
                  <a:pt x="2216262" y="449936"/>
                  <a:pt x="2223436" y="442762"/>
                </a:cubicBezTo>
                <a:cubicBezTo>
                  <a:pt x="2239796" y="426402"/>
                  <a:pt x="2261937" y="385010"/>
                  <a:pt x="2261937" y="385010"/>
                </a:cubicBezTo>
                <a:cubicBezTo>
                  <a:pt x="2274771" y="388219"/>
                  <a:pt x="2289431" y="387298"/>
                  <a:pt x="2300438" y="394636"/>
                </a:cubicBezTo>
                <a:cubicBezTo>
                  <a:pt x="2310063" y="401053"/>
                  <a:pt x="2313950" y="413467"/>
                  <a:pt x="2319689" y="423511"/>
                </a:cubicBezTo>
                <a:cubicBezTo>
                  <a:pt x="2337671" y="454979"/>
                  <a:pt x="2344442" y="475769"/>
                  <a:pt x="2358190" y="510139"/>
                </a:cubicBezTo>
                <a:cubicBezTo>
                  <a:pt x="2361398" y="532598"/>
                  <a:pt x="2362714" y="555410"/>
                  <a:pt x="2367815" y="577516"/>
                </a:cubicBezTo>
                <a:cubicBezTo>
                  <a:pt x="2372378" y="597288"/>
                  <a:pt x="2387066" y="635267"/>
                  <a:pt x="2387066" y="635267"/>
                </a:cubicBezTo>
                <a:cubicBezTo>
                  <a:pt x="2383857" y="657726"/>
                  <a:pt x="2383959" y="680914"/>
                  <a:pt x="2377440" y="702644"/>
                </a:cubicBezTo>
                <a:cubicBezTo>
                  <a:pt x="2374116" y="713724"/>
                  <a:pt x="2365875" y="722874"/>
                  <a:pt x="2358190" y="731520"/>
                </a:cubicBezTo>
                <a:cubicBezTo>
                  <a:pt x="2343835" y="747669"/>
                  <a:pt x="2289961" y="804135"/>
                  <a:pt x="2261937" y="818147"/>
                </a:cubicBezTo>
                <a:cubicBezTo>
                  <a:pt x="2261928" y="818152"/>
                  <a:pt x="2189753" y="842209"/>
                  <a:pt x="2175310" y="847023"/>
                </a:cubicBezTo>
                <a:lnTo>
                  <a:pt x="2146434" y="856648"/>
                </a:lnTo>
                <a:cubicBezTo>
                  <a:pt x="2098147" y="852934"/>
                  <a:pt x="1989395" y="836751"/>
                  <a:pt x="1934678" y="856648"/>
                </a:cubicBezTo>
                <a:cubicBezTo>
                  <a:pt x="1920525" y="861795"/>
                  <a:pt x="1909680" y="902766"/>
                  <a:pt x="1905802" y="914400"/>
                </a:cubicBezTo>
                <a:cubicBezTo>
                  <a:pt x="1912219" y="933650"/>
                  <a:pt x="1917517" y="953311"/>
                  <a:pt x="1925053" y="972151"/>
                </a:cubicBezTo>
                <a:cubicBezTo>
                  <a:pt x="1958807" y="1056533"/>
                  <a:pt x="1928823" y="970064"/>
                  <a:pt x="1963554" y="1039528"/>
                </a:cubicBezTo>
                <a:cubicBezTo>
                  <a:pt x="1968091" y="1048603"/>
                  <a:pt x="1969971" y="1058779"/>
                  <a:pt x="1973179" y="1068404"/>
                </a:cubicBezTo>
                <a:cubicBezTo>
                  <a:pt x="1969971" y="1084446"/>
                  <a:pt x="1971671" y="1102326"/>
                  <a:pt x="1963554" y="1116530"/>
                </a:cubicBezTo>
                <a:cubicBezTo>
                  <a:pt x="1952475" y="1135918"/>
                  <a:pt x="1912963" y="1141210"/>
                  <a:pt x="1896177" y="1145406"/>
                </a:cubicBezTo>
                <a:lnTo>
                  <a:pt x="1828800" y="1126156"/>
                </a:lnTo>
                <a:cubicBezTo>
                  <a:pt x="1816037" y="1122675"/>
                  <a:pt x="1802458" y="1121741"/>
                  <a:pt x="1790299" y="1116530"/>
                </a:cubicBezTo>
                <a:cubicBezTo>
                  <a:pt x="1779667" y="1111973"/>
                  <a:pt x="1771771" y="1102453"/>
                  <a:pt x="1761424" y="1097280"/>
                </a:cubicBezTo>
                <a:cubicBezTo>
                  <a:pt x="1745970" y="1089553"/>
                  <a:pt x="1729339" y="1084446"/>
                  <a:pt x="1713297" y="1078029"/>
                </a:cubicBezTo>
                <a:cubicBezTo>
                  <a:pt x="1681501" y="1046234"/>
                  <a:pt x="1691277" y="1052235"/>
                  <a:pt x="1655546" y="1029903"/>
                </a:cubicBezTo>
                <a:cubicBezTo>
                  <a:pt x="1639681" y="1019987"/>
                  <a:pt x="1624789" y="1007975"/>
                  <a:pt x="1607419" y="1001027"/>
                </a:cubicBezTo>
                <a:cubicBezTo>
                  <a:pt x="1592229" y="994951"/>
                  <a:pt x="1575076" y="995707"/>
                  <a:pt x="1559293" y="991402"/>
                </a:cubicBezTo>
                <a:cubicBezTo>
                  <a:pt x="1539716" y="986063"/>
                  <a:pt x="1501541" y="972151"/>
                  <a:pt x="1501541" y="972151"/>
                </a:cubicBezTo>
                <a:cubicBezTo>
                  <a:pt x="1443790" y="975360"/>
                  <a:pt x="1385597" y="973962"/>
                  <a:pt x="1328287" y="981777"/>
                </a:cubicBezTo>
                <a:cubicBezTo>
                  <a:pt x="1314070" y="983716"/>
                  <a:pt x="1303221" y="995989"/>
                  <a:pt x="1289786" y="1001027"/>
                </a:cubicBezTo>
                <a:cubicBezTo>
                  <a:pt x="1277400" y="1005672"/>
                  <a:pt x="1263956" y="1006851"/>
                  <a:pt x="1251285" y="1010652"/>
                </a:cubicBezTo>
                <a:cubicBezTo>
                  <a:pt x="1231849" y="1016483"/>
                  <a:pt x="1193533" y="1029903"/>
                  <a:pt x="1193533" y="1029903"/>
                </a:cubicBezTo>
                <a:cubicBezTo>
                  <a:pt x="1174282" y="1042737"/>
                  <a:pt x="1158227" y="1062793"/>
                  <a:pt x="1135781" y="1068404"/>
                </a:cubicBezTo>
                <a:cubicBezTo>
                  <a:pt x="1122947" y="1071612"/>
                  <a:pt x="1110252" y="1075435"/>
                  <a:pt x="1097280" y="1078029"/>
                </a:cubicBezTo>
                <a:cubicBezTo>
                  <a:pt x="1078143" y="1081857"/>
                  <a:pt x="1058580" y="1083421"/>
                  <a:pt x="1039529" y="1087655"/>
                </a:cubicBezTo>
                <a:cubicBezTo>
                  <a:pt x="1029625" y="1089856"/>
                  <a:pt x="1020278" y="1094072"/>
                  <a:pt x="1010653" y="1097280"/>
                </a:cubicBezTo>
                <a:cubicBezTo>
                  <a:pt x="996746" y="1139002"/>
                  <a:pt x="989832" y="1145901"/>
                  <a:pt x="1010653" y="1203158"/>
                </a:cubicBezTo>
                <a:cubicBezTo>
                  <a:pt x="1015305" y="1215951"/>
                  <a:pt x="1031172" y="1221289"/>
                  <a:pt x="1039529" y="1232034"/>
                </a:cubicBezTo>
                <a:cubicBezTo>
                  <a:pt x="1053733" y="1250296"/>
                  <a:pt x="1078030" y="1289785"/>
                  <a:pt x="1078030" y="1289785"/>
                </a:cubicBezTo>
                <a:cubicBezTo>
                  <a:pt x="1074822" y="1302619"/>
                  <a:pt x="1075416" y="1317068"/>
                  <a:pt x="1068405" y="1328286"/>
                </a:cubicBezTo>
                <a:cubicBezTo>
                  <a:pt x="1051734" y="1354960"/>
                  <a:pt x="1025877" y="1369471"/>
                  <a:pt x="1001028" y="1386038"/>
                </a:cubicBezTo>
                <a:cubicBezTo>
                  <a:pt x="997819" y="1395663"/>
                  <a:pt x="995940" y="1405839"/>
                  <a:pt x="991402" y="1414914"/>
                </a:cubicBezTo>
                <a:cubicBezTo>
                  <a:pt x="986229" y="1425261"/>
                  <a:pt x="973587" y="1432311"/>
                  <a:pt x="972152" y="1443789"/>
                </a:cubicBezTo>
                <a:cubicBezTo>
                  <a:pt x="970123" y="1460023"/>
                  <a:pt x="977809" y="1476044"/>
                  <a:pt x="981777" y="1491916"/>
                </a:cubicBezTo>
                <a:cubicBezTo>
                  <a:pt x="989747" y="1523795"/>
                  <a:pt x="991833" y="1521437"/>
                  <a:pt x="1010653" y="1549667"/>
                </a:cubicBezTo>
                <a:cubicBezTo>
                  <a:pt x="1021196" y="1581298"/>
                  <a:pt x="1032050" y="1598849"/>
                  <a:pt x="1010653" y="1636295"/>
                </a:cubicBezTo>
                <a:cubicBezTo>
                  <a:pt x="1005619" y="1645104"/>
                  <a:pt x="991402" y="1642712"/>
                  <a:pt x="981777" y="1645920"/>
                </a:cubicBezTo>
                <a:cubicBezTo>
                  <a:pt x="943276" y="1639503"/>
                  <a:pt x="904548" y="1634324"/>
                  <a:pt x="866274" y="1626669"/>
                </a:cubicBezTo>
                <a:cubicBezTo>
                  <a:pt x="856325" y="1624679"/>
                  <a:pt x="846473" y="1621581"/>
                  <a:pt x="837398" y="1617044"/>
                </a:cubicBezTo>
                <a:cubicBezTo>
                  <a:pt x="827051" y="1611871"/>
                  <a:pt x="818678" y="1603333"/>
                  <a:pt x="808522" y="1597794"/>
                </a:cubicBezTo>
                <a:cubicBezTo>
                  <a:pt x="740886" y="1560902"/>
                  <a:pt x="752225" y="1566194"/>
                  <a:pt x="702645" y="1549667"/>
                </a:cubicBezTo>
                <a:cubicBezTo>
                  <a:pt x="692004" y="1581587"/>
                  <a:pt x="703165" y="1578543"/>
                  <a:pt x="683394" y="1578543"/>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68079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1)">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80">
                                          <p:stCondLst>
                                            <p:cond delay="0"/>
                                          </p:stCondLst>
                                        </p:cTn>
                                        <p:tgtEl>
                                          <p:spTgt spid="58"/>
                                        </p:tgtEl>
                                      </p:cBhvr>
                                    </p:animEffect>
                                    <p:anim calcmode="lin" valueType="num">
                                      <p:cBhvr>
                                        <p:cTn id="4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5" dur="26">
                                          <p:stCondLst>
                                            <p:cond delay="650"/>
                                          </p:stCondLst>
                                        </p:cTn>
                                        <p:tgtEl>
                                          <p:spTgt spid="58"/>
                                        </p:tgtEl>
                                      </p:cBhvr>
                                      <p:to x="100000" y="60000"/>
                                    </p:animScale>
                                    <p:animScale>
                                      <p:cBhvr>
                                        <p:cTn id="46" dur="166" decel="50000">
                                          <p:stCondLst>
                                            <p:cond delay="676"/>
                                          </p:stCondLst>
                                        </p:cTn>
                                        <p:tgtEl>
                                          <p:spTgt spid="58"/>
                                        </p:tgtEl>
                                      </p:cBhvr>
                                      <p:to x="100000" y="100000"/>
                                    </p:animScale>
                                    <p:animScale>
                                      <p:cBhvr>
                                        <p:cTn id="47" dur="26">
                                          <p:stCondLst>
                                            <p:cond delay="1312"/>
                                          </p:stCondLst>
                                        </p:cTn>
                                        <p:tgtEl>
                                          <p:spTgt spid="58"/>
                                        </p:tgtEl>
                                      </p:cBhvr>
                                      <p:to x="100000" y="80000"/>
                                    </p:animScale>
                                    <p:animScale>
                                      <p:cBhvr>
                                        <p:cTn id="48" dur="166" decel="50000">
                                          <p:stCondLst>
                                            <p:cond delay="1338"/>
                                          </p:stCondLst>
                                        </p:cTn>
                                        <p:tgtEl>
                                          <p:spTgt spid="58"/>
                                        </p:tgtEl>
                                      </p:cBhvr>
                                      <p:to x="100000" y="100000"/>
                                    </p:animScale>
                                    <p:animScale>
                                      <p:cBhvr>
                                        <p:cTn id="49" dur="26">
                                          <p:stCondLst>
                                            <p:cond delay="1642"/>
                                          </p:stCondLst>
                                        </p:cTn>
                                        <p:tgtEl>
                                          <p:spTgt spid="58"/>
                                        </p:tgtEl>
                                      </p:cBhvr>
                                      <p:to x="100000" y="90000"/>
                                    </p:animScale>
                                    <p:animScale>
                                      <p:cBhvr>
                                        <p:cTn id="50" dur="166" decel="50000">
                                          <p:stCondLst>
                                            <p:cond delay="1668"/>
                                          </p:stCondLst>
                                        </p:cTn>
                                        <p:tgtEl>
                                          <p:spTgt spid="58"/>
                                        </p:tgtEl>
                                      </p:cBhvr>
                                      <p:to x="100000" y="100000"/>
                                    </p:animScale>
                                    <p:animScale>
                                      <p:cBhvr>
                                        <p:cTn id="51" dur="26">
                                          <p:stCondLst>
                                            <p:cond delay="1808"/>
                                          </p:stCondLst>
                                        </p:cTn>
                                        <p:tgtEl>
                                          <p:spTgt spid="58"/>
                                        </p:tgtEl>
                                      </p:cBhvr>
                                      <p:to x="100000" y="95000"/>
                                    </p:animScale>
                                    <p:animScale>
                                      <p:cBhvr>
                                        <p:cTn id="52" dur="166" decel="50000">
                                          <p:stCondLst>
                                            <p:cond delay="1834"/>
                                          </p:stCondLst>
                                        </p:cTn>
                                        <p:tgtEl>
                                          <p:spTgt spid="5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80">
                                          <p:stCondLst>
                                            <p:cond delay="0"/>
                                          </p:stCondLst>
                                        </p:cTn>
                                        <p:tgtEl>
                                          <p:spTgt spid="59"/>
                                        </p:tgtEl>
                                      </p:cBhvr>
                                    </p:animEffect>
                                    <p:anim calcmode="lin" valueType="num">
                                      <p:cBhvr>
                                        <p:cTn id="56"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1" dur="26">
                                          <p:stCondLst>
                                            <p:cond delay="650"/>
                                          </p:stCondLst>
                                        </p:cTn>
                                        <p:tgtEl>
                                          <p:spTgt spid="59"/>
                                        </p:tgtEl>
                                      </p:cBhvr>
                                      <p:to x="100000" y="60000"/>
                                    </p:animScale>
                                    <p:animScale>
                                      <p:cBhvr>
                                        <p:cTn id="62" dur="166" decel="50000">
                                          <p:stCondLst>
                                            <p:cond delay="676"/>
                                          </p:stCondLst>
                                        </p:cTn>
                                        <p:tgtEl>
                                          <p:spTgt spid="59"/>
                                        </p:tgtEl>
                                      </p:cBhvr>
                                      <p:to x="100000" y="100000"/>
                                    </p:animScale>
                                    <p:animScale>
                                      <p:cBhvr>
                                        <p:cTn id="63" dur="26">
                                          <p:stCondLst>
                                            <p:cond delay="1312"/>
                                          </p:stCondLst>
                                        </p:cTn>
                                        <p:tgtEl>
                                          <p:spTgt spid="59"/>
                                        </p:tgtEl>
                                      </p:cBhvr>
                                      <p:to x="100000" y="80000"/>
                                    </p:animScale>
                                    <p:animScale>
                                      <p:cBhvr>
                                        <p:cTn id="64" dur="166" decel="50000">
                                          <p:stCondLst>
                                            <p:cond delay="1338"/>
                                          </p:stCondLst>
                                        </p:cTn>
                                        <p:tgtEl>
                                          <p:spTgt spid="59"/>
                                        </p:tgtEl>
                                      </p:cBhvr>
                                      <p:to x="100000" y="100000"/>
                                    </p:animScale>
                                    <p:animScale>
                                      <p:cBhvr>
                                        <p:cTn id="65" dur="26">
                                          <p:stCondLst>
                                            <p:cond delay="1642"/>
                                          </p:stCondLst>
                                        </p:cTn>
                                        <p:tgtEl>
                                          <p:spTgt spid="59"/>
                                        </p:tgtEl>
                                      </p:cBhvr>
                                      <p:to x="100000" y="90000"/>
                                    </p:animScale>
                                    <p:animScale>
                                      <p:cBhvr>
                                        <p:cTn id="66" dur="166" decel="50000">
                                          <p:stCondLst>
                                            <p:cond delay="1668"/>
                                          </p:stCondLst>
                                        </p:cTn>
                                        <p:tgtEl>
                                          <p:spTgt spid="59"/>
                                        </p:tgtEl>
                                      </p:cBhvr>
                                      <p:to x="100000" y="100000"/>
                                    </p:animScale>
                                    <p:animScale>
                                      <p:cBhvr>
                                        <p:cTn id="67" dur="26">
                                          <p:stCondLst>
                                            <p:cond delay="1808"/>
                                          </p:stCondLst>
                                        </p:cTn>
                                        <p:tgtEl>
                                          <p:spTgt spid="59"/>
                                        </p:tgtEl>
                                      </p:cBhvr>
                                      <p:to x="100000" y="95000"/>
                                    </p:animScale>
                                    <p:animScale>
                                      <p:cBhvr>
                                        <p:cTn id="68" dur="166" decel="50000">
                                          <p:stCondLst>
                                            <p:cond delay="1834"/>
                                          </p:stCondLst>
                                        </p:cTn>
                                        <p:tgtEl>
                                          <p:spTgt spid="5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down)">
                                      <p:cBhvr>
                                        <p:cTn id="71" dur="580">
                                          <p:stCondLst>
                                            <p:cond delay="0"/>
                                          </p:stCondLst>
                                        </p:cTn>
                                        <p:tgtEl>
                                          <p:spTgt spid="60"/>
                                        </p:tgtEl>
                                      </p:cBhvr>
                                    </p:animEffect>
                                    <p:anim calcmode="lin" valueType="num">
                                      <p:cBhvr>
                                        <p:cTn id="72"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7" dur="26">
                                          <p:stCondLst>
                                            <p:cond delay="650"/>
                                          </p:stCondLst>
                                        </p:cTn>
                                        <p:tgtEl>
                                          <p:spTgt spid="60"/>
                                        </p:tgtEl>
                                      </p:cBhvr>
                                      <p:to x="100000" y="60000"/>
                                    </p:animScale>
                                    <p:animScale>
                                      <p:cBhvr>
                                        <p:cTn id="78" dur="166" decel="50000">
                                          <p:stCondLst>
                                            <p:cond delay="676"/>
                                          </p:stCondLst>
                                        </p:cTn>
                                        <p:tgtEl>
                                          <p:spTgt spid="60"/>
                                        </p:tgtEl>
                                      </p:cBhvr>
                                      <p:to x="100000" y="100000"/>
                                    </p:animScale>
                                    <p:animScale>
                                      <p:cBhvr>
                                        <p:cTn id="79" dur="26">
                                          <p:stCondLst>
                                            <p:cond delay="1312"/>
                                          </p:stCondLst>
                                        </p:cTn>
                                        <p:tgtEl>
                                          <p:spTgt spid="60"/>
                                        </p:tgtEl>
                                      </p:cBhvr>
                                      <p:to x="100000" y="80000"/>
                                    </p:animScale>
                                    <p:animScale>
                                      <p:cBhvr>
                                        <p:cTn id="80" dur="166" decel="50000">
                                          <p:stCondLst>
                                            <p:cond delay="1338"/>
                                          </p:stCondLst>
                                        </p:cTn>
                                        <p:tgtEl>
                                          <p:spTgt spid="60"/>
                                        </p:tgtEl>
                                      </p:cBhvr>
                                      <p:to x="100000" y="100000"/>
                                    </p:animScale>
                                    <p:animScale>
                                      <p:cBhvr>
                                        <p:cTn id="81" dur="26">
                                          <p:stCondLst>
                                            <p:cond delay="1642"/>
                                          </p:stCondLst>
                                        </p:cTn>
                                        <p:tgtEl>
                                          <p:spTgt spid="60"/>
                                        </p:tgtEl>
                                      </p:cBhvr>
                                      <p:to x="100000" y="90000"/>
                                    </p:animScale>
                                    <p:animScale>
                                      <p:cBhvr>
                                        <p:cTn id="82" dur="166" decel="50000">
                                          <p:stCondLst>
                                            <p:cond delay="1668"/>
                                          </p:stCondLst>
                                        </p:cTn>
                                        <p:tgtEl>
                                          <p:spTgt spid="60"/>
                                        </p:tgtEl>
                                      </p:cBhvr>
                                      <p:to x="100000" y="100000"/>
                                    </p:animScale>
                                    <p:animScale>
                                      <p:cBhvr>
                                        <p:cTn id="83" dur="26">
                                          <p:stCondLst>
                                            <p:cond delay="1808"/>
                                          </p:stCondLst>
                                        </p:cTn>
                                        <p:tgtEl>
                                          <p:spTgt spid="60"/>
                                        </p:tgtEl>
                                      </p:cBhvr>
                                      <p:to x="100000" y="95000"/>
                                    </p:animScale>
                                    <p:animScale>
                                      <p:cBhvr>
                                        <p:cTn id="84" dur="166" decel="50000">
                                          <p:stCondLst>
                                            <p:cond delay="1834"/>
                                          </p:stCondLst>
                                        </p:cTn>
                                        <p:tgtEl>
                                          <p:spTgt spid="6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80">
                                          <p:stCondLst>
                                            <p:cond delay="0"/>
                                          </p:stCondLst>
                                        </p:cTn>
                                        <p:tgtEl>
                                          <p:spTgt spid="61"/>
                                        </p:tgtEl>
                                      </p:cBhvr>
                                    </p:animEffect>
                                    <p:anim calcmode="lin" valueType="num">
                                      <p:cBhvr>
                                        <p:cTn id="8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3" dur="26">
                                          <p:stCondLst>
                                            <p:cond delay="650"/>
                                          </p:stCondLst>
                                        </p:cTn>
                                        <p:tgtEl>
                                          <p:spTgt spid="61"/>
                                        </p:tgtEl>
                                      </p:cBhvr>
                                      <p:to x="100000" y="60000"/>
                                    </p:animScale>
                                    <p:animScale>
                                      <p:cBhvr>
                                        <p:cTn id="94" dur="166" decel="50000">
                                          <p:stCondLst>
                                            <p:cond delay="676"/>
                                          </p:stCondLst>
                                        </p:cTn>
                                        <p:tgtEl>
                                          <p:spTgt spid="61"/>
                                        </p:tgtEl>
                                      </p:cBhvr>
                                      <p:to x="100000" y="100000"/>
                                    </p:animScale>
                                    <p:animScale>
                                      <p:cBhvr>
                                        <p:cTn id="95" dur="26">
                                          <p:stCondLst>
                                            <p:cond delay="1312"/>
                                          </p:stCondLst>
                                        </p:cTn>
                                        <p:tgtEl>
                                          <p:spTgt spid="61"/>
                                        </p:tgtEl>
                                      </p:cBhvr>
                                      <p:to x="100000" y="80000"/>
                                    </p:animScale>
                                    <p:animScale>
                                      <p:cBhvr>
                                        <p:cTn id="96" dur="166" decel="50000">
                                          <p:stCondLst>
                                            <p:cond delay="1338"/>
                                          </p:stCondLst>
                                        </p:cTn>
                                        <p:tgtEl>
                                          <p:spTgt spid="61"/>
                                        </p:tgtEl>
                                      </p:cBhvr>
                                      <p:to x="100000" y="100000"/>
                                    </p:animScale>
                                    <p:animScale>
                                      <p:cBhvr>
                                        <p:cTn id="97" dur="26">
                                          <p:stCondLst>
                                            <p:cond delay="1642"/>
                                          </p:stCondLst>
                                        </p:cTn>
                                        <p:tgtEl>
                                          <p:spTgt spid="61"/>
                                        </p:tgtEl>
                                      </p:cBhvr>
                                      <p:to x="100000" y="90000"/>
                                    </p:animScale>
                                    <p:animScale>
                                      <p:cBhvr>
                                        <p:cTn id="98" dur="166" decel="50000">
                                          <p:stCondLst>
                                            <p:cond delay="1668"/>
                                          </p:stCondLst>
                                        </p:cTn>
                                        <p:tgtEl>
                                          <p:spTgt spid="61"/>
                                        </p:tgtEl>
                                      </p:cBhvr>
                                      <p:to x="100000" y="100000"/>
                                    </p:animScale>
                                    <p:animScale>
                                      <p:cBhvr>
                                        <p:cTn id="99" dur="26">
                                          <p:stCondLst>
                                            <p:cond delay="1808"/>
                                          </p:stCondLst>
                                        </p:cTn>
                                        <p:tgtEl>
                                          <p:spTgt spid="61"/>
                                        </p:tgtEl>
                                      </p:cBhvr>
                                      <p:to x="100000" y="95000"/>
                                    </p:animScale>
                                    <p:animScale>
                                      <p:cBhvr>
                                        <p:cTn id="100" dur="166" decel="50000">
                                          <p:stCondLst>
                                            <p:cond delay="1834"/>
                                          </p:stCondLst>
                                        </p:cTn>
                                        <p:tgtEl>
                                          <p:spTgt spid="61"/>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wipe(down)">
                                      <p:cBhvr>
                                        <p:cTn id="103" dur="580">
                                          <p:stCondLst>
                                            <p:cond delay="0"/>
                                          </p:stCondLst>
                                        </p:cTn>
                                        <p:tgtEl>
                                          <p:spTgt spid="62"/>
                                        </p:tgtEl>
                                      </p:cBhvr>
                                    </p:animEffect>
                                    <p:anim calcmode="lin" valueType="num">
                                      <p:cBhvr>
                                        <p:cTn id="10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09" dur="26">
                                          <p:stCondLst>
                                            <p:cond delay="650"/>
                                          </p:stCondLst>
                                        </p:cTn>
                                        <p:tgtEl>
                                          <p:spTgt spid="62"/>
                                        </p:tgtEl>
                                      </p:cBhvr>
                                      <p:to x="100000" y="60000"/>
                                    </p:animScale>
                                    <p:animScale>
                                      <p:cBhvr>
                                        <p:cTn id="110" dur="166" decel="50000">
                                          <p:stCondLst>
                                            <p:cond delay="676"/>
                                          </p:stCondLst>
                                        </p:cTn>
                                        <p:tgtEl>
                                          <p:spTgt spid="62"/>
                                        </p:tgtEl>
                                      </p:cBhvr>
                                      <p:to x="100000" y="100000"/>
                                    </p:animScale>
                                    <p:animScale>
                                      <p:cBhvr>
                                        <p:cTn id="111" dur="26">
                                          <p:stCondLst>
                                            <p:cond delay="1312"/>
                                          </p:stCondLst>
                                        </p:cTn>
                                        <p:tgtEl>
                                          <p:spTgt spid="62"/>
                                        </p:tgtEl>
                                      </p:cBhvr>
                                      <p:to x="100000" y="80000"/>
                                    </p:animScale>
                                    <p:animScale>
                                      <p:cBhvr>
                                        <p:cTn id="112" dur="166" decel="50000">
                                          <p:stCondLst>
                                            <p:cond delay="1338"/>
                                          </p:stCondLst>
                                        </p:cTn>
                                        <p:tgtEl>
                                          <p:spTgt spid="62"/>
                                        </p:tgtEl>
                                      </p:cBhvr>
                                      <p:to x="100000" y="100000"/>
                                    </p:animScale>
                                    <p:animScale>
                                      <p:cBhvr>
                                        <p:cTn id="113" dur="26">
                                          <p:stCondLst>
                                            <p:cond delay="1642"/>
                                          </p:stCondLst>
                                        </p:cTn>
                                        <p:tgtEl>
                                          <p:spTgt spid="62"/>
                                        </p:tgtEl>
                                      </p:cBhvr>
                                      <p:to x="100000" y="90000"/>
                                    </p:animScale>
                                    <p:animScale>
                                      <p:cBhvr>
                                        <p:cTn id="114" dur="166" decel="50000">
                                          <p:stCondLst>
                                            <p:cond delay="1668"/>
                                          </p:stCondLst>
                                        </p:cTn>
                                        <p:tgtEl>
                                          <p:spTgt spid="62"/>
                                        </p:tgtEl>
                                      </p:cBhvr>
                                      <p:to x="100000" y="100000"/>
                                    </p:animScale>
                                    <p:animScale>
                                      <p:cBhvr>
                                        <p:cTn id="115" dur="26">
                                          <p:stCondLst>
                                            <p:cond delay="1808"/>
                                          </p:stCondLst>
                                        </p:cTn>
                                        <p:tgtEl>
                                          <p:spTgt spid="62"/>
                                        </p:tgtEl>
                                      </p:cBhvr>
                                      <p:to x="100000" y="95000"/>
                                    </p:animScale>
                                    <p:animScale>
                                      <p:cBhvr>
                                        <p:cTn id="116" dur="166" decel="50000">
                                          <p:stCondLst>
                                            <p:cond delay="1834"/>
                                          </p:stCondLst>
                                        </p:cTn>
                                        <p:tgtEl>
                                          <p:spTgt spid="6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down)">
                                      <p:cBhvr>
                                        <p:cTn id="119" dur="580">
                                          <p:stCondLst>
                                            <p:cond delay="0"/>
                                          </p:stCondLst>
                                        </p:cTn>
                                        <p:tgtEl>
                                          <p:spTgt spid="63"/>
                                        </p:tgtEl>
                                      </p:cBhvr>
                                    </p:animEffect>
                                    <p:anim calcmode="lin" valueType="num">
                                      <p:cBhvr>
                                        <p:cTn id="1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25" dur="26">
                                          <p:stCondLst>
                                            <p:cond delay="650"/>
                                          </p:stCondLst>
                                        </p:cTn>
                                        <p:tgtEl>
                                          <p:spTgt spid="63"/>
                                        </p:tgtEl>
                                      </p:cBhvr>
                                      <p:to x="100000" y="60000"/>
                                    </p:animScale>
                                    <p:animScale>
                                      <p:cBhvr>
                                        <p:cTn id="126" dur="166" decel="50000">
                                          <p:stCondLst>
                                            <p:cond delay="676"/>
                                          </p:stCondLst>
                                        </p:cTn>
                                        <p:tgtEl>
                                          <p:spTgt spid="63"/>
                                        </p:tgtEl>
                                      </p:cBhvr>
                                      <p:to x="100000" y="100000"/>
                                    </p:animScale>
                                    <p:animScale>
                                      <p:cBhvr>
                                        <p:cTn id="127" dur="26">
                                          <p:stCondLst>
                                            <p:cond delay="1312"/>
                                          </p:stCondLst>
                                        </p:cTn>
                                        <p:tgtEl>
                                          <p:spTgt spid="63"/>
                                        </p:tgtEl>
                                      </p:cBhvr>
                                      <p:to x="100000" y="80000"/>
                                    </p:animScale>
                                    <p:animScale>
                                      <p:cBhvr>
                                        <p:cTn id="128" dur="166" decel="50000">
                                          <p:stCondLst>
                                            <p:cond delay="1338"/>
                                          </p:stCondLst>
                                        </p:cTn>
                                        <p:tgtEl>
                                          <p:spTgt spid="63"/>
                                        </p:tgtEl>
                                      </p:cBhvr>
                                      <p:to x="100000" y="100000"/>
                                    </p:animScale>
                                    <p:animScale>
                                      <p:cBhvr>
                                        <p:cTn id="129" dur="26">
                                          <p:stCondLst>
                                            <p:cond delay="1642"/>
                                          </p:stCondLst>
                                        </p:cTn>
                                        <p:tgtEl>
                                          <p:spTgt spid="63"/>
                                        </p:tgtEl>
                                      </p:cBhvr>
                                      <p:to x="100000" y="90000"/>
                                    </p:animScale>
                                    <p:animScale>
                                      <p:cBhvr>
                                        <p:cTn id="130" dur="166" decel="50000">
                                          <p:stCondLst>
                                            <p:cond delay="1668"/>
                                          </p:stCondLst>
                                        </p:cTn>
                                        <p:tgtEl>
                                          <p:spTgt spid="63"/>
                                        </p:tgtEl>
                                      </p:cBhvr>
                                      <p:to x="100000" y="100000"/>
                                    </p:animScale>
                                    <p:animScale>
                                      <p:cBhvr>
                                        <p:cTn id="131" dur="26">
                                          <p:stCondLst>
                                            <p:cond delay="1808"/>
                                          </p:stCondLst>
                                        </p:cTn>
                                        <p:tgtEl>
                                          <p:spTgt spid="63"/>
                                        </p:tgtEl>
                                      </p:cBhvr>
                                      <p:to x="100000" y="95000"/>
                                    </p:animScale>
                                    <p:animScale>
                                      <p:cBhvr>
                                        <p:cTn id="132"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3921746074"/>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40296" t="9541" r="12482" b="2955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612025" y="2346915"/>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3864052" y="2043890"/>
            <a:ext cx="923971" cy="303025"/>
          </a:xfrm>
          <a:prstGeom prst="uturnArrow">
            <a:avLst>
              <a:gd name="adj1" fmla="val 3554"/>
              <a:gd name="adj2" fmla="val 14607"/>
              <a:gd name="adj3" fmla="val 25000"/>
              <a:gd name="adj4" fmla="val 50000"/>
              <a:gd name="adj5" fmla="val 1000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وضو خانه مسجد جامع</a:t>
            </a:r>
            <a:endParaRPr lang="en-US" sz="1200" dirty="0">
              <a:solidFill>
                <a:schemeClr val="bg1"/>
              </a:solidFill>
              <a:cs typeface="2  Farnaz" pitchFamily="2" charset="-78"/>
            </a:endParaRPr>
          </a:p>
        </p:txBody>
      </p:sp>
      <p:sp>
        <p:nvSpPr>
          <p:cNvPr id="55" name="Right Arrow Callout 54"/>
          <p:cNvSpPr/>
          <p:nvPr/>
        </p:nvSpPr>
        <p:spPr>
          <a:xfrm>
            <a:off x="4386928" y="2821395"/>
            <a:ext cx="1553224" cy="1284589"/>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40152" y="3091615"/>
            <a:ext cx="2415637" cy="1811728"/>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815758" y="1132786"/>
            <a:ext cx="1752645" cy="64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rtl="1"/>
            <a:r>
              <a:rPr lang="fa-IR" sz="1200" dirty="0">
                <a:cs typeface="2  Farnaz" pitchFamily="2" charset="-78"/>
              </a:rPr>
              <a:t>رطوبت بالا رونده و نیز رطوبت نفوذ کرده از سقف </a:t>
            </a:r>
            <a:r>
              <a:rPr lang="fa-IR" sz="1200" dirty="0" smtClean="0">
                <a:cs typeface="2  Farnaz" pitchFamily="2" charset="-78"/>
              </a:rPr>
              <a:t>بنا</a:t>
            </a:r>
            <a:endParaRPr lang="fa-IR" sz="1200" dirty="0">
              <a:cs typeface="2  Farnaz" pitchFamily="2" charset="-78"/>
            </a:endParaRPr>
          </a:p>
        </p:txBody>
      </p:sp>
      <p:sp>
        <p:nvSpPr>
          <p:cNvPr id="59" name="Rounded Rectangle 58"/>
          <p:cNvSpPr/>
          <p:nvPr/>
        </p:nvSpPr>
        <p:spPr>
          <a:xfrm>
            <a:off x="5812667" y="2499742"/>
            <a:ext cx="1721646" cy="439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تخریب تدریجی دیوار بنا</a:t>
            </a:r>
            <a:endParaRPr lang="fa-IR" sz="1400" dirty="0">
              <a:cs typeface="2  Farnaz" pitchFamily="2" charset="-78"/>
            </a:endParaRPr>
          </a:p>
        </p:txBody>
      </p:sp>
      <p:sp>
        <p:nvSpPr>
          <p:cNvPr id="60" name="Rounded Rectangle 59"/>
          <p:cNvSpPr/>
          <p:nvPr/>
        </p:nvSpPr>
        <p:spPr>
          <a:xfrm>
            <a:off x="5815759" y="1779662"/>
            <a:ext cx="1752645" cy="687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400" dirty="0">
                <a:ln/>
                <a:latin typeface="Arial" pitchFamily="34" charset="0"/>
                <a:cs typeface="2  Farnaz" pitchFamily="2" charset="-78"/>
              </a:rPr>
              <a:t>عدم عایق کاری رطوبتی مناسب در مقابله با </a:t>
            </a:r>
            <a:r>
              <a:rPr lang="fa-IR" sz="1400" dirty="0" smtClean="0">
                <a:ln/>
                <a:latin typeface="Arial" pitchFamily="34" charset="0"/>
                <a:cs typeface="2  Farnaz" pitchFamily="2" charset="-78"/>
              </a:rPr>
              <a:t>رطوبت</a:t>
            </a:r>
            <a:endParaRPr lang="fa-IR" sz="1400" dirty="0">
              <a:cs typeface="2  Farnaz" pitchFamily="2" charset="-78"/>
            </a:endParaRPr>
          </a:p>
        </p:txBody>
      </p:sp>
      <p:sp>
        <p:nvSpPr>
          <p:cNvPr id="61" name="Rounded Rectangle 60"/>
          <p:cNvSpPr/>
          <p:nvPr/>
        </p:nvSpPr>
        <p:spPr>
          <a:xfrm>
            <a:off x="7583510" y="2499742"/>
            <a:ext cx="824480" cy="43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49813" y="1132787"/>
            <a:ext cx="858177" cy="646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49812" y="1779662"/>
            <a:ext cx="858178" cy="687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5" name="Pie 4"/>
          <p:cNvSpPr/>
          <p:nvPr/>
        </p:nvSpPr>
        <p:spPr>
          <a:xfrm>
            <a:off x="6156175" y="3091614"/>
            <a:ext cx="1676011" cy="556741"/>
          </a:xfrm>
          <a:prstGeom prst="pie">
            <a:avLst>
              <a:gd name="adj1" fmla="val 9732565"/>
              <a:gd name="adj2" fmla="val 67959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Up Arrow 7"/>
          <p:cNvSpPr/>
          <p:nvPr/>
        </p:nvSpPr>
        <p:spPr>
          <a:xfrm rot="20869999">
            <a:off x="6769802" y="3437261"/>
            <a:ext cx="260612" cy="648072"/>
          </a:xfrm>
          <a:prstGeom prst="upArrow">
            <a:avLst>
              <a:gd name="adj1" fmla="val 20497"/>
              <a:gd name="adj2" fmla="val 417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0706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down)">
                                      <p:cBhvr>
                                        <p:cTn id="46" dur="580">
                                          <p:stCondLst>
                                            <p:cond delay="0"/>
                                          </p:stCondLst>
                                        </p:cTn>
                                        <p:tgtEl>
                                          <p:spTgt spid="58"/>
                                        </p:tgtEl>
                                      </p:cBhvr>
                                    </p:animEffect>
                                    <p:anim calcmode="lin" valueType="num">
                                      <p:cBhvr>
                                        <p:cTn id="47"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2" dur="26">
                                          <p:stCondLst>
                                            <p:cond delay="650"/>
                                          </p:stCondLst>
                                        </p:cTn>
                                        <p:tgtEl>
                                          <p:spTgt spid="58"/>
                                        </p:tgtEl>
                                      </p:cBhvr>
                                      <p:to x="100000" y="60000"/>
                                    </p:animScale>
                                    <p:animScale>
                                      <p:cBhvr>
                                        <p:cTn id="53" dur="166" decel="50000">
                                          <p:stCondLst>
                                            <p:cond delay="676"/>
                                          </p:stCondLst>
                                        </p:cTn>
                                        <p:tgtEl>
                                          <p:spTgt spid="58"/>
                                        </p:tgtEl>
                                      </p:cBhvr>
                                      <p:to x="100000" y="100000"/>
                                    </p:animScale>
                                    <p:animScale>
                                      <p:cBhvr>
                                        <p:cTn id="54" dur="26">
                                          <p:stCondLst>
                                            <p:cond delay="1312"/>
                                          </p:stCondLst>
                                        </p:cTn>
                                        <p:tgtEl>
                                          <p:spTgt spid="58"/>
                                        </p:tgtEl>
                                      </p:cBhvr>
                                      <p:to x="100000" y="80000"/>
                                    </p:animScale>
                                    <p:animScale>
                                      <p:cBhvr>
                                        <p:cTn id="55" dur="166" decel="50000">
                                          <p:stCondLst>
                                            <p:cond delay="1338"/>
                                          </p:stCondLst>
                                        </p:cTn>
                                        <p:tgtEl>
                                          <p:spTgt spid="58"/>
                                        </p:tgtEl>
                                      </p:cBhvr>
                                      <p:to x="100000" y="100000"/>
                                    </p:animScale>
                                    <p:animScale>
                                      <p:cBhvr>
                                        <p:cTn id="56" dur="26">
                                          <p:stCondLst>
                                            <p:cond delay="1642"/>
                                          </p:stCondLst>
                                        </p:cTn>
                                        <p:tgtEl>
                                          <p:spTgt spid="58"/>
                                        </p:tgtEl>
                                      </p:cBhvr>
                                      <p:to x="100000" y="90000"/>
                                    </p:animScale>
                                    <p:animScale>
                                      <p:cBhvr>
                                        <p:cTn id="57" dur="166" decel="50000">
                                          <p:stCondLst>
                                            <p:cond delay="1668"/>
                                          </p:stCondLst>
                                        </p:cTn>
                                        <p:tgtEl>
                                          <p:spTgt spid="58"/>
                                        </p:tgtEl>
                                      </p:cBhvr>
                                      <p:to x="100000" y="100000"/>
                                    </p:animScale>
                                    <p:animScale>
                                      <p:cBhvr>
                                        <p:cTn id="58" dur="26">
                                          <p:stCondLst>
                                            <p:cond delay="1808"/>
                                          </p:stCondLst>
                                        </p:cTn>
                                        <p:tgtEl>
                                          <p:spTgt spid="58"/>
                                        </p:tgtEl>
                                      </p:cBhvr>
                                      <p:to x="100000" y="95000"/>
                                    </p:animScale>
                                    <p:animScale>
                                      <p:cBhvr>
                                        <p:cTn id="59" dur="166" decel="50000">
                                          <p:stCondLst>
                                            <p:cond delay="1834"/>
                                          </p:stCondLst>
                                        </p:cTn>
                                        <p:tgtEl>
                                          <p:spTgt spid="58"/>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down)">
                                      <p:cBhvr>
                                        <p:cTn id="62" dur="580">
                                          <p:stCondLst>
                                            <p:cond delay="0"/>
                                          </p:stCondLst>
                                        </p:cTn>
                                        <p:tgtEl>
                                          <p:spTgt spid="59"/>
                                        </p:tgtEl>
                                      </p:cBhvr>
                                    </p:animEffect>
                                    <p:anim calcmode="lin" valueType="num">
                                      <p:cBhvr>
                                        <p:cTn id="63"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8" dur="26">
                                          <p:stCondLst>
                                            <p:cond delay="650"/>
                                          </p:stCondLst>
                                        </p:cTn>
                                        <p:tgtEl>
                                          <p:spTgt spid="59"/>
                                        </p:tgtEl>
                                      </p:cBhvr>
                                      <p:to x="100000" y="60000"/>
                                    </p:animScale>
                                    <p:animScale>
                                      <p:cBhvr>
                                        <p:cTn id="69" dur="166" decel="50000">
                                          <p:stCondLst>
                                            <p:cond delay="676"/>
                                          </p:stCondLst>
                                        </p:cTn>
                                        <p:tgtEl>
                                          <p:spTgt spid="59"/>
                                        </p:tgtEl>
                                      </p:cBhvr>
                                      <p:to x="100000" y="100000"/>
                                    </p:animScale>
                                    <p:animScale>
                                      <p:cBhvr>
                                        <p:cTn id="70" dur="26">
                                          <p:stCondLst>
                                            <p:cond delay="1312"/>
                                          </p:stCondLst>
                                        </p:cTn>
                                        <p:tgtEl>
                                          <p:spTgt spid="59"/>
                                        </p:tgtEl>
                                      </p:cBhvr>
                                      <p:to x="100000" y="80000"/>
                                    </p:animScale>
                                    <p:animScale>
                                      <p:cBhvr>
                                        <p:cTn id="71" dur="166" decel="50000">
                                          <p:stCondLst>
                                            <p:cond delay="1338"/>
                                          </p:stCondLst>
                                        </p:cTn>
                                        <p:tgtEl>
                                          <p:spTgt spid="59"/>
                                        </p:tgtEl>
                                      </p:cBhvr>
                                      <p:to x="100000" y="100000"/>
                                    </p:animScale>
                                    <p:animScale>
                                      <p:cBhvr>
                                        <p:cTn id="72" dur="26">
                                          <p:stCondLst>
                                            <p:cond delay="1642"/>
                                          </p:stCondLst>
                                        </p:cTn>
                                        <p:tgtEl>
                                          <p:spTgt spid="59"/>
                                        </p:tgtEl>
                                      </p:cBhvr>
                                      <p:to x="100000" y="90000"/>
                                    </p:animScale>
                                    <p:animScale>
                                      <p:cBhvr>
                                        <p:cTn id="73" dur="166" decel="50000">
                                          <p:stCondLst>
                                            <p:cond delay="1668"/>
                                          </p:stCondLst>
                                        </p:cTn>
                                        <p:tgtEl>
                                          <p:spTgt spid="59"/>
                                        </p:tgtEl>
                                      </p:cBhvr>
                                      <p:to x="100000" y="100000"/>
                                    </p:animScale>
                                    <p:animScale>
                                      <p:cBhvr>
                                        <p:cTn id="74" dur="26">
                                          <p:stCondLst>
                                            <p:cond delay="1808"/>
                                          </p:stCondLst>
                                        </p:cTn>
                                        <p:tgtEl>
                                          <p:spTgt spid="59"/>
                                        </p:tgtEl>
                                      </p:cBhvr>
                                      <p:to x="100000" y="95000"/>
                                    </p:animScale>
                                    <p:animScale>
                                      <p:cBhvr>
                                        <p:cTn id="75" dur="166" decel="50000">
                                          <p:stCondLst>
                                            <p:cond delay="1834"/>
                                          </p:stCondLst>
                                        </p:cTn>
                                        <p:tgtEl>
                                          <p:spTgt spid="59"/>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down)">
                                      <p:cBhvr>
                                        <p:cTn id="78" dur="580">
                                          <p:stCondLst>
                                            <p:cond delay="0"/>
                                          </p:stCondLst>
                                        </p:cTn>
                                        <p:tgtEl>
                                          <p:spTgt spid="60"/>
                                        </p:tgtEl>
                                      </p:cBhvr>
                                    </p:animEffect>
                                    <p:anim calcmode="lin" valueType="num">
                                      <p:cBhvr>
                                        <p:cTn id="79"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84" dur="26">
                                          <p:stCondLst>
                                            <p:cond delay="650"/>
                                          </p:stCondLst>
                                        </p:cTn>
                                        <p:tgtEl>
                                          <p:spTgt spid="60"/>
                                        </p:tgtEl>
                                      </p:cBhvr>
                                      <p:to x="100000" y="60000"/>
                                    </p:animScale>
                                    <p:animScale>
                                      <p:cBhvr>
                                        <p:cTn id="85" dur="166" decel="50000">
                                          <p:stCondLst>
                                            <p:cond delay="676"/>
                                          </p:stCondLst>
                                        </p:cTn>
                                        <p:tgtEl>
                                          <p:spTgt spid="60"/>
                                        </p:tgtEl>
                                      </p:cBhvr>
                                      <p:to x="100000" y="100000"/>
                                    </p:animScale>
                                    <p:animScale>
                                      <p:cBhvr>
                                        <p:cTn id="86" dur="26">
                                          <p:stCondLst>
                                            <p:cond delay="1312"/>
                                          </p:stCondLst>
                                        </p:cTn>
                                        <p:tgtEl>
                                          <p:spTgt spid="60"/>
                                        </p:tgtEl>
                                      </p:cBhvr>
                                      <p:to x="100000" y="80000"/>
                                    </p:animScale>
                                    <p:animScale>
                                      <p:cBhvr>
                                        <p:cTn id="87" dur="166" decel="50000">
                                          <p:stCondLst>
                                            <p:cond delay="1338"/>
                                          </p:stCondLst>
                                        </p:cTn>
                                        <p:tgtEl>
                                          <p:spTgt spid="60"/>
                                        </p:tgtEl>
                                      </p:cBhvr>
                                      <p:to x="100000" y="100000"/>
                                    </p:animScale>
                                    <p:animScale>
                                      <p:cBhvr>
                                        <p:cTn id="88" dur="26">
                                          <p:stCondLst>
                                            <p:cond delay="1642"/>
                                          </p:stCondLst>
                                        </p:cTn>
                                        <p:tgtEl>
                                          <p:spTgt spid="60"/>
                                        </p:tgtEl>
                                      </p:cBhvr>
                                      <p:to x="100000" y="90000"/>
                                    </p:animScale>
                                    <p:animScale>
                                      <p:cBhvr>
                                        <p:cTn id="89" dur="166" decel="50000">
                                          <p:stCondLst>
                                            <p:cond delay="1668"/>
                                          </p:stCondLst>
                                        </p:cTn>
                                        <p:tgtEl>
                                          <p:spTgt spid="60"/>
                                        </p:tgtEl>
                                      </p:cBhvr>
                                      <p:to x="100000" y="100000"/>
                                    </p:animScale>
                                    <p:animScale>
                                      <p:cBhvr>
                                        <p:cTn id="90" dur="26">
                                          <p:stCondLst>
                                            <p:cond delay="1808"/>
                                          </p:stCondLst>
                                        </p:cTn>
                                        <p:tgtEl>
                                          <p:spTgt spid="60"/>
                                        </p:tgtEl>
                                      </p:cBhvr>
                                      <p:to x="100000" y="95000"/>
                                    </p:animScale>
                                    <p:animScale>
                                      <p:cBhvr>
                                        <p:cTn id="91" dur="166" decel="50000">
                                          <p:stCondLst>
                                            <p:cond delay="1834"/>
                                          </p:stCondLst>
                                        </p:cTn>
                                        <p:tgtEl>
                                          <p:spTgt spid="60"/>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down)">
                                      <p:cBhvr>
                                        <p:cTn id="94" dur="580">
                                          <p:stCondLst>
                                            <p:cond delay="0"/>
                                          </p:stCondLst>
                                        </p:cTn>
                                        <p:tgtEl>
                                          <p:spTgt spid="61"/>
                                        </p:tgtEl>
                                      </p:cBhvr>
                                    </p:animEffect>
                                    <p:anim calcmode="lin" valueType="num">
                                      <p:cBhvr>
                                        <p:cTn id="95"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100" dur="26">
                                          <p:stCondLst>
                                            <p:cond delay="650"/>
                                          </p:stCondLst>
                                        </p:cTn>
                                        <p:tgtEl>
                                          <p:spTgt spid="61"/>
                                        </p:tgtEl>
                                      </p:cBhvr>
                                      <p:to x="100000" y="60000"/>
                                    </p:animScale>
                                    <p:animScale>
                                      <p:cBhvr>
                                        <p:cTn id="101" dur="166" decel="50000">
                                          <p:stCondLst>
                                            <p:cond delay="676"/>
                                          </p:stCondLst>
                                        </p:cTn>
                                        <p:tgtEl>
                                          <p:spTgt spid="61"/>
                                        </p:tgtEl>
                                      </p:cBhvr>
                                      <p:to x="100000" y="100000"/>
                                    </p:animScale>
                                    <p:animScale>
                                      <p:cBhvr>
                                        <p:cTn id="102" dur="26">
                                          <p:stCondLst>
                                            <p:cond delay="1312"/>
                                          </p:stCondLst>
                                        </p:cTn>
                                        <p:tgtEl>
                                          <p:spTgt spid="61"/>
                                        </p:tgtEl>
                                      </p:cBhvr>
                                      <p:to x="100000" y="80000"/>
                                    </p:animScale>
                                    <p:animScale>
                                      <p:cBhvr>
                                        <p:cTn id="103" dur="166" decel="50000">
                                          <p:stCondLst>
                                            <p:cond delay="1338"/>
                                          </p:stCondLst>
                                        </p:cTn>
                                        <p:tgtEl>
                                          <p:spTgt spid="61"/>
                                        </p:tgtEl>
                                      </p:cBhvr>
                                      <p:to x="100000" y="100000"/>
                                    </p:animScale>
                                    <p:animScale>
                                      <p:cBhvr>
                                        <p:cTn id="104" dur="26">
                                          <p:stCondLst>
                                            <p:cond delay="1642"/>
                                          </p:stCondLst>
                                        </p:cTn>
                                        <p:tgtEl>
                                          <p:spTgt spid="61"/>
                                        </p:tgtEl>
                                      </p:cBhvr>
                                      <p:to x="100000" y="90000"/>
                                    </p:animScale>
                                    <p:animScale>
                                      <p:cBhvr>
                                        <p:cTn id="105" dur="166" decel="50000">
                                          <p:stCondLst>
                                            <p:cond delay="1668"/>
                                          </p:stCondLst>
                                        </p:cTn>
                                        <p:tgtEl>
                                          <p:spTgt spid="61"/>
                                        </p:tgtEl>
                                      </p:cBhvr>
                                      <p:to x="100000" y="100000"/>
                                    </p:animScale>
                                    <p:animScale>
                                      <p:cBhvr>
                                        <p:cTn id="106" dur="26">
                                          <p:stCondLst>
                                            <p:cond delay="1808"/>
                                          </p:stCondLst>
                                        </p:cTn>
                                        <p:tgtEl>
                                          <p:spTgt spid="61"/>
                                        </p:tgtEl>
                                      </p:cBhvr>
                                      <p:to x="100000" y="95000"/>
                                    </p:animScale>
                                    <p:animScale>
                                      <p:cBhvr>
                                        <p:cTn id="107" dur="166" decel="50000">
                                          <p:stCondLst>
                                            <p:cond delay="1834"/>
                                          </p:stCondLst>
                                        </p:cTn>
                                        <p:tgtEl>
                                          <p:spTgt spid="61"/>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wipe(down)">
                                      <p:cBhvr>
                                        <p:cTn id="110" dur="580">
                                          <p:stCondLst>
                                            <p:cond delay="0"/>
                                          </p:stCondLst>
                                        </p:cTn>
                                        <p:tgtEl>
                                          <p:spTgt spid="62"/>
                                        </p:tgtEl>
                                      </p:cBhvr>
                                    </p:animEffect>
                                    <p:anim calcmode="lin" valueType="num">
                                      <p:cBhvr>
                                        <p:cTn id="111"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16" dur="26">
                                          <p:stCondLst>
                                            <p:cond delay="650"/>
                                          </p:stCondLst>
                                        </p:cTn>
                                        <p:tgtEl>
                                          <p:spTgt spid="62"/>
                                        </p:tgtEl>
                                      </p:cBhvr>
                                      <p:to x="100000" y="60000"/>
                                    </p:animScale>
                                    <p:animScale>
                                      <p:cBhvr>
                                        <p:cTn id="117" dur="166" decel="50000">
                                          <p:stCondLst>
                                            <p:cond delay="676"/>
                                          </p:stCondLst>
                                        </p:cTn>
                                        <p:tgtEl>
                                          <p:spTgt spid="62"/>
                                        </p:tgtEl>
                                      </p:cBhvr>
                                      <p:to x="100000" y="100000"/>
                                    </p:animScale>
                                    <p:animScale>
                                      <p:cBhvr>
                                        <p:cTn id="118" dur="26">
                                          <p:stCondLst>
                                            <p:cond delay="1312"/>
                                          </p:stCondLst>
                                        </p:cTn>
                                        <p:tgtEl>
                                          <p:spTgt spid="62"/>
                                        </p:tgtEl>
                                      </p:cBhvr>
                                      <p:to x="100000" y="80000"/>
                                    </p:animScale>
                                    <p:animScale>
                                      <p:cBhvr>
                                        <p:cTn id="119" dur="166" decel="50000">
                                          <p:stCondLst>
                                            <p:cond delay="1338"/>
                                          </p:stCondLst>
                                        </p:cTn>
                                        <p:tgtEl>
                                          <p:spTgt spid="62"/>
                                        </p:tgtEl>
                                      </p:cBhvr>
                                      <p:to x="100000" y="100000"/>
                                    </p:animScale>
                                    <p:animScale>
                                      <p:cBhvr>
                                        <p:cTn id="120" dur="26">
                                          <p:stCondLst>
                                            <p:cond delay="1642"/>
                                          </p:stCondLst>
                                        </p:cTn>
                                        <p:tgtEl>
                                          <p:spTgt spid="62"/>
                                        </p:tgtEl>
                                      </p:cBhvr>
                                      <p:to x="100000" y="90000"/>
                                    </p:animScale>
                                    <p:animScale>
                                      <p:cBhvr>
                                        <p:cTn id="121" dur="166" decel="50000">
                                          <p:stCondLst>
                                            <p:cond delay="1668"/>
                                          </p:stCondLst>
                                        </p:cTn>
                                        <p:tgtEl>
                                          <p:spTgt spid="62"/>
                                        </p:tgtEl>
                                      </p:cBhvr>
                                      <p:to x="100000" y="100000"/>
                                    </p:animScale>
                                    <p:animScale>
                                      <p:cBhvr>
                                        <p:cTn id="122" dur="26">
                                          <p:stCondLst>
                                            <p:cond delay="1808"/>
                                          </p:stCondLst>
                                        </p:cTn>
                                        <p:tgtEl>
                                          <p:spTgt spid="62"/>
                                        </p:tgtEl>
                                      </p:cBhvr>
                                      <p:to x="100000" y="95000"/>
                                    </p:animScale>
                                    <p:animScale>
                                      <p:cBhvr>
                                        <p:cTn id="123" dur="166" decel="50000">
                                          <p:stCondLst>
                                            <p:cond delay="1834"/>
                                          </p:stCondLst>
                                        </p:cTn>
                                        <p:tgtEl>
                                          <p:spTgt spid="62"/>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wipe(down)">
                                      <p:cBhvr>
                                        <p:cTn id="126" dur="580">
                                          <p:stCondLst>
                                            <p:cond delay="0"/>
                                          </p:stCondLst>
                                        </p:cTn>
                                        <p:tgtEl>
                                          <p:spTgt spid="63"/>
                                        </p:tgtEl>
                                      </p:cBhvr>
                                    </p:animEffect>
                                    <p:anim calcmode="lin" valueType="num">
                                      <p:cBhvr>
                                        <p:cTn id="127"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32" dur="26">
                                          <p:stCondLst>
                                            <p:cond delay="650"/>
                                          </p:stCondLst>
                                        </p:cTn>
                                        <p:tgtEl>
                                          <p:spTgt spid="63"/>
                                        </p:tgtEl>
                                      </p:cBhvr>
                                      <p:to x="100000" y="60000"/>
                                    </p:animScale>
                                    <p:animScale>
                                      <p:cBhvr>
                                        <p:cTn id="133" dur="166" decel="50000">
                                          <p:stCondLst>
                                            <p:cond delay="676"/>
                                          </p:stCondLst>
                                        </p:cTn>
                                        <p:tgtEl>
                                          <p:spTgt spid="63"/>
                                        </p:tgtEl>
                                      </p:cBhvr>
                                      <p:to x="100000" y="100000"/>
                                    </p:animScale>
                                    <p:animScale>
                                      <p:cBhvr>
                                        <p:cTn id="134" dur="26">
                                          <p:stCondLst>
                                            <p:cond delay="1312"/>
                                          </p:stCondLst>
                                        </p:cTn>
                                        <p:tgtEl>
                                          <p:spTgt spid="63"/>
                                        </p:tgtEl>
                                      </p:cBhvr>
                                      <p:to x="100000" y="80000"/>
                                    </p:animScale>
                                    <p:animScale>
                                      <p:cBhvr>
                                        <p:cTn id="135" dur="166" decel="50000">
                                          <p:stCondLst>
                                            <p:cond delay="1338"/>
                                          </p:stCondLst>
                                        </p:cTn>
                                        <p:tgtEl>
                                          <p:spTgt spid="63"/>
                                        </p:tgtEl>
                                      </p:cBhvr>
                                      <p:to x="100000" y="100000"/>
                                    </p:animScale>
                                    <p:animScale>
                                      <p:cBhvr>
                                        <p:cTn id="136" dur="26">
                                          <p:stCondLst>
                                            <p:cond delay="1642"/>
                                          </p:stCondLst>
                                        </p:cTn>
                                        <p:tgtEl>
                                          <p:spTgt spid="63"/>
                                        </p:tgtEl>
                                      </p:cBhvr>
                                      <p:to x="100000" y="90000"/>
                                    </p:animScale>
                                    <p:animScale>
                                      <p:cBhvr>
                                        <p:cTn id="137" dur="166" decel="50000">
                                          <p:stCondLst>
                                            <p:cond delay="1668"/>
                                          </p:stCondLst>
                                        </p:cTn>
                                        <p:tgtEl>
                                          <p:spTgt spid="63"/>
                                        </p:tgtEl>
                                      </p:cBhvr>
                                      <p:to x="100000" y="100000"/>
                                    </p:animScale>
                                    <p:animScale>
                                      <p:cBhvr>
                                        <p:cTn id="138" dur="26">
                                          <p:stCondLst>
                                            <p:cond delay="1808"/>
                                          </p:stCondLst>
                                        </p:cTn>
                                        <p:tgtEl>
                                          <p:spTgt spid="63"/>
                                        </p:tgtEl>
                                      </p:cBhvr>
                                      <p:to x="100000" y="95000"/>
                                    </p:animScale>
                                    <p:animScale>
                                      <p:cBhvr>
                                        <p:cTn id="139"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3011916452"/>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40296" t="9541" r="12482" b="2955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735796" y="2427734"/>
            <a:ext cx="2520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2861810" y="2043890"/>
            <a:ext cx="1926213" cy="383844"/>
          </a:xfrm>
          <a:prstGeom prst="uturnArrow">
            <a:avLst>
              <a:gd name="adj1" fmla="val 3554"/>
              <a:gd name="adj2" fmla="val 14607"/>
              <a:gd name="adj3" fmla="val 25000"/>
              <a:gd name="adj4" fmla="val 50000"/>
              <a:gd name="adj5" fmla="val 77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ستون قرار گرفته در چهارم از ضلع شرقی</a:t>
            </a:r>
            <a:endParaRPr lang="en-US" sz="1200" dirty="0">
              <a:solidFill>
                <a:schemeClr val="bg1"/>
              </a:solidFill>
              <a:cs typeface="2  Farnaz" pitchFamily="2" charset="-78"/>
            </a:endParaRPr>
          </a:p>
        </p:txBody>
      </p:sp>
      <p:sp>
        <p:nvSpPr>
          <p:cNvPr id="55" name="Right Arrow Callout 54"/>
          <p:cNvSpPr/>
          <p:nvPr/>
        </p:nvSpPr>
        <p:spPr>
          <a:xfrm>
            <a:off x="4386928" y="3190727"/>
            <a:ext cx="1553224" cy="1099923"/>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40152" y="3091615"/>
            <a:ext cx="2415637" cy="1811727"/>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endParaRPr lang="fa-IR" sz="1200" dirty="0">
              <a:cs typeface="2  Farnaz" pitchFamily="2" charset="-78"/>
            </a:endParaRPr>
          </a:p>
        </p:txBody>
      </p:sp>
      <p:sp>
        <p:nvSpPr>
          <p:cNvPr id="59" name="Rounded Rectangle 58"/>
          <p:cNvSpPr/>
          <p:nvPr/>
        </p:nvSpPr>
        <p:spPr>
          <a:xfrm>
            <a:off x="5812667" y="2499742"/>
            <a:ext cx="1721646" cy="439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تخریب تدریجی ستون و سقف بنا</a:t>
            </a:r>
            <a:endParaRPr lang="fa-IR" sz="1400" dirty="0">
              <a:cs typeface="2  Farnaz" pitchFamily="2" charset="-78"/>
            </a:endParaRPr>
          </a:p>
        </p:txBody>
      </p:sp>
      <p:sp>
        <p:nvSpPr>
          <p:cNvPr id="60" name="Rounded Rectangle 59"/>
          <p:cNvSpPr/>
          <p:nvPr/>
        </p:nvSpPr>
        <p:spPr>
          <a:xfrm>
            <a:off x="5815759" y="1674670"/>
            <a:ext cx="1752645"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400" dirty="0">
                <a:ln/>
                <a:latin typeface="Arial" pitchFamily="34" charset="0"/>
                <a:cs typeface="2  Farnaz" pitchFamily="2" charset="-78"/>
              </a:rPr>
              <a:t>عدم عایق کاری رطوبتی مناسب در سقف بنا</a:t>
            </a:r>
            <a:endParaRPr lang="fa-IR" sz="1400" dirty="0">
              <a:cs typeface="2  Farnaz" pitchFamily="2" charset="-78"/>
            </a:endParaRPr>
          </a:p>
          <a:p>
            <a:pPr algn="ctr">
              <a:defRPr/>
            </a:pPr>
            <a:endParaRPr lang="fa-IR" sz="1400" dirty="0">
              <a:cs typeface="2  Farnaz" pitchFamily="2" charset="-78"/>
            </a:endParaRPr>
          </a:p>
        </p:txBody>
      </p:sp>
      <p:sp>
        <p:nvSpPr>
          <p:cNvPr id="61" name="Rounded Rectangle 60"/>
          <p:cNvSpPr/>
          <p:nvPr/>
        </p:nvSpPr>
        <p:spPr>
          <a:xfrm>
            <a:off x="7583510" y="2499742"/>
            <a:ext cx="824480" cy="43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49813" y="1132787"/>
            <a:ext cx="858177"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49812" y="1674670"/>
            <a:ext cx="858178"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 name="Freeform 2"/>
          <p:cNvSpPr/>
          <p:nvPr/>
        </p:nvSpPr>
        <p:spPr>
          <a:xfrm>
            <a:off x="6457950" y="3131395"/>
            <a:ext cx="1171575" cy="1450130"/>
          </a:xfrm>
          <a:custGeom>
            <a:avLst/>
            <a:gdLst>
              <a:gd name="connsiteX0" fmla="*/ 123825 w 1171575"/>
              <a:gd name="connsiteY0" fmla="*/ 2330 h 1450130"/>
              <a:gd name="connsiteX1" fmla="*/ 200025 w 1171575"/>
              <a:gd name="connsiteY1" fmla="*/ 11855 h 1450130"/>
              <a:gd name="connsiteX2" fmla="*/ 238125 w 1171575"/>
              <a:gd name="connsiteY2" fmla="*/ 40430 h 1450130"/>
              <a:gd name="connsiteX3" fmla="*/ 266700 w 1171575"/>
              <a:gd name="connsiteY3" fmla="*/ 49955 h 1450130"/>
              <a:gd name="connsiteX4" fmla="*/ 295275 w 1171575"/>
              <a:gd name="connsiteY4" fmla="*/ 69005 h 1450130"/>
              <a:gd name="connsiteX5" fmla="*/ 361950 w 1171575"/>
              <a:gd name="connsiteY5" fmla="*/ 107105 h 1450130"/>
              <a:gd name="connsiteX6" fmla="*/ 381000 w 1171575"/>
              <a:gd name="connsiteY6" fmla="*/ 135680 h 1450130"/>
              <a:gd name="connsiteX7" fmla="*/ 409575 w 1171575"/>
              <a:gd name="connsiteY7" fmla="*/ 164255 h 1450130"/>
              <a:gd name="connsiteX8" fmla="*/ 419100 w 1171575"/>
              <a:gd name="connsiteY8" fmla="*/ 192830 h 1450130"/>
              <a:gd name="connsiteX9" fmla="*/ 438150 w 1171575"/>
              <a:gd name="connsiteY9" fmla="*/ 221405 h 1450130"/>
              <a:gd name="connsiteX10" fmla="*/ 447675 w 1171575"/>
              <a:gd name="connsiteY10" fmla="*/ 249980 h 1450130"/>
              <a:gd name="connsiteX11" fmla="*/ 476250 w 1171575"/>
              <a:gd name="connsiteY11" fmla="*/ 269030 h 1450130"/>
              <a:gd name="connsiteX12" fmla="*/ 733425 w 1171575"/>
              <a:gd name="connsiteY12" fmla="*/ 259505 h 1450130"/>
              <a:gd name="connsiteX13" fmla="*/ 762000 w 1171575"/>
              <a:gd name="connsiteY13" fmla="*/ 240455 h 1450130"/>
              <a:gd name="connsiteX14" fmla="*/ 790575 w 1171575"/>
              <a:gd name="connsiteY14" fmla="*/ 230930 h 1450130"/>
              <a:gd name="connsiteX15" fmla="*/ 923925 w 1171575"/>
              <a:gd name="connsiteY15" fmla="*/ 278555 h 1450130"/>
              <a:gd name="connsiteX16" fmla="*/ 933450 w 1171575"/>
              <a:gd name="connsiteY16" fmla="*/ 307130 h 1450130"/>
              <a:gd name="connsiteX17" fmla="*/ 942975 w 1171575"/>
              <a:gd name="connsiteY17" fmla="*/ 373805 h 1450130"/>
              <a:gd name="connsiteX18" fmla="*/ 971550 w 1171575"/>
              <a:gd name="connsiteY18" fmla="*/ 383330 h 1450130"/>
              <a:gd name="connsiteX19" fmla="*/ 1028700 w 1171575"/>
              <a:gd name="connsiteY19" fmla="*/ 421430 h 1450130"/>
              <a:gd name="connsiteX20" fmla="*/ 1085850 w 1171575"/>
              <a:gd name="connsiteY20" fmla="*/ 450005 h 1450130"/>
              <a:gd name="connsiteX21" fmla="*/ 1095375 w 1171575"/>
              <a:gd name="connsiteY21" fmla="*/ 564305 h 1450130"/>
              <a:gd name="connsiteX22" fmla="*/ 1076325 w 1171575"/>
              <a:gd name="connsiteY22" fmla="*/ 621455 h 1450130"/>
              <a:gd name="connsiteX23" fmla="*/ 1104900 w 1171575"/>
              <a:gd name="connsiteY23" fmla="*/ 869105 h 1450130"/>
              <a:gd name="connsiteX24" fmla="*/ 1143000 w 1171575"/>
              <a:gd name="connsiteY24" fmla="*/ 926255 h 1450130"/>
              <a:gd name="connsiteX25" fmla="*/ 1171575 w 1171575"/>
              <a:gd name="connsiteY25" fmla="*/ 945305 h 1450130"/>
              <a:gd name="connsiteX26" fmla="*/ 1162050 w 1171575"/>
              <a:gd name="connsiteY26" fmla="*/ 1011980 h 1450130"/>
              <a:gd name="connsiteX27" fmla="*/ 1133475 w 1171575"/>
              <a:gd name="connsiteY27" fmla="*/ 1021505 h 1450130"/>
              <a:gd name="connsiteX28" fmla="*/ 1038225 w 1171575"/>
              <a:gd name="connsiteY28" fmla="*/ 1002455 h 1450130"/>
              <a:gd name="connsiteX29" fmla="*/ 981075 w 1171575"/>
              <a:gd name="connsiteY29" fmla="*/ 964355 h 1450130"/>
              <a:gd name="connsiteX30" fmla="*/ 914400 w 1171575"/>
              <a:gd name="connsiteY30" fmla="*/ 926255 h 1450130"/>
              <a:gd name="connsiteX31" fmla="*/ 885825 w 1171575"/>
              <a:gd name="connsiteY31" fmla="*/ 916730 h 1450130"/>
              <a:gd name="connsiteX32" fmla="*/ 857250 w 1171575"/>
              <a:gd name="connsiteY32" fmla="*/ 926255 h 1450130"/>
              <a:gd name="connsiteX33" fmla="*/ 828675 w 1171575"/>
              <a:gd name="connsiteY33" fmla="*/ 983405 h 1450130"/>
              <a:gd name="connsiteX34" fmla="*/ 809625 w 1171575"/>
              <a:gd name="connsiteY34" fmla="*/ 1021505 h 1450130"/>
              <a:gd name="connsiteX35" fmla="*/ 819150 w 1171575"/>
              <a:gd name="connsiteY35" fmla="*/ 1240580 h 1450130"/>
              <a:gd name="connsiteX36" fmla="*/ 838200 w 1171575"/>
              <a:gd name="connsiteY36" fmla="*/ 1297730 h 1450130"/>
              <a:gd name="connsiteX37" fmla="*/ 828675 w 1171575"/>
              <a:gd name="connsiteY37" fmla="*/ 1383455 h 1450130"/>
              <a:gd name="connsiteX38" fmla="*/ 819150 w 1171575"/>
              <a:gd name="connsiteY38" fmla="*/ 1412030 h 1450130"/>
              <a:gd name="connsiteX39" fmla="*/ 752475 w 1171575"/>
              <a:gd name="connsiteY39" fmla="*/ 1402505 h 1450130"/>
              <a:gd name="connsiteX40" fmla="*/ 685800 w 1171575"/>
              <a:gd name="connsiteY40" fmla="*/ 1383455 h 1450130"/>
              <a:gd name="connsiteX41" fmla="*/ 657225 w 1171575"/>
              <a:gd name="connsiteY41" fmla="*/ 1364405 h 1450130"/>
              <a:gd name="connsiteX42" fmla="*/ 600075 w 1171575"/>
              <a:gd name="connsiteY42" fmla="*/ 1345355 h 1450130"/>
              <a:gd name="connsiteX43" fmla="*/ 571500 w 1171575"/>
              <a:gd name="connsiteY43" fmla="*/ 1316780 h 1450130"/>
              <a:gd name="connsiteX44" fmla="*/ 419100 w 1171575"/>
              <a:gd name="connsiteY44" fmla="*/ 1316780 h 1450130"/>
              <a:gd name="connsiteX45" fmla="*/ 361950 w 1171575"/>
              <a:gd name="connsiteY45" fmla="*/ 1345355 h 1450130"/>
              <a:gd name="connsiteX46" fmla="*/ 333375 w 1171575"/>
              <a:gd name="connsiteY46" fmla="*/ 1354880 h 1450130"/>
              <a:gd name="connsiteX47" fmla="*/ 219075 w 1171575"/>
              <a:gd name="connsiteY47" fmla="*/ 1412030 h 1450130"/>
              <a:gd name="connsiteX48" fmla="*/ 114300 w 1171575"/>
              <a:gd name="connsiteY48" fmla="*/ 1440605 h 1450130"/>
              <a:gd name="connsiteX49" fmla="*/ 85725 w 1171575"/>
              <a:gd name="connsiteY49" fmla="*/ 1450130 h 1450130"/>
              <a:gd name="connsiteX50" fmla="*/ 28575 w 1171575"/>
              <a:gd name="connsiteY50" fmla="*/ 1440605 h 1450130"/>
              <a:gd name="connsiteX51" fmla="*/ 19050 w 1171575"/>
              <a:gd name="connsiteY51" fmla="*/ 1412030 h 1450130"/>
              <a:gd name="connsiteX52" fmla="*/ 0 w 1171575"/>
              <a:gd name="connsiteY52" fmla="*/ 1231055 h 1450130"/>
              <a:gd name="connsiteX53" fmla="*/ 19050 w 1171575"/>
              <a:gd name="connsiteY53" fmla="*/ 1154855 h 1450130"/>
              <a:gd name="connsiteX54" fmla="*/ 28575 w 1171575"/>
              <a:gd name="connsiteY54" fmla="*/ 1078655 h 1450130"/>
              <a:gd name="connsiteX55" fmla="*/ 47625 w 1171575"/>
              <a:gd name="connsiteY55" fmla="*/ 1050080 h 1450130"/>
              <a:gd name="connsiteX56" fmla="*/ 57150 w 1171575"/>
              <a:gd name="connsiteY56" fmla="*/ 1021505 h 1450130"/>
              <a:gd name="connsiteX57" fmla="*/ 66675 w 1171575"/>
              <a:gd name="connsiteY57" fmla="*/ 983405 h 1450130"/>
              <a:gd name="connsiteX58" fmla="*/ 76200 w 1171575"/>
              <a:gd name="connsiteY58" fmla="*/ 954830 h 1450130"/>
              <a:gd name="connsiteX59" fmla="*/ 85725 w 1171575"/>
              <a:gd name="connsiteY59" fmla="*/ 916730 h 1450130"/>
              <a:gd name="connsiteX60" fmla="*/ 104775 w 1171575"/>
              <a:gd name="connsiteY60" fmla="*/ 888155 h 1450130"/>
              <a:gd name="connsiteX61" fmla="*/ 114300 w 1171575"/>
              <a:gd name="connsiteY61" fmla="*/ 850055 h 1450130"/>
              <a:gd name="connsiteX62" fmla="*/ 133350 w 1171575"/>
              <a:gd name="connsiteY62" fmla="*/ 707180 h 1450130"/>
              <a:gd name="connsiteX63" fmla="*/ 133350 w 1171575"/>
              <a:gd name="connsiteY63" fmla="*/ 278555 h 1450130"/>
              <a:gd name="connsiteX64" fmla="*/ 114300 w 1171575"/>
              <a:gd name="connsiteY64" fmla="*/ 145205 h 1450130"/>
              <a:gd name="connsiteX65" fmla="*/ 85725 w 1171575"/>
              <a:gd name="connsiteY65" fmla="*/ 49955 h 1450130"/>
              <a:gd name="connsiteX66" fmla="*/ 123825 w 1171575"/>
              <a:gd name="connsiteY66" fmla="*/ 2330 h 14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1575" h="1450130">
                <a:moveTo>
                  <a:pt x="123825" y="2330"/>
                </a:moveTo>
                <a:cubicBezTo>
                  <a:pt x="142875" y="-4020"/>
                  <a:pt x="175741" y="3760"/>
                  <a:pt x="200025" y="11855"/>
                </a:cubicBezTo>
                <a:cubicBezTo>
                  <a:pt x="215085" y="16875"/>
                  <a:pt x="224342" y="32554"/>
                  <a:pt x="238125" y="40430"/>
                </a:cubicBezTo>
                <a:cubicBezTo>
                  <a:pt x="246842" y="45411"/>
                  <a:pt x="257720" y="45465"/>
                  <a:pt x="266700" y="49955"/>
                </a:cubicBezTo>
                <a:cubicBezTo>
                  <a:pt x="276939" y="55075"/>
                  <a:pt x="285336" y="63325"/>
                  <a:pt x="295275" y="69005"/>
                </a:cubicBezTo>
                <a:cubicBezTo>
                  <a:pt x="379868" y="117344"/>
                  <a:pt x="292332" y="60693"/>
                  <a:pt x="361950" y="107105"/>
                </a:cubicBezTo>
                <a:cubicBezTo>
                  <a:pt x="368300" y="116630"/>
                  <a:pt x="373671" y="126886"/>
                  <a:pt x="381000" y="135680"/>
                </a:cubicBezTo>
                <a:cubicBezTo>
                  <a:pt x="389624" y="146028"/>
                  <a:pt x="402103" y="153047"/>
                  <a:pt x="409575" y="164255"/>
                </a:cubicBezTo>
                <a:cubicBezTo>
                  <a:pt x="415144" y="172609"/>
                  <a:pt x="414610" y="183850"/>
                  <a:pt x="419100" y="192830"/>
                </a:cubicBezTo>
                <a:cubicBezTo>
                  <a:pt x="424220" y="203069"/>
                  <a:pt x="433030" y="211166"/>
                  <a:pt x="438150" y="221405"/>
                </a:cubicBezTo>
                <a:cubicBezTo>
                  <a:pt x="442640" y="230385"/>
                  <a:pt x="441403" y="242140"/>
                  <a:pt x="447675" y="249980"/>
                </a:cubicBezTo>
                <a:cubicBezTo>
                  <a:pt x="454826" y="258919"/>
                  <a:pt x="466725" y="262680"/>
                  <a:pt x="476250" y="269030"/>
                </a:cubicBezTo>
                <a:cubicBezTo>
                  <a:pt x="561975" y="265855"/>
                  <a:pt x="648067" y="268041"/>
                  <a:pt x="733425" y="259505"/>
                </a:cubicBezTo>
                <a:cubicBezTo>
                  <a:pt x="744816" y="258366"/>
                  <a:pt x="751761" y="245575"/>
                  <a:pt x="762000" y="240455"/>
                </a:cubicBezTo>
                <a:cubicBezTo>
                  <a:pt x="770980" y="235965"/>
                  <a:pt x="781050" y="234105"/>
                  <a:pt x="790575" y="230930"/>
                </a:cubicBezTo>
                <a:cubicBezTo>
                  <a:pt x="904606" y="240433"/>
                  <a:pt x="893132" y="206705"/>
                  <a:pt x="923925" y="278555"/>
                </a:cubicBezTo>
                <a:cubicBezTo>
                  <a:pt x="927880" y="287783"/>
                  <a:pt x="930275" y="297605"/>
                  <a:pt x="933450" y="307130"/>
                </a:cubicBezTo>
                <a:cubicBezTo>
                  <a:pt x="936625" y="329355"/>
                  <a:pt x="932935" y="353725"/>
                  <a:pt x="942975" y="373805"/>
                </a:cubicBezTo>
                <a:cubicBezTo>
                  <a:pt x="947465" y="382785"/>
                  <a:pt x="962773" y="378454"/>
                  <a:pt x="971550" y="383330"/>
                </a:cubicBezTo>
                <a:cubicBezTo>
                  <a:pt x="991564" y="394449"/>
                  <a:pt x="1006980" y="414190"/>
                  <a:pt x="1028700" y="421430"/>
                </a:cubicBezTo>
                <a:cubicBezTo>
                  <a:pt x="1068135" y="434575"/>
                  <a:pt x="1048921" y="425386"/>
                  <a:pt x="1085850" y="450005"/>
                </a:cubicBezTo>
                <a:cubicBezTo>
                  <a:pt x="1107197" y="514046"/>
                  <a:pt x="1111866" y="498342"/>
                  <a:pt x="1095375" y="564305"/>
                </a:cubicBezTo>
                <a:cubicBezTo>
                  <a:pt x="1090505" y="583786"/>
                  <a:pt x="1076325" y="621455"/>
                  <a:pt x="1076325" y="621455"/>
                </a:cubicBezTo>
                <a:cubicBezTo>
                  <a:pt x="1076801" y="630969"/>
                  <a:pt x="1068919" y="815134"/>
                  <a:pt x="1104900" y="869105"/>
                </a:cubicBezTo>
                <a:cubicBezTo>
                  <a:pt x="1117600" y="888155"/>
                  <a:pt x="1123950" y="913555"/>
                  <a:pt x="1143000" y="926255"/>
                </a:cubicBezTo>
                <a:lnTo>
                  <a:pt x="1171575" y="945305"/>
                </a:lnTo>
                <a:cubicBezTo>
                  <a:pt x="1168400" y="967530"/>
                  <a:pt x="1172090" y="991900"/>
                  <a:pt x="1162050" y="1011980"/>
                </a:cubicBezTo>
                <a:cubicBezTo>
                  <a:pt x="1157560" y="1020960"/>
                  <a:pt x="1143515" y="1021505"/>
                  <a:pt x="1133475" y="1021505"/>
                </a:cubicBezTo>
                <a:cubicBezTo>
                  <a:pt x="1110121" y="1021505"/>
                  <a:pt x="1063401" y="1008749"/>
                  <a:pt x="1038225" y="1002455"/>
                </a:cubicBezTo>
                <a:cubicBezTo>
                  <a:pt x="1007132" y="955816"/>
                  <a:pt x="1035748" y="984857"/>
                  <a:pt x="981075" y="964355"/>
                </a:cubicBezTo>
                <a:cubicBezTo>
                  <a:pt x="914279" y="939307"/>
                  <a:pt x="969670" y="953890"/>
                  <a:pt x="914400" y="926255"/>
                </a:cubicBezTo>
                <a:cubicBezTo>
                  <a:pt x="905420" y="921765"/>
                  <a:pt x="895350" y="919905"/>
                  <a:pt x="885825" y="916730"/>
                </a:cubicBezTo>
                <a:cubicBezTo>
                  <a:pt x="876300" y="919905"/>
                  <a:pt x="865090" y="919983"/>
                  <a:pt x="857250" y="926255"/>
                </a:cubicBezTo>
                <a:cubicBezTo>
                  <a:pt x="837354" y="942172"/>
                  <a:pt x="837678" y="962398"/>
                  <a:pt x="828675" y="983405"/>
                </a:cubicBezTo>
                <a:cubicBezTo>
                  <a:pt x="823082" y="996456"/>
                  <a:pt x="815975" y="1008805"/>
                  <a:pt x="809625" y="1021505"/>
                </a:cubicBezTo>
                <a:cubicBezTo>
                  <a:pt x="812800" y="1094530"/>
                  <a:pt x="811629" y="1167874"/>
                  <a:pt x="819150" y="1240580"/>
                </a:cubicBezTo>
                <a:cubicBezTo>
                  <a:pt x="821216" y="1260554"/>
                  <a:pt x="838200" y="1297730"/>
                  <a:pt x="838200" y="1297730"/>
                </a:cubicBezTo>
                <a:cubicBezTo>
                  <a:pt x="835025" y="1326305"/>
                  <a:pt x="833402" y="1355095"/>
                  <a:pt x="828675" y="1383455"/>
                </a:cubicBezTo>
                <a:cubicBezTo>
                  <a:pt x="827024" y="1393359"/>
                  <a:pt x="828890" y="1409595"/>
                  <a:pt x="819150" y="1412030"/>
                </a:cubicBezTo>
                <a:cubicBezTo>
                  <a:pt x="797370" y="1417475"/>
                  <a:pt x="774564" y="1406521"/>
                  <a:pt x="752475" y="1402505"/>
                </a:cubicBezTo>
                <a:cubicBezTo>
                  <a:pt x="742884" y="1400761"/>
                  <a:pt x="697458" y="1389284"/>
                  <a:pt x="685800" y="1383455"/>
                </a:cubicBezTo>
                <a:cubicBezTo>
                  <a:pt x="675561" y="1378335"/>
                  <a:pt x="667686" y="1369054"/>
                  <a:pt x="657225" y="1364405"/>
                </a:cubicBezTo>
                <a:cubicBezTo>
                  <a:pt x="638875" y="1356250"/>
                  <a:pt x="600075" y="1345355"/>
                  <a:pt x="600075" y="1345355"/>
                </a:cubicBezTo>
                <a:cubicBezTo>
                  <a:pt x="590550" y="1335830"/>
                  <a:pt x="582708" y="1324252"/>
                  <a:pt x="571500" y="1316780"/>
                </a:cubicBezTo>
                <a:cubicBezTo>
                  <a:pt x="534067" y="1291825"/>
                  <a:pt x="427534" y="1316131"/>
                  <a:pt x="419100" y="1316780"/>
                </a:cubicBezTo>
                <a:cubicBezTo>
                  <a:pt x="347276" y="1340721"/>
                  <a:pt x="435808" y="1308426"/>
                  <a:pt x="361950" y="1345355"/>
                </a:cubicBezTo>
                <a:cubicBezTo>
                  <a:pt x="352970" y="1349845"/>
                  <a:pt x="342152" y="1350004"/>
                  <a:pt x="333375" y="1354880"/>
                </a:cubicBezTo>
                <a:cubicBezTo>
                  <a:pt x="270159" y="1390000"/>
                  <a:pt x="288612" y="1398123"/>
                  <a:pt x="219075" y="1412030"/>
                </a:cubicBezTo>
                <a:cubicBezTo>
                  <a:pt x="151759" y="1425493"/>
                  <a:pt x="186809" y="1416435"/>
                  <a:pt x="114300" y="1440605"/>
                </a:cubicBezTo>
                <a:lnTo>
                  <a:pt x="85725" y="1450130"/>
                </a:lnTo>
                <a:cubicBezTo>
                  <a:pt x="66675" y="1446955"/>
                  <a:pt x="45343" y="1450187"/>
                  <a:pt x="28575" y="1440605"/>
                </a:cubicBezTo>
                <a:cubicBezTo>
                  <a:pt x="19858" y="1435624"/>
                  <a:pt x="20101" y="1422015"/>
                  <a:pt x="19050" y="1412030"/>
                </a:cubicBezTo>
                <a:cubicBezTo>
                  <a:pt x="-1253" y="1219155"/>
                  <a:pt x="27623" y="1313924"/>
                  <a:pt x="0" y="1231055"/>
                </a:cubicBezTo>
                <a:cubicBezTo>
                  <a:pt x="11590" y="1196286"/>
                  <a:pt x="12482" y="1197547"/>
                  <a:pt x="19050" y="1154855"/>
                </a:cubicBezTo>
                <a:cubicBezTo>
                  <a:pt x="22942" y="1129555"/>
                  <a:pt x="21840" y="1103351"/>
                  <a:pt x="28575" y="1078655"/>
                </a:cubicBezTo>
                <a:cubicBezTo>
                  <a:pt x="31587" y="1067611"/>
                  <a:pt x="42505" y="1060319"/>
                  <a:pt x="47625" y="1050080"/>
                </a:cubicBezTo>
                <a:cubicBezTo>
                  <a:pt x="52115" y="1041100"/>
                  <a:pt x="54392" y="1031159"/>
                  <a:pt x="57150" y="1021505"/>
                </a:cubicBezTo>
                <a:cubicBezTo>
                  <a:pt x="60746" y="1008918"/>
                  <a:pt x="63079" y="995992"/>
                  <a:pt x="66675" y="983405"/>
                </a:cubicBezTo>
                <a:cubicBezTo>
                  <a:pt x="69433" y="973751"/>
                  <a:pt x="73442" y="964484"/>
                  <a:pt x="76200" y="954830"/>
                </a:cubicBezTo>
                <a:cubicBezTo>
                  <a:pt x="79796" y="942243"/>
                  <a:pt x="80568" y="928762"/>
                  <a:pt x="85725" y="916730"/>
                </a:cubicBezTo>
                <a:cubicBezTo>
                  <a:pt x="90234" y="906208"/>
                  <a:pt x="98425" y="897680"/>
                  <a:pt x="104775" y="888155"/>
                </a:cubicBezTo>
                <a:cubicBezTo>
                  <a:pt x="107950" y="875455"/>
                  <a:pt x="112676" y="863045"/>
                  <a:pt x="114300" y="850055"/>
                </a:cubicBezTo>
                <a:cubicBezTo>
                  <a:pt x="132946" y="700888"/>
                  <a:pt x="109559" y="778554"/>
                  <a:pt x="133350" y="707180"/>
                </a:cubicBezTo>
                <a:cubicBezTo>
                  <a:pt x="155671" y="528612"/>
                  <a:pt x="151740" y="591182"/>
                  <a:pt x="133350" y="278555"/>
                </a:cubicBezTo>
                <a:cubicBezTo>
                  <a:pt x="130713" y="233731"/>
                  <a:pt x="128499" y="187802"/>
                  <a:pt x="114300" y="145205"/>
                </a:cubicBezTo>
                <a:cubicBezTo>
                  <a:pt x="91110" y="75636"/>
                  <a:pt x="100120" y="107536"/>
                  <a:pt x="85725" y="49955"/>
                </a:cubicBezTo>
                <a:cubicBezTo>
                  <a:pt x="97495" y="14645"/>
                  <a:pt x="104775" y="8680"/>
                  <a:pt x="123825" y="2330"/>
                </a:cubicBezTo>
                <a:close/>
              </a:path>
            </a:pathLst>
          </a:custGeom>
          <a:noFill/>
          <a:ln>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56202" y="1168291"/>
            <a:ext cx="1471758" cy="646331"/>
          </a:xfrm>
          <a:prstGeom prst="rect">
            <a:avLst/>
          </a:prstGeom>
          <a:noFill/>
        </p:spPr>
        <p:txBody>
          <a:bodyPr wrap="square" rtlCol="0">
            <a:spAutoFit/>
          </a:bodyPr>
          <a:lstStyle/>
          <a:p>
            <a:pPr algn="ctr"/>
            <a:r>
              <a:rPr lang="fa-IR" dirty="0">
                <a:solidFill>
                  <a:schemeClr val="bg1"/>
                </a:solidFill>
                <a:cs typeface="2  Farnaz" pitchFamily="2" charset="-78"/>
              </a:rPr>
              <a:t>رطوبت نزولی</a:t>
            </a:r>
          </a:p>
          <a:p>
            <a:pPr algn="ctr"/>
            <a:endParaRPr lang="en-US" dirty="0">
              <a:solidFill>
                <a:schemeClr val="bg1"/>
              </a:solidFill>
              <a:cs typeface="2  Farnaz" pitchFamily="2" charset="-78"/>
            </a:endParaRPr>
          </a:p>
        </p:txBody>
      </p:sp>
    </p:spTree>
    <p:extLst>
      <p:ext uri="{BB962C8B-B14F-4D97-AF65-F5344CB8AC3E}">
        <p14:creationId xmlns:p14="http://schemas.microsoft.com/office/powerpoint/2010/main" val="36365913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1)">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80">
                                          <p:stCondLst>
                                            <p:cond delay="0"/>
                                          </p:stCondLst>
                                        </p:cTn>
                                        <p:tgtEl>
                                          <p:spTgt spid="58"/>
                                        </p:tgtEl>
                                      </p:cBhvr>
                                    </p:animEffect>
                                    <p:anim calcmode="lin" valueType="num">
                                      <p:cBhvr>
                                        <p:cTn id="4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5" dur="26">
                                          <p:stCondLst>
                                            <p:cond delay="650"/>
                                          </p:stCondLst>
                                        </p:cTn>
                                        <p:tgtEl>
                                          <p:spTgt spid="58"/>
                                        </p:tgtEl>
                                      </p:cBhvr>
                                      <p:to x="100000" y="60000"/>
                                    </p:animScale>
                                    <p:animScale>
                                      <p:cBhvr>
                                        <p:cTn id="46" dur="166" decel="50000">
                                          <p:stCondLst>
                                            <p:cond delay="676"/>
                                          </p:stCondLst>
                                        </p:cTn>
                                        <p:tgtEl>
                                          <p:spTgt spid="58"/>
                                        </p:tgtEl>
                                      </p:cBhvr>
                                      <p:to x="100000" y="100000"/>
                                    </p:animScale>
                                    <p:animScale>
                                      <p:cBhvr>
                                        <p:cTn id="47" dur="26">
                                          <p:stCondLst>
                                            <p:cond delay="1312"/>
                                          </p:stCondLst>
                                        </p:cTn>
                                        <p:tgtEl>
                                          <p:spTgt spid="58"/>
                                        </p:tgtEl>
                                      </p:cBhvr>
                                      <p:to x="100000" y="80000"/>
                                    </p:animScale>
                                    <p:animScale>
                                      <p:cBhvr>
                                        <p:cTn id="48" dur="166" decel="50000">
                                          <p:stCondLst>
                                            <p:cond delay="1338"/>
                                          </p:stCondLst>
                                        </p:cTn>
                                        <p:tgtEl>
                                          <p:spTgt spid="58"/>
                                        </p:tgtEl>
                                      </p:cBhvr>
                                      <p:to x="100000" y="100000"/>
                                    </p:animScale>
                                    <p:animScale>
                                      <p:cBhvr>
                                        <p:cTn id="49" dur="26">
                                          <p:stCondLst>
                                            <p:cond delay="1642"/>
                                          </p:stCondLst>
                                        </p:cTn>
                                        <p:tgtEl>
                                          <p:spTgt spid="58"/>
                                        </p:tgtEl>
                                      </p:cBhvr>
                                      <p:to x="100000" y="90000"/>
                                    </p:animScale>
                                    <p:animScale>
                                      <p:cBhvr>
                                        <p:cTn id="50" dur="166" decel="50000">
                                          <p:stCondLst>
                                            <p:cond delay="1668"/>
                                          </p:stCondLst>
                                        </p:cTn>
                                        <p:tgtEl>
                                          <p:spTgt spid="58"/>
                                        </p:tgtEl>
                                      </p:cBhvr>
                                      <p:to x="100000" y="100000"/>
                                    </p:animScale>
                                    <p:animScale>
                                      <p:cBhvr>
                                        <p:cTn id="51" dur="26">
                                          <p:stCondLst>
                                            <p:cond delay="1808"/>
                                          </p:stCondLst>
                                        </p:cTn>
                                        <p:tgtEl>
                                          <p:spTgt spid="58"/>
                                        </p:tgtEl>
                                      </p:cBhvr>
                                      <p:to x="100000" y="95000"/>
                                    </p:animScale>
                                    <p:animScale>
                                      <p:cBhvr>
                                        <p:cTn id="52" dur="166" decel="50000">
                                          <p:stCondLst>
                                            <p:cond delay="1834"/>
                                          </p:stCondLst>
                                        </p:cTn>
                                        <p:tgtEl>
                                          <p:spTgt spid="5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80">
                                          <p:stCondLst>
                                            <p:cond delay="0"/>
                                          </p:stCondLst>
                                        </p:cTn>
                                        <p:tgtEl>
                                          <p:spTgt spid="59"/>
                                        </p:tgtEl>
                                      </p:cBhvr>
                                    </p:animEffect>
                                    <p:anim calcmode="lin" valueType="num">
                                      <p:cBhvr>
                                        <p:cTn id="56"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1" dur="26">
                                          <p:stCondLst>
                                            <p:cond delay="650"/>
                                          </p:stCondLst>
                                        </p:cTn>
                                        <p:tgtEl>
                                          <p:spTgt spid="59"/>
                                        </p:tgtEl>
                                      </p:cBhvr>
                                      <p:to x="100000" y="60000"/>
                                    </p:animScale>
                                    <p:animScale>
                                      <p:cBhvr>
                                        <p:cTn id="62" dur="166" decel="50000">
                                          <p:stCondLst>
                                            <p:cond delay="676"/>
                                          </p:stCondLst>
                                        </p:cTn>
                                        <p:tgtEl>
                                          <p:spTgt spid="59"/>
                                        </p:tgtEl>
                                      </p:cBhvr>
                                      <p:to x="100000" y="100000"/>
                                    </p:animScale>
                                    <p:animScale>
                                      <p:cBhvr>
                                        <p:cTn id="63" dur="26">
                                          <p:stCondLst>
                                            <p:cond delay="1312"/>
                                          </p:stCondLst>
                                        </p:cTn>
                                        <p:tgtEl>
                                          <p:spTgt spid="59"/>
                                        </p:tgtEl>
                                      </p:cBhvr>
                                      <p:to x="100000" y="80000"/>
                                    </p:animScale>
                                    <p:animScale>
                                      <p:cBhvr>
                                        <p:cTn id="64" dur="166" decel="50000">
                                          <p:stCondLst>
                                            <p:cond delay="1338"/>
                                          </p:stCondLst>
                                        </p:cTn>
                                        <p:tgtEl>
                                          <p:spTgt spid="59"/>
                                        </p:tgtEl>
                                      </p:cBhvr>
                                      <p:to x="100000" y="100000"/>
                                    </p:animScale>
                                    <p:animScale>
                                      <p:cBhvr>
                                        <p:cTn id="65" dur="26">
                                          <p:stCondLst>
                                            <p:cond delay="1642"/>
                                          </p:stCondLst>
                                        </p:cTn>
                                        <p:tgtEl>
                                          <p:spTgt spid="59"/>
                                        </p:tgtEl>
                                      </p:cBhvr>
                                      <p:to x="100000" y="90000"/>
                                    </p:animScale>
                                    <p:animScale>
                                      <p:cBhvr>
                                        <p:cTn id="66" dur="166" decel="50000">
                                          <p:stCondLst>
                                            <p:cond delay="1668"/>
                                          </p:stCondLst>
                                        </p:cTn>
                                        <p:tgtEl>
                                          <p:spTgt spid="59"/>
                                        </p:tgtEl>
                                      </p:cBhvr>
                                      <p:to x="100000" y="100000"/>
                                    </p:animScale>
                                    <p:animScale>
                                      <p:cBhvr>
                                        <p:cTn id="67" dur="26">
                                          <p:stCondLst>
                                            <p:cond delay="1808"/>
                                          </p:stCondLst>
                                        </p:cTn>
                                        <p:tgtEl>
                                          <p:spTgt spid="59"/>
                                        </p:tgtEl>
                                      </p:cBhvr>
                                      <p:to x="100000" y="95000"/>
                                    </p:animScale>
                                    <p:animScale>
                                      <p:cBhvr>
                                        <p:cTn id="68" dur="166" decel="50000">
                                          <p:stCondLst>
                                            <p:cond delay="1834"/>
                                          </p:stCondLst>
                                        </p:cTn>
                                        <p:tgtEl>
                                          <p:spTgt spid="5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down)">
                                      <p:cBhvr>
                                        <p:cTn id="71" dur="580">
                                          <p:stCondLst>
                                            <p:cond delay="0"/>
                                          </p:stCondLst>
                                        </p:cTn>
                                        <p:tgtEl>
                                          <p:spTgt spid="60"/>
                                        </p:tgtEl>
                                      </p:cBhvr>
                                    </p:animEffect>
                                    <p:anim calcmode="lin" valueType="num">
                                      <p:cBhvr>
                                        <p:cTn id="72"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7" dur="26">
                                          <p:stCondLst>
                                            <p:cond delay="650"/>
                                          </p:stCondLst>
                                        </p:cTn>
                                        <p:tgtEl>
                                          <p:spTgt spid="60"/>
                                        </p:tgtEl>
                                      </p:cBhvr>
                                      <p:to x="100000" y="60000"/>
                                    </p:animScale>
                                    <p:animScale>
                                      <p:cBhvr>
                                        <p:cTn id="78" dur="166" decel="50000">
                                          <p:stCondLst>
                                            <p:cond delay="676"/>
                                          </p:stCondLst>
                                        </p:cTn>
                                        <p:tgtEl>
                                          <p:spTgt spid="60"/>
                                        </p:tgtEl>
                                      </p:cBhvr>
                                      <p:to x="100000" y="100000"/>
                                    </p:animScale>
                                    <p:animScale>
                                      <p:cBhvr>
                                        <p:cTn id="79" dur="26">
                                          <p:stCondLst>
                                            <p:cond delay="1312"/>
                                          </p:stCondLst>
                                        </p:cTn>
                                        <p:tgtEl>
                                          <p:spTgt spid="60"/>
                                        </p:tgtEl>
                                      </p:cBhvr>
                                      <p:to x="100000" y="80000"/>
                                    </p:animScale>
                                    <p:animScale>
                                      <p:cBhvr>
                                        <p:cTn id="80" dur="166" decel="50000">
                                          <p:stCondLst>
                                            <p:cond delay="1338"/>
                                          </p:stCondLst>
                                        </p:cTn>
                                        <p:tgtEl>
                                          <p:spTgt spid="60"/>
                                        </p:tgtEl>
                                      </p:cBhvr>
                                      <p:to x="100000" y="100000"/>
                                    </p:animScale>
                                    <p:animScale>
                                      <p:cBhvr>
                                        <p:cTn id="81" dur="26">
                                          <p:stCondLst>
                                            <p:cond delay="1642"/>
                                          </p:stCondLst>
                                        </p:cTn>
                                        <p:tgtEl>
                                          <p:spTgt spid="60"/>
                                        </p:tgtEl>
                                      </p:cBhvr>
                                      <p:to x="100000" y="90000"/>
                                    </p:animScale>
                                    <p:animScale>
                                      <p:cBhvr>
                                        <p:cTn id="82" dur="166" decel="50000">
                                          <p:stCondLst>
                                            <p:cond delay="1668"/>
                                          </p:stCondLst>
                                        </p:cTn>
                                        <p:tgtEl>
                                          <p:spTgt spid="60"/>
                                        </p:tgtEl>
                                      </p:cBhvr>
                                      <p:to x="100000" y="100000"/>
                                    </p:animScale>
                                    <p:animScale>
                                      <p:cBhvr>
                                        <p:cTn id="83" dur="26">
                                          <p:stCondLst>
                                            <p:cond delay="1808"/>
                                          </p:stCondLst>
                                        </p:cTn>
                                        <p:tgtEl>
                                          <p:spTgt spid="60"/>
                                        </p:tgtEl>
                                      </p:cBhvr>
                                      <p:to x="100000" y="95000"/>
                                    </p:animScale>
                                    <p:animScale>
                                      <p:cBhvr>
                                        <p:cTn id="84" dur="166" decel="50000">
                                          <p:stCondLst>
                                            <p:cond delay="1834"/>
                                          </p:stCondLst>
                                        </p:cTn>
                                        <p:tgtEl>
                                          <p:spTgt spid="6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80">
                                          <p:stCondLst>
                                            <p:cond delay="0"/>
                                          </p:stCondLst>
                                        </p:cTn>
                                        <p:tgtEl>
                                          <p:spTgt spid="61"/>
                                        </p:tgtEl>
                                      </p:cBhvr>
                                    </p:animEffect>
                                    <p:anim calcmode="lin" valueType="num">
                                      <p:cBhvr>
                                        <p:cTn id="8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3" dur="26">
                                          <p:stCondLst>
                                            <p:cond delay="650"/>
                                          </p:stCondLst>
                                        </p:cTn>
                                        <p:tgtEl>
                                          <p:spTgt spid="61"/>
                                        </p:tgtEl>
                                      </p:cBhvr>
                                      <p:to x="100000" y="60000"/>
                                    </p:animScale>
                                    <p:animScale>
                                      <p:cBhvr>
                                        <p:cTn id="94" dur="166" decel="50000">
                                          <p:stCondLst>
                                            <p:cond delay="676"/>
                                          </p:stCondLst>
                                        </p:cTn>
                                        <p:tgtEl>
                                          <p:spTgt spid="61"/>
                                        </p:tgtEl>
                                      </p:cBhvr>
                                      <p:to x="100000" y="100000"/>
                                    </p:animScale>
                                    <p:animScale>
                                      <p:cBhvr>
                                        <p:cTn id="95" dur="26">
                                          <p:stCondLst>
                                            <p:cond delay="1312"/>
                                          </p:stCondLst>
                                        </p:cTn>
                                        <p:tgtEl>
                                          <p:spTgt spid="61"/>
                                        </p:tgtEl>
                                      </p:cBhvr>
                                      <p:to x="100000" y="80000"/>
                                    </p:animScale>
                                    <p:animScale>
                                      <p:cBhvr>
                                        <p:cTn id="96" dur="166" decel="50000">
                                          <p:stCondLst>
                                            <p:cond delay="1338"/>
                                          </p:stCondLst>
                                        </p:cTn>
                                        <p:tgtEl>
                                          <p:spTgt spid="61"/>
                                        </p:tgtEl>
                                      </p:cBhvr>
                                      <p:to x="100000" y="100000"/>
                                    </p:animScale>
                                    <p:animScale>
                                      <p:cBhvr>
                                        <p:cTn id="97" dur="26">
                                          <p:stCondLst>
                                            <p:cond delay="1642"/>
                                          </p:stCondLst>
                                        </p:cTn>
                                        <p:tgtEl>
                                          <p:spTgt spid="61"/>
                                        </p:tgtEl>
                                      </p:cBhvr>
                                      <p:to x="100000" y="90000"/>
                                    </p:animScale>
                                    <p:animScale>
                                      <p:cBhvr>
                                        <p:cTn id="98" dur="166" decel="50000">
                                          <p:stCondLst>
                                            <p:cond delay="1668"/>
                                          </p:stCondLst>
                                        </p:cTn>
                                        <p:tgtEl>
                                          <p:spTgt spid="61"/>
                                        </p:tgtEl>
                                      </p:cBhvr>
                                      <p:to x="100000" y="100000"/>
                                    </p:animScale>
                                    <p:animScale>
                                      <p:cBhvr>
                                        <p:cTn id="99" dur="26">
                                          <p:stCondLst>
                                            <p:cond delay="1808"/>
                                          </p:stCondLst>
                                        </p:cTn>
                                        <p:tgtEl>
                                          <p:spTgt spid="61"/>
                                        </p:tgtEl>
                                      </p:cBhvr>
                                      <p:to x="100000" y="95000"/>
                                    </p:animScale>
                                    <p:animScale>
                                      <p:cBhvr>
                                        <p:cTn id="100" dur="166" decel="50000">
                                          <p:stCondLst>
                                            <p:cond delay="1834"/>
                                          </p:stCondLst>
                                        </p:cTn>
                                        <p:tgtEl>
                                          <p:spTgt spid="61"/>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wipe(down)">
                                      <p:cBhvr>
                                        <p:cTn id="103" dur="580">
                                          <p:stCondLst>
                                            <p:cond delay="0"/>
                                          </p:stCondLst>
                                        </p:cTn>
                                        <p:tgtEl>
                                          <p:spTgt spid="62"/>
                                        </p:tgtEl>
                                      </p:cBhvr>
                                    </p:animEffect>
                                    <p:anim calcmode="lin" valueType="num">
                                      <p:cBhvr>
                                        <p:cTn id="10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09" dur="26">
                                          <p:stCondLst>
                                            <p:cond delay="650"/>
                                          </p:stCondLst>
                                        </p:cTn>
                                        <p:tgtEl>
                                          <p:spTgt spid="62"/>
                                        </p:tgtEl>
                                      </p:cBhvr>
                                      <p:to x="100000" y="60000"/>
                                    </p:animScale>
                                    <p:animScale>
                                      <p:cBhvr>
                                        <p:cTn id="110" dur="166" decel="50000">
                                          <p:stCondLst>
                                            <p:cond delay="676"/>
                                          </p:stCondLst>
                                        </p:cTn>
                                        <p:tgtEl>
                                          <p:spTgt spid="62"/>
                                        </p:tgtEl>
                                      </p:cBhvr>
                                      <p:to x="100000" y="100000"/>
                                    </p:animScale>
                                    <p:animScale>
                                      <p:cBhvr>
                                        <p:cTn id="111" dur="26">
                                          <p:stCondLst>
                                            <p:cond delay="1312"/>
                                          </p:stCondLst>
                                        </p:cTn>
                                        <p:tgtEl>
                                          <p:spTgt spid="62"/>
                                        </p:tgtEl>
                                      </p:cBhvr>
                                      <p:to x="100000" y="80000"/>
                                    </p:animScale>
                                    <p:animScale>
                                      <p:cBhvr>
                                        <p:cTn id="112" dur="166" decel="50000">
                                          <p:stCondLst>
                                            <p:cond delay="1338"/>
                                          </p:stCondLst>
                                        </p:cTn>
                                        <p:tgtEl>
                                          <p:spTgt spid="62"/>
                                        </p:tgtEl>
                                      </p:cBhvr>
                                      <p:to x="100000" y="100000"/>
                                    </p:animScale>
                                    <p:animScale>
                                      <p:cBhvr>
                                        <p:cTn id="113" dur="26">
                                          <p:stCondLst>
                                            <p:cond delay="1642"/>
                                          </p:stCondLst>
                                        </p:cTn>
                                        <p:tgtEl>
                                          <p:spTgt spid="62"/>
                                        </p:tgtEl>
                                      </p:cBhvr>
                                      <p:to x="100000" y="90000"/>
                                    </p:animScale>
                                    <p:animScale>
                                      <p:cBhvr>
                                        <p:cTn id="114" dur="166" decel="50000">
                                          <p:stCondLst>
                                            <p:cond delay="1668"/>
                                          </p:stCondLst>
                                        </p:cTn>
                                        <p:tgtEl>
                                          <p:spTgt spid="62"/>
                                        </p:tgtEl>
                                      </p:cBhvr>
                                      <p:to x="100000" y="100000"/>
                                    </p:animScale>
                                    <p:animScale>
                                      <p:cBhvr>
                                        <p:cTn id="115" dur="26">
                                          <p:stCondLst>
                                            <p:cond delay="1808"/>
                                          </p:stCondLst>
                                        </p:cTn>
                                        <p:tgtEl>
                                          <p:spTgt spid="62"/>
                                        </p:tgtEl>
                                      </p:cBhvr>
                                      <p:to x="100000" y="95000"/>
                                    </p:animScale>
                                    <p:animScale>
                                      <p:cBhvr>
                                        <p:cTn id="116" dur="166" decel="50000">
                                          <p:stCondLst>
                                            <p:cond delay="1834"/>
                                          </p:stCondLst>
                                        </p:cTn>
                                        <p:tgtEl>
                                          <p:spTgt spid="6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down)">
                                      <p:cBhvr>
                                        <p:cTn id="119" dur="580">
                                          <p:stCondLst>
                                            <p:cond delay="0"/>
                                          </p:stCondLst>
                                        </p:cTn>
                                        <p:tgtEl>
                                          <p:spTgt spid="63"/>
                                        </p:tgtEl>
                                      </p:cBhvr>
                                    </p:animEffect>
                                    <p:anim calcmode="lin" valueType="num">
                                      <p:cBhvr>
                                        <p:cTn id="1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25" dur="26">
                                          <p:stCondLst>
                                            <p:cond delay="650"/>
                                          </p:stCondLst>
                                        </p:cTn>
                                        <p:tgtEl>
                                          <p:spTgt spid="63"/>
                                        </p:tgtEl>
                                      </p:cBhvr>
                                      <p:to x="100000" y="60000"/>
                                    </p:animScale>
                                    <p:animScale>
                                      <p:cBhvr>
                                        <p:cTn id="126" dur="166" decel="50000">
                                          <p:stCondLst>
                                            <p:cond delay="676"/>
                                          </p:stCondLst>
                                        </p:cTn>
                                        <p:tgtEl>
                                          <p:spTgt spid="63"/>
                                        </p:tgtEl>
                                      </p:cBhvr>
                                      <p:to x="100000" y="100000"/>
                                    </p:animScale>
                                    <p:animScale>
                                      <p:cBhvr>
                                        <p:cTn id="127" dur="26">
                                          <p:stCondLst>
                                            <p:cond delay="1312"/>
                                          </p:stCondLst>
                                        </p:cTn>
                                        <p:tgtEl>
                                          <p:spTgt spid="63"/>
                                        </p:tgtEl>
                                      </p:cBhvr>
                                      <p:to x="100000" y="80000"/>
                                    </p:animScale>
                                    <p:animScale>
                                      <p:cBhvr>
                                        <p:cTn id="128" dur="166" decel="50000">
                                          <p:stCondLst>
                                            <p:cond delay="1338"/>
                                          </p:stCondLst>
                                        </p:cTn>
                                        <p:tgtEl>
                                          <p:spTgt spid="63"/>
                                        </p:tgtEl>
                                      </p:cBhvr>
                                      <p:to x="100000" y="100000"/>
                                    </p:animScale>
                                    <p:animScale>
                                      <p:cBhvr>
                                        <p:cTn id="129" dur="26">
                                          <p:stCondLst>
                                            <p:cond delay="1642"/>
                                          </p:stCondLst>
                                        </p:cTn>
                                        <p:tgtEl>
                                          <p:spTgt spid="63"/>
                                        </p:tgtEl>
                                      </p:cBhvr>
                                      <p:to x="100000" y="90000"/>
                                    </p:animScale>
                                    <p:animScale>
                                      <p:cBhvr>
                                        <p:cTn id="130" dur="166" decel="50000">
                                          <p:stCondLst>
                                            <p:cond delay="1668"/>
                                          </p:stCondLst>
                                        </p:cTn>
                                        <p:tgtEl>
                                          <p:spTgt spid="63"/>
                                        </p:tgtEl>
                                      </p:cBhvr>
                                      <p:to x="100000" y="100000"/>
                                    </p:animScale>
                                    <p:animScale>
                                      <p:cBhvr>
                                        <p:cTn id="131" dur="26">
                                          <p:stCondLst>
                                            <p:cond delay="1808"/>
                                          </p:stCondLst>
                                        </p:cTn>
                                        <p:tgtEl>
                                          <p:spTgt spid="63"/>
                                        </p:tgtEl>
                                      </p:cBhvr>
                                      <p:to x="100000" y="95000"/>
                                    </p:animScale>
                                    <p:animScale>
                                      <p:cBhvr>
                                        <p:cTn id="132" dur="166" decel="50000">
                                          <p:stCondLst>
                                            <p:cond delay="1834"/>
                                          </p:stCondLst>
                                        </p:cTn>
                                        <p:tgtEl>
                                          <p:spTgt spid="63"/>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down)">
                                      <p:cBhvr>
                                        <p:cTn id="135" dur="580">
                                          <p:stCondLst>
                                            <p:cond delay="0"/>
                                          </p:stCondLst>
                                        </p:cTn>
                                        <p:tgtEl>
                                          <p:spTgt spid="10"/>
                                        </p:tgtEl>
                                      </p:cBhvr>
                                    </p:animEffect>
                                    <p:anim calcmode="lin" valueType="num">
                                      <p:cBhvr>
                                        <p:cTn id="1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41" dur="26">
                                          <p:stCondLst>
                                            <p:cond delay="650"/>
                                          </p:stCondLst>
                                        </p:cTn>
                                        <p:tgtEl>
                                          <p:spTgt spid="10"/>
                                        </p:tgtEl>
                                      </p:cBhvr>
                                      <p:to x="100000" y="60000"/>
                                    </p:animScale>
                                    <p:animScale>
                                      <p:cBhvr>
                                        <p:cTn id="142" dur="166" decel="50000">
                                          <p:stCondLst>
                                            <p:cond delay="676"/>
                                          </p:stCondLst>
                                        </p:cTn>
                                        <p:tgtEl>
                                          <p:spTgt spid="10"/>
                                        </p:tgtEl>
                                      </p:cBhvr>
                                      <p:to x="100000" y="100000"/>
                                    </p:animScale>
                                    <p:animScale>
                                      <p:cBhvr>
                                        <p:cTn id="143" dur="26">
                                          <p:stCondLst>
                                            <p:cond delay="1312"/>
                                          </p:stCondLst>
                                        </p:cTn>
                                        <p:tgtEl>
                                          <p:spTgt spid="10"/>
                                        </p:tgtEl>
                                      </p:cBhvr>
                                      <p:to x="100000" y="80000"/>
                                    </p:animScale>
                                    <p:animScale>
                                      <p:cBhvr>
                                        <p:cTn id="144" dur="166" decel="50000">
                                          <p:stCondLst>
                                            <p:cond delay="1338"/>
                                          </p:stCondLst>
                                        </p:cTn>
                                        <p:tgtEl>
                                          <p:spTgt spid="10"/>
                                        </p:tgtEl>
                                      </p:cBhvr>
                                      <p:to x="100000" y="100000"/>
                                    </p:animScale>
                                    <p:animScale>
                                      <p:cBhvr>
                                        <p:cTn id="145" dur="26">
                                          <p:stCondLst>
                                            <p:cond delay="1642"/>
                                          </p:stCondLst>
                                        </p:cTn>
                                        <p:tgtEl>
                                          <p:spTgt spid="10"/>
                                        </p:tgtEl>
                                      </p:cBhvr>
                                      <p:to x="100000" y="90000"/>
                                    </p:animScale>
                                    <p:animScale>
                                      <p:cBhvr>
                                        <p:cTn id="146" dur="166" decel="50000">
                                          <p:stCondLst>
                                            <p:cond delay="1668"/>
                                          </p:stCondLst>
                                        </p:cTn>
                                        <p:tgtEl>
                                          <p:spTgt spid="10"/>
                                        </p:tgtEl>
                                      </p:cBhvr>
                                      <p:to x="100000" y="100000"/>
                                    </p:animScale>
                                    <p:animScale>
                                      <p:cBhvr>
                                        <p:cTn id="147" dur="26">
                                          <p:stCondLst>
                                            <p:cond delay="1808"/>
                                          </p:stCondLst>
                                        </p:cTn>
                                        <p:tgtEl>
                                          <p:spTgt spid="10"/>
                                        </p:tgtEl>
                                      </p:cBhvr>
                                      <p:to x="100000" y="95000"/>
                                    </p:animScale>
                                    <p:animScale>
                                      <p:cBhvr>
                                        <p:cTn id="1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3"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3327145523"/>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22093" t="8861" r="30685" b="3023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55776" y="2683575"/>
            <a:ext cx="288032" cy="5116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2699792" y="2043889"/>
            <a:ext cx="2088231" cy="639685"/>
          </a:xfrm>
          <a:prstGeom prst="uturnArrow">
            <a:avLst>
              <a:gd name="adj1" fmla="val 3554"/>
              <a:gd name="adj2" fmla="val 14607"/>
              <a:gd name="adj3" fmla="val 25000"/>
              <a:gd name="adj4" fmla="val 50000"/>
              <a:gd name="adj5" fmla="val 478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طلق قرار گرفته در ردیف سوم از ضلع غربی</a:t>
            </a:r>
            <a:endParaRPr lang="en-US" sz="1200" dirty="0">
              <a:solidFill>
                <a:schemeClr val="bg1"/>
              </a:solidFill>
              <a:cs typeface="2  Farnaz" pitchFamily="2" charset="-78"/>
            </a:endParaRPr>
          </a:p>
        </p:txBody>
      </p:sp>
      <p:sp>
        <p:nvSpPr>
          <p:cNvPr id="55" name="Right Arrow Callout 54"/>
          <p:cNvSpPr/>
          <p:nvPr/>
        </p:nvSpPr>
        <p:spPr>
          <a:xfrm>
            <a:off x="4386928" y="3375394"/>
            <a:ext cx="1553224" cy="915256"/>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40152" y="3091615"/>
            <a:ext cx="2415636" cy="1811727"/>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sz="1200" dirty="0" smtClean="0">
                <a:cs typeface="2  Farnaz" pitchFamily="2" charset="-78"/>
              </a:rPr>
              <a:t>رطوبت نزولی</a:t>
            </a:r>
            <a:endParaRPr lang="fa-IR" sz="1200" dirty="0">
              <a:cs typeface="2  Farnaz" pitchFamily="2" charset="-78"/>
            </a:endParaRPr>
          </a:p>
        </p:txBody>
      </p:sp>
      <p:sp>
        <p:nvSpPr>
          <p:cNvPr id="59" name="Rounded Rectangle 58"/>
          <p:cNvSpPr/>
          <p:nvPr/>
        </p:nvSpPr>
        <p:spPr>
          <a:xfrm>
            <a:off x="5812667" y="2499742"/>
            <a:ext cx="1721646" cy="439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تخریب تدریجی طاق و سقف بنا</a:t>
            </a:r>
            <a:endParaRPr lang="fa-IR" sz="1400" dirty="0">
              <a:cs typeface="2  Farnaz" pitchFamily="2" charset="-78"/>
            </a:endParaRPr>
          </a:p>
        </p:txBody>
      </p:sp>
      <p:sp>
        <p:nvSpPr>
          <p:cNvPr id="60" name="Rounded Rectangle 59"/>
          <p:cNvSpPr/>
          <p:nvPr/>
        </p:nvSpPr>
        <p:spPr>
          <a:xfrm>
            <a:off x="5815759" y="1674670"/>
            <a:ext cx="1752645"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a:defRPr/>
            </a:pPr>
            <a:r>
              <a:rPr lang="fa-IR" sz="1400" dirty="0">
                <a:ln/>
                <a:latin typeface="Arial" pitchFamily="34" charset="0"/>
                <a:cs typeface="2  Farnaz" pitchFamily="2" charset="-78"/>
              </a:rPr>
              <a:t>عدم عایق کاری رطوبتی مناسب در سقف بنا</a:t>
            </a:r>
            <a:endParaRPr lang="fa-IR" sz="1400" dirty="0">
              <a:cs typeface="2  Farnaz" pitchFamily="2" charset="-78"/>
            </a:endParaRPr>
          </a:p>
          <a:p>
            <a:pPr algn="ctr">
              <a:defRPr/>
            </a:pPr>
            <a:r>
              <a:rPr lang="fa-IR" sz="1400" dirty="0" smtClean="0">
                <a:cs typeface="2  Farnaz" pitchFamily="2" charset="-78"/>
              </a:rPr>
              <a:t>بارش باران و برف و نفوذ رطوبت آن به داخل بنا</a:t>
            </a:r>
            <a:endParaRPr lang="fa-IR" sz="1400" dirty="0">
              <a:cs typeface="2  Farnaz" pitchFamily="2" charset="-78"/>
            </a:endParaRPr>
          </a:p>
        </p:txBody>
      </p:sp>
      <p:sp>
        <p:nvSpPr>
          <p:cNvPr id="61" name="Rounded Rectangle 60"/>
          <p:cNvSpPr/>
          <p:nvPr/>
        </p:nvSpPr>
        <p:spPr>
          <a:xfrm>
            <a:off x="7583510" y="2499742"/>
            <a:ext cx="824480" cy="43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49813" y="1132787"/>
            <a:ext cx="858177"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49812" y="1674670"/>
            <a:ext cx="858178" cy="79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5" name="Freeform 4"/>
          <p:cNvSpPr/>
          <p:nvPr/>
        </p:nvSpPr>
        <p:spPr>
          <a:xfrm>
            <a:off x="5972173" y="3190874"/>
            <a:ext cx="2333832" cy="1673237"/>
          </a:xfrm>
          <a:custGeom>
            <a:avLst/>
            <a:gdLst>
              <a:gd name="connsiteX0" fmla="*/ 276225 w 2400300"/>
              <a:gd name="connsiteY0" fmla="*/ 1419225 h 1735456"/>
              <a:gd name="connsiteX1" fmla="*/ 209550 w 2400300"/>
              <a:gd name="connsiteY1" fmla="*/ 1352550 h 1735456"/>
              <a:gd name="connsiteX2" fmla="*/ 114300 w 2400300"/>
              <a:gd name="connsiteY2" fmla="*/ 1238250 h 1735456"/>
              <a:gd name="connsiteX3" fmla="*/ 95250 w 2400300"/>
              <a:gd name="connsiteY3" fmla="*/ 1209675 h 1735456"/>
              <a:gd name="connsiteX4" fmla="*/ 76200 w 2400300"/>
              <a:gd name="connsiteY4" fmla="*/ 1152525 h 1735456"/>
              <a:gd name="connsiteX5" fmla="*/ 66675 w 2400300"/>
              <a:gd name="connsiteY5" fmla="*/ 1123950 h 1735456"/>
              <a:gd name="connsiteX6" fmla="*/ 57150 w 2400300"/>
              <a:gd name="connsiteY6" fmla="*/ 1076325 h 1735456"/>
              <a:gd name="connsiteX7" fmla="*/ 47625 w 2400300"/>
              <a:gd name="connsiteY7" fmla="*/ 1047750 h 1735456"/>
              <a:gd name="connsiteX8" fmla="*/ 38100 w 2400300"/>
              <a:gd name="connsiteY8" fmla="*/ 1009650 h 1735456"/>
              <a:gd name="connsiteX9" fmla="*/ 28575 w 2400300"/>
              <a:gd name="connsiteY9" fmla="*/ 923925 h 1735456"/>
              <a:gd name="connsiteX10" fmla="*/ 19050 w 2400300"/>
              <a:gd name="connsiteY10" fmla="*/ 895350 h 1735456"/>
              <a:gd name="connsiteX11" fmla="*/ 9525 w 2400300"/>
              <a:gd name="connsiteY11" fmla="*/ 847725 h 1735456"/>
              <a:gd name="connsiteX12" fmla="*/ 0 w 2400300"/>
              <a:gd name="connsiteY12" fmla="*/ 685800 h 1735456"/>
              <a:gd name="connsiteX13" fmla="*/ 19050 w 2400300"/>
              <a:gd name="connsiteY13" fmla="*/ 581025 h 1735456"/>
              <a:gd name="connsiteX14" fmla="*/ 28575 w 2400300"/>
              <a:gd name="connsiteY14" fmla="*/ 542925 h 1735456"/>
              <a:gd name="connsiteX15" fmla="*/ 66675 w 2400300"/>
              <a:gd name="connsiteY15" fmla="*/ 485775 h 1735456"/>
              <a:gd name="connsiteX16" fmla="*/ 76200 w 2400300"/>
              <a:gd name="connsiteY16" fmla="*/ 457200 h 1735456"/>
              <a:gd name="connsiteX17" fmla="*/ 104775 w 2400300"/>
              <a:gd name="connsiteY17" fmla="*/ 352425 h 1735456"/>
              <a:gd name="connsiteX18" fmla="*/ 95250 w 2400300"/>
              <a:gd name="connsiteY18" fmla="*/ 171450 h 1735456"/>
              <a:gd name="connsiteX19" fmla="*/ 85725 w 2400300"/>
              <a:gd name="connsiteY19" fmla="*/ 123825 h 1735456"/>
              <a:gd name="connsiteX20" fmla="*/ 104775 w 2400300"/>
              <a:gd name="connsiteY20" fmla="*/ 0 h 1735456"/>
              <a:gd name="connsiteX21" fmla="*/ 247650 w 2400300"/>
              <a:gd name="connsiteY21" fmla="*/ 19050 h 1735456"/>
              <a:gd name="connsiteX22" fmla="*/ 304800 w 2400300"/>
              <a:gd name="connsiteY22" fmla="*/ 66675 h 1735456"/>
              <a:gd name="connsiteX23" fmla="*/ 371475 w 2400300"/>
              <a:gd name="connsiteY23" fmla="*/ 85725 h 1735456"/>
              <a:gd name="connsiteX24" fmla="*/ 428625 w 2400300"/>
              <a:gd name="connsiteY24" fmla="*/ 123825 h 1735456"/>
              <a:gd name="connsiteX25" fmla="*/ 457200 w 2400300"/>
              <a:gd name="connsiteY25" fmla="*/ 142875 h 1735456"/>
              <a:gd name="connsiteX26" fmla="*/ 514350 w 2400300"/>
              <a:gd name="connsiteY26" fmla="*/ 161925 h 1735456"/>
              <a:gd name="connsiteX27" fmla="*/ 742950 w 2400300"/>
              <a:gd name="connsiteY27" fmla="*/ 142875 h 1735456"/>
              <a:gd name="connsiteX28" fmla="*/ 781050 w 2400300"/>
              <a:gd name="connsiteY28" fmla="*/ 133350 h 1735456"/>
              <a:gd name="connsiteX29" fmla="*/ 809625 w 2400300"/>
              <a:gd name="connsiteY29" fmla="*/ 123825 h 1735456"/>
              <a:gd name="connsiteX30" fmla="*/ 914400 w 2400300"/>
              <a:gd name="connsiteY30" fmla="*/ 114300 h 1735456"/>
              <a:gd name="connsiteX31" fmla="*/ 981075 w 2400300"/>
              <a:gd name="connsiteY31" fmla="*/ 104775 h 1735456"/>
              <a:gd name="connsiteX32" fmla="*/ 1323975 w 2400300"/>
              <a:gd name="connsiteY32" fmla="*/ 95250 h 1735456"/>
              <a:gd name="connsiteX33" fmla="*/ 1628775 w 2400300"/>
              <a:gd name="connsiteY33" fmla="*/ 95250 h 1735456"/>
              <a:gd name="connsiteX34" fmla="*/ 1676400 w 2400300"/>
              <a:gd name="connsiteY34" fmla="*/ 104775 h 1735456"/>
              <a:gd name="connsiteX35" fmla="*/ 1762125 w 2400300"/>
              <a:gd name="connsiteY35" fmla="*/ 123825 h 1735456"/>
              <a:gd name="connsiteX36" fmla="*/ 1924050 w 2400300"/>
              <a:gd name="connsiteY36" fmla="*/ 114300 h 1735456"/>
              <a:gd name="connsiteX37" fmla="*/ 1981200 w 2400300"/>
              <a:gd name="connsiteY37" fmla="*/ 85725 h 1735456"/>
              <a:gd name="connsiteX38" fmla="*/ 2009775 w 2400300"/>
              <a:gd name="connsiteY38" fmla="*/ 76200 h 1735456"/>
              <a:gd name="connsiteX39" fmla="*/ 2047875 w 2400300"/>
              <a:gd name="connsiteY39" fmla="*/ 57150 h 1735456"/>
              <a:gd name="connsiteX40" fmla="*/ 2200275 w 2400300"/>
              <a:gd name="connsiteY40" fmla="*/ 66675 h 1735456"/>
              <a:gd name="connsiteX41" fmla="*/ 2219325 w 2400300"/>
              <a:gd name="connsiteY41" fmla="*/ 95250 h 1735456"/>
              <a:gd name="connsiteX42" fmla="*/ 2209800 w 2400300"/>
              <a:gd name="connsiteY42" fmla="*/ 209550 h 1735456"/>
              <a:gd name="connsiteX43" fmla="*/ 2171700 w 2400300"/>
              <a:gd name="connsiteY43" fmla="*/ 276225 h 1735456"/>
              <a:gd name="connsiteX44" fmla="*/ 2162175 w 2400300"/>
              <a:gd name="connsiteY44" fmla="*/ 304800 h 1735456"/>
              <a:gd name="connsiteX45" fmla="*/ 2124075 w 2400300"/>
              <a:gd name="connsiteY45" fmla="*/ 381000 h 1735456"/>
              <a:gd name="connsiteX46" fmla="*/ 2105025 w 2400300"/>
              <a:gd name="connsiteY46" fmla="*/ 419100 h 1735456"/>
              <a:gd name="connsiteX47" fmla="*/ 2085975 w 2400300"/>
              <a:gd name="connsiteY47" fmla="*/ 485775 h 1735456"/>
              <a:gd name="connsiteX48" fmla="*/ 2095500 w 2400300"/>
              <a:gd name="connsiteY48" fmla="*/ 619125 h 1735456"/>
              <a:gd name="connsiteX49" fmla="*/ 2114550 w 2400300"/>
              <a:gd name="connsiteY49" fmla="*/ 666750 h 1735456"/>
              <a:gd name="connsiteX50" fmla="*/ 2124075 w 2400300"/>
              <a:gd name="connsiteY50" fmla="*/ 714375 h 1735456"/>
              <a:gd name="connsiteX51" fmla="*/ 2152650 w 2400300"/>
              <a:gd name="connsiteY51" fmla="*/ 781050 h 1735456"/>
              <a:gd name="connsiteX52" fmla="*/ 2162175 w 2400300"/>
              <a:gd name="connsiteY52" fmla="*/ 819150 h 1735456"/>
              <a:gd name="connsiteX53" fmla="*/ 2190750 w 2400300"/>
              <a:gd name="connsiteY53" fmla="*/ 904875 h 1735456"/>
              <a:gd name="connsiteX54" fmla="*/ 2200275 w 2400300"/>
              <a:gd name="connsiteY54" fmla="*/ 933450 h 1735456"/>
              <a:gd name="connsiteX55" fmla="*/ 2228850 w 2400300"/>
              <a:gd name="connsiteY55" fmla="*/ 942975 h 1735456"/>
              <a:gd name="connsiteX56" fmla="*/ 2266950 w 2400300"/>
              <a:gd name="connsiteY56" fmla="*/ 990600 h 1735456"/>
              <a:gd name="connsiteX57" fmla="*/ 2276475 w 2400300"/>
              <a:gd name="connsiteY57" fmla="*/ 1019175 h 1735456"/>
              <a:gd name="connsiteX58" fmla="*/ 2295525 w 2400300"/>
              <a:gd name="connsiteY58" fmla="*/ 1047750 h 1735456"/>
              <a:gd name="connsiteX59" fmla="*/ 2305050 w 2400300"/>
              <a:gd name="connsiteY59" fmla="*/ 1076325 h 1735456"/>
              <a:gd name="connsiteX60" fmla="*/ 2333625 w 2400300"/>
              <a:gd name="connsiteY60" fmla="*/ 1095375 h 1735456"/>
              <a:gd name="connsiteX61" fmla="*/ 2371725 w 2400300"/>
              <a:gd name="connsiteY61" fmla="*/ 1219200 h 1735456"/>
              <a:gd name="connsiteX62" fmla="*/ 2381250 w 2400300"/>
              <a:gd name="connsiteY62" fmla="*/ 1247775 h 1735456"/>
              <a:gd name="connsiteX63" fmla="*/ 2400300 w 2400300"/>
              <a:gd name="connsiteY63" fmla="*/ 1314450 h 1735456"/>
              <a:gd name="connsiteX64" fmla="*/ 2390775 w 2400300"/>
              <a:gd name="connsiteY64" fmla="*/ 1457325 h 1735456"/>
              <a:gd name="connsiteX65" fmla="*/ 2333625 w 2400300"/>
              <a:gd name="connsiteY65" fmla="*/ 1571625 h 1735456"/>
              <a:gd name="connsiteX66" fmla="*/ 2324100 w 2400300"/>
              <a:gd name="connsiteY66" fmla="*/ 1600200 h 1735456"/>
              <a:gd name="connsiteX67" fmla="*/ 2295525 w 2400300"/>
              <a:gd name="connsiteY67" fmla="*/ 1724025 h 1735456"/>
              <a:gd name="connsiteX68" fmla="*/ 2266950 w 2400300"/>
              <a:gd name="connsiteY68" fmla="*/ 1733550 h 1735456"/>
              <a:gd name="connsiteX69" fmla="*/ 1933575 w 2400300"/>
              <a:gd name="connsiteY69" fmla="*/ 1724025 h 1735456"/>
              <a:gd name="connsiteX70" fmla="*/ 1914525 w 2400300"/>
              <a:gd name="connsiteY70" fmla="*/ 1666875 h 1735456"/>
              <a:gd name="connsiteX71" fmla="*/ 1895475 w 2400300"/>
              <a:gd name="connsiteY71" fmla="*/ 1571625 h 1735456"/>
              <a:gd name="connsiteX72" fmla="*/ 1876425 w 2400300"/>
              <a:gd name="connsiteY72" fmla="*/ 1543050 h 1735456"/>
              <a:gd name="connsiteX73" fmla="*/ 1857375 w 2400300"/>
              <a:gd name="connsiteY73" fmla="*/ 1485900 h 1735456"/>
              <a:gd name="connsiteX74" fmla="*/ 1847850 w 2400300"/>
              <a:gd name="connsiteY74" fmla="*/ 1457325 h 1735456"/>
              <a:gd name="connsiteX75" fmla="*/ 1838325 w 2400300"/>
              <a:gd name="connsiteY75" fmla="*/ 1352550 h 1735456"/>
              <a:gd name="connsiteX76" fmla="*/ 1819275 w 2400300"/>
              <a:gd name="connsiteY76" fmla="*/ 1285875 h 1735456"/>
              <a:gd name="connsiteX77" fmla="*/ 1800225 w 2400300"/>
              <a:gd name="connsiteY77" fmla="*/ 1219200 h 1735456"/>
              <a:gd name="connsiteX78" fmla="*/ 1781175 w 2400300"/>
              <a:gd name="connsiteY78" fmla="*/ 1181100 h 1735456"/>
              <a:gd name="connsiteX79" fmla="*/ 1771650 w 2400300"/>
              <a:gd name="connsiteY79" fmla="*/ 1152525 h 1735456"/>
              <a:gd name="connsiteX80" fmla="*/ 1733550 w 2400300"/>
              <a:gd name="connsiteY80" fmla="*/ 1095375 h 1735456"/>
              <a:gd name="connsiteX81" fmla="*/ 1704975 w 2400300"/>
              <a:gd name="connsiteY81" fmla="*/ 1038225 h 1735456"/>
              <a:gd name="connsiteX82" fmla="*/ 1676400 w 2400300"/>
              <a:gd name="connsiteY82" fmla="*/ 981075 h 1735456"/>
              <a:gd name="connsiteX83" fmla="*/ 1581150 w 2400300"/>
              <a:gd name="connsiteY83" fmla="*/ 914400 h 1735456"/>
              <a:gd name="connsiteX84" fmla="*/ 1552575 w 2400300"/>
              <a:gd name="connsiteY84" fmla="*/ 904875 h 1735456"/>
              <a:gd name="connsiteX85" fmla="*/ 1524000 w 2400300"/>
              <a:gd name="connsiteY85" fmla="*/ 885825 h 1735456"/>
              <a:gd name="connsiteX86" fmla="*/ 1466850 w 2400300"/>
              <a:gd name="connsiteY86" fmla="*/ 866775 h 1735456"/>
              <a:gd name="connsiteX87" fmla="*/ 1438275 w 2400300"/>
              <a:gd name="connsiteY87" fmla="*/ 847725 h 1735456"/>
              <a:gd name="connsiteX88" fmla="*/ 1371600 w 2400300"/>
              <a:gd name="connsiteY88" fmla="*/ 828675 h 1735456"/>
              <a:gd name="connsiteX89" fmla="*/ 1285875 w 2400300"/>
              <a:gd name="connsiteY89" fmla="*/ 790575 h 1735456"/>
              <a:gd name="connsiteX90" fmla="*/ 1257300 w 2400300"/>
              <a:gd name="connsiteY90" fmla="*/ 781050 h 1735456"/>
              <a:gd name="connsiteX91" fmla="*/ 1228725 w 2400300"/>
              <a:gd name="connsiteY91" fmla="*/ 771525 h 1735456"/>
              <a:gd name="connsiteX92" fmla="*/ 1171575 w 2400300"/>
              <a:gd name="connsiteY92" fmla="*/ 733425 h 1735456"/>
              <a:gd name="connsiteX93" fmla="*/ 1076325 w 2400300"/>
              <a:gd name="connsiteY93" fmla="*/ 704850 h 1735456"/>
              <a:gd name="connsiteX94" fmla="*/ 1000125 w 2400300"/>
              <a:gd name="connsiteY94" fmla="*/ 723900 h 1735456"/>
              <a:gd name="connsiteX95" fmla="*/ 981075 w 2400300"/>
              <a:gd name="connsiteY95" fmla="*/ 752475 h 1735456"/>
              <a:gd name="connsiteX96" fmla="*/ 923925 w 2400300"/>
              <a:gd name="connsiteY96" fmla="*/ 781050 h 1735456"/>
              <a:gd name="connsiteX97" fmla="*/ 866775 w 2400300"/>
              <a:gd name="connsiteY97" fmla="*/ 819150 h 1735456"/>
              <a:gd name="connsiteX98" fmla="*/ 771525 w 2400300"/>
              <a:gd name="connsiteY98" fmla="*/ 847725 h 1735456"/>
              <a:gd name="connsiteX99" fmla="*/ 742950 w 2400300"/>
              <a:gd name="connsiteY99" fmla="*/ 857250 h 1735456"/>
              <a:gd name="connsiteX100" fmla="*/ 714375 w 2400300"/>
              <a:gd name="connsiteY100" fmla="*/ 866775 h 1735456"/>
              <a:gd name="connsiteX101" fmla="*/ 657225 w 2400300"/>
              <a:gd name="connsiteY101" fmla="*/ 895350 h 1735456"/>
              <a:gd name="connsiteX102" fmla="*/ 628650 w 2400300"/>
              <a:gd name="connsiteY102" fmla="*/ 914400 h 1735456"/>
              <a:gd name="connsiteX103" fmla="*/ 600075 w 2400300"/>
              <a:gd name="connsiteY103" fmla="*/ 923925 h 1735456"/>
              <a:gd name="connsiteX104" fmla="*/ 571500 w 2400300"/>
              <a:gd name="connsiteY104" fmla="*/ 942975 h 1735456"/>
              <a:gd name="connsiteX105" fmla="*/ 542925 w 2400300"/>
              <a:gd name="connsiteY105" fmla="*/ 952500 h 1735456"/>
              <a:gd name="connsiteX106" fmla="*/ 514350 w 2400300"/>
              <a:gd name="connsiteY106" fmla="*/ 971550 h 1735456"/>
              <a:gd name="connsiteX107" fmla="*/ 457200 w 2400300"/>
              <a:gd name="connsiteY107" fmla="*/ 1000125 h 1735456"/>
              <a:gd name="connsiteX108" fmla="*/ 419100 w 2400300"/>
              <a:gd name="connsiteY108" fmla="*/ 1057275 h 1735456"/>
              <a:gd name="connsiteX109" fmla="*/ 400050 w 2400300"/>
              <a:gd name="connsiteY109" fmla="*/ 1133475 h 1735456"/>
              <a:gd name="connsiteX110" fmla="*/ 390525 w 2400300"/>
              <a:gd name="connsiteY110" fmla="*/ 1171575 h 1735456"/>
              <a:gd name="connsiteX111" fmla="*/ 381000 w 2400300"/>
              <a:gd name="connsiteY111" fmla="*/ 1200150 h 1735456"/>
              <a:gd name="connsiteX112" fmla="*/ 323850 w 2400300"/>
              <a:gd name="connsiteY112" fmla="*/ 1219200 h 1735456"/>
              <a:gd name="connsiteX113" fmla="*/ 285750 w 2400300"/>
              <a:gd name="connsiteY113" fmla="*/ 1266825 h 1735456"/>
              <a:gd name="connsiteX114" fmla="*/ 247650 w 2400300"/>
              <a:gd name="connsiteY114" fmla="*/ 1314450 h 1735456"/>
              <a:gd name="connsiteX115" fmla="*/ 238125 w 2400300"/>
              <a:gd name="connsiteY115" fmla="*/ 1371600 h 1735456"/>
              <a:gd name="connsiteX116" fmla="*/ 228600 w 2400300"/>
              <a:gd name="connsiteY116" fmla="*/ 1400175 h 1735456"/>
              <a:gd name="connsiteX117" fmla="*/ 190500 w 2400300"/>
              <a:gd name="connsiteY117" fmla="*/ 1390650 h 1735456"/>
              <a:gd name="connsiteX118" fmla="*/ 133350 w 2400300"/>
              <a:gd name="connsiteY118" fmla="*/ 1362075 h 1735456"/>
              <a:gd name="connsiteX119" fmla="*/ 114300 w 2400300"/>
              <a:gd name="connsiteY119" fmla="*/ 1333500 h 1735456"/>
              <a:gd name="connsiteX120" fmla="*/ 104775 w 2400300"/>
              <a:gd name="connsiteY120" fmla="*/ 1228725 h 1735456"/>
              <a:gd name="connsiteX121" fmla="*/ 85725 w 2400300"/>
              <a:gd name="connsiteY121" fmla="*/ 1181100 h 1735456"/>
              <a:gd name="connsiteX0" fmla="*/ 276225 w 2390858"/>
              <a:gd name="connsiteY0" fmla="*/ 1419225 h 1735456"/>
              <a:gd name="connsiteX1" fmla="*/ 209550 w 2390858"/>
              <a:gd name="connsiteY1" fmla="*/ 1352550 h 1735456"/>
              <a:gd name="connsiteX2" fmla="*/ 114300 w 2390858"/>
              <a:gd name="connsiteY2" fmla="*/ 1238250 h 1735456"/>
              <a:gd name="connsiteX3" fmla="*/ 95250 w 2390858"/>
              <a:gd name="connsiteY3" fmla="*/ 1209675 h 1735456"/>
              <a:gd name="connsiteX4" fmla="*/ 76200 w 2390858"/>
              <a:gd name="connsiteY4" fmla="*/ 1152525 h 1735456"/>
              <a:gd name="connsiteX5" fmla="*/ 66675 w 2390858"/>
              <a:gd name="connsiteY5" fmla="*/ 1123950 h 1735456"/>
              <a:gd name="connsiteX6" fmla="*/ 57150 w 2390858"/>
              <a:gd name="connsiteY6" fmla="*/ 1076325 h 1735456"/>
              <a:gd name="connsiteX7" fmla="*/ 47625 w 2390858"/>
              <a:gd name="connsiteY7" fmla="*/ 1047750 h 1735456"/>
              <a:gd name="connsiteX8" fmla="*/ 38100 w 2390858"/>
              <a:gd name="connsiteY8" fmla="*/ 1009650 h 1735456"/>
              <a:gd name="connsiteX9" fmla="*/ 28575 w 2390858"/>
              <a:gd name="connsiteY9" fmla="*/ 923925 h 1735456"/>
              <a:gd name="connsiteX10" fmla="*/ 19050 w 2390858"/>
              <a:gd name="connsiteY10" fmla="*/ 895350 h 1735456"/>
              <a:gd name="connsiteX11" fmla="*/ 9525 w 2390858"/>
              <a:gd name="connsiteY11" fmla="*/ 847725 h 1735456"/>
              <a:gd name="connsiteX12" fmla="*/ 0 w 2390858"/>
              <a:gd name="connsiteY12" fmla="*/ 685800 h 1735456"/>
              <a:gd name="connsiteX13" fmla="*/ 19050 w 2390858"/>
              <a:gd name="connsiteY13" fmla="*/ 581025 h 1735456"/>
              <a:gd name="connsiteX14" fmla="*/ 28575 w 2390858"/>
              <a:gd name="connsiteY14" fmla="*/ 542925 h 1735456"/>
              <a:gd name="connsiteX15" fmla="*/ 66675 w 2390858"/>
              <a:gd name="connsiteY15" fmla="*/ 485775 h 1735456"/>
              <a:gd name="connsiteX16" fmla="*/ 76200 w 2390858"/>
              <a:gd name="connsiteY16" fmla="*/ 457200 h 1735456"/>
              <a:gd name="connsiteX17" fmla="*/ 104775 w 2390858"/>
              <a:gd name="connsiteY17" fmla="*/ 352425 h 1735456"/>
              <a:gd name="connsiteX18" fmla="*/ 95250 w 2390858"/>
              <a:gd name="connsiteY18" fmla="*/ 171450 h 1735456"/>
              <a:gd name="connsiteX19" fmla="*/ 85725 w 2390858"/>
              <a:gd name="connsiteY19" fmla="*/ 123825 h 1735456"/>
              <a:gd name="connsiteX20" fmla="*/ 104775 w 2390858"/>
              <a:gd name="connsiteY20" fmla="*/ 0 h 1735456"/>
              <a:gd name="connsiteX21" fmla="*/ 247650 w 2390858"/>
              <a:gd name="connsiteY21" fmla="*/ 19050 h 1735456"/>
              <a:gd name="connsiteX22" fmla="*/ 304800 w 2390858"/>
              <a:gd name="connsiteY22" fmla="*/ 66675 h 1735456"/>
              <a:gd name="connsiteX23" fmla="*/ 371475 w 2390858"/>
              <a:gd name="connsiteY23" fmla="*/ 85725 h 1735456"/>
              <a:gd name="connsiteX24" fmla="*/ 428625 w 2390858"/>
              <a:gd name="connsiteY24" fmla="*/ 123825 h 1735456"/>
              <a:gd name="connsiteX25" fmla="*/ 457200 w 2390858"/>
              <a:gd name="connsiteY25" fmla="*/ 142875 h 1735456"/>
              <a:gd name="connsiteX26" fmla="*/ 514350 w 2390858"/>
              <a:gd name="connsiteY26" fmla="*/ 161925 h 1735456"/>
              <a:gd name="connsiteX27" fmla="*/ 742950 w 2390858"/>
              <a:gd name="connsiteY27" fmla="*/ 142875 h 1735456"/>
              <a:gd name="connsiteX28" fmla="*/ 781050 w 2390858"/>
              <a:gd name="connsiteY28" fmla="*/ 133350 h 1735456"/>
              <a:gd name="connsiteX29" fmla="*/ 809625 w 2390858"/>
              <a:gd name="connsiteY29" fmla="*/ 123825 h 1735456"/>
              <a:gd name="connsiteX30" fmla="*/ 914400 w 2390858"/>
              <a:gd name="connsiteY30" fmla="*/ 114300 h 1735456"/>
              <a:gd name="connsiteX31" fmla="*/ 981075 w 2390858"/>
              <a:gd name="connsiteY31" fmla="*/ 104775 h 1735456"/>
              <a:gd name="connsiteX32" fmla="*/ 1323975 w 2390858"/>
              <a:gd name="connsiteY32" fmla="*/ 95250 h 1735456"/>
              <a:gd name="connsiteX33" fmla="*/ 1628775 w 2390858"/>
              <a:gd name="connsiteY33" fmla="*/ 95250 h 1735456"/>
              <a:gd name="connsiteX34" fmla="*/ 1676400 w 2390858"/>
              <a:gd name="connsiteY34" fmla="*/ 104775 h 1735456"/>
              <a:gd name="connsiteX35" fmla="*/ 1762125 w 2390858"/>
              <a:gd name="connsiteY35" fmla="*/ 123825 h 1735456"/>
              <a:gd name="connsiteX36" fmla="*/ 1924050 w 2390858"/>
              <a:gd name="connsiteY36" fmla="*/ 114300 h 1735456"/>
              <a:gd name="connsiteX37" fmla="*/ 1981200 w 2390858"/>
              <a:gd name="connsiteY37" fmla="*/ 85725 h 1735456"/>
              <a:gd name="connsiteX38" fmla="*/ 2009775 w 2390858"/>
              <a:gd name="connsiteY38" fmla="*/ 76200 h 1735456"/>
              <a:gd name="connsiteX39" fmla="*/ 2047875 w 2390858"/>
              <a:gd name="connsiteY39" fmla="*/ 57150 h 1735456"/>
              <a:gd name="connsiteX40" fmla="*/ 2200275 w 2390858"/>
              <a:gd name="connsiteY40" fmla="*/ 66675 h 1735456"/>
              <a:gd name="connsiteX41" fmla="*/ 2219325 w 2390858"/>
              <a:gd name="connsiteY41" fmla="*/ 95250 h 1735456"/>
              <a:gd name="connsiteX42" fmla="*/ 2209800 w 2390858"/>
              <a:gd name="connsiteY42" fmla="*/ 209550 h 1735456"/>
              <a:gd name="connsiteX43" fmla="*/ 2171700 w 2390858"/>
              <a:gd name="connsiteY43" fmla="*/ 276225 h 1735456"/>
              <a:gd name="connsiteX44" fmla="*/ 2162175 w 2390858"/>
              <a:gd name="connsiteY44" fmla="*/ 304800 h 1735456"/>
              <a:gd name="connsiteX45" fmla="*/ 2124075 w 2390858"/>
              <a:gd name="connsiteY45" fmla="*/ 381000 h 1735456"/>
              <a:gd name="connsiteX46" fmla="*/ 2105025 w 2390858"/>
              <a:gd name="connsiteY46" fmla="*/ 419100 h 1735456"/>
              <a:gd name="connsiteX47" fmla="*/ 2085975 w 2390858"/>
              <a:gd name="connsiteY47" fmla="*/ 485775 h 1735456"/>
              <a:gd name="connsiteX48" fmla="*/ 2095500 w 2390858"/>
              <a:gd name="connsiteY48" fmla="*/ 619125 h 1735456"/>
              <a:gd name="connsiteX49" fmla="*/ 2114550 w 2390858"/>
              <a:gd name="connsiteY49" fmla="*/ 666750 h 1735456"/>
              <a:gd name="connsiteX50" fmla="*/ 2124075 w 2390858"/>
              <a:gd name="connsiteY50" fmla="*/ 714375 h 1735456"/>
              <a:gd name="connsiteX51" fmla="*/ 2152650 w 2390858"/>
              <a:gd name="connsiteY51" fmla="*/ 781050 h 1735456"/>
              <a:gd name="connsiteX52" fmla="*/ 2162175 w 2390858"/>
              <a:gd name="connsiteY52" fmla="*/ 819150 h 1735456"/>
              <a:gd name="connsiteX53" fmla="*/ 2190750 w 2390858"/>
              <a:gd name="connsiteY53" fmla="*/ 904875 h 1735456"/>
              <a:gd name="connsiteX54" fmla="*/ 2200275 w 2390858"/>
              <a:gd name="connsiteY54" fmla="*/ 933450 h 1735456"/>
              <a:gd name="connsiteX55" fmla="*/ 2228850 w 2390858"/>
              <a:gd name="connsiteY55" fmla="*/ 942975 h 1735456"/>
              <a:gd name="connsiteX56" fmla="*/ 2266950 w 2390858"/>
              <a:gd name="connsiteY56" fmla="*/ 990600 h 1735456"/>
              <a:gd name="connsiteX57" fmla="*/ 2276475 w 2390858"/>
              <a:gd name="connsiteY57" fmla="*/ 1019175 h 1735456"/>
              <a:gd name="connsiteX58" fmla="*/ 2295525 w 2390858"/>
              <a:gd name="connsiteY58" fmla="*/ 1047750 h 1735456"/>
              <a:gd name="connsiteX59" fmla="*/ 2305050 w 2390858"/>
              <a:gd name="connsiteY59" fmla="*/ 1076325 h 1735456"/>
              <a:gd name="connsiteX60" fmla="*/ 2333625 w 2390858"/>
              <a:gd name="connsiteY60" fmla="*/ 1095375 h 1735456"/>
              <a:gd name="connsiteX61" fmla="*/ 2371725 w 2390858"/>
              <a:gd name="connsiteY61" fmla="*/ 1219200 h 1735456"/>
              <a:gd name="connsiteX62" fmla="*/ 2381250 w 2390858"/>
              <a:gd name="connsiteY62" fmla="*/ 1247775 h 1735456"/>
              <a:gd name="connsiteX63" fmla="*/ 2324100 w 2390858"/>
              <a:gd name="connsiteY63" fmla="*/ 1314450 h 1735456"/>
              <a:gd name="connsiteX64" fmla="*/ 2390775 w 2390858"/>
              <a:gd name="connsiteY64" fmla="*/ 1457325 h 1735456"/>
              <a:gd name="connsiteX65" fmla="*/ 2333625 w 2390858"/>
              <a:gd name="connsiteY65" fmla="*/ 1571625 h 1735456"/>
              <a:gd name="connsiteX66" fmla="*/ 2324100 w 2390858"/>
              <a:gd name="connsiteY66" fmla="*/ 1600200 h 1735456"/>
              <a:gd name="connsiteX67" fmla="*/ 2295525 w 2390858"/>
              <a:gd name="connsiteY67" fmla="*/ 1724025 h 1735456"/>
              <a:gd name="connsiteX68" fmla="*/ 2266950 w 2390858"/>
              <a:gd name="connsiteY68" fmla="*/ 1733550 h 1735456"/>
              <a:gd name="connsiteX69" fmla="*/ 1933575 w 2390858"/>
              <a:gd name="connsiteY69" fmla="*/ 1724025 h 1735456"/>
              <a:gd name="connsiteX70" fmla="*/ 1914525 w 2390858"/>
              <a:gd name="connsiteY70" fmla="*/ 1666875 h 1735456"/>
              <a:gd name="connsiteX71" fmla="*/ 1895475 w 2390858"/>
              <a:gd name="connsiteY71" fmla="*/ 1571625 h 1735456"/>
              <a:gd name="connsiteX72" fmla="*/ 1876425 w 2390858"/>
              <a:gd name="connsiteY72" fmla="*/ 1543050 h 1735456"/>
              <a:gd name="connsiteX73" fmla="*/ 1857375 w 2390858"/>
              <a:gd name="connsiteY73" fmla="*/ 1485900 h 1735456"/>
              <a:gd name="connsiteX74" fmla="*/ 1847850 w 2390858"/>
              <a:gd name="connsiteY74" fmla="*/ 1457325 h 1735456"/>
              <a:gd name="connsiteX75" fmla="*/ 1838325 w 2390858"/>
              <a:gd name="connsiteY75" fmla="*/ 1352550 h 1735456"/>
              <a:gd name="connsiteX76" fmla="*/ 1819275 w 2390858"/>
              <a:gd name="connsiteY76" fmla="*/ 1285875 h 1735456"/>
              <a:gd name="connsiteX77" fmla="*/ 1800225 w 2390858"/>
              <a:gd name="connsiteY77" fmla="*/ 1219200 h 1735456"/>
              <a:gd name="connsiteX78" fmla="*/ 1781175 w 2390858"/>
              <a:gd name="connsiteY78" fmla="*/ 1181100 h 1735456"/>
              <a:gd name="connsiteX79" fmla="*/ 1771650 w 2390858"/>
              <a:gd name="connsiteY79" fmla="*/ 1152525 h 1735456"/>
              <a:gd name="connsiteX80" fmla="*/ 1733550 w 2390858"/>
              <a:gd name="connsiteY80" fmla="*/ 1095375 h 1735456"/>
              <a:gd name="connsiteX81" fmla="*/ 1704975 w 2390858"/>
              <a:gd name="connsiteY81" fmla="*/ 1038225 h 1735456"/>
              <a:gd name="connsiteX82" fmla="*/ 1676400 w 2390858"/>
              <a:gd name="connsiteY82" fmla="*/ 981075 h 1735456"/>
              <a:gd name="connsiteX83" fmla="*/ 1581150 w 2390858"/>
              <a:gd name="connsiteY83" fmla="*/ 914400 h 1735456"/>
              <a:gd name="connsiteX84" fmla="*/ 1552575 w 2390858"/>
              <a:gd name="connsiteY84" fmla="*/ 904875 h 1735456"/>
              <a:gd name="connsiteX85" fmla="*/ 1524000 w 2390858"/>
              <a:gd name="connsiteY85" fmla="*/ 885825 h 1735456"/>
              <a:gd name="connsiteX86" fmla="*/ 1466850 w 2390858"/>
              <a:gd name="connsiteY86" fmla="*/ 866775 h 1735456"/>
              <a:gd name="connsiteX87" fmla="*/ 1438275 w 2390858"/>
              <a:gd name="connsiteY87" fmla="*/ 847725 h 1735456"/>
              <a:gd name="connsiteX88" fmla="*/ 1371600 w 2390858"/>
              <a:gd name="connsiteY88" fmla="*/ 828675 h 1735456"/>
              <a:gd name="connsiteX89" fmla="*/ 1285875 w 2390858"/>
              <a:gd name="connsiteY89" fmla="*/ 790575 h 1735456"/>
              <a:gd name="connsiteX90" fmla="*/ 1257300 w 2390858"/>
              <a:gd name="connsiteY90" fmla="*/ 781050 h 1735456"/>
              <a:gd name="connsiteX91" fmla="*/ 1228725 w 2390858"/>
              <a:gd name="connsiteY91" fmla="*/ 771525 h 1735456"/>
              <a:gd name="connsiteX92" fmla="*/ 1171575 w 2390858"/>
              <a:gd name="connsiteY92" fmla="*/ 733425 h 1735456"/>
              <a:gd name="connsiteX93" fmla="*/ 1076325 w 2390858"/>
              <a:gd name="connsiteY93" fmla="*/ 704850 h 1735456"/>
              <a:gd name="connsiteX94" fmla="*/ 1000125 w 2390858"/>
              <a:gd name="connsiteY94" fmla="*/ 723900 h 1735456"/>
              <a:gd name="connsiteX95" fmla="*/ 981075 w 2390858"/>
              <a:gd name="connsiteY95" fmla="*/ 752475 h 1735456"/>
              <a:gd name="connsiteX96" fmla="*/ 923925 w 2390858"/>
              <a:gd name="connsiteY96" fmla="*/ 781050 h 1735456"/>
              <a:gd name="connsiteX97" fmla="*/ 866775 w 2390858"/>
              <a:gd name="connsiteY97" fmla="*/ 819150 h 1735456"/>
              <a:gd name="connsiteX98" fmla="*/ 771525 w 2390858"/>
              <a:gd name="connsiteY98" fmla="*/ 847725 h 1735456"/>
              <a:gd name="connsiteX99" fmla="*/ 742950 w 2390858"/>
              <a:gd name="connsiteY99" fmla="*/ 857250 h 1735456"/>
              <a:gd name="connsiteX100" fmla="*/ 714375 w 2390858"/>
              <a:gd name="connsiteY100" fmla="*/ 866775 h 1735456"/>
              <a:gd name="connsiteX101" fmla="*/ 657225 w 2390858"/>
              <a:gd name="connsiteY101" fmla="*/ 895350 h 1735456"/>
              <a:gd name="connsiteX102" fmla="*/ 628650 w 2390858"/>
              <a:gd name="connsiteY102" fmla="*/ 914400 h 1735456"/>
              <a:gd name="connsiteX103" fmla="*/ 600075 w 2390858"/>
              <a:gd name="connsiteY103" fmla="*/ 923925 h 1735456"/>
              <a:gd name="connsiteX104" fmla="*/ 571500 w 2390858"/>
              <a:gd name="connsiteY104" fmla="*/ 942975 h 1735456"/>
              <a:gd name="connsiteX105" fmla="*/ 542925 w 2390858"/>
              <a:gd name="connsiteY105" fmla="*/ 952500 h 1735456"/>
              <a:gd name="connsiteX106" fmla="*/ 514350 w 2390858"/>
              <a:gd name="connsiteY106" fmla="*/ 971550 h 1735456"/>
              <a:gd name="connsiteX107" fmla="*/ 457200 w 2390858"/>
              <a:gd name="connsiteY107" fmla="*/ 1000125 h 1735456"/>
              <a:gd name="connsiteX108" fmla="*/ 419100 w 2390858"/>
              <a:gd name="connsiteY108" fmla="*/ 1057275 h 1735456"/>
              <a:gd name="connsiteX109" fmla="*/ 400050 w 2390858"/>
              <a:gd name="connsiteY109" fmla="*/ 1133475 h 1735456"/>
              <a:gd name="connsiteX110" fmla="*/ 390525 w 2390858"/>
              <a:gd name="connsiteY110" fmla="*/ 1171575 h 1735456"/>
              <a:gd name="connsiteX111" fmla="*/ 381000 w 2390858"/>
              <a:gd name="connsiteY111" fmla="*/ 1200150 h 1735456"/>
              <a:gd name="connsiteX112" fmla="*/ 323850 w 2390858"/>
              <a:gd name="connsiteY112" fmla="*/ 1219200 h 1735456"/>
              <a:gd name="connsiteX113" fmla="*/ 285750 w 2390858"/>
              <a:gd name="connsiteY113" fmla="*/ 1266825 h 1735456"/>
              <a:gd name="connsiteX114" fmla="*/ 247650 w 2390858"/>
              <a:gd name="connsiteY114" fmla="*/ 1314450 h 1735456"/>
              <a:gd name="connsiteX115" fmla="*/ 238125 w 2390858"/>
              <a:gd name="connsiteY115" fmla="*/ 1371600 h 1735456"/>
              <a:gd name="connsiteX116" fmla="*/ 228600 w 2390858"/>
              <a:gd name="connsiteY116" fmla="*/ 1400175 h 1735456"/>
              <a:gd name="connsiteX117" fmla="*/ 190500 w 2390858"/>
              <a:gd name="connsiteY117" fmla="*/ 1390650 h 1735456"/>
              <a:gd name="connsiteX118" fmla="*/ 133350 w 2390858"/>
              <a:gd name="connsiteY118" fmla="*/ 1362075 h 1735456"/>
              <a:gd name="connsiteX119" fmla="*/ 114300 w 2390858"/>
              <a:gd name="connsiteY119" fmla="*/ 1333500 h 1735456"/>
              <a:gd name="connsiteX120" fmla="*/ 104775 w 2390858"/>
              <a:gd name="connsiteY120" fmla="*/ 1228725 h 1735456"/>
              <a:gd name="connsiteX121" fmla="*/ 85725 w 2390858"/>
              <a:gd name="connsiteY121" fmla="*/ 1181100 h 1735456"/>
              <a:gd name="connsiteX0" fmla="*/ 276225 w 2383619"/>
              <a:gd name="connsiteY0" fmla="*/ 1419225 h 1735456"/>
              <a:gd name="connsiteX1" fmla="*/ 209550 w 2383619"/>
              <a:gd name="connsiteY1" fmla="*/ 1352550 h 1735456"/>
              <a:gd name="connsiteX2" fmla="*/ 114300 w 2383619"/>
              <a:gd name="connsiteY2" fmla="*/ 1238250 h 1735456"/>
              <a:gd name="connsiteX3" fmla="*/ 95250 w 2383619"/>
              <a:gd name="connsiteY3" fmla="*/ 1209675 h 1735456"/>
              <a:gd name="connsiteX4" fmla="*/ 76200 w 2383619"/>
              <a:gd name="connsiteY4" fmla="*/ 1152525 h 1735456"/>
              <a:gd name="connsiteX5" fmla="*/ 66675 w 2383619"/>
              <a:gd name="connsiteY5" fmla="*/ 1123950 h 1735456"/>
              <a:gd name="connsiteX6" fmla="*/ 57150 w 2383619"/>
              <a:gd name="connsiteY6" fmla="*/ 1076325 h 1735456"/>
              <a:gd name="connsiteX7" fmla="*/ 47625 w 2383619"/>
              <a:gd name="connsiteY7" fmla="*/ 1047750 h 1735456"/>
              <a:gd name="connsiteX8" fmla="*/ 38100 w 2383619"/>
              <a:gd name="connsiteY8" fmla="*/ 1009650 h 1735456"/>
              <a:gd name="connsiteX9" fmla="*/ 28575 w 2383619"/>
              <a:gd name="connsiteY9" fmla="*/ 923925 h 1735456"/>
              <a:gd name="connsiteX10" fmla="*/ 19050 w 2383619"/>
              <a:gd name="connsiteY10" fmla="*/ 895350 h 1735456"/>
              <a:gd name="connsiteX11" fmla="*/ 9525 w 2383619"/>
              <a:gd name="connsiteY11" fmla="*/ 847725 h 1735456"/>
              <a:gd name="connsiteX12" fmla="*/ 0 w 2383619"/>
              <a:gd name="connsiteY12" fmla="*/ 685800 h 1735456"/>
              <a:gd name="connsiteX13" fmla="*/ 19050 w 2383619"/>
              <a:gd name="connsiteY13" fmla="*/ 581025 h 1735456"/>
              <a:gd name="connsiteX14" fmla="*/ 28575 w 2383619"/>
              <a:gd name="connsiteY14" fmla="*/ 542925 h 1735456"/>
              <a:gd name="connsiteX15" fmla="*/ 66675 w 2383619"/>
              <a:gd name="connsiteY15" fmla="*/ 485775 h 1735456"/>
              <a:gd name="connsiteX16" fmla="*/ 76200 w 2383619"/>
              <a:gd name="connsiteY16" fmla="*/ 457200 h 1735456"/>
              <a:gd name="connsiteX17" fmla="*/ 104775 w 2383619"/>
              <a:gd name="connsiteY17" fmla="*/ 352425 h 1735456"/>
              <a:gd name="connsiteX18" fmla="*/ 95250 w 2383619"/>
              <a:gd name="connsiteY18" fmla="*/ 171450 h 1735456"/>
              <a:gd name="connsiteX19" fmla="*/ 85725 w 2383619"/>
              <a:gd name="connsiteY19" fmla="*/ 123825 h 1735456"/>
              <a:gd name="connsiteX20" fmla="*/ 104775 w 2383619"/>
              <a:gd name="connsiteY20" fmla="*/ 0 h 1735456"/>
              <a:gd name="connsiteX21" fmla="*/ 247650 w 2383619"/>
              <a:gd name="connsiteY21" fmla="*/ 19050 h 1735456"/>
              <a:gd name="connsiteX22" fmla="*/ 304800 w 2383619"/>
              <a:gd name="connsiteY22" fmla="*/ 66675 h 1735456"/>
              <a:gd name="connsiteX23" fmla="*/ 371475 w 2383619"/>
              <a:gd name="connsiteY23" fmla="*/ 85725 h 1735456"/>
              <a:gd name="connsiteX24" fmla="*/ 428625 w 2383619"/>
              <a:gd name="connsiteY24" fmla="*/ 123825 h 1735456"/>
              <a:gd name="connsiteX25" fmla="*/ 457200 w 2383619"/>
              <a:gd name="connsiteY25" fmla="*/ 142875 h 1735456"/>
              <a:gd name="connsiteX26" fmla="*/ 514350 w 2383619"/>
              <a:gd name="connsiteY26" fmla="*/ 161925 h 1735456"/>
              <a:gd name="connsiteX27" fmla="*/ 742950 w 2383619"/>
              <a:gd name="connsiteY27" fmla="*/ 142875 h 1735456"/>
              <a:gd name="connsiteX28" fmla="*/ 781050 w 2383619"/>
              <a:gd name="connsiteY28" fmla="*/ 133350 h 1735456"/>
              <a:gd name="connsiteX29" fmla="*/ 809625 w 2383619"/>
              <a:gd name="connsiteY29" fmla="*/ 123825 h 1735456"/>
              <a:gd name="connsiteX30" fmla="*/ 914400 w 2383619"/>
              <a:gd name="connsiteY30" fmla="*/ 114300 h 1735456"/>
              <a:gd name="connsiteX31" fmla="*/ 981075 w 2383619"/>
              <a:gd name="connsiteY31" fmla="*/ 104775 h 1735456"/>
              <a:gd name="connsiteX32" fmla="*/ 1323975 w 2383619"/>
              <a:gd name="connsiteY32" fmla="*/ 95250 h 1735456"/>
              <a:gd name="connsiteX33" fmla="*/ 1628775 w 2383619"/>
              <a:gd name="connsiteY33" fmla="*/ 95250 h 1735456"/>
              <a:gd name="connsiteX34" fmla="*/ 1676400 w 2383619"/>
              <a:gd name="connsiteY34" fmla="*/ 104775 h 1735456"/>
              <a:gd name="connsiteX35" fmla="*/ 1762125 w 2383619"/>
              <a:gd name="connsiteY35" fmla="*/ 123825 h 1735456"/>
              <a:gd name="connsiteX36" fmla="*/ 1924050 w 2383619"/>
              <a:gd name="connsiteY36" fmla="*/ 114300 h 1735456"/>
              <a:gd name="connsiteX37" fmla="*/ 1981200 w 2383619"/>
              <a:gd name="connsiteY37" fmla="*/ 85725 h 1735456"/>
              <a:gd name="connsiteX38" fmla="*/ 2009775 w 2383619"/>
              <a:gd name="connsiteY38" fmla="*/ 76200 h 1735456"/>
              <a:gd name="connsiteX39" fmla="*/ 2047875 w 2383619"/>
              <a:gd name="connsiteY39" fmla="*/ 57150 h 1735456"/>
              <a:gd name="connsiteX40" fmla="*/ 2200275 w 2383619"/>
              <a:gd name="connsiteY40" fmla="*/ 66675 h 1735456"/>
              <a:gd name="connsiteX41" fmla="*/ 2219325 w 2383619"/>
              <a:gd name="connsiteY41" fmla="*/ 95250 h 1735456"/>
              <a:gd name="connsiteX42" fmla="*/ 2209800 w 2383619"/>
              <a:gd name="connsiteY42" fmla="*/ 209550 h 1735456"/>
              <a:gd name="connsiteX43" fmla="*/ 2171700 w 2383619"/>
              <a:gd name="connsiteY43" fmla="*/ 276225 h 1735456"/>
              <a:gd name="connsiteX44" fmla="*/ 2162175 w 2383619"/>
              <a:gd name="connsiteY44" fmla="*/ 304800 h 1735456"/>
              <a:gd name="connsiteX45" fmla="*/ 2124075 w 2383619"/>
              <a:gd name="connsiteY45" fmla="*/ 381000 h 1735456"/>
              <a:gd name="connsiteX46" fmla="*/ 2105025 w 2383619"/>
              <a:gd name="connsiteY46" fmla="*/ 419100 h 1735456"/>
              <a:gd name="connsiteX47" fmla="*/ 2085975 w 2383619"/>
              <a:gd name="connsiteY47" fmla="*/ 485775 h 1735456"/>
              <a:gd name="connsiteX48" fmla="*/ 2095500 w 2383619"/>
              <a:gd name="connsiteY48" fmla="*/ 619125 h 1735456"/>
              <a:gd name="connsiteX49" fmla="*/ 2114550 w 2383619"/>
              <a:gd name="connsiteY49" fmla="*/ 666750 h 1735456"/>
              <a:gd name="connsiteX50" fmla="*/ 2124075 w 2383619"/>
              <a:gd name="connsiteY50" fmla="*/ 714375 h 1735456"/>
              <a:gd name="connsiteX51" fmla="*/ 2152650 w 2383619"/>
              <a:gd name="connsiteY51" fmla="*/ 781050 h 1735456"/>
              <a:gd name="connsiteX52" fmla="*/ 2162175 w 2383619"/>
              <a:gd name="connsiteY52" fmla="*/ 819150 h 1735456"/>
              <a:gd name="connsiteX53" fmla="*/ 2190750 w 2383619"/>
              <a:gd name="connsiteY53" fmla="*/ 904875 h 1735456"/>
              <a:gd name="connsiteX54" fmla="*/ 2200275 w 2383619"/>
              <a:gd name="connsiteY54" fmla="*/ 933450 h 1735456"/>
              <a:gd name="connsiteX55" fmla="*/ 2228850 w 2383619"/>
              <a:gd name="connsiteY55" fmla="*/ 942975 h 1735456"/>
              <a:gd name="connsiteX56" fmla="*/ 2266950 w 2383619"/>
              <a:gd name="connsiteY56" fmla="*/ 990600 h 1735456"/>
              <a:gd name="connsiteX57" fmla="*/ 2276475 w 2383619"/>
              <a:gd name="connsiteY57" fmla="*/ 1019175 h 1735456"/>
              <a:gd name="connsiteX58" fmla="*/ 2295525 w 2383619"/>
              <a:gd name="connsiteY58" fmla="*/ 1047750 h 1735456"/>
              <a:gd name="connsiteX59" fmla="*/ 2305050 w 2383619"/>
              <a:gd name="connsiteY59" fmla="*/ 1076325 h 1735456"/>
              <a:gd name="connsiteX60" fmla="*/ 2333625 w 2383619"/>
              <a:gd name="connsiteY60" fmla="*/ 1095375 h 1735456"/>
              <a:gd name="connsiteX61" fmla="*/ 2371725 w 2383619"/>
              <a:gd name="connsiteY61" fmla="*/ 1219200 h 1735456"/>
              <a:gd name="connsiteX62" fmla="*/ 2381250 w 2383619"/>
              <a:gd name="connsiteY62" fmla="*/ 1247775 h 1735456"/>
              <a:gd name="connsiteX63" fmla="*/ 2324100 w 2383619"/>
              <a:gd name="connsiteY63" fmla="*/ 1314450 h 1735456"/>
              <a:gd name="connsiteX64" fmla="*/ 2314575 w 2383619"/>
              <a:gd name="connsiteY64" fmla="*/ 1457325 h 1735456"/>
              <a:gd name="connsiteX65" fmla="*/ 2333625 w 2383619"/>
              <a:gd name="connsiteY65" fmla="*/ 1571625 h 1735456"/>
              <a:gd name="connsiteX66" fmla="*/ 2324100 w 2383619"/>
              <a:gd name="connsiteY66" fmla="*/ 1600200 h 1735456"/>
              <a:gd name="connsiteX67" fmla="*/ 2295525 w 2383619"/>
              <a:gd name="connsiteY67" fmla="*/ 1724025 h 1735456"/>
              <a:gd name="connsiteX68" fmla="*/ 2266950 w 2383619"/>
              <a:gd name="connsiteY68" fmla="*/ 1733550 h 1735456"/>
              <a:gd name="connsiteX69" fmla="*/ 1933575 w 2383619"/>
              <a:gd name="connsiteY69" fmla="*/ 1724025 h 1735456"/>
              <a:gd name="connsiteX70" fmla="*/ 1914525 w 2383619"/>
              <a:gd name="connsiteY70" fmla="*/ 1666875 h 1735456"/>
              <a:gd name="connsiteX71" fmla="*/ 1895475 w 2383619"/>
              <a:gd name="connsiteY71" fmla="*/ 1571625 h 1735456"/>
              <a:gd name="connsiteX72" fmla="*/ 1876425 w 2383619"/>
              <a:gd name="connsiteY72" fmla="*/ 1543050 h 1735456"/>
              <a:gd name="connsiteX73" fmla="*/ 1857375 w 2383619"/>
              <a:gd name="connsiteY73" fmla="*/ 1485900 h 1735456"/>
              <a:gd name="connsiteX74" fmla="*/ 1847850 w 2383619"/>
              <a:gd name="connsiteY74" fmla="*/ 1457325 h 1735456"/>
              <a:gd name="connsiteX75" fmla="*/ 1838325 w 2383619"/>
              <a:gd name="connsiteY75" fmla="*/ 1352550 h 1735456"/>
              <a:gd name="connsiteX76" fmla="*/ 1819275 w 2383619"/>
              <a:gd name="connsiteY76" fmla="*/ 1285875 h 1735456"/>
              <a:gd name="connsiteX77" fmla="*/ 1800225 w 2383619"/>
              <a:gd name="connsiteY77" fmla="*/ 1219200 h 1735456"/>
              <a:gd name="connsiteX78" fmla="*/ 1781175 w 2383619"/>
              <a:gd name="connsiteY78" fmla="*/ 1181100 h 1735456"/>
              <a:gd name="connsiteX79" fmla="*/ 1771650 w 2383619"/>
              <a:gd name="connsiteY79" fmla="*/ 1152525 h 1735456"/>
              <a:gd name="connsiteX80" fmla="*/ 1733550 w 2383619"/>
              <a:gd name="connsiteY80" fmla="*/ 1095375 h 1735456"/>
              <a:gd name="connsiteX81" fmla="*/ 1704975 w 2383619"/>
              <a:gd name="connsiteY81" fmla="*/ 1038225 h 1735456"/>
              <a:gd name="connsiteX82" fmla="*/ 1676400 w 2383619"/>
              <a:gd name="connsiteY82" fmla="*/ 981075 h 1735456"/>
              <a:gd name="connsiteX83" fmla="*/ 1581150 w 2383619"/>
              <a:gd name="connsiteY83" fmla="*/ 914400 h 1735456"/>
              <a:gd name="connsiteX84" fmla="*/ 1552575 w 2383619"/>
              <a:gd name="connsiteY84" fmla="*/ 904875 h 1735456"/>
              <a:gd name="connsiteX85" fmla="*/ 1524000 w 2383619"/>
              <a:gd name="connsiteY85" fmla="*/ 885825 h 1735456"/>
              <a:gd name="connsiteX86" fmla="*/ 1466850 w 2383619"/>
              <a:gd name="connsiteY86" fmla="*/ 866775 h 1735456"/>
              <a:gd name="connsiteX87" fmla="*/ 1438275 w 2383619"/>
              <a:gd name="connsiteY87" fmla="*/ 847725 h 1735456"/>
              <a:gd name="connsiteX88" fmla="*/ 1371600 w 2383619"/>
              <a:gd name="connsiteY88" fmla="*/ 828675 h 1735456"/>
              <a:gd name="connsiteX89" fmla="*/ 1285875 w 2383619"/>
              <a:gd name="connsiteY89" fmla="*/ 790575 h 1735456"/>
              <a:gd name="connsiteX90" fmla="*/ 1257300 w 2383619"/>
              <a:gd name="connsiteY90" fmla="*/ 781050 h 1735456"/>
              <a:gd name="connsiteX91" fmla="*/ 1228725 w 2383619"/>
              <a:gd name="connsiteY91" fmla="*/ 771525 h 1735456"/>
              <a:gd name="connsiteX92" fmla="*/ 1171575 w 2383619"/>
              <a:gd name="connsiteY92" fmla="*/ 733425 h 1735456"/>
              <a:gd name="connsiteX93" fmla="*/ 1076325 w 2383619"/>
              <a:gd name="connsiteY93" fmla="*/ 704850 h 1735456"/>
              <a:gd name="connsiteX94" fmla="*/ 1000125 w 2383619"/>
              <a:gd name="connsiteY94" fmla="*/ 723900 h 1735456"/>
              <a:gd name="connsiteX95" fmla="*/ 981075 w 2383619"/>
              <a:gd name="connsiteY95" fmla="*/ 752475 h 1735456"/>
              <a:gd name="connsiteX96" fmla="*/ 923925 w 2383619"/>
              <a:gd name="connsiteY96" fmla="*/ 781050 h 1735456"/>
              <a:gd name="connsiteX97" fmla="*/ 866775 w 2383619"/>
              <a:gd name="connsiteY97" fmla="*/ 819150 h 1735456"/>
              <a:gd name="connsiteX98" fmla="*/ 771525 w 2383619"/>
              <a:gd name="connsiteY98" fmla="*/ 847725 h 1735456"/>
              <a:gd name="connsiteX99" fmla="*/ 742950 w 2383619"/>
              <a:gd name="connsiteY99" fmla="*/ 857250 h 1735456"/>
              <a:gd name="connsiteX100" fmla="*/ 714375 w 2383619"/>
              <a:gd name="connsiteY100" fmla="*/ 866775 h 1735456"/>
              <a:gd name="connsiteX101" fmla="*/ 657225 w 2383619"/>
              <a:gd name="connsiteY101" fmla="*/ 895350 h 1735456"/>
              <a:gd name="connsiteX102" fmla="*/ 628650 w 2383619"/>
              <a:gd name="connsiteY102" fmla="*/ 914400 h 1735456"/>
              <a:gd name="connsiteX103" fmla="*/ 600075 w 2383619"/>
              <a:gd name="connsiteY103" fmla="*/ 923925 h 1735456"/>
              <a:gd name="connsiteX104" fmla="*/ 571500 w 2383619"/>
              <a:gd name="connsiteY104" fmla="*/ 942975 h 1735456"/>
              <a:gd name="connsiteX105" fmla="*/ 542925 w 2383619"/>
              <a:gd name="connsiteY105" fmla="*/ 952500 h 1735456"/>
              <a:gd name="connsiteX106" fmla="*/ 514350 w 2383619"/>
              <a:gd name="connsiteY106" fmla="*/ 971550 h 1735456"/>
              <a:gd name="connsiteX107" fmla="*/ 457200 w 2383619"/>
              <a:gd name="connsiteY107" fmla="*/ 1000125 h 1735456"/>
              <a:gd name="connsiteX108" fmla="*/ 419100 w 2383619"/>
              <a:gd name="connsiteY108" fmla="*/ 1057275 h 1735456"/>
              <a:gd name="connsiteX109" fmla="*/ 400050 w 2383619"/>
              <a:gd name="connsiteY109" fmla="*/ 1133475 h 1735456"/>
              <a:gd name="connsiteX110" fmla="*/ 390525 w 2383619"/>
              <a:gd name="connsiteY110" fmla="*/ 1171575 h 1735456"/>
              <a:gd name="connsiteX111" fmla="*/ 381000 w 2383619"/>
              <a:gd name="connsiteY111" fmla="*/ 1200150 h 1735456"/>
              <a:gd name="connsiteX112" fmla="*/ 323850 w 2383619"/>
              <a:gd name="connsiteY112" fmla="*/ 1219200 h 1735456"/>
              <a:gd name="connsiteX113" fmla="*/ 285750 w 2383619"/>
              <a:gd name="connsiteY113" fmla="*/ 1266825 h 1735456"/>
              <a:gd name="connsiteX114" fmla="*/ 247650 w 2383619"/>
              <a:gd name="connsiteY114" fmla="*/ 1314450 h 1735456"/>
              <a:gd name="connsiteX115" fmla="*/ 238125 w 2383619"/>
              <a:gd name="connsiteY115" fmla="*/ 1371600 h 1735456"/>
              <a:gd name="connsiteX116" fmla="*/ 228600 w 2383619"/>
              <a:gd name="connsiteY116" fmla="*/ 1400175 h 1735456"/>
              <a:gd name="connsiteX117" fmla="*/ 190500 w 2383619"/>
              <a:gd name="connsiteY117" fmla="*/ 1390650 h 1735456"/>
              <a:gd name="connsiteX118" fmla="*/ 133350 w 2383619"/>
              <a:gd name="connsiteY118" fmla="*/ 1362075 h 1735456"/>
              <a:gd name="connsiteX119" fmla="*/ 114300 w 2383619"/>
              <a:gd name="connsiteY119" fmla="*/ 1333500 h 1735456"/>
              <a:gd name="connsiteX120" fmla="*/ 104775 w 2383619"/>
              <a:gd name="connsiteY120" fmla="*/ 1228725 h 1735456"/>
              <a:gd name="connsiteX121" fmla="*/ 85725 w 2383619"/>
              <a:gd name="connsiteY121" fmla="*/ 1181100 h 1735456"/>
              <a:gd name="connsiteX0" fmla="*/ 276225 w 2373096"/>
              <a:gd name="connsiteY0" fmla="*/ 1419225 h 1735456"/>
              <a:gd name="connsiteX1" fmla="*/ 209550 w 2373096"/>
              <a:gd name="connsiteY1" fmla="*/ 1352550 h 1735456"/>
              <a:gd name="connsiteX2" fmla="*/ 114300 w 2373096"/>
              <a:gd name="connsiteY2" fmla="*/ 1238250 h 1735456"/>
              <a:gd name="connsiteX3" fmla="*/ 95250 w 2373096"/>
              <a:gd name="connsiteY3" fmla="*/ 1209675 h 1735456"/>
              <a:gd name="connsiteX4" fmla="*/ 76200 w 2373096"/>
              <a:gd name="connsiteY4" fmla="*/ 1152525 h 1735456"/>
              <a:gd name="connsiteX5" fmla="*/ 66675 w 2373096"/>
              <a:gd name="connsiteY5" fmla="*/ 1123950 h 1735456"/>
              <a:gd name="connsiteX6" fmla="*/ 57150 w 2373096"/>
              <a:gd name="connsiteY6" fmla="*/ 1076325 h 1735456"/>
              <a:gd name="connsiteX7" fmla="*/ 47625 w 2373096"/>
              <a:gd name="connsiteY7" fmla="*/ 1047750 h 1735456"/>
              <a:gd name="connsiteX8" fmla="*/ 38100 w 2373096"/>
              <a:gd name="connsiteY8" fmla="*/ 1009650 h 1735456"/>
              <a:gd name="connsiteX9" fmla="*/ 28575 w 2373096"/>
              <a:gd name="connsiteY9" fmla="*/ 923925 h 1735456"/>
              <a:gd name="connsiteX10" fmla="*/ 19050 w 2373096"/>
              <a:gd name="connsiteY10" fmla="*/ 895350 h 1735456"/>
              <a:gd name="connsiteX11" fmla="*/ 9525 w 2373096"/>
              <a:gd name="connsiteY11" fmla="*/ 847725 h 1735456"/>
              <a:gd name="connsiteX12" fmla="*/ 0 w 2373096"/>
              <a:gd name="connsiteY12" fmla="*/ 685800 h 1735456"/>
              <a:gd name="connsiteX13" fmla="*/ 19050 w 2373096"/>
              <a:gd name="connsiteY13" fmla="*/ 581025 h 1735456"/>
              <a:gd name="connsiteX14" fmla="*/ 28575 w 2373096"/>
              <a:gd name="connsiteY14" fmla="*/ 542925 h 1735456"/>
              <a:gd name="connsiteX15" fmla="*/ 66675 w 2373096"/>
              <a:gd name="connsiteY15" fmla="*/ 485775 h 1735456"/>
              <a:gd name="connsiteX16" fmla="*/ 76200 w 2373096"/>
              <a:gd name="connsiteY16" fmla="*/ 457200 h 1735456"/>
              <a:gd name="connsiteX17" fmla="*/ 104775 w 2373096"/>
              <a:gd name="connsiteY17" fmla="*/ 352425 h 1735456"/>
              <a:gd name="connsiteX18" fmla="*/ 95250 w 2373096"/>
              <a:gd name="connsiteY18" fmla="*/ 171450 h 1735456"/>
              <a:gd name="connsiteX19" fmla="*/ 85725 w 2373096"/>
              <a:gd name="connsiteY19" fmla="*/ 123825 h 1735456"/>
              <a:gd name="connsiteX20" fmla="*/ 104775 w 2373096"/>
              <a:gd name="connsiteY20" fmla="*/ 0 h 1735456"/>
              <a:gd name="connsiteX21" fmla="*/ 247650 w 2373096"/>
              <a:gd name="connsiteY21" fmla="*/ 19050 h 1735456"/>
              <a:gd name="connsiteX22" fmla="*/ 304800 w 2373096"/>
              <a:gd name="connsiteY22" fmla="*/ 66675 h 1735456"/>
              <a:gd name="connsiteX23" fmla="*/ 371475 w 2373096"/>
              <a:gd name="connsiteY23" fmla="*/ 85725 h 1735456"/>
              <a:gd name="connsiteX24" fmla="*/ 428625 w 2373096"/>
              <a:gd name="connsiteY24" fmla="*/ 123825 h 1735456"/>
              <a:gd name="connsiteX25" fmla="*/ 457200 w 2373096"/>
              <a:gd name="connsiteY25" fmla="*/ 142875 h 1735456"/>
              <a:gd name="connsiteX26" fmla="*/ 514350 w 2373096"/>
              <a:gd name="connsiteY26" fmla="*/ 161925 h 1735456"/>
              <a:gd name="connsiteX27" fmla="*/ 742950 w 2373096"/>
              <a:gd name="connsiteY27" fmla="*/ 142875 h 1735456"/>
              <a:gd name="connsiteX28" fmla="*/ 781050 w 2373096"/>
              <a:gd name="connsiteY28" fmla="*/ 133350 h 1735456"/>
              <a:gd name="connsiteX29" fmla="*/ 809625 w 2373096"/>
              <a:gd name="connsiteY29" fmla="*/ 123825 h 1735456"/>
              <a:gd name="connsiteX30" fmla="*/ 914400 w 2373096"/>
              <a:gd name="connsiteY30" fmla="*/ 114300 h 1735456"/>
              <a:gd name="connsiteX31" fmla="*/ 981075 w 2373096"/>
              <a:gd name="connsiteY31" fmla="*/ 104775 h 1735456"/>
              <a:gd name="connsiteX32" fmla="*/ 1323975 w 2373096"/>
              <a:gd name="connsiteY32" fmla="*/ 95250 h 1735456"/>
              <a:gd name="connsiteX33" fmla="*/ 1628775 w 2373096"/>
              <a:gd name="connsiteY33" fmla="*/ 95250 h 1735456"/>
              <a:gd name="connsiteX34" fmla="*/ 1676400 w 2373096"/>
              <a:gd name="connsiteY34" fmla="*/ 104775 h 1735456"/>
              <a:gd name="connsiteX35" fmla="*/ 1762125 w 2373096"/>
              <a:gd name="connsiteY35" fmla="*/ 123825 h 1735456"/>
              <a:gd name="connsiteX36" fmla="*/ 1924050 w 2373096"/>
              <a:gd name="connsiteY36" fmla="*/ 114300 h 1735456"/>
              <a:gd name="connsiteX37" fmla="*/ 1981200 w 2373096"/>
              <a:gd name="connsiteY37" fmla="*/ 85725 h 1735456"/>
              <a:gd name="connsiteX38" fmla="*/ 2009775 w 2373096"/>
              <a:gd name="connsiteY38" fmla="*/ 76200 h 1735456"/>
              <a:gd name="connsiteX39" fmla="*/ 2047875 w 2373096"/>
              <a:gd name="connsiteY39" fmla="*/ 57150 h 1735456"/>
              <a:gd name="connsiteX40" fmla="*/ 2200275 w 2373096"/>
              <a:gd name="connsiteY40" fmla="*/ 66675 h 1735456"/>
              <a:gd name="connsiteX41" fmla="*/ 2219325 w 2373096"/>
              <a:gd name="connsiteY41" fmla="*/ 95250 h 1735456"/>
              <a:gd name="connsiteX42" fmla="*/ 2209800 w 2373096"/>
              <a:gd name="connsiteY42" fmla="*/ 209550 h 1735456"/>
              <a:gd name="connsiteX43" fmla="*/ 2171700 w 2373096"/>
              <a:gd name="connsiteY43" fmla="*/ 276225 h 1735456"/>
              <a:gd name="connsiteX44" fmla="*/ 2162175 w 2373096"/>
              <a:gd name="connsiteY44" fmla="*/ 304800 h 1735456"/>
              <a:gd name="connsiteX45" fmla="*/ 2124075 w 2373096"/>
              <a:gd name="connsiteY45" fmla="*/ 381000 h 1735456"/>
              <a:gd name="connsiteX46" fmla="*/ 2105025 w 2373096"/>
              <a:gd name="connsiteY46" fmla="*/ 419100 h 1735456"/>
              <a:gd name="connsiteX47" fmla="*/ 2085975 w 2373096"/>
              <a:gd name="connsiteY47" fmla="*/ 485775 h 1735456"/>
              <a:gd name="connsiteX48" fmla="*/ 2095500 w 2373096"/>
              <a:gd name="connsiteY48" fmla="*/ 619125 h 1735456"/>
              <a:gd name="connsiteX49" fmla="*/ 2114550 w 2373096"/>
              <a:gd name="connsiteY49" fmla="*/ 666750 h 1735456"/>
              <a:gd name="connsiteX50" fmla="*/ 2124075 w 2373096"/>
              <a:gd name="connsiteY50" fmla="*/ 714375 h 1735456"/>
              <a:gd name="connsiteX51" fmla="*/ 2152650 w 2373096"/>
              <a:gd name="connsiteY51" fmla="*/ 781050 h 1735456"/>
              <a:gd name="connsiteX52" fmla="*/ 2162175 w 2373096"/>
              <a:gd name="connsiteY52" fmla="*/ 819150 h 1735456"/>
              <a:gd name="connsiteX53" fmla="*/ 2190750 w 2373096"/>
              <a:gd name="connsiteY53" fmla="*/ 904875 h 1735456"/>
              <a:gd name="connsiteX54" fmla="*/ 2200275 w 2373096"/>
              <a:gd name="connsiteY54" fmla="*/ 933450 h 1735456"/>
              <a:gd name="connsiteX55" fmla="*/ 2228850 w 2373096"/>
              <a:gd name="connsiteY55" fmla="*/ 942975 h 1735456"/>
              <a:gd name="connsiteX56" fmla="*/ 2266950 w 2373096"/>
              <a:gd name="connsiteY56" fmla="*/ 990600 h 1735456"/>
              <a:gd name="connsiteX57" fmla="*/ 2276475 w 2373096"/>
              <a:gd name="connsiteY57" fmla="*/ 1019175 h 1735456"/>
              <a:gd name="connsiteX58" fmla="*/ 2295525 w 2373096"/>
              <a:gd name="connsiteY58" fmla="*/ 1047750 h 1735456"/>
              <a:gd name="connsiteX59" fmla="*/ 2305050 w 2373096"/>
              <a:gd name="connsiteY59" fmla="*/ 1076325 h 1735456"/>
              <a:gd name="connsiteX60" fmla="*/ 2333625 w 2373096"/>
              <a:gd name="connsiteY60" fmla="*/ 1095375 h 1735456"/>
              <a:gd name="connsiteX61" fmla="*/ 2371725 w 2373096"/>
              <a:gd name="connsiteY61" fmla="*/ 1219200 h 1735456"/>
              <a:gd name="connsiteX62" fmla="*/ 2324100 w 2373096"/>
              <a:gd name="connsiteY62" fmla="*/ 1247775 h 1735456"/>
              <a:gd name="connsiteX63" fmla="*/ 2324100 w 2373096"/>
              <a:gd name="connsiteY63" fmla="*/ 1314450 h 1735456"/>
              <a:gd name="connsiteX64" fmla="*/ 2314575 w 2373096"/>
              <a:gd name="connsiteY64" fmla="*/ 1457325 h 1735456"/>
              <a:gd name="connsiteX65" fmla="*/ 2333625 w 2373096"/>
              <a:gd name="connsiteY65" fmla="*/ 1571625 h 1735456"/>
              <a:gd name="connsiteX66" fmla="*/ 2324100 w 2373096"/>
              <a:gd name="connsiteY66" fmla="*/ 1600200 h 1735456"/>
              <a:gd name="connsiteX67" fmla="*/ 2295525 w 2373096"/>
              <a:gd name="connsiteY67" fmla="*/ 1724025 h 1735456"/>
              <a:gd name="connsiteX68" fmla="*/ 2266950 w 2373096"/>
              <a:gd name="connsiteY68" fmla="*/ 1733550 h 1735456"/>
              <a:gd name="connsiteX69" fmla="*/ 1933575 w 2373096"/>
              <a:gd name="connsiteY69" fmla="*/ 1724025 h 1735456"/>
              <a:gd name="connsiteX70" fmla="*/ 1914525 w 2373096"/>
              <a:gd name="connsiteY70" fmla="*/ 1666875 h 1735456"/>
              <a:gd name="connsiteX71" fmla="*/ 1895475 w 2373096"/>
              <a:gd name="connsiteY71" fmla="*/ 1571625 h 1735456"/>
              <a:gd name="connsiteX72" fmla="*/ 1876425 w 2373096"/>
              <a:gd name="connsiteY72" fmla="*/ 1543050 h 1735456"/>
              <a:gd name="connsiteX73" fmla="*/ 1857375 w 2373096"/>
              <a:gd name="connsiteY73" fmla="*/ 1485900 h 1735456"/>
              <a:gd name="connsiteX74" fmla="*/ 1847850 w 2373096"/>
              <a:gd name="connsiteY74" fmla="*/ 1457325 h 1735456"/>
              <a:gd name="connsiteX75" fmla="*/ 1838325 w 2373096"/>
              <a:gd name="connsiteY75" fmla="*/ 1352550 h 1735456"/>
              <a:gd name="connsiteX76" fmla="*/ 1819275 w 2373096"/>
              <a:gd name="connsiteY76" fmla="*/ 1285875 h 1735456"/>
              <a:gd name="connsiteX77" fmla="*/ 1800225 w 2373096"/>
              <a:gd name="connsiteY77" fmla="*/ 1219200 h 1735456"/>
              <a:gd name="connsiteX78" fmla="*/ 1781175 w 2373096"/>
              <a:gd name="connsiteY78" fmla="*/ 1181100 h 1735456"/>
              <a:gd name="connsiteX79" fmla="*/ 1771650 w 2373096"/>
              <a:gd name="connsiteY79" fmla="*/ 1152525 h 1735456"/>
              <a:gd name="connsiteX80" fmla="*/ 1733550 w 2373096"/>
              <a:gd name="connsiteY80" fmla="*/ 1095375 h 1735456"/>
              <a:gd name="connsiteX81" fmla="*/ 1704975 w 2373096"/>
              <a:gd name="connsiteY81" fmla="*/ 1038225 h 1735456"/>
              <a:gd name="connsiteX82" fmla="*/ 1676400 w 2373096"/>
              <a:gd name="connsiteY82" fmla="*/ 981075 h 1735456"/>
              <a:gd name="connsiteX83" fmla="*/ 1581150 w 2373096"/>
              <a:gd name="connsiteY83" fmla="*/ 914400 h 1735456"/>
              <a:gd name="connsiteX84" fmla="*/ 1552575 w 2373096"/>
              <a:gd name="connsiteY84" fmla="*/ 904875 h 1735456"/>
              <a:gd name="connsiteX85" fmla="*/ 1524000 w 2373096"/>
              <a:gd name="connsiteY85" fmla="*/ 885825 h 1735456"/>
              <a:gd name="connsiteX86" fmla="*/ 1466850 w 2373096"/>
              <a:gd name="connsiteY86" fmla="*/ 866775 h 1735456"/>
              <a:gd name="connsiteX87" fmla="*/ 1438275 w 2373096"/>
              <a:gd name="connsiteY87" fmla="*/ 847725 h 1735456"/>
              <a:gd name="connsiteX88" fmla="*/ 1371600 w 2373096"/>
              <a:gd name="connsiteY88" fmla="*/ 828675 h 1735456"/>
              <a:gd name="connsiteX89" fmla="*/ 1285875 w 2373096"/>
              <a:gd name="connsiteY89" fmla="*/ 790575 h 1735456"/>
              <a:gd name="connsiteX90" fmla="*/ 1257300 w 2373096"/>
              <a:gd name="connsiteY90" fmla="*/ 781050 h 1735456"/>
              <a:gd name="connsiteX91" fmla="*/ 1228725 w 2373096"/>
              <a:gd name="connsiteY91" fmla="*/ 771525 h 1735456"/>
              <a:gd name="connsiteX92" fmla="*/ 1171575 w 2373096"/>
              <a:gd name="connsiteY92" fmla="*/ 733425 h 1735456"/>
              <a:gd name="connsiteX93" fmla="*/ 1076325 w 2373096"/>
              <a:gd name="connsiteY93" fmla="*/ 704850 h 1735456"/>
              <a:gd name="connsiteX94" fmla="*/ 1000125 w 2373096"/>
              <a:gd name="connsiteY94" fmla="*/ 723900 h 1735456"/>
              <a:gd name="connsiteX95" fmla="*/ 981075 w 2373096"/>
              <a:gd name="connsiteY95" fmla="*/ 752475 h 1735456"/>
              <a:gd name="connsiteX96" fmla="*/ 923925 w 2373096"/>
              <a:gd name="connsiteY96" fmla="*/ 781050 h 1735456"/>
              <a:gd name="connsiteX97" fmla="*/ 866775 w 2373096"/>
              <a:gd name="connsiteY97" fmla="*/ 819150 h 1735456"/>
              <a:gd name="connsiteX98" fmla="*/ 771525 w 2373096"/>
              <a:gd name="connsiteY98" fmla="*/ 847725 h 1735456"/>
              <a:gd name="connsiteX99" fmla="*/ 742950 w 2373096"/>
              <a:gd name="connsiteY99" fmla="*/ 857250 h 1735456"/>
              <a:gd name="connsiteX100" fmla="*/ 714375 w 2373096"/>
              <a:gd name="connsiteY100" fmla="*/ 866775 h 1735456"/>
              <a:gd name="connsiteX101" fmla="*/ 657225 w 2373096"/>
              <a:gd name="connsiteY101" fmla="*/ 895350 h 1735456"/>
              <a:gd name="connsiteX102" fmla="*/ 628650 w 2373096"/>
              <a:gd name="connsiteY102" fmla="*/ 914400 h 1735456"/>
              <a:gd name="connsiteX103" fmla="*/ 600075 w 2373096"/>
              <a:gd name="connsiteY103" fmla="*/ 923925 h 1735456"/>
              <a:gd name="connsiteX104" fmla="*/ 571500 w 2373096"/>
              <a:gd name="connsiteY104" fmla="*/ 942975 h 1735456"/>
              <a:gd name="connsiteX105" fmla="*/ 542925 w 2373096"/>
              <a:gd name="connsiteY105" fmla="*/ 952500 h 1735456"/>
              <a:gd name="connsiteX106" fmla="*/ 514350 w 2373096"/>
              <a:gd name="connsiteY106" fmla="*/ 971550 h 1735456"/>
              <a:gd name="connsiteX107" fmla="*/ 457200 w 2373096"/>
              <a:gd name="connsiteY107" fmla="*/ 1000125 h 1735456"/>
              <a:gd name="connsiteX108" fmla="*/ 419100 w 2373096"/>
              <a:gd name="connsiteY108" fmla="*/ 1057275 h 1735456"/>
              <a:gd name="connsiteX109" fmla="*/ 400050 w 2373096"/>
              <a:gd name="connsiteY109" fmla="*/ 1133475 h 1735456"/>
              <a:gd name="connsiteX110" fmla="*/ 390525 w 2373096"/>
              <a:gd name="connsiteY110" fmla="*/ 1171575 h 1735456"/>
              <a:gd name="connsiteX111" fmla="*/ 381000 w 2373096"/>
              <a:gd name="connsiteY111" fmla="*/ 1200150 h 1735456"/>
              <a:gd name="connsiteX112" fmla="*/ 323850 w 2373096"/>
              <a:gd name="connsiteY112" fmla="*/ 1219200 h 1735456"/>
              <a:gd name="connsiteX113" fmla="*/ 285750 w 2373096"/>
              <a:gd name="connsiteY113" fmla="*/ 1266825 h 1735456"/>
              <a:gd name="connsiteX114" fmla="*/ 247650 w 2373096"/>
              <a:gd name="connsiteY114" fmla="*/ 1314450 h 1735456"/>
              <a:gd name="connsiteX115" fmla="*/ 238125 w 2373096"/>
              <a:gd name="connsiteY115" fmla="*/ 1371600 h 1735456"/>
              <a:gd name="connsiteX116" fmla="*/ 228600 w 2373096"/>
              <a:gd name="connsiteY116" fmla="*/ 1400175 h 1735456"/>
              <a:gd name="connsiteX117" fmla="*/ 190500 w 2373096"/>
              <a:gd name="connsiteY117" fmla="*/ 1390650 h 1735456"/>
              <a:gd name="connsiteX118" fmla="*/ 133350 w 2373096"/>
              <a:gd name="connsiteY118" fmla="*/ 1362075 h 1735456"/>
              <a:gd name="connsiteX119" fmla="*/ 114300 w 2373096"/>
              <a:gd name="connsiteY119" fmla="*/ 1333500 h 1735456"/>
              <a:gd name="connsiteX120" fmla="*/ 104775 w 2373096"/>
              <a:gd name="connsiteY120" fmla="*/ 1228725 h 1735456"/>
              <a:gd name="connsiteX121" fmla="*/ 85725 w 2373096"/>
              <a:gd name="connsiteY121" fmla="*/ 1181100 h 1735456"/>
              <a:gd name="connsiteX0" fmla="*/ 276225 w 2372943"/>
              <a:gd name="connsiteY0" fmla="*/ 1419225 h 1735456"/>
              <a:gd name="connsiteX1" fmla="*/ 209550 w 2372943"/>
              <a:gd name="connsiteY1" fmla="*/ 1352550 h 1735456"/>
              <a:gd name="connsiteX2" fmla="*/ 114300 w 2372943"/>
              <a:gd name="connsiteY2" fmla="*/ 1238250 h 1735456"/>
              <a:gd name="connsiteX3" fmla="*/ 95250 w 2372943"/>
              <a:gd name="connsiteY3" fmla="*/ 1209675 h 1735456"/>
              <a:gd name="connsiteX4" fmla="*/ 76200 w 2372943"/>
              <a:gd name="connsiteY4" fmla="*/ 1152525 h 1735456"/>
              <a:gd name="connsiteX5" fmla="*/ 66675 w 2372943"/>
              <a:gd name="connsiteY5" fmla="*/ 1123950 h 1735456"/>
              <a:gd name="connsiteX6" fmla="*/ 57150 w 2372943"/>
              <a:gd name="connsiteY6" fmla="*/ 1076325 h 1735456"/>
              <a:gd name="connsiteX7" fmla="*/ 47625 w 2372943"/>
              <a:gd name="connsiteY7" fmla="*/ 1047750 h 1735456"/>
              <a:gd name="connsiteX8" fmla="*/ 38100 w 2372943"/>
              <a:gd name="connsiteY8" fmla="*/ 1009650 h 1735456"/>
              <a:gd name="connsiteX9" fmla="*/ 28575 w 2372943"/>
              <a:gd name="connsiteY9" fmla="*/ 923925 h 1735456"/>
              <a:gd name="connsiteX10" fmla="*/ 19050 w 2372943"/>
              <a:gd name="connsiteY10" fmla="*/ 895350 h 1735456"/>
              <a:gd name="connsiteX11" fmla="*/ 9525 w 2372943"/>
              <a:gd name="connsiteY11" fmla="*/ 847725 h 1735456"/>
              <a:gd name="connsiteX12" fmla="*/ 0 w 2372943"/>
              <a:gd name="connsiteY12" fmla="*/ 685800 h 1735456"/>
              <a:gd name="connsiteX13" fmla="*/ 19050 w 2372943"/>
              <a:gd name="connsiteY13" fmla="*/ 581025 h 1735456"/>
              <a:gd name="connsiteX14" fmla="*/ 28575 w 2372943"/>
              <a:gd name="connsiteY14" fmla="*/ 542925 h 1735456"/>
              <a:gd name="connsiteX15" fmla="*/ 66675 w 2372943"/>
              <a:gd name="connsiteY15" fmla="*/ 485775 h 1735456"/>
              <a:gd name="connsiteX16" fmla="*/ 76200 w 2372943"/>
              <a:gd name="connsiteY16" fmla="*/ 457200 h 1735456"/>
              <a:gd name="connsiteX17" fmla="*/ 104775 w 2372943"/>
              <a:gd name="connsiteY17" fmla="*/ 352425 h 1735456"/>
              <a:gd name="connsiteX18" fmla="*/ 95250 w 2372943"/>
              <a:gd name="connsiteY18" fmla="*/ 171450 h 1735456"/>
              <a:gd name="connsiteX19" fmla="*/ 85725 w 2372943"/>
              <a:gd name="connsiteY19" fmla="*/ 123825 h 1735456"/>
              <a:gd name="connsiteX20" fmla="*/ 104775 w 2372943"/>
              <a:gd name="connsiteY20" fmla="*/ 0 h 1735456"/>
              <a:gd name="connsiteX21" fmla="*/ 247650 w 2372943"/>
              <a:gd name="connsiteY21" fmla="*/ 19050 h 1735456"/>
              <a:gd name="connsiteX22" fmla="*/ 304800 w 2372943"/>
              <a:gd name="connsiteY22" fmla="*/ 66675 h 1735456"/>
              <a:gd name="connsiteX23" fmla="*/ 371475 w 2372943"/>
              <a:gd name="connsiteY23" fmla="*/ 85725 h 1735456"/>
              <a:gd name="connsiteX24" fmla="*/ 428625 w 2372943"/>
              <a:gd name="connsiteY24" fmla="*/ 123825 h 1735456"/>
              <a:gd name="connsiteX25" fmla="*/ 457200 w 2372943"/>
              <a:gd name="connsiteY25" fmla="*/ 142875 h 1735456"/>
              <a:gd name="connsiteX26" fmla="*/ 514350 w 2372943"/>
              <a:gd name="connsiteY26" fmla="*/ 161925 h 1735456"/>
              <a:gd name="connsiteX27" fmla="*/ 742950 w 2372943"/>
              <a:gd name="connsiteY27" fmla="*/ 142875 h 1735456"/>
              <a:gd name="connsiteX28" fmla="*/ 781050 w 2372943"/>
              <a:gd name="connsiteY28" fmla="*/ 133350 h 1735456"/>
              <a:gd name="connsiteX29" fmla="*/ 809625 w 2372943"/>
              <a:gd name="connsiteY29" fmla="*/ 123825 h 1735456"/>
              <a:gd name="connsiteX30" fmla="*/ 914400 w 2372943"/>
              <a:gd name="connsiteY30" fmla="*/ 114300 h 1735456"/>
              <a:gd name="connsiteX31" fmla="*/ 981075 w 2372943"/>
              <a:gd name="connsiteY31" fmla="*/ 104775 h 1735456"/>
              <a:gd name="connsiteX32" fmla="*/ 1323975 w 2372943"/>
              <a:gd name="connsiteY32" fmla="*/ 95250 h 1735456"/>
              <a:gd name="connsiteX33" fmla="*/ 1628775 w 2372943"/>
              <a:gd name="connsiteY33" fmla="*/ 95250 h 1735456"/>
              <a:gd name="connsiteX34" fmla="*/ 1676400 w 2372943"/>
              <a:gd name="connsiteY34" fmla="*/ 104775 h 1735456"/>
              <a:gd name="connsiteX35" fmla="*/ 1762125 w 2372943"/>
              <a:gd name="connsiteY35" fmla="*/ 123825 h 1735456"/>
              <a:gd name="connsiteX36" fmla="*/ 1924050 w 2372943"/>
              <a:gd name="connsiteY36" fmla="*/ 114300 h 1735456"/>
              <a:gd name="connsiteX37" fmla="*/ 1981200 w 2372943"/>
              <a:gd name="connsiteY37" fmla="*/ 85725 h 1735456"/>
              <a:gd name="connsiteX38" fmla="*/ 2009775 w 2372943"/>
              <a:gd name="connsiteY38" fmla="*/ 76200 h 1735456"/>
              <a:gd name="connsiteX39" fmla="*/ 2047875 w 2372943"/>
              <a:gd name="connsiteY39" fmla="*/ 57150 h 1735456"/>
              <a:gd name="connsiteX40" fmla="*/ 2200275 w 2372943"/>
              <a:gd name="connsiteY40" fmla="*/ 66675 h 1735456"/>
              <a:gd name="connsiteX41" fmla="*/ 2219325 w 2372943"/>
              <a:gd name="connsiteY41" fmla="*/ 95250 h 1735456"/>
              <a:gd name="connsiteX42" fmla="*/ 2209800 w 2372943"/>
              <a:gd name="connsiteY42" fmla="*/ 209550 h 1735456"/>
              <a:gd name="connsiteX43" fmla="*/ 2171700 w 2372943"/>
              <a:gd name="connsiteY43" fmla="*/ 276225 h 1735456"/>
              <a:gd name="connsiteX44" fmla="*/ 2162175 w 2372943"/>
              <a:gd name="connsiteY44" fmla="*/ 304800 h 1735456"/>
              <a:gd name="connsiteX45" fmla="*/ 2124075 w 2372943"/>
              <a:gd name="connsiteY45" fmla="*/ 381000 h 1735456"/>
              <a:gd name="connsiteX46" fmla="*/ 2105025 w 2372943"/>
              <a:gd name="connsiteY46" fmla="*/ 419100 h 1735456"/>
              <a:gd name="connsiteX47" fmla="*/ 2085975 w 2372943"/>
              <a:gd name="connsiteY47" fmla="*/ 485775 h 1735456"/>
              <a:gd name="connsiteX48" fmla="*/ 2095500 w 2372943"/>
              <a:gd name="connsiteY48" fmla="*/ 619125 h 1735456"/>
              <a:gd name="connsiteX49" fmla="*/ 2114550 w 2372943"/>
              <a:gd name="connsiteY49" fmla="*/ 666750 h 1735456"/>
              <a:gd name="connsiteX50" fmla="*/ 2124075 w 2372943"/>
              <a:gd name="connsiteY50" fmla="*/ 714375 h 1735456"/>
              <a:gd name="connsiteX51" fmla="*/ 2152650 w 2372943"/>
              <a:gd name="connsiteY51" fmla="*/ 781050 h 1735456"/>
              <a:gd name="connsiteX52" fmla="*/ 2162175 w 2372943"/>
              <a:gd name="connsiteY52" fmla="*/ 819150 h 1735456"/>
              <a:gd name="connsiteX53" fmla="*/ 2190750 w 2372943"/>
              <a:gd name="connsiteY53" fmla="*/ 904875 h 1735456"/>
              <a:gd name="connsiteX54" fmla="*/ 2200275 w 2372943"/>
              <a:gd name="connsiteY54" fmla="*/ 933450 h 1735456"/>
              <a:gd name="connsiteX55" fmla="*/ 2228850 w 2372943"/>
              <a:gd name="connsiteY55" fmla="*/ 942975 h 1735456"/>
              <a:gd name="connsiteX56" fmla="*/ 2266950 w 2372943"/>
              <a:gd name="connsiteY56" fmla="*/ 990600 h 1735456"/>
              <a:gd name="connsiteX57" fmla="*/ 2276475 w 2372943"/>
              <a:gd name="connsiteY57" fmla="*/ 1019175 h 1735456"/>
              <a:gd name="connsiteX58" fmla="*/ 2295525 w 2372943"/>
              <a:gd name="connsiteY58" fmla="*/ 1047750 h 1735456"/>
              <a:gd name="connsiteX59" fmla="*/ 2305050 w 2372943"/>
              <a:gd name="connsiteY59" fmla="*/ 1076325 h 1735456"/>
              <a:gd name="connsiteX60" fmla="*/ 2266950 w 2372943"/>
              <a:gd name="connsiteY60" fmla="*/ 1095375 h 1735456"/>
              <a:gd name="connsiteX61" fmla="*/ 2371725 w 2372943"/>
              <a:gd name="connsiteY61" fmla="*/ 1219200 h 1735456"/>
              <a:gd name="connsiteX62" fmla="*/ 2324100 w 2372943"/>
              <a:gd name="connsiteY62" fmla="*/ 1247775 h 1735456"/>
              <a:gd name="connsiteX63" fmla="*/ 2324100 w 2372943"/>
              <a:gd name="connsiteY63" fmla="*/ 1314450 h 1735456"/>
              <a:gd name="connsiteX64" fmla="*/ 2314575 w 2372943"/>
              <a:gd name="connsiteY64" fmla="*/ 1457325 h 1735456"/>
              <a:gd name="connsiteX65" fmla="*/ 2333625 w 2372943"/>
              <a:gd name="connsiteY65" fmla="*/ 1571625 h 1735456"/>
              <a:gd name="connsiteX66" fmla="*/ 2324100 w 2372943"/>
              <a:gd name="connsiteY66" fmla="*/ 1600200 h 1735456"/>
              <a:gd name="connsiteX67" fmla="*/ 2295525 w 2372943"/>
              <a:gd name="connsiteY67" fmla="*/ 1724025 h 1735456"/>
              <a:gd name="connsiteX68" fmla="*/ 2266950 w 2372943"/>
              <a:gd name="connsiteY68" fmla="*/ 1733550 h 1735456"/>
              <a:gd name="connsiteX69" fmla="*/ 1933575 w 2372943"/>
              <a:gd name="connsiteY69" fmla="*/ 1724025 h 1735456"/>
              <a:gd name="connsiteX70" fmla="*/ 1914525 w 2372943"/>
              <a:gd name="connsiteY70" fmla="*/ 1666875 h 1735456"/>
              <a:gd name="connsiteX71" fmla="*/ 1895475 w 2372943"/>
              <a:gd name="connsiteY71" fmla="*/ 1571625 h 1735456"/>
              <a:gd name="connsiteX72" fmla="*/ 1876425 w 2372943"/>
              <a:gd name="connsiteY72" fmla="*/ 1543050 h 1735456"/>
              <a:gd name="connsiteX73" fmla="*/ 1857375 w 2372943"/>
              <a:gd name="connsiteY73" fmla="*/ 1485900 h 1735456"/>
              <a:gd name="connsiteX74" fmla="*/ 1847850 w 2372943"/>
              <a:gd name="connsiteY74" fmla="*/ 1457325 h 1735456"/>
              <a:gd name="connsiteX75" fmla="*/ 1838325 w 2372943"/>
              <a:gd name="connsiteY75" fmla="*/ 1352550 h 1735456"/>
              <a:gd name="connsiteX76" fmla="*/ 1819275 w 2372943"/>
              <a:gd name="connsiteY76" fmla="*/ 1285875 h 1735456"/>
              <a:gd name="connsiteX77" fmla="*/ 1800225 w 2372943"/>
              <a:gd name="connsiteY77" fmla="*/ 1219200 h 1735456"/>
              <a:gd name="connsiteX78" fmla="*/ 1781175 w 2372943"/>
              <a:gd name="connsiteY78" fmla="*/ 1181100 h 1735456"/>
              <a:gd name="connsiteX79" fmla="*/ 1771650 w 2372943"/>
              <a:gd name="connsiteY79" fmla="*/ 1152525 h 1735456"/>
              <a:gd name="connsiteX80" fmla="*/ 1733550 w 2372943"/>
              <a:gd name="connsiteY80" fmla="*/ 1095375 h 1735456"/>
              <a:gd name="connsiteX81" fmla="*/ 1704975 w 2372943"/>
              <a:gd name="connsiteY81" fmla="*/ 1038225 h 1735456"/>
              <a:gd name="connsiteX82" fmla="*/ 1676400 w 2372943"/>
              <a:gd name="connsiteY82" fmla="*/ 981075 h 1735456"/>
              <a:gd name="connsiteX83" fmla="*/ 1581150 w 2372943"/>
              <a:gd name="connsiteY83" fmla="*/ 914400 h 1735456"/>
              <a:gd name="connsiteX84" fmla="*/ 1552575 w 2372943"/>
              <a:gd name="connsiteY84" fmla="*/ 904875 h 1735456"/>
              <a:gd name="connsiteX85" fmla="*/ 1524000 w 2372943"/>
              <a:gd name="connsiteY85" fmla="*/ 885825 h 1735456"/>
              <a:gd name="connsiteX86" fmla="*/ 1466850 w 2372943"/>
              <a:gd name="connsiteY86" fmla="*/ 866775 h 1735456"/>
              <a:gd name="connsiteX87" fmla="*/ 1438275 w 2372943"/>
              <a:gd name="connsiteY87" fmla="*/ 847725 h 1735456"/>
              <a:gd name="connsiteX88" fmla="*/ 1371600 w 2372943"/>
              <a:gd name="connsiteY88" fmla="*/ 828675 h 1735456"/>
              <a:gd name="connsiteX89" fmla="*/ 1285875 w 2372943"/>
              <a:gd name="connsiteY89" fmla="*/ 790575 h 1735456"/>
              <a:gd name="connsiteX90" fmla="*/ 1257300 w 2372943"/>
              <a:gd name="connsiteY90" fmla="*/ 781050 h 1735456"/>
              <a:gd name="connsiteX91" fmla="*/ 1228725 w 2372943"/>
              <a:gd name="connsiteY91" fmla="*/ 771525 h 1735456"/>
              <a:gd name="connsiteX92" fmla="*/ 1171575 w 2372943"/>
              <a:gd name="connsiteY92" fmla="*/ 733425 h 1735456"/>
              <a:gd name="connsiteX93" fmla="*/ 1076325 w 2372943"/>
              <a:gd name="connsiteY93" fmla="*/ 704850 h 1735456"/>
              <a:gd name="connsiteX94" fmla="*/ 1000125 w 2372943"/>
              <a:gd name="connsiteY94" fmla="*/ 723900 h 1735456"/>
              <a:gd name="connsiteX95" fmla="*/ 981075 w 2372943"/>
              <a:gd name="connsiteY95" fmla="*/ 752475 h 1735456"/>
              <a:gd name="connsiteX96" fmla="*/ 923925 w 2372943"/>
              <a:gd name="connsiteY96" fmla="*/ 781050 h 1735456"/>
              <a:gd name="connsiteX97" fmla="*/ 866775 w 2372943"/>
              <a:gd name="connsiteY97" fmla="*/ 819150 h 1735456"/>
              <a:gd name="connsiteX98" fmla="*/ 771525 w 2372943"/>
              <a:gd name="connsiteY98" fmla="*/ 847725 h 1735456"/>
              <a:gd name="connsiteX99" fmla="*/ 742950 w 2372943"/>
              <a:gd name="connsiteY99" fmla="*/ 857250 h 1735456"/>
              <a:gd name="connsiteX100" fmla="*/ 714375 w 2372943"/>
              <a:gd name="connsiteY100" fmla="*/ 866775 h 1735456"/>
              <a:gd name="connsiteX101" fmla="*/ 657225 w 2372943"/>
              <a:gd name="connsiteY101" fmla="*/ 895350 h 1735456"/>
              <a:gd name="connsiteX102" fmla="*/ 628650 w 2372943"/>
              <a:gd name="connsiteY102" fmla="*/ 914400 h 1735456"/>
              <a:gd name="connsiteX103" fmla="*/ 600075 w 2372943"/>
              <a:gd name="connsiteY103" fmla="*/ 923925 h 1735456"/>
              <a:gd name="connsiteX104" fmla="*/ 571500 w 2372943"/>
              <a:gd name="connsiteY104" fmla="*/ 942975 h 1735456"/>
              <a:gd name="connsiteX105" fmla="*/ 542925 w 2372943"/>
              <a:gd name="connsiteY105" fmla="*/ 952500 h 1735456"/>
              <a:gd name="connsiteX106" fmla="*/ 514350 w 2372943"/>
              <a:gd name="connsiteY106" fmla="*/ 971550 h 1735456"/>
              <a:gd name="connsiteX107" fmla="*/ 457200 w 2372943"/>
              <a:gd name="connsiteY107" fmla="*/ 1000125 h 1735456"/>
              <a:gd name="connsiteX108" fmla="*/ 419100 w 2372943"/>
              <a:gd name="connsiteY108" fmla="*/ 1057275 h 1735456"/>
              <a:gd name="connsiteX109" fmla="*/ 400050 w 2372943"/>
              <a:gd name="connsiteY109" fmla="*/ 1133475 h 1735456"/>
              <a:gd name="connsiteX110" fmla="*/ 390525 w 2372943"/>
              <a:gd name="connsiteY110" fmla="*/ 1171575 h 1735456"/>
              <a:gd name="connsiteX111" fmla="*/ 381000 w 2372943"/>
              <a:gd name="connsiteY111" fmla="*/ 1200150 h 1735456"/>
              <a:gd name="connsiteX112" fmla="*/ 323850 w 2372943"/>
              <a:gd name="connsiteY112" fmla="*/ 1219200 h 1735456"/>
              <a:gd name="connsiteX113" fmla="*/ 285750 w 2372943"/>
              <a:gd name="connsiteY113" fmla="*/ 1266825 h 1735456"/>
              <a:gd name="connsiteX114" fmla="*/ 247650 w 2372943"/>
              <a:gd name="connsiteY114" fmla="*/ 1314450 h 1735456"/>
              <a:gd name="connsiteX115" fmla="*/ 238125 w 2372943"/>
              <a:gd name="connsiteY115" fmla="*/ 1371600 h 1735456"/>
              <a:gd name="connsiteX116" fmla="*/ 228600 w 2372943"/>
              <a:gd name="connsiteY116" fmla="*/ 1400175 h 1735456"/>
              <a:gd name="connsiteX117" fmla="*/ 190500 w 2372943"/>
              <a:gd name="connsiteY117" fmla="*/ 1390650 h 1735456"/>
              <a:gd name="connsiteX118" fmla="*/ 133350 w 2372943"/>
              <a:gd name="connsiteY118" fmla="*/ 1362075 h 1735456"/>
              <a:gd name="connsiteX119" fmla="*/ 114300 w 2372943"/>
              <a:gd name="connsiteY119" fmla="*/ 1333500 h 1735456"/>
              <a:gd name="connsiteX120" fmla="*/ 104775 w 2372943"/>
              <a:gd name="connsiteY120" fmla="*/ 1228725 h 1735456"/>
              <a:gd name="connsiteX121" fmla="*/ 85725 w 2372943"/>
              <a:gd name="connsiteY121" fmla="*/ 1181100 h 1735456"/>
              <a:gd name="connsiteX0" fmla="*/ 276225 w 2333832"/>
              <a:gd name="connsiteY0" fmla="*/ 1419225 h 1735456"/>
              <a:gd name="connsiteX1" fmla="*/ 209550 w 2333832"/>
              <a:gd name="connsiteY1" fmla="*/ 1352550 h 1735456"/>
              <a:gd name="connsiteX2" fmla="*/ 114300 w 2333832"/>
              <a:gd name="connsiteY2" fmla="*/ 1238250 h 1735456"/>
              <a:gd name="connsiteX3" fmla="*/ 95250 w 2333832"/>
              <a:gd name="connsiteY3" fmla="*/ 1209675 h 1735456"/>
              <a:gd name="connsiteX4" fmla="*/ 76200 w 2333832"/>
              <a:gd name="connsiteY4" fmla="*/ 1152525 h 1735456"/>
              <a:gd name="connsiteX5" fmla="*/ 66675 w 2333832"/>
              <a:gd name="connsiteY5" fmla="*/ 1123950 h 1735456"/>
              <a:gd name="connsiteX6" fmla="*/ 57150 w 2333832"/>
              <a:gd name="connsiteY6" fmla="*/ 1076325 h 1735456"/>
              <a:gd name="connsiteX7" fmla="*/ 47625 w 2333832"/>
              <a:gd name="connsiteY7" fmla="*/ 1047750 h 1735456"/>
              <a:gd name="connsiteX8" fmla="*/ 38100 w 2333832"/>
              <a:gd name="connsiteY8" fmla="*/ 1009650 h 1735456"/>
              <a:gd name="connsiteX9" fmla="*/ 28575 w 2333832"/>
              <a:gd name="connsiteY9" fmla="*/ 923925 h 1735456"/>
              <a:gd name="connsiteX10" fmla="*/ 19050 w 2333832"/>
              <a:gd name="connsiteY10" fmla="*/ 895350 h 1735456"/>
              <a:gd name="connsiteX11" fmla="*/ 9525 w 2333832"/>
              <a:gd name="connsiteY11" fmla="*/ 847725 h 1735456"/>
              <a:gd name="connsiteX12" fmla="*/ 0 w 2333832"/>
              <a:gd name="connsiteY12" fmla="*/ 685800 h 1735456"/>
              <a:gd name="connsiteX13" fmla="*/ 19050 w 2333832"/>
              <a:gd name="connsiteY13" fmla="*/ 581025 h 1735456"/>
              <a:gd name="connsiteX14" fmla="*/ 28575 w 2333832"/>
              <a:gd name="connsiteY14" fmla="*/ 542925 h 1735456"/>
              <a:gd name="connsiteX15" fmla="*/ 66675 w 2333832"/>
              <a:gd name="connsiteY15" fmla="*/ 485775 h 1735456"/>
              <a:gd name="connsiteX16" fmla="*/ 76200 w 2333832"/>
              <a:gd name="connsiteY16" fmla="*/ 457200 h 1735456"/>
              <a:gd name="connsiteX17" fmla="*/ 104775 w 2333832"/>
              <a:gd name="connsiteY17" fmla="*/ 352425 h 1735456"/>
              <a:gd name="connsiteX18" fmla="*/ 95250 w 2333832"/>
              <a:gd name="connsiteY18" fmla="*/ 171450 h 1735456"/>
              <a:gd name="connsiteX19" fmla="*/ 85725 w 2333832"/>
              <a:gd name="connsiteY19" fmla="*/ 123825 h 1735456"/>
              <a:gd name="connsiteX20" fmla="*/ 104775 w 2333832"/>
              <a:gd name="connsiteY20" fmla="*/ 0 h 1735456"/>
              <a:gd name="connsiteX21" fmla="*/ 247650 w 2333832"/>
              <a:gd name="connsiteY21" fmla="*/ 19050 h 1735456"/>
              <a:gd name="connsiteX22" fmla="*/ 304800 w 2333832"/>
              <a:gd name="connsiteY22" fmla="*/ 66675 h 1735456"/>
              <a:gd name="connsiteX23" fmla="*/ 371475 w 2333832"/>
              <a:gd name="connsiteY23" fmla="*/ 85725 h 1735456"/>
              <a:gd name="connsiteX24" fmla="*/ 428625 w 2333832"/>
              <a:gd name="connsiteY24" fmla="*/ 123825 h 1735456"/>
              <a:gd name="connsiteX25" fmla="*/ 457200 w 2333832"/>
              <a:gd name="connsiteY25" fmla="*/ 142875 h 1735456"/>
              <a:gd name="connsiteX26" fmla="*/ 514350 w 2333832"/>
              <a:gd name="connsiteY26" fmla="*/ 161925 h 1735456"/>
              <a:gd name="connsiteX27" fmla="*/ 742950 w 2333832"/>
              <a:gd name="connsiteY27" fmla="*/ 142875 h 1735456"/>
              <a:gd name="connsiteX28" fmla="*/ 781050 w 2333832"/>
              <a:gd name="connsiteY28" fmla="*/ 133350 h 1735456"/>
              <a:gd name="connsiteX29" fmla="*/ 809625 w 2333832"/>
              <a:gd name="connsiteY29" fmla="*/ 123825 h 1735456"/>
              <a:gd name="connsiteX30" fmla="*/ 914400 w 2333832"/>
              <a:gd name="connsiteY30" fmla="*/ 114300 h 1735456"/>
              <a:gd name="connsiteX31" fmla="*/ 981075 w 2333832"/>
              <a:gd name="connsiteY31" fmla="*/ 104775 h 1735456"/>
              <a:gd name="connsiteX32" fmla="*/ 1323975 w 2333832"/>
              <a:gd name="connsiteY32" fmla="*/ 95250 h 1735456"/>
              <a:gd name="connsiteX33" fmla="*/ 1628775 w 2333832"/>
              <a:gd name="connsiteY33" fmla="*/ 95250 h 1735456"/>
              <a:gd name="connsiteX34" fmla="*/ 1676400 w 2333832"/>
              <a:gd name="connsiteY34" fmla="*/ 104775 h 1735456"/>
              <a:gd name="connsiteX35" fmla="*/ 1762125 w 2333832"/>
              <a:gd name="connsiteY35" fmla="*/ 123825 h 1735456"/>
              <a:gd name="connsiteX36" fmla="*/ 1924050 w 2333832"/>
              <a:gd name="connsiteY36" fmla="*/ 114300 h 1735456"/>
              <a:gd name="connsiteX37" fmla="*/ 1981200 w 2333832"/>
              <a:gd name="connsiteY37" fmla="*/ 85725 h 1735456"/>
              <a:gd name="connsiteX38" fmla="*/ 2009775 w 2333832"/>
              <a:gd name="connsiteY38" fmla="*/ 76200 h 1735456"/>
              <a:gd name="connsiteX39" fmla="*/ 2047875 w 2333832"/>
              <a:gd name="connsiteY39" fmla="*/ 57150 h 1735456"/>
              <a:gd name="connsiteX40" fmla="*/ 2200275 w 2333832"/>
              <a:gd name="connsiteY40" fmla="*/ 66675 h 1735456"/>
              <a:gd name="connsiteX41" fmla="*/ 2219325 w 2333832"/>
              <a:gd name="connsiteY41" fmla="*/ 95250 h 1735456"/>
              <a:gd name="connsiteX42" fmla="*/ 2209800 w 2333832"/>
              <a:gd name="connsiteY42" fmla="*/ 209550 h 1735456"/>
              <a:gd name="connsiteX43" fmla="*/ 2171700 w 2333832"/>
              <a:gd name="connsiteY43" fmla="*/ 276225 h 1735456"/>
              <a:gd name="connsiteX44" fmla="*/ 2162175 w 2333832"/>
              <a:gd name="connsiteY44" fmla="*/ 304800 h 1735456"/>
              <a:gd name="connsiteX45" fmla="*/ 2124075 w 2333832"/>
              <a:gd name="connsiteY45" fmla="*/ 381000 h 1735456"/>
              <a:gd name="connsiteX46" fmla="*/ 2105025 w 2333832"/>
              <a:gd name="connsiteY46" fmla="*/ 419100 h 1735456"/>
              <a:gd name="connsiteX47" fmla="*/ 2085975 w 2333832"/>
              <a:gd name="connsiteY47" fmla="*/ 485775 h 1735456"/>
              <a:gd name="connsiteX48" fmla="*/ 2095500 w 2333832"/>
              <a:gd name="connsiteY48" fmla="*/ 619125 h 1735456"/>
              <a:gd name="connsiteX49" fmla="*/ 2114550 w 2333832"/>
              <a:gd name="connsiteY49" fmla="*/ 666750 h 1735456"/>
              <a:gd name="connsiteX50" fmla="*/ 2124075 w 2333832"/>
              <a:gd name="connsiteY50" fmla="*/ 714375 h 1735456"/>
              <a:gd name="connsiteX51" fmla="*/ 2152650 w 2333832"/>
              <a:gd name="connsiteY51" fmla="*/ 781050 h 1735456"/>
              <a:gd name="connsiteX52" fmla="*/ 2162175 w 2333832"/>
              <a:gd name="connsiteY52" fmla="*/ 819150 h 1735456"/>
              <a:gd name="connsiteX53" fmla="*/ 2190750 w 2333832"/>
              <a:gd name="connsiteY53" fmla="*/ 904875 h 1735456"/>
              <a:gd name="connsiteX54" fmla="*/ 2200275 w 2333832"/>
              <a:gd name="connsiteY54" fmla="*/ 933450 h 1735456"/>
              <a:gd name="connsiteX55" fmla="*/ 2228850 w 2333832"/>
              <a:gd name="connsiteY55" fmla="*/ 942975 h 1735456"/>
              <a:gd name="connsiteX56" fmla="*/ 2266950 w 2333832"/>
              <a:gd name="connsiteY56" fmla="*/ 990600 h 1735456"/>
              <a:gd name="connsiteX57" fmla="*/ 2276475 w 2333832"/>
              <a:gd name="connsiteY57" fmla="*/ 1019175 h 1735456"/>
              <a:gd name="connsiteX58" fmla="*/ 2295525 w 2333832"/>
              <a:gd name="connsiteY58" fmla="*/ 1047750 h 1735456"/>
              <a:gd name="connsiteX59" fmla="*/ 2305050 w 2333832"/>
              <a:gd name="connsiteY59" fmla="*/ 1076325 h 1735456"/>
              <a:gd name="connsiteX60" fmla="*/ 2266950 w 2333832"/>
              <a:gd name="connsiteY60" fmla="*/ 1095375 h 1735456"/>
              <a:gd name="connsiteX61" fmla="*/ 2295525 w 2333832"/>
              <a:gd name="connsiteY61" fmla="*/ 1228725 h 1735456"/>
              <a:gd name="connsiteX62" fmla="*/ 2324100 w 2333832"/>
              <a:gd name="connsiteY62" fmla="*/ 1247775 h 1735456"/>
              <a:gd name="connsiteX63" fmla="*/ 2324100 w 2333832"/>
              <a:gd name="connsiteY63" fmla="*/ 1314450 h 1735456"/>
              <a:gd name="connsiteX64" fmla="*/ 2314575 w 2333832"/>
              <a:gd name="connsiteY64" fmla="*/ 1457325 h 1735456"/>
              <a:gd name="connsiteX65" fmla="*/ 2333625 w 2333832"/>
              <a:gd name="connsiteY65" fmla="*/ 1571625 h 1735456"/>
              <a:gd name="connsiteX66" fmla="*/ 2324100 w 2333832"/>
              <a:gd name="connsiteY66" fmla="*/ 1600200 h 1735456"/>
              <a:gd name="connsiteX67" fmla="*/ 2295525 w 2333832"/>
              <a:gd name="connsiteY67" fmla="*/ 1724025 h 1735456"/>
              <a:gd name="connsiteX68" fmla="*/ 2266950 w 2333832"/>
              <a:gd name="connsiteY68" fmla="*/ 1733550 h 1735456"/>
              <a:gd name="connsiteX69" fmla="*/ 1933575 w 2333832"/>
              <a:gd name="connsiteY69" fmla="*/ 1724025 h 1735456"/>
              <a:gd name="connsiteX70" fmla="*/ 1914525 w 2333832"/>
              <a:gd name="connsiteY70" fmla="*/ 1666875 h 1735456"/>
              <a:gd name="connsiteX71" fmla="*/ 1895475 w 2333832"/>
              <a:gd name="connsiteY71" fmla="*/ 1571625 h 1735456"/>
              <a:gd name="connsiteX72" fmla="*/ 1876425 w 2333832"/>
              <a:gd name="connsiteY72" fmla="*/ 1543050 h 1735456"/>
              <a:gd name="connsiteX73" fmla="*/ 1857375 w 2333832"/>
              <a:gd name="connsiteY73" fmla="*/ 1485900 h 1735456"/>
              <a:gd name="connsiteX74" fmla="*/ 1847850 w 2333832"/>
              <a:gd name="connsiteY74" fmla="*/ 1457325 h 1735456"/>
              <a:gd name="connsiteX75" fmla="*/ 1838325 w 2333832"/>
              <a:gd name="connsiteY75" fmla="*/ 1352550 h 1735456"/>
              <a:gd name="connsiteX76" fmla="*/ 1819275 w 2333832"/>
              <a:gd name="connsiteY76" fmla="*/ 1285875 h 1735456"/>
              <a:gd name="connsiteX77" fmla="*/ 1800225 w 2333832"/>
              <a:gd name="connsiteY77" fmla="*/ 1219200 h 1735456"/>
              <a:gd name="connsiteX78" fmla="*/ 1781175 w 2333832"/>
              <a:gd name="connsiteY78" fmla="*/ 1181100 h 1735456"/>
              <a:gd name="connsiteX79" fmla="*/ 1771650 w 2333832"/>
              <a:gd name="connsiteY79" fmla="*/ 1152525 h 1735456"/>
              <a:gd name="connsiteX80" fmla="*/ 1733550 w 2333832"/>
              <a:gd name="connsiteY80" fmla="*/ 1095375 h 1735456"/>
              <a:gd name="connsiteX81" fmla="*/ 1704975 w 2333832"/>
              <a:gd name="connsiteY81" fmla="*/ 1038225 h 1735456"/>
              <a:gd name="connsiteX82" fmla="*/ 1676400 w 2333832"/>
              <a:gd name="connsiteY82" fmla="*/ 981075 h 1735456"/>
              <a:gd name="connsiteX83" fmla="*/ 1581150 w 2333832"/>
              <a:gd name="connsiteY83" fmla="*/ 914400 h 1735456"/>
              <a:gd name="connsiteX84" fmla="*/ 1552575 w 2333832"/>
              <a:gd name="connsiteY84" fmla="*/ 904875 h 1735456"/>
              <a:gd name="connsiteX85" fmla="*/ 1524000 w 2333832"/>
              <a:gd name="connsiteY85" fmla="*/ 885825 h 1735456"/>
              <a:gd name="connsiteX86" fmla="*/ 1466850 w 2333832"/>
              <a:gd name="connsiteY86" fmla="*/ 866775 h 1735456"/>
              <a:gd name="connsiteX87" fmla="*/ 1438275 w 2333832"/>
              <a:gd name="connsiteY87" fmla="*/ 847725 h 1735456"/>
              <a:gd name="connsiteX88" fmla="*/ 1371600 w 2333832"/>
              <a:gd name="connsiteY88" fmla="*/ 828675 h 1735456"/>
              <a:gd name="connsiteX89" fmla="*/ 1285875 w 2333832"/>
              <a:gd name="connsiteY89" fmla="*/ 790575 h 1735456"/>
              <a:gd name="connsiteX90" fmla="*/ 1257300 w 2333832"/>
              <a:gd name="connsiteY90" fmla="*/ 781050 h 1735456"/>
              <a:gd name="connsiteX91" fmla="*/ 1228725 w 2333832"/>
              <a:gd name="connsiteY91" fmla="*/ 771525 h 1735456"/>
              <a:gd name="connsiteX92" fmla="*/ 1171575 w 2333832"/>
              <a:gd name="connsiteY92" fmla="*/ 733425 h 1735456"/>
              <a:gd name="connsiteX93" fmla="*/ 1076325 w 2333832"/>
              <a:gd name="connsiteY93" fmla="*/ 704850 h 1735456"/>
              <a:gd name="connsiteX94" fmla="*/ 1000125 w 2333832"/>
              <a:gd name="connsiteY94" fmla="*/ 723900 h 1735456"/>
              <a:gd name="connsiteX95" fmla="*/ 981075 w 2333832"/>
              <a:gd name="connsiteY95" fmla="*/ 752475 h 1735456"/>
              <a:gd name="connsiteX96" fmla="*/ 923925 w 2333832"/>
              <a:gd name="connsiteY96" fmla="*/ 781050 h 1735456"/>
              <a:gd name="connsiteX97" fmla="*/ 866775 w 2333832"/>
              <a:gd name="connsiteY97" fmla="*/ 819150 h 1735456"/>
              <a:gd name="connsiteX98" fmla="*/ 771525 w 2333832"/>
              <a:gd name="connsiteY98" fmla="*/ 847725 h 1735456"/>
              <a:gd name="connsiteX99" fmla="*/ 742950 w 2333832"/>
              <a:gd name="connsiteY99" fmla="*/ 857250 h 1735456"/>
              <a:gd name="connsiteX100" fmla="*/ 714375 w 2333832"/>
              <a:gd name="connsiteY100" fmla="*/ 866775 h 1735456"/>
              <a:gd name="connsiteX101" fmla="*/ 657225 w 2333832"/>
              <a:gd name="connsiteY101" fmla="*/ 895350 h 1735456"/>
              <a:gd name="connsiteX102" fmla="*/ 628650 w 2333832"/>
              <a:gd name="connsiteY102" fmla="*/ 914400 h 1735456"/>
              <a:gd name="connsiteX103" fmla="*/ 600075 w 2333832"/>
              <a:gd name="connsiteY103" fmla="*/ 923925 h 1735456"/>
              <a:gd name="connsiteX104" fmla="*/ 571500 w 2333832"/>
              <a:gd name="connsiteY104" fmla="*/ 942975 h 1735456"/>
              <a:gd name="connsiteX105" fmla="*/ 542925 w 2333832"/>
              <a:gd name="connsiteY105" fmla="*/ 952500 h 1735456"/>
              <a:gd name="connsiteX106" fmla="*/ 514350 w 2333832"/>
              <a:gd name="connsiteY106" fmla="*/ 971550 h 1735456"/>
              <a:gd name="connsiteX107" fmla="*/ 457200 w 2333832"/>
              <a:gd name="connsiteY107" fmla="*/ 1000125 h 1735456"/>
              <a:gd name="connsiteX108" fmla="*/ 419100 w 2333832"/>
              <a:gd name="connsiteY108" fmla="*/ 1057275 h 1735456"/>
              <a:gd name="connsiteX109" fmla="*/ 400050 w 2333832"/>
              <a:gd name="connsiteY109" fmla="*/ 1133475 h 1735456"/>
              <a:gd name="connsiteX110" fmla="*/ 390525 w 2333832"/>
              <a:gd name="connsiteY110" fmla="*/ 1171575 h 1735456"/>
              <a:gd name="connsiteX111" fmla="*/ 381000 w 2333832"/>
              <a:gd name="connsiteY111" fmla="*/ 1200150 h 1735456"/>
              <a:gd name="connsiteX112" fmla="*/ 323850 w 2333832"/>
              <a:gd name="connsiteY112" fmla="*/ 1219200 h 1735456"/>
              <a:gd name="connsiteX113" fmla="*/ 285750 w 2333832"/>
              <a:gd name="connsiteY113" fmla="*/ 1266825 h 1735456"/>
              <a:gd name="connsiteX114" fmla="*/ 247650 w 2333832"/>
              <a:gd name="connsiteY114" fmla="*/ 1314450 h 1735456"/>
              <a:gd name="connsiteX115" fmla="*/ 238125 w 2333832"/>
              <a:gd name="connsiteY115" fmla="*/ 1371600 h 1735456"/>
              <a:gd name="connsiteX116" fmla="*/ 228600 w 2333832"/>
              <a:gd name="connsiteY116" fmla="*/ 1400175 h 1735456"/>
              <a:gd name="connsiteX117" fmla="*/ 190500 w 2333832"/>
              <a:gd name="connsiteY117" fmla="*/ 1390650 h 1735456"/>
              <a:gd name="connsiteX118" fmla="*/ 133350 w 2333832"/>
              <a:gd name="connsiteY118" fmla="*/ 1362075 h 1735456"/>
              <a:gd name="connsiteX119" fmla="*/ 114300 w 2333832"/>
              <a:gd name="connsiteY119" fmla="*/ 1333500 h 1735456"/>
              <a:gd name="connsiteX120" fmla="*/ 104775 w 2333832"/>
              <a:gd name="connsiteY120" fmla="*/ 1228725 h 1735456"/>
              <a:gd name="connsiteX121" fmla="*/ 85725 w 2333832"/>
              <a:gd name="connsiteY121" fmla="*/ 1181100 h 1735456"/>
              <a:gd name="connsiteX0" fmla="*/ 276225 w 2333832"/>
              <a:gd name="connsiteY0" fmla="*/ 1419225 h 1725248"/>
              <a:gd name="connsiteX1" fmla="*/ 209550 w 2333832"/>
              <a:gd name="connsiteY1" fmla="*/ 1352550 h 1725248"/>
              <a:gd name="connsiteX2" fmla="*/ 114300 w 2333832"/>
              <a:gd name="connsiteY2" fmla="*/ 1238250 h 1725248"/>
              <a:gd name="connsiteX3" fmla="*/ 95250 w 2333832"/>
              <a:gd name="connsiteY3" fmla="*/ 1209675 h 1725248"/>
              <a:gd name="connsiteX4" fmla="*/ 76200 w 2333832"/>
              <a:gd name="connsiteY4" fmla="*/ 1152525 h 1725248"/>
              <a:gd name="connsiteX5" fmla="*/ 66675 w 2333832"/>
              <a:gd name="connsiteY5" fmla="*/ 1123950 h 1725248"/>
              <a:gd name="connsiteX6" fmla="*/ 57150 w 2333832"/>
              <a:gd name="connsiteY6" fmla="*/ 1076325 h 1725248"/>
              <a:gd name="connsiteX7" fmla="*/ 47625 w 2333832"/>
              <a:gd name="connsiteY7" fmla="*/ 1047750 h 1725248"/>
              <a:gd name="connsiteX8" fmla="*/ 38100 w 2333832"/>
              <a:gd name="connsiteY8" fmla="*/ 1009650 h 1725248"/>
              <a:gd name="connsiteX9" fmla="*/ 28575 w 2333832"/>
              <a:gd name="connsiteY9" fmla="*/ 923925 h 1725248"/>
              <a:gd name="connsiteX10" fmla="*/ 19050 w 2333832"/>
              <a:gd name="connsiteY10" fmla="*/ 895350 h 1725248"/>
              <a:gd name="connsiteX11" fmla="*/ 9525 w 2333832"/>
              <a:gd name="connsiteY11" fmla="*/ 847725 h 1725248"/>
              <a:gd name="connsiteX12" fmla="*/ 0 w 2333832"/>
              <a:gd name="connsiteY12" fmla="*/ 685800 h 1725248"/>
              <a:gd name="connsiteX13" fmla="*/ 19050 w 2333832"/>
              <a:gd name="connsiteY13" fmla="*/ 581025 h 1725248"/>
              <a:gd name="connsiteX14" fmla="*/ 28575 w 2333832"/>
              <a:gd name="connsiteY14" fmla="*/ 542925 h 1725248"/>
              <a:gd name="connsiteX15" fmla="*/ 66675 w 2333832"/>
              <a:gd name="connsiteY15" fmla="*/ 485775 h 1725248"/>
              <a:gd name="connsiteX16" fmla="*/ 76200 w 2333832"/>
              <a:gd name="connsiteY16" fmla="*/ 457200 h 1725248"/>
              <a:gd name="connsiteX17" fmla="*/ 104775 w 2333832"/>
              <a:gd name="connsiteY17" fmla="*/ 352425 h 1725248"/>
              <a:gd name="connsiteX18" fmla="*/ 95250 w 2333832"/>
              <a:gd name="connsiteY18" fmla="*/ 171450 h 1725248"/>
              <a:gd name="connsiteX19" fmla="*/ 85725 w 2333832"/>
              <a:gd name="connsiteY19" fmla="*/ 123825 h 1725248"/>
              <a:gd name="connsiteX20" fmla="*/ 104775 w 2333832"/>
              <a:gd name="connsiteY20" fmla="*/ 0 h 1725248"/>
              <a:gd name="connsiteX21" fmla="*/ 247650 w 2333832"/>
              <a:gd name="connsiteY21" fmla="*/ 19050 h 1725248"/>
              <a:gd name="connsiteX22" fmla="*/ 304800 w 2333832"/>
              <a:gd name="connsiteY22" fmla="*/ 66675 h 1725248"/>
              <a:gd name="connsiteX23" fmla="*/ 371475 w 2333832"/>
              <a:gd name="connsiteY23" fmla="*/ 85725 h 1725248"/>
              <a:gd name="connsiteX24" fmla="*/ 428625 w 2333832"/>
              <a:gd name="connsiteY24" fmla="*/ 123825 h 1725248"/>
              <a:gd name="connsiteX25" fmla="*/ 457200 w 2333832"/>
              <a:gd name="connsiteY25" fmla="*/ 142875 h 1725248"/>
              <a:gd name="connsiteX26" fmla="*/ 514350 w 2333832"/>
              <a:gd name="connsiteY26" fmla="*/ 161925 h 1725248"/>
              <a:gd name="connsiteX27" fmla="*/ 742950 w 2333832"/>
              <a:gd name="connsiteY27" fmla="*/ 142875 h 1725248"/>
              <a:gd name="connsiteX28" fmla="*/ 781050 w 2333832"/>
              <a:gd name="connsiteY28" fmla="*/ 133350 h 1725248"/>
              <a:gd name="connsiteX29" fmla="*/ 809625 w 2333832"/>
              <a:gd name="connsiteY29" fmla="*/ 123825 h 1725248"/>
              <a:gd name="connsiteX30" fmla="*/ 914400 w 2333832"/>
              <a:gd name="connsiteY30" fmla="*/ 114300 h 1725248"/>
              <a:gd name="connsiteX31" fmla="*/ 981075 w 2333832"/>
              <a:gd name="connsiteY31" fmla="*/ 104775 h 1725248"/>
              <a:gd name="connsiteX32" fmla="*/ 1323975 w 2333832"/>
              <a:gd name="connsiteY32" fmla="*/ 95250 h 1725248"/>
              <a:gd name="connsiteX33" fmla="*/ 1628775 w 2333832"/>
              <a:gd name="connsiteY33" fmla="*/ 95250 h 1725248"/>
              <a:gd name="connsiteX34" fmla="*/ 1676400 w 2333832"/>
              <a:gd name="connsiteY34" fmla="*/ 104775 h 1725248"/>
              <a:gd name="connsiteX35" fmla="*/ 1762125 w 2333832"/>
              <a:gd name="connsiteY35" fmla="*/ 123825 h 1725248"/>
              <a:gd name="connsiteX36" fmla="*/ 1924050 w 2333832"/>
              <a:gd name="connsiteY36" fmla="*/ 114300 h 1725248"/>
              <a:gd name="connsiteX37" fmla="*/ 1981200 w 2333832"/>
              <a:gd name="connsiteY37" fmla="*/ 85725 h 1725248"/>
              <a:gd name="connsiteX38" fmla="*/ 2009775 w 2333832"/>
              <a:gd name="connsiteY38" fmla="*/ 76200 h 1725248"/>
              <a:gd name="connsiteX39" fmla="*/ 2047875 w 2333832"/>
              <a:gd name="connsiteY39" fmla="*/ 57150 h 1725248"/>
              <a:gd name="connsiteX40" fmla="*/ 2200275 w 2333832"/>
              <a:gd name="connsiteY40" fmla="*/ 66675 h 1725248"/>
              <a:gd name="connsiteX41" fmla="*/ 2219325 w 2333832"/>
              <a:gd name="connsiteY41" fmla="*/ 95250 h 1725248"/>
              <a:gd name="connsiteX42" fmla="*/ 2209800 w 2333832"/>
              <a:gd name="connsiteY42" fmla="*/ 209550 h 1725248"/>
              <a:gd name="connsiteX43" fmla="*/ 2171700 w 2333832"/>
              <a:gd name="connsiteY43" fmla="*/ 276225 h 1725248"/>
              <a:gd name="connsiteX44" fmla="*/ 2162175 w 2333832"/>
              <a:gd name="connsiteY44" fmla="*/ 304800 h 1725248"/>
              <a:gd name="connsiteX45" fmla="*/ 2124075 w 2333832"/>
              <a:gd name="connsiteY45" fmla="*/ 381000 h 1725248"/>
              <a:gd name="connsiteX46" fmla="*/ 2105025 w 2333832"/>
              <a:gd name="connsiteY46" fmla="*/ 419100 h 1725248"/>
              <a:gd name="connsiteX47" fmla="*/ 2085975 w 2333832"/>
              <a:gd name="connsiteY47" fmla="*/ 485775 h 1725248"/>
              <a:gd name="connsiteX48" fmla="*/ 2095500 w 2333832"/>
              <a:gd name="connsiteY48" fmla="*/ 619125 h 1725248"/>
              <a:gd name="connsiteX49" fmla="*/ 2114550 w 2333832"/>
              <a:gd name="connsiteY49" fmla="*/ 666750 h 1725248"/>
              <a:gd name="connsiteX50" fmla="*/ 2124075 w 2333832"/>
              <a:gd name="connsiteY50" fmla="*/ 714375 h 1725248"/>
              <a:gd name="connsiteX51" fmla="*/ 2152650 w 2333832"/>
              <a:gd name="connsiteY51" fmla="*/ 781050 h 1725248"/>
              <a:gd name="connsiteX52" fmla="*/ 2162175 w 2333832"/>
              <a:gd name="connsiteY52" fmla="*/ 819150 h 1725248"/>
              <a:gd name="connsiteX53" fmla="*/ 2190750 w 2333832"/>
              <a:gd name="connsiteY53" fmla="*/ 904875 h 1725248"/>
              <a:gd name="connsiteX54" fmla="*/ 2200275 w 2333832"/>
              <a:gd name="connsiteY54" fmla="*/ 933450 h 1725248"/>
              <a:gd name="connsiteX55" fmla="*/ 2228850 w 2333832"/>
              <a:gd name="connsiteY55" fmla="*/ 942975 h 1725248"/>
              <a:gd name="connsiteX56" fmla="*/ 2266950 w 2333832"/>
              <a:gd name="connsiteY56" fmla="*/ 990600 h 1725248"/>
              <a:gd name="connsiteX57" fmla="*/ 2276475 w 2333832"/>
              <a:gd name="connsiteY57" fmla="*/ 1019175 h 1725248"/>
              <a:gd name="connsiteX58" fmla="*/ 2295525 w 2333832"/>
              <a:gd name="connsiteY58" fmla="*/ 1047750 h 1725248"/>
              <a:gd name="connsiteX59" fmla="*/ 2305050 w 2333832"/>
              <a:gd name="connsiteY59" fmla="*/ 1076325 h 1725248"/>
              <a:gd name="connsiteX60" fmla="*/ 2266950 w 2333832"/>
              <a:gd name="connsiteY60" fmla="*/ 1095375 h 1725248"/>
              <a:gd name="connsiteX61" fmla="*/ 2295525 w 2333832"/>
              <a:gd name="connsiteY61" fmla="*/ 1228725 h 1725248"/>
              <a:gd name="connsiteX62" fmla="*/ 2324100 w 2333832"/>
              <a:gd name="connsiteY62" fmla="*/ 1247775 h 1725248"/>
              <a:gd name="connsiteX63" fmla="*/ 2324100 w 2333832"/>
              <a:gd name="connsiteY63" fmla="*/ 1314450 h 1725248"/>
              <a:gd name="connsiteX64" fmla="*/ 2314575 w 2333832"/>
              <a:gd name="connsiteY64" fmla="*/ 1457325 h 1725248"/>
              <a:gd name="connsiteX65" fmla="*/ 2333625 w 2333832"/>
              <a:gd name="connsiteY65" fmla="*/ 1571625 h 1725248"/>
              <a:gd name="connsiteX66" fmla="*/ 2324100 w 2333832"/>
              <a:gd name="connsiteY66" fmla="*/ 1600200 h 1725248"/>
              <a:gd name="connsiteX67" fmla="*/ 2295525 w 2333832"/>
              <a:gd name="connsiteY67" fmla="*/ 1724025 h 1725248"/>
              <a:gd name="connsiteX68" fmla="*/ 2276475 w 2333832"/>
              <a:gd name="connsiteY68" fmla="*/ 1600200 h 1725248"/>
              <a:gd name="connsiteX69" fmla="*/ 1933575 w 2333832"/>
              <a:gd name="connsiteY69" fmla="*/ 1724025 h 1725248"/>
              <a:gd name="connsiteX70" fmla="*/ 1914525 w 2333832"/>
              <a:gd name="connsiteY70" fmla="*/ 1666875 h 1725248"/>
              <a:gd name="connsiteX71" fmla="*/ 1895475 w 2333832"/>
              <a:gd name="connsiteY71" fmla="*/ 1571625 h 1725248"/>
              <a:gd name="connsiteX72" fmla="*/ 1876425 w 2333832"/>
              <a:gd name="connsiteY72" fmla="*/ 1543050 h 1725248"/>
              <a:gd name="connsiteX73" fmla="*/ 1857375 w 2333832"/>
              <a:gd name="connsiteY73" fmla="*/ 1485900 h 1725248"/>
              <a:gd name="connsiteX74" fmla="*/ 1847850 w 2333832"/>
              <a:gd name="connsiteY74" fmla="*/ 1457325 h 1725248"/>
              <a:gd name="connsiteX75" fmla="*/ 1838325 w 2333832"/>
              <a:gd name="connsiteY75" fmla="*/ 1352550 h 1725248"/>
              <a:gd name="connsiteX76" fmla="*/ 1819275 w 2333832"/>
              <a:gd name="connsiteY76" fmla="*/ 1285875 h 1725248"/>
              <a:gd name="connsiteX77" fmla="*/ 1800225 w 2333832"/>
              <a:gd name="connsiteY77" fmla="*/ 1219200 h 1725248"/>
              <a:gd name="connsiteX78" fmla="*/ 1781175 w 2333832"/>
              <a:gd name="connsiteY78" fmla="*/ 1181100 h 1725248"/>
              <a:gd name="connsiteX79" fmla="*/ 1771650 w 2333832"/>
              <a:gd name="connsiteY79" fmla="*/ 1152525 h 1725248"/>
              <a:gd name="connsiteX80" fmla="*/ 1733550 w 2333832"/>
              <a:gd name="connsiteY80" fmla="*/ 1095375 h 1725248"/>
              <a:gd name="connsiteX81" fmla="*/ 1704975 w 2333832"/>
              <a:gd name="connsiteY81" fmla="*/ 1038225 h 1725248"/>
              <a:gd name="connsiteX82" fmla="*/ 1676400 w 2333832"/>
              <a:gd name="connsiteY82" fmla="*/ 981075 h 1725248"/>
              <a:gd name="connsiteX83" fmla="*/ 1581150 w 2333832"/>
              <a:gd name="connsiteY83" fmla="*/ 914400 h 1725248"/>
              <a:gd name="connsiteX84" fmla="*/ 1552575 w 2333832"/>
              <a:gd name="connsiteY84" fmla="*/ 904875 h 1725248"/>
              <a:gd name="connsiteX85" fmla="*/ 1524000 w 2333832"/>
              <a:gd name="connsiteY85" fmla="*/ 885825 h 1725248"/>
              <a:gd name="connsiteX86" fmla="*/ 1466850 w 2333832"/>
              <a:gd name="connsiteY86" fmla="*/ 866775 h 1725248"/>
              <a:gd name="connsiteX87" fmla="*/ 1438275 w 2333832"/>
              <a:gd name="connsiteY87" fmla="*/ 847725 h 1725248"/>
              <a:gd name="connsiteX88" fmla="*/ 1371600 w 2333832"/>
              <a:gd name="connsiteY88" fmla="*/ 828675 h 1725248"/>
              <a:gd name="connsiteX89" fmla="*/ 1285875 w 2333832"/>
              <a:gd name="connsiteY89" fmla="*/ 790575 h 1725248"/>
              <a:gd name="connsiteX90" fmla="*/ 1257300 w 2333832"/>
              <a:gd name="connsiteY90" fmla="*/ 781050 h 1725248"/>
              <a:gd name="connsiteX91" fmla="*/ 1228725 w 2333832"/>
              <a:gd name="connsiteY91" fmla="*/ 771525 h 1725248"/>
              <a:gd name="connsiteX92" fmla="*/ 1171575 w 2333832"/>
              <a:gd name="connsiteY92" fmla="*/ 733425 h 1725248"/>
              <a:gd name="connsiteX93" fmla="*/ 1076325 w 2333832"/>
              <a:gd name="connsiteY93" fmla="*/ 704850 h 1725248"/>
              <a:gd name="connsiteX94" fmla="*/ 1000125 w 2333832"/>
              <a:gd name="connsiteY94" fmla="*/ 723900 h 1725248"/>
              <a:gd name="connsiteX95" fmla="*/ 981075 w 2333832"/>
              <a:gd name="connsiteY95" fmla="*/ 752475 h 1725248"/>
              <a:gd name="connsiteX96" fmla="*/ 923925 w 2333832"/>
              <a:gd name="connsiteY96" fmla="*/ 781050 h 1725248"/>
              <a:gd name="connsiteX97" fmla="*/ 866775 w 2333832"/>
              <a:gd name="connsiteY97" fmla="*/ 819150 h 1725248"/>
              <a:gd name="connsiteX98" fmla="*/ 771525 w 2333832"/>
              <a:gd name="connsiteY98" fmla="*/ 847725 h 1725248"/>
              <a:gd name="connsiteX99" fmla="*/ 742950 w 2333832"/>
              <a:gd name="connsiteY99" fmla="*/ 857250 h 1725248"/>
              <a:gd name="connsiteX100" fmla="*/ 714375 w 2333832"/>
              <a:gd name="connsiteY100" fmla="*/ 866775 h 1725248"/>
              <a:gd name="connsiteX101" fmla="*/ 657225 w 2333832"/>
              <a:gd name="connsiteY101" fmla="*/ 895350 h 1725248"/>
              <a:gd name="connsiteX102" fmla="*/ 628650 w 2333832"/>
              <a:gd name="connsiteY102" fmla="*/ 914400 h 1725248"/>
              <a:gd name="connsiteX103" fmla="*/ 600075 w 2333832"/>
              <a:gd name="connsiteY103" fmla="*/ 923925 h 1725248"/>
              <a:gd name="connsiteX104" fmla="*/ 571500 w 2333832"/>
              <a:gd name="connsiteY104" fmla="*/ 942975 h 1725248"/>
              <a:gd name="connsiteX105" fmla="*/ 542925 w 2333832"/>
              <a:gd name="connsiteY105" fmla="*/ 952500 h 1725248"/>
              <a:gd name="connsiteX106" fmla="*/ 514350 w 2333832"/>
              <a:gd name="connsiteY106" fmla="*/ 971550 h 1725248"/>
              <a:gd name="connsiteX107" fmla="*/ 457200 w 2333832"/>
              <a:gd name="connsiteY107" fmla="*/ 1000125 h 1725248"/>
              <a:gd name="connsiteX108" fmla="*/ 419100 w 2333832"/>
              <a:gd name="connsiteY108" fmla="*/ 1057275 h 1725248"/>
              <a:gd name="connsiteX109" fmla="*/ 400050 w 2333832"/>
              <a:gd name="connsiteY109" fmla="*/ 1133475 h 1725248"/>
              <a:gd name="connsiteX110" fmla="*/ 390525 w 2333832"/>
              <a:gd name="connsiteY110" fmla="*/ 1171575 h 1725248"/>
              <a:gd name="connsiteX111" fmla="*/ 381000 w 2333832"/>
              <a:gd name="connsiteY111" fmla="*/ 1200150 h 1725248"/>
              <a:gd name="connsiteX112" fmla="*/ 323850 w 2333832"/>
              <a:gd name="connsiteY112" fmla="*/ 1219200 h 1725248"/>
              <a:gd name="connsiteX113" fmla="*/ 285750 w 2333832"/>
              <a:gd name="connsiteY113" fmla="*/ 1266825 h 1725248"/>
              <a:gd name="connsiteX114" fmla="*/ 247650 w 2333832"/>
              <a:gd name="connsiteY114" fmla="*/ 1314450 h 1725248"/>
              <a:gd name="connsiteX115" fmla="*/ 238125 w 2333832"/>
              <a:gd name="connsiteY115" fmla="*/ 1371600 h 1725248"/>
              <a:gd name="connsiteX116" fmla="*/ 228600 w 2333832"/>
              <a:gd name="connsiteY116" fmla="*/ 1400175 h 1725248"/>
              <a:gd name="connsiteX117" fmla="*/ 190500 w 2333832"/>
              <a:gd name="connsiteY117" fmla="*/ 1390650 h 1725248"/>
              <a:gd name="connsiteX118" fmla="*/ 133350 w 2333832"/>
              <a:gd name="connsiteY118" fmla="*/ 1362075 h 1725248"/>
              <a:gd name="connsiteX119" fmla="*/ 114300 w 2333832"/>
              <a:gd name="connsiteY119" fmla="*/ 1333500 h 1725248"/>
              <a:gd name="connsiteX120" fmla="*/ 104775 w 2333832"/>
              <a:gd name="connsiteY120" fmla="*/ 1228725 h 1725248"/>
              <a:gd name="connsiteX121" fmla="*/ 85725 w 2333832"/>
              <a:gd name="connsiteY121" fmla="*/ 1181100 h 1725248"/>
              <a:gd name="connsiteX0" fmla="*/ 276225 w 2333832"/>
              <a:gd name="connsiteY0" fmla="*/ 1419225 h 1724025"/>
              <a:gd name="connsiteX1" fmla="*/ 209550 w 2333832"/>
              <a:gd name="connsiteY1" fmla="*/ 1352550 h 1724025"/>
              <a:gd name="connsiteX2" fmla="*/ 114300 w 2333832"/>
              <a:gd name="connsiteY2" fmla="*/ 1238250 h 1724025"/>
              <a:gd name="connsiteX3" fmla="*/ 95250 w 2333832"/>
              <a:gd name="connsiteY3" fmla="*/ 1209675 h 1724025"/>
              <a:gd name="connsiteX4" fmla="*/ 76200 w 2333832"/>
              <a:gd name="connsiteY4" fmla="*/ 1152525 h 1724025"/>
              <a:gd name="connsiteX5" fmla="*/ 66675 w 2333832"/>
              <a:gd name="connsiteY5" fmla="*/ 1123950 h 1724025"/>
              <a:gd name="connsiteX6" fmla="*/ 57150 w 2333832"/>
              <a:gd name="connsiteY6" fmla="*/ 1076325 h 1724025"/>
              <a:gd name="connsiteX7" fmla="*/ 47625 w 2333832"/>
              <a:gd name="connsiteY7" fmla="*/ 1047750 h 1724025"/>
              <a:gd name="connsiteX8" fmla="*/ 38100 w 2333832"/>
              <a:gd name="connsiteY8" fmla="*/ 1009650 h 1724025"/>
              <a:gd name="connsiteX9" fmla="*/ 28575 w 2333832"/>
              <a:gd name="connsiteY9" fmla="*/ 923925 h 1724025"/>
              <a:gd name="connsiteX10" fmla="*/ 19050 w 2333832"/>
              <a:gd name="connsiteY10" fmla="*/ 895350 h 1724025"/>
              <a:gd name="connsiteX11" fmla="*/ 9525 w 2333832"/>
              <a:gd name="connsiteY11" fmla="*/ 847725 h 1724025"/>
              <a:gd name="connsiteX12" fmla="*/ 0 w 2333832"/>
              <a:gd name="connsiteY12" fmla="*/ 685800 h 1724025"/>
              <a:gd name="connsiteX13" fmla="*/ 19050 w 2333832"/>
              <a:gd name="connsiteY13" fmla="*/ 581025 h 1724025"/>
              <a:gd name="connsiteX14" fmla="*/ 28575 w 2333832"/>
              <a:gd name="connsiteY14" fmla="*/ 542925 h 1724025"/>
              <a:gd name="connsiteX15" fmla="*/ 66675 w 2333832"/>
              <a:gd name="connsiteY15" fmla="*/ 485775 h 1724025"/>
              <a:gd name="connsiteX16" fmla="*/ 76200 w 2333832"/>
              <a:gd name="connsiteY16" fmla="*/ 457200 h 1724025"/>
              <a:gd name="connsiteX17" fmla="*/ 104775 w 2333832"/>
              <a:gd name="connsiteY17" fmla="*/ 352425 h 1724025"/>
              <a:gd name="connsiteX18" fmla="*/ 95250 w 2333832"/>
              <a:gd name="connsiteY18" fmla="*/ 171450 h 1724025"/>
              <a:gd name="connsiteX19" fmla="*/ 85725 w 2333832"/>
              <a:gd name="connsiteY19" fmla="*/ 123825 h 1724025"/>
              <a:gd name="connsiteX20" fmla="*/ 104775 w 2333832"/>
              <a:gd name="connsiteY20" fmla="*/ 0 h 1724025"/>
              <a:gd name="connsiteX21" fmla="*/ 247650 w 2333832"/>
              <a:gd name="connsiteY21" fmla="*/ 19050 h 1724025"/>
              <a:gd name="connsiteX22" fmla="*/ 304800 w 2333832"/>
              <a:gd name="connsiteY22" fmla="*/ 66675 h 1724025"/>
              <a:gd name="connsiteX23" fmla="*/ 371475 w 2333832"/>
              <a:gd name="connsiteY23" fmla="*/ 85725 h 1724025"/>
              <a:gd name="connsiteX24" fmla="*/ 428625 w 2333832"/>
              <a:gd name="connsiteY24" fmla="*/ 123825 h 1724025"/>
              <a:gd name="connsiteX25" fmla="*/ 457200 w 2333832"/>
              <a:gd name="connsiteY25" fmla="*/ 142875 h 1724025"/>
              <a:gd name="connsiteX26" fmla="*/ 514350 w 2333832"/>
              <a:gd name="connsiteY26" fmla="*/ 161925 h 1724025"/>
              <a:gd name="connsiteX27" fmla="*/ 742950 w 2333832"/>
              <a:gd name="connsiteY27" fmla="*/ 142875 h 1724025"/>
              <a:gd name="connsiteX28" fmla="*/ 781050 w 2333832"/>
              <a:gd name="connsiteY28" fmla="*/ 133350 h 1724025"/>
              <a:gd name="connsiteX29" fmla="*/ 809625 w 2333832"/>
              <a:gd name="connsiteY29" fmla="*/ 123825 h 1724025"/>
              <a:gd name="connsiteX30" fmla="*/ 914400 w 2333832"/>
              <a:gd name="connsiteY30" fmla="*/ 114300 h 1724025"/>
              <a:gd name="connsiteX31" fmla="*/ 981075 w 2333832"/>
              <a:gd name="connsiteY31" fmla="*/ 104775 h 1724025"/>
              <a:gd name="connsiteX32" fmla="*/ 1323975 w 2333832"/>
              <a:gd name="connsiteY32" fmla="*/ 95250 h 1724025"/>
              <a:gd name="connsiteX33" fmla="*/ 1628775 w 2333832"/>
              <a:gd name="connsiteY33" fmla="*/ 95250 h 1724025"/>
              <a:gd name="connsiteX34" fmla="*/ 1676400 w 2333832"/>
              <a:gd name="connsiteY34" fmla="*/ 104775 h 1724025"/>
              <a:gd name="connsiteX35" fmla="*/ 1762125 w 2333832"/>
              <a:gd name="connsiteY35" fmla="*/ 123825 h 1724025"/>
              <a:gd name="connsiteX36" fmla="*/ 1924050 w 2333832"/>
              <a:gd name="connsiteY36" fmla="*/ 114300 h 1724025"/>
              <a:gd name="connsiteX37" fmla="*/ 1981200 w 2333832"/>
              <a:gd name="connsiteY37" fmla="*/ 85725 h 1724025"/>
              <a:gd name="connsiteX38" fmla="*/ 2009775 w 2333832"/>
              <a:gd name="connsiteY38" fmla="*/ 76200 h 1724025"/>
              <a:gd name="connsiteX39" fmla="*/ 2047875 w 2333832"/>
              <a:gd name="connsiteY39" fmla="*/ 57150 h 1724025"/>
              <a:gd name="connsiteX40" fmla="*/ 2200275 w 2333832"/>
              <a:gd name="connsiteY40" fmla="*/ 66675 h 1724025"/>
              <a:gd name="connsiteX41" fmla="*/ 2219325 w 2333832"/>
              <a:gd name="connsiteY41" fmla="*/ 95250 h 1724025"/>
              <a:gd name="connsiteX42" fmla="*/ 2209800 w 2333832"/>
              <a:gd name="connsiteY42" fmla="*/ 209550 h 1724025"/>
              <a:gd name="connsiteX43" fmla="*/ 2171700 w 2333832"/>
              <a:gd name="connsiteY43" fmla="*/ 276225 h 1724025"/>
              <a:gd name="connsiteX44" fmla="*/ 2162175 w 2333832"/>
              <a:gd name="connsiteY44" fmla="*/ 304800 h 1724025"/>
              <a:gd name="connsiteX45" fmla="*/ 2124075 w 2333832"/>
              <a:gd name="connsiteY45" fmla="*/ 381000 h 1724025"/>
              <a:gd name="connsiteX46" fmla="*/ 2105025 w 2333832"/>
              <a:gd name="connsiteY46" fmla="*/ 419100 h 1724025"/>
              <a:gd name="connsiteX47" fmla="*/ 2085975 w 2333832"/>
              <a:gd name="connsiteY47" fmla="*/ 485775 h 1724025"/>
              <a:gd name="connsiteX48" fmla="*/ 2095500 w 2333832"/>
              <a:gd name="connsiteY48" fmla="*/ 619125 h 1724025"/>
              <a:gd name="connsiteX49" fmla="*/ 2114550 w 2333832"/>
              <a:gd name="connsiteY49" fmla="*/ 666750 h 1724025"/>
              <a:gd name="connsiteX50" fmla="*/ 2124075 w 2333832"/>
              <a:gd name="connsiteY50" fmla="*/ 714375 h 1724025"/>
              <a:gd name="connsiteX51" fmla="*/ 2152650 w 2333832"/>
              <a:gd name="connsiteY51" fmla="*/ 781050 h 1724025"/>
              <a:gd name="connsiteX52" fmla="*/ 2162175 w 2333832"/>
              <a:gd name="connsiteY52" fmla="*/ 819150 h 1724025"/>
              <a:gd name="connsiteX53" fmla="*/ 2190750 w 2333832"/>
              <a:gd name="connsiteY53" fmla="*/ 904875 h 1724025"/>
              <a:gd name="connsiteX54" fmla="*/ 2200275 w 2333832"/>
              <a:gd name="connsiteY54" fmla="*/ 933450 h 1724025"/>
              <a:gd name="connsiteX55" fmla="*/ 2228850 w 2333832"/>
              <a:gd name="connsiteY55" fmla="*/ 942975 h 1724025"/>
              <a:gd name="connsiteX56" fmla="*/ 2266950 w 2333832"/>
              <a:gd name="connsiteY56" fmla="*/ 990600 h 1724025"/>
              <a:gd name="connsiteX57" fmla="*/ 2276475 w 2333832"/>
              <a:gd name="connsiteY57" fmla="*/ 1019175 h 1724025"/>
              <a:gd name="connsiteX58" fmla="*/ 2295525 w 2333832"/>
              <a:gd name="connsiteY58" fmla="*/ 1047750 h 1724025"/>
              <a:gd name="connsiteX59" fmla="*/ 2305050 w 2333832"/>
              <a:gd name="connsiteY59" fmla="*/ 1076325 h 1724025"/>
              <a:gd name="connsiteX60" fmla="*/ 2266950 w 2333832"/>
              <a:gd name="connsiteY60" fmla="*/ 1095375 h 1724025"/>
              <a:gd name="connsiteX61" fmla="*/ 2295525 w 2333832"/>
              <a:gd name="connsiteY61" fmla="*/ 1228725 h 1724025"/>
              <a:gd name="connsiteX62" fmla="*/ 2324100 w 2333832"/>
              <a:gd name="connsiteY62" fmla="*/ 1247775 h 1724025"/>
              <a:gd name="connsiteX63" fmla="*/ 2324100 w 2333832"/>
              <a:gd name="connsiteY63" fmla="*/ 1314450 h 1724025"/>
              <a:gd name="connsiteX64" fmla="*/ 2314575 w 2333832"/>
              <a:gd name="connsiteY64" fmla="*/ 1457325 h 1724025"/>
              <a:gd name="connsiteX65" fmla="*/ 2333625 w 2333832"/>
              <a:gd name="connsiteY65" fmla="*/ 1571625 h 1724025"/>
              <a:gd name="connsiteX66" fmla="*/ 2324100 w 2333832"/>
              <a:gd name="connsiteY66" fmla="*/ 1600200 h 1724025"/>
              <a:gd name="connsiteX67" fmla="*/ 2295525 w 2333832"/>
              <a:gd name="connsiteY67" fmla="*/ 1724025 h 1724025"/>
              <a:gd name="connsiteX68" fmla="*/ 2276475 w 2333832"/>
              <a:gd name="connsiteY68" fmla="*/ 1600200 h 1724025"/>
              <a:gd name="connsiteX69" fmla="*/ 1933575 w 2333832"/>
              <a:gd name="connsiteY69" fmla="*/ 1657350 h 1724025"/>
              <a:gd name="connsiteX70" fmla="*/ 1914525 w 2333832"/>
              <a:gd name="connsiteY70" fmla="*/ 1666875 h 1724025"/>
              <a:gd name="connsiteX71" fmla="*/ 1895475 w 2333832"/>
              <a:gd name="connsiteY71" fmla="*/ 1571625 h 1724025"/>
              <a:gd name="connsiteX72" fmla="*/ 1876425 w 2333832"/>
              <a:gd name="connsiteY72" fmla="*/ 1543050 h 1724025"/>
              <a:gd name="connsiteX73" fmla="*/ 1857375 w 2333832"/>
              <a:gd name="connsiteY73" fmla="*/ 1485900 h 1724025"/>
              <a:gd name="connsiteX74" fmla="*/ 1847850 w 2333832"/>
              <a:gd name="connsiteY74" fmla="*/ 1457325 h 1724025"/>
              <a:gd name="connsiteX75" fmla="*/ 1838325 w 2333832"/>
              <a:gd name="connsiteY75" fmla="*/ 1352550 h 1724025"/>
              <a:gd name="connsiteX76" fmla="*/ 1819275 w 2333832"/>
              <a:gd name="connsiteY76" fmla="*/ 1285875 h 1724025"/>
              <a:gd name="connsiteX77" fmla="*/ 1800225 w 2333832"/>
              <a:gd name="connsiteY77" fmla="*/ 1219200 h 1724025"/>
              <a:gd name="connsiteX78" fmla="*/ 1781175 w 2333832"/>
              <a:gd name="connsiteY78" fmla="*/ 1181100 h 1724025"/>
              <a:gd name="connsiteX79" fmla="*/ 1771650 w 2333832"/>
              <a:gd name="connsiteY79" fmla="*/ 1152525 h 1724025"/>
              <a:gd name="connsiteX80" fmla="*/ 1733550 w 2333832"/>
              <a:gd name="connsiteY80" fmla="*/ 1095375 h 1724025"/>
              <a:gd name="connsiteX81" fmla="*/ 1704975 w 2333832"/>
              <a:gd name="connsiteY81" fmla="*/ 1038225 h 1724025"/>
              <a:gd name="connsiteX82" fmla="*/ 1676400 w 2333832"/>
              <a:gd name="connsiteY82" fmla="*/ 981075 h 1724025"/>
              <a:gd name="connsiteX83" fmla="*/ 1581150 w 2333832"/>
              <a:gd name="connsiteY83" fmla="*/ 914400 h 1724025"/>
              <a:gd name="connsiteX84" fmla="*/ 1552575 w 2333832"/>
              <a:gd name="connsiteY84" fmla="*/ 904875 h 1724025"/>
              <a:gd name="connsiteX85" fmla="*/ 1524000 w 2333832"/>
              <a:gd name="connsiteY85" fmla="*/ 885825 h 1724025"/>
              <a:gd name="connsiteX86" fmla="*/ 1466850 w 2333832"/>
              <a:gd name="connsiteY86" fmla="*/ 866775 h 1724025"/>
              <a:gd name="connsiteX87" fmla="*/ 1438275 w 2333832"/>
              <a:gd name="connsiteY87" fmla="*/ 847725 h 1724025"/>
              <a:gd name="connsiteX88" fmla="*/ 1371600 w 2333832"/>
              <a:gd name="connsiteY88" fmla="*/ 828675 h 1724025"/>
              <a:gd name="connsiteX89" fmla="*/ 1285875 w 2333832"/>
              <a:gd name="connsiteY89" fmla="*/ 790575 h 1724025"/>
              <a:gd name="connsiteX90" fmla="*/ 1257300 w 2333832"/>
              <a:gd name="connsiteY90" fmla="*/ 781050 h 1724025"/>
              <a:gd name="connsiteX91" fmla="*/ 1228725 w 2333832"/>
              <a:gd name="connsiteY91" fmla="*/ 771525 h 1724025"/>
              <a:gd name="connsiteX92" fmla="*/ 1171575 w 2333832"/>
              <a:gd name="connsiteY92" fmla="*/ 733425 h 1724025"/>
              <a:gd name="connsiteX93" fmla="*/ 1076325 w 2333832"/>
              <a:gd name="connsiteY93" fmla="*/ 704850 h 1724025"/>
              <a:gd name="connsiteX94" fmla="*/ 1000125 w 2333832"/>
              <a:gd name="connsiteY94" fmla="*/ 723900 h 1724025"/>
              <a:gd name="connsiteX95" fmla="*/ 981075 w 2333832"/>
              <a:gd name="connsiteY95" fmla="*/ 752475 h 1724025"/>
              <a:gd name="connsiteX96" fmla="*/ 923925 w 2333832"/>
              <a:gd name="connsiteY96" fmla="*/ 781050 h 1724025"/>
              <a:gd name="connsiteX97" fmla="*/ 866775 w 2333832"/>
              <a:gd name="connsiteY97" fmla="*/ 819150 h 1724025"/>
              <a:gd name="connsiteX98" fmla="*/ 771525 w 2333832"/>
              <a:gd name="connsiteY98" fmla="*/ 847725 h 1724025"/>
              <a:gd name="connsiteX99" fmla="*/ 742950 w 2333832"/>
              <a:gd name="connsiteY99" fmla="*/ 857250 h 1724025"/>
              <a:gd name="connsiteX100" fmla="*/ 714375 w 2333832"/>
              <a:gd name="connsiteY100" fmla="*/ 866775 h 1724025"/>
              <a:gd name="connsiteX101" fmla="*/ 657225 w 2333832"/>
              <a:gd name="connsiteY101" fmla="*/ 895350 h 1724025"/>
              <a:gd name="connsiteX102" fmla="*/ 628650 w 2333832"/>
              <a:gd name="connsiteY102" fmla="*/ 914400 h 1724025"/>
              <a:gd name="connsiteX103" fmla="*/ 600075 w 2333832"/>
              <a:gd name="connsiteY103" fmla="*/ 923925 h 1724025"/>
              <a:gd name="connsiteX104" fmla="*/ 571500 w 2333832"/>
              <a:gd name="connsiteY104" fmla="*/ 942975 h 1724025"/>
              <a:gd name="connsiteX105" fmla="*/ 542925 w 2333832"/>
              <a:gd name="connsiteY105" fmla="*/ 952500 h 1724025"/>
              <a:gd name="connsiteX106" fmla="*/ 514350 w 2333832"/>
              <a:gd name="connsiteY106" fmla="*/ 971550 h 1724025"/>
              <a:gd name="connsiteX107" fmla="*/ 457200 w 2333832"/>
              <a:gd name="connsiteY107" fmla="*/ 1000125 h 1724025"/>
              <a:gd name="connsiteX108" fmla="*/ 419100 w 2333832"/>
              <a:gd name="connsiteY108" fmla="*/ 1057275 h 1724025"/>
              <a:gd name="connsiteX109" fmla="*/ 400050 w 2333832"/>
              <a:gd name="connsiteY109" fmla="*/ 1133475 h 1724025"/>
              <a:gd name="connsiteX110" fmla="*/ 390525 w 2333832"/>
              <a:gd name="connsiteY110" fmla="*/ 1171575 h 1724025"/>
              <a:gd name="connsiteX111" fmla="*/ 381000 w 2333832"/>
              <a:gd name="connsiteY111" fmla="*/ 1200150 h 1724025"/>
              <a:gd name="connsiteX112" fmla="*/ 323850 w 2333832"/>
              <a:gd name="connsiteY112" fmla="*/ 1219200 h 1724025"/>
              <a:gd name="connsiteX113" fmla="*/ 285750 w 2333832"/>
              <a:gd name="connsiteY113" fmla="*/ 1266825 h 1724025"/>
              <a:gd name="connsiteX114" fmla="*/ 247650 w 2333832"/>
              <a:gd name="connsiteY114" fmla="*/ 1314450 h 1724025"/>
              <a:gd name="connsiteX115" fmla="*/ 238125 w 2333832"/>
              <a:gd name="connsiteY115" fmla="*/ 1371600 h 1724025"/>
              <a:gd name="connsiteX116" fmla="*/ 228600 w 2333832"/>
              <a:gd name="connsiteY116" fmla="*/ 1400175 h 1724025"/>
              <a:gd name="connsiteX117" fmla="*/ 190500 w 2333832"/>
              <a:gd name="connsiteY117" fmla="*/ 1390650 h 1724025"/>
              <a:gd name="connsiteX118" fmla="*/ 133350 w 2333832"/>
              <a:gd name="connsiteY118" fmla="*/ 1362075 h 1724025"/>
              <a:gd name="connsiteX119" fmla="*/ 114300 w 2333832"/>
              <a:gd name="connsiteY119" fmla="*/ 1333500 h 1724025"/>
              <a:gd name="connsiteX120" fmla="*/ 104775 w 2333832"/>
              <a:gd name="connsiteY120" fmla="*/ 1228725 h 1724025"/>
              <a:gd name="connsiteX121" fmla="*/ 85725 w 2333832"/>
              <a:gd name="connsiteY121" fmla="*/ 1181100 h 1724025"/>
              <a:gd name="connsiteX0" fmla="*/ 276225 w 2333832"/>
              <a:gd name="connsiteY0" fmla="*/ 1419225 h 1673237"/>
              <a:gd name="connsiteX1" fmla="*/ 209550 w 2333832"/>
              <a:gd name="connsiteY1" fmla="*/ 1352550 h 1673237"/>
              <a:gd name="connsiteX2" fmla="*/ 114300 w 2333832"/>
              <a:gd name="connsiteY2" fmla="*/ 1238250 h 1673237"/>
              <a:gd name="connsiteX3" fmla="*/ 95250 w 2333832"/>
              <a:gd name="connsiteY3" fmla="*/ 1209675 h 1673237"/>
              <a:gd name="connsiteX4" fmla="*/ 76200 w 2333832"/>
              <a:gd name="connsiteY4" fmla="*/ 1152525 h 1673237"/>
              <a:gd name="connsiteX5" fmla="*/ 66675 w 2333832"/>
              <a:gd name="connsiteY5" fmla="*/ 1123950 h 1673237"/>
              <a:gd name="connsiteX6" fmla="*/ 57150 w 2333832"/>
              <a:gd name="connsiteY6" fmla="*/ 1076325 h 1673237"/>
              <a:gd name="connsiteX7" fmla="*/ 47625 w 2333832"/>
              <a:gd name="connsiteY7" fmla="*/ 1047750 h 1673237"/>
              <a:gd name="connsiteX8" fmla="*/ 38100 w 2333832"/>
              <a:gd name="connsiteY8" fmla="*/ 1009650 h 1673237"/>
              <a:gd name="connsiteX9" fmla="*/ 28575 w 2333832"/>
              <a:gd name="connsiteY9" fmla="*/ 923925 h 1673237"/>
              <a:gd name="connsiteX10" fmla="*/ 19050 w 2333832"/>
              <a:gd name="connsiteY10" fmla="*/ 895350 h 1673237"/>
              <a:gd name="connsiteX11" fmla="*/ 9525 w 2333832"/>
              <a:gd name="connsiteY11" fmla="*/ 847725 h 1673237"/>
              <a:gd name="connsiteX12" fmla="*/ 0 w 2333832"/>
              <a:gd name="connsiteY12" fmla="*/ 685800 h 1673237"/>
              <a:gd name="connsiteX13" fmla="*/ 19050 w 2333832"/>
              <a:gd name="connsiteY13" fmla="*/ 581025 h 1673237"/>
              <a:gd name="connsiteX14" fmla="*/ 28575 w 2333832"/>
              <a:gd name="connsiteY14" fmla="*/ 542925 h 1673237"/>
              <a:gd name="connsiteX15" fmla="*/ 66675 w 2333832"/>
              <a:gd name="connsiteY15" fmla="*/ 485775 h 1673237"/>
              <a:gd name="connsiteX16" fmla="*/ 76200 w 2333832"/>
              <a:gd name="connsiteY16" fmla="*/ 457200 h 1673237"/>
              <a:gd name="connsiteX17" fmla="*/ 104775 w 2333832"/>
              <a:gd name="connsiteY17" fmla="*/ 352425 h 1673237"/>
              <a:gd name="connsiteX18" fmla="*/ 95250 w 2333832"/>
              <a:gd name="connsiteY18" fmla="*/ 171450 h 1673237"/>
              <a:gd name="connsiteX19" fmla="*/ 85725 w 2333832"/>
              <a:gd name="connsiteY19" fmla="*/ 123825 h 1673237"/>
              <a:gd name="connsiteX20" fmla="*/ 104775 w 2333832"/>
              <a:gd name="connsiteY20" fmla="*/ 0 h 1673237"/>
              <a:gd name="connsiteX21" fmla="*/ 247650 w 2333832"/>
              <a:gd name="connsiteY21" fmla="*/ 19050 h 1673237"/>
              <a:gd name="connsiteX22" fmla="*/ 304800 w 2333832"/>
              <a:gd name="connsiteY22" fmla="*/ 66675 h 1673237"/>
              <a:gd name="connsiteX23" fmla="*/ 371475 w 2333832"/>
              <a:gd name="connsiteY23" fmla="*/ 85725 h 1673237"/>
              <a:gd name="connsiteX24" fmla="*/ 428625 w 2333832"/>
              <a:gd name="connsiteY24" fmla="*/ 123825 h 1673237"/>
              <a:gd name="connsiteX25" fmla="*/ 457200 w 2333832"/>
              <a:gd name="connsiteY25" fmla="*/ 142875 h 1673237"/>
              <a:gd name="connsiteX26" fmla="*/ 514350 w 2333832"/>
              <a:gd name="connsiteY26" fmla="*/ 161925 h 1673237"/>
              <a:gd name="connsiteX27" fmla="*/ 742950 w 2333832"/>
              <a:gd name="connsiteY27" fmla="*/ 142875 h 1673237"/>
              <a:gd name="connsiteX28" fmla="*/ 781050 w 2333832"/>
              <a:gd name="connsiteY28" fmla="*/ 133350 h 1673237"/>
              <a:gd name="connsiteX29" fmla="*/ 809625 w 2333832"/>
              <a:gd name="connsiteY29" fmla="*/ 123825 h 1673237"/>
              <a:gd name="connsiteX30" fmla="*/ 914400 w 2333832"/>
              <a:gd name="connsiteY30" fmla="*/ 114300 h 1673237"/>
              <a:gd name="connsiteX31" fmla="*/ 981075 w 2333832"/>
              <a:gd name="connsiteY31" fmla="*/ 104775 h 1673237"/>
              <a:gd name="connsiteX32" fmla="*/ 1323975 w 2333832"/>
              <a:gd name="connsiteY32" fmla="*/ 95250 h 1673237"/>
              <a:gd name="connsiteX33" fmla="*/ 1628775 w 2333832"/>
              <a:gd name="connsiteY33" fmla="*/ 95250 h 1673237"/>
              <a:gd name="connsiteX34" fmla="*/ 1676400 w 2333832"/>
              <a:gd name="connsiteY34" fmla="*/ 104775 h 1673237"/>
              <a:gd name="connsiteX35" fmla="*/ 1762125 w 2333832"/>
              <a:gd name="connsiteY35" fmla="*/ 123825 h 1673237"/>
              <a:gd name="connsiteX36" fmla="*/ 1924050 w 2333832"/>
              <a:gd name="connsiteY36" fmla="*/ 114300 h 1673237"/>
              <a:gd name="connsiteX37" fmla="*/ 1981200 w 2333832"/>
              <a:gd name="connsiteY37" fmla="*/ 85725 h 1673237"/>
              <a:gd name="connsiteX38" fmla="*/ 2009775 w 2333832"/>
              <a:gd name="connsiteY38" fmla="*/ 76200 h 1673237"/>
              <a:gd name="connsiteX39" fmla="*/ 2047875 w 2333832"/>
              <a:gd name="connsiteY39" fmla="*/ 57150 h 1673237"/>
              <a:gd name="connsiteX40" fmla="*/ 2200275 w 2333832"/>
              <a:gd name="connsiteY40" fmla="*/ 66675 h 1673237"/>
              <a:gd name="connsiteX41" fmla="*/ 2219325 w 2333832"/>
              <a:gd name="connsiteY41" fmla="*/ 95250 h 1673237"/>
              <a:gd name="connsiteX42" fmla="*/ 2209800 w 2333832"/>
              <a:gd name="connsiteY42" fmla="*/ 209550 h 1673237"/>
              <a:gd name="connsiteX43" fmla="*/ 2171700 w 2333832"/>
              <a:gd name="connsiteY43" fmla="*/ 276225 h 1673237"/>
              <a:gd name="connsiteX44" fmla="*/ 2162175 w 2333832"/>
              <a:gd name="connsiteY44" fmla="*/ 304800 h 1673237"/>
              <a:gd name="connsiteX45" fmla="*/ 2124075 w 2333832"/>
              <a:gd name="connsiteY45" fmla="*/ 381000 h 1673237"/>
              <a:gd name="connsiteX46" fmla="*/ 2105025 w 2333832"/>
              <a:gd name="connsiteY46" fmla="*/ 419100 h 1673237"/>
              <a:gd name="connsiteX47" fmla="*/ 2085975 w 2333832"/>
              <a:gd name="connsiteY47" fmla="*/ 485775 h 1673237"/>
              <a:gd name="connsiteX48" fmla="*/ 2095500 w 2333832"/>
              <a:gd name="connsiteY48" fmla="*/ 619125 h 1673237"/>
              <a:gd name="connsiteX49" fmla="*/ 2114550 w 2333832"/>
              <a:gd name="connsiteY49" fmla="*/ 666750 h 1673237"/>
              <a:gd name="connsiteX50" fmla="*/ 2124075 w 2333832"/>
              <a:gd name="connsiteY50" fmla="*/ 714375 h 1673237"/>
              <a:gd name="connsiteX51" fmla="*/ 2152650 w 2333832"/>
              <a:gd name="connsiteY51" fmla="*/ 781050 h 1673237"/>
              <a:gd name="connsiteX52" fmla="*/ 2162175 w 2333832"/>
              <a:gd name="connsiteY52" fmla="*/ 819150 h 1673237"/>
              <a:gd name="connsiteX53" fmla="*/ 2190750 w 2333832"/>
              <a:gd name="connsiteY53" fmla="*/ 904875 h 1673237"/>
              <a:gd name="connsiteX54" fmla="*/ 2200275 w 2333832"/>
              <a:gd name="connsiteY54" fmla="*/ 933450 h 1673237"/>
              <a:gd name="connsiteX55" fmla="*/ 2228850 w 2333832"/>
              <a:gd name="connsiteY55" fmla="*/ 942975 h 1673237"/>
              <a:gd name="connsiteX56" fmla="*/ 2266950 w 2333832"/>
              <a:gd name="connsiteY56" fmla="*/ 990600 h 1673237"/>
              <a:gd name="connsiteX57" fmla="*/ 2276475 w 2333832"/>
              <a:gd name="connsiteY57" fmla="*/ 1019175 h 1673237"/>
              <a:gd name="connsiteX58" fmla="*/ 2295525 w 2333832"/>
              <a:gd name="connsiteY58" fmla="*/ 1047750 h 1673237"/>
              <a:gd name="connsiteX59" fmla="*/ 2305050 w 2333832"/>
              <a:gd name="connsiteY59" fmla="*/ 1076325 h 1673237"/>
              <a:gd name="connsiteX60" fmla="*/ 2266950 w 2333832"/>
              <a:gd name="connsiteY60" fmla="*/ 1095375 h 1673237"/>
              <a:gd name="connsiteX61" fmla="*/ 2295525 w 2333832"/>
              <a:gd name="connsiteY61" fmla="*/ 1228725 h 1673237"/>
              <a:gd name="connsiteX62" fmla="*/ 2324100 w 2333832"/>
              <a:gd name="connsiteY62" fmla="*/ 1247775 h 1673237"/>
              <a:gd name="connsiteX63" fmla="*/ 2324100 w 2333832"/>
              <a:gd name="connsiteY63" fmla="*/ 1314450 h 1673237"/>
              <a:gd name="connsiteX64" fmla="*/ 2314575 w 2333832"/>
              <a:gd name="connsiteY64" fmla="*/ 1457325 h 1673237"/>
              <a:gd name="connsiteX65" fmla="*/ 2333625 w 2333832"/>
              <a:gd name="connsiteY65" fmla="*/ 1571625 h 1673237"/>
              <a:gd name="connsiteX66" fmla="*/ 2324100 w 2333832"/>
              <a:gd name="connsiteY66" fmla="*/ 1600200 h 1673237"/>
              <a:gd name="connsiteX67" fmla="*/ 2295525 w 2333832"/>
              <a:gd name="connsiteY67" fmla="*/ 1638300 h 1673237"/>
              <a:gd name="connsiteX68" fmla="*/ 2276475 w 2333832"/>
              <a:gd name="connsiteY68" fmla="*/ 1600200 h 1673237"/>
              <a:gd name="connsiteX69" fmla="*/ 1933575 w 2333832"/>
              <a:gd name="connsiteY69" fmla="*/ 1657350 h 1673237"/>
              <a:gd name="connsiteX70" fmla="*/ 1914525 w 2333832"/>
              <a:gd name="connsiteY70" fmla="*/ 1666875 h 1673237"/>
              <a:gd name="connsiteX71" fmla="*/ 1895475 w 2333832"/>
              <a:gd name="connsiteY71" fmla="*/ 1571625 h 1673237"/>
              <a:gd name="connsiteX72" fmla="*/ 1876425 w 2333832"/>
              <a:gd name="connsiteY72" fmla="*/ 1543050 h 1673237"/>
              <a:gd name="connsiteX73" fmla="*/ 1857375 w 2333832"/>
              <a:gd name="connsiteY73" fmla="*/ 1485900 h 1673237"/>
              <a:gd name="connsiteX74" fmla="*/ 1847850 w 2333832"/>
              <a:gd name="connsiteY74" fmla="*/ 1457325 h 1673237"/>
              <a:gd name="connsiteX75" fmla="*/ 1838325 w 2333832"/>
              <a:gd name="connsiteY75" fmla="*/ 1352550 h 1673237"/>
              <a:gd name="connsiteX76" fmla="*/ 1819275 w 2333832"/>
              <a:gd name="connsiteY76" fmla="*/ 1285875 h 1673237"/>
              <a:gd name="connsiteX77" fmla="*/ 1800225 w 2333832"/>
              <a:gd name="connsiteY77" fmla="*/ 1219200 h 1673237"/>
              <a:gd name="connsiteX78" fmla="*/ 1781175 w 2333832"/>
              <a:gd name="connsiteY78" fmla="*/ 1181100 h 1673237"/>
              <a:gd name="connsiteX79" fmla="*/ 1771650 w 2333832"/>
              <a:gd name="connsiteY79" fmla="*/ 1152525 h 1673237"/>
              <a:gd name="connsiteX80" fmla="*/ 1733550 w 2333832"/>
              <a:gd name="connsiteY80" fmla="*/ 1095375 h 1673237"/>
              <a:gd name="connsiteX81" fmla="*/ 1704975 w 2333832"/>
              <a:gd name="connsiteY81" fmla="*/ 1038225 h 1673237"/>
              <a:gd name="connsiteX82" fmla="*/ 1676400 w 2333832"/>
              <a:gd name="connsiteY82" fmla="*/ 981075 h 1673237"/>
              <a:gd name="connsiteX83" fmla="*/ 1581150 w 2333832"/>
              <a:gd name="connsiteY83" fmla="*/ 914400 h 1673237"/>
              <a:gd name="connsiteX84" fmla="*/ 1552575 w 2333832"/>
              <a:gd name="connsiteY84" fmla="*/ 904875 h 1673237"/>
              <a:gd name="connsiteX85" fmla="*/ 1524000 w 2333832"/>
              <a:gd name="connsiteY85" fmla="*/ 885825 h 1673237"/>
              <a:gd name="connsiteX86" fmla="*/ 1466850 w 2333832"/>
              <a:gd name="connsiteY86" fmla="*/ 866775 h 1673237"/>
              <a:gd name="connsiteX87" fmla="*/ 1438275 w 2333832"/>
              <a:gd name="connsiteY87" fmla="*/ 847725 h 1673237"/>
              <a:gd name="connsiteX88" fmla="*/ 1371600 w 2333832"/>
              <a:gd name="connsiteY88" fmla="*/ 828675 h 1673237"/>
              <a:gd name="connsiteX89" fmla="*/ 1285875 w 2333832"/>
              <a:gd name="connsiteY89" fmla="*/ 790575 h 1673237"/>
              <a:gd name="connsiteX90" fmla="*/ 1257300 w 2333832"/>
              <a:gd name="connsiteY90" fmla="*/ 781050 h 1673237"/>
              <a:gd name="connsiteX91" fmla="*/ 1228725 w 2333832"/>
              <a:gd name="connsiteY91" fmla="*/ 771525 h 1673237"/>
              <a:gd name="connsiteX92" fmla="*/ 1171575 w 2333832"/>
              <a:gd name="connsiteY92" fmla="*/ 733425 h 1673237"/>
              <a:gd name="connsiteX93" fmla="*/ 1076325 w 2333832"/>
              <a:gd name="connsiteY93" fmla="*/ 704850 h 1673237"/>
              <a:gd name="connsiteX94" fmla="*/ 1000125 w 2333832"/>
              <a:gd name="connsiteY94" fmla="*/ 723900 h 1673237"/>
              <a:gd name="connsiteX95" fmla="*/ 981075 w 2333832"/>
              <a:gd name="connsiteY95" fmla="*/ 752475 h 1673237"/>
              <a:gd name="connsiteX96" fmla="*/ 923925 w 2333832"/>
              <a:gd name="connsiteY96" fmla="*/ 781050 h 1673237"/>
              <a:gd name="connsiteX97" fmla="*/ 866775 w 2333832"/>
              <a:gd name="connsiteY97" fmla="*/ 819150 h 1673237"/>
              <a:gd name="connsiteX98" fmla="*/ 771525 w 2333832"/>
              <a:gd name="connsiteY98" fmla="*/ 847725 h 1673237"/>
              <a:gd name="connsiteX99" fmla="*/ 742950 w 2333832"/>
              <a:gd name="connsiteY99" fmla="*/ 857250 h 1673237"/>
              <a:gd name="connsiteX100" fmla="*/ 714375 w 2333832"/>
              <a:gd name="connsiteY100" fmla="*/ 866775 h 1673237"/>
              <a:gd name="connsiteX101" fmla="*/ 657225 w 2333832"/>
              <a:gd name="connsiteY101" fmla="*/ 895350 h 1673237"/>
              <a:gd name="connsiteX102" fmla="*/ 628650 w 2333832"/>
              <a:gd name="connsiteY102" fmla="*/ 914400 h 1673237"/>
              <a:gd name="connsiteX103" fmla="*/ 600075 w 2333832"/>
              <a:gd name="connsiteY103" fmla="*/ 923925 h 1673237"/>
              <a:gd name="connsiteX104" fmla="*/ 571500 w 2333832"/>
              <a:gd name="connsiteY104" fmla="*/ 942975 h 1673237"/>
              <a:gd name="connsiteX105" fmla="*/ 542925 w 2333832"/>
              <a:gd name="connsiteY105" fmla="*/ 952500 h 1673237"/>
              <a:gd name="connsiteX106" fmla="*/ 514350 w 2333832"/>
              <a:gd name="connsiteY106" fmla="*/ 971550 h 1673237"/>
              <a:gd name="connsiteX107" fmla="*/ 457200 w 2333832"/>
              <a:gd name="connsiteY107" fmla="*/ 1000125 h 1673237"/>
              <a:gd name="connsiteX108" fmla="*/ 419100 w 2333832"/>
              <a:gd name="connsiteY108" fmla="*/ 1057275 h 1673237"/>
              <a:gd name="connsiteX109" fmla="*/ 400050 w 2333832"/>
              <a:gd name="connsiteY109" fmla="*/ 1133475 h 1673237"/>
              <a:gd name="connsiteX110" fmla="*/ 390525 w 2333832"/>
              <a:gd name="connsiteY110" fmla="*/ 1171575 h 1673237"/>
              <a:gd name="connsiteX111" fmla="*/ 381000 w 2333832"/>
              <a:gd name="connsiteY111" fmla="*/ 1200150 h 1673237"/>
              <a:gd name="connsiteX112" fmla="*/ 323850 w 2333832"/>
              <a:gd name="connsiteY112" fmla="*/ 1219200 h 1673237"/>
              <a:gd name="connsiteX113" fmla="*/ 285750 w 2333832"/>
              <a:gd name="connsiteY113" fmla="*/ 1266825 h 1673237"/>
              <a:gd name="connsiteX114" fmla="*/ 247650 w 2333832"/>
              <a:gd name="connsiteY114" fmla="*/ 1314450 h 1673237"/>
              <a:gd name="connsiteX115" fmla="*/ 238125 w 2333832"/>
              <a:gd name="connsiteY115" fmla="*/ 1371600 h 1673237"/>
              <a:gd name="connsiteX116" fmla="*/ 228600 w 2333832"/>
              <a:gd name="connsiteY116" fmla="*/ 1400175 h 1673237"/>
              <a:gd name="connsiteX117" fmla="*/ 190500 w 2333832"/>
              <a:gd name="connsiteY117" fmla="*/ 1390650 h 1673237"/>
              <a:gd name="connsiteX118" fmla="*/ 133350 w 2333832"/>
              <a:gd name="connsiteY118" fmla="*/ 1362075 h 1673237"/>
              <a:gd name="connsiteX119" fmla="*/ 114300 w 2333832"/>
              <a:gd name="connsiteY119" fmla="*/ 1333500 h 1673237"/>
              <a:gd name="connsiteX120" fmla="*/ 104775 w 2333832"/>
              <a:gd name="connsiteY120" fmla="*/ 1228725 h 1673237"/>
              <a:gd name="connsiteX121" fmla="*/ 85725 w 2333832"/>
              <a:gd name="connsiteY121" fmla="*/ 1181100 h 16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333832" h="1673237">
                <a:moveTo>
                  <a:pt x="276225" y="1419225"/>
                </a:moveTo>
                <a:cubicBezTo>
                  <a:pt x="157517" y="1324259"/>
                  <a:pt x="274870" y="1426035"/>
                  <a:pt x="209550" y="1352550"/>
                </a:cubicBezTo>
                <a:cubicBezTo>
                  <a:pt x="111764" y="1242541"/>
                  <a:pt x="188120" y="1348979"/>
                  <a:pt x="114300" y="1238250"/>
                </a:cubicBezTo>
                <a:cubicBezTo>
                  <a:pt x="107950" y="1228725"/>
                  <a:pt x="98870" y="1220535"/>
                  <a:pt x="95250" y="1209675"/>
                </a:cubicBezTo>
                <a:lnTo>
                  <a:pt x="76200" y="1152525"/>
                </a:lnTo>
                <a:cubicBezTo>
                  <a:pt x="73025" y="1143000"/>
                  <a:pt x="68644" y="1133795"/>
                  <a:pt x="66675" y="1123950"/>
                </a:cubicBezTo>
                <a:cubicBezTo>
                  <a:pt x="63500" y="1108075"/>
                  <a:pt x="61077" y="1092031"/>
                  <a:pt x="57150" y="1076325"/>
                </a:cubicBezTo>
                <a:cubicBezTo>
                  <a:pt x="54715" y="1066585"/>
                  <a:pt x="50383" y="1057404"/>
                  <a:pt x="47625" y="1047750"/>
                </a:cubicBezTo>
                <a:cubicBezTo>
                  <a:pt x="44029" y="1035163"/>
                  <a:pt x="41275" y="1022350"/>
                  <a:pt x="38100" y="1009650"/>
                </a:cubicBezTo>
                <a:cubicBezTo>
                  <a:pt x="34925" y="981075"/>
                  <a:pt x="33302" y="952285"/>
                  <a:pt x="28575" y="923925"/>
                </a:cubicBezTo>
                <a:cubicBezTo>
                  <a:pt x="26924" y="914021"/>
                  <a:pt x="21485" y="905090"/>
                  <a:pt x="19050" y="895350"/>
                </a:cubicBezTo>
                <a:cubicBezTo>
                  <a:pt x="15123" y="879644"/>
                  <a:pt x="12700" y="863600"/>
                  <a:pt x="9525" y="847725"/>
                </a:cubicBezTo>
                <a:cubicBezTo>
                  <a:pt x="6350" y="793750"/>
                  <a:pt x="0" y="739868"/>
                  <a:pt x="0" y="685800"/>
                </a:cubicBezTo>
                <a:cubicBezTo>
                  <a:pt x="0" y="675461"/>
                  <a:pt x="15953" y="594961"/>
                  <a:pt x="19050" y="581025"/>
                </a:cubicBezTo>
                <a:cubicBezTo>
                  <a:pt x="21890" y="568246"/>
                  <a:pt x="22721" y="554634"/>
                  <a:pt x="28575" y="542925"/>
                </a:cubicBezTo>
                <a:cubicBezTo>
                  <a:pt x="38814" y="522447"/>
                  <a:pt x="59435" y="507495"/>
                  <a:pt x="66675" y="485775"/>
                </a:cubicBezTo>
                <a:cubicBezTo>
                  <a:pt x="69850" y="476250"/>
                  <a:pt x="73558" y="466886"/>
                  <a:pt x="76200" y="457200"/>
                </a:cubicBezTo>
                <a:cubicBezTo>
                  <a:pt x="108428" y="339032"/>
                  <a:pt x="82851" y="418197"/>
                  <a:pt x="104775" y="352425"/>
                </a:cubicBezTo>
                <a:cubicBezTo>
                  <a:pt x="101600" y="292100"/>
                  <a:pt x="100267" y="231650"/>
                  <a:pt x="95250" y="171450"/>
                </a:cubicBezTo>
                <a:cubicBezTo>
                  <a:pt x="93906" y="155317"/>
                  <a:pt x="84827" y="139989"/>
                  <a:pt x="85725" y="123825"/>
                </a:cubicBezTo>
                <a:cubicBezTo>
                  <a:pt x="88041" y="82129"/>
                  <a:pt x="98425" y="41275"/>
                  <a:pt x="104775" y="0"/>
                </a:cubicBezTo>
                <a:cubicBezTo>
                  <a:pt x="130311" y="2128"/>
                  <a:pt x="208743" y="-404"/>
                  <a:pt x="247650" y="19050"/>
                </a:cubicBezTo>
                <a:cubicBezTo>
                  <a:pt x="309976" y="50213"/>
                  <a:pt x="241603" y="24544"/>
                  <a:pt x="304800" y="66675"/>
                </a:cubicBezTo>
                <a:cubicBezTo>
                  <a:pt x="312999" y="72141"/>
                  <a:pt x="366394" y="84455"/>
                  <a:pt x="371475" y="85725"/>
                </a:cubicBezTo>
                <a:lnTo>
                  <a:pt x="428625" y="123825"/>
                </a:lnTo>
                <a:cubicBezTo>
                  <a:pt x="438150" y="130175"/>
                  <a:pt x="446340" y="139255"/>
                  <a:pt x="457200" y="142875"/>
                </a:cubicBezTo>
                <a:lnTo>
                  <a:pt x="514350" y="161925"/>
                </a:lnTo>
                <a:lnTo>
                  <a:pt x="742950" y="142875"/>
                </a:lnTo>
                <a:cubicBezTo>
                  <a:pt x="755926" y="141145"/>
                  <a:pt x="768463" y="136946"/>
                  <a:pt x="781050" y="133350"/>
                </a:cubicBezTo>
                <a:cubicBezTo>
                  <a:pt x="790704" y="130592"/>
                  <a:pt x="799686" y="125245"/>
                  <a:pt x="809625" y="123825"/>
                </a:cubicBezTo>
                <a:cubicBezTo>
                  <a:pt x="844342" y="118865"/>
                  <a:pt x="879545" y="118173"/>
                  <a:pt x="914400" y="114300"/>
                </a:cubicBezTo>
                <a:cubicBezTo>
                  <a:pt x="936713" y="111821"/>
                  <a:pt x="958649" y="105818"/>
                  <a:pt x="981075" y="104775"/>
                </a:cubicBezTo>
                <a:cubicBezTo>
                  <a:pt x="1095296" y="99462"/>
                  <a:pt x="1209675" y="98425"/>
                  <a:pt x="1323975" y="95250"/>
                </a:cubicBezTo>
                <a:cubicBezTo>
                  <a:pt x="1438016" y="57236"/>
                  <a:pt x="1360284" y="79456"/>
                  <a:pt x="1628775" y="95250"/>
                </a:cubicBezTo>
                <a:cubicBezTo>
                  <a:pt x="1644936" y="96201"/>
                  <a:pt x="1660472" y="101879"/>
                  <a:pt x="1676400" y="104775"/>
                </a:cubicBezTo>
                <a:cubicBezTo>
                  <a:pt x="1750159" y="118186"/>
                  <a:pt x="1711742" y="107031"/>
                  <a:pt x="1762125" y="123825"/>
                </a:cubicBezTo>
                <a:cubicBezTo>
                  <a:pt x="1816100" y="120650"/>
                  <a:pt x="1870250" y="119680"/>
                  <a:pt x="1924050" y="114300"/>
                </a:cubicBezTo>
                <a:cubicBezTo>
                  <a:pt x="1953977" y="111307"/>
                  <a:pt x="1955112" y="98769"/>
                  <a:pt x="1981200" y="85725"/>
                </a:cubicBezTo>
                <a:cubicBezTo>
                  <a:pt x="1990180" y="81235"/>
                  <a:pt x="2000547" y="80155"/>
                  <a:pt x="2009775" y="76200"/>
                </a:cubicBezTo>
                <a:cubicBezTo>
                  <a:pt x="2022826" y="70607"/>
                  <a:pt x="2035175" y="63500"/>
                  <a:pt x="2047875" y="57150"/>
                </a:cubicBezTo>
                <a:cubicBezTo>
                  <a:pt x="2098675" y="60325"/>
                  <a:pt x="2150588" y="55633"/>
                  <a:pt x="2200275" y="66675"/>
                </a:cubicBezTo>
                <a:cubicBezTo>
                  <a:pt x="2211450" y="69158"/>
                  <a:pt x="2218564" y="83828"/>
                  <a:pt x="2219325" y="95250"/>
                </a:cubicBezTo>
                <a:cubicBezTo>
                  <a:pt x="2221868" y="133397"/>
                  <a:pt x="2216846" y="171973"/>
                  <a:pt x="2209800" y="209550"/>
                </a:cubicBezTo>
                <a:cubicBezTo>
                  <a:pt x="2204790" y="236268"/>
                  <a:pt x="2183179" y="253267"/>
                  <a:pt x="2171700" y="276225"/>
                </a:cubicBezTo>
                <a:cubicBezTo>
                  <a:pt x="2167210" y="285205"/>
                  <a:pt x="2166330" y="295660"/>
                  <a:pt x="2162175" y="304800"/>
                </a:cubicBezTo>
                <a:cubicBezTo>
                  <a:pt x="2150424" y="330653"/>
                  <a:pt x="2136775" y="355600"/>
                  <a:pt x="2124075" y="381000"/>
                </a:cubicBezTo>
                <a:cubicBezTo>
                  <a:pt x="2117725" y="393700"/>
                  <a:pt x="2108469" y="405325"/>
                  <a:pt x="2105025" y="419100"/>
                </a:cubicBezTo>
                <a:cubicBezTo>
                  <a:pt x="2093065" y="466940"/>
                  <a:pt x="2099640" y="444781"/>
                  <a:pt x="2085975" y="485775"/>
                </a:cubicBezTo>
                <a:cubicBezTo>
                  <a:pt x="2089150" y="530225"/>
                  <a:pt x="2088550" y="575107"/>
                  <a:pt x="2095500" y="619125"/>
                </a:cubicBezTo>
                <a:cubicBezTo>
                  <a:pt x="2098167" y="636014"/>
                  <a:pt x="2109637" y="650373"/>
                  <a:pt x="2114550" y="666750"/>
                </a:cubicBezTo>
                <a:cubicBezTo>
                  <a:pt x="2119202" y="682257"/>
                  <a:pt x="2120148" y="698669"/>
                  <a:pt x="2124075" y="714375"/>
                </a:cubicBezTo>
                <a:cubicBezTo>
                  <a:pt x="2135901" y="761681"/>
                  <a:pt x="2132205" y="726530"/>
                  <a:pt x="2152650" y="781050"/>
                </a:cubicBezTo>
                <a:cubicBezTo>
                  <a:pt x="2157247" y="793307"/>
                  <a:pt x="2158413" y="806611"/>
                  <a:pt x="2162175" y="819150"/>
                </a:cubicBezTo>
                <a:lnTo>
                  <a:pt x="2190750" y="904875"/>
                </a:lnTo>
                <a:cubicBezTo>
                  <a:pt x="2193925" y="914400"/>
                  <a:pt x="2190750" y="930275"/>
                  <a:pt x="2200275" y="933450"/>
                </a:cubicBezTo>
                <a:lnTo>
                  <a:pt x="2228850" y="942975"/>
                </a:lnTo>
                <a:cubicBezTo>
                  <a:pt x="2252791" y="1014799"/>
                  <a:pt x="2217711" y="929052"/>
                  <a:pt x="2266950" y="990600"/>
                </a:cubicBezTo>
                <a:cubicBezTo>
                  <a:pt x="2273222" y="998440"/>
                  <a:pt x="2271985" y="1010195"/>
                  <a:pt x="2276475" y="1019175"/>
                </a:cubicBezTo>
                <a:cubicBezTo>
                  <a:pt x="2281595" y="1029414"/>
                  <a:pt x="2290405" y="1037511"/>
                  <a:pt x="2295525" y="1047750"/>
                </a:cubicBezTo>
                <a:cubicBezTo>
                  <a:pt x="2300015" y="1056730"/>
                  <a:pt x="2309813" y="1068388"/>
                  <a:pt x="2305050" y="1076325"/>
                </a:cubicBezTo>
                <a:cubicBezTo>
                  <a:pt x="2300288" y="1084263"/>
                  <a:pt x="2257425" y="1089025"/>
                  <a:pt x="2266950" y="1095375"/>
                </a:cubicBezTo>
                <a:cubicBezTo>
                  <a:pt x="2313999" y="1165949"/>
                  <a:pt x="2286000" y="1203325"/>
                  <a:pt x="2295525" y="1228725"/>
                </a:cubicBezTo>
                <a:cubicBezTo>
                  <a:pt x="2305050" y="1254125"/>
                  <a:pt x="2319337" y="1233487"/>
                  <a:pt x="2324100" y="1247775"/>
                </a:cubicBezTo>
                <a:cubicBezTo>
                  <a:pt x="2328863" y="1262063"/>
                  <a:pt x="2301262" y="1245937"/>
                  <a:pt x="2324100" y="1314450"/>
                </a:cubicBezTo>
                <a:cubicBezTo>
                  <a:pt x="2320925" y="1362075"/>
                  <a:pt x="2312988" y="1414463"/>
                  <a:pt x="2314575" y="1457325"/>
                </a:cubicBezTo>
                <a:cubicBezTo>
                  <a:pt x="2316162" y="1500187"/>
                  <a:pt x="2332037" y="1547812"/>
                  <a:pt x="2333625" y="1571625"/>
                </a:cubicBezTo>
                <a:cubicBezTo>
                  <a:pt x="2335213" y="1595438"/>
                  <a:pt x="2327275" y="1590675"/>
                  <a:pt x="2324100" y="1600200"/>
                </a:cubicBezTo>
                <a:cubicBezTo>
                  <a:pt x="2321230" y="1628902"/>
                  <a:pt x="2303462" y="1638300"/>
                  <a:pt x="2295525" y="1638300"/>
                </a:cubicBezTo>
                <a:cubicBezTo>
                  <a:pt x="2287588" y="1638300"/>
                  <a:pt x="2286000" y="1597025"/>
                  <a:pt x="2276475" y="1600200"/>
                </a:cubicBezTo>
                <a:cubicBezTo>
                  <a:pt x="2165350" y="1597025"/>
                  <a:pt x="1993900" y="1646238"/>
                  <a:pt x="1933575" y="1657350"/>
                </a:cubicBezTo>
                <a:cubicBezTo>
                  <a:pt x="1873250" y="1668462"/>
                  <a:pt x="1920875" y="1681163"/>
                  <a:pt x="1914525" y="1666875"/>
                </a:cubicBezTo>
                <a:cubicBezTo>
                  <a:pt x="1908175" y="1652587"/>
                  <a:pt x="1908775" y="1598224"/>
                  <a:pt x="1895475" y="1571625"/>
                </a:cubicBezTo>
                <a:cubicBezTo>
                  <a:pt x="1890355" y="1561386"/>
                  <a:pt x="1881074" y="1553511"/>
                  <a:pt x="1876425" y="1543050"/>
                </a:cubicBezTo>
                <a:cubicBezTo>
                  <a:pt x="1868270" y="1524700"/>
                  <a:pt x="1863725" y="1504950"/>
                  <a:pt x="1857375" y="1485900"/>
                </a:cubicBezTo>
                <a:lnTo>
                  <a:pt x="1847850" y="1457325"/>
                </a:lnTo>
                <a:cubicBezTo>
                  <a:pt x="1844675" y="1422400"/>
                  <a:pt x="1842960" y="1387311"/>
                  <a:pt x="1838325" y="1352550"/>
                </a:cubicBezTo>
                <a:cubicBezTo>
                  <a:pt x="1834603" y="1324634"/>
                  <a:pt x="1826621" y="1311587"/>
                  <a:pt x="1819275" y="1285875"/>
                </a:cubicBezTo>
                <a:cubicBezTo>
                  <a:pt x="1812370" y="1261708"/>
                  <a:pt x="1810013" y="1242038"/>
                  <a:pt x="1800225" y="1219200"/>
                </a:cubicBezTo>
                <a:cubicBezTo>
                  <a:pt x="1794632" y="1206149"/>
                  <a:pt x="1786768" y="1194151"/>
                  <a:pt x="1781175" y="1181100"/>
                </a:cubicBezTo>
                <a:cubicBezTo>
                  <a:pt x="1777220" y="1171872"/>
                  <a:pt x="1776526" y="1161302"/>
                  <a:pt x="1771650" y="1152525"/>
                </a:cubicBezTo>
                <a:cubicBezTo>
                  <a:pt x="1760531" y="1132511"/>
                  <a:pt x="1740790" y="1117095"/>
                  <a:pt x="1733550" y="1095375"/>
                </a:cubicBezTo>
                <a:cubicBezTo>
                  <a:pt x="1709609" y="1023551"/>
                  <a:pt x="1741904" y="1112083"/>
                  <a:pt x="1704975" y="1038225"/>
                </a:cubicBezTo>
                <a:cubicBezTo>
                  <a:pt x="1689481" y="1007237"/>
                  <a:pt x="1703697" y="1008372"/>
                  <a:pt x="1676400" y="981075"/>
                </a:cubicBezTo>
                <a:cubicBezTo>
                  <a:pt x="1665532" y="970207"/>
                  <a:pt x="1585818" y="915956"/>
                  <a:pt x="1581150" y="914400"/>
                </a:cubicBezTo>
                <a:cubicBezTo>
                  <a:pt x="1571625" y="911225"/>
                  <a:pt x="1561555" y="909365"/>
                  <a:pt x="1552575" y="904875"/>
                </a:cubicBezTo>
                <a:cubicBezTo>
                  <a:pt x="1542336" y="899755"/>
                  <a:pt x="1534461" y="890474"/>
                  <a:pt x="1524000" y="885825"/>
                </a:cubicBezTo>
                <a:cubicBezTo>
                  <a:pt x="1505650" y="877670"/>
                  <a:pt x="1483558" y="877914"/>
                  <a:pt x="1466850" y="866775"/>
                </a:cubicBezTo>
                <a:cubicBezTo>
                  <a:pt x="1457325" y="860425"/>
                  <a:pt x="1448797" y="852234"/>
                  <a:pt x="1438275" y="847725"/>
                </a:cubicBezTo>
                <a:cubicBezTo>
                  <a:pt x="1395549" y="829414"/>
                  <a:pt x="1408671" y="847211"/>
                  <a:pt x="1371600" y="828675"/>
                </a:cubicBezTo>
                <a:cubicBezTo>
                  <a:pt x="1281034" y="783392"/>
                  <a:pt x="1433317" y="839722"/>
                  <a:pt x="1285875" y="790575"/>
                </a:cubicBezTo>
                <a:lnTo>
                  <a:pt x="1257300" y="781050"/>
                </a:lnTo>
                <a:cubicBezTo>
                  <a:pt x="1247775" y="777875"/>
                  <a:pt x="1237079" y="777094"/>
                  <a:pt x="1228725" y="771525"/>
                </a:cubicBezTo>
                <a:cubicBezTo>
                  <a:pt x="1209675" y="758825"/>
                  <a:pt x="1193295" y="740665"/>
                  <a:pt x="1171575" y="733425"/>
                </a:cubicBezTo>
                <a:cubicBezTo>
                  <a:pt x="1102006" y="710235"/>
                  <a:pt x="1133906" y="719245"/>
                  <a:pt x="1076325" y="704850"/>
                </a:cubicBezTo>
                <a:cubicBezTo>
                  <a:pt x="1073953" y="705324"/>
                  <a:pt x="1009888" y="716090"/>
                  <a:pt x="1000125" y="723900"/>
                </a:cubicBezTo>
                <a:cubicBezTo>
                  <a:pt x="991186" y="731051"/>
                  <a:pt x="989170" y="744380"/>
                  <a:pt x="981075" y="752475"/>
                </a:cubicBezTo>
                <a:cubicBezTo>
                  <a:pt x="949361" y="784189"/>
                  <a:pt x="958786" y="761683"/>
                  <a:pt x="923925" y="781050"/>
                </a:cubicBezTo>
                <a:cubicBezTo>
                  <a:pt x="903911" y="792169"/>
                  <a:pt x="888987" y="813597"/>
                  <a:pt x="866775" y="819150"/>
                </a:cubicBezTo>
                <a:cubicBezTo>
                  <a:pt x="809194" y="833545"/>
                  <a:pt x="841094" y="824535"/>
                  <a:pt x="771525" y="847725"/>
                </a:cubicBezTo>
                <a:lnTo>
                  <a:pt x="742950" y="857250"/>
                </a:lnTo>
                <a:cubicBezTo>
                  <a:pt x="733425" y="860425"/>
                  <a:pt x="722729" y="861206"/>
                  <a:pt x="714375" y="866775"/>
                </a:cubicBezTo>
                <a:cubicBezTo>
                  <a:pt x="632483" y="921370"/>
                  <a:pt x="736095" y="855915"/>
                  <a:pt x="657225" y="895350"/>
                </a:cubicBezTo>
                <a:cubicBezTo>
                  <a:pt x="646986" y="900470"/>
                  <a:pt x="638889" y="909280"/>
                  <a:pt x="628650" y="914400"/>
                </a:cubicBezTo>
                <a:cubicBezTo>
                  <a:pt x="619670" y="918890"/>
                  <a:pt x="609055" y="919435"/>
                  <a:pt x="600075" y="923925"/>
                </a:cubicBezTo>
                <a:cubicBezTo>
                  <a:pt x="589836" y="929045"/>
                  <a:pt x="581739" y="937855"/>
                  <a:pt x="571500" y="942975"/>
                </a:cubicBezTo>
                <a:cubicBezTo>
                  <a:pt x="562520" y="947465"/>
                  <a:pt x="551905" y="948010"/>
                  <a:pt x="542925" y="952500"/>
                </a:cubicBezTo>
                <a:cubicBezTo>
                  <a:pt x="532686" y="957620"/>
                  <a:pt x="524589" y="966430"/>
                  <a:pt x="514350" y="971550"/>
                </a:cubicBezTo>
                <a:cubicBezTo>
                  <a:pt x="435480" y="1010985"/>
                  <a:pt x="539092" y="945530"/>
                  <a:pt x="457200" y="1000125"/>
                </a:cubicBezTo>
                <a:cubicBezTo>
                  <a:pt x="434552" y="1068069"/>
                  <a:pt x="466666" y="985926"/>
                  <a:pt x="419100" y="1057275"/>
                </a:cubicBezTo>
                <a:cubicBezTo>
                  <a:pt x="410590" y="1070040"/>
                  <a:pt x="401653" y="1126262"/>
                  <a:pt x="400050" y="1133475"/>
                </a:cubicBezTo>
                <a:cubicBezTo>
                  <a:pt x="397210" y="1146254"/>
                  <a:pt x="394121" y="1158988"/>
                  <a:pt x="390525" y="1171575"/>
                </a:cubicBezTo>
                <a:cubicBezTo>
                  <a:pt x="387767" y="1181229"/>
                  <a:pt x="389170" y="1194314"/>
                  <a:pt x="381000" y="1200150"/>
                </a:cubicBezTo>
                <a:cubicBezTo>
                  <a:pt x="364660" y="1211822"/>
                  <a:pt x="323850" y="1219200"/>
                  <a:pt x="323850" y="1219200"/>
                </a:cubicBezTo>
                <a:cubicBezTo>
                  <a:pt x="299909" y="1291024"/>
                  <a:pt x="334989" y="1205277"/>
                  <a:pt x="285750" y="1266825"/>
                </a:cubicBezTo>
                <a:cubicBezTo>
                  <a:pt x="233170" y="1332550"/>
                  <a:pt x="329542" y="1259855"/>
                  <a:pt x="247650" y="1314450"/>
                </a:cubicBezTo>
                <a:cubicBezTo>
                  <a:pt x="244475" y="1333500"/>
                  <a:pt x="242315" y="1352747"/>
                  <a:pt x="238125" y="1371600"/>
                </a:cubicBezTo>
                <a:cubicBezTo>
                  <a:pt x="235947" y="1381401"/>
                  <a:pt x="237922" y="1396446"/>
                  <a:pt x="228600" y="1400175"/>
                </a:cubicBezTo>
                <a:cubicBezTo>
                  <a:pt x="216445" y="1405037"/>
                  <a:pt x="203087" y="1394246"/>
                  <a:pt x="190500" y="1390650"/>
                </a:cubicBezTo>
                <a:cubicBezTo>
                  <a:pt x="155994" y="1380791"/>
                  <a:pt x="164659" y="1382947"/>
                  <a:pt x="133350" y="1362075"/>
                </a:cubicBezTo>
                <a:cubicBezTo>
                  <a:pt x="127000" y="1352550"/>
                  <a:pt x="116699" y="1344694"/>
                  <a:pt x="114300" y="1333500"/>
                </a:cubicBezTo>
                <a:cubicBezTo>
                  <a:pt x="106952" y="1299209"/>
                  <a:pt x="109735" y="1263442"/>
                  <a:pt x="104775" y="1228725"/>
                </a:cubicBezTo>
                <a:cubicBezTo>
                  <a:pt x="102421" y="1212247"/>
                  <a:pt x="93082" y="1195814"/>
                  <a:pt x="85725" y="1181100"/>
                </a:cubicBezTo>
              </a:path>
            </a:pathLst>
          </a:cu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65170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80">
                                          <p:stCondLst>
                                            <p:cond delay="0"/>
                                          </p:stCondLst>
                                        </p:cTn>
                                        <p:tgtEl>
                                          <p:spTgt spid="58"/>
                                        </p:tgtEl>
                                      </p:cBhvr>
                                    </p:animEffect>
                                    <p:anim calcmode="lin" valueType="num">
                                      <p:cBhvr>
                                        <p:cTn id="4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5" dur="26">
                                          <p:stCondLst>
                                            <p:cond delay="650"/>
                                          </p:stCondLst>
                                        </p:cTn>
                                        <p:tgtEl>
                                          <p:spTgt spid="58"/>
                                        </p:tgtEl>
                                      </p:cBhvr>
                                      <p:to x="100000" y="60000"/>
                                    </p:animScale>
                                    <p:animScale>
                                      <p:cBhvr>
                                        <p:cTn id="46" dur="166" decel="50000">
                                          <p:stCondLst>
                                            <p:cond delay="676"/>
                                          </p:stCondLst>
                                        </p:cTn>
                                        <p:tgtEl>
                                          <p:spTgt spid="58"/>
                                        </p:tgtEl>
                                      </p:cBhvr>
                                      <p:to x="100000" y="100000"/>
                                    </p:animScale>
                                    <p:animScale>
                                      <p:cBhvr>
                                        <p:cTn id="47" dur="26">
                                          <p:stCondLst>
                                            <p:cond delay="1312"/>
                                          </p:stCondLst>
                                        </p:cTn>
                                        <p:tgtEl>
                                          <p:spTgt spid="58"/>
                                        </p:tgtEl>
                                      </p:cBhvr>
                                      <p:to x="100000" y="80000"/>
                                    </p:animScale>
                                    <p:animScale>
                                      <p:cBhvr>
                                        <p:cTn id="48" dur="166" decel="50000">
                                          <p:stCondLst>
                                            <p:cond delay="1338"/>
                                          </p:stCondLst>
                                        </p:cTn>
                                        <p:tgtEl>
                                          <p:spTgt spid="58"/>
                                        </p:tgtEl>
                                      </p:cBhvr>
                                      <p:to x="100000" y="100000"/>
                                    </p:animScale>
                                    <p:animScale>
                                      <p:cBhvr>
                                        <p:cTn id="49" dur="26">
                                          <p:stCondLst>
                                            <p:cond delay="1642"/>
                                          </p:stCondLst>
                                        </p:cTn>
                                        <p:tgtEl>
                                          <p:spTgt spid="58"/>
                                        </p:tgtEl>
                                      </p:cBhvr>
                                      <p:to x="100000" y="90000"/>
                                    </p:animScale>
                                    <p:animScale>
                                      <p:cBhvr>
                                        <p:cTn id="50" dur="166" decel="50000">
                                          <p:stCondLst>
                                            <p:cond delay="1668"/>
                                          </p:stCondLst>
                                        </p:cTn>
                                        <p:tgtEl>
                                          <p:spTgt spid="58"/>
                                        </p:tgtEl>
                                      </p:cBhvr>
                                      <p:to x="100000" y="100000"/>
                                    </p:animScale>
                                    <p:animScale>
                                      <p:cBhvr>
                                        <p:cTn id="51" dur="26">
                                          <p:stCondLst>
                                            <p:cond delay="1808"/>
                                          </p:stCondLst>
                                        </p:cTn>
                                        <p:tgtEl>
                                          <p:spTgt spid="58"/>
                                        </p:tgtEl>
                                      </p:cBhvr>
                                      <p:to x="100000" y="95000"/>
                                    </p:animScale>
                                    <p:animScale>
                                      <p:cBhvr>
                                        <p:cTn id="52" dur="166" decel="50000">
                                          <p:stCondLst>
                                            <p:cond delay="1834"/>
                                          </p:stCondLst>
                                        </p:cTn>
                                        <p:tgtEl>
                                          <p:spTgt spid="5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80">
                                          <p:stCondLst>
                                            <p:cond delay="0"/>
                                          </p:stCondLst>
                                        </p:cTn>
                                        <p:tgtEl>
                                          <p:spTgt spid="59"/>
                                        </p:tgtEl>
                                      </p:cBhvr>
                                    </p:animEffect>
                                    <p:anim calcmode="lin" valueType="num">
                                      <p:cBhvr>
                                        <p:cTn id="56"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1" dur="26">
                                          <p:stCondLst>
                                            <p:cond delay="650"/>
                                          </p:stCondLst>
                                        </p:cTn>
                                        <p:tgtEl>
                                          <p:spTgt spid="59"/>
                                        </p:tgtEl>
                                      </p:cBhvr>
                                      <p:to x="100000" y="60000"/>
                                    </p:animScale>
                                    <p:animScale>
                                      <p:cBhvr>
                                        <p:cTn id="62" dur="166" decel="50000">
                                          <p:stCondLst>
                                            <p:cond delay="676"/>
                                          </p:stCondLst>
                                        </p:cTn>
                                        <p:tgtEl>
                                          <p:spTgt spid="59"/>
                                        </p:tgtEl>
                                      </p:cBhvr>
                                      <p:to x="100000" y="100000"/>
                                    </p:animScale>
                                    <p:animScale>
                                      <p:cBhvr>
                                        <p:cTn id="63" dur="26">
                                          <p:stCondLst>
                                            <p:cond delay="1312"/>
                                          </p:stCondLst>
                                        </p:cTn>
                                        <p:tgtEl>
                                          <p:spTgt spid="59"/>
                                        </p:tgtEl>
                                      </p:cBhvr>
                                      <p:to x="100000" y="80000"/>
                                    </p:animScale>
                                    <p:animScale>
                                      <p:cBhvr>
                                        <p:cTn id="64" dur="166" decel="50000">
                                          <p:stCondLst>
                                            <p:cond delay="1338"/>
                                          </p:stCondLst>
                                        </p:cTn>
                                        <p:tgtEl>
                                          <p:spTgt spid="59"/>
                                        </p:tgtEl>
                                      </p:cBhvr>
                                      <p:to x="100000" y="100000"/>
                                    </p:animScale>
                                    <p:animScale>
                                      <p:cBhvr>
                                        <p:cTn id="65" dur="26">
                                          <p:stCondLst>
                                            <p:cond delay="1642"/>
                                          </p:stCondLst>
                                        </p:cTn>
                                        <p:tgtEl>
                                          <p:spTgt spid="59"/>
                                        </p:tgtEl>
                                      </p:cBhvr>
                                      <p:to x="100000" y="90000"/>
                                    </p:animScale>
                                    <p:animScale>
                                      <p:cBhvr>
                                        <p:cTn id="66" dur="166" decel="50000">
                                          <p:stCondLst>
                                            <p:cond delay="1668"/>
                                          </p:stCondLst>
                                        </p:cTn>
                                        <p:tgtEl>
                                          <p:spTgt spid="59"/>
                                        </p:tgtEl>
                                      </p:cBhvr>
                                      <p:to x="100000" y="100000"/>
                                    </p:animScale>
                                    <p:animScale>
                                      <p:cBhvr>
                                        <p:cTn id="67" dur="26">
                                          <p:stCondLst>
                                            <p:cond delay="1808"/>
                                          </p:stCondLst>
                                        </p:cTn>
                                        <p:tgtEl>
                                          <p:spTgt spid="59"/>
                                        </p:tgtEl>
                                      </p:cBhvr>
                                      <p:to x="100000" y="95000"/>
                                    </p:animScale>
                                    <p:animScale>
                                      <p:cBhvr>
                                        <p:cTn id="68" dur="166" decel="50000">
                                          <p:stCondLst>
                                            <p:cond delay="1834"/>
                                          </p:stCondLst>
                                        </p:cTn>
                                        <p:tgtEl>
                                          <p:spTgt spid="5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down)">
                                      <p:cBhvr>
                                        <p:cTn id="71" dur="580">
                                          <p:stCondLst>
                                            <p:cond delay="0"/>
                                          </p:stCondLst>
                                        </p:cTn>
                                        <p:tgtEl>
                                          <p:spTgt spid="60"/>
                                        </p:tgtEl>
                                      </p:cBhvr>
                                    </p:animEffect>
                                    <p:anim calcmode="lin" valueType="num">
                                      <p:cBhvr>
                                        <p:cTn id="72"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7" dur="26">
                                          <p:stCondLst>
                                            <p:cond delay="650"/>
                                          </p:stCondLst>
                                        </p:cTn>
                                        <p:tgtEl>
                                          <p:spTgt spid="60"/>
                                        </p:tgtEl>
                                      </p:cBhvr>
                                      <p:to x="100000" y="60000"/>
                                    </p:animScale>
                                    <p:animScale>
                                      <p:cBhvr>
                                        <p:cTn id="78" dur="166" decel="50000">
                                          <p:stCondLst>
                                            <p:cond delay="676"/>
                                          </p:stCondLst>
                                        </p:cTn>
                                        <p:tgtEl>
                                          <p:spTgt spid="60"/>
                                        </p:tgtEl>
                                      </p:cBhvr>
                                      <p:to x="100000" y="100000"/>
                                    </p:animScale>
                                    <p:animScale>
                                      <p:cBhvr>
                                        <p:cTn id="79" dur="26">
                                          <p:stCondLst>
                                            <p:cond delay="1312"/>
                                          </p:stCondLst>
                                        </p:cTn>
                                        <p:tgtEl>
                                          <p:spTgt spid="60"/>
                                        </p:tgtEl>
                                      </p:cBhvr>
                                      <p:to x="100000" y="80000"/>
                                    </p:animScale>
                                    <p:animScale>
                                      <p:cBhvr>
                                        <p:cTn id="80" dur="166" decel="50000">
                                          <p:stCondLst>
                                            <p:cond delay="1338"/>
                                          </p:stCondLst>
                                        </p:cTn>
                                        <p:tgtEl>
                                          <p:spTgt spid="60"/>
                                        </p:tgtEl>
                                      </p:cBhvr>
                                      <p:to x="100000" y="100000"/>
                                    </p:animScale>
                                    <p:animScale>
                                      <p:cBhvr>
                                        <p:cTn id="81" dur="26">
                                          <p:stCondLst>
                                            <p:cond delay="1642"/>
                                          </p:stCondLst>
                                        </p:cTn>
                                        <p:tgtEl>
                                          <p:spTgt spid="60"/>
                                        </p:tgtEl>
                                      </p:cBhvr>
                                      <p:to x="100000" y="90000"/>
                                    </p:animScale>
                                    <p:animScale>
                                      <p:cBhvr>
                                        <p:cTn id="82" dur="166" decel="50000">
                                          <p:stCondLst>
                                            <p:cond delay="1668"/>
                                          </p:stCondLst>
                                        </p:cTn>
                                        <p:tgtEl>
                                          <p:spTgt spid="60"/>
                                        </p:tgtEl>
                                      </p:cBhvr>
                                      <p:to x="100000" y="100000"/>
                                    </p:animScale>
                                    <p:animScale>
                                      <p:cBhvr>
                                        <p:cTn id="83" dur="26">
                                          <p:stCondLst>
                                            <p:cond delay="1808"/>
                                          </p:stCondLst>
                                        </p:cTn>
                                        <p:tgtEl>
                                          <p:spTgt spid="60"/>
                                        </p:tgtEl>
                                      </p:cBhvr>
                                      <p:to x="100000" y="95000"/>
                                    </p:animScale>
                                    <p:animScale>
                                      <p:cBhvr>
                                        <p:cTn id="84" dur="166" decel="50000">
                                          <p:stCondLst>
                                            <p:cond delay="1834"/>
                                          </p:stCondLst>
                                        </p:cTn>
                                        <p:tgtEl>
                                          <p:spTgt spid="6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80">
                                          <p:stCondLst>
                                            <p:cond delay="0"/>
                                          </p:stCondLst>
                                        </p:cTn>
                                        <p:tgtEl>
                                          <p:spTgt spid="61"/>
                                        </p:tgtEl>
                                      </p:cBhvr>
                                    </p:animEffect>
                                    <p:anim calcmode="lin" valueType="num">
                                      <p:cBhvr>
                                        <p:cTn id="8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3" dur="26">
                                          <p:stCondLst>
                                            <p:cond delay="650"/>
                                          </p:stCondLst>
                                        </p:cTn>
                                        <p:tgtEl>
                                          <p:spTgt spid="61"/>
                                        </p:tgtEl>
                                      </p:cBhvr>
                                      <p:to x="100000" y="60000"/>
                                    </p:animScale>
                                    <p:animScale>
                                      <p:cBhvr>
                                        <p:cTn id="94" dur="166" decel="50000">
                                          <p:stCondLst>
                                            <p:cond delay="676"/>
                                          </p:stCondLst>
                                        </p:cTn>
                                        <p:tgtEl>
                                          <p:spTgt spid="61"/>
                                        </p:tgtEl>
                                      </p:cBhvr>
                                      <p:to x="100000" y="100000"/>
                                    </p:animScale>
                                    <p:animScale>
                                      <p:cBhvr>
                                        <p:cTn id="95" dur="26">
                                          <p:stCondLst>
                                            <p:cond delay="1312"/>
                                          </p:stCondLst>
                                        </p:cTn>
                                        <p:tgtEl>
                                          <p:spTgt spid="61"/>
                                        </p:tgtEl>
                                      </p:cBhvr>
                                      <p:to x="100000" y="80000"/>
                                    </p:animScale>
                                    <p:animScale>
                                      <p:cBhvr>
                                        <p:cTn id="96" dur="166" decel="50000">
                                          <p:stCondLst>
                                            <p:cond delay="1338"/>
                                          </p:stCondLst>
                                        </p:cTn>
                                        <p:tgtEl>
                                          <p:spTgt spid="61"/>
                                        </p:tgtEl>
                                      </p:cBhvr>
                                      <p:to x="100000" y="100000"/>
                                    </p:animScale>
                                    <p:animScale>
                                      <p:cBhvr>
                                        <p:cTn id="97" dur="26">
                                          <p:stCondLst>
                                            <p:cond delay="1642"/>
                                          </p:stCondLst>
                                        </p:cTn>
                                        <p:tgtEl>
                                          <p:spTgt spid="61"/>
                                        </p:tgtEl>
                                      </p:cBhvr>
                                      <p:to x="100000" y="90000"/>
                                    </p:animScale>
                                    <p:animScale>
                                      <p:cBhvr>
                                        <p:cTn id="98" dur="166" decel="50000">
                                          <p:stCondLst>
                                            <p:cond delay="1668"/>
                                          </p:stCondLst>
                                        </p:cTn>
                                        <p:tgtEl>
                                          <p:spTgt spid="61"/>
                                        </p:tgtEl>
                                      </p:cBhvr>
                                      <p:to x="100000" y="100000"/>
                                    </p:animScale>
                                    <p:animScale>
                                      <p:cBhvr>
                                        <p:cTn id="99" dur="26">
                                          <p:stCondLst>
                                            <p:cond delay="1808"/>
                                          </p:stCondLst>
                                        </p:cTn>
                                        <p:tgtEl>
                                          <p:spTgt spid="61"/>
                                        </p:tgtEl>
                                      </p:cBhvr>
                                      <p:to x="100000" y="95000"/>
                                    </p:animScale>
                                    <p:animScale>
                                      <p:cBhvr>
                                        <p:cTn id="100" dur="166" decel="50000">
                                          <p:stCondLst>
                                            <p:cond delay="1834"/>
                                          </p:stCondLst>
                                        </p:cTn>
                                        <p:tgtEl>
                                          <p:spTgt spid="61"/>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wipe(down)">
                                      <p:cBhvr>
                                        <p:cTn id="103" dur="580">
                                          <p:stCondLst>
                                            <p:cond delay="0"/>
                                          </p:stCondLst>
                                        </p:cTn>
                                        <p:tgtEl>
                                          <p:spTgt spid="62"/>
                                        </p:tgtEl>
                                      </p:cBhvr>
                                    </p:animEffect>
                                    <p:anim calcmode="lin" valueType="num">
                                      <p:cBhvr>
                                        <p:cTn id="10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09" dur="26">
                                          <p:stCondLst>
                                            <p:cond delay="650"/>
                                          </p:stCondLst>
                                        </p:cTn>
                                        <p:tgtEl>
                                          <p:spTgt spid="62"/>
                                        </p:tgtEl>
                                      </p:cBhvr>
                                      <p:to x="100000" y="60000"/>
                                    </p:animScale>
                                    <p:animScale>
                                      <p:cBhvr>
                                        <p:cTn id="110" dur="166" decel="50000">
                                          <p:stCondLst>
                                            <p:cond delay="676"/>
                                          </p:stCondLst>
                                        </p:cTn>
                                        <p:tgtEl>
                                          <p:spTgt spid="62"/>
                                        </p:tgtEl>
                                      </p:cBhvr>
                                      <p:to x="100000" y="100000"/>
                                    </p:animScale>
                                    <p:animScale>
                                      <p:cBhvr>
                                        <p:cTn id="111" dur="26">
                                          <p:stCondLst>
                                            <p:cond delay="1312"/>
                                          </p:stCondLst>
                                        </p:cTn>
                                        <p:tgtEl>
                                          <p:spTgt spid="62"/>
                                        </p:tgtEl>
                                      </p:cBhvr>
                                      <p:to x="100000" y="80000"/>
                                    </p:animScale>
                                    <p:animScale>
                                      <p:cBhvr>
                                        <p:cTn id="112" dur="166" decel="50000">
                                          <p:stCondLst>
                                            <p:cond delay="1338"/>
                                          </p:stCondLst>
                                        </p:cTn>
                                        <p:tgtEl>
                                          <p:spTgt spid="62"/>
                                        </p:tgtEl>
                                      </p:cBhvr>
                                      <p:to x="100000" y="100000"/>
                                    </p:animScale>
                                    <p:animScale>
                                      <p:cBhvr>
                                        <p:cTn id="113" dur="26">
                                          <p:stCondLst>
                                            <p:cond delay="1642"/>
                                          </p:stCondLst>
                                        </p:cTn>
                                        <p:tgtEl>
                                          <p:spTgt spid="62"/>
                                        </p:tgtEl>
                                      </p:cBhvr>
                                      <p:to x="100000" y="90000"/>
                                    </p:animScale>
                                    <p:animScale>
                                      <p:cBhvr>
                                        <p:cTn id="114" dur="166" decel="50000">
                                          <p:stCondLst>
                                            <p:cond delay="1668"/>
                                          </p:stCondLst>
                                        </p:cTn>
                                        <p:tgtEl>
                                          <p:spTgt spid="62"/>
                                        </p:tgtEl>
                                      </p:cBhvr>
                                      <p:to x="100000" y="100000"/>
                                    </p:animScale>
                                    <p:animScale>
                                      <p:cBhvr>
                                        <p:cTn id="115" dur="26">
                                          <p:stCondLst>
                                            <p:cond delay="1808"/>
                                          </p:stCondLst>
                                        </p:cTn>
                                        <p:tgtEl>
                                          <p:spTgt spid="62"/>
                                        </p:tgtEl>
                                      </p:cBhvr>
                                      <p:to x="100000" y="95000"/>
                                    </p:animScale>
                                    <p:animScale>
                                      <p:cBhvr>
                                        <p:cTn id="116" dur="166" decel="50000">
                                          <p:stCondLst>
                                            <p:cond delay="1834"/>
                                          </p:stCondLst>
                                        </p:cTn>
                                        <p:tgtEl>
                                          <p:spTgt spid="6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down)">
                                      <p:cBhvr>
                                        <p:cTn id="119" dur="580">
                                          <p:stCondLst>
                                            <p:cond delay="0"/>
                                          </p:stCondLst>
                                        </p:cTn>
                                        <p:tgtEl>
                                          <p:spTgt spid="63"/>
                                        </p:tgtEl>
                                      </p:cBhvr>
                                    </p:animEffect>
                                    <p:anim calcmode="lin" valueType="num">
                                      <p:cBhvr>
                                        <p:cTn id="1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25" dur="26">
                                          <p:stCondLst>
                                            <p:cond delay="650"/>
                                          </p:stCondLst>
                                        </p:cTn>
                                        <p:tgtEl>
                                          <p:spTgt spid="63"/>
                                        </p:tgtEl>
                                      </p:cBhvr>
                                      <p:to x="100000" y="60000"/>
                                    </p:animScale>
                                    <p:animScale>
                                      <p:cBhvr>
                                        <p:cTn id="126" dur="166" decel="50000">
                                          <p:stCondLst>
                                            <p:cond delay="676"/>
                                          </p:stCondLst>
                                        </p:cTn>
                                        <p:tgtEl>
                                          <p:spTgt spid="63"/>
                                        </p:tgtEl>
                                      </p:cBhvr>
                                      <p:to x="100000" y="100000"/>
                                    </p:animScale>
                                    <p:animScale>
                                      <p:cBhvr>
                                        <p:cTn id="127" dur="26">
                                          <p:stCondLst>
                                            <p:cond delay="1312"/>
                                          </p:stCondLst>
                                        </p:cTn>
                                        <p:tgtEl>
                                          <p:spTgt spid="63"/>
                                        </p:tgtEl>
                                      </p:cBhvr>
                                      <p:to x="100000" y="80000"/>
                                    </p:animScale>
                                    <p:animScale>
                                      <p:cBhvr>
                                        <p:cTn id="128" dur="166" decel="50000">
                                          <p:stCondLst>
                                            <p:cond delay="1338"/>
                                          </p:stCondLst>
                                        </p:cTn>
                                        <p:tgtEl>
                                          <p:spTgt spid="63"/>
                                        </p:tgtEl>
                                      </p:cBhvr>
                                      <p:to x="100000" y="100000"/>
                                    </p:animScale>
                                    <p:animScale>
                                      <p:cBhvr>
                                        <p:cTn id="129" dur="26">
                                          <p:stCondLst>
                                            <p:cond delay="1642"/>
                                          </p:stCondLst>
                                        </p:cTn>
                                        <p:tgtEl>
                                          <p:spTgt spid="63"/>
                                        </p:tgtEl>
                                      </p:cBhvr>
                                      <p:to x="100000" y="90000"/>
                                    </p:animScale>
                                    <p:animScale>
                                      <p:cBhvr>
                                        <p:cTn id="130" dur="166" decel="50000">
                                          <p:stCondLst>
                                            <p:cond delay="1668"/>
                                          </p:stCondLst>
                                        </p:cTn>
                                        <p:tgtEl>
                                          <p:spTgt spid="63"/>
                                        </p:tgtEl>
                                      </p:cBhvr>
                                      <p:to x="100000" y="100000"/>
                                    </p:animScale>
                                    <p:animScale>
                                      <p:cBhvr>
                                        <p:cTn id="131" dur="26">
                                          <p:stCondLst>
                                            <p:cond delay="1808"/>
                                          </p:stCondLst>
                                        </p:cTn>
                                        <p:tgtEl>
                                          <p:spTgt spid="63"/>
                                        </p:tgtEl>
                                      </p:cBhvr>
                                      <p:to x="100000" y="95000"/>
                                    </p:animScale>
                                    <p:animScale>
                                      <p:cBhvr>
                                        <p:cTn id="132"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2371559666"/>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22093" t="8861" r="30685" b="3023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292439" y="2473408"/>
            <a:ext cx="288032" cy="420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2436456" y="2043889"/>
            <a:ext cx="2351568" cy="429519"/>
          </a:xfrm>
          <a:prstGeom prst="uturnArrow">
            <a:avLst>
              <a:gd name="adj1" fmla="val 3554"/>
              <a:gd name="adj2" fmla="val 8937"/>
              <a:gd name="adj3" fmla="val 8800"/>
              <a:gd name="adj4" fmla="val 50000"/>
              <a:gd name="adj5" fmla="val 656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977160"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طاق قرار گرفته در ردیف اول از سمت غرب ورودی بانوان</a:t>
            </a:r>
            <a:endParaRPr lang="en-US" sz="1200" dirty="0">
              <a:solidFill>
                <a:schemeClr val="bg1"/>
              </a:solidFill>
              <a:cs typeface="2  Farnaz" pitchFamily="2" charset="-78"/>
            </a:endParaRPr>
          </a:p>
        </p:txBody>
      </p:sp>
      <p:sp>
        <p:nvSpPr>
          <p:cNvPr id="55" name="Right Arrow Callout 54"/>
          <p:cNvSpPr/>
          <p:nvPr/>
        </p:nvSpPr>
        <p:spPr>
          <a:xfrm>
            <a:off x="4386928" y="3375393"/>
            <a:ext cx="1553224" cy="915256"/>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59934" y="3075806"/>
            <a:ext cx="2415636" cy="1811727"/>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sz="1200" dirty="0" smtClean="0">
                <a:ln/>
                <a:latin typeface="Arial" pitchFamily="34" charset="0"/>
                <a:cs typeface="2  Farnaz" pitchFamily="2" charset="-78"/>
              </a:rPr>
              <a:t>رطوبت نزولی</a:t>
            </a:r>
            <a:endParaRPr lang="fa-IR" sz="1200" dirty="0">
              <a:cs typeface="2  Farnaz" pitchFamily="2" charset="-78"/>
            </a:endParaRPr>
          </a:p>
        </p:txBody>
      </p:sp>
      <p:sp>
        <p:nvSpPr>
          <p:cNvPr id="59" name="Rounded Rectangle 58"/>
          <p:cNvSpPr/>
          <p:nvPr/>
        </p:nvSpPr>
        <p:spPr>
          <a:xfrm>
            <a:off x="5812667" y="2139702"/>
            <a:ext cx="1721646" cy="7997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a:cs typeface="2  Farnaz" pitchFamily="2" charset="-78"/>
              </a:rPr>
              <a:t>رطوبت بالا رونده و ایجاد شوره در ستون</a:t>
            </a:r>
          </a:p>
          <a:p>
            <a:pPr algn="ctr">
              <a:defRPr/>
            </a:pPr>
            <a:r>
              <a:rPr lang="fa-IR" sz="1400" dirty="0" smtClean="0">
                <a:cs typeface="2  Farnaz" pitchFamily="2" charset="-78"/>
              </a:rPr>
              <a:t> و تخریب تدریجی ستون و آسیب به بنا</a:t>
            </a:r>
            <a:endParaRPr lang="fa-IR" sz="1400" dirty="0">
              <a:cs typeface="2  Farnaz" pitchFamily="2" charset="-78"/>
            </a:endParaRPr>
          </a:p>
        </p:txBody>
      </p:sp>
      <p:sp>
        <p:nvSpPr>
          <p:cNvPr id="60" name="Rounded Rectangle 59"/>
          <p:cNvSpPr/>
          <p:nvPr/>
        </p:nvSpPr>
        <p:spPr>
          <a:xfrm>
            <a:off x="5815760" y="1674671"/>
            <a:ext cx="1709026" cy="46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عدم عایق کاری مناسب سقف</a:t>
            </a:r>
            <a:endParaRPr lang="fa-IR" sz="1400" dirty="0">
              <a:cs typeface="2  Farnaz" pitchFamily="2" charset="-78"/>
            </a:endParaRPr>
          </a:p>
        </p:txBody>
      </p:sp>
      <p:sp>
        <p:nvSpPr>
          <p:cNvPr id="61" name="Rounded Rectangle 60"/>
          <p:cNvSpPr/>
          <p:nvPr/>
        </p:nvSpPr>
        <p:spPr>
          <a:xfrm>
            <a:off x="7583510" y="2139702"/>
            <a:ext cx="824480" cy="799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83510" y="1132787"/>
            <a:ext cx="824480"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83510" y="1674671"/>
            <a:ext cx="824480" cy="46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8" name="Down Arrow 7"/>
          <p:cNvSpPr/>
          <p:nvPr/>
        </p:nvSpPr>
        <p:spPr>
          <a:xfrm rot="1591434">
            <a:off x="7990851" y="3085204"/>
            <a:ext cx="179281" cy="539999"/>
          </a:xfrm>
          <a:prstGeom prst="downArrow">
            <a:avLst>
              <a:gd name="adj1" fmla="val 22906"/>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938787" y="3224463"/>
            <a:ext cx="2186360" cy="1349964"/>
          </a:xfrm>
          <a:custGeom>
            <a:avLst/>
            <a:gdLst>
              <a:gd name="connsiteX0" fmla="*/ 96253 w 2186360"/>
              <a:gd name="connsiteY0" fmla="*/ 144379 h 1349964"/>
              <a:gd name="connsiteX1" fmla="*/ 144379 w 2186360"/>
              <a:gd name="connsiteY1" fmla="*/ 134754 h 1349964"/>
              <a:gd name="connsiteX2" fmla="*/ 173255 w 2186360"/>
              <a:gd name="connsiteY2" fmla="*/ 125129 h 1349964"/>
              <a:gd name="connsiteX3" fmla="*/ 231007 w 2186360"/>
              <a:gd name="connsiteY3" fmla="*/ 115503 h 1349964"/>
              <a:gd name="connsiteX4" fmla="*/ 259882 w 2186360"/>
              <a:gd name="connsiteY4" fmla="*/ 105878 h 1349964"/>
              <a:gd name="connsiteX5" fmla="*/ 298384 w 2186360"/>
              <a:gd name="connsiteY5" fmla="*/ 96253 h 1349964"/>
              <a:gd name="connsiteX6" fmla="*/ 327259 w 2186360"/>
              <a:gd name="connsiteY6" fmla="*/ 86628 h 1349964"/>
              <a:gd name="connsiteX7" fmla="*/ 375386 w 2186360"/>
              <a:gd name="connsiteY7" fmla="*/ 77002 h 1349964"/>
              <a:gd name="connsiteX8" fmla="*/ 404261 w 2186360"/>
              <a:gd name="connsiteY8" fmla="*/ 67377 h 1349964"/>
              <a:gd name="connsiteX9" fmla="*/ 539015 w 2186360"/>
              <a:gd name="connsiteY9" fmla="*/ 57752 h 1349964"/>
              <a:gd name="connsiteX10" fmla="*/ 683394 w 2186360"/>
              <a:gd name="connsiteY10" fmla="*/ 38501 h 1349964"/>
              <a:gd name="connsiteX11" fmla="*/ 731520 w 2186360"/>
              <a:gd name="connsiteY11" fmla="*/ 28876 h 1349964"/>
              <a:gd name="connsiteX12" fmla="*/ 904775 w 2186360"/>
              <a:gd name="connsiteY12" fmla="*/ 19251 h 1349964"/>
              <a:gd name="connsiteX13" fmla="*/ 981777 w 2186360"/>
              <a:gd name="connsiteY13" fmla="*/ 9625 h 1349964"/>
              <a:gd name="connsiteX14" fmla="*/ 1029904 w 2186360"/>
              <a:gd name="connsiteY14" fmla="*/ 0 h 1349964"/>
              <a:gd name="connsiteX15" fmla="*/ 1155032 w 2186360"/>
              <a:gd name="connsiteY15" fmla="*/ 9625 h 1349964"/>
              <a:gd name="connsiteX16" fmla="*/ 1241659 w 2186360"/>
              <a:gd name="connsiteY16" fmla="*/ 57752 h 1349964"/>
              <a:gd name="connsiteX17" fmla="*/ 1270535 w 2186360"/>
              <a:gd name="connsiteY17" fmla="*/ 86628 h 1349964"/>
              <a:gd name="connsiteX18" fmla="*/ 1299411 w 2186360"/>
              <a:gd name="connsiteY18" fmla="*/ 96253 h 1349964"/>
              <a:gd name="connsiteX19" fmla="*/ 1357162 w 2186360"/>
              <a:gd name="connsiteY19" fmla="*/ 134754 h 1349964"/>
              <a:gd name="connsiteX20" fmla="*/ 1434165 w 2186360"/>
              <a:gd name="connsiteY20" fmla="*/ 221381 h 1349964"/>
              <a:gd name="connsiteX21" fmla="*/ 1463040 w 2186360"/>
              <a:gd name="connsiteY21" fmla="*/ 231006 h 1349964"/>
              <a:gd name="connsiteX22" fmla="*/ 1491916 w 2186360"/>
              <a:gd name="connsiteY22" fmla="*/ 250257 h 1349964"/>
              <a:gd name="connsiteX23" fmla="*/ 1540042 w 2186360"/>
              <a:gd name="connsiteY23" fmla="*/ 240632 h 1349964"/>
              <a:gd name="connsiteX24" fmla="*/ 1568918 w 2186360"/>
              <a:gd name="connsiteY24" fmla="*/ 250257 h 1349964"/>
              <a:gd name="connsiteX25" fmla="*/ 1597794 w 2186360"/>
              <a:gd name="connsiteY25" fmla="*/ 279133 h 1349964"/>
              <a:gd name="connsiteX26" fmla="*/ 1645920 w 2186360"/>
              <a:gd name="connsiteY26" fmla="*/ 327259 h 1349964"/>
              <a:gd name="connsiteX27" fmla="*/ 1828800 w 2186360"/>
              <a:gd name="connsiteY27" fmla="*/ 346510 h 1349964"/>
              <a:gd name="connsiteX28" fmla="*/ 1886552 w 2186360"/>
              <a:gd name="connsiteY28" fmla="*/ 356135 h 1349964"/>
              <a:gd name="connsiteX29" fmla="*/ 2021306 w 2186360"/>
              <a:gd name="connsiteY29" fmla="*/ 365760 h 1349964"/>
              <a:gd name="connsiteX30" fmla="*/ 2079057 w 2186360"/>
              <a:gd name="connsiteY30" fmla="*/ 385011 h 1349964"/>
              <a:gd name="connsiteX31" fmla="*/ 2165685 w 2186360"/>
              <a:gd name="connsiteY31" fmla="*/ 433137 h 1349964"/>
              <a:gd name="connsiteX32" fmla="*/ 2184935 w 2186360"/>
              <a:gd name="connsiteY32" fmla="*/ 462013 h 1349964"/>
              <a:gd name="connsiteX33" fmla="*/ 2165685 w 2186360"/>
              <a:gd name="connsiteY33" fmla="*/ 587141 h 1349964"/>
              <a:gd name="connsiteX34" fmla="*/ 2175310 w 2186360"/>
              <a:gd name="connsiteY34" fmla="*/ 635268 h 1349964"/>
              <a:gd name="connsiteX35" fmla="*/ 2175310 w 2186360"/>
              <a:gd name="connsiteY35" fmla="*/ 702644 h 1349964"/>
              <a:gd name="connsiteX36" fmla="*/ 2146434 w 2186360"/>
              <a:gd name="connsiteY36" fmla="*/ 721895 h 1349964"/>
              <a:gd name="connsiteX37" fmla="*/ 2127184 w 2186360"/>
              <a:gd name="connsiteY37" fmla="*/ 750771 h 1349964"/>
              <a:gd name="connsiteX38" fmla="*/ 2059807 w 2186360"/>
              <a:gd name="connsiteY38" fmla="*/ 770021 h 1349964"/>
              <a:gd name="connsiteX39" fmla="*/ 1915428 w 2186360"/>
              <a:gd name="connsiteY39" fmla="*/ 760396 h 1349964"/>
              <a:gd name="connsiteX40" fmla="*/ 1905802 w 2186360"/>
              <a:gd name="connsiteY40" fmla="*/ 789272 h 1349964"/>
              <a:gd name="connsiteX41" fmla="*/ 1876927 w 2186360"/>
              <a:gd name="connsiteY41" fmla="*/ 914400 h 1349964"/>
              <a:gd name="connsiteX42" fmla="*/ 1848051 w 2186360"/>
              <a:gd name="connsiteY42" fmla="*/ 933651 h 1349964"/>
              <a:gd name="connsiteX43" fmla="*/ 1828800 w 2186360"/>
              <a:gd name="connsiteY43" fmla="*/ 962526 h 1349964"/>
              <a:gd name="connsiteX44" fmla="*/ 1771049 w 2186360"/>
              <a:gd name="connsiteY44" fmla="*/ 981777 h 1349964"/>
              <a:gd name="connsiteX45" fmla="*/ 1742173 w 2186360"/>
              <a:gd name="connsiteY45" fmla="*/ 991402 h 1349964"/>
              <a:gd name="connsiteX46" fmla="*/ 1597794 w 2186360"/>
              <a:gd name="connsiteY46" fmla="*/ 1010653 h 1349964"/>
              <a:gd name="connsiteX47" fmla="*/ 1578544 w 2186360"/>
              <a:gd name="connsiteY47" fmla="*/ 1039529 h 1349964"/>
              <a:gd name="connsiteX48" fmla="*/ 1568918 w 2186360"/>
              <a:gd name="connsiteY48" fmla="*/ 1068404 h 1349964"/>
              <a:gd name="connsiteX49" fmla="*/ 1540042 w 2186360"/>
              <a:gd name="connsiteY49" fmla="*/ 1097280 h 1349964"/>
              <a:gd name="connsiteX50" fmla="*/ 1511167 w 2186360"/>
              <a:gd name="connsiteY50" fmla="*/ 1155032 h 1349964"/>
              <a:gd name="connsiteX51" fmla="*/ 1463040 w 2186360"/>
              <a:gd name="connsiteY51" fmla="*/ 1212783 h 1349964"/>
              <a:gd name="connsiteX52" fmla="*/ 1424539 w 2186360"/>
              <a:gd name="connsiteY52" fmla="*/ 1270535 h 1349964"/>
              <a:gd name="connsiteX53" fmla="*/ 1395664 w 2186360"/>
              <a:gd name="connsiteY53" fmla="*/ 1289785 h 1349964"/>
              <a:gd name="connsiteX54" fmla="*/ 1366788 w 2186360"/>
              <a:gd name="connsiteY54" fmla="*/ 1299411 h 1349964"/>
              <a:gd name="connsiteX55" fmla="*/ 1328287 w 2186360"/>
              <a:gd name="connsiteY55" fmla="*/ 1318661 h 1349964"/>
              <a:gd name="connsiteX56" fmla="*/ 1309036 w 2186360"/>
              <a:gd name="connsiteY56" fmla="*/ 1347537 h 1349964"/>
              <a:gd name="connsiteX57" fmla="*/ 1232034 w 2186360"/>
              <a:gd name="connsiteY57" fmla="*/ 1309036 h 1349964"/>
              <a:gd name="connsiteX58" fmla="*/ 1232034 w 2186360"/>
              <a:gd name="connsiteY58" fmla="*/ 1039529 h 1349964"/>
              <a:gd name="connsiteX59" fmla="*/ 1203158 w 2186360"/>
              <a:gd name="connsiteY59" fmla="*/ 962526 h 1349964"/>
              <a:gd name="connsiteX60" fmla="*/ 1174282 w 2186360"/>
              <a:gd name="connsiteY60" fmla="*/ 904775 h 1349964"/>
              <a:gd name="connsiteX61" fmla="*/ 1145407 w 2186360"/>
              <a:gd name="connsiteY61" fmla="*/ 847023 h 1349964"/>
              <a:gd name="connsiteX62" fmla="*/ 1116531 w 2186360"/>
              <a:gd name="connsiteY62" fmla="*/ 827773 h 1349964"/>
              <a:gd name="connsiteX63" fmla="*/ 1078030 w 2186360"/>
              <a:gd name="connsiteY63" fmla="*/ 779646 h 1349964"/>
              <a:gd name="connsiteX64" fmla="*/ 1039529 w 2186360"/>
              <a:gd name="connsiteY64" fmla="*/ 731520 h 1349964"/>
              <a:gd name="connsiteX65" fmla="*/ 1001028 w 2186360"/>
              <a:gd name="connsiteY65" fmla="*/ 683394 h 1349964"/>
              <a:gd name="connsiteX66" fmla="*/ 943276 w 2186360"/>
              <a:gd name="connsiteY66" fmla="*/ 635268 h 1349964"/>
              <a:gd name="connsiteX67" fmla="*/ 885525 w 2186360"/>
              <a:gd name="connsiteY67" fmla="*/ 616017 h 1349964"/>
              <a:gd name="connsiteX68" fmla="*/ 856649 w 2186360"/>
              <a:gd name="connsiteY68" fmla="*/ 606392 h 1349964"/>
              <a:gd name="connsiteX69" fmla="*/ 827773 w 2186360"/>
              <a:gd name="connsiteY69" fmla="*/ 596766 h 1349964"/>
              <a:gd name="connsiteX70" fmla="*/ 721895 w 2186360"/>
              <a:gd name="connsiteY70" fmla="*/ 577516 h 1349964"/>
              <a:gd name="connsiteX71" fmla="*/ 567891 w 2186360"/>
              <a:gd name="connsiteY71" fmla="*/ 606392 h 1349964"/>
              <a:gd name="connsiteX72" fmla="*/ 539015 w 2186360"/>
              <a:gd name="connsiteY72" fmla="*/ 616017 h 1349964"/>
              <a:gd name="connsiteX73" fmla="*/ 510139 w 2186360"/>
              <a:gd name="connsiteY73" fmla="*/ 625642 h 1349964"/>
              <a:gd name="connsiteX74" fmla="*/ 481264 w 2186360"/>
              <a:gd name="connsiteY74" fmla="*/ 644893 h 1349964"/>
              <a:gd name="connsiteX75" fmla="*/ 452388 w 2186360"/>
              <a:gd name="connsiteY75" fmla="*/ 654518 h 1349964"/>
              <a:gd name="connsiteX76" fmla="*/ 394636 w 2186360"/>
              <a:gd name="connsiteY76" fmla="*/ 693019 h 1349964"/>
              <a:gd name="connsiteX77" fmla="*/ 375386 w 2186360"/>
              <a:gd name="connsiteY77" fmla="*/ 721895 h 1349964"/>
              <a:gd name="connsiteX78" fmla="*/ 346510 w 2186360"/>
              <a:gd name="connsiteY78" fmla="*/ 731520 h 1349964"/>
              <a:gd name="connsiteX79" fmla="*/ 317634 w 2186360"/>
              <a:gd name="connsiteY79" fmla="*/ 750771 h 1349964"/>
              <a:gd name="connsiteX80" fmla="*/ 250257 w 2186360"/>
              <a:gd name="connsiteY80" fmla="*/ 827773 h 1349964"/>
              <a:gd name="connsiteX81" fmla="*/ 221381 w 2186360"/>
              <a:gd name="connsiteY81" fmla="*/ 885524 h 1349964"/>
              <a:gd name="connsiteX82" fmla="*/ 192506 w 2186360"/>
              <a:gd name="connsiteY82" fmla="*/ 904775 h 1349964"/>
              <a:gd name="connsiteX83" fmla="*/ 163630 w 2186360"/>
              <a:gd name="connsiteY83" fmla="*/ 933651 h 1349964"/>
              <a:gd name="connsiteX84" fmla="*/ 105878 w 2186360"/>
              <a:gd name="connsiteY84" fmla="*/ 972152 h 1349964"/>
              <a:gd name="connsiteX85" fmla="*/ 48127 w 2186360"/>
              <a:gd name="connsiteY85" fmla="*/ 962526 h 1349964"/>
              <a:gd name="connsiteX86" fmla="*/ 19251 w 2186360"/>
              <a:gd name="connsiteY86" fmla="*/ 904775 h 1349964"/>
              <a:gd name="connsiteX87" fmla="*/ 0 w 2186360"/>
              <a:gd name="connsiteY87" fmla="*/ 875899 h 1349964"/>
              <a:gd name="connsiteX88" fmla="*/ 9626 w 2186360"/>
              <a:gd name="connsiteY88" fmla="*/ 702644 h 1349964"/>
              <a:gd name="connsiteX89" fmla="*/ 28876 w 2186360"/>
              <a:gd name="connsiteY89" fmla="*/ 644893 h 1349964"/>
              <a:gd name="connsiteX90" fmla="*/ 48127 w 2186360"/>
              <a:gd name="connsiteY90" fmla="*/ 558265 h 1349964"/>
              <a:gd name="connsiteX91" fmla="*/ 67377 w 2186360"/>
              <a:gd name="connsiteY91" fmla="*/ 490889 h 1349964"/>
              <a:gd name="connsiteX92" fmla="*/ 77002 w 2186360"/>
              <a:gd name="connsiteY92" fmla="*/ 192505 h 1349964"/>
              <a:gd name="connsiteX93" fmla="*/ 86628 w 2186360"/>
              <a:gd name="connsiteY93" fmla="*/ 163630 h 1349964"/>
              <a:gd name="connsiteX94" fmla="*/ 96253 w 2186360"/>
              <a:gd name="connsiteY94" fmla="*/ 144379 h 134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186360" h="1349964">
                <a:moveTo>
                  <a:pt x="96253" y="144379"/>
                </a:moveTo>
                <a:cubicBezTo>
                  <a:pt x="105878" y="139566"/>
                  <a:pt x="128508" y="138722"/>
                  <a:pt x="144379" y="134754"/>
                </a:cubicBezTo>
                <a:cubicBezTo>
                  <a:pt x="154222" y="132293"/>
                  <a:pt x="163351" y="127330"/>
                  <a:pt x="173255" y="125129"/>
                </a:cubicBezTo>
                <a:cubicBezTo>
                  <a:pt x="192306" y="120895"/>
                  <a:pt x="211956" y="119737"/>
                  <a:pt x="231007" y="115503"/>
                </a:cubicBezTo>
                <a:cubicBezTo>
                  <a:pt x="240911" y="113302"/>
                  <a:pt x="250127" y="108665"/>
                  <a:pt x="259882" y="105878"/>
                </a:cubicBezTo>
                <a:cubicBezTo>
                  <a:pt x="272602" y="102244"/>
                  <a:pt x="285664" y="99887"/>
                  <a:pt x="298384" y="96253"/>
                </a:cubicBezTo>
                <a:cubicBezTo>
                  <a:pt x="308139" y="93466"/>
                  <a:pt x="317416" y="89089"/>
                  <a:pt x="327259" y="86628"/>
                </a:cubicBezTo>
                <a:cubicBezTo>
                  <a:pt x="343131" y="82660"/>
                  <a:pt x="359514" y="80970"/>
                  <a:pt x="375386" y="77002"/>
                </a:cubicBezTo>
                <a:cubicBezTo>
                  <a:pt x="385229" y="74541"/>
                  <a:pt x="394185" y="68562"/>
                  <a:pt x="404261" y="67377"/>
                </a:cubicBezTo>
                <a:cubicBezTo>
                  <a:pt x="448985" y="62115"/>
                  <a:pt x="494097" y="60960"/>
                  <a:pt x="539015" y="57752"/>
                </a:cubicBezTo>
                <a:cubicBezTo>
                  <a:pt x="647297" y="36094"/>
                  <a:pt x="514615" y="61004"/>
                  <a:pt x="683394" y="38501"/>
                </a:cubicBezTo>
                <a:cubicBezTo>
                  <a:pt x="699610" y="36339"/>
                  <a:pt x="715222" y="30293"/>
                  <a:pt x="731520" y="28876"/>
                </a:cubicBezTo>
                <a:cubicBezTo>
                  <a:pt x="789143" y="23865"/>
                  <a:pt x="847023" y="22459"/>
                  <a:pt x="904775" y="19251"/>
                </a:cubicBezTo>
                <a:cubicBezTo>
                  <a:pt x="930442" y="16042"/>
                  <a:pt x="956211" y="13558"/>
                  <a:pt x="981777" y="9625"/>
                </a:cubicBezTo>
                <a:cubicBezTo>
                  <a:pt x="997947" y="7137"/>
                  <a:pt x="1013544" y="0"/>
                  <a:pt x="1029904" y="0"/>
                </a:cubicBezTo>
                <a:cubicBezTo>
                  <a:pt x="1071737" y="0"/>
                  <a:pt x="1113323" y="6417"/>
                  <a:pt x="1155032" y="9625"/>
                </a:cubicBezTo>
                <a:cubicBezTo>
                  <a:pt x="1191342" y="21729"/>
                  <a:pt x="1208563" y="24656"/>
                  <a:pt x="1241659" y="57752"/>
                </a:cubicBezTo>
                <a:cubicBezTo>
                  <a:pt x="1251284" y="67377"/>
                  <a:pt x="1259209" y="79077"/>
                  <a:pt x="1270535" y="86628"/>
                </a:cubicBezTo>
                <a:cubicBezTo>
                  <a:pt x="1278977" y="92256"/>
                  <a:pt x="1290542" y="91326"/>
                  <a:pt x="1299411" y="96253"/>
                </a:cubicBezTo>
                <a:cubicBezTo>
                  <a:pt x="1319636" y="107489"/>
                  <a:pt x="1357162" y="134754"/>
                  <a:pt x="1357162" y="134754"/>
                </a:cubicBezTo>
                <a:cubicBezTo>
                  <a:pt x="1375505" y="162269"/>
                  <a:pt x="1405908" y="211962"/>
                  <a:pt x="1434165" y="221381"/>
                </a:cubicBezTo>
                <a:lnTo>
                  <a:pt x="1463040" y="231006"/>
                </a:lnTo>
                <a:cubicBezTo>
                  <a:pt x="1472665" y="237423"/>
                  <a:pt x="1480437" y="248822"/>
                  <a:pt x="1491916" y="250257"/>
                </a:cubicBezTo>
                <a:cubicBezTo>
                  <a:pt x="1508149" y="252286"/>
                  <a:pt x="1523682" y="240632"/>
                  <a:pt x="1540042" y="240632"/>
                </a:cubicBezTo>
                <a:cubicBezTo>
                  <a:pt x="1550188" y="240632"/>
                  <a:pt x="1559293" y="247049"/>
                  <a:pt x="1568918" y="250257"/>
                </a:cubicBezTo>
                <a:cubicBezTo>
                  <a:pt x="1578543" y="259882"/>
                  <a:pt x="1589080" y="268676"/>
                  <a:pt x="1597794" y="279133"/>
                </a:cubicBezTo>
                <a:cubicBezTo>
                  <a:pt x="1612690" y="297008"/>
                  <a:pt x="1618191" y="322217"/>
                  <a:pt x="1645920" y="327259"/>
                </a:cubicBezTo>
                <a:cubicBezTo>
                  <a:pt x="1706228" y="338224"/>
                  <a:pt x="1767940" y="339207"/>
                  <a:pt x="1828800" y="346510"/>
                </a:cubicBezTo>
                <a:cubicBezTo>
                  <a:pt x="1848177" y="348835"/>
                  <a:pt x="1867133" y="354193"/>
                  <a:pt x="1886552" y="356135"/>
                </a:cubicBezTo>
                <a:cubicBezTo>
                  <a:pt x="1931361" y="360616"/>
                  <a:pt x="1976388" y="362552"/>
                  <a:pt x="2021306" y="365760"/>
                </a:cubicBezTo>
                <a:cubicBezTo>
                  <a:pt x="2040556" y="372177"/>
                  <a:pt x="2062173" y="373755"/>
                  <a:pt x="2079057" y="385011"/>
                </a:cubicBezTo>
                <a:cubicBezTo>
                  <a:pt x="2145251" y="429140"/>
                  <a:pt x="2114860" y="416196"/>
                  <a:pt x="2165685" y="433137"/>
                </a:cubicBezTo>
                <a:cubicBezTo>
                  <a:pt x="2172102" y="442762"/>
                  <a:pt x="2183888" y="450492"/>
                  <a:pt x="2184935" y="462013"/>
                </a:cubicBezTo>
                <a:cubicBezTo>
                  <a:pt x="2187120" y="486051"/>
                  <a:pt x="2171630" y="557415"/>
                  <a:pt x="2165685" y="587141"/>
                </a:cubicBezTo>
                <a:cubicBezTo>
                  <a:pt x="2168893" y="603183"/>
                  <a:pt x="2171342" y="619396"/>
                  <a:pt x="2175310" y="635268"/>
                </a:cubicBezTo>
                <a:cubicBezTo>
                  <a:pt x="2182394" y="663606"/>
                  <a:pt x="2196163" y="671364"/>
                  <a:pt x="2175310" y="702644"/>
                </a:cubicBezTo>
                <a:cubicBezTo>
                  <a:pt x="2168893" y="712269"/>
                  <a:pt x="2156059" y="715478"/>
                  <a:pt x="2146434" y="721895"/>
                </a:cubicBezTo>
                <a:cubicBezTo>
                  <a:pt x="2140017" y="731520"/>
                  <a:pt x="2136217" y="743544"/>
                  <a:pt x="2127184" y="750771"/>
                </a:cubicBezTo>
                <a:cubicBezTo>
                  <a:pt x="2120908" y="755792"/>
                  <a:pt x="2062322" y="769392"/>
                  <a:pt x="2059807" y="770021"/>
                </a:cubicBezTo>
                <a:cubicBezTo>
                  <a:pt x="2011681" y="766813"/>
                  <a:pt x="1963289" y="754413"/>
                  <a:pt x="1915428" y="760396"/>
                </a:cubicBezTo>
                <a:cubicBezTo>
                  <a:pt x="1905360" y="761654"/>
                  <a:pt x="1907345" y="779244"/>
                  <a:pt x="1905802" y="789272"/>
                </a:cubicBezTo>
                <a:cubicBezTo>
                  <a:pt x="1897578" y="842725"/>
                  <a:pt x="1913147" y="878180"/>
                  <a:pt x="1876927" y="914400"/>
                </a:cubicBezTo>
                <a:cubicBezTo>
                  <a:pt x="1868747" y="922580"/>
                  <a:pt x="1857676" y="927234"/>
                  <a:pt x="1848051" y="933651"/>
                </a:cubicBezTo>
                <a:cubicBezTo>
                  <a:pt x="1841634" y="943276"/>
                  <a:pt x="1838610" y="956395"/>
                  <a:pt x="1828800" y="962526"/>
                </a:cubicBezTo>
                <a:cubicBezTo>
                  <a:pt x="1811593" y="973281"/>
                  <a:pt x="1790299" y="975360"/>
                  <a:pt x="1771049" y="981777"/>
                </a:cubicBezTo>
                <a:cubicBezTo>
                  <a:pt x="1761424" y="984985"/>
                  <a:pt x="1752181" y="989734"/>
                  <a:pt x="1742173" y="991402"/>
                </a:cubicBezTo>
                <a:cubicBezTo>
                  <a:pt x="1655763" y="1005805"/>
                  <a:pt x="1703818" y="998873"/>
                  <a:pt x="1597794" y="1010653"/>
                </a:cubicBezTo>
                <a:cubicBezTo>
                  <a:pt x="1591377" y="1020278"/>
                  <a:pt x="1583717" y="1029182"/>
                  <a:pt x="1578544" y="1039529"/>
                </a:cubicBezTo>
                <a:cubicBezTo>
                  <a:pt x="1574007" y="1048604"/>
                  <a:pt x="1574546" y="1059962"/>
                  <a:pt x="1568918" y="1068404"/>
                </a:cubicBezTo>
                <a:cubicBezTo>
                  <a:pt x="1561367" y="1079730"/>
                  <a:pt x="1548756" y="1086823"/>
                  <a:pt x="1540042" y="1097280"/>
                </a:cubicBezTo>
                <a:cubicBezTo>
                  <a:pt x="1505561" y="1138658"/>
                  <a:pt x="1532872" y="1111621"/>
                  <a:pt x="1511167" y="1155032"/>
                </a:cubicBezTo>
                <a:cubicBezTo>
                  <a:pt x="1490529" y="1196307"/>
                  <a:pt x="1492843" y="1174465"/>
                  <a:pt x="1463040" y="1212783"/>
                </a:cubicBezTo>
                <a:cubicBezTo>
                  <a:pt x="1448836" y="1231046"/>
                  <a:pt x="1443790" y="1257701"/>
                  <a:pt x="1424539" y="1270535"/>
                </a:cubicBezTo>
                <a:cubicBezTo>
                  <a:pt x="1414914" y="1276952"/>
                  <a:pt x="1406011" y="1284612"/>
                  <a:pt x="1395664" y="1289785"/>
                </a:cubicBezTo>
                <a:cubicBezTo>
                  <a:pt x="1386589" y="1294323"/>
                  <a:pt x="1376114" y="1295414"/>
                  <a:pt x="1366788" y="1299411"/>
                </a:cubicBezTo>
                <a:cubicBezTo>
                  <a:pt x="1353600" y="1305063"/>
                  <a:pt x="1341121" y="1312244"/>
                  <a:pt x="1328287" y="1318661"/>
                </a:cubicBezTo>
                <a:cubicBezTo>
                  <a:pt x="1321870" y="1328286"/>
                  <a:pt x="1320159" y="1344359"/>
                  <a:pt x="1309036" y="1347537"/>
                </a:cubicBezTo>
                <a:cubicBezTo>
                  <a:pt x="1270786" y="1358466"/>
                  <a:pt x="1253155" y="1330157"/>
                  <a:pt x="1232034" y="1309036"/>
                </a:cubicBezTo>
                <a:cubicBezTo>
                  <a:pt x="1245491" y="1174466"/>
                  <a:pt x="1246898" y="1210471"/>
                  <a:pt x="1232034" y="1039529"/>
                </a:cubicBezTo>
                <a:cubicBezTo>
                  <a:pt x="1227871" y="991654"/>
                  <a:pt x="1226018" y="996815"/>
                  <a:pt x="1203158" y="962526"/>
                </a:cubicBezTo>
                <a:cubicBezTo>
                  <a:pt x="1178965" y="889946"/>
                  <a:pt x="1211601" y="979413"/>
                  <a:pt x="1174282" y="904775"/>
                </a:cubicBezTo>
                <a:cubicBezTo>
                  <a:pt x="1158625" y="873462"/>
                  <a:pt x="1172991" y="874607"/>
                  <a:pt x="1145407" y="847023"/>
                </a:cubicBezTo>
                <a:cubicBezTo>
                  <a:pt x="1137227" y="838843"/>
                  <a:pt x="1126156" y="834190"/>
                  <a:pt x="1116531" y="827773"/>
                </a:cubicBezTo>
                <a:cubicBezTo>
                  <a:pt x="1092339" y="755195"/>
                  <a:pt x="1127786" y="841841"/>
                  <a:pt x="1078030" y="779646"/>
                </a:cubicBezTo>
                <a:cubicBezTo>
                  <a:pt x="1024896" y="713229"/>
                  <a:pt x="1122286" y="786692"/>
                  <a:pt x="1039529" y="731520"/>
                </a:cubicBezTo>
                <a:cubicBezTo>
                  <a:pt x="1023728" y="684116"/>
                  <a:pt x="1041217" y="716884"/>
                  <a:pt x="1001028" y="683394"/>
                </a:cubicBezTo>
                <a:cubicBezTo>
                  <a:pt x="975120" y="661804"/>
                  <a:pt x="974005" y="648925"/>
                  <a:pt x="943276" y="635268"/>
                </a:cubicBezTo>
                <a:cubicBezTo>
                  <a:pt x="924733" y="627027"/>
                  <a:pt x="904775" y="622434"/>
                  <a:pt x="885525" y="616017"/>
                </a:cubicBezTo>
                <a:lnTo>
                  <a:pt x="856649" y="606392"/>
                </a:lnTo>
                <a:cubicBezTo>
                  <a:pt x="847024" y="603183"/>
                  <a:pt x="837781" y="598434"/>
                  <a:pt x="827773" y="596766"/>
                </a:cubicBezTo>
                <a:cubicBezTo>
                  <a:pt x="753884" y="584452"/>
                  <a:pt x="789158" y="590968"/>
                  <a:pt x="721895" y="577516"/>
                </a:cubicBezTo>
                <a:cubicBezTo>
                  <a:pt x="605446" y="589161"/>
                  <a:pt x="656234" y="576944"/>
                  <a:pt x="567891" y="606392"/>
                </a:cubicBezTo>
                <a:lnTo>
                  <a:pt x="539015" y="616017"/>
                </a:lnTo>
                <a:lnTo>
                  <a:pt x="510139" y="625642"/>
                </a:lnTo>
                <a:cubicBezTo>
                  <a:pt x="500514" y="632059"/>
                  <a:pt x="491611" y="639720"/>
                  <a:pt x="481264" y="644893"/>
                </a:cubicBezTo>
                <a:cubicBezTo>
                  <a:pt x="472189" y="649430"/>
                  <a:pt x="461257" y="649591"/>
                  <a:pt x="452388" y="654518"/>
                </a:cubicBezTo>
                <a:cubicBezTo>
                  <a:pt x="432163" y="665754"/>
                  <a:pt x="394636" y="693019"/>
                  <a:pt x="394636" y="693019"/>
                </a:cubicBezTo>
                <a:cubicBezTo>
                  <a:pt x="388219" y="702644"/>
                  <a:pt x="384419" y="714668"/>
                  <a:pt x="375386" y="721895"/>
                </a:cubicBezTo>
                <a:cubicBezTo>
                  <a:pt x="367463" y="728233"/>
                  <a:pt x="355585" y="726983"/>
                  <a:pt x="346510" y="731520"/>
                </a:cubicBezTo>
                <a:cubicBezTo>
                  <a:pt x="336163" y="736693"/>
                  <a:pt x="327259" y="744354"/>
                  <a:pt x="317634" y="750771"/>
                </a:cubicBezTo>
                <a:cubicBezTo>
                  <a:pt x="272716" y="818147"/>
                  <a:pt x="298383" y="795688"/>
                  <a:pt x="250257" y="827773"/>
                </a:cubicBezTo>
                <a:cubicBezTo>
                  <a:pt x="242428" y="851261"/>
                  <a:pt x="240042" y="866863"/>
                  <a:pt x="221381" y="885524"/>
                </a:cubicBezTo>
                <a:cubicBezTo>
                  <a:pt x="213201" y="893704"/>
                  <a:pt x="201393" y="897369"/>
                  <a:pt x="192506" y="904775"/>
                </a:cubicBezTo>
                <a:cubicBezTo>
                  <a:pt x="182049" y="913489"/>
                  <a:pt x="174375" y="925294"/>
                  <a:pt x="163630" y="933651"/>
                </a:cubicBezTo>
                <a:cubicBezTo>
                  <a:pt x="145367" y="947855"/>
                  <a:pt x="105878" y="972152"/>
                  <a:pt x="105878" y="972152"/>
                </a:cubicBezTo>
                <a:cubicBezTo>
                  <a:pt x="86628" y="968943"/>
                  <a:pt x="65583" y="971254"/>
                  <a:pt x="48127" y="962526"/>
                </a:cubicBezTo>
                <a:cubicBezTo>
                  <a:pt x="29735" y="953330"/>
                  <a:pt x="26844" y="919961"/>
                  <a:pt x="19251" y="904775"/>
                </a:cubicBezTo>
                <a:cubicBezTo>
                  <a:pt x="14078" y="894428"/>
                  <a:pt x="6417" y="885524"/>
                  <a:pt x="0" y="875899"/>
                </a:cubicBezTo>
                <a:cubicBezTo>
                  <a:pt x="3209" y="818147"/>
                  <a:pt x="2452" y="760038"/>
                  <a:pt x="9626" y="702644"/>
                </a:cubicBezTo>
                <a:cubicBezTo>
                  <a:pt x="12143" y="682509"/>
                  <a:pt x="24897" y="664791"/>
                  <a:pt x="28876" y="644893"/>
                </a:cubicBezTo>
                <a:cubicBezTo>
                  <a:pt x="35495" y="611799"/>
                  <a:pt x="39062" y="589993"/>
                  <a:pt x="48127" y="558265"/>
                </a:cubicBezTo>
                <a:cubicBezTo>
                  <a:pt x="75733" y="461646"/>
                  <a:pt x="37300" y="611199"/>
                  <a:pt x="67377" y="490889"/>
                </a:cubicBezTo>
                <a:cubicBezTo>
                  <a:pt x="70585" y="391428"/>
                  <a:pt x="71158" y="291846"/>
                  <a:pt x="77002" y="192505"/>
                </a:cubicBezTo>
                <a:cubicBezTo>
                  <a:pt x="77598" y="182377"/>
                  <a:pt x="81000" y="172072"/>
                  <a:pt x="86628" y="163630"/>
                </a:cubicBezTo>
                <a:cubicBezTo>
                  <a:pt x="103603" y="138168"/>
                  <a:pt x="86628" y="149192"/>
                  <a:pt x="96253" y="144379"/>
                </a:cubicBezTo>
                <a:close/>
              </a:path>
            </a:pathLst>
          </a:cu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5970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down)">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wipe(down)">
                                      <p:cBhvr>
                                        <p:cTn id="37" dur="500"/>
                                        <p:tgtEl>
                                          <p:spTgt spid="205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down)">
                                      <p:cBhvr>
                                        <p:cTn id="42" dur="580">
                                          <p:stCondLst>
                                            <p:cond delay="0"/>
                                          </p:stCondLst>
                                        </p:cTn>
                                        <p:tgtEl>
                                          <p:spTgt spid="58"/>
                                        </p:tgtEl>
                                      </p:cBhvr>
                                    </p:animEffect>
                                    <p:anim calcmode="lin" valueType="num">
                                      <p:cBhvr>
                                        <p:cTn id="43"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8" dur="26">
                                          <p:stCondLst>
                                            <p:cond delay="650"/>
                                          </p:stCondLst>
                                        </p:cTn>
                                        <p:tgtEl>
                                          <p:spTgt spid="58"/>
                                        </p:tgtEl>
                                      </p:cBhvr>
                                      <p:to x="100000" y="60000"/>
                                    </p:animScale>
                                    <p:animScale>
                                      <p:cBhvr>
                                        <p:cTn id="49" dur="166" decel="50000">
                                          <p:stCondLst>
                                            <p:cond delay="676"/>
                                          </p:stCondLst>
                                        </p:cTn>
                                        <p:tgtEl>
                                          <p:spTgt spid="58"/>
                                        </p:tgtEl>
                                      </p:cBhvr>
                                      <p:to x="100000" y="100000"/>
                                    </p:animScale>
                                    <p:animScale>
                                      <p:cBhvr>
                                        <p:cTn id="50" dur="26">
                                          <p:stCondLst>
                                            <p:cond delay="1312"/>
                                          </p:stCondLst>
                                        </p:cTn>
                                        <p:tgtEl>
                                          <p:spTgt spid="58"/>
                                        </p:tgtEl>
                                      </p:cBhvr>
                                      <p:to x="100000" y="80000"/>
                                    </p:animScale>
                                    <p:animScale>
                                      <p:cBhvr>
                                        <p:cTn id="51" dur="166" decel="50000">
                                          <p:stCondLst>
                                            <p:cond delay="1338"/>
                                          </p:stCondLst>
                                        </p:cTn>
                                        <p:tgtEl>
                                          <p:spTgt spid="58"/>
                                        </p:tgtEl>
                                      </p:cBhvr>
                                      <p:to x="100000" y="100000"/>
                                    </p:animScale>
                                    <p:animScale>
                                      <p:cBhvr>
                                        <p:cTn id="52" dur="26">
                                          <p:stCondLst>
                                            <p:cond delay="1642"/>
                                          </p:stCondLst>
                                        </p:cTn>
                                        <p:tgtEl>
                                          <p:spTgt spid="58"/>
                                        </p:tgtEl>
                                      </p:cBhvr>
                                      <p:to x="100000" y="90000"/>
                                    </p:animScale>
                                    <p:animScale>
                                      <p:cBhvr>
                                        <p:cTn id="53" dur="166" decel="50000">
                                          <p:stCondLst>
                                            <p:cond delay="1668"/>
                                          </p:stCondLst>
                                        </p:cTn>
                                        <p:tgtEl>
                                          <p:spTgt spid="58"/>
                                        </p:tgtEl>
                                      </p:cBhvr>
                                      <p:to x="100000" y="100000"/>
                                    </p:animScale>
                                    <p:animScale>
                                      <p:cBhvr>
                                        <p:cTn id="54" dur="26">
                                          <p:stCondLst>
                                            <p:cond delay="1808"/>
                                          </p:stCondLst>
                                        </p:cTn>
                                        <p:tgtEl>
                                          <p:spTgt spid="58"/>
                                        </p:tgtEl>
                                      </p:cBhvr>
                                      <p:to x="100000" y="95000"/>
                                    </p:animScale>
                                    <p:animScale>
                                      <p:cBhvr>
                                        <p:cTn id="55" dur="166" decel="50000">
                                          <p:stCondLst>
                                            <p:cond delay="1834"/>
                                          </p:stCondLst>
                                        </p:cTn>
                                        <p:tgtEl>
                                          <p:spTgt spid="58"/>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down)">
                                      <p:cBhvr>
                                        <p:cTn id="58" dur="580">
                                          <p:stCondLst>
                                            <p:cond delay="0"/>
                                          </p:stCondLst>
                                        </p:cTn>
                                        <p:tgtEl>
                                          <p:spTgt spid="59"/>
                                        </p:tgtEl>
                                      </p:cBhvr>
                                    </p:animEffect>
                                    <p:anim calcmode="lin" valueType="num">
                                      <p:cBhvr>
                                        <p:cTn id="59"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4" dur="26">
                                          <p:stCondLst>
                                            <p:cond delay="650"/>
                                          </p:stCondLst>
                                        </p:cTn>
                                        <p:tgtEl>
                                          <p:spTgt spid="59"/>
                                        </p:tgtEl>
                                      </p:cBhvr>
                                      <p:to x="100000" y="60000"/>
                                    </p:animScale>
                                    <p:animScale>
                                      <p:cBhvr>
                                        <p:cTn id="65" dur="166" decel="50000">
                                          <p:stCondLst>
                                            <p:cond delay="676"/>
                                          </p:stCondLst>
                                        </p:cTn>
                                        <p:tgtEl>
                                          <p:spTgt spid="59"/>
                                        </p:tgtEl>
                                      </p:cBhvr>
                                      <p:to x="100000" y="100000"/>
                                    </p:animScale>
                                    <p:animScale>
                                      <p:cBhvr>
                                        <p:cTn id="66" dur="26">
                                          <p:stCondLst>
                                            <p:cond delay="1312"/>
                                          </p:stCondLst>
                                        </p:cTn>
                                        <p:tgtEl>
                                          <p:spTgt spid="59"/>
                                        </p:tgtEl>
                                      </p:cBhvr>
                                      <p:to x="100000" y="80000"/>
                                    </p:animScale>
                                    <p:animScale>
                                      <p:cBhvr>
                                        <p:cTn id="67" dur="166" decel="50000">
                                          <p:stCondLst>
                                            <p:cond delay="1338"/>
                                          </p:stCondLst>
                                        </p:cTn>
                                        <p:tgtEl>
                                          <p:spTgt spid="59"/>
                                        </p:tgtEl>
                                      </p:cBhvr>
                                      <p:to x="100000" y="100000"/>
                                    </p:animScale>
                                    <p:animScale>
                                      <p:cBhvr>
                                        <p:cTn id="68" dur="26">
                                          <p:stCondLst>
                                            <p:cond delay="1642"/>
                                          </p:stCondLst>
                                        </p:cTn>
                                        <p:tgtEl>
                                          <p:spTgt spid="59"/>
                                        </p:tgtEl>
                                      </p:cBhvr>
                                      <p:to x="100000" y="90000"/>
                                    </p:animScale>
                                    <p:animScale>
                                      <p:cBhvr>
                                        <p:cTn id="69" dur="166" decel="50000">
                                          <p:stCondLst>
                                            <p:cond delay="1668"/>
                                          </p:stCondLst>
                                        </p:cTn>
                                        <p:tgtEl>
                                          <p:spTgt spid="59"/>
                                        </p:tgtEl>
                                      </p:cBhvr>
                                      <p:to x="100000" y="100000"/>
                                    </p:animScale>
                                    <p:animScale>
                                      <p:cBhvr>
                                        <p:cTn id="70" dur="26">
                                          <p:stCondLst>
                                            <p:cond delay="1808"/>
                                          </p:stCondLst>
                                        </p:cTn>
                                        <p:tgtEl>
                                          <p:spTgt spid="59"/>
                                        </p:tgtEl>
                                      </p:cBhvr>
                                      <p:to x="100000" y="95000"/>
                                    </p:animScale>
                                    <p:animScale>
                                      <p:cBhvr>
                                        <p:cTn id="71" dur="166" decel="50000">
                                          <p:stCondLst>
                                            <p:cond delay="1834"/>
                                          </p:stCondLst>
                                        </p:cTn>
                                        <p:tgtEl>
                                          <p:spTgt spid="59"/>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ipe(down)">
                                      <p:cBhvr>
                                        <p:cTn id="74" dur="580">
                                          <p:stCondLst>
                                            <p:cond delay="0"/>
                                          </p:stCondLst>
                                        </p:cTn>
                                        <p:tgtEl>
                                          <p:spTgt spid="60"/>
                                        </p:tgtEl>
                                      </p:cBhvr>
                                    </p:animEffect>
                                    <p:anim calcmode="lin" valueType="num">
                                      <p:cBhvr>
                                        <p:cTn id="75"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80" dur="26">
                                          <p:stCondLst>
                                            <p:cond delay="650"/>
                                          </p:stCondLst>
                                        </p:cTn>
                                        <p:tgtEl>
                                          <p:spTgt spid="60"/>
                                        </p:tgtEl>
                                      </p:cBhvr>
                                      <p:to x="100000" y="60000"/>
                                    </p:animScale>
                                    <p:animScale>
                                      <p:cBhvr>
                                        <p:cTn id="81" dur="166" decel="50000">
                                          <p:stCondLst>
                                            <p:cond delay="676"/>
                                          </p:stCondLst>
                                        </p:cTn>
                                        <p:tgtEl>
                                          <p:spTgt spid="60"/>
                                        </p:tgtEl>
                                      </p:cBhvr>
                                      <p:to x="100000" y="100000"/>
                                    </p:animScale>
                                    <p:animScale>
                                      <p:cBhvr>
                                        <p:cTn id="82" dur="26">
                                          <p:stCondLst>
                                            <p:cond delay="1312"/>
                                          </p:stCondLst>
                                        </p:cTn>
                                        <p:tgtEl>
                                          <p:spTgt spid="60"/>
                                        </p:tgtEl>
                                      </p:cBhvr>
                                      <p:to x="100000" y="80000"/>
                                    </p:animScale>
                                    <p:animScale>
                                      <p:cBhvr>
                                        <p:cTn id="83" dur="166" decel="50000">
                                          <p:stCondLst>
                                            <p:cond delay="1338"/>
                                          </p:stCondLst>
                                        </p:cTn>
                                        <p:tgtEl>
                                          <p:spTgt spid="60"/>
                                        </p:tgtEl>
                                      </p:cBhvr>
                                      <p:to x="100000" y="100000"/>
                                    </p:animScale>
                                    <p:animScale>
                                      <p:cBhvr>
                                        <p:cTn id="84" dur="26">
                                          <p:stCondLst>
                                            <p:cond delay="1642"/>
                                          </p:stCondLst>
                                        </p:cTn>
                                        <p:tgtEl>
                                          <p:spTgt spid="60"/>
                                        </p:tgtEl>
                                      </p:cBhvr>
                                      <p:to x="100000" y="90000"/>
                                    </p:animScale>
                                    <p:animScale>
                                      <p:cBhvr>
                                        <p:cTn id="85" dur="166" decel="50000">
                                          <p:stCondLst>
                                            <p:cond delay="1668"/>
                                          </p:stCondLst>
                                        </p:cTn>
                                        <p:tgtEl>
                                          <p:spTgt spid="60"/>
                                        </p:tgtEl>
                                      </p:cBhvr>
                                      <p:to x="100000" y="100000"/>
                                    </p:animScale>
                                    <p:animScale>
                                      <p:cBhvr>
                                        <p:cTn id="86" dur="26">
                                          <p:stCondLst>
                                            <p:cond delay="1808"/>
                                          </p:stCondLst>
                                        </p:cTn>
                                        <p:tgtEl>
                                          <p:spTgt spid="60"/>
                                        </p:tgtEl>
                                      </p:cBhvr>
                                      <p:to x="100000" y="95000"/>
                                    </p:animScale>
                                    <p:animScale>
                                      <p:cBhvr>
                                        <p:cTn id="87" dur="166" decel="50000">
                                          <p:stCondLst>
                                            <p:cond delay="1834"/>
                                          </p:stCondLst>
                                        </p:cTn>
                                        <p:tgtEl>
                                          <p:spTgt spid="60"/>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wipe(down)">
                                      <p:cBhvr>
                                        <p:cTn id="90" dur="580">
                                          <p:stCondLst>
                                            <p:cond delay="0"/>
                                          </p:stCondLst>
                                        </p:cTn>
                                        <p:tgtEl>
                                          <p:spTgt spid="61"/>
                                        </p:tgtEl>
                                      </p:cBhvr>
                                    </p:animEffect>
                                    <p:anim calcmode="lin" valueType="num">
                                      <p:cBhvr>
                                        <p:cTn id="91"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6" dur="26">
                                          <p:stCondLst>
                                            <p:cond delay="650"/>
                                          </p:stCondLst>
                                        </p:cTn>
                                        <p:tgtEl>
                                          <p:spTgt spid="61"/>
                                        </p:tgtEl>
                                      </p:cBhvr>
                                      <p:to x="100000" y="60000"/>
                                    </p:animScale>
                                    <p:animScale>
                                      <p:cBhvr>
                                        <p:cTn id="97" dur="166" decel="50000">
                                          <p:stCondLst>
                                            <p:cond delay="676"/>
                                          </p:stCondLst>
                                        </p:cTn>
                                        <p:tgtEl>
                                          <p:spTgt spid="61"/>
                                        </p:tgtEl>
                                      </p:cBhvr>
                                      <p:to x="100000" y="100000"/>
                                    </p:animScale>
                                    <p:animScale>
                                      <p:cBhvr>
                                        <p:cTn id="98" dur="26">
                                          <p:stCondLst>
                                            <p:cond delay="1312"/>
                                          </p:stCondLst>
                                        </p:cTn>
                                        <p:tgtEl>
                                          <p:spTgt spid="61"/>
                                        </p:tgtEl>
                                      </p:cBhvr>
                                      <p:to x="100000" y="80000"/>
                                    </p:animScale>
                                    <p:animScale>
                                      <p:cBhvr>
                                        <p:cTn id="99" dur="166" decel="50000">
                                          <p:stCondLst>
                                            <p:cond delay="1338"/>
                                          </p:stCondLst>
                                        </p:cTn>
                                        <p:tgtEl>
                                          <p:spTgt spid="61"/>
                                        </p:tgtEl>
                                      </p:cBhvr>
                                      <p:to x="100000" y="100000"/>
                                    </p:animScale>
                                    <p:animScale>
                                      <p:cBhvr>
                                        <p:cTn id="100" dur="26">
                                          <p:stCondLst>
                                            <p:cond delay="1642"/>
                                          </p:stCondLst>
                                        </p:cTn>
                                        <p:tgtEl>
                                          <p:spTgt spid="61"/>
                                        </p:tgtEl>
                                      </p:cBhvr>
                                      <p:to x="100000" y="90000"/>
                                    </p:animScale>
                                    <p:animScale>
                                      <p:cBhvr>
                                        <p:cTn id="101" dur="166" decel="50000">
                                          <p:stCondLst>
                                            <p:cond delay="1668"/>
                                          </p:stCondLst>
                                        </p:cTn>
                                        <p:tgtEl>
                                          <p:spTgt spid="61"/>
                                        </p:tgtEl>
                                      </p:cBhvr>
                                      <p:to x="100000" y="100000"/>
                                    </p:animScale>
                                    <p:animScale>
                                      <p:cBhvr>
                                        <p:cTn id="102" dur="26">
                                          <p:stCondLst>
                                            <p:cond delay="1808"/>
                                          </p:stCondLst>
                                        </p:cTn>
                                        <p:tgtEl>
                                          <p:spTgt spid="61"/>
                                        </p:tgtEl>
                                      </p:cBhvr>
                                      <p:to x="100000" y="95000"/>
                                    </p:animScale>
                                    <p:animScale>
                                      <p:cBhvr>
                                        <p:cTn id="103" dur="166" decel="50000">
                                          <p:stCondLst>
                                            <p:cond delay="1834"/>
                                          </p:stCondLst>
                                        </p:cTn>
                                        <p:tgtEl>
                                          <p:spTgt spid="61"/>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down)">
                                      <p:cBhvr>
                                        <p:cTn id="106" dur="580">
                                          <p:stCondLst>
                                            <p:cond delay="0"/>
                                          </p:stCondLst>
                                        </p:cTn>
                                        <p:tgtEl>
                                          <p:spTgt spid="62"/>
                                        </p:tgtEl>
                                      </p:cBhvr>
                                    </p:animEffect>
                                    <p:anim calcmode="lin" valueType="num">
                                      <p:cBhvr>
                                        <p:cTn id="107"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12" dur="26">
                                          <p:stCondLst>
                                            <p:cond delay="650"/>
                                          </p:stCondLst>
                                        </p:cTn>
                                        <p:tgtEl>
                                          <p:spTgt spid="62"/>
                                        </p:tgtEl>
                                      </p:cBhvr>
                                      <p:to x="100000" y="60000"/>
                                    </p:animScale>
                                    <p:animScale>
                                      <p:cBhvr>
                                        <p:cTn id="113" dur="166" decel="50000">
                                          <p:stCondLst>
                                            <p:cond delay="676"/>
                                          </p:stCondLst>
                                        </p:cTn>
                                        <p:tgtEl>
                                          <p:spTgt spid="62"/>
                                        </p:tgtEl>
                                      </p:cBhvr>
                                      <p:to x="100000" y="100000"/>
                                    </p:animScale>
                                    <p:animScale>
                                      <p:cBhvr>
                                        <p:cTn id="114" dur="26">
                                          <p:stCondLst>
                                            <p:cond delay="1312"/>
                                          </p:stCondLst>
                                        </p:cTn>
                                        <p:tgtEl>
                                          <p:spTgt spid="62"/>
                                        </p:tgtEl>
                                      </p:cBhvr>
                                      <p:to x="100000" y="80000"/>
                                    </p:animScale>
                                    <p:animScale>
                                      <p:cBhvr>
                                        <p:cTn id="115" dur="166" decel="50000">
                                          <p:stCondLst>
                                            <p:cond delay="1338"/>
                                          </p:stCondLst>
                                        </p:cTn>
                                        <p:tgtEl>
                                          <p:spTgt spid="62"/>
                                        </p:tgtEl>
                                      </p:cBhvr>
                                      <p:to x="100000" y="100000"/>
                                    </p:animScale>
                                    <p:animScale>
                                      <p:cBhvr>
                                        <p:cTn id="116" dur="26">
                                          <p:stCondLst>
                                            <p:cond delay="1642"/>
                                          </p:stCondLst>
                                        </p:cTn>
                                        <p:tgtEl>
                                          <p:spTgt spid="62"/>
                                        </p:tgtEl>
                                      </p:cBhvr>
                                      <p:to x="100000" y="90000"/>
                                    </p:animScale>
                                    <p:animScale>
                                      <p:cBhvr>
                                        <p:cTn id="117" dur="166" decel="50000">
                                          <p:stCondLst>
                                            <p:cond delay="1668"/>
                                          </p:stCondLst>
                                        </p:cTn>
                                        <p:tgtEl>
                                          <p:spTgt spid="62"/>
                                        </p:tgtEl>
                                      </p:cBhvr>
                                      <p:to x="100000" y="100000"/>
                                    </p:animScale>
                                    <p:animScale>
                                      <p:cBhvr>
                                        <p:cTn id="118" dur="26">
                                          <p:stCondLst>
                                            <p:cond delay="1808"/>
                                          </p:stCondLst>
                                        </p:cTn>
                                        <p:tgtEl>
                                          <p:spTgt spid="62"/>
                                        </p:tgtEl>
                                      </p:cBhvr>
                                      <p:to x="100000" y="95000"/>
                                    </p:animScale>
                                    <p:animScale>
                                      <p:cBhvr>
                                        <p:cTn id="119" dur="166" decel="50000">
                                          <p:stCondLst>
                                            <p:cond delay="1834"/>
                                          </p:stCondLst>
                                        </p:cTn>
                                        <p:tgtEl>
                                          <p:spTgt spid="62"/>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down)">
                                      <p:cBhvr>
                                        <p:cTn id="122" dur="580">
                                          <p:stCondLst>
                                            <p:cond delay="0"/>
                                          </p:stCondLst>
                                        </p:cTn>
                                        <p:tgtEl>
                                          <p:spTgt spid="63"/>
                                        </p:tgtEl>
                                      </p:cBhvr>
                                    </p:animEffect>
                                    <p:anim calcmode="lin" valueType="num">
                                      <p:cBhvr>
                                        <p:cTn id="12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28" dur="26">
                                          <p:stCondLst>
                                            <p:cond delay="650"/>
                                          </p:stCondLst>
                                        </p:cTn>
                                        <p:tgtEl>
                                          <p:spTgt spid="63"/>
                                        </p:tgtEl>
                                      </p:cBhvr>
                                      <p:to x="100000" y="60000"/>
                                    </p:animScale>
                                    <p:animScale>
                                      <p:cBhvr>
                                        <p:cTn id="129" dur="166" decel="50000">
                                          <p:stCondLst>
                                            <p:cond delay="676"/>
                                          </p:stCondLst>
                                        </p:cTn>
                                        <p:tgtEl>
                                          <p:spTgt spid="63"/>
                                        </p:tgtEl>
                                      </p:cBhvr>
                                      <p:to x="100000" y="100000"/>
                                    </p:animScale>
                                    <p:animScale>
                                      <p:cBhvr>
                                        <p:cTn id="130" dur="26">
                                          <p:stCondLst>
                                            <p:cond delay="1312"/>
                                          </p:stCondLst>
                                        </p:cTn>
                                        <p:tgtEl>
                                          <p:spTgt spid="63"/>
                                        </p:tgtEl>
                                      </p:cBhvr>
                                      <p:to x="100000" y="80000"/>
                                    </p:animScale>
                                    <p:animScale>
                                      <p:cBhvr>
                                        <p:cTn id="131" dur="166" decel="50000">
                                          <p:stCondLst>
                                            <p:cond delay="1338"/>
                                          </p:stCondLst>
                                        </p:cTn>
                                        <p:tgtEl>
                                          <p:spTgt spid="63"/>
                                        </p:tgtEl>
                                      </p:cBhvr>
                                      <p:to x="100000" y="100000"/>
                                    </p:animScale>
                                    <p:animScale>
                                      <p:cBhvr>
                                        <p:cTn id="132" dur="26">
                                          <p:stCondLst>
                                            <p:cond delay="1642"/>
                                          </p:stCondLst>
                                        </p:cTn>
                                        <p:tgtEl>
                                          <p:spTgt spid="63"/>
                                        </p:tgtEl>
                                      </p:cBhvr>
                                      <p:to x="100000" y="90000"/>
                                    </p:animScale>
                                    <p:animScale>
                                      <p:cBhvr>
                                        <p:cTn id="133" dur="166" decel="50000">
                                          <p:stCondLst>
                                            <p:cond delay="1668"/>
                                          </p:stCondLst>
                                        </p:cTn>
                                        <p:tgtEl>
                                          <p:spTgt spid="63"/>
                                        </p:tgtEl>
                                      </p:cBhvr>
                                      <p:to x="100000" y="100000"/>
                                    </p:animScale>
                                    <p:animScale>
                                      <p:cBhvr>
                                        <p:cTn id="134" dur="26">
                                          <p:stCondLst>
                                            <p:cond delay="1808"/>
                                          </p:stCondLst>
                                        </p:cTn>
                                        <p:tgtEl>
                                          <p:spTgt spid="63"/>
                                        </p:tgtEl>
                                      </p:cBhvr>
                                      <p:to x="100000" y="95000"/>
                                    </p:animScale>
                                    <p:animScale>
                                      <p:cBhvr>
                                        <p:cTn id="135"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8"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0232" y="131453"/>
            <a:ext cx="2343911" cy="369332"/>
          </a:xfrm>
          <a:prstGeom prst="rect">
            <a:avLst/>
          </a:prstGeom>
          <a:noFill/>
        </p:spPr>
        <p:txBody>
          <a:bodyPr wrap="none" rtlCol="0">
            <a:spAutoFit/>
          </a:bodyPr>
          <a:lstStyle/>
          <a:p>
            <a:r>
              <a:rPr lang="fa-IR" dirty="0" smtClean="0">
                <a:solidFill>
                  <a:schemeClr val="bg1"/>
                </a:solidFill>
                <a:cs typeface="2  Farnaz" pitchFamily="2" charset="-78"/>
              </a:rPr>
              <a:t>فصل دوم : آسیب شناسی</a:t>
            </a:r>
            <a:endParaRPr lang="en-US" dirty="0">
              <a:solidFill>
                <a:schemeClr val="bg1"/>
              </a:solidFill>
              <a:cs typeface="2  Farnaz" pitchFamily="2" charset="-78"/>
            </a:endParaRPr>
          </a:p>
        </p:txBody>
      </p:sp>
      <p:sp>
        <p:nvSpPr>
          <p:cNvPr id="6" name="Rectangle 5"/>
          <p:cNvSpPr/>
          <p:nvPr/>
        </p:nvSpPr>
        <p:spPr>
          <a:xfrm>
            <a:off x="5580112" y="763454"/>
            <a:ext cx="2629246" cy="369332"/>
          </a:xfrm>
          <a:prstGeom prst="rect">
            <a:avLst/>
          </a:prstGeom>
        </p:spPr>
        <p:txBody>
          <a:bodyPr wrap="none">
            <a:spAutoFit/>
          </a:bodyPr>
          <a:lstStyle/>
          <a:p>
            <a:r>
              <a:rPr lang="fa-IR" dirty="0" smtClean="0">
                <a:solidFill>
                  <a:schemeClr val="bg1"/>
                </a:solidFill>
                <a:cs typeface="2  Farnaz" panose="00000400000000000000" pitchFamily="2" charset="-78"/>
              </a:rPr>
              <a:t>بررسی عوامل مخل خارجی بنا:</a:t>
            </a:r>
            <a:endParaRPr lang="fa-IR" dirty="0">
              <a:solidFill>
                <a:schemeClr val="bg1"/>
              </a:solidFill>
              <a:cs typeface="2  Farnaz" panose="00000400000000000000" pitchFamily="2" charset="-78"/>
            </a:endParaRPr>
          </a:p>
        </p:txBody>
      </p:sp>
      <p:graphicFrame>
        <p:nvGraphicFramePr>
          <p:cNvPr id="40" name="Diagram 39"/>
          <p:cNvGraphicFramePr/>
          <p:nvPr>
            <p:extLst>
              <p:ext uri="{D42A27DB-BD31-4B8C-83A1-F6EECF244321}">
                <p14:modId xmlns:p14="http://schemas.microsoft.com/office/powerpoint/2010/main" val="2021240738"/>
              </p:ext>
            </p:extLst>
          </p:nvPr>
        </p:nvGraphicFramePr>
        <p:xfrm>
          <a:off x="1835696" y="169553"/>
          <a:ext cx="3456384" cy="169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Picture 5" descr="D:\دانشگاه\project\ابراهیمی (مرمت)1 سال 92\Picture1.png"/>
          <p:cNvPicPr>
            <a:picLocks noChangeAspect="1" noChangeArrowheads="1"/>
          </p:cNvPicPr>
          <p:nvPr/>
        </p:nvPicPr>
        <p:blipFill rotWithShape="1">
          <a:blip r:embed="rId8">
            <a:extLst>
              <a:ext uri="{28A0092B-C50C-407E-A947-70E740481C1C}">
                <a14:useLocalDpi xmlns:a14="http://schemas.microsoft.com/office/drawing/2010/main" val="0"/>
              </a:ext>
            </a:extLst>
          </a:blip>
          <a:srcRect l="22093" t="8861" r="30685" b="30237"/>
          <a:stretch/>
        </p:blipFill>
        <p:spPr bwMode="auto">
          <a:xfrm>
            <a:off x="1763688" y="2283718"/>
            <a:ext cx="2581335" cy="2304256"/>
          </a:xfrm>
          <a:prstGeom prst="rect">
            <a:avLst/>
          </a:prstGeom>
          <a:ln w="28575" cap="sq">
            <a:solidFill>
              <a:srgbClr val="FFFF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203848" y="3219823"/>
            <a:ext cx="2880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Turn Arrow 6"/>
          <p:cNvSpPr/>
          <p:nvPr/>
        </p:nvSpPr>
        <p:spPr>
          <a:xfrm>
            <a:off x="3347864" y="2043889"/>
            <a:ext cx="1440159" cy="1175934"/>
          </a:xfrm>
          <a:prstGeom prst="uturnArrow">
            <a:avLst>
              <a:gd name="adj1" fmla="val 3554"/>
              <a:gd name="adj2" fmla="val 8937"/>
              <a:gd name="adj3" fmla="val 8800"/>
              <a:gd name="adj4" fmla="val 50000"/>
              <a:gd name="adj5" fmla="val 253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4386928" y="2359730"/>
            <a:ext cx="833144"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a-IR" sz="1200" dirty="0" smtClean="0">
                <a:solidFill>
                  <a:schemeClr val="bg1"/>
                </a:solidFill>
                <a:cs typeface="2  Farnaz" pitchFamily="2" charset="-78"/>
              </a:rPr>
              <a:t>ستون قرار گرفت در کنار ورودی از داخل حیاط به مسجد</a:t>
            </a:r>
            <a:endParaRPr lang="en-US" sz="1200" dirty="0">
              <a:solidFill>
                <a:schemeClr val="bg1"/>
              </a:solidFill>
              <a:cs typeface="2  Farnaz" pitchFamily="2" charset="-78"/>
            </a:endParaRPr>
          </a:p>
        </p:txBody>
      </p:sp>
      <p:sp>
        <p:nvSpPr>
          <p:cNvPr id="55" name="Right Arrow Callout 54"/>
          <p:cNvSpPr/>
          <p:nvPr/>
        </p:nvSpPr>
        <p:spPr>
          <a:xfrm>
            <a:off x="4386928" y="3560059"/>
            <a:ext cx="1553224" cy="730590"/>
          </a:xfrm>
          <a:prstGeom prst="rightArrowCallout">
            <a:avLst>
              <a:gd name="adj1" fmla="val 11513"/>
              <a:gd name="adj2" fmla="val 13761"/>
              <a:gd name="adj3" fmla="val 19006"/>
              <a:gd name="adj4" fmla="val 5471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1200" dirty="0" smtClean="0">
                <a:cs typeface="2  Farnaz" pitchFamily="2" charset="-78"/>
              </a:rPr>
              <a:t>مشاهده می کنید</a:t>
            </a:r>
            <a:endParaRPr lang="en-US" sz="1200" dirty="0">
              <a:cs typeface="2  Farnaz" pitchFamily="2" charset="-78"/>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59934" y="3075806"/>
            <a:ext cx="2415636" cy="1811727"/>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p:cNvSpPr/>
          <p:nvPr/>
        </p:nvSpPr>
        <p:spPr>
          <a:xfrm>
            <a:off x="5795679" y="1132787"/>
            <a:ext cx="1729106" cy="495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lvl="0" algn="ctr" rtl="1"/>
            <a:r>
              <a:rPr lang="fa-IR" sz="1200" dirty="0">
                <a:ln/>
                <a:latin typeface="Arial" pitchFamily="34" charset="0"/>
                <a:cs typeface="2  Farnaz" pitchFamily="2" charset="-78"/>
              </a:rPr>
              <a:t>رطوبت بالا رونده</a:t>
            </a:r>
            <a:endParaRPr lang="fa-IR" sz="1200" dirty="0">
              <a:cs typeface="2  Farnaz" pitchFamily="2" charset="-78"/>
            </a:endParaRPr>
          </a:p>
        </p:txBody>
      </p:sp>
      <p:sp>
        <p:nvSpPr>
          <p:cNvPr id="59" name="Rounded Rectangle 58"/>
          <p:cNvSpPr/>
          <p:nvPr/>
        </p:nvSpPr>
        <p:spPr>
          <a:xfrm>
            <a:off x="5812667" y="2427734"/>
            <a:ext cx="1721646" cy="51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تخریب تدریجی ستون و آسیب به بنا</a:t>
            </a:r>
            <a:endParaRPr lang="fa-IR" sz="1400" dirty="0">
              <a:cs typeface="2  Farnaz" pitchFamily="2" charset="-78"/>
            </a:endParaRPr>
          </a:p>
        </p:txBody>
      </p:sp>
      <p:sp>
        <p:nvSpPr>
          <p:cNvPr id="60" name="Rounded Rectangle 59"/>
          <p:cNvSpPr/>
          <p:nvPr/>
        </p:nvSpPr>
        <p:spPr>
          <a:xfrm>
            <a:off x="5815760" y="1674671"/>
            <a:ext cx="1709026" cy="685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400" dirty="0" smtClean="0">
                <a:cs typeface="2  Farnaz" pitchFamily="2" charset="-78"/>
              </a:rPr>
              <a:t>عدم کنترل آبهای زیرزمینی</a:t>
            </a:r>
            <a:endParaRPr lang="fa-IR" sz="1400" dirty="0">
              <a:cs typeface="2  Farnaz" pitchFamily="2" charset="-78"/>
            </a:endParaRPr>
          </a:p>
        </p:txBody>
      </p:sp>
      <p:sp>
        <p:nvSpPr>
          <p:cNvPr id="61" name="Rounded Rectangle 60"/>
          <p:cNvSpPr/>
          <p:nvPr/>
        </p:nvSpPr>
        <p:spPr>
          <a:xfrm>
            <a:off x="7583510" y="2427734"/>
            <a:ext cx="824480" cy="511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عارضه</a:t>
            </a:r>
            <a:endParaRPr lang="en-US" sz="16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2" name="Rounded Rectangle 61"/>
          <p:cNvSpPr/>
          <p:nvPr/>
        </p:nvSpPr>
        <p:spPr>
          <a:xfrm>
            <a:off x="7583510" y="1132787"/>
            <a:ext cx="824480" cy="49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عامل </a:t>
            </a:r>
            <a:r>
              <a:rPr lang="fa-IR"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rPr>
              <a:t>مخل</a:t>
            </a:r>
            <a:endParaRPr lang="en-US" sz="1200" spc="50" dirty="0">
              <a:ln w="11430"/>
              <a:gradFill>
                <a:gsLst>
                  <a:gs pos="25000">
                    <a:schemeClr val="accent2">
                      <a:satMod val="155000"/>
                    </a:schemeClr>
                  </a:gs>
                  <a:gs pos="100000">
                    <a:schemeClr val="accent2">
                      <a:shade val="45000"/>
                      <a:satMod val="165000"/>
                    </a:schemeClr>
                  </a:gs>
                </a:gsLst>
                <a:lin ang="5400000"/>
              </a:gradFill>
              <a:cs typeface="2  Farnaz" pitchFamily="2" charset="-78"/>
            </a:endParaRPr>
          </a:p>
        </p:txBody>
      </p:sp>
      <p:sp>
        <p:nvSpPr>
          <p:cNvPr id="63" name="Rounded Rectangle 62"/>
          <p:cNvSpPr/>
          <p:nvPr/>
        </p:nvSpPr>
        <p:spPr>
          <a:xfrm>
            <a:off x="7583510" y="1674671"/>
            <a:ext cx="824480" cy="685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r" defTabSz="914400" rtl="1" eaLnBrk="1" latinLnBrk="0" hangingPunct="1">
              <a:defRPr kern="1200">
                <a:solidFill>
                  <a:schemeClr val="dk1"/>
                </a:solidFill>
                <a:latin typeface="+mn-lt"/>
                <a:ea typeface="+mn-ea"/>
                <a:cs typeface="+mn-cs"/>
              </a:defRPr>
            </a:lvl6pPr>
            <a:lvl7pPr marL="2743200" algn="r" defTabSz="914400" rtl="1" eaLnBrk="1" latinLnBrk="0" hangingPunct="1">
              <a:defRPr kern="1200">
                <a:solidFill>
                  <a:schemeClr val="dk1"/>
                </a:solidFill>
                <a:latin typeface="+mn-lt"/>
                <a:ea typeface="+mn-ea"/>
                <a:cs typeface="+mn-cs"/>
              </a:defRPr>
            </a:lvl7pPr>
            <a:lvl8pPr marL="3200400" algn="r" defTabSz="914400" rtl="1" eaLnBrk="1" latinLnBrk="0" hangingPunct="1">
              <a:defRPr kern="1200">
                <a:solidFill>
                  <a:schemeClr val="dk1"/>
                </a:solidFill>
                <a:latin typeface="+mn-lt"/>
                <a:ea typeface="+mn-ea"/>
                <a:cs typeface="+mn-cs"/>
              </a:defRPr>
            </a:lvl8pPr>
            <a:lvl9pPr marL="3657600" algn="r" defTabSz="914400" rtl="1" eaLnBrk="1" latinLnBrk="0" hangingPunct="1">
              <a:defRPr kern="1200">
                <a:solidFill>
                  <a:schemeClr val="dk1"/>
                </a:solidFill>
                <a:latin typeface="+mn-lt"/>
                <a:ea typeface="+mn-ea"/>
                <a:cs typeface="+mn-cs"/>
              </a:defRPr>
            </a:lvl9pPr>
          </a:lstStyle>
          <a:p>
            <a:pPr algn="ctr">
              <a:defRPr/>
            </a:pPr>
            <a:r>
              <a:rPr lang="fa-I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rPr>
              <a:t>عدم تعادل</a:t>
            </a:r>
            <a:endParaRPr 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Farnaz" pitchFamily="2" charset="-78"/>
            </a:endParaRPr>
          </a:p>
        </p:txBody>
      </p:sp>
      <p:sp>
        <p:nvSpPr>
          <p:cNvPr id="3" name="Oval 2"/>
          <p:cNvSpPr/>
          <p:nvPr/>
        </p:nvSpPr>
        <p:spPr>
          <a:xfrm>
            <a:off x="6444208" y="3219823"/>
            <a:ext cx="1296144" cy="144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4080794">
            <a:off x="7864223" y="3372252"/>
            <a:ext cx="85093" cy="4116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8483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par>
                                <p:cTn id="27" presetID="22" presetClass="entr" presetSubtype="8" fill="hold" nodeType="with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1)">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down)">
                                      <p:cBhvr>
                                        <p:cTn id="45" dur="580">
                                          <p:stCondLst>
                                            <p:cond delay="0"/>
                                          </p:stCondLst>
                                        </p:cTn>
                                        <p:tgtEl>
                                          <p:spTgt spid="58"/>
                                        </p:tgtEl>
                                      </p:cBhvr>
                                    </p:animEffect>
                                    <p:anim calcmode="lin" valueType="num">
                                      <p:cBhvr>
                                        <p:cTn id="46"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1" dur="26">
                                          <p:stCondLst>
                                            <p:cond delay="650"/>
                                          </p:stCondLst>
                                        </p:cTn>
                                        <p:tgtEl>
                                          <p:spTgt spid="58"/>
                                        </p:tgtEl>
                                      </p:cBhvr>
                                      <p:to x="100000" y="60000"/>
                                    </p:animScale>
                                    <p:animScale>
                                      <p:cBhvr>
                                        <p:cTn id="52" dur="166" decel="50000">
                                          <p:stCondLst>
                                            <p:cond delay="676"/>
                                          </p:stCondLst>
                                        </p:cTn>
                                        <p:tgtEl>
                                          <p:spTgt spid="58"/>
                                        </p:tgtEl>
                                      </p:cBhvr>
                                      <p:to x="100000" y="100000"/>
                                    </p:animScale>
                                    <p:animScale>
                                      <p:cBhvr>
                                        <p:cTn id="53" dur="26">
                                          <p:stCondLst>
                                            <p:cond delay="1312"/>
                                          </p:stCondLst>
                                        </p:cTn>
                                        <p:tgtEl>
                                          <p:spTgt spid="58"/>
                                        </p:tgtEl>
                                      </p:cBhvr>
                                      <p:to x="100000" y="80000"/>
                                    </p:animScale>
                                    <p:animScale>
                                      <p:cBhvr>
                                        <p:cTn id="54" dur="166" decel="50000">
                                          <p:stCondLst>
                                            <p:cond delay="1338"/>
                                          </p:stCondLst>
                                        </p:cTn>
                                        <p:tgtEl>
                                          <p:spTgt spid="58"/>
                                        </p:tgtEl>
                                      </p:cBhvr>
                                      <p:to x="100000" y="100000"/>
                                    </p:animScale>
                                    <p:animScale>
                                      <p:cBhvr>
                                        <p:cTn id="55" dur="26">
                                          <p:stCondLst>
                                            <p:cond delay="1642"/>
                                          </p:stCondLst>
                                        </p:cTn>
                                        <p:tgtEl>
                                          <p:spTgt spid="58"/>
                                        </p:tgtEl>
                                      </p:cBhvr>
                                      <p:to x="100000" y="90000"/>
                                    </p:animScale>
                                    <p:animScale>
                                      <p:cBhvr>
                                        <p:cTn id="56" dur="166" decel="50000">
                                          <p:stCondLst>
                                            <p:cond delay="1668"/>
                                          </p:stCondLst>
                                        </p:cTn>
                                        <p:tgtEl>
                                          <p:spTgt spid="58"/>
                                        </p:tgtEl>
                                      </p:cBhvr>
                                      <p:to x="100000" y="100000"/>
                                    </p:animScale>
                                    <p:animScale>
                                      <p:cBhvr>
                                        <p:cTn id="57" dur="26">
                                          <p:stCondLst>
                                            <p:cond delay="1808"/>
                                          </p:stCondLst>
                                        </p:cTn>
                                        <p:tgtEl>
                                          <p:spTgt spid="58"/>
                                        </p:tgtEl>
                                      </p:cBhvr>
                                      <p:to x="100000" y="95000"/>
                                    </p:animScale>
                                    <p:animScale>
                                      <p:cBhvr>
                                        <p:cTn id="58" dur="166" decel="50000">
                                          <p:stCondLst>
                                            <p:cond delay="1834"/>
                                          </p:stCondLst>
                                        </p:cTn>
                                        <p:tgtEl>
                                          <p:spTgt spid="58"/>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down)">
                                      <p:cBhvr>
                                        <p:cTn id="61" dur="580">
                                          <p:stCondLst>
                                            <p:cond delay="0"/>
                                          </p:stCondLst>
                                        </p:cTn>
                                        <p:tgtEl>
                                          <p:spTgt spid="59"/>
                                        </p:tgtEl>
                                      </p:cBhvr>
                                    </p:animEffect>
                                    <p:anim calcmode="lin" valueType="num">
                                      <p:cBhvr>
                                        <p:cTn id="62"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67" dur="26">
                                          <p:stCondLst>
                                            <p:cond delay="650"/>
                                          </p:stCondLst>
                                        </p:cTn>
                                        <p:tgtEl>
                                          <p:spTgt spid="59"/>
                                        </p:tgtEl>
                                      </p:cBhvr>
                                      <p:to x="100000" y="60000"/>
                                    </p:animScale>
                                    <p:animScale>
                                      <p:cBhvr>
                                        <p:cTn id="68" dur="166" decel="50000">
                                          <p:stCondLst>
                                            <p:cond delay="676"/>
                                          </p:stCondLst>
                                        </p:cTn>
                                        <p:tgtEl>
                                          <p:spTgt spid="59"/>
                                        </p:tgtEl>
                                      </p:cBhvr>
                                      <p:to x="100000" y="100000"/>
                                    </p:animScale>
                                    <p:animScale>
                                      <p:cBhvr>
                                        <p:cTn id="69" dur="26">
                                          <p:stCondLst>
                                            <p:cond delay="1312"/>
                                          </p:stCondLst>
                                        </p:cTn>
                                        <p:tgtEl>
                                          <p:spTgt spid="59"/>
                                        </p:tgtEl>
                                      </p:cBhvr>
                                      <p:to x="100000" y="80000"/>
                                    </p:animScale>
                                    <p:animScale>
                                      <p:cBhvr>
                                        <p:cTn id="70" dur="166" decel="50000">
                                          <p:stCondLst>
                                            <p:cond delay="1338"/>
                                          </p:stCondLst>
                                        </p:cTn>
                                        <p:tgtEl>
                                          <p:spTgt spid="59"/>
                                        </p:tgtEl>
                                      </p:cBhvr>
                                      <p:to x="100000" y="100000"/>
                                    </p:animScale>
                                    <p:animScale>
                                      <p:cBhvr>
                                        <p:cTn id="71" dur="26">
                                          <p:stCondLst>
                                            <p:cond delay="1642"/>
                                          </p:stCondLst>
                                        </p:cTn>
                                        <p:tgtEl>
                                          <p:spTgt spid="59"/>
                                        </p:tgtEl>
                                      </p:cBhvr>
                                      <p:to x="100000" y="90000"/>
                                    </p:animScale>
                                    <p:animScale>
                                      <p:cBhvr>
                                        <p:cTn id="72" dur="166" decel="50000">
                                          <p:stCondLst>
                                            <p:cond delay="1668"/>
                                          </p:stCondLst>
                                        </p:cTn>
                                        <p:tgtEl>
                                          <p:spTgt spid="59"/>
                                        </p:tgtEl>
                                      </p:cBhvr>
                                      <p:to x="100000" y="100000"/>
                                    </p:animScale>
                                    <p:animScale>
                                      <p:cBhvr>
                                        <p:cTn id="73" dur="26">
                                          <p:stCondLst>
                                            <p:cond delay="1808"/>
                                          </p:stCondLst>
                                        </p:cTn>
                                        <p:tgtEl>
                                          <p:spTgt spid="59"/>
                                        </p:tgtEl>
                                      </p:cBhvr>
                                      <p:to x="100000" y="95000"/>
                                    </p:animScale>
                                    <p:animScale>
                                      <p:cBhvr>
                                        <p:cTn id="74" dur="166" decel="50000">
                                          <p:stCondLst>
                                            <p:cond delay="1834"/>
                                          </p:stCondLst>
                                        </p:cTn>
                                        <p:tgtEl>
                                          <p:spTgt spid="59"/>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down)">
                                      <p:cBhvr>
                                        <p:cTn id="77" dur="580">
                                          <p:stCondLst>
                                            <p:cond delay="0"/>
                                          </p:stCondLst>
                                        </p:cTn>
                                        <p:tgtEl>
                                          <p:spTgt spid="60"/>
                                        </p:tgtEl>
                                      </p:cBhvr>
                                    </p:animEffect>
                                    <p:anim calcmode="lin" valueType="num">
                                      <p:cBhvr>
                                        <p:cTn id="7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83" dur="26">
                                          <p:stCondLst>
                                            <p:cond delay="650"/>
                                          </p:stCondLst>
                                        </p:cTn>
                                        <p:tgtEl>
                                          <p:spTgt spid="60"/>
                                        </p:tgtEl>
                                      </p:cBhvr>
                                      <p:to x="100000" y="60000"/>
                                    </p:animScale>
                                    <p:animScale>
                                      <p:cBhvr>
                                        <p:cTn id="84" dur="166" decel="50000">
                                          <p:stCondLst>
                                            <p:cond delay="676"/>
                                          </p:stCondLst>
                                        </p:cTn>
                                        <p:tgtEl>
                                          <p:spTgt spid="60"/>
                                        </p:tgtEl>
                                      </p:cBhvr>
                                      <p:to x="100000" y="100000"/>
                                    </p:animScale>
                                    <p:animScale>
                                      <p:cBhvr>
                                        <p:cTn id="85" dur="26">
                                          <p:stCondLst>
                                            <p:cond delay="1312"/>
                                          </p:stCondLst>
                                        </p:cTn>
                                        <p:tgtEl>
                                          <p:spTgt spid="60"/>
                                        </p:tgtEl>
                                      </p:cBhvr>
                                      <p:to x="100000" y="80000"/>
                                    </p:animScale>
                                    <p:animScale>
                                      <p:cBhvr>
                                        <p:cTn id="86" dur="166" decel="50000">
                                          <p:stCondLst>
                                            <p:cond delay="1338"/>
                                          </p:stCondLst>
                                        </p:cTn>
                                        <p:tgtEl>
                                          <p:spTgt spid="60"/>
                                        </p:tgtEl>
                                      </p:cBhvr>
                                      <p:to x="100000" y="100000"/>
                                    </p:animScale>
                                    <p:animScale>
                                      <p:cBhvr>
                                        <p:cTn id="87" dur="26">
                                          <p:stCondLst>
                                            <p:cond delay="1642"/>
                                          </p:stCondLst>
                                        </p:cTn>
                                        <p:tgtEl>
                                          <p:spTgt spid="60"/>
                                        </p:tgtEl>
                                      </p:cBhvr>
                                      <p:to x="100000" y="90000"/>
                                    </p:animScale>
                                    <p:animScale>
                                      <p:cBhvr>
                                        <p:cTn id="88" dur="166" decel="50000">
                                          <p:stCondLst>
                                            <p:cond delay="1668"/>
                                          </p:stCondLst>
                                        </p:cTn>
                                        <p:tgtEl>
                                          <p:spTgt spid="60"/>
                                        </p:tgtEl>
                                      </p:cBhvr>
                                      <p:to x="100000" y="100000"/>
                                    </p:animScale>
                                    <p:animScale>
                                      <p:cBhvr>
                                        <p:cTn id="89" dur="26">
                                          <p:stCondLst>
                                            <p:cond delay="1808"/>
                                          </p:stCondLst>
                                        </p:cTn>
                                        <p:tgtEl>
                                          <p:spTgt spid="60"/>
                                        </p:tgtEl>
                                      </p:cBhvr>
                                      <p:to x="100000" y="95000"/>
                                    </p:animScale>
                                    <p:animScale>
                                      <p:cBhvr>
                                        <p:cTn id="90" dur="166" decel="50000">
                                          <p:stCondLst>
                                            <p:cond delay="1834"/>
                                          </p:stCondLst>
                                        </p:cTn>
                                        <p:tgtEl>
                                          <p:spTgt spid="60"/>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down)">
                                      <p:cBhvr>
                                        <p:cTn id="93" dur="580">
                                          <p:stCondLst>
                                            <p:cond delay="0"/>
                                          </p:stCondLst>
                                        </p:cTn>
                                        <p:tgtEl>
                                          <p:spTgt spid="61"/>
                                        </p:tgtEl>
                                      </p:cBhvr>
                                    </p:animEffect>
                                    <p:anim calcmode="lin" valueType="num">
                                      <p:cBhvr>
                                        <p:cTn id="94"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99" dur="26">
                                          <p:stCondLst>
                                            <p:cond delay="650"/>
                                          </p:stCondLst>
                                        </p:cTn>
                                        <p:tgtEl>
                                          <p:spTgt spid="61"/>
                                        </p:tgtEl>
                                      </p:cBhvr>
                                      <p:to x="100000" y="60000"/>
                                    </p:animScale>
                                    <p:animScale>
                                      <p:cBhvr>
                                        <p:cTn id="100" dur="166" decel="50000">
                                          <p:stCondLst>
                                            <p:cond delay="676"/>
                                          </p:stCondLst>
                                        </p:cTn>
                                        <p:tgtEl>
                                          <p:spTgt spid="61"/>
                                        </p:tgtEl>
                                      </p:cBhvr>
                                      <p:to x="100000" y="100000"/>
                                    </p:animScale>
                                    <p:animScale>
                                      <p:cBhvr>
                                        <p:cTn id="101" dur="26">
                                          <p:stCondLst>
                                            <p:cond delay="1312"/>
                                          </p:stCondLst>
                                        </p:cTn>
                                        <p:tgtEl>
                                          <p:spTgt spid="61"/>
                                        </p:tgtEl>
                                      </p:cBhvr>
                                      <p:to x="100000" y="80000"/>
                                    </p:animScale>
                                    <p:animScale>
                                      <p:cBhvr>
                                        <p:cTn id="102" dur="166" decel="50000">
                                          <p:stCondLst>
                                            <p:cond delay="1338"/>
                                          </p:stCondLst>
                                        </p:cTn>
                                        <p:tgtEl>
                                          <p:spTgt spid="61"/>
                                        </p:tgtEl>
                                      </p:cBhvr>
                                      <p:to x="100000" y="100000"/>
                                    </p:animScale>
                                    <p:animScale>
                                      <p:cBhvr>
                                        <p:cTn id="103" dur="26">
                                          <p:stCondLst>
                                            <p:cond delay="1642"/>
                                          </p:stCondLst>
                                        </p:cTn>
                                        <p:tgtEl>
                                          <p:spTgt spid="61"/>
                                        </p:tgtEl>
                                      </p:cBhvr>
                                      <p:to x="100000" y="90000"/>
                                    </p:animScale>
                                    <p:animScale>
                                      <p:cBhvr>
                                        <p:cTn id="104" dur="166" decel="50000">
                                          <p:stCondLst>
                                            <p:cond delay="1668"/>
                                          </p:stCondLst>
                                        </p:cTn>
                                        <p:tgtEl>
                                          <p:spTgt spid="61"/>
                                        </p:tgtEl>
                                      </p:cBhvr>
                                      <p:to x="100000" y="100000"/>
                                    </p:animScale>
                                    <p:animScale>
                                      <p:cBhvr>
                                        <p:cTn id="105" dur="26">
                                          <p:stCondLst>
                                            <p:cond delay="1808"/>
                                          </p:stCondLst>
                                        </p:cTn>
                                        <p:tgtEl>
                                          <p:spTgt spid="61"/>
                                        </p:tgtEl>
                                      </p:cBhvr>
                                      <p:to x="100000" y="95000"/>
                                    </p:animScale>
                                    <p:animScale>
                                      <p:cBhvr>
                                        <p:cTn id="106" dur="166" decel="50000">
                                          <p:stCondLst>
                                            <p:cond delay="1834"/>
                                          </p:stCondLst>
                                        </p:cTn>
                                        <p:tgtEl>
                                          <p:spTgt spid="61"/>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80">
                                          <p:stCondLst>
                                            <p:cond delay="0"/>
                                          </p:stCondLst>
                                        </p:cTn>
                                        <p:tgtEl>
                                          <p:spTgt spid="62"/>
                                        </p:tgtEl>
                                      </p:cBhvr>
                                    </p:animEffect>
                                    <p:anim calcmode="lin" valueType="num">
                                      <p:cBhvr>
                                        <p:cTn id="110"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15" dur="26">
                                          <p:stCondLst>
                                            <p:cond delay="650"/>
                                          </p:stCondLst>
                                        </p:cTn>
                                        <p:tgtEl>
                                          <p:spTgt spid="62"/>
                                        </p:tgtEl>
                                      </p:cBhvr>
                                      <p:to x="100000" y="60000"/>
                                    </p:animScale>
                                    <p:animScale>
                                      <p:cBhvr>
                                        <p:cTn id="116" dur="166" decel="50000">
                                          <p:stCondLst>
                                            <p:cond delay="676"/>
                                          </p:stCondLst>
                                        </p:cTn>
                                        <p:tgtEl>
                                          <p:spTgt spid="62"/>
                                        </p:tgtEl>
                                      </p:cBhvr>
                                      <p:to x="100000" y="100000"/>
                                    </p:animScale>
                                    <p:animScale>
                                      <p:cBhvr>
                                        <p:cTn id="117" dur="26">
                                          <p:stCondLst>
                                            <p:cond delay="1312"/>
                                          </p:stCondLst>
                                        </p:cTn>
                                        <p:tgtEl>
                                          <p:spTgt spid="62"/>
                                        </p:tgtEl>
                                      </p:cBhvr>
                                      <p:to x="100000" y="80000"/>
                                    </p:animScale>
                                    <p:animScale>
                                      <p:cBhvr>
                                        <p:cTn id="118" dur="166" decel="50000">
                                          <p:stCondLst>
                                            <p:cond delay="1338"/>
                                          </p:stCondLst>
                                        </p:cTn>
                                        <p:tgtEl>
                                          <p:spTgt spid="62"/>
                                        </p:tgtEl>
                                      </p:cBhvr>
                                      <p:to x="100000" y="100000"/>
                                    </p:animScale>
                                    <p:animScale>
                                      <p:cBhvr>
                                        <p:cTn id="119" dur="26">
                                          <p:stCondLst>
                                            <p:cond delay="1642"/>
                                          </p:stCondLst>
                                        </p:cTn>
                                        <p:tgtEl>
                                          <p:spTgt spid="62"/>
                                        </p:tgtEl>
                                      </p:cBhvr>
                                      <p:to x="100000" y="90000"/>
                                    </p:animScale>
                                    <p:animScale>
                                      <p:cBhvr>
                                        <p:cTn id="120" dur="166" decel="50000">
                                          <p:stCondLst>
                                            <p:cond delay="1668"/>
                                          </p:stCondLst>
                                        </p:cTn>
                                        <p:tgtEl>
                                          <p:spTgt spid="62"/>
                                        </p:tgtEl>
                                      </p:cBhvr>
                                      <p:to x="100000" y="100000"/>
                                    </p:animScale>
                                    <p:animScale>
                                      <p:cBhvr>
                                        <p:cTn id="121" dur="26">
                                          <p:stCondLst>
                                            <p:cond delay="1808"/>
                                          </p:stCondLst>
                                        </p:cTn>
                                        <p:tgtEl>
                                          <p:spTgt spid="62"/>
                                        </p:tgtEl>
                                      </p:cBhvr>
                                      <p:to x="100000" y="95000"/>
                                    </p:animScale>
                                    <p:animScale>
                                      <p:cBhvr>
                                        <p:cTn id="122" dur="166" decel="50000">
                                          <p:stCondLst>
                                            <p:cond delay="1834"/>
                                          </p:stCondLst>
                                        </p:cTn>
                                        <p:tgtEl>
                                          <p:spTgt spid="62"/>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wipe(down)">
                                      <p:cBhvr>
                                        <p:cTn id="125" dur="580">
                                          <p:stCondLst>
                                            <p:cond delay="0"/>
                                          </p:stCondLst>
                                        </p:cTn>
                                        <p:tgtEl>
                                          <p:spTgt spid="63"/>
                                        </p:tgtEl>
                                      </p:cBhvr>
                                    </p:animEffect>
                                    <p:anim calcmode="lin" valueType="num">
                                      <p:cBhvr>
                                        <p:cTn id="126"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31" dur="26">
                                          <p:stCondLst>
                                            <p:cond delay="650"/>
                                          </p:stCondLst>
                                        </p:cTn>
                                        <p:tgtEl>
                                          <p:spTgt spid="63"/>
                                        </p:tgtEl>
                                      </p:cBhvr>
                                      <p:to x="100000" y="60000"/>
                                    </p:animScale>
                                    <p:animScale>
                                      <p:cBhvr>
                                        <p:cTn id="132" dur="166" decel="50000">
                                          <p:stCondLst>
                                            <p:cond delay="676"/>
                                          </p:stCondLst>
                                        </p:cTn>
                                        <p:tgtEl>
                                          <p:spTgt spid="63"/>
                                        </p:tgtEl>
                                      </p:cBhvr>
                                      <p:to x="100000" y="100000"/>
                                    </p:animScale>
                                    <p:animScale>
                                      <p:cBhvr>
                                        <p:cTn id="133" dur="26">
                                          <p:stCondLst>
                                            <p:cond delay="1312"/>
                                          </p:stCondLst>
                                        </p:cTn>
                                        <p:tgtEl>
                                          <p:spTgt spid="63"/>
                                        </p:tgtEl>
                                      </p:cBhvr>
                                      <p:to x="100000" y="80000"/>
                                    </p:animScale>
                                    <p:animScale>
                                      <p:cBhvr>
                                        <p:cTn id="134" dur="166" decel="50000">
                                          <p:stCondLst>
                                            <p:cond delay="1338"/>
                                          </p:stCondLst>
                                        </p:cTn>
                                        <p:tgtEl>
                                          <p:spTgt spid="63"/>
                                        </p:tgtEl>
                                      </p:cBhvr>
                                      <p:to x="100000" y="100000"/>
                                    </p:animScale>
                                    <p:animScale>
                                      <p:cBhvr>
                                        <p:cTn id="135" dur="26">
                                          <p:stCondLst>
                                            <p:cond delay="1642"/>
                                          </p:stCondLst>
                                        </p:cTn>
                                        <p:tgtEl>
                                          <p:spTgt spid="63"/>
                                        </p:tgtEl>
                                      </p:cBhvr>
                                      <p:to x="100000" y="90000"/>
                                    </p:animScale>
                                    <p:animScale>
                                      <p:cBhvr>
                                        <p:cTn id="136" dur="166" decel="50000">
                                          <p:stCondLst>
                                            <p:cond delay="1668"/>
                                          </p:stCondLst>
                                        </p:cTn>
                                        <p:tgtEl>
                                          <p:spTgt spid="63"/>
                                        </p:tgtEl>
                                      </p:cBhvr>
                                      <p:to x="100000" y="100000"/>
                                    </p:animScale>
                                    <p:animScale>
                                      <p:cBhvr>
                                        <p:cTn id="137" dur="26">
                                          <p:stCondLst>
                                            <p:cond delay="1808"/>
                                          </p:stCondLst>
                                        </p:cTn>
                                        <p:tgtEl>
                                          <p:spTgt spid="63"/>
                                        </p:tgtEl>
                                      </p:cBhvr>
                                      <p:to x="100000" y="95000"/>
                                    </p:animScale>
                                    <p:animScale>
                                      <p:cBhvr>
                                        <p:cTn id="138"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4" grpId="0" animBg="1"/>
      <p:bldP spid="7" grpId="0" animBg="1"/>
      <p:bldP spid="54" grpId="0" animBg="1"/>
      <p:bldP spid="55" grpId="0" animBg="1"/>
      <p:bldP spid="58" grpId="0" animBg="1"/>
      <p:bldP spid="59" grpId="0" animBg="1"/>
      <p:bldP spid="60" grpId="0" animBg="1"/>
      <p:bldP spid="61" grpId="0" animBg="1"/>
      <p:bldP spid="62" grpId="0" animBg="1"/>
      <p:bldP spid="63" grpId="0" animBg="1"/>
      <p:bldP spid="3"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9763" y="316119"/>
            <a:ext cx="1306768" cy="523220"/>
          </a:xfrm>
          <a:prstGeom prst="rect">
            <a:avLst/>
          </a:prstGeom>
          <a:noFill/>
        </p:spPr>
        <p:txBody>
          <a:bodyPr wrap="none" rtlCol="0">
            <a:spAutoFit/>
          </a:bodyPr>
          <a:lstStyle/>
          <a:p>
            <a:r>
              <a:rPr lang="fa-IR" sz="2800" dirty="0" smtClean="0">
                <a:solidFill>
                  <a:schemeClr val="bg1"/>
                </a:solidFill>
                <a:cs typeface="2  Farnaz" pitchFamily="2" charset="-78"/>
              </a:rPr>
              <a:t>و‍‍ در آخر:</a:t>
            </a:r>
            <a:endParaRPr lang="en-US" sz="2800" dirty="0">
              <a:solidFill>
                <a:schemeClr val="bg1"/>
              </a:solidFill>
              <a:cs typeface="2  Farnaz" pitchFamily="2" charset="-78"/>
            </a:endParaRPr>
          </a:p>
        </p:txBody>
      </p:sp>
      <p:sp>
        <p:nvSpPr>
          <p:cNvPr id="5" name="TextBox 4"/>
          <p:cNvSpPr txBox="1"/>
          <p:nvPr/>
        </p:nvSpPr>
        <p:spPr>
          <a:xfrm>
            <a:off x="5985814" y="677330"/>
            <a:ext cx="1537600" cy="369332"/>
          </a:xfrm>
          <a:prstGeom prst="rect">
            <a:avLst/>
          </a:prstGeom>
          <a:noFill/>
        </p:spPr>
        <p:txBody>
          <a:bodyPr wrap="none" rtlCol="0">
            <a:spAutoFit/>
          </a:bodyPr>
          <a:lstStyle/>
          <a:p>
            <a:r>
              <a:rPr lang="fa-IR" dirty="0" smtClean="0">
                <a:solidFill>
                  <a:schemeClr val="bg1"/>
                </a:solidFill>
                <a:cs typeface="2  Farnaz" pitchFamily="2" charset="-78"/>
              </a:rPr>
              <a:t>جمع بندی پروژه:</a:t>
            </a:r>
            <a:endParaRPr lang="en-US" dirty="0">
              <a:solidFill>
                <a:schemeClr val="bg1"/>
              </a:solidFill>
              <a:cs typeface="2  Farnaz" pitchFamily="2" charset="-78"/>
            </a:endParaRPr>
          </a:p>
        </p:txBody>
      </p:sp>
      <p:sp>
        <p:nvSpPr>
          <p:cNvPr id="9" name="TextBox 8"/>
          <p:cNvSpPr txBox="1"/>
          <p:nvPr/>
        </p:nvSpPr>
        <p:spPr>
          <a:xfrm>
            <a:off x="2141375" y="1131590"/>
            <a:ext cx="5616624" cy="34163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lang="fa-IR" dirty="0" smtClean="0">
                <a:solidFill>
                  <a:schemeClr val="bg1"/>
                </a:solidFill>
                <a:cs typeface="2  Farnaz" pitchFamily="2" charset="-78"/>
              </a:rPr>
              <a:t>با توجه به مطالب ذکر شده در این طرح ما شناخت بهتری از مسجد جامع سراب به دست آوردیم چه بسا که این میراث گران بها از نسل ما به نسل های آینده انتقال یابد پس وظیفه ما به عنوان یک انسان عضو این جامعه این است که در نگهدار ی و حفظ بناهای باستانی این خطه ی گهر خیز نهایت سعی و کوشش را داشته باشیم چرا که آثار باستانی هویت یک جامعه را میرساند و انسان بی هویت یک مرده به حساب می آید. و در پایان  بایستی راهکار های مناسبی برای نگهدار ی یا احیای این بنا انجام دهیم  در بخش شناخت اطلاعاتی از خود بنا دریافت کردیم و در بخش آسیب شناسی آسیب های وارده بر بنای مسجد جامع را بررسی کردیم. و امید هست که ما نیز به نوبه ی خود توانسته باشیم با ایجاد شناخت بیشتر از بنا های باستانی شهرستان سراب وظیفه ی ملی خویش را به انجام رسانیم.</a:t>
            </a:r>
            <a:endParaRPr lang="en-US" dirty="0">
              <a:solidFill>
                <a:schemeClr val="bg1"/>
              </a:solidFill>
              <a:cs typeface="2  Farnaz" pitchFamily="2" charset="-78"/>
            </a:endParaRPr>
          </a:p>
        </p:txBody>
      </p:sp>
    </p:spTree>
    <p:extLst>
      <p:ext uri="{BB962C8B-B14F-4D97-AF65-F5344CB8AC3E}">
        <p14:creationId xmlns:p14="http://schemas.microsoft.com/office/powerpoint/2010/main" val="40835183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18046" y="258202"/>
            <a:ext cx="1292341" cy="369332"/>
          </a:xfrm>
          <a:prstGeom prst="rect">
            <a:avLst/>
          </a:prstGeom>
          <a:noFill/>
        </p:spPr>
        <p:txBody>
          <a:bodyPr wrap="none" rtlCol="0">
            <a:spAutoFit/>
          </a:bodyPr>
          <a:lstStyle/>
          <a:p>
            <a:r>
              <a:rPr lang="fa-IR" dirty="0" smtClean="0">
                <a:solidFill>
                  <a:schemeClr val="bg1"/>
                </a:solidFill>
                <a:cs typeface="2  Farnaz" pitchFamily="2" charset="-78"/>
              </a:rPr>
              <a:t>منابع و مأخذ:</a:t>
            </a:r>
            <a:endParaRPr lang="en-US" dirty="0">
              <a:solidFill>
                <a:schemeClr val="bg1"/>
              </a:solidFill>
              <a:cs typeface="2  Farnaz" pitchFamily="2" charset="-78"/>
            </a:endParaRPr>
          </a:p>
        </p:txBody>
      </p:sp>
      <p:sp>
        <p:nvSpPr>
          <p:cNvPr id="9" name="TextBox 8"/>
          <p:cNvSpPr txBox="1"/>
          <p:nvPr/>
        </p:nvSpPr>
        <p:spPr>
          <a:xfrm>
            <a:off x="6516216" y="1563638"/>
            <a:ext cx="2210862" cy="1477328"/>
          </a:xfrm>
          <a:prstGeom prst="rect">
            <a:avLst/>
          </a:prstGeom>
          <a:noFill/>
        </p:spPr>
        <p:txBody>
          <a:bodyPr wrap="none" rtlCol="0">
            <a:spAutoFit/>
          </a:bodyPr>
          <a:lstStyle/>
          <a:p>
            <a:pPr algn="r"/>
            <a:r>
              <a:rPr lang="fa-IR" dirty="0" smtClean="0">
                <a:solidFill>
                  <a:schemeClr val="bg1"/>
                </a:solidFill>
                <a:cs typeface="2  Elham" pitchFamily="2" charset="-78"/>
              </a:rPr>
              <a:t>2- سایتهای اینترنتی از قبیل:</a:t>
            </a:r>
          </a:p>
          <a:p>
            <a:r>
              <a:rPr lang="en-US" dirty="0" smtClean="0">
                <a:hlinkClick r:id="rId3"/>
              </a:rPr>
              <a:t>www.eachto.ir</a:t>
            </a:r>
            <a:endParaRPr lang="fa-IR" dirty="0" smtClean="0"/>
          </a:p>
          <a:p>
            <a:r>
              <a:rPr lang="en-US" u="sng" dirty="0" smtClean="0">
                <a:hlinkClick r:id="rId4"/>
              </a:rPr>
              <a:t>iran-eng.com</a:t>
            </a:r>
            <a:endParaRPr lang="en-US" dirty="0"/>
          </a:p>
          <a:p>
            <a:r>
              <a:rPr lang="en-US" u="sng" dirty="0" smtClean="0">
                <a:solidFill>
                  <a:schemeClr val="bg1"/>
                </a:solidFill>
                <a:cs typeface="2  Elham" pitchFamily="2" charset="-78"/>
              </a:rPr>
              <a:t>Wikipedia.com</a:t>
            </a:r>
          </a:p>
          <a:p>
            <a:endParaRPr lang="en-US" u="sng" dirty="0">
              <a:solidFill>
                <a:schemeClr val="bg1"/>
              </a:solidFill>
              <a:cs typeface="2  Elham" pitchFamily="2" charset="-78"/>
            </a:endParaRPr>
          </a:p>
        </p:txBody>
      </p:sp>
      <p:sp>
        <p:nvSpPr>
          <p:cNvPr id="10" name="TextBox 9"/>
          <p:cNvSpPr txBox="1"/>
          <p:nvPr/>
        </p:nvSpPr>
        <p:spPr>
          <a:xfrm>
            <a:off x="4943042" y="979003"/>
            <a:ext cx="3849131" cy="369332"/>
          </a:xfrm>
          <a:prstGeom prst="rect">
            <a:avLst/>
          </a:prstGeom>
          <a:noFill/>
        </p:spPr>
        <p:txBody>
          <a:bodyPr wrap="none" rtlCol="0">
            <a:spAutoFit/>
          </a:bodyPr>
          <a:lstStyle/>
          <a:p>
            <a:r>
              <a:rPr lang="fa-IR" dirty="0" smtClean="0">
                <a:solidFill>
                  <a:schemeClr val="bg1"/>
                </a:solidFill>
                <a:cs typeface="2  Elham" pitchFamily="2" charset="-78"/>
              </a:rPr>
              <a:t>1- سازمان میراث فرهنگی استان آذر بایج</a:t>
            </a:r>
            <a:r>
              <a:rPr lang="fa-IR" dirty="0">
                <a:solidFill>
                  <a:schemeClr val="bg1"/>
                </a:solidFill>
                <a:cs typeface="2  Elham" pitchFamily="2" charset="-78"/>
              </a:rPr>
              <a:t>ا</a:t>
            </a:r>
            <a:r>
              <a:rPr lang="fa-IR" dirty="0" smtClean="0">
                <a:solidFill>
                  <a:schemeClr val="bg1"/>
                </a:solidFill>
                <a:cs typeface="2  Elham" pitchFamily="2" charset="-78"/>
              </a:rPr>
              <a:t>ن شرقی</a:t>
            </a:r>
            <a:endParaRPr lang="en-US" dirty="0">
              <a:solidFill>
                <a:schemeClr val="bg1"/>
              </a:solidFill>
              <a:cs typeface="2  Elham" pitchFamily="2" charset="-78"/>
            </a:endParaRPr>
          </a:p>
        </p:txBody>
      </p:sp>
      <p:sp>
        <p:nvSpPr>
          <p:cNvPr id="11" name="TextBox 10"/>
          <p:cNvSpPr txBox="1"/>
          <p:nvPr/>
        </p:nvSpPr>
        <p:spPr>
          <a:xfrm>
            <a:off x="7450767" y="2856300"/>
            <a:ext cx="1276311" cy="369332"/>
          </a:xfrm>
          <a:prstGeom prst="rect">
            <a:avLst/>
          </a:prstGeom>
          <a:noFill/>
        </p:spPr>
        <p:txBody>
          <a:bodyPr wrap="none" rtlCol="0">
            <a:spAutoFit/>
          </a:bodyPr>
          <a:lstStyle/>
          <a:p>
            <a:r>
              <a:rPr lang="fa-IR" dirty="0" smtClean="0">
                <a:solidFill>
                  <a:schemeClr val="bg1"/>
                </a:solidFill>
                <a:cs typeface="2  Elham" pitchFamily="2" charset="-78"/>
              </a:rPr>
              <a:t>3- گوگل ارث</a:t>
            </a:r>
            <a:endParaRPr lang="en-US" dirty="0">
              <a:solidFill>
                <a:schemeClr val="bg1"/>
              </a:solidFill>
              <a:cs typeface="2  Elham" pitchFamily="2" charset="-78"/>
            </a:endParaRPr>
          </a:p>
        </p:txBody>
      </p:sp>
      <p:sp>
        <p:nvSpPr>
          <p:cNvPr id="12" name="Rectangle 11"/>
          <p:cNvSpPr/>
          <p:nvPr/>
        </p:nvSpPr>
        <p:spPr>
          <a:xfrm>
            <a:off x="5839428" y="2857993"/>
            <a:ext cx="1611339" cy="369332"/>
          </a:xfrm>
          <a:prstGeom prst="rect">
            <a:avLst/>
          </a:prstGeom>
        </p:spPr>
        <p:txBody>
          <a:bodyPr wrap="none">
            <a:spAutoFit/>
          </a:bodyPr>
          <a:lstStyle/>
          <a:p>
            <a:r>
              <a:rPr lang="en-US" dirty="0">
                <a:solidFill>
                  <a:schemeClr val="bg1"/>
                </a:solidFill>
                <a:cs typeface="2  Elham" pitchFamily="2" charset="-78"/>
              </a:rPr>
              <a:t>(</a:t>
            </a:r>
            <a:r>
              <a:rPr lang="en-US" dirty="0" err="1">
                <a:solidFill>
                  <a:schemeClr val="bg1"/>
                </a:solidFill>
              </a:rPr>
              <a:t>google</a:t>
            </a:r>
            <a:r>
              <a:rPr lang="en-US" dirty="0">
                <a:solidFill>
                  <a:schemeClr val="bg1"/>
                </a:solidFill>
              </a:rPr>
              <a:t> </a:t>
            </a:r>
            <a:r>
              <a:rPr lang="en-US" dirty="0">
                <a:solidFill>
                  <a:schemeClr val="bg1"/>
                </a:solidFill>
                <a:cs typeface="2  Elham" pitchFamily="2" charset="-78"/>
              </a:rPr>
              <a:t>earth)</a:t>
            </a:r>
          </a:p>
        </p:txBody>
      </p:sp>
      <p:sp>
        <p:nvSpPr>
          <p:cNvPr id="13" name="TextBox 12"/>
          <p:cNvSpPr txBox="1"/>
          <p:nvPr/>
        </p:nvSpPr>
        <p:spPr>
          <a:xfrm>
            <a:off x="7371591" y="3549202"/>
            <a:ext cx="1420582" cy="369332"/>
          </a:xfrm>
          <a:prstGeom prst="rect">
            <a:avLst/>
          </a:prstGeom>
          <a:noFill/>
        </p:spPr>
        <p:txBody>
          <a:bodyPr wrap="none" rtlCol="0">
            <a:spAutoFit/>
          </a:bodyPr>
          <a:lstStyle/>
          <a:p>
            <a:r>
              <a:rPr lang="fa-IR" dirty="0" smtClean="0">
                <a:solidFill>
                  <a:schemeClr val="bg1"/>
                </a:solidFill>
                <a:cs typeface="2  Elham" pitchFamily="2" charset="-78"/>
              </a:rPr>
              <a:t>4- ......................</a:t>
            </a:r>
            <a:endParaRPr lang="en-US" dirty="0">
              <a:solidFill>
                <a:schemeClr val="bg1"/>
              </a:solidFill>
              <a:cs typeface="2  Elham" pitchFamily="2" charset="-78"/>
            </a:endParaRPr>
          </a:p>
        </p:txBody>
      </p:sp>
    </p:spTree>
    <p:extLst>
      <p:ext uri="{BB962C8B-B14F-4D97-AF65-F5344CB8AC3E}">
        <p14:creationId xmlns:p14="http://schemas.microsoft.com/office/powerpoint/2010/main" val="13072011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extLst>
              <a:ext uri="{BEBA8EAE-BF5A-486C-A8C5-ECC9F3942E4B}">
                <a14:imgProps xmlns:a14="http://schemas.microsoft.com/office/drawing/2010/main">
                  <a14:imgLayer r:embed="rId4">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707904" y="2490450"/>
            <a:ext cx="2116285" cy="369332"/>
          </a:xfrm>
          <a:prstGeom prst="rect">
            <a:avLst/>
          </a:prstGeom>
          <a:noFill/>
        </p:spPr>
        <p:txBody>
          <a:bodyPr wrap="none" rtlCol="0">
            <a:spAutoFit/>
          </a:bodyPr>
          <a:lstStyle/>
          <a:p>
            <a:r>
              <a:rPr lang="fa-IR" dirty="0" smtClean="0">
                <a:solidFill>
                  <a:srgbClr val="C00000"/>
                </a:solidFill>
                <a:cs typeface="2  Farnaz" pitchFamily="2" charset="-78"/>
              </a:rPr>
              <a:t>*با سپاس از توجهتان*</a:t>
            </a:r>
            <a:endParaRPr lang="en-US" dirty="0">
              <a:solidFill>
                <a:srgbClr val="C00000"/>
              </a:solidFill>
              <a:cs typeface="2  Farnaz" pitchFamily="2" charset="-78"/>
            </a:endParaRPr>
          </a:p>
        </p:txBody>
      </p:sp>
      <p:sp>
        <p:nvSpPr>
          <p:cNvPr id="3" name="TextBox 2"/>
          <p:cNvSpPr txBox="1"/>
          <p:nvPr/>
        </p:nvSpPr>
        <p:spPr>
          <a:xfrm>
            <a:off x="1619672" y="968885"/>
            <a:ext cx="5531261" cy="646331"/>
          </a:xfrm>
          <a:prstGeom prst="rect">
            <a:avLst/>
          </a:prstGeom>
          <a:noFill/>
        </p:spPr>
        <p:txBody>
          <a:bodyPr wrap="square" rtlCol="0">
            <a:spAutoFit/>
          </a:bodyPr>
          <a:lstStyle/>
          <a:p>
            <a:pPr algn="ctr"/>
            <a:r>
              <a:rPr lang="fa-IR" dirty="0" smtClean="0">
                <a:solidFill>
                  <a:schemeClr val="bg1"/>
                </a:solidFill>
                <a:cs typeface="2  Farnaz" pitchFamily="2" charset="-78"/>
              </a:rPr>
              <a:t>و با تشکر از راهنمایی های استاد ارجمند مهندس </a:t>
            </a:r>
            <a:r>
              <a:rPr lang="fa-IR" dirty="0" smtClean="0">
                <a:solidFill>
                  <a:srgbClr val="FF0000"/>
                </a:solidFill>
                <a:cs typeface="2  Farnaz" pitchFamily="2" charset="-78"/>
              </a:rPr>
              <a:t>ابراهیمی</a:t>
            </a:r>
            <a:r>
              <a:rPr lang="fa-IR" dirty="0" smtClean="0">
                <a:solidFill>
                  <a:schemeClr val="bg1"/>
                </a:solidFill>
                <a:cs typeface="2  Farnaz" pitchFamily="2" charset="-78"/>
              </a:rPr>
              <a:t> و تمامی کسانی که مارا در ارائه این پروژه یاری نمودند.</a:t>
            </a:r>
            <a:endParaRPr lang="en-US" dirty="0">
              <a:solidFill>
                <a:schemeClr val="bg1"/>
              </a:solidFill>
              <a:cs typeface="2  Farnaz" pitchFamily="2" charset="-78"/>
            </a:endParaRPr>
          </a:p>
        </p:txBody>
      </p:sp>
      <p:sp>
        <p:nvSpPr>
          <p:cNvPr id="4" name="TextBox 3"/>
          <p:cNvSpPr txBox="1"/>
          <p:nvPr/>
        </p:nvSpPr>
        <p:spPr>
          <a:xfrm>
            <a:off x="6227465" y="2859782"/>
            <a:ext cx="2449710" cy="923330"/>
          </a:xfrm>
          <a:prstGeom prst="rect">
            <a:avLst/>
          </a:prstGeom>
          <a:noFill/>
        </p:spPr>
        <p:txBody>
          <a:bodyPr wrap="none" rtlCol="0">
            <a:spAutoFit/>
          </a:bodyPr>
          <a:lstStyle/>
          <a:p>
            <a:pPr algn="r"/>
            <a:r>
              <a:rPr lang="fa-IR" dirty="0" smtClean="0">
                <a:solidFill>
                  <a:srgbClr val="002060"/>
                </a:solidFill>
                <a:cs typeface="2  Farnaz" pitchFamily="2" charset="-78"/>
              </a:rPr>
              <a:t>1- اسماعیل سعیدیان عارف</a:t>
            </a:r>
          </a:p>
          <a:p>
            <a:pPr algn="r"/>
            <a:r>
              <a:rPr lang="fa-IR" dirty="0" smtClean="0">
                <a:solidFill>
                  <a:srgbClr val="002060"/>
                </a:solidFill>
                <a:cs typeface="2  Farnaz" pitchFamily="2" charset="-78"/>
              </a:rPr>
              <a:t>2- بابک ترو</a:t>
            </a:r>
          </a:p>
          <a:p>
            <a:pPr algn="r"/>
            <a:r>
              <a:rPr lang="fa-IR" dirty="0" smtClean="0">
                <a:solidFill>
                  <a:srgbClr val="002060"/>
                </a:solidFill>
                <a:cs typeface="2  Farnaz" pitchFamily="2" charset="-78"/>
              </a:rPr>
              <a:t>3- رحیم پروایی پور</a:t>
            </a:r>
            <a:endParaRPr lang="en-US" dirty="0">
              <a:solidFill>
                <a:srgbClr val="002060"/>
              </a:solidFill>
              <a:cs typeface="2  Farnaz" pitchFamily="2" charset="-78"/>
            </a:endParaRPr>
          </a:p>
        </p:txBody>
      </p:sp>
      <p:pic>
        <p:nvPicPr>
          <p:cNvPr id="1026" name="Picture 2" descr="D:\دانشگاه\آرم دانشکده فنی\Untitl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5966" y="2859782"/>
            <a:ext cx="1440160" cy="203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231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7" name="Rectangle 6"/>
          <p:cNvSpPr/>
          <p:nvPr/>
        </p:nvSpPr>
        <p:spPr>
          <a:xfrm>
            <a:off x="3643784" y="771550"/>
            <a:ext cx="2880917" cy="369332"/>
          </a:xfrm>
          <a:prstGeom prst="rect">
            <a:avLst/>
          </a:prstGeom>
        </p:spPr>
        <p:txBody>
          <a:bodyPr wrap="none">
            <a:spAutoFit/>
          </a:bodyPr>
          <a:lstStyle/>
          <a:p>
            <a:pPr algn="r"/>
            <a:r>
              <a:rPr lang="fa-IR" dirty="0" smtClean="0">
                <a:solidFill>
                  <a:schemeClr val="bg1"/>
                </a:solidFill>
                <a:cs typeface="2  Farnaz" pitchFamily="2" charset="-78"/>
              </a:rPr>
              <a:t>شناخت استان آذربایجان شرقی :</a:t>
            </a:r>
            <a:endParaRPr lang="en-US" dirty="0">
              <a:solidFill>
                <a:schemeClr val="bg1"/>
              </a:solidFill>
              <a:cs typeface="2  Farnaz" pitchFamily="2" charset="-78"/>
            </a:endParaRPr>
          </a:p>
        </p:txBody>
      </p:sp>
      <p:sp>
        <p:nvSpPr>
          <p:cNvPr id="9" name="Title 5"/>
          <p:cNvSpPr>
            <a:spLocks noGrp="1"/>
          </p:cNvSpPr>
          <p:nvPr/>
        </p:nvSpPr>
        <p:spPr>
          <a:xfrm>
            <a:off x="2051720" y="1140881"/>
            <a:ext cx="3888432" cy="3561763"/>
          </a:xfrm>
          <a:prstGeom prst="rect">
            <a:avLst/>
          </a:prstGeom>
        </p:spPr>
        <p:txBody>
          <a:bodyPr vert="horz" lIns="91440" tIns="45720" rIns="91440" bIns="45720" rtlCol="0" anchor="t">
            <a:noAutofit/>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justLow"/>
            <a:r>
              <a:rPr lang="fa-IR" sz="1400" dirty="0">
                <a:solidFill>
                  <a:schemeClr val="bg1"/>
                </a:solidFill>
                <a:cs typeface="2  Farnaz" pitchFamily="2" charset="-78"/>
              </a:rPr>
              <a:t>استان آذربایجان شرقی (به </a:t>
            </a:r>
            <a:r>
              <a:rPr lang="fa-IR" sz="1400" dirty="0" smtClean="0">
                <a:solidFill>
                  <a:schemeClr val="bg1"/>
                </a:solidFill>
                <a:cs typeface="2  Farnaz" pitchFamily="2" charset="-78"/>
              </a:rPr>
              <a:t>پارسی باستان : </a:t>
            </a:r>
            <a:r>
              <a:rPr lang="fa-IR" sz="1400" b="1" dirty="0" smtClean="0">
                <a:solidFill>
                  <a:schemeClr val="bg1"/>
                </a:solidFill>
                <a:cs typeface="2  Farnaz" pitchFamily="2" charset="-78"/>
              </a:rPr>
              <a:t>آذربادگان</a:t>
            </a:r>
            <a:r>
              <a:rPr lang="fa-IR" sz="1400" dirty="0" smtClean="0">
                <a:solidFill>
                  <a:schemeClr val="bg1"/>
                </a:solidFill>
                <a:cs typeface="2  Farnaz" pitchFamily="2" charset="-78"/>
              </a:rPr>
              <a:t>) بزرگ‌ترین </a:t>
            </a:r>
            <a:r>
              <a:rPr lang="fa-IR" sz="1400" dirty="0">
                <a:solidFill>
                  <a:schemeClr val="bg1"/>
                </a:solidFill>
                <a:cs typeface="2  Farnaz" pitchFamily="2" charset="-78"/>
              </a:rPr>
              <a:t>و پرجمعیت‌ترین استان </a:t>
            </a:r>
            <a:r>
              <a:rPr lang="fa-IR" sz="1400" dirty="0" smtClean="0">
                <a:solidFill>
                  <a:schemeClr val="bg1"/>
                </a:solidFill>
                <a:cs typeface="2  Farnaz" pitchFamily="2" charset="-78"/>
              </a:rPr>
              <a:t>ناحیهء </a:t>
            </a:r>
            <a:r>
              <a:rPr lang="fa-IR" sz="1400" dirty="0">
                <a:solidFill>
                  <a:schemeClr val="bg1"/>
                </a:solidFill>
                <a:cs typeface="2  Farnaz" pitchFamily="2" charset="-78"/>
              </a:rPr>
              <a:t>شمال غربی </a:t>
            </a:r>
            <a:r>
              <a:rPr lang="fa-IR" sz="1400" dirty="0" smtClean="0">
                <a:solidFill>
                  <a:schemeClr val="bg1"/>
                </a:solidFill>
                <a:cs typeface="2  Farnaz" pitchFamily="2" charset="-78"/>
              </a:rPr>
              <a:t>ایران محسوب </a:t>
            </a:r>
            <a:r>
              <a:rPr lang="fa-IR" sz="1400" dirty="0">
                <a:solidFill>
                  <a:schemeClr val="bg1"/>
                </a:solidFill>
                <a:cs typeface="2  Farnaz" pitchFamily="2" charset="-78"/>
              </a:rPr>
              <a:t>می‌شود. استان آذربایجان شرقی از سمت شمال به جمهوری‌های </a:t>
            </a:r>
            <a:r>
              <a:rPr lang="fa-IR" sz="1400" dirty="0" smtClean="0">
                <a:solidFill>
                  <a:schemeClr val="bg1"/>
                </a:solidFill>
                <a:cs typeface="2  Farnaz" pitchFamily="2" charset="-78"/>
              </a:rPr>
              <a:t>آذربایجان </a:t>
            </a:r>
            <a:r>
              <a:rPr lang="fa-IR" sz="1400" dirty="0">
                <a:solidFill>
                  <a:schemeClr val="bg1"/>
                </a:solidFill>
                <a:cs typeface="2  Farnaz" pitchFamily="2" charset="-78"/>
              </a:rPr>
              <a:t>و </a:t>
            </a:r>
            <a:r>
              <a:rPr lang="fa-IR" sz="1400" dirty="0" smtClean="0">
                <a:solidFill>
                  <a:schemeClr val="bg1"/>
                </a:solidFill>
                <a:cs typeface="2  Farnaz" pitchFamily="2" charset="-78"/>
              </a:rPr>
              <a:t>ارمنستان، </a:t>
            </a:r>
            <a:r>
              <a:rPr lang="fa-IR" sz="1400" dirty="0">
                <a:solidFill>
                  <a:schemeClr val="bg1"/>
                </a:solidFill>
                <a:cs typeface="2  Farnaz" pitchFamily="2" charset="-78"/>
              </a:rPr>
              <a:t>از سمت غرب و جنوب غرب به </a:t>
            </a:r>
            <a:r>
              <a:rPr lang="fa-IR" sz="1400" dirty="0" smtClean="0">
                <a:solidFill>
                  <a:schemeClr val="bg1"/>
                </a:solidFill>
                <a:cs typeface="2  Farnaz" pitchFamily="2" charset="-78"/>
              </a:rPr>
              <a:t>استان آذربایجان غربی، </a:t>
            </a:r>
            <a:r>
              <a:rPr lang="fa-IR" sz="1400" dirty="0">
                <a:solidFill>
                  <a:schemeClr val="bg1"/>
                </a:solidFill>
                <a:cs typeface="2  Farnaz" pitchFamily="2" charset="-78"/>
              </a:rPr>
              <a:t>از سمت شرق به </a:t>
            </a:r>
            <a:r>
              <a:rPr lang="fa-IR" sz="1400" dirty="0" smtClean="0">
                <a:solidFill>
                  <a:schemeClr val="bg1"/>
                </a:solidFill>
                <a:cs typeface="2  Farnaz" pitchFamily="2" charset="-78"/>
              </a:rPr>
              <a:t>استان اردبیل و </a:t>
            </a:r>
            <a:r>
              <a:rPr lang="fa-IR" sz="1400" dirty="0">
                <a:solidFill>
                  <a:schemeClr val="bg1"/>
                </a:solidFill>
                <a:cs typeface="2  Farnaz" pitchFamily="2" charset="-78"/>
              </a:rPr>
              <a:t>از سمت جنوب شرق به </a:t>
            </a:r>
            <a:r>
              <a:rPr lang="fa-IR" sz="1400" dirty="0" smtClean="0">
                <a:solidFill>
                  <a:schemeClr val="bg1"/>
                </a:solidFill>
                <a:cs typeface="2  Farnaz" pitchFamily="2" charset="-78"/>
              </a:rPr>
              <a:t>استان زنجان محدود </a:t>
            </a:r>
            <a:r>
              <a:rPr lang="fa-IR" sz="1400" dirty="0">
                <a:solidFill>
                  <a:schemeClr val="bg1"/>
                </a:solidFill>
                <a:cs typeface="2  Farnaz" pitchFamily="2" charset="-78"/>
              </a:rPr>
              <a:t>شده‌است. این استان دارای آب و هوای سرد کوهستانی بوده و کلّ </a:t>
            </a:r>
            <a:r>
              <a:rPr lang="fa-IR" sz="1400" dirty="0" smtClean="0">
                <a:solidFill>
                  <a:schemeClr val="bg1"/>
                </a:solidFill>
                <a:cs typeface="2  Farnaz" pitchFamily="2" charset="-78"/>
              </a:rPr>
              <a:t>محدودهء </a:t>
            </a:r>
            <a:r>
              <a:rPr lang="fa-IR" sz="1400" dirty="0">
                <a:solidFill>
                  <a:schemeClr val="bg1"/>
                </a:solidFill>
                <a:cs typeface="2  Farnaz" pitchFamily="2" charset="-78"/>
              </a:rPr>
              <a:t>استان را کوه‌ها و ارتفاعات تشکیل داده‌اند. </a:t>
            </a:r>
            <a:r>
              <a:rPr lang="fa-IR" sz="1400" dirty="0" smtClean="0">
                <a:solidFill>
                  <a:schemeClr val="bg1"/>
                </a:solidFill>
                <a:cs typeface="2  Farnaz" pitchFamily="2" charset="-78"/>
              </a:rPr>
              <a:t>این </a:t>
            </a:r>
            <a:r>
              <a:rPr lang="fa-IR" sz="1400" dirty="0">
                <a:solidFill>
                  <a:schemeClr val="bg1"/>
                </a:solidFill>
                <a:cs typeface="2  Farnaz" pitchFamily="2" charset="-78"/>
              </a:rPr>
              <a:t>استان محل اتصال دو رشته کوه مهم و اصلی کوه‌های ایران، یعنی </a:t>
            </a:r>
            <a:r>
              <a:rPr lang="fa-IR" sz="1400" dirty="0" smtClean="0">
                <a:solidFill>
                  <a:schemeClr val="bg1"/>
                </a:solidFill>
                <a:cs typeface="2  Farnaz" pitchFamily="2" charset="-78"/>
              </a:rPr>
              <a:t>البرز </a:t>
            </a:r>
            <a:r>
              <a:rPr lang="fa-IR" sz="1400" dirty="0">
                <a:solidFill>
                  <a:schemeClr val="bg1"/>
                </a:solidFill>
                <a:cs typeface="2  Farnaz" pitchFamily="2" charset="-78"/>
              </a:rPr>
              <a:t>و </a:t>
            </a:r>
            <a:r>
              <a:rPr lang="fa-IR" sz="1400" dirty="0" smtClean="0">
                <a:solidFill>
                  <a:schemeClr val="bg1"/>
                </a:solidFill>
                <a:cs typeface="2  Farnaz" pitchFamily="2" charset="-78"/>
              </a:rPr>
              <a:t>زاگرس </a:t>
            </a:r>
            <a:r>
              <a:rPr lang="fa-IR" sz="1400" dirty="0">
                <a:solidFill>
                  <a:schemeClr val="bg1"/>
                </a:solidFill>
                <a:cs typeface="2  Farnaz" pitchFamily="2" charset="-78"/>
              </a:rPr>
              <a:t>است و بلندترین </a:t>
            </a:r>
            <a:r>
              <a:rPr lang="fa-IR" sz="1400" dirty="0" smtClean="0">
                <a:solidFill>
                  <a:schemeClr val="bg1"/>
                </a:solidFill>
                <a:cs typeface="2  Farnaz" pitchFamily="2" charset="-78"/>
              </a:rPr>
              <a:t>نقطهء </a:t>
            </a:r>
            <a:r>
              <a:rPr lang="fa-IR" sz="1400" dirty="0">
                <a:solidFill>
                  <a:schemeClr val="bg1"/>
                </a:solidFill>
                <a:cs typeface="2  Farnaz" pitchFamily="2" charset="-78"/>
              </a:rPr>
              <a:t>آن، </a:t>
            </a:r>
            <a:r>
              <a:rPr lang="fa-IR" sz="1400" dirty="0" smtClean="0">
                <a:solidFill>
                  <a:schemeClr val="bg1"/>
                </a:solidFill>
                <a:cs typeface="2  Farnaz" pitchFamily="2" charset="-78"/>
              </a:rPr>
              <a:t>قلهء </a:t>
            </a:r>
            <a:r>
              <a:rPr lang="fa-IR" sz="1400" dirty="0">
                <a:solidFill>
                  <a:schemeClr val="bg1"/>
                </a:solidFill>
                <a:cs typeface="2  Farnaz" pitchFamily="2" charset="-78"/>
              </a:rPr>
              <a:t>کوه </a:t>
            </a:r>
            <a:r>
              <a:rPr lang="fa-IR" sz="1400" dirty="0" smtClean="0">
                <a:solidFill>
                  <a:schemeClr val="bg1"/>
                </a:solidFill>
                <a:cs typeface="2  Farnaz" pitchFamily="2" charset="-78"/>
              </a:rPr>
              <a:t>سهند </a:t>
            </a:r>
            <a:r>
              <a:rPr lang="fa-IR" sz="1400" dirty="0">
                <a:solidFill>
                  <a:schemeClr val="bg1"/>
                </a:solidFill>
                <a:cs typeface="2  Farnaz" pitchFamily="2" charset="-78"/>
              </a:rPr>
              <a:t>است. مرکز استان آذربایجان شرقی، کلان‌شهر </a:t>
            </a:r>
            <a:r>
              <a:rPr lang="fa-IR" sz="1400" dirty="0" smtClean="0">
                <a:solidFill>
                  <a:schemeClr val="bg1"/>
                </a:solidFill>
                <a:cs typeface="2  Farnaz" pitchFamily="2" charset="-78"/>
              </a:rPr>
              <a:t>تبریز </a:t>
            </a:r>
            <a:r>
              <a:rPr lang="fa-IR" sz="1400" dirty="0">
                <a:solidFill>
                  <a:schemeClr val="bg1"/>
                </a:solidFill>
                <a:cs typeface="2  Farnaz" pitchFamily="2" charset="-78"/>
              </a:rPr>
              <a:t>است. از شهرهای مهم و اقماری این استان می‌توان به </a:t>
            </a:r>
            <a:r>
              <a:rPr lang="fa-IR" sz="1400" dirty="0" smtClean="0">
                <a:solidFill>
                  <a:schemeClr val="bg1"/>
                </a:solidFill>
                <a:cs typeface="2  Farnaz" pitchFamily="2" charset="-78"/>
              </a:rPr>
              <a:t>مراغه، مرند، میانه </a:t>
            </a:r>
            <a:r>
              <a:rPr lang="fa-IR" sz="1400" dirty="0">
                <a:solidFill>
                  <a:schemeClr val="bg1"/>
                </a:solidFill>
                <a:cs typeface="2  Farnaz" pitchFamily="2" charset="-78"/>
              </a:rPr>
              <a:t>و </a:t>
            </a:r>
            <a:r>
              <a:rPr lang="fa-IR" sz="1400" dirty="0" smtClean="0">
                <a:solidFill>
                  <a:schemeClr val="bg1"/>
                </a:solidFill>
                <a:cs typeface="2  Farnaz" pitchFamily="2" charset="-78"/>
              </a:rPr>
              <a:t>اهر </a:t>
            </a:r>
            <a:r>
              <a:rPr lang="fa-IR" sz="1400" dirty="0">
                <a:solidFill>
                  <a:schemeClr val="bg1"/>
                </a:solidFill>
                <a:cs typeface="2  Farnaz" pitchFamily="2" charset="-78"/>
              </a:rPr>
              <a:t>اشاره کرد. آذربایجان شرقی </a:t>
            </a:r>
            <a:r>
              <a:rPr lang="fa-IR" sz="1400" dirty="0" smtClean="0">
                <a:solidFill>
                  <a:schemeClr val="bg1"/>
                </a:solidFill>
                <a:cs typeface="2  Farnaz" pitchFamily="2" charset="-78"/>
              </a:rPr>
              <a:t>رتبهء </a:t>
            </a:r>
            <a:r>
              <a:rPr lang="fa-IR" sz="1400" dirty="0">
                <a:solidFill>
                  <a:schemeClr val="bg1"/>
                </a:solidFill>
                <a:cs typeface="2  Farnaz" pitchFamily="2" charset="-78"/>
              </a:rPr>
              <a:t>اول صادرات غیرنفتی در کشور را </a:t>
            </a:r>
            <a:r>
              <a:rPr lang="fa-IR" sz="1400" dirty="0" smtClean="0">
                <a:solidFill>
                  <a:schemeClr val="bg1"/>
                </a:solidFill>
                <a:cs typeface="2  Farnaz" pitchFamily="2" charset="-78"/>
              </a:rPr>
              <a:t>داراست. همچنین </a:t>
            </a:r>
            <a:r>
              <a:rPr lang="fa-IR" sz="1400" dirty="0">
                <a:solidFill>
                  <a:schemeClr val="bg1"/>
                </a:solidFill>
                <a:cs typeface="2  Farnaz" pitchFamily="2" charset="-78"/>
              </a:rPr>
              <a:t>این استان امن‌ترین و کم‌جرم‌ترین استان ایران به شمار می‌رود.</a:t>
            </a:r>
            <a:endParaRPr lang="en-US" sz="1400" dirty="0">
              <a:solidFill>
                <a:schemeClr val="bg1"/>
              </a:solidFill>
              <a:cs typeface="2  Farnaz" pitchFamily="2" charset="-7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3" y="1275607"/>
            <a:ext cx="2571614" cy="3168352"/>
          </a:xfrm>
          <a:prstGeom prst="rect">
            <a:avLst/>
          </a:prstGeom>
        </p:spPr>
      </p:pic>
      <p:sp>
        <p:nvSpPr>
          <p:cNvPr id="6" name="TextBox 5"/>
          <p:cNvSpPr txBox="1"/>
          <p:nvPr/>
        </p:nvSpPr>
        <p:spPr>
          <a:xfrm>
            <a:off x="4804203" y="308144"/>
            <a:ext cx="978153" cy="369332"/>
          </a:xfrm>
          <a:prstGeom prst="rect">
            <a:avLst/>
          </a:prstGeom>
          <a:noFill/>
        </p:spPr>
        <p:txBody>
          <a:bodyPr wrap="none" rtlCol="0">
            <a:spAutoFit/>
          </a:bodyPr>
          <a:lstStyle/>
          <a:p>
            <a:r>
              <a:rPr lang="fa-IR" dirty="0" smtClean="0">
                <a:solidFill>
                  <a:srgbClr val="00FF00"/>
                </a:solidFill>
                <a:cs typeface="2  Farnaz" pitchFamily="2" charset="-78"/>
              </a:rPr>
              <a:t>بخش اول</a:t>
            </a:r>
            <a:endParaRPr lang="en-US" dirty="0">
              <a:solidFill>
                <a:srgbClr val="00FF00"/>
              </a:solidFill>
              <a:cs typeface="2  Farnaz" pitchFamily="2" charset="-78"/>
            </a:endParaRPr>
          </a:p>
        </p:txBody>
      </p:sp>
    </p:spTree>
    <p:extLst>
      <p:ext uri="{BB962C8B-B14F-4D97-AF65-F5344CB8AC3E}">
        <p14:creationId xmlns:p14="http://schemas.microsoft.com/office/powerpoint/2010/main" val="32731186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4" name="TextBox 3"/>
          <p:cNvSpPr txBox="1"/>
          <p:nvPr/>
        </p:nvSpPr>
        <p:spPr>
          <a:xfrm>
            <a:off x="3707904" y="836672"/>
            <a:ext cx="2980303" cy="584775"/>
          </a:xfrm>
          <a:prstGeom prst="rect">
            <a:avLst/>
          </a:prstGeom>
          <a:noFill/>
        </p:spPr>
        <p:txBody>
          <a:bodyPr wrap="none" rtlCol="0">
            <a:spAutoFit/>
          </a:bodyPr>
          <a:lstStyle/>
          <a:p>
            <a:r>
              <a:rPr lang="fa-IR" sz="3200" dirty="0" smtClean="0">
                <a:solidFill>
                  <a:schemeClr val="bg1"/>
                </a:solidFill>
                <a:cs typeface="2  Arabic Style" pitchFamily="2" charset="-78"/>
              </a:rPr>
              <a:t>شناخت شهرستان سراب:</a:t>
            </a:r>
            <a:endParaRPr lang="en-US" sz="3200" dirty="0">
              <a:solidFill>
                <a:schemeClr val="bg1"/>
              </a:solidFill>
              <a:cs typeface="2  Arabic Style" pitchFamily="2" charset="-78"/>
            </a:endParaRPr>
          </a:p>
        </p:txBody>
      </p:sp>
      <p:sp>
        <p:nvSpPr>
          <p:cNvPr id="5" name="Content Placeholder 4"/>
          <p:cNvSpPr txBox="1">
            <a:spLocks/>
          </p:cNvSpPr>
          <p:nvPr/>
        </p:nvSpPr>
        <p:spPr>
          <a:xfrm>
            <a:off x="1547664" y="1599643"/>
            <a:ext cx="7139136" cy="972108"/>
          </a:xfrm>
          <a:prstGeom prst="rect">
            <a:avLst/>
          </a:prstGeom>
        </p:spPr>
        <p:txBody>
          <a:bodyPr>
            <a:normAutofit fontScale="85000" lnSpcReduction="1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r"/>
            <a:r>
              <a:rPr lang="ar-AE" sz="2000" dirty="0" smtClean="0">
                <a:solidFill>
                  <a:schemeClr val="bg1"/>
                </a:solidFill>
                <a:cs typeface="_MRT_Khodkar" pitchFamily="2" charset="-78"/>
              </a:rPr>
              <a:t>شهرستان سراب تا سال۱۳۲۴از بخشهای تابعه تبریز بوده اما در این سال به شهرستان درجه ۳ و۷دهستان و۱۸۰آبادی تبدیل شدو بعدها دهستان بزقوش (شهرستان میانه)از آن جدا شده‌است.سراب چون در كنار سراورود ساخته شده آن را </a:t>
            </a:r>
            <a:r>
              <a:rPr lang="fa-IR" sz="2000" dirty="0" smtClean="0">
                <a:solidFill>
                  <a:schemeClr val="bg1"/>
                </a:solidFill>
                <a:cs typeface="_MRT_Khodkar" pitchFamily="2" charset="-78"/>
              </a:rPr>
              <a:t>ساراو, </a:t>
            </a:r>
            <a:r>
              <a:rPr lang="ar-AE" sz="2000" dirty="0" smtClean="0">
                <a:solidFill>
                  <a:schemeClr val="bg1"/>
                </a:solidFill>
                <a:cs typeface="_MRT_Khodkar" pitchFamily="2" charset="-78"/>
              </a:rPr>
              <a:t>سراو يا سراب نام نهاده اند.</a:t>
            </a:r>
          </a:p>
          <a:p>
            <a:pPr algn="r"/>
            <a:endParaRPr lang="en-US" sz="2000" dirty="0">
              <a:solidFill>
                <a:schemeClr val="bg1"/>
              </a:solidFill>
              <a:cs typeface="_MRT_Khodkar" pitchFamily="2" charset="-78"/>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28333" y="2568198"/>
            <a:ext cx="2607418" cy="2004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4305909" y="4604800"/>
            <a:ext cx="1252266" cy="276999"/>
          </a:xfrm>
          <a:prstGeom prst="rect">
            <a:avLst/>
          </a:prstGeom>
          <a:noFill/>
        </p:spPr>
        <p:txBody>
          <a:bodyPr wrap="none" rtlCol="0">
            <a:spAutoFit/>
          </a:bodyPr>
          <a:lstStyle/>
          <a:p>
            <a:r>
              <a:rPr lang="fa-IR" sz="1200" dirty="0" smtClean="0">
                <a:solidFill>
                  <a:schemeClr val="bg1"/>
                </a:solidFill>
                <a:cs typeface="2  Elham" pitchFamily="2" charset="-78"/>
              </a:rPr>
              <a:t>موقعیت استانی سراب</a:t>
            </a:r>
            <a:endParaRPr lang="en-US" sz="1200" dirty="0">
              <a:solidFill>
                <a:schemeClr val="bg1"/>
              </a:solidFill>
              <a:cs typeface="2  Elham" pitchFamily="2" charset="-78"/>
            </a:endParaRPr>
          </a:p>
        </p:txBody>
      </p:sp>
    </p:spTree>
    <p:extLst>
      <p:ext uri="{BB962C8B-B14F-4D97-AF65-F5344CB8AC3E}">
        <p14:creationId xmlns:p14="http://schemas.microsoft.com/office/powerpoint/2010/main" val="31752838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4" presetClass="entr" presetSubtype="1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3" dur="500"/>
                                        <p:tgtEl>
                                          <p:spTgt spid="5">
                                            <p:txEl>
                                              <p:pRg st="0" end="0"/>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10" name="TextBox 9"/>
          <p:cNvSpPr txBox="1"/>
          <p:nvPr/>
        </p:nvSpPr>
        <p:spPr>
          <a:xfrm>
            <a:off x="1669118" y="492810"/>
            <a:ext cx="7148835" cy="2308324"/>
          </a:xfrm>
          <a:prstGeom prst="rect">
            <a:avLst/>
          </a:prstGeom>
          <a:noFill/>
        </p:spPr>
        <p:txBody>
          <a:bodyPr wrap="square" rtlCol="1">
            <a:spAutoFit/>
          </a:bodyPr>
          <a:lstStyle/>
          <a:p>
            <a:pPr algn="r"/>
            <a:r>
              <a:rPr lang="fa-IR" sz="1600" b="1" dirty="0">
                <a:solidFill>
                  <a:schemeClr val="bg1"/>
                </a:solidFill>
                <a:cs typeface="2  Elham" pitchFamily="2" charset="-78"/>
              </a:rPr>
              <a:t>موقعیت جغرافیایی</a:t>
            </a:r>
          </a:p>
          <a:p>
            <a:pPr algn="just"/>
            <a:r>
              <a:rPr lang="fa-IR" sz="1600" dirty="0">
                <a:solidFill>
                  <a:schemeClr val="bg1"/>
                </a:solidFill>
                <a:cs typeface="2  Elham" pitchFamily="2" charset="-78"/>
              </a:rPr>
              <a:t/>
            </a:r>
            <a:br>
              <a:rPr lang="fa-IR" sz="1600" dirty="0">
                <a:solidFill>
                  <a:schemeClr val="bg1"/>
                </a:solidFill>
                <a:cs typeface="2  Elham" pitchFamily="2" charset="-78"/>
              </a:rPr>
            </a:br>
            <a:r>
              <a:rPr lang="fa-IR" sz="1600" dirty="0">
                <a:solidFill>
                  <a:schemeClr val="bg1"/>
                </a:solidFill>
                <a:cs typeface="2  Elham" pitchFamily="2" charset="-78"/>
              </a:rPr>
              <a:t>شهرستان سراب با مساحت ۳۵۶۰کیلومترمربع درجنوب شرقی استان آذربایجان شرقی واقع گردیده‌است.این شهرستان ازشمال به شهرستان‌های مشکین شهروهریس - ازشرق به استان اردبیل - ازجنوب به شهرستان میانه و ازغرب به شهرستان </a:t>
            </a:r>
            <a:r>
              <a:rPr lang="fa-IR" sz="1600" dirty="0" smtClean="0">
                <a:solidFill>
                  <a:schemeClr val="bg1"/>
                </a:solidFill>
                <a:cs typeface="2  Elham" pitchFamily="2" charset="-78"/>
              </a:rPr>
              <a:t>بستان آباد </a:t>
            </a:r>
            <a:r>
              <a:rPr lang="fa-IR" sz="1600" dirty="0">
                <a:solidFill>
                  <a:schemeClr val="bg1"/>
                </a:solidFill>
                <a:cs typeface="2  Elham" pitchFamily="2" charset="-78"/>
              </a:rPr>
              <a:t>محدوداست</a:t>
            </a:r>
            <a:r>
              <a:rPr lang="fa-IR" sz="1600" dirty="0" smtClean="0">
                <a:solidFill>
                  <a:schemeClr val="bg1"/>
                </a:solidFill>
                <a:cs typeface="2  Elham" pitchFamily="2" charset="-78"/>
              </a:rPr>
              <a:t>. ارتفاع </a:t>
            </a:r>
            <a:r>
              <a:rPr lang="fa-IR" sz="1600" dirty="0">
                <a:solidFill>
                  <a:schemeClr val="bg1"/>
                </a:solidFill>
                <a:cs typeface="2  Elham" pitchFamily="2" charset="-78"/>
              </a:rPr>
              <a:t>این شهرستان از سطح دریا ۱۶۵۰متر می‌باشد.مساحت شهرستان سراب ۶/۷درصدکل مساحت استان راتشکیل می‌دهدکه ازاین لحاظ دررده ششم قرار دارد. براساس آخرین تقسیمات کشوری دارای دوبخش (مرکزی ومهربان) </a:t>
            </a:r>
            <a:r>
              <a:rPr lang="fa-IR" sz="1600" dirty="0" smtClean="0">
                <a:solidFill>
                  <a:schemeClr val="bg1"/>
                </a:solidFill>
                <a:cs typeface="2  Elham" pitchFamily="2" charset="-78"/>
              </a:rPr>
              <a:t>۹دهستان </a:t>
            </a:r>
            <a:r>
              <a:rPr lang="fa-IR" sz="1600" dirty="0">
                <a:solidFill>
                  <a:schemeClr val="bg1"/>
                </a:solidFill>
                <a:cs typeface="2  Elham" pitchFamily="2" charset="-78"/>
              </a:rPr>
              <a:t>و۴ نقطه شهری به نامهای سراب- مهربان- شربیان ودوزدوزان </a:t>
            </a:r>
            <a:r>
              <a:rPr lang="fa-IR" sz="1600" dirty="0" smtClean="0">
                <a:solidFill>
                  <a:schemeClr val="bg1"/>
                </a:solidFill>
                <a:cs typeface="2  Elham" pitchFamily="2" charset="-78"/>
              </a:rPr>
              <a:t>می‌باشد.تعدادآبادیهای دارای سکنه شهرستان ۱۲۸می </a:t>
            </a:r>
            <a:r>
              <a:rPr lang="fa-IR" sz="1600" dirty="0">
                <a:solidFill>
                  <a:schemeClr val="bg1"/>
                </a:solidFill>
                <a:cs typeface="2  Elham" pitchFamily="2" charset="-78"/>
              </a:rPr>
              <a:t>باشد</a:t>
            </a:r>
            <a:r>
              <a:rPr lang="fa-IR" sz="1600" dirty="0" smtClean="0">
                <a:solidFill>
                  <a:schemeClr val="bg1"/>
                </a:solidFill>
                <a:cs typeface="2  Elham" pitchFamily="2" charset="-78"/>
              </a:rPr>
              <a:t>.</a:t>
            </a:r>
            <a:r>
              <a:rPr lang="fa-IR" sz="1600" dirty="0">
                <a:solidFill>
                  <a:schemeClr val="bg1"/>
                </a:solidFill>
                <a:cs typeface="2  Elham" pitchFamily="2" charset="-78"/>
              </a:rPr>
              <a:t/>
            </a:r>
            <a:br>
              <a:rPr lang="fa-IR" sz="1600" dirty="0">
                <a:solidFill>
                  <a:schemeClr val="bg1"/>
                </a:solidFill>
                <a:cs typeface="2  Elham" pitchFamily="2" charset="-78"/>
              </a:rPr>
            </a:br>
            <a:endParaRPr lang="fa-IR" sz="1600" dirty="0">
              <a:solidFill>
                <a:schemeClr val="bg1"/>
              </a:solidFill>
              <a:cs typeface="2  Elham" pitchFamily="2" charset="-78"/>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7476" b="13748"/>
          <a:stretch/>
        </p:blipFill>
        <p:spPr>
          <a:xfrm>
            <a:off x="2784369" y="2625756"/>
            <a:ext cx="4907257" cy="2161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4283330" y="4787113"/>
            <a:ext cx="1454244" cy="276999"/>
          </a:xfrm>
          <a:prstGeom prst="rect">
            <a:avLst/>
          </a:prstGeom>
          <a:noFill/>
        </p:spPr>
        <p:txBody>
          <a:bodyPr wrap="none" rtlCol="1">
            <a:spAutoFit/>
          </a:bodyPr>
          <a:lstStyle/>
          <a:p>
            <a:r>
              <a:rPr lang="fa-IR" sz="1200" dirty="0" smtClean="0">
                <a:solidFill>
                  <a:schemeClr val="bg1"/>
                </a:solidFill>
              </a:rPr>
              <a:t>تصویر ماهواره ای سراب</a:t>
            </a:r>
            <a:endParaRPr lang="fa-IR" sz="1200" dirty="0">
              <a:solidFill>
                <a:schemeClr val="bg1"/>
              </a:solidFill>
            </a:endParaRPr>
          </a:p>
        </p:txBody>
      </p:sp>
    </p:spTree>
    <p:extLst>
      <p:ext uri="{BB962C8B-B14F-4D97-AF65-F5344CB8AC3E}">
        <p14:creationId xmlns:p14="http://schemas.microsoft.com/office/powerpoint/2010/main" val="24978472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4288" y="123478"/>
            <a:ext cx="1707519" cy="369332"/>
          </a:xfrm>
          <a:prstGeom prst="rect">
            <a:avLst/>
          </a:prstGeom>
          <a:noFill/>
        </p:spPr>
        <p:txBody>
          <a:bodyPr wrap="none" rtlCol="0">
            <a:spAutoFit/>
          </a:bodyPr>
          <a:lstStyle/>
          <a:p>
            <a:r>
              <a:rPr lang="fa-IR" dirty="0" smtClean="0">
                <a:solidFill>
                  <a:schemeClr val="bg1"/>
                </a:solidFill>
                <a:cs typeface="2  Farnaz" pitchFamily="2" charset="-78"/>
              </a:rPr>
              <a:t>فصل اول :شناخت</a:t>
            </a:r>
            <a:endParaRPr lang="en-US" dirty="0">
              <a:solidFill>
                <a:schemeClr val="bg1"/>
              </a:solidFill>
              <a:cs typeface="2  Farnaz" pitchFamily="2" charset="-78"/>
            </a:endParaRPr>
          </a:p>
        </p:txBody>
      </p:sp>
      <p:sp>
        <p:nvSpPr>
          <p:cNvPr id="3" name="Rectangle 2"/>
          <p:cNvSpPr/>
          <p:nvPr/>
        </p:nvSpPr>
        <p:spPr>
          <a:xfrm>
            <a:off x="5745803" y="608920"/>
            <a:ext cx="2848003" cy="646331"/>
          </a:xfrm>
          <a:prstGeom prst="rect">
            <a:avLst/>
          </a:prstGeom>
        </p:spPr>
        <p:txBody>
          <a:bodyPr wrap="square">
            <a:spAutoFit/>
          </a:bodyPr>
          <a:lstStyle/>
          <a:p>
            <a:r>
              <a:rPr lang="fa-IR" dirty="0" smtClean="0">
                <a:solidFill>
                  <a:schemeClr val="bg1"/>
                </a:solidFill>
                <a:cs typeface="2  Farnaz" panose="00000400000000000000" pitchFamily="2" charset="-78"/>
              </a:rPr>
              <a:t>بررسی وضعیت اقلیمی منطقه :</a:t>
            </a:r>
            <a:endParaRPr lang="en-US" dirty="0" smtClean="0">
              <a:solidFill>
                <a:schemeClr val="bg1"/>
              </a:solidFill>
              <a:cs typeface="2  Farnaz" panose="00000400000000000000" pitchFamily="2" charset="-78"/>
            </a:endParaRPr>
          </a:p>
          <a:p>
            <a:endParaRPr lang="fa-IR" dirty="0">
              <a:solidFill>
                <a:schemeClr val="bg1"/>
              </a:solidFill>
              <a:cs typeface="2  Farnaz" panose="00000400000000000000" pitchFamily="2" charset="-78"/>
            </a:endParaRPr>
          </a:p>
        </p:txBody>
      </p:sp>
      <p:sp>
        <p:nvSpPr>
          <p:cNvPr id="4" name="Rectangle 3"/>
          <p:cNvSpPr/>
          <p:nvPr/>
        </p:nvSpPr>
        <p:spPr>
          <a:xfrm>
            <a:off x="6300192" y="1040931"/>
            <a:ext cx="2293614" cy="3970318"/>
          </a:xfrm>
          <a:prstGeom prst="rect">
            <a:avLst/>
          </a:prstGeom>
        </p:spPr>
        <p:txBody>
          <a:bodyPr wrap="square">
            <a:spAutoFit/>
          </a:bodyPr>
          <a:lstStyle/>
          <a:p>
            <a:pPr algn="r" rtl="1"/>
            <a:r>
              <a:rPr lang="fa-IR" sz="1400" dirty="0" smtClean="0">
                <a:solidFill>
                  <a:schemeClr val="bg1"/>
                </a:solidFill>
                <a:cs typeface="2  Baran" pitchFamily="2" charset="-78"/>
              </a:rPr>
              <a:t>آب و هوای منطقه سراب بر اساس روش </a:t>
            </a:r>
            <a:r>
              <a:rPr lang="fa-IR" sz="1400" dirty="0" smtClean="0">
                <a:solidFill>
                  <a:schemeClr val="bg1"/>
                </a:solidFill>
                <a:cs typeface="2  Aseman" pitchFamily="2" charset="-78"/>
              </a:rPr>
              <a:t>کوپن</a:t>
            </a:r>
            <a:r>
              <a:rPr lang="fa-IR" sz="1400" dirty="0" smtClean="0">
                <a:solidFill>
                  <a:schemeClr val="bg1"/>
                </a:solidFill>
                <a:cs typeface="2  Baran" pitchFamily="2" charset="-78"/>
              </a:rPr>
              <a:t> آب و هوای </a:t>
            </a:r>
            <a:r>
              <a:rPr lang="fa-IR" sz="1400" dirty="0" smtClean="0">
                <a:solidFill>
                  <a:schemeClr val="bg1"/>
                </a:solidFill>
                <a:cs typeface="2  Aseman" pitchFamily="2" charset="-78"/>
              </a:rPr>
              <a:t>نیمه مرطوب معتدل </a:t>
            </a:r>
            <a:r>
              <a:rPr lang="fa-IR" sz="1400" dirty="0" smtClean="0">
                <a:solidFill>
                  <a:schemeClr val="bg1"/>
                </a:solidFill>
                <a:cs typeface="2  Baran" pitchFamily="2" charset="-78"/>
              </a:rPr>
              <a:t>که تابستان آن </a:t>
            </a:r>
            <a:r>
              <a:rPr lang="fa-IR" sz="1400" dirty="0" smtClean="0">
                <a:solidFill>
                  <a:schemeClr val="bg1"/>
                </a:solidFill>
                <a:cs typeface="2  Aseman" pitchFamily="2" charset="-78"/>
              </a:rPr>
              <a:t>گرم و خشک </a:t>
            </a:r>
            <a:r>
              <a:rPr lang="fa-IR" sz="1400" dirty="0" smtClean="0">
                <a:solidFill>
                  <a:schemeClr val="bg1"/>
                </a:solidFill>
                <a:cs typeface="2  Baran" pitchFamily="2" charset="-78"/>
              </a:rPr>
              <a:t>است میباشد.متوسط بارندگی 2/266میلیمتر در سال است . حداقل بارندگی در ماه های اوت و ژوئیه (تیر تا شهریور )  و حد اکثر بارندگی در ماه های مه(اردیبهشت و خرداد) و آوریل (اردیبهشت و فروردین) اتفاق می افتد. با توجه به کلیماتو گرام این منطقه ملاحظه می کنیم که ماه های خیلی خشک آن را ژوئیه و اوت تشکیل می دهند و ماه های نیمه مرطوب آن عبارت اند از:ژانویه؛ مارس ؛ اکتبر سپتامبر ؛ مه؛ژوئن و ماه های مرطوب منطقه عبارتند از:آوریل ؛دسامبر؛نوامبر هستند.</a:t>
            </a:r>
            <a:endParaRPr lang="en-US" sz="1400" dirty="0" smtClean="0">
              <a:solidFill>
                <a:schemeClr val="bg1"/>
              </a:solidFill>
              <a:cs typeface="2  Baran" pitchFamily="2" charset="-78"/>
            </a:endParaRPr>
          </a:p>
          <a:p>
            <a:pPr algn="r" rtl="1"/>
            <a:r>
              <a:rPr lang="fa-IR" sz="1400" dirty="0" smtClean="0">
                <a:solidFill>
                  <a:schemeClr val="bg1"/>
                </a:solidFill>
                <a:cs typeface="2  Baran" pitchFamily="2" charset="-78"/>
              </a:rPr>
              <a:t>میزان بارندگی در منطقه حدودأ 2/266میلی متر و تبخیر حقیقی آن حدود 322میلی متر می باشد</a:t>
            </a:r>
            <a:r>
              <a:rPr lang="en-US" sz="1400" dirty="0" smtClean="0">
                <a:solidFill>
                  <a:schemeClr val="bg1"/>
                </a:solidFill>
                <a:cs typeface="2  Baran" pitchFamily="2" charset="-78"/>
              </a:rPr>
              <a:t>.</a:t>
            </a:r>
            <a:endParaRPr lang="en-US" sz="1400" dirty="0">
              <a:solidFill>
                <a:schemeClr val="bg1"/>
              </a:solidFill>
              <a:cs typeface="2  Baran" pitchFamily="2" charset="-78"/>
            </a:endParaRPr>
          </a:p>
        </p:txBody>
      </p:sp>
      <p:sp>
        <p:nvSpPr>
          <p:cNvPr id="14" name="TextBox 2"/>
          <p:cNvSpPr txBox="1"/>
          <p:nvPr/>
        </p:nvSpPr>
        <p:spPr>
          <a:xfrm>
            <a:off x="1778774" y="655087"/>
            <a:ext cx="3512599" cy="276999"/>
          </a:xfrm>
          <a:prstGeom prst="rect">
            <a:avLst/>
          </a:prstGeom>
          <a:noFill/>
        </p:spPr>
        <p:txBody>
          <a:bodyPr wrap="square" rtlCol="1">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fa-IR" sz="1200" dirty="0" smtClean="0">
                <a:solidFill>
                  <a:schemeClr val="bg1"/>
                </a:solidFill>
                <a:cs typeface="B Homa" pitchFamily="2" charset="-78"/>
              </a:rPr>
              <a:t>جدول 12پارامتر های مربوط به اوضاع اقلیمی در شهرستان سراب.</a:t>
            </a:r>
            <a:endParaRPr lang="fa-IR" sz="1200" dirty="0">
              <a:solidFill>
                <a:schemeClr val="bg1"/>
              </a:solidFill>
              <a:cs typeface="B Homa" pitchFamily="2" charset="-78"/>
            </a:endParaRPr>
          </a:p>
        </p:txBody>
      </p:sp>
      <p:sp>
        <p:nvSpPr>
          <p:cNvPr id="16" name="TextBox 8"/>
          <p:cNvSpPr txBox="1"/>
          <p:nvPr/>
        </p:nvSpPr>
        <p:spPr>
          <a:xfrm>
            <a:off x="1613240" y="4798152"/>
            <a:ext cx="4132563" cy="261610"/>
          </a:xfrm>
          <a:prstGeom prst="rect">
            <a:avLst/>
          </a:prstGeom>
          <a:noFill/>
        </p:spPr>
        <p:txBody>
          <a:bodyPr wrap="square" rtlCol="1">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fa-IR" sz="1100" dirty="0" smtClean="0">
                <a:solidFill>
                  <a:schemeClr val="bg1"/>
                </a:solidFill>
                <a:cs typeface="B Farnaz" pitchFamily="2" charset="-78"/>
              </a:rPr>
              <a:t>مأخذ:پهنه اقلیمی ایران مسکن و محیط های مسکونی-مهندس مرتضی کسمایی</a:t>
            </a:r>
            <a:endParaRPr lang="fa-IR" sz="1100" dirty="0">
              <a:solidFill>
                <a:schemeClr val="bg1"/>
              </a:solidFill>
              <a:cs typeface="B Farnaz" pitchFamily="2" charset="-78"/>
            </a:endParaRPr>
          </a:p>
        </p:txBody>
      </p:sp>
      <p:pic>
        <p:nvPicPr>
          <p:cNvPr id="17" name="table"/>
          <p:cNvPicPr>
            <a:picLocks noChangeAspect="1"/>
          </p:cNvPicPr>
          <p:nvPr/>
        </p:nvPicPr>
        <p:blipFill>
          <a:blip r:embed="rId3"/>
          <a:stretch>
            <a:fillRect/>
          </a:stretch>
        </p:blipFill>
        <p:spPr>
          <a:xfrm>
            <a:off x="1778774" y="932086"/>
            <a:ext cx="4521418" cy="3866066"/>
          </a:xfrm>
          <a:prstGeom prst="rect">
            <a:avLst/>
          </a:prstGeom>
        </p:spPr>
      </p:pic>
    </p:spTree>
    <p:extLst>
      <p:ext uri="{BB962C8B-B14F-4D97-AF65-F5344CB8AC3E}">
        <p14:creationId xmlns:p14="http://schemas.microsoft.com/office/powerpoint/2010/main" val="31883464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1340</TotalTime>
  <Words>3289</Words>
  <Application>Microsoft Office PowerPoint</Application>
  <PresentationFormat>On-screen Show (16:9)</PresentationFormat>
  <Paragraphs>547</Paragraphs>
  <Slides>59</Slides>
  <Notes>58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 K53sc</dc:creator>
  <cp:lastModifiedBy>ASUS K53sc</cp:lastModifiedBy>
  <cp:revision>95</cp:revision>
  <dcterms:created xsi:type="dcterms:W3CDTF">2013-12-18T06:11:09Z</dcterms:created>
  <dcterms:modified xsi:type="dcterms:W3CDTF">2013-12-20T18:26:40Z</dcterms:modified>
</cp:coreProperties>
</file>