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378" r:id="rId2"/>
    <p:sldId id="269" r:id="rId3"/>
    <p:sldId id="352" r:id="rId4"/>
    <p:sldId id="353" r:id="rId5"/>
    <p:sldId id="354" r:id="rId6"/>
    <p:sldId id="294" r:id="rId7"/>
    <p:sldId id="256" r:id="rId8"/>
    <p:sldId id="358" r:id="rId9"/>
    <p:sldId id="351" r:id="rId10"/>
    <p:sldId id="260" r:id="rId11"/>
    <p:sldId id="280" r:id="rId12"/>
    <p:sldId id="281" r:id="rId13"/>
    <p:sldId id="282" r:id="rId14"/>
    <p:sldId id="283" r:id="rId15"/>
    <p:sldId id="347" r:id="rId16"/>
    <p:sldId id="257" r:id="rId17"/>
    <p:sldId id="274" r:id="rId18"/>
    <p:sldId id="356" r:id="rId19"/>
    <p:sldId id="379" r:id="rId20"/>
    <p:sldId id="258" r:id="rId21"/>
    <p:sldId id="276" r:id="rId22"/>
    <p:sldId id="336" r:id="rId23"/>
    <p:sldId id="335" r:id="rId24"/>
    <p:sldId id="348" r:id="rId25"/>
    <p:sldId id="309" r:id="rId26"/>
    <p:sldId id="338" r:id="rId27"/>
    <p:sldId id="339" r:id="rId28"/>
    <p:sldId id="340" r:id="rId29"/>
    <p:sldId id="341" r:id="rId30"/>
    <p:sldId id="342" r:id="rId31"/>
    <p:sldId id="343" r:id="rId32"/>
    <p:sldId id="317" r:id="rId33"/>
    <p:sldId id="306" r:id="rId34"/>
    <p:sldId id="380" r:id="rId35"/>
    <p:sldId id="381" r:id="rId36"/>
    <p:sldId id="382" r:id="rId37"/>
    <p:sldId id="357" r:id="rId38"/>
    <p:sldId id="315" r:id="rId39"/>
    <p:sldId id="318" r:id="rId40"/>
    <p:sldId id="359" r:id="rId41"/>
    <p:sldId id="310" r:id="rId42"/>
    <p:sldId id="311" r:id="rId43"/>
    <p:sldId id="265" r:id="rId44"/>
    <p:sldId id="344" r:id="rId45"/>
    <p:sldId id="345" r:id="rId46"/>
    <p:sldId id="349" r:id="rId47"/>
    <p:sldId id="346" r:id="rId48"/>
    <p:sldId id="324" r:id="rId49"/>
    <p:sldId id="266" r:id="rId50"/>
    <p:sldId id="325" r:id="rId51"/>
    <p:sldId id="327" r:id="rId52"/>
    <p:sldId id="329" r:id="rId53"/>
    <p:sldId id="320" r:id="rId54"/>
    <p:sldId id="299" r:id="rId55"/>
    <p:sldId id="303" r:id="rId56"/>
    <p:sldId id="300" r:id="rId57"/>
    <p:sldId id="322" r:id="rId58"/>
    <p:sldId id="308" r:id="rId59"/>
    <p:sldId id="301" r:id="rId60"/>
    <p:sldId id="302" r:id="rId61"/>
    <p:sldId id="270" r:id="rId62"/>
    <p:sldId id="272" r:id="rId63"/>
    <p:sldId id="296"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B Zar" panose="00000400000000000000" pitchFamily="2" charset="-78"/>
      </a:defRPr>
    </a:lvl1pPr>
    <a:lvl2pPr marL="457200" algn="l" rtl="0" fontAlgn="base">
      <a:spcBef>
        <a:spcPct val="0"/>
      </a:spcBef>
      <a:spcAft>
        <a:spcPct val="0"/>
      </a:spcAft>
      <a:defRPr kern="1200">
        <a:solidFill>
          <a:schemeClr val="tx1"/>
        </a:solidFill>
        <a:latin typeface="Arial" panose="020B0604020202020204" pitchFamily="34" charset="0"/>
        <a:ea typeface="+mn-ea"/>
        <a:cs typeface="B Zar" panose="00000400000000000000" pitchFamily="2" charset="-78"/>
      </a:defRPr>
    </a:lvl2pPr>
    <a:lvl3pPr marL="914400" algn="l" rtl="0" fontAlgn="base">
      <a:spcBef>
        <a:spcPct val="0"/>
      </a:spcBef>
      <a:spcAft>
        <a:spcPct val="0"/>
      </a:spcAft>
      <a:defRPr kern="1200">
        <a:solidFill>
          <a:schemeClr val="tx1"/>
        </a:solidFill>
        <a:latin typeface="Arial" panose="020B0604020202020204" pitchFamily="34" charset="0"/>
        <a:ea typeface="+mn-ea"/>
        <a:cs typeface="B Zar" panose="00000400000000000000" pitchFamily="2" charset="-78"/>
      </a:defRPr>
    </a:lvl3pPr>
    <a:lvl4pPr marL="1371600" algn="l" rtl="0" fontAlgn="base">
      <a:spcBef>
        <a:spcPct val="0"/>
      </a:spcBef>
      <a:spcAft>
        <a:spcPct val="0"/>
      </a:spcAft>
      <a:defRPr kern="1200">
        <a:solidFill>
          <a:schemeClr val="tx1"/>
        </a:solidFill>
        <a:latin typeface="Arial" panose="020B0604020202020204" pitchFamily="34" charset="0"/>
        <a:ea typeface="+mn-ea"/>
        <a:cs typeface="B Zar" panose="00000400000000000000" pitchFamily="2" charset="-78"/>
      </a:defRPr>
    </a:lvl4pPr>
    <a:lvl5pPr marL="1828800" algn="l" rtl="0" fontAlgn="base">
      <a:spcBef>
        <a:spcPct val="0"/>
      </a:spcBef>
      <a:spcAft>
        <a:spcPct val="0"/>
      </a:spcAft>
      <a:defRPr kern="1200">
        <a:solidFill>
          <a:schemeClr val="tx1"/>
        </a:solidFill>
        <a:latin typeface="Arial" panose="020B0604020202020204" pitchFamily="34" charset="0"/>
        <a:ea typeface="+mn-ea"/>
        <a:cs typeface="B Zar" panose="00000400000000000000" pitchFamily="2" charset="-78"/>
      </a:defRPr>
    </a:lvl5pPr>
    <a:lvl6pPr marL="2286000" algn="r" defTabSz="914400" rtl="1" eaLnBrk="1" latinLnBrk="0" hangingPunct="1">
      <a:defRPr kern="1200">
        <a:solidFill>
          <a:schemeClr val="tx1"/>
        </a:solidFill>
        <a:latin typeface="Arial" panose="020B0604020202020204" pitchFamily="34" charset="0"/>
        <a:ea typeface="+mn-ea"/>
        <a:cs typeface="B Zar" panose="00000400000000000000" pitchFamily="2" charset="-78"/>
      </a:defRPr>
    </a:lvl6pPr>
    <a:lvl7pPr marL="2743200" algn="r" defTabSz="914400" rtl="1" eaLnBrk="1" latinLnBrk="0" hangingPunct="1">
      <a:defRPr kern="1200">
        <a:solidFill>
          <a:schemeClr val="tx1"/>
        </a:solidFill>
        <a:latin typeface="Arial" panose="020B0604020202020204" pitchFamily="34" charset="0"/>
        <a:ea typeface="+mn-ea"/>
        <a:cs typeface="B Zar" panose="00000400000000000000" pitchFamily="2" charset="-78"/>
      </a:defRPr>
    </a:lvl7pPr>
    <a:lvl8pPr marL="3200400" algn="r" defTabSz="914400" rtl="1" eaLnBrk="1" latinLnBrk="0" hangingPunct="1">
      <a:defRPr kern="1200">
        <a:solidFill>
          <a:schemeClr val="tx1"/>
        </a:solidFill>
        <a:latin typeface="Arial" panose="020B0604020202020204" pitchFamily="34" charset="0"/>
        <a:ea typeface="+mn-ea"/>
        <a:cs typeface="B Zar" panose="00000400000000000000" pitchFamily="2" charset="-78"/>
      </a:defRPr>
    </a:lvl8pPr>
    <a:lvl9pPr marL="3657600" algn="r" defTabSz="914400" rtl="1" eaLnBrk="1" latinLnBrk="0" hangingPunct="1">
      <a:defRPr kern="1200">
        <a:solidFill>
          <a:schemeClr val="tx1"/>
        </a:solidFill>
        <a:latin typeface="Arial" panose="020B0604020202020204" pitchFamily="34" charset="0"/>
        <a:ea typeface="+mn-ea"/>
        <a:cs typeface="B Zar" panose="00000400000000000000"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26" autoAdjust="0"/>
  </p:normalViewPr>
  <p:slideViewPr>
    <p:cSldViewPr>
      <p:cViewPr varScale="1">
        <p:scale>
          <a:sx n="38" d="100"/>
          <a:sy n="38" d="100"/>
        </p:scale>
        <p:origin x="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240B3-4A45-4DE0-A532-35323DE01A5A}" type="doc">
      <dgm:prSet loTypeId="urn:microsoft.com/office/officeart/2005/8/layout/orgChart1" loCatId="hierarchy" qsTypeId="urn:microsoft.com/office/officeart/2005/8/quickstyle/simple1" qsCatId="simple" csTypeId="urn:microsoft.com/office/officeart/2005/8/colors/accent1_2" csCatId="accent1"/>
      <dgm:spPr/>
    </dgm:pt>
    <dgm:pt modelId="{B26AA22D-49B7-41E8-8CBC-F20289FAFCC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00"/>
              </a:solidFill>
              <a:effectLst/>
              <a:latin typeface="Constantia" panose="02030602050306030303" pitchFamily="18" charset="0"/>
              <a:cs typeface="Arial" panose="020B0604020202020204" pitchFamily="34" charset="0"/>
            </a:rPr>
            <a:t>روشهاي فرآوري مواد نانوساختار</a:t>
          </a:r>
          <a:endParaRPr kumimoji="0" 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dgm:t>
    </dgm:pt>
    <dgm:pt modelId="{8C7D80A6-BA57-4DEB-99B4-7601CD508A7C}" type="parTrans" cxnId="{1D396759-0F57-4A04-8B1F-989285ECD4E6}">
      <dgm:prSet/>
      <dgm:spPr/>
    </dgm:pt>
    <dgm:pt modelId="{1AAB42A6-C1AC-4967-B806-C42A1B455FE0}" type="sibTrans" cxnId="{1D396759-0F57-4A04-8B1F-989285ECD4E6}">
      <dgm:prSet/>
      <dgm:spPr/>
    </dgm:pt>
    <dgm:pt modelId="{B75B6BBA-79D8-4541-914D-9ADFC157AC6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سنتز از فاز جامد</a:t>
          </a:r>
          <a:endParaRPr kumimoji="0" lang="en-US" b="1" i="0" u="none" strike="noStrike" cap="none" normalizeH="0" baseline="0" smtClean="0">
            <a:ln>
              <a:noFill/>
            </a:ln>
            <a:solidFill>
              <a:schemeClr val="tx1"/>
            </a:solidFill>
            <a:effectLst/>
            <a:latin typeface="Constantia" panose="02030602050306030303" pitchFamily="18" charset="0"/>
            <a:cs typeface="Arial" panose="020B0604020202020204" pitchFamily="34" charset="0"/>
          </a:endParaRPr>
        </a:p>
      </dgm:t>
    </dgm:pt>
    <dgm:pt modelId="{43CCE422-5DCD-4831-878A-87FE2C996A61}" type="parTrans" cxnId="{2EBC9600-8A00-4274-8032-F2850F475B49}">
      <dgm:prSet/>
      <dgm:spPr/>
    </dgm:pt>
    <dgm:pt modelId="{C4F848F1-2288-471D-B951-5E6A92A3C22B}" type="sibTrans" cxnId="{2EBC9600-8A00-4274-8032-F2850F475B49}">
      <dgm:prSet/>
      <dgm:spPr/>
    </dgm:pt>
    <dgm:pt modelId="{640E9EBD-0481-4EFB-9109-859AC7FCAC1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tx1"/>
              </a:solidFill>
              <a:effectLst/>
              <a:latin typeface="Constantia" panose="02030602050306030303" pitchFamily="18" charset="0"/>
              <a:cs typeface="Arial" panose="020B0604020202020204" pitchFamily="34" charset="0"/>
            </a:rPr>
            <a:t>آلياژسازي مکانيکي</a:t>
          </a:r>
          <a:endParaRPr kumimoji="0" lang="en-US" b="1" i="0" u="none" strike="noStrike" cap="none" normalizeH="0" baseline="0" smtClean="0">
            <a:ln>
              <a:noFill/>
            </a:ln>
            <a:solidFill>
              <a:schemeClr val="tx1"/>
            </a:solidFill>
            <a:effectLst/>
            <a:latin typeface="Constantia" panose="02030602050306030303" pitchFamily="18" charset="0"/>
            <a:cs typeface="Arial" panose="020B0604020202020204" pitchFamily="34" charset="0"/>
          </a:endParaRPr>
        </a:p>
      </dgm:t>
    </dgm:pt>
    <dgm:pt modelId="{0D9D2D29-C449-4B17-B4EE-8EAA58983979}" type="parTrans" cxnId="{95657483-E2D8-4013-967B-BEA6328F5FBC}">
      <dgm:prSet/>
      <dgm:spPr/>
    </dgm:pt>
    <dgm:pt modelId="{8EA3B3A8-C3E5-40E5-B2BC-2461D45CBDED}" type="sibTrans" cxnId="{95657483-E2D8-4013-967B-BEA6328F5FBC}">
      <dgm:prSet/>
      <dgm:spPr/>
    </dgm:pt>
    <dgm:pt modelId="{F473306E-7207-43DB-9C38-43BB15EFFC2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00"/>
              </a:solidFill>
              <a:effectLst/>
              <a:latin typeface="Constantia" panose="02030602050306030303" pitchFamily="18" charset="0"/>
              <a:cs typeface="Arial" panose="020B0604020202020204" pitchFamily="34" charset="0"/>
            </a:rPr>
            <a:t>سنتز از فاز مايع</a:t>
          </a:r>
          <a:endParaRPr kumimoji="0" lang="en-US" b="1" i="0" u="none" strike="noStrike" cap="none" normalizeH="0" baseline="0" smtClean="0">
            <a:ln>
              <a:noFill/>
            </a:ln>
            <a:solidFill>
              <a:srgbClr val="000000"/>
            </a:solidFill>
            <a:effectLst/>
            <a:latin typeface="Constantia" panose="02030602050306030303" pitchFamily="18" charset="0"/>
            <a:cs typeface="Arial" panose="020B0604020202020204" pitchFamily="34" charset="0"/>
          </a:endParaRPr>
        </a:p>
      </dgm:t>
    </dgm:pt>
    <dgm:pt modelId="{9B7BFBAB-2352-48C9-81B2-BA36578EE1E0}" type="parTrans" cxnId="{95485895-12B4-4051-A1C6-66D20DA41494}">
      <dgm:prSet/>
      <dgm:spPr/>
    </dgm:pt>
    <dgm:pt modelId="{3D661C72-68AD-4AF8-88A3-2EC693F89506}" type="sibTrans" cxnId="{95485895-12B4-4051-A1C6-66D20DA41494}">
      <dgm:prSet/>
      <dgm:spPr/>
    </dgm:pt>
    <dgm:pt modelId="{57051C8E-DB1D-43BD-86A6-CD01DA9C6BE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00"/>
              </a:solidFill>
              <a:effectLst/>
              <a:latin typeface="Constantia" panose="02030602050306030303" pitchFamily="18" charset="0"/>
              <a:cs typeface="Arial" panose="020B0604020202020204" pitchFamily="34" charset="0"/>
            </a:rPr>
            <a:t>سل- ژل</a:t>
          </a:r>
          <a:endParaRPr kumimoji="0" lang="en-US" b="1" i="0" u="none" strike="noStrike" cap="none" normalizeH="0" baseline="0" smtClean="0">
            <a:ln>
              <a:noFill/>
            </a:ln>
            <a:solidFill>
              <a:srgbClr val="000000"/>
            </a:solidFill>
            <a:effectLst/>
            <a:latin typeface="Constantia" panose="02030602050306030303" pitchFamily="18" charset="0"/>
            <a:cs typeface="Arial" panose="020B0604020202020204" pitchFamily="34" charset="0"/>
          </a:endParaRPr>
        </a:p>
      </dgm:t>
    </dgm:pt>
    <dgm:pt modelId="{F2D9322E-0570-4506-8D1C-9BFFFF1666FE}" type="parTrans" cxnId="{0B5F6A49-5D9A-4E0C-8796-E94864D568F4}">
      <dgm:prSet/>
      <dgm:spPr/>
    </dgm:pt>
    <dgm:pt modelId="{40CB3A35-E20A-484E-94C8-0122FA96D822}" type="sibTrans" cxnId="{0B5F6A49-5D9A-4E0C-8796-E94864D568F4}">
      <dgm:prSet/>
      <dgm:spPr/>
    </dgm:pt>
    <dgm:pt modelId="{37CE9802-D9D3-48AD-8862-A70BA4AD380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00"/>
              </a:solidFill>
              <a:effectLst/>
              <a:latin typeface="Constantia" panose="02030602050306030303" pitchFamily="18" charset="0"/>
              <a:cs typeface="Arial" panose="020B0604020202020204" pitchFamily="34" charset="0"/>
            </a:rPr>
            <a:t>سونوشيمي</a:t>
          </a:r>
          <a:endParaRPr kumimoji="0" lang="en-US" b="1" i="0" u="none" strike="noStrike" cap="none" normalizeH="0" baseline="0" smtClean="0">
            <a:ln>
              <a:noFill/>
            </a:ln>
            <a:solidFill>
              <a:srgbClr val="000000"/>
            </a:solidFill>
            <a:effectLst/>
            <a:latin typeface="Constantia" panose="02030602050306030303" pitchFamily="18" charset="0"/>
            <a:cs typeface="Arial" panose="020B0604020202020204" pitchFamily="34" charset="0"/>
          </a:endParaRPr>
        </a:p>
      </dgm:t>
    </dgm:pt>
    <dgm:pt modelId="{ADC886FF-4924-44F6-A6E6-78766ECBD625}" type="parTrans" cxnId="{DB53CC13-E040-4D81-8FAE-DD9824194653}">
      <dgm:prSet/>
      <dgm:spPr/>
    </dgm:pt>
    <dgm:pt modelId="{5AC03325-81E1-4A53-934F-F34E18BC6BF5}" type="sibTrans" cxnId="{DB53CC13-E040-4D81-8FAE-DD9824194653}">
      <dgm:prSet/>
      <dgm:spPr/>
    </dgm:pt>
    <dgm:pt modelId="{5624A3C1-9BD4-4DDB-965D-3AA8F4DEB49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00"/>
              </a:solidFill>
              <a:effectLst/>
              <a:latin typeface="Constantia" panose="02030602050306030303" pitchFamily="18" charset="0"/>
              <a:cs typeface="Arial" panose="020B0604020202020204" pitchFamily="34" charset="0"/>
            </a:rPr>
            <a:t>آبي - حرارتي</a:t>
          </a:r>
          <a:endParaRPr kumimoji="0" lang="en-US" b="1" i="0" u="none" strike="noStrike" cap="none" normalizeH="0" baseline="0" smtClean="0">
            <a:ln>
              <a:noFill/>
            </a:ln>
            <a:solidFill>
              <a:srgbClr val="000000"/>
            </a:solidFill>
            <a:effectLst/>
            <a:latin typeface="Constantia" panose="02030602050306030303" pitchFamily="18" charset="0"/>
            <a:cs typeface="Arial" panose="020B0604020202020204" pitchFamily="34" charset="0"/>
          </a:endParaRPr>
        </a:p>
      </dgm:t>
    </dgm:pt>
    <dgm:pt modelId="{772FDDAD-93B0-49B2-B1BF-792D569602C7}" type="parTrans" cxnId="{ED65DFE3-AB60-47A7-A815-DFEF654C054A}">
      <dgm:prSet/>
      <dgm:spPr/>
    </dgm:pt>
    <dgm:pt modelId="{09B90F8C-76B0-4A83-B4A4-8301D75D178B}" type="sibTrans" cxnId="{ED65DFE3-AB60-47A7-A815-DFEF654C054A}">
      <dgm:prSet/>
      <dgm:spPr/>
    </dgm:pt>
    <dgm:pt modelId="{95E7A620-4346-48B6-AD3E-40FDC63789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00"/>
              </a:solidFill>
              <a:effectLst/>
              <a:latin typeface="Constantia" panose="02030602050306030303" pitchFamily="18" charset="0"/>
              <a:cs typeface="Arial" panose="020B0604020202020204" pitchFamily="34" charset="0"/>
            </a:rPr>
            <a:t>رسوب دهي الکتريکي</a:t>
          </a:r>
          <a:endParaRPr kumimoji="0" lang="en-US" b="1" i="0" u="none" strike="noStrike" cap="none" normalizeH="0" baseline="0" smtClean="0">
            <a:ln>
              <a:noFill/>
            </a:ln>
            <a:solidFill>
              <a:srgbClr val="000000"/>
            </a:solidFill>
            <a:effectLst/>
            <a:latin typeface="Constantia" panose="02030602050306030303" pitchFamily="18" charset="0"/>
            <a:cs typeface="Arial" panose="020B0604020202020204" pitchFamily="34" charset="0"/>
          </a:endParaRPr>
        </a:p>
      </dgm:t>
    </dgm:pt>
    <dgm:pt modelId="{75D200FD-330D-4B0D-8F7C-0D47DCFC268C}" type="parTrans" cxnId="{AC77EB07-E8F7-4BC9-B705-3D7A5C2CD6E8}">
      <dgm:prSet/>
      <dgm:spPr/>
    </dgm:pt>
    <dgm:pt modelId="{FB064BB4-3D03-431E-AF21-11C1A08C7697}" type="sibTrans" cxnId="{AC77EB07-E8F7-4BC9-B705-3D7A5C2CD6E8}">
      <dgm:prSet/>
      <dgm:spPr/>
    </dgm:pt>
    <dgm:pt modelId="{42493CAD-CCCD-4876-9B0F-001C395F26A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FFFFFF"/>
              </a:solidFill>
              <a:effectLst/>
              <a:latin typeface="Constantia" panose="02030602050306030303" pitchFamily="18" charset="0"/>
              <a:cs typeface="Arial" panose="020B0604020202020204" pitchFamily="34" charset="0"/>
            </a:rPr>
            <a:t>سنتز از فاز گاز</a:t>
          </a:r>
          <a:endParaRPr kumimoji="0" lang="en-US" b="1" i="0" u="none" strike="noStrike" cap="none" normalizeH="0" baseline="0" smtClean="0">
            <a:ln>
              <a:noFill/>
            </a:ln>
            <a:solidFill>
              <a:srgbClr val="FFFFFF"/>
            </a:solidFill>
            <a:effectLst/>
            <a:latin typeface="Constantia" panose="02030602050306030303" pitchFamily="18" charset="0"/>
            <a:cs typeface="Arial" panose="020B0604020202020204" pitchFamily="34" charset="0"/>
          </a:endParaRPr>
        </a:p>
      </dgm:t>
    </dgm:pt>
    <dgm:pt modelId="{D551E9AD-B6B8-46A7-BEDD-B4CC7023894E}" type="parTrans" cxnId="{5EE5B48D-098C-475F-B37A-6AA82BD8A526}">
      <dgm:prSet/>
      <dgm:spPr/>
    </dgm:pt>
    <dgm:pt modelId="{3AE9245D-95F1-4B63-AED8-1B9778AAE4AC}" type="sibTrans" cxnId="{5EE5B48D-098C-475F-B37A-6AA82BD8A526}">
      <dgm:prSet/>
      <dgm:spPr/>
    </dgm:pt>
    <dgm:pt modelId="{F584C15B-D8E4-4693-82C8-06E2D42A51C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FFFFFF"/>
              </a:solidFill>
              <a:effectLst/>
              <a:latin typeface="Constantia" panose="02030602050306030303" pitchFamily="18" charset="0"/>
              <a:cs typeface="Arial" panose="020B0604020202020204" pitchFamily="34" charset="0"/>
            </a:rPr>
            <a:t>رسوب دهي شيميايي فاز بخار</a:t>
          </a:r>
          <a:endParaRPr kumimoji="0" lang="en-US" b="1" i="0" u="none" strike="noStrike" cap="none" normalizeH="0" baseline="0" smtClean="0">
            <a:ln>
              <a:noFill/>
            </a:ln>
            <a:solidFill>
              <a:srgbClr val="FFFFFF"/>
            </a:solidFill>
            <a:effectLst/>
            <a:latin typeface="Constantia" panose="02030602050306030303" pitchFamily="18" charset="0"/>
            <a:cs typeface="Arial" panose="020B0604020202020204" pitchFamily="34" charset="0"/>
          </a:endParaRPr>
        </a:p>
      </dgm:t>
    </dgm:pt>
    <dgm:pt modelId="{3787B48A-D488-45A1-A695-C76AA9DEB6CE}" type="parTrans" cxnId="{3E92F407-18ED-4539-A0B1-DD7E63F0F300}">
      <dgm:prSet/>
      <dgm:spPr/>
    </dgm:pt>
    <dgm:pt modelId="{500CF262-FE94-444D-BC5B-A23FB7634C17}" type="sibTrans" cxnId="{3E92F407-18ED-4539-A0B1-DD7E63F0F300}">
      <dgm:prSet/>
      <dgm:spPr/>
    </dgm:pt>
    <dgm:pt modelId="{4A5D8A56-323D-4D13-8EF9-F9CC184BCB0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FFFFFF"/>
              </a:solidFill>
              <a:effectLst/>
              <a:latin typeface="Constantia" panose="02030602050306030303" pitchFamily="18" charset="0"/>
              <a:cs typeface="Arial" panose="020B0604020202020204" pitchFamily="34" charset="0"/>
            </a:rPr>
            <a:t>رسوب دهي فيزيکي فاز بخار</a:t>
          </a:r>
          <a:endParaRPr kumimoji="0" lang="en-US" b="1" i="0" u="none" strike="noStrike" cap="none" normalizeH="0" baseline="0" smtClean="0">
            <a:ln>
              <a:noFill/>
            </a:ln>
            <a:solidFill>
              <a:srgbClr val="FFFFFF"/>
            </a:solidFill>
            <a:effectLst/>
            <a:latin typeface="Constantia" panose="02030602050306030303" pitchFamily="18" charset="0"/>
            <a:cs typeface="Arial" panose="020B0604020202020204" pitchFamily="34" charset="0"/>
          </a:endParaRPr>
        </a:p>
      </dgm:t>
    </dgm:pt>
    <dgm:pt modelId="{E345C49B-76B7-4344-9151-90A3E590D968}" type="parTrans" cxnId="{087E9277-5914-4E73-AED1-914D342E955E}">
      <dgm:prSet/>
      <dgm:spPr/>
    </dgm:pt>
    <dgm:pt modelId="{08A52A77-31AF-407C-9181-EF5DB62E9A20}" type="sibTrans" cxnId="{087E9277-5914-4E73-AED1-914D342E955E}">
      <dgm:prSet/>
      <dgm:spPr/>
    </dgm:pt>
    <dgm:pt modelId="{52E16A93-CE24-4EAD-978A-24B277C5517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FFFFFF"/>
              </a:solidFill>
              <a:effectLst/>
              <a:latin typeface="Constantia" panose="02030602050306030303" pitchFamily="18" charset="0"/>
              <a:cs typeface="Arial" panose="020B0604020202020204" pitchFamily="34" charset="0"/>
            </a:rPr>
            <a:t>ايرو سول</a:t>
          </a:r>
          <a:endParaRPr kumimoji="0" lang="en-US" b="1" i="0" u="none" strike="noStrike" cap="none" normalizeH="0" baseline="0" smtClean="0">
            <a:ln>
              <a:noFill/>
            </a:ln>
            <a:solidFill>
              <a:srgbClr val="FFFFFF"/>
            </a:solidFill>
            <a:effectLst/>
            <a:latin typeface="Constantia" panose="02030602050306030303" pitchFamily="18" charset="0"/>
            <a:cs typeface="Arial" panose="020B0604020202020204" pitchFamily="34" charset="0"/>
          </a:endParaRPr>
        </a:p>
      </dgm:t>
    </dgm:pt>
    <dgm:pt modelId="{E3C8613E-C93C-450F-AF66-C1E3BC618765}" type="parTrans" cxnId="{E18B3D1B-43AC-45A5-9101-946F7261C729}">
      <dgm:prSet/>
      <dgm:spPr/>
    </dgm:pt>
    <dgm:pt modelId="{92C59EAA-A608-4697-94F4-CA31506D896E}" type="sibTrans" cxnId="{E18B3D1B-43AC-45A5-9101-946F7261C729}">
      <dgm:prSet/>
      <dgm:spPr/>
    </dgm:pt>
    <dgm:pt modelId="{937347BC-42C3-4A75-AFF6-ED892DB763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FFFFFF"/>
              </a:solidFill>
              <a:effectLst/>
              <a:latin typeface="Constantia" panose="02030602050306030303" pitchFamily="18" charset="0"/>
              <a:cs typeface="Arial" panose="020B0604020202020204" pitchFamily="34" charset="0"/>
            </a:rPr>
            <a:t>رسوب دهي به کمک شعله</a:t>
          </a:r>
          <a:endParaRPr kumimoji="0" lang="en-US" b="1" i="0" u="none" strike="noStrike" cap="none" normalizeH="0" baseline="0" smtClean="0">
            <a:ln>
              <a:noFill/>
            </a:ln>
            <a:solidFill>
              <a:srgbClr val="FFFFFF"/>
            </a:solidFill>
            <a:effectLst/>
            <a:latin typeface="Constantia" panose="02030602050306030303" pitchFamily="18" charset="0"/>
            <a:cs typeface="Arial" panose="020B0604020202020204" pitchFamily="34" charset="0"/>
          </a:endParaRPr>
        </a:p>
      </dgm:t>
    </dgm:pt>
    <dgm:pt modelId="{07148D1D-2FE3-4F6A-B825-E2960A17EBB6}" type="parTrans" cxnId="{0CEAB1B5-8AD7-49B0-B36B-46866B039446}">
      <dgm:prSet/>
      <dgm:spPr/>
    </dgm:pt>
    <dgm:pt modelId="{0F38E653-454A-4B00-9CB6-852471568EE2}" type="sibTrans" cxnId="{0CEAB1B5-8AD7-49B0-B36B-46866B039446}">
      <dgm:prSet/>
      <dgm:spPr/>
    </dgm:pt>
    <dgm:pt modelId="{6F5F1802-D3C6-4A4A-BB08-12E27D189C9D}" type="pres">
      <dgm:prSet presAssocID="{D7E240B3-4A45-4DE0-A532-35323DE01A5A}" presName="hierChild1" presStyleCnt="0">
        <dgm:presLayoutVars>
          <dgm:orgChart val="1"/>
          <dgm:chPref val="1"/>
          <dgm:dir/>
          <dgm:animOne val="branch"/>
          <dgm:animLvl val="lvl"/>
          <dgm:resizeHandles/>
        </dgm:presLayoutVars>
      </dgm:prSet>
      <dgm:spPr/>
    </dgm:pt>
    <dgm:pt modelId="{971ED985-D0C4-4567-A08B-C84B34A78F4C}" type="pres">
      <dgm:prSet presAssocID="{B26AA22D-49B7-41E8-8CBC-F20289FAFCC3}" presName="hierRoot1" presStyleCnt="0">
        <dgm:presLayoutVars>
          <dgm:hierBranch/>
        </dgm:presLayoutVars>
      </dgm:prSet>
      <dgm:spPr/>
    </dgm:pt>
    <dgm:pt modelId="{A8E64DF9-A627-4F8F-A0D3-5F8BBA206546}" type="pres">
      <dgm:prSet presAssocID="{B26AA22D-49B7-41E8-8CBC-F20289FAFCC3}" presName="rootComposite1" presStyleCnt="0"/>
      <dgm:spPr/>
    </dgm:pt>
    <dgm:pt modelId="{3465253B-A59E-4C63-93D4-508A8689CF27}" type="pres">
      <dgm:prSet presAssocID="{B26AA22D-49B7-41E8-8CBC-F20289FAFCC3}" presName="rootText1" presStyleLbl="node0" presStyleIdx="0" presStyleCnt="1">
        <dgm:presLayoutVars>
          <dgm:chPref val="3"/>
        </dgm:presLayoutVars>
      </dgm:prSet>
      <dgm:spPr/>
      <dgm:t>
        <a:bodyPr/>
        <a:lstStyle/>
        <a:p>
          <a:endParaRPr lang="en-US"/>
        </a:p>
      </dgm:t>
    </dgm:pt>
    <dgm:pt modelId="{873E273D-C9AC-4C36-B6D5-3A325302FA42}" type="pres">
      <dgm:prSet presAssocID="{B26AA22D-49B7-41E8-8CBC-F20289FAFCC3}" presName="rootConnector1" presStyleLbl="node1" presStyleIdx="0" presStyleCnt="0"/>
      <dgm:spPr/>
      <dgm:t>
        <a:bodyPr/>
        <a:lstStyle/>
        <a:p>
          <a:endParaRPr lang="en-US"/>
        </a:p>
      </dgm:t>
    </dgm:pt>
    <dgm:pt modelId="{04FF9300-A257-4E62-9D67-90A04E60104C}" type="pres">
      <dgm:prSet presAssocID="{B26AA22D-49B7-41E8-8CBC-F20289FAFCC3}" presName="hierChild2" presStyleCnt="0"/>
      <dgm:spPr/>
    </dgm:pt>
    <dgm:pt modelId="{7655A402-38F1-4656-9675-3FEFD4258345}" type="pres">
      <dgm:prSet presAssocID="{43CCE422-5DCD-4831-878A-87FE2C996A61}" presName="Name35" presStyleLbl="parChTrans1D2" presStyleIdx="0" presStyleCnt="3"/>
      <dgm:spPr/>
    </dgm:pt>
    <dgm:pt modelId="{4A96550F-6248-4D31-AF46-5961264D562E}" type="pres">
      <dgm:prSet presAssocID="{B75B6BBA-79D8-4541-914D-9ADFC157AC65}" presName="hierRoot2" presStyleCnt="0">
        <dgm:presLayoutVars>
          <dgm:hierBranch/>
        </dgm:presLayoutVars>
      </dgm:prSet>
      <dgm:spPr/>
    </dgm:pt>
    <dgm:pt modelId="{18702349-A554-4E55-B988-E88038F9C443}" type="pres">
      <dgm:prSet presAssocID="{B75B6BBA-79D8-4541-914D-9ADFC157AC65}" presName="rootComposite" presStyleCnt="0"/>
      <dgm:spPr/>
    </dgm:pt>
    <dgm:pt modelId="{6297844C-1410-4AD5-B0B5-6698E1E34D39}" type="pres">
      <dgm:prSet presAssocID="{B75B6BBA-79D8-4541-914D-9ADFC157AC65}" presName="rootText" presStyleLbl="node2" presStyleIdx="0" presStyleCnt="3">
        <dgm:presLayoutVars>
          <dgm:chPref val="3"/>
        </dgm:presLayoutVars>
      </dgm:prSet>
      <dgm:spPr/>
      <dgm:t>
        <a:bodyPr/>
        <a:lstStyle/>
        <a:p>
          <a:endParaRPr lang="en-US"/>
        </a:p>
      </dgm:t>
    </dgm:pt>
    <dgm:pt modelId="{C7AB4357-2C23-4703-A221-141F589A6B2D}" type="pres">
      <dgm:prSet presAssocID="{B75B6BBA-79D8-4541-914D-9ADFC157AC65}" presName="rootConnector" presStyleLbl="node2" presStyleIdx="0" presStyleCnt="3"/>
      <dgm:spPr/>
      <dgm:t>
        <a:bodyPr/>
        <a:lstStyle/>
        <a:p>
          <a:endParaRPr lang="en-US"/>
        </a:p>
      </dgm:t>
    </dgm:pt>
    <dgm:pt modelId="{44B97828-FFA7-4177-9F3A-BEB41DF45642}" type="pres">
      <dgm:prSet presAssocID="{B75B6BBA-79D8-4541-914D-9ADFC157AC65}" presName="hierChild4" presStyleCnt="0"/>
      <dgm:spPr/>
    </dgm:pt>
    <dgm:pt modelId="{7C1084CF-3EE6-4706-8E25-FD31DE610AFA}" type="pres">
      <dgm:prSet presAssocID="{0D9D2D29-C449-4B17-B4EE-8EAA58983979}" presName="Name35" presStyleLbl="parChTrans1D3" presStyleIdx="0" presStyleCnt="9"/>
      <dgm:spPr/>
    </dgm:pt>
    <dgm:pt modelId="{C9B02916-9037-42D9-ABB5-919DD2851635}" type="pres">
      <dgm:prSet presAssocID="{640E9EBD-0481-4EFB-9109-859AC7FCAC10}" presName="hierRoot2" presStyleCnt="0">
        <dgm:presLayoutVars>
          <dgm:hierBranch val="r"/>
        </dgm:presLayoutVars>
      </dgm:prSet>
      <dgm:spPr/>
    </dgm:pt>
    <dgm:pt modelId="{6FD088A2-3524-4ED9-8EA0-89C8C07B8431}" type="pres">
      <dgm:prSet presAssocID="{640E9EBD-0481-4EFB-9109-859AC7FCAC10}" presName="rootComposite" presStyleCnt="0"/>
      <dgm:spPr/>
    </dgm:pt>
    <dgm:pt modelId="{643E16A0-62CF-45C8-B535-F2960AB71D63}" type="pres">
      <dgm:prSet presAssocID="{640E9EBD-0481-4EFB-9109-859AC7FCAC10}" presName="rootText" presStyleLbl="node3" presStyleIdx="0" presStyleCnt="9">
        <dgm:presLayoutVars>
          <dgm:chPref val="3"/>
        </dgm:presLayoutVars>
      </dgm:prSet>
      <dgm:spPr/>
      <dgm:t>
        <a:bodyPr/>
        <a:lstStyle/>
        <a:p>
          <a:endParaRPr lang="en-US"/>
        </a:p>
      </dgm:t>
    </dgm:pt>
    <dgm:pt modelId="{19AF7E69-3EEF-46F8-B944-163107461E3C}" type="pres">
      <dgm:prSet presAssocID="{640E9EBD-0481-4EFB-9109-859AC7FCAC10}" presName="rootConnector" presStyleLbl="node3" presStyleIdx="0" presStyleCnt="9"/>
      <dgm:spPr/>
      <dgm:t>
        <a:bodyPr/>
        <a:lstStyle/>
        <a:p>
          <a:endParaRPr lang="en-US"/>
        </a:p>
      </dgm:t>
    </dgm:pt>
    <dgm:pt modelId="{026434E6-BFAA-4496-B3D9-0080C0FE8438}" type="pres">
      <dgm:prSet presAssocID="{640E9EBD-0481-4EFB-9109-859AC7FCAC10}" presName="hierChild4" presStyleCnt="0"/>
      <dgm:spPr/>
    </dgm:pt>
    <dgm:pt modelId="{B799E73B-5A07-4DBF-95FD-F3241DB27937}" type="pres">
      <dgm:prSet presAssocID="{640E9EBD-0481-4EFB-9109-859AC7FCAC10}" presName="hierChild5" presStyleCnt="0"/>
      <dgm:spPr/>
    </dgm:pt>
    <dgm:pt modelId="{2200C984-B8B2-41A7-A9C4-69689AE096FC}" type="pres">
      <dgm:prSet presAssocID="{B75B6BBA-79D8-4541-914D-9ADFC157AC65}" presName="hierChild5" presStyleCnt="0"/>
      <dgm:spPr/>
    </dgm:pt>
    <dgm:pt modelId="{2000350A-3F4D-46C1-B814-C3842AB8A5A1}" type="pres">
      <dgm:prSet presAssocID="{9B7BFBAB-2352-48C9-81B2-BA36578EE1E0}" presName="Name35" presStyleLbl="parChTrans1D2" presStyleIdx="1" presStyleCnt="3"/>
      <dgm:spPr/>
    </dgm:pt>
    <dgm:pt modelId="{12751824-B23E-4807-A42E-65523502833D}" type="pres">
      <dgm:prSet presAssocID="{F473306E-7207-43DB-9C38-43BB15EFFC21}" presName="hierRoot2" presStyleCnt="0">
        <dgm:presLayoutVars>
          <dgm:hierBranch val="r"/>
        </dgm:presLayoutVars>
      </dgm:prSet>
      <dgm:spPr/>
    </dgm:pt>
    <dgm:pt modelId="{291CEE69-DE00-49B7-AC17-6051DF056AAD}" type="pres">
      <dgm:prSet presAssocID="{F473306E-7207-43DB-9C38-43BB15EFFC21}" presName="rootComposite" presStyleCnt="0"/>
      <dgm:spPr/>
    </dgm:pt>
    <dgm:pt modelId="{5C75AFC6-EA8D-45F8-B503-6309E30A2F41}" type="pres">
      <dgm:prSet presAssocID="{F473306E-7207-43DB-9C38-43BB15EFFC21}" presName="rootText" presStyleLbl="node2" presStyleIdx="1" presStyleCnt="3">
        <dgm:presLayoutVars>
          <dgm:chPref val="3"/>
        </dgm:presLayoutVars>
      </dgm:prSet>
      <dgm:spPr/>
      <dgm:t>
        <a:bodyPr/>
        <a:lstStyle/>
        <a:p>
          <a:endParaRPr lang="en-US"/>
        </a:p>
      </dgm:t>
    </dgm:pt>
    <dgm:pt modelId="{9520FAC3-FA8C-4D17-83B0-46E7FFF9CBAB}" type="pres">
      <dgm:prSet presAssocID="{F473306E-7207-43DB-9C38-43BB15EFFC21}" presName="rootConnector" presStyleLbl="node2" presStyleIdx="1" presStyleCnt="3"/>
      <dgm:spPr/>
      <dgm:t>
        <a:bodyPr/>
        <a:lstStyle/>
        <a:p>
          <a:endParaRPr lang="en-US"/>
        </a:p>
      </dgm:t>
    </dgm:pt>
    <dgm:pt modelId="{671AE879-DD12-4E5E-96EA-F9A725686B87}" type="pres">
      <dgm:prSet presAssocID="{F473306E-7207-43DB-9C38-43BB15EFFC21}" presName="hierChild4" presStyleCnt="0"/>
      <dgm:spPr/>
    </dgm:pt>
    <dgm:pt modelId="{B75BC02F-5F88-4AE3-9C2C-290ABF3BFF1B}" type="pres">
      <dgm:prSet presAssocID="{F2D9322E-0570-4506-8D1C-9BFFFF1666FE}" presName="Name50" presStyleLbl="parChTrans1D3" presStyleIdx="1" presStyleCnt="9"/>
      <dgm:spPr/>
    </dgm:pt>
    <dgm:pt modelId="{30F591F6-1B9C-4547-A72C-E3677D6CC199}" type="pres">
      <dgm:prSet presAssocID="{57051C8E-DB1D-43BD-86A6-CD01DA9C6BEF}" presName="hierRoot2" presStyleCnt="0">
        <dgm:presLayoutVars>
          <dgm:hierBranch val="r"/>
        </dgm:presLayoutVars>
      </dgm:prSet>
      <dgm:spPr/>
    </dgm:pt>
    <dgm:pt modelId="{699AE436-865B-4FE1-B196-A4CD1D4DE1D5}" type="pres">
      <dgm:prSet presAssocID="{57051C8E-DB1D-43BD-86A6-CD01DA9C6BEF}" presName="rootComposite" presStyleCnt="0"/>
      <dgm:spPr/>
    </dgm:pt>
    <dgm:pt modelId="{0F23F229-EBC1-4064-847E-D1432544A562}" type="pres">
      <dgm:prSet presAssocID="{57051C8E-DB1D-43BD-86A6-CD01DA9C6BEF}" presName="rootText" presStyleLbl="node3" presStyleIdx="1" presStyleCnt="9">
        <dgm:presLayoutVars>
          <dgm:chPref val="3"/>
        </dgm:presLayoutVars>
      </dgm:prSet>
      <dgm:spPr/>
      <dgm:t>
        <a:bodyPr/>
        <a:lstStyle/>
        <a:p>
          <a:endParaRPr lang="en-US"/>
        </a:p>
      </dgm:t>
    </dgm:pt>
    <dgm:pt modelId="{984BF9FD-7EDF-47D9-9504-B1B07DA0DCF9}" type="pres">
      <dgm:prSet presAssocID="{57051C8E-DB1D-43BD-86A6-CD01DA9C6BEF}" presName="rootConnector" presStyleLbl="node3" presStyleIdx="1" presStyleCnt="9"/>
      <dgm:spPr/>
      <dgm:t>
        <a:bodyPr/>
        <a:lstStyle/>
        <a:p>
          <a:endParaRPr lang="en-US"/>
        </a:p>
      </dgm:t>
    </dgm:pt>
    <dgm:pt modelId="{0FC9619B-8C5C-480D-9A4F-1D813AE20167}" type="pres">
      <dgm:prSet presAssocID="{57051C8E-DB1D-43BD-86A6-CD01DA9C6BEF}" presName="hierChild4" presStyleCnt="0"/>
      <dgm:spPr/>
    </dgm:pt>
    <dgm:pt modelId="{4F82FEB5-7AFA-452C-916D-71FE0DF1C5B1}" type="pres">
      <dgm:prSet presAssocID="{57051C8E-DB1D-43BD-86A6-CD01DA9C6BEF}" presName="hierChild5" presStyleCnt="0"/>
      <dgm:spPr/>
    </dgm:pt>
    <dgm:pt modelId="{793D4A1B-F2E4-40F2-B19C-923C6847291A}" type="pres">
      <dgm:prSet presAssocID="{ADC886FF-4924-44F6-A6E6-78766ECBD625}" presName="Name50" presStyleLbl="parChTrans1D3" presStyleIdx="2" presStyleCnt="9"/>
      <dgm:spPr/>
    </dgm:pt>
    <dgm:pt modelId="{3EDBB988-11A8-4E63-9138-310B80E89644}" type="pres">
      <dgm:prSet presAssocID="{37CE9802-D9D3-48AD-8862-A70BA4AD380C}" presName="hierRoot2" presStyleCnt="0">
        <dgm:presLayoutVars>
          <dgm:hierBranch val="r"/>
        </dgm:presLayoutVars>
      </dgm:prSet>
      <dgm:spPr/>
    </dgm:pt>
    <dgm:pt modelId="{AB853B6D-94B2-4422-B10F-9242493B7861}" type="pres">
      <dgm:prSet presAssocID="{37CE9802-D9D3-48AD-8862-A70BA4AD380C}" presName="rootComposite" presStyleCnt="0"/>
      <dgm:spPr/>
    </dgm:pt>
    <dgm:pt modelId="{C5362CA2-1D4D-4646-B787-3F2A44D65D20}" type="pres">
      <dgm:prSet presAssocID="{37CE9802-D9D3-48AD-8862-A70BA4AD380C}" presName="rootText" presStyleLbl="node3" presStyleIdx="2" presStyleCnt="9">
        <dgm:presLayoutVars>
          <dgm:chPref val="3"/>
        </dgm:presLayoutVars>
      </dgm:prSet>
      <dgm:spPr/>
      <dgm:t>
        <a:bodyPr/>
        <a:lstStyle/>
        <a:p>
          <a:endParaRPr lang="en-US"/>
        </a:p>
      </dgm:t>
    </dgm:pt>
    <dgm:pt modelId="{9790DCBC-D549-4867-A5C0-C2BE73AD27FE}" type="pres">
      <dgm:prSet presAssocID="{37CE9802-D9D3-48AD-8862-A70BA4AD380C}" presName="rootConnector" presStyleLbl="node3" presStyleIdx="2" presStyleCnt="9"/>
      <dgm:spPr/>
      <dgm:t>
        <a:bodyPr/>
        <a:lstStyle/>
        <a:p>
          <a:endParaRPr lang="en-US"/>
        </a:p>
      </dgm:t>
    </dgm:pt>
    <dgm:pt modelId="{83EFB411-8706-4EA9-8382-FFA0A1C85BEE}" type="pres">
      <dgm:prSet presAssocID="{37CE9802-D9D3-48AD-8862-A70BA4AD380C}" presName="hierChild4" presStyleCnt="0"/>
      <dgm:spPr/>
    </dgm:pt>
    <dgm:pt modelId="{7EA4DACD-D67F-4D6C-B1B4-AB382B0BD902}" type="pres">
      <dgm:prSet presAssocID="{37CE9802-D9D3-48AD-8862-A70BA4AD380C}" presName="hierChild5" presStyleCnt="0"/>
      <dgm:spPr/>
    </dgm:pt>
    <dgm:pt modelId="{86A0EBEC-7003-484C-B8B2-9D3F2D05053E}" type="pres">
      <dgm:prSet presAssocID="{772FDDAD-93B0-49B2-B1BF-792D569602C7}" presName="Name50" presStyleLbl="parChTrans1D3" presStyleIdx="3" presStyleCnt="9"/>
      <dgm:spPr/>
    </dgm:pt>
    <dgm:pt modelId="{F5A83851-4F68-478D-86A3-94F28E5E5226}" type="pres">
      <dgm:prSet presAssocID="{5624A3C1-9BD4-4DDB-965D-3AA8F4DEB490}" presName="hierRoot2" presStyleCnt="0">
        <dgm:presLayoutVars>
          <dgm:hierBranch val="r"/>
        </dgm:presLayoutVars>
      </dgm:prSet>
      <dgm:spPr/>
    </dgm:pt>
    <dgm:pt modelId="{8DA67C50-A8A5-458A-B076-92955A4D5FB5}" type="pres">
      <dgm:prSet presAssocID="{5624A3C1-9BD4-4DDB-965D-3AA8F4DEB490}" presName="rootComposite" presStyleCnt="0"/>
      <dgm:spPr/>
    </dgm:pt>
    <dgm:pt modelId="{D4773898-FEE6-4DE9-807D-B4A6A5906DAE}" type="pres">
      <dgm:prSet presAssocID="{5624A3C1-9BD4-4DDB-965D-3AA8F4DEB490}" presName="rootText" presStyleLbl="node3" presStyleIdx="3" presStyleCnt="9">
        <dgm:presLayoutVars>
          <dgm:chPref val="3"/>
        </dgm:presLayoutVars>
      </dgm:prSet>
      <dgm:spPr/>
      <dgm:t>
        <a:bodyPr/>
        <a:lstStyle/>
        <a:p>
          <a:endParaRPr lang="en-US"/>
        </a:p>
      </dgm:t>
    </dgm:pt>
    <dgm:pt modelId="{A361D284-67FC-4247-B599-6542AC426F26}" type="pres">
      <dgm:prSet presAssocID="{5624A3C1-9BD4-4DDB-965D-3AA8F4DEB490}" presName="rootConnector" presStyleLbl="node3" presStyleIdx="3" presStyleCnt="9"/>
      <dgm:spPr/>
      <dgm:t>
        <a:bodyPr/>
        <a:lstStyle/>
        <a:p>
          <a:endParaRPr lang="en-US"/>
        </a:p>
      </dgm:t>
    </dgm:pt>
    <dgm:pt modelId="{BB246C3B-6033-4251-AF4F-F2C10CC9138E}" type="pres">
      <dgm:prSet presAssocID="{5624A3C1-9BD4-4DDB-965D-3AA8F4DEB490}" presName="hierChild4" presStyleCnt="0"/>
      <dgm:spPr/>
    </dgm:pt>
    <dgm:pt modelId="{82E08841-56D1-4E6B-A2DE-5B56EFF449B8}" type="pres">
      <dgm:prSet presAssocID="{5624A3C1-9BD4-4DDB-965D-3AA8F4DEB490}" presName="hierChild5" presStyleCnt="0"/>
      <dgm:spPr/>
    </dgm:pt>
    <dgm:pt modelId="{3A132F24-E6EF-4942-8A5D-B1317FBFCE5C}" type="pres">
      <dgm:prSet presAssocID="{75D200FD-330D-4B0D-8F7C-0D47DCFC268C}" presName="Name50" presStyleLbl="parChTrans1D3" presStyleIdx="4" presStyleCnt="9"/>
      <dgm:spPr/>
    </dgm:pt>
    <dgm:pt modelId="{34CFA80C-AD24-499E-8F7E-9DE859F8D591}" type="pres">
      <dgm:prSet presAssocID="{95E7A620-4346-48B6-AD3E-40FDC637892C}" presName="hierRoot2" presStyleCnt="0">
        <dgm:presLayoutVars>
          <dgm:hierBranch val="r"/>
        </dgm:presLayoutVars>
      </dgm:prSet>
      <dgm:spPr/>
    </dgm:pt>
    <dgm:pt modelId="{2063C276-0A99-4A9F-8573-4BD20373C83F}" type="pres">
      <dgm:prSet presAssocID="{95E7A620-4346-48B6-AD3E-40FDC637892C}" presName="rootComposite" presStyleCnt="0"/>
      <dgm:spPr/>
    </dgm:pt>
    <dgm:pt modelId="{444DD1FF-4BB1-4732-93E0-3C33C5CA7F8B}" type="pres">
      <dgm:prSet presAssocID="{95E7A620-4346-48B6-AD3E-40FDC637892C}" presName="rootText" presStyleLbl="node3" presStyleIdx="4" presStyleCnt="9">
        <dgm:presLayoutVars>
          <dgm:chPref val="3"/>
        </dgm:presLayoutVars>
      </dgm:prSet>
      <dgm:spPr/>
      <dgm:t>
        <a:bodyPr/>
        <a:lstStyle/>
        <a:p>
          <a:endParaRPr lang="en-US"/>
        </a:p>
      </dgm:t>
    </dgm:pt>
    <dgm:pt modelId="{CFA7427E-A40E-434C-A3A0-0A9AEEA67C69}" type="pres">
      <dgm:prSet presAssocID="{95E7A620-4346-48B6-AD3E-40FDC637892C}" presName="rootConnector" presStyleLbl="node3" presStyleIdx="4" presStyleCnt="9"/>
      <dgm:spPr/>
      <dgm:t>
        <a:bodyPr/>
        <a:lstStyle/>
        <a:p>
          <a:endParaRPr lang="en-US"/>
        </a:p>
      </dgm:t>
    </dgm:pt>
    <dgm:pt modelId="{9E2FA89F-246C-4014-81CC-C19835EC3DBF}" type="pres">
      <dgm:prSet presAssocID="{95E7A620-4346-48B6-AD3E-40FDC637892C}" presName="hierChild4" presStyleCnt="0"/>
      <dgm:spPr/>
    </dgm:pt>
    <dgm:pt modelId="{83635F7D-0787-4E4C-9FD2-1DE5FB5D4B5A}" type="pres">
      <dgm:prSet presAssocID="{95E7A620-4346-48B6-AD3E-40FDC637892C}" presName="hierChild5" presStyleCnt="0"/>
      <dgm:spPr/>
    </dgm:pt>
    <dgm:pt modelId="{AF367827-AC2B-411A-A957-4A41FED8F06C}" type="pres">
      <dgm:prSet presAssocID="{F473306E-7207-43DB-9C38-43BB15EFFC21}" presName="hierChild5" presStyleCnt="0"/>
      <dgm:spPr/>
    </dgm:pt>
    <dgm:pt modelId="{04970525-46D2-49AE-962A-51BB2515BE9E}" type="pres">
      <dgm:prSet presAssocID="{D551E9AD-B6B8-46A7-BEDD-B4CC7023894E}" presName="Name35" presStyleLbl="parChTrans1D2" presStyleIdx="2" presStyleCnt="3"/>
      <dgm:spPr/>
    </dgm:pt>
    <dgm:pt modelId="{422D2484-69EF-4489-AF85-84099201D118}" type="pres">
      <dgm:prSet presAssocID="{42493CAD-CCCD-4876-9B0F-001C395F26AB}" presName="hierRoot2" presStyleCnt="0">
        <dgm:presLayoutVars>
          <dgm:hierBranch val="r"/>
        </dgm:presLayoutVars>
      </dgm:prSet>
      <dgm:spPr/>
    </dgm:pt>
    <dgm:pt modelId="{979D0788-E901-4F92-8B85-C41C38F05EF9}" type="pres">
      <dgm:prSet presAssocID="{42493CAD-CCCD-4876-9B0F-001C395F26AB}" presName="rootComposite" presStyleCnt="0"/>
      <dgm:spPr/>
    </dgm:pt>
    <dgm:pt modelId="{DEE5D583-8838-4AF5-AF7D-1C8DECE2A87D}" type="pres">
      <dgm:prSet presAssocID="{42493CAD-CCCD-4876-9B0F-001C395F26AB}" presName="rootText" presStyleLbl="node2" presStyleIdx="2" presStyleCnt="3">
        <dgm:presLayoutVars>
          <dgm:chPref val="3"/>
        </dgm:presLayoutVars>
      </dgm:prSet>
      <dgm:spPr/>
      <dgm:t>
        <a:bodyPr/>
        <a:lstStyle/>
        <a:p>
          <a:endParaRPr lang="en-US"/>
        </a:p>
      </dgm:t>
    </dgm:pt>
    <dgm:pt modelId="{DE0D76A5-365A-49C5-991F-7D07C1050A09}" type="pres">
      <dgm:prSet presAssocID="{42493CAD-CCCD-4876-9B0F-001C395F26AB}" presName="rootConnector" presStyleLbl="node2" presStyleIdx="2" presStyleCnt="3"/>
      <dgm:spPr/>
      <dgm:t>
        <a:bodyPr/>
        <a:lstStyle/>
        <a:p>
          <a:endParaRPr lang="en-US"/>
        </a:p>
      </dgm:t>
    </dgm:pt>
    <dgm:pt modelId="{FC272CFC-78D3-4E41-8F3E-FEC788035040}" type="pres">
      <dgm:prSet presAssocID="{42493CAD-CCCD-4876-9B0F-001C395F26AB}" presName="hierChild4" presStyleCnt="0"/>
      <dgm:spPr/>
    </dgm:pt>
    <dgm:pt modelId="{35AFCEF6-D758-4F61-AF90-ECA6168FA455}" type="pres">
      <dgm:prSet presAssocID="{3787B48A-D488-45A1-A695-C76AA9DEB6CE}" presName="Name50" presStyleLbl="parChTrans1D3" presStyleIdx="5" presStyleCnt="9"/>
      <dgm:spPr/>
    </dgm:pt>
    <dgm:pt modelId="{3F37AC61-E1BF-45B0-A3D5-606EBC35FD82}" type="pres">
      <dgm:prSet presAssocID="{F584C15B-D8E4-4693-82C8-06E2D42A51CA}" presName="hierRoot2" presStyleCnt="0">
        <dgm:presLayoutVars>
          <dgm:hierBranch val="r"/>
        </dgm:presLayoutVars>
      </dgm:prSet>
      <dgm:spPr/>
    </dgm:pt>
    <dgm:pt modelId="{F8CE21AE-707F-43A7-AC19-3BA5CD3D77DF}" type="pres">
      <dgm:prSet presAssocID="{F584C15B-D8E4-4693-82C8-06E2D42A51CA}" presName="rootComposite" presStyleCnt="0"/>
      <dgm:spPr/>
    </dgm:pt>
    <dgm:pt modelId="{D702BA85-FCA6-4E9B-B9A3-1F3172B9228D}" type="pres">
      <dgm:prSet presAssocID="{F584C15B-D8E4-4693-82C8-06E2D42A51CA}" presName="rootText" presStyleLbl="node3" presStyleIdx="5" presStyleCnt="9">
        <dgm:presLayoutVars>
          <dgm:chPref val="3"/>
        </dgm:presLayoutVars>
      </dgm:prSet>
      <dgm:spPr/>
      <dgm:t>
        <a:bodyPr/>
        <a:lstStyle/>
        <a:p>
          <a:endParaRPr lang="en-US"/>
        </a:p>
      </dgm:t>
    </dgm:pt>
    <dgm:pt modelId="{CB88428C-64CA-4602-8A7C-AE9CEA95BACE}" type="pres">
      <dgm:prSet presAssocID="{F584C15B-D8E4-4693-82C8-06E2D42A51CA}" presName="rootConnector" presStyleLbl="node3" presStyleIdx="5" presStyleCnt="9"/>
      <dgm:spPr/>
      <dgm:t>
        <a:bodyPr/>
        <a:lstStyle/>
        <a:p>
          <a:endParaRPr lang="en-US"/>
        </a:p>
      </dgm:t>
    </dgm:pt>
    <dgm:pt modelId="{A43823BF-C270-4411-83FB-4D12F7D6EE07}" type="pres">
      <dgm:prSet presAssocID="{F584C15B-D8E4-4693-82C8-06E2D42A51CA}" presName="hierChild4" presStyleCnt="0"/>
      <dgm:spPr/>
    </dgm:pt>
    <dgm:pt modelId="{1A64849C-0077-4EFB-A554-2E186E622060}" type="pres">
      <dgm:prSet presAssocID="{F584C15B-D8E4-4693-82C8-06E2D42A51CA}" presName="hierChild5" presStyleCnt="0"/>
      <dgm:spPr/>
    </dgm:pt>
    <dgm:pt modelId="{3D142DFA-E6BD-4E99-A050-87C015A29BAF}" type="pres">
      <dgm:prSet presAssocID="{E345C49B-76B7-4344-9151-90A3E590D968}" presName="Name50" presStyleLbl="parChTrans1D3" presStyleIdx="6" presStyleCnt="9"/>
      <dgm:spPr/>
    </dgm:pt>
    <dgm:pt modelId="{9FC156F3-1FD1-432E-8B33-ED357CC4788D}" type="pres">
      <dgm:prSet presAssocID="{4A5D8A56-323D-4D13-8EF9-F9CC184BCB0D}" presName="hierRoot2" presStyleCnt="0">
        <dgm:presLayoutVars>
          <dgm:hierBranch val="r"/>
        </dgm:presLayoutVars>
      </dgm:prSet>
      <dgm:spPr/>
    </dgm:pt>
    <dgm:pt modelId="{CCE8E5E1-F4FD-40B2-B0E4-B07B6C76F841}" type="pres">
      <dgm:prSet presAssocID="{4A5D8A56-323D-4D13-8EF9-F9CC184BCB0D}" presName="rootComposite" presStyleCnt="0"/>
      <dgm:spPr/>
    </dgm:pt>
    <dgm:pt modelId="{CA653025-922D-4882-96D5-28329DA33A6C}" type="pres">
      <dgm:prSet presAssocID="{4A5D8A56-323D-4D13-8EF9-F9CC184BCB0D}" presName="rootText" presStyleLbl="node3" presStyleIdx="6" presStyleCnt="9">
        <dgm:presLayoutVars>
          <dgm:chPref val="3"/>
        </dgm:presLayoutVars>
      </dgm:prSet>
      <dgm:spPr/>
      <dgm:t>
        <a:bodyPr/>
        <a:lstStyle/>
        <a:p>
          <a:endParaRPr lang="en-US"/>
        </a:p>
      </dgm:t>
    </dgm:pt>
    <dgm:pt modelId="{19897D73-F362-4195-AEB2-D5643D27C150}" type="pres">
      <dgm:prSet presAssocID="{4A5D8A56-323D-4D13-8EF9-F9CC184BCB0D}" presName="rootConnector" presStyleLbl="node3" presStyleIdx="6" presStyleCnt="9"/>
      <dgm:spPr/>
      <dgm:t>
        <a:bodyPr/>
        <a:lstStyle/>
        <a:p>
          <a:endParaRPr lang="en-US"/>
        </a:p>
      </dgm:t>
    </dgm:pt>
    <dgm:pt modelId="{92FF2BB7-EBE8-4FF9-A589-30A8A5BD38E2}" type="pres">
      <dgm:prSet presAssocID="{4A5D8A56-323D-4D13-8EF9-F9CC184BCB0D}" presName="hierChild4" presStyleCnt="0"/>
      <dgm:spPr/>
    </dgm:pt>
    <dgm:pt modelId="{E29DBC93-3D61-4022-BB36-9419B4CABB3E}" type="pres">
      <dgm:prSet presAssocID="{4A5D8A56-323D-4D13-8EF9-F9CC184BCB0D}" presName="hierChild5" presStyleCnt="0"/>
      <dgm:spPr/>
    </dgm:pt>
    <dgm:pt modelId="{C57D49FF-BF28-48C1-9042-862C60369EF1}" type="pres">
      <dgm:prSet presAssocID="{E3C8613E-C93C-450F-AF66-C1E3BC618765}" presName="Name50" presStyleLbl="parChTrans1D3" presStyleIdx="7" presStyleCnt="9"/>
      <dgm:spPr/>
    </dgm:pt>
    <dgm:pt modelId="{E2C6914C-3ABB-49D3-8A6A-9A435C4C0248}" type="pres">
      <dgm:prSet presAssocID="{52E16A93-CE24-4EAD-978A-24B277C5517F}" presName="hierRoot2" presStyleCnt="0">
        <dgm:presLayoutVars>
          <dgm:hierBranch val="r"/>
        </dgm:presLayoutVars>
      </dgm:prSet>
      <dgm:spPr/>
    </dgm:pt>
    <dgm:pt modelId="{4BEF1E86-E142-4222-BC35-7C94D2049570}" type="pres">
      <dgm:prSet presAssocID="{52E16A93-CE24-4EAD-978A-24B277C5517F}" presName="rootComposite" presStyleCnt="0"/>
      <dgm:spPr/>
    </dgm:pt>
    <dgm:pt modelId="{3DA42CA4-2C0A-49F7-A93F-DBD9F6AB7C8F}" type="pres">
      <dgm:prSet presAssocID="{52E16A93-CE24-4EAD-978A-24B277C5517F}" presName="rootText" presStyleLbl="node3" presStyleIdx="7" presStyleCnt="9">
        <dgm:presLayoutVars>
          <dgm:chPref val="3"/>
        </dgm:presLayoutVars>
      </dgm:prSet>
      <dgm:spPr/>
      <dgm:t>
        <a:bodyPr/>
        <a:lstStyle/>
        <a:p>
          <a:endParaRPr lang="en-US"/>
        </a:p>
      </dgm:t>
    </dgm:pt>
    <dgm:pt modelId="{C0B13FDF-6052-4865-A5D0-AA75CB76A804}" type="pres">
      <dgm:prSet presAssocID="{52E16A93-CE24-4EAD-978A-24B277C5517F}" presName="rootConnector" presStyleLbl="node3" presStyleIdx="7" presStyleCnt="9"/>
      <dgm:spPr/>
      <dgm:t>
        <a:bodyPr/>
        <a:lstStyle/>
        <a:p>
          <a:endParaRPr lang="en-US"/>
        </a:p>
      </dgm:t>
    </dgm:pt>
    <dgm:pt modelId="{5A3DFBD0-121E-4BA5-84A6-2F9BDCAEF579}" type="pres">
      <dgm:prSet presAssocID="{52E16A93-CE24-4EAD-978A-24B277C5517F}" presName="hierChild4" presStyleCnt="0"/>
      <dgm:spPr/>
    </dgm:pt>
    <dgm:pt modelId="{E93703FE-2784-4CBD-839C-8D90FE3C12C6}" type="pres">
      <dgm:prSet presAssocID="{52E16A93-CE24-4EAD-978A-24B277C5517F}" presName="hierChild5" presStyleCnt="0"/>
      <dgm:spPr/>
    </dgm:pt>
    <dgm:pt modelId="{6B08C02C-F6F7-4245-BA54-A162D8E3FC9D}" type="pres">
      <dgm:prSet presAssocID="{07148D1D-2FE3-4F6A-B825-E2960A17EBB6}" presName="Name50" presStyleLbl="parChTrans1D3" presStyleIdx="8" presStyleCnt="9"/>
      <dgm:spPr/>
    </dgm:pt>
    <dgm:pt modelId="{52044EDE-2BBA-4C22-A3CB-FA0C8BB4E8F2}" type="pres">
      <dgm:prSet presAssocID="{937347BC-42C3-4A75-AFF6-ED892DB763EE}" presName="hierRoot2" presStyleCnt="0">
        <dgm:presLayoutVars>
          <dgm:hierBranch val="r"/>
        </dgm:presLayoutVars>
      </dgm:prSet>
      <dgm:spPr/>
    </dgm:pt>
    <dgm:pt modelId="{67D873D6-F313-4F03-BEAE-E386EFD718C5}" type="pres">
      <dgm:prSet presAssocID="{937347BC-42C3-4A75-AFF6-ED892DB763EE}" presName="rootComposite" presStyleCnt="0"/>
      <dgm:spPr/>
    </dgm:pt>
    <dgm:pt modelId="{9A9EA123-5D1F-4359-B800-E71A8BC8A6B9}" type="pres">
      <dgm:prSet presAssocID="{937347BC-42C3-4A75-AFF6-ED892DB763EE}" presName="rootText" presStyleLbl="node3" presStyleIdx="8" presStyleCnt="9">
        <dgm:presLayoutVars>
          <dgm:chPref val="3"/>
        </dgm:presLayoutVars>
      </dgm:prSet>
      <dgm:spPr/>
      <dgm:t>
        <a:bodyPr/>
        <a:lstStyle/>
        <a:p>
          <a:endParaRPr lang="en-US"/>
        </a:p>
      </dgm:t>
    </dgm:pt>
    <dgm:pt modelId="{A931A5B1-C239-4F18-B800-9A61E1571694}" type="pres">
      <dgm:prSet presAssocID="{937347BC-42C3-4A75-AFF6-ED892DB763EE}" presName="rootConnector" presStyleLbl="node3" presStyleIdx="8" presStyleCnt="9"/>
      <dgm:spPr/>
      <dgm:t>
        <a:bodyPr/>
        <a:lstStyle/>
        <a:p>
          <a:endParaRPr lang="en-US"/>
        </a:p>
      </dgm:t>
    </dgm:pt>
    <dgm:pt modelId="{41EFED50-EF7C-4D9C-9795-2DFDD2413977}" type="pres">
      <dgm:prSet presAssocID="{937347BC-42C3-4A75-AFF6-ED892DB763EE}" presName="hierChild4" presStyleCnt="0"/>
      <dgm:spPr/>
    </dgm:pt>
    <dgm:pt modelId="{B4DD6C2F-5568-4A84-9730-67E10B6A54BF}" type="pres">
      <dgm:prSet presAssocID="{937347BC-42C3-4A75-AFF6-ED892DB763EE}" presName="hierChild5" presStyleCnt="0"/>
      <dgm:spPr/>
    </dgm:pt>
    <dgm:pt modelId="{F8FE3BA0-E1E8-4C1C-8051-FB9E2D66A624}" type="pres">
      <dgm:prSet presAssocID="{42493CAD-CCCD-4876-9B0F-001C395F26AB}" presName="hierChild5" presStyleCnt="0"/>
      <dgm:spPr/>
    </dgm:pt>
    <dgm:pt modelId="{15D436B3-4ACF-420C-81CC-136BC47A945E}" type="pres">
      <dgm:prSet presAssocID="{B26AA22D-49B7-41E8-8CBC-F20289FAFCC3}" presName="hierChild3" presStyleCnt="0"/>
      <dgm:spPr/>
    </dgm:pt>
  </dgm:ptLst>
  <dgm:cxnLst>
    <dgm:cxn modelId="{DDC74A54-FBF7-473B-AF17-366BFF55840E}" type="presOf" srcId="{57051C8E-DB1D-43BD-86A6-CD01DA9C6BEF}" destId="{0F23F229-EBC1-4064-847E-D1432544A562}" srcOrd="0" destOrd="0" presId="urn:microsoft.com/office/officeart/2005/8/layout/orgChart1"/>
    <dgm:cxn modelId="{C53FBF3B-A584-4AE0-B862-4A9527DCF536}" type="presOf" srcId="{D7E240B3-4A45-4DE0-A532-35323DE01A5A}" destId="{6F5F1802-D3C6-4A4A-BB08-12E27D189C9D}" srcOrd="0" destOrd="0" presId="urn:microsoft.com/office/officeart/2005/8/layout/orgChart1"/>
    <dgm:cxn modelId="{520DB592-554B-4637-8F2C-691E1A1DCC32}" type="presOf" srcId="{75D200FD-330D-4B0D-8F7C-0D47DCFC268C}" destId="{3A132F24-E6EF-4942-8A5D-B1317FBFCE5C}" srcOrd="0" destOrd="0" presId="urn:microsoft.com/office/officeart/2005/8/layout/orgChart1"/>
    <dgm:cxn modelId="{B8455222-C0D7-41C5-8392-76457CF76A30}" type="presOf" srcId="{37CE9802-D9D3-48AD-8862-A70BA4AD380C}" destId="{9790DCBC-D549-4867-A5C0-C2BE73AD27FE}" srcOrd="1" destOrd="0" presId="urn:microsoft.com/office/officeart/2005/8/layout/orgChart1"/>
    <dgm:cxn modelId="{0CEAB1B5-8AD7-49B0-B36B-46866B039446}" srcId="{42493CAD-CCCD-4876-9B0F-001C395F26AB}" destId="{937347BC-42C3-4A75-AFF6-ED892DB763EE}" srcOrd="3" destOrd="0" parTransId="{07148D1D-2FE3-4F6A-B825-E2960A17EBB6}" sibTransId="{0F38E653-454A-4B00-9CB6-852471568EE2}"/>
    <dgm:cxn modelId="{95657483-E2D8-4013-967B-BEA6328F5FBC}" srcId="{B75B6BBA-79D8-4541-914D-9ADFC157AC65}" destId="{640E9EBD-0481-4EFB-9109-859AC7FCAC10}" srcOrd="0" destOrd="0" parTransId="{0D9D2D29-C449-4B17-B4EE-8EAA58983979}" sibTransId="{8EA3B3A8-C3E5-40E5-B2BC-2461D45CBDED}"/>
    <dgm:cxn modelId="{35C123E3-CF80-4F52-B262-F16E3C39AA61}" type="presOf" srcId="{B26AA22D-49B7-41E8-8CBC-F20289FAFCC3}" destId="{3465253B-A59E-4C63-93D4-508A8689CF27}" srcOrd="0" destOrd="0" presId="urn:microsoft.com/office/officeart/2005/8/layout/orgChart1"/>
    <dgm:cxn modelId="{087E9277-5914-4E73-AED1-914D342E955E}" srcId="{42493CAD-CCCD-4876-9B0F-001C395F26AB}" destId="{4A5D8A56-323D-4D13-8EF9-F9CC184BCB0D}" srcOrd="1" destOrd="0" parTransId="{E345C49B-76B7-4344-9151-90A3E590D968}" sibTransId="{08A52A77-31AF-407C-9181-EF5DB62E9A20}"/>
    <dgm:cxn modelId="{666C9230-9E7D-4A0E-953E-9D0E6BC56C98}" type="presOf" srcId="{B75B6BBA-79D8-4541-914D-9ADFC157AC65}" destId="{C7AB4357-2C23-4703-A221-141F589A6B2D}" srcOrd="1" destOrd="0" presId="urn:microsoft.com/office/officeart/2005/8/layout/orgChart1"/>
    <dgm:cxn modelId="{6E00FDBC-C308-466F-BB4A-866441F9FA4E}" type="presOf" srcId="{0D9D2D29-C449-4B17-B4EE-8EAA58983979}" destId="{7C1084CF-3EE6-4706-8E25-FD31DE610AFA}" srcOrd="0" destOrd="0" presId="urn:microsoft.com/office/officeart/2005/8/layout/orgChart1"/>
    <dgm:cxn modelId="{4E3DAFB9-8454-467A-A77E-B67F4A3E4765}" type="presOf" srcId="{9B7BFBAB-2352-48C9-81B2-BA36578EE1E0}" destId="{2000350A-3F4D-46C1-B814-C3842AB8A5A1}" srcOrd="0" destOrd="0" presId="urn:microsoft.com/office/officeart/2005/8/layout/orgChart1"/>
    <dgm:cxn modelId="{52875658-6CB1-40B8-9023-5BCC7CEE13FB}" type="presOf" srcId="{42493CAD-CCCD-4876-9B0F-001C395F26AB}" destId="{DE0D76A5-365A-49C5-991F-7D07C1050A09}" srcOrd="1" destOrd="0" presId="urn:microsoft.com/office/officeart/2005/8/layout/orgChart1"/>
    <dgm:cxn modelId="{F6607F50-D9D8-4D82-A453-F889A18038EB}" type="presOf" srcId="{ADC886FF-4924-44F6-A6E6-78766ECBD625}" destId="{793D4A1B-F2E4-40F2-B19C-923C6847291A}" srcOrd="0" destOrd="0" presId="urn:microsoft.com/office/officeart/2005/8/layout/orgChart1"/>
    <dgm:cxn modelId="{AC77EB07-E8F7-4BC9-B705-3D7A5C2CD6E8}" srcId="{F473306E-7207-43DB-9C38-43BB15EFFC21}" destId="{95E7A620-4346-48B6-AD3E-40FDC637892C}" srcOrd="3" destOrd="0" parTransId="{75D200FD-330D-4B0D-8F7C-0D47DCFC268C}" sibTransId="{FB064BB4-3D03-431E-AF21-11C1A08C7697}"/>
    <dgm:cxn modelId="{FDC09784-D83B-441E-9D83-E221678450FB}" type="presOf" srcId="{E345C49B-76B7-4344-9151-90A3E590D968}" destId="{3D142DFA-E6BD-4E99-A050-87C015A29BAF}" srcOrd="0" destOrd="0" presId="urn:microsoft.com/office/officeart/2005/8/layout/orgChart1"/>
    <dgm:cxn modelId="{5C17124D-1290-43FB-8236-44C02CA8CE11}" type="presOf" srcId="{F584C15B-D8E4-4693-82C8-06E2D42A51CA}" destId="{D702BA85-FCA6-4E9B-B9A3-1F3172B9228D}" srcOrd="0" destOrd="0" presId="urn:microsoft.com/office/officeart/2005/8/layout/orgChart1"/>
    <dgm:cxn modelId="{1D396759-0F57-4A04-8B1F-989285ECD4E6}" srcId="{D7E240B3-4A45-4DE0-A532-35323DE01A5A}" destId="{B26AA22D-49B7-41E8-8CBC-F20289FAFCC3}" srcOrd="0" destOrd="0" parTransId="{8C7D80A6-BA57-4DEB-99B4-7601CD508A7C}" sibTransId="{1AAB42A6-C1AC-4967-B806-C42A1B455FE0}"/>
    <dgm:cxn modelId="{7580D57B-89E3-40E4-9A95-D4BDEAA6B147}" type="presOf" srcId="{F473306E-7207-43DB-9C38-43BB15EFFC21}" destId="{9520FAC3-FA8C-4D17-83B0-46E7FFF9CBAB}" srcOrd="1" destOrd="0" presId="urn:microsoft.com/office/officeart/2005/8/layout/orgChart1"/>
    <dgm:cxn modelId="{95485895-12B4-4051-A1C6-66D20DA41494}" srcId="{B26AA22D-49B7-41E8-8CBC-F20289FAFCC3}" destId="{F473306E-7207-43DB-9C38-43BB15EFFC21}" srcOrd="1" destOrd="0" parTransId="{9B7BFBAB-2352-48C9-81B2-BA36578EE1E0}" sibTransId="{3D661C72-68AD-4AF8-88A3-2EC693F89506}"/>
    <dgm:cxn modelId="{F6898EFD-119D-4DEF-BD0A-021861765504}" type="presOf" srcId="{640E9EBD-0481-4EFB-9109-859AC7FCAC10}" destId="{19AF7E69-3EEF-46F8-B944-163107461E3C}" srcOrd="1" destOrd="0" presId="urn:microsoft.com/office/officeart/2005/8/layout/orgChart1"/>
    <dgm:cxn modelId="{E18B3D1B-43AC-45A5-9101-946F7261C729}" srcId="{42493CAD-CCCD-4876-9B0F-001C395F26AB}" destId="{52E16A93-CE24-4EAD-978A-24B277C5517F}" srcOrd="2" destOrd="0" parTransId="{E3C8613E-C93C-450F-AF66-C1E3BC618765}" sibTransId="{92C59EAA-A608-4697-94F4-CA31506D896E}"/>
    <dgm:cxn modelId="{60298B67-EAEC-401D-9BCA-BA03465D1638}" type="presOf" srcId="{D551E9AD-B6B8-46A7-BEDD-B4CC7023894E}" destId="{04970525-46D2-49AE-962A-51BB2515BE9E}" srcOrd="0" destOrd="0" presId="urn:microsoft.com/office/officeart/2005/8/layout/orgChart1"/>
    <dgm:cxn modelId="{7113D459-598F-432F-953A-A87843C3DEAA}" type="presOf" srcId="{07148D1D-2FE3-4F6A-B825-E2960A17EBB6}" destId="{6B08C02C-F6F7-4245-BA54-A162D8E3FC9D}" srcOrd="0" destOrd="0" presId="urn:microsoft.com/office/officeart/2005/8/layout/orgChart1"/>
    <dgm:cxn modelId="{14B6F451-4032-4409-9010-F3043630010B}" type="presOf" srcId="{937347BC-42C3-4A75-AFF6-ED892DB763EE}" destId="{A931A5B1-C239-4F18-B800-9A61E1571694}" srcOrd="1" destOrd="0" presId="urn:microsoft.com/office/officeart/2005/8/layout/orgChart1"/>
    <dgm:cxn modelId="{EA2C4D89-000A-432C-836A-0C29E9FE24E6}" type="presOf" srcId="{4A5D8A56-323D-4D13-8EF9-F9CC184BCB0D}" destId="{19897D73-F362-4195-AEB2-D5643D27C150}" srcOrd="1" destOrd="0" presId="urn:microsoft.com/office/officeart/2005/8/layout/orgChart1"/>
    <dgm:cxn modelId="{EB398542-33CF-4EA5-9039-0D09DEB9AE49}" type="presOf" srcId="{5624A3C1-9BD4-4DDB-965D-3AA8F4DEB490}" destId="{D4773898-FEE6-4DE9-807D-B4A6A5906DAE}" srcOrd="0" destOrd="0" presId="urn:microsoft.com/office/officeart/2005/8/layout/orgChart1"/>
    <dgm:cxn modelId="{ED65DFE3-AB60-47A7-A815-DFEF654C054A}" srcId="{F473306E-7207-43DB-9C38-43BB15EFFC21}" destId="{5624A3C1-9BD4-4DDB-965D-3AA8F4DEB490}" srcOrd="2" destOrd="0" parTransId="{772FDDAD-93B0-49B2-B1BF-792D569602C7}" sibTransId="{09B90F8C-76B0-4A83-B4A4-8301D75D178B}"/>
    <dgm:cxn modelId="{A1EA9337-0802-4188-A527-BCDE97AB36D5}" type="presOf" srcId="{772FDDAD-93B0-49B2-B1BF-792D569602C7}" destId="{86A0EBEC-7003-484C-B8B2-9D3F2D05053E}" srcOrd="0" destOrd="0" presId="urn:microsoft.com/office/officeart/2005/8/layout/orgChart1"/>
    <dgm:cxn modelId="{4414A2A7-9551-4D8E-8D04-833749C170D7}" type="presOf" srcId="{95E7A620-4346-48B6-AD3E-40FDC637892C}" destId="{444DD1FF-4BB1-4732-93E0-3C33C5CA7F8B}" srcOrd="0" destOrd="0" presId="urn:microsoft.com/office/officeart/2005/8/layout/orgChart1"/>
    <dgm:cxn modelId="{B64CF9CB-3772-44B8-AF06-EA87B0002748}" type="presOf" srcId="{B75B6BBA-79D8-4541-914D-9ADFC157AC65}" destId="{6297844C-1410-4AD5-B0B5-6698E1E34D39}" srcOrd="0" destOrd="0" presId="urn:microsoft.com/office/officeart/2005/8/layout/orgChart1"/>
    <dgm:cxn modelId="{F9905C44-0B6E-4049-9313-5A6B6B481346}" type="presOf" srcId="{4A5D8A56-323D-4D13-8EF9-F9CC184BCB0D}" destId="{CA653025-922D-4882-96D5-28329DA33A6C}" srcOrd="0" destOrd="0" presId="urn:microsoft.com/office/officeart/2005/8/layout/orgChart1"/>
    <dgm:cxn modelId="{1C533440-14AB-4014-9091-27EFF5FCF013}" type="presOf" srcId="{F2D9322E-0570-4506-8D1C-9BFFFF1666FE}" destId="{B75BC02F-5F88-4AE3-9C2C-290ABF3BFF1B}" srcOrd="0" destOrd="0" presId="urn:microsoft.com/office/officeart/2005/8/layout/orgChart1"/>
    <dgm:cxn modelId="{D52BBF9B-F4F8-47E7-AD27-075E75E6D392}" type="presOf" srcId="{37CE9802-D9D3-48AD-8862-A70BA4AD380C}" destId="{C5362CA2-1D4D-4646-B787-3F2A44D65D20}" srcOrd="0" destOrd="0" presId="urn:microsoft.com/office/officeart/2005/8/layout/orgChart1"/>
    <dgm:cxn modelId="{DB53CC13-E040-4D81-8FAE-DD9824194653}" srcId="{F473306E-7207-43DB-9C38-43BB15EFFC21}" destId="{37CE9802-D9D3-48AD-8862-A70BA4AD380C}" srcOrd="1" destOrd="0" parTransId="{ADC886FF-4924-44F6-A6E6-78766ECBD625}" sibTransId="{5AC03325-81E1-4A53-934F-F34E18BC6BF5}"/>
    <dgm:cxn modelId="{41EE813D-9AD4-4F00-90A3-FAD1D11A5A72}" type="presOf" srcId="{640E9EBD-0481-4EFB-9109-859AC7FCAC10}" destId="{643E16A0-62CF-45C8-B535-F2960AB71D63}" srcOrd="0" destOrd="0" presId="urn:microsoft.com/office/officeart/2005/8/layout/orgChart1"/>
    <dgm:cxn modelId="{C59C0520-556E-41B7-BBA8-39AF20E9CAAC}" type="presOf" srcId="{E3C8613E-C93C-450F-AF66-C1E3BC618765}" destId="{C57D49FF-BF28-48C1-9042-862C60369EF1}" srcOrd="0" destOrd="0" presId="urn:microsoft.com/office/officeart/2005/8/layout/orgChart1"/>
    <dgm:cxn modelId="{1EEE5F78-2F72-402E-A1D0-1ADA761BD416}" type="presOf" srcId="{937347BC-42C3-4A75-AFF6-ED892DB763EE}" destId="{9A9EA123-5D1F-4359-B800-E71A8BC8A6B9}" srcOrd="0" destOrd="0" presId="urn:microsoft.com/office/officeart/2005/8/layout/orgChart1"/>
    <dgm:cxn modelId="{A79602A9-C94F-494B-B233-98965630F1BF}" type="presOf" srcId="{3787B48A-D488-45A1-A695-C76AA9DEB6CE}" destId="{35AFCEF6-D758-4F61-AF90-ECA6168FA455}" srcOrd="0" destOrd="0" presId="urn:microsoft.com/office/officeart/2005/8/layout/orgChart1"/>
    <dgm:cxn modelId="{0B5F6A49-5D9A-4E0C-8796-E94864D568F4}" srcId="{F473306E-7207-43DB-9C38-43BB15EFFC21}" destId="{57051C8E-DB1D-43BD-86A6-CD01DA9C6BEF}" srcOrd="0" destOrd="0" parTransId="{F2D9322E-0570-4506-8D1C-9BFFFF1666FE}" sibTransId="{40CB3A35-E20A-484E-94C8-0122FA96D822}"/>
    <dgm:cxn modelId="{26716485-ADBC-4FF3-BEB5-C2DE2614D705}" type="presOf" srcId="{5624A3C1-9BD4-4DDB-965D-3AA8F4DEB490}" destId="{A361D284-67FC-4247-B599-6542AC426F26}" srcOrd="1" destOrd="0" presId="urn:microsoft.com/office/officeart/2005/8/layout/orgChart1"/>
    <dgm:cxn modelId="{2EBC9600-8A00-4274-8032-F2850F475B49}" srcId="{B26AA22D-49B7-41E8-8CBC-F20289FAFCC3}" destId="{B75B6BBA-79D8-4541-914D-9ADFC157AC65}" srcOrd="0" destOrd="0" parTransId="{43CCE422-5DCD-4831-878A-87FE2C996A61}" sibTransId="{C4F848F1-2288-471D-B951-5E6A92A3C22B}"/>
    <dgm:cxn modelId="{F553491B-D822-4667-88C2-B35682E58F3D}" type="presOf" srcId="{42493CAD-CCCD-4876-9B0F-001C395F26AB}" destId="{DEE5D583-8838-4AF5-AF7D-1C8DECE2A87D}" srcOrd="0" destOrd="0" presId="urn:microsoft.com/office/officeart/2005/8/layout/orgChart1"/>
    <dgm:cxn modelId="{1CD3DA43-9B49-4057-A446-80829FBA20A8}" type="presOf" srcId="{F473306E-7207-43DB-9C38-43BB15EFFC21}" destId="{5C75AFC6-EA8D-45F8-B503-6309E30A2F41}" srcOrd="0" destOrd="0" presId="urn:microsoft.com/office/officeart/2005/8/layout/orgChart1"/>
    <dgm:cxn modelId="{21A01481-3225-42AB-815D-15C3F46E1192}" type="presOf" srcId="{57051C8E-DB1D-43BD-86A6-CD01DA9C6BEF}" destId="{984BF9FD-7EDF-47D9-9504-B1B07DA0DCF9}" srcOrd="1" destOrd="0" presId="urn:microsoft.com/office/officeart/2005/8/layout/orgChart1"/>
    <dgm:cxn modelId="{F7FE0418-C7DD-4759-A8D6-2E7C257C1868}" type="presOf" srcId="{43CCE422-5DCD-4831-878A-87FE2C996A61}" destId="{7655A402-38F1-4656-9675-3FEFD4258345}" srcOrd="0" destOrd="0" presId="urn:microsoft.com/office/officeart/2005/8/layout/orgChart1"/>
    <dgm:cxn modelId="{5EE5B48D-098C-475F-B37A-6AA82BD8A526}" srcId="{B26AA22D-49B7-41E8-8CBC-F20289FAFCC3}" destId="{42493CAD-CCCD-4876-9B0F-001C395F26AB}" srcOrd="2" destOrd="0" parTransId="{D551E9AD-B6B8-46A7-BEDD-B4CC7023894E}" sibTransId="{3AE9245D-95F1-4B63-AED8-1B9778AAE4AC}"/>
    <dgm:cxn modelId="{922E0F75-B6C4-4B7E-A8EF-5CCD17EAFD75}" type="presOf" srcId="{F584C15B-D8E4-4693-82C8-06E2D42A51CA}" destId="{CB88428C-64CA-4602-8A7C-AE9CEA95BACE}" srcOrd="1" destOrd="0" presId="urn:microsoft.com/office/officeart/2005/8/layout/orgChart1"/>
    <dgm:cxn modelId="{2A6FB641-B427-4A2D-929F-49D39839C48C}" type="presOf" srcId="{B26AA22D-49B7-41E8-8CBC-F20289FAFCC3}" destId="{873E273D-C9AC-4C36-B6D5-3A325302FA42}" srcOrd="1" destOrd="0" presId="urn:microsoft.com/office/officeart/2005/8/layout/orgChart1"/>
    <dgm:cxn modelId="{3E92F407-18ED-4539-A0B1-DD7E63F0F300}" srcId="{42493CAD-CCCD-4876-9B0F-001C395F26AB}" destId="{F584C15B-D8E4-4693-82C8-06E2D42A51CA}" srcOrd="0" destOrd="0" parTransId="{3787B48A-D488-45A1-A695-C76AA9DEB6CE}" sibTransId="{500CF262-FE94-444D-BC5B-A23FB7634C17}"/>
    <dgm:cxn modelId="{6CFC0586-AE19-41EA-AC62-E68D43FFA5C1}" type="presOf" srcId="{52E16A93-CE24-4EAD-978A-24B277C5517F}" destId="{C0B13FDF-6052-4865-A5D0-AA75CB76A804}" srcOrd="1" destOrd="0" presId="urn:microsoft.com/office/officeart/2005/8/layout/orgChart1"/>
    <dgm:cxn modelId="{73E0BFB6-EBA1-498B-82CD-CE784347E6AE}" type="presOf" srcId="{95E7A620-4346-48B6-AD3E-40FDC637892C}" destId="{CFA7427E-A40E-434C-A3A0-0A9AEEA67C69}" srcOrd="1" destOrd="0" presId="urn:microsoft.com/office/officeart/2005/8/layout/orgChart1"/>
    <dgm:cxn modelId="{0E60BB20-8FD1-49CD-8F16-26911080E5FD}" type="presOf" srcId="{52E16A93-CE24-4EAD-978A-24B277C5517F}" destId="{3DA42CA4-2C0A-49F7-A93F-DBD9F6AB7C8F}" srcOrd="0" destOrd="0" presId="urn:microsoft.com/office/officeart/2005/8/layout/orgChart1"/>
    <dgm:cxn modelId="{4EADD541-620A-42B6-8B52-5A5821FFF048}" type="presParOf" srcId="{6F5F1802-D3C6-4A4A-BB08-12E27D189C9D}" destId="{971ED985-D0C4-4567-A08B-C84B34A78F4C}" srcOrd="0" destOrd="0" presId="urn:microsoft.com/office/officeart/2005/8/layout/orgChart1"/>
    <dgm:cxn modelId="{AE4DD90D-F3D1-4AB3-AA10-892648499761}" type="presParOf" srcId="{971ED985-D0C4-4567-A08B-C84B34A78F4C}" destId="{A8E64DF9-A627-4F8F-A0D3-5F8BBA206546}" srcOrd="0" destOrd="0" presId="urn:microsoft.com/office/officeart/2005/8/layout/orgChart1"/>
    <dgm:cxn modelId="{0B55130C-6168-4C31-98A3-77883F51FC85}" type="presParOf" srcId="{A8E64DF9-A627-4F8F-A0D3-5F8BBA206546}" destId="{3465253B-A59E-4C63-93D4-508A8689CF27}" srcOrd="0" destOrd="0" presId="urn:microsoft.com/office/officeart/2005/8/layout/orgChart1"/>
    <dgm:cxn modelId="{F7527744-FA59-4702-97FF-A6A6B7088F1A}" type="presParOf" srcId="{A8E64DF9-A627-4F8F-A0D3-5F8BBA206546}" destId="{873E273D-C9AC-4C36-B6D5-3A325302FA42}" srcOrd="1" destOrd="0" presId="urn:microsoft.com/office/officeart/2005/8/layout/orgChart1"/>
    <dgm:cxn modelId="{11741A30-FBBA-4405-9004-64A89BEF732D}" type="presParOf" srcId="{971ED985-D0C4-4567-A08B-C84B34A78F4C}" destId="{04FF9300-A257-4E62-9D67-90A04E60104C}" srcOrd="1" destOrd="0" presId="urn:microsoft.com/office/officeart/2005/8/layout/orgChart1"/>
    <dgm:cxn modelId="{E2B6CD08-915F-41EE-87CA-660923C5DC13}" type="presParOf" srcId="{04FF9300-A257-4E62-9D67-90A04E60104C}" destId="{7655A402-38F1-4656-9675-3FEFD4258345}" srcOrd="0" destOrd="0" presId="urn:microsoft.com/office/officeart/2005/8/layout/orgChart1"/>
    <dgm:cxn modelId="{590883F5-D27A-4962-8096-5325A1F23317}" type="presParOf" srcId="{04FF9300-A257-4E62-9D67-90A04E60104C}" destId="{4A96550F-6248-4D31-AF46-5961264D562E}" srcOrd="1" destOrd="0" presId="urn:microsoft.com/office/officeart/2005/8/layout/orgChart1"/>
    <dgm:cxn modelId="{E8782F85-9820-41CF-89D6-B5907AC71D7C}" type="presParOf" srcId="{4A96550F-6248-4D31-AF46-5961264D562E}" destId="{18702349-A554-4E55-B988-E88038F9C443}" srcOrd="0" destOrd="0" presId="urn:microsoft.com/office/officeart/2005/8/layout/orgChart1"/>
    <dgm:cxn modelId="{B1076DB2-1440-4214-8F73-01503C38F74F}" type="presParOf" srcId="{18702349-A554-4E55-B988-E88038F9C443}" destId="{6297844C-1410-4AD5-B0B5-6698E1E34D39}" srcOrd="0" destOrd="0" presId="urn:microsoft.com/office/officeart/2005/8/layout/orgChart1"/>
    <dgm:cxn modelId="{E389D75D-8896-4148-AB06-0B807C5BCCD6}" type="presParOf" srcId="{18702349-A554-4E55-B988-E88038F9C443}" destId="{C7AB4357-2C23-4703-A221-141F589A6B2D}" srcOrd="1" destOrd="0" presId="urn:microsoft.com/office/officeart/2005/8/layout/orgChart1"/>
    <dgm:cxn modelId="{03C13FD4-162B-495C-837D-1ADDBC92C1FB}" type="presParOf" srcId="{4A96550F-6248-4D31-AF46-5961264D562E}" destId="{44B97828-FFA7-4177-9F3A-BEB41DF45642}" srcOrd="1" destOrd="0" presId="urn:microsoft.com/office/officeart/2005/8/layout/orgChart1"/>
    <dgm:cxn modelId="{D5F79C3C-EA0D-4DD0-8507-36A08C6497BA}" type="presParOf" srcId="{44B97828-FFA7-4177-9F3A-BEB41DF45642}" destId="{7C1084CF-3EE6-4706-8E25-FD31DE610AFA}" srcOrd="0" destOrd="0" presId="urn:microsoft.com/office/officeart/2005/8/layout/orgChart1"/>
    <dgm:cxn modelId="{B2AB31FF-B0FC-49E3-9423-80A1625BA153}" type="presParOf" srcId="{44B97828-FFA7-4177-9F3A-BEB41DF45642}" destId="{C9B02916-9037-42D9-ABB5-919DD2851635}" srcOrd="1" destOrd="0" presId="urn:microsoft.com/office/officeart/2005/8/layout/orgChart1"/>
    <dgm:cxn modelId="{B7A63BCC-B09E-4F5D-89CA-A2903341C2EC}" type="presParOf" srcId="{C9B02916-9037-42D9-ABB5-919DD2851635}" destId="{6FD088A2-3524-4ED9-8EA0-89C8C07B8431}" srcOrd="0" destOrd="0" presId="urn:microsoft.com/office/officeart/2005/8/layout/orgChart1"/>
    <dgm:cxn modelId="{11A03891-F47A-4424-AC8A-A54CF6EF5415}" type="presParOf" srcId="{6FD088A2-3524-4ED9-8EA0-89C8C07B8431}" destId="{643E16A0-62CF-45C8-B535-F2960AB71D63}" srcOrd="0" destOrd="0" presId="urn:microsoft.com/office/officeart/2005/8/layout/orgChart1"/>
    <dgm:cxn modelId="{606804EB-E875-4680-8E64-AC989D8D772D}" type="presParOf" srcId="{6FD088A2-3524-4ED9-8EA0-89C8C07B8431}" destId="{19AF7E69-3EEF-46F8-B944-163107461E3C}" srcOrd="1" destOrd="0" presId="urn:microsoft.com/office/officeart/2005/8/layout/orgChart1"/>
    <dgm:cxn modelId="{F5656F10-C43B-4366-A12C-9633F73815E3}" type="presParOf" srcId="{C9B02916-9037-42D9-ABB5-919DD2851635}" destId="{026434E6-BFAA-4496-B3D9-0080C0FE8438}" srcOrd="1" destOrd="0" presId="urn:microsoft.com/office/officeart/2005/8/layout/orgChart1"/>
    <dgm:cxn modelId="{EB4A2D86-6B84-495A-AC0C-23ECB48B1CAC}" type="presParOf" srcId="{C9B02916-9037-42D9-ABB5-919DD2851635}" destId="{B799E73B-5A07-4DBF-95FD-F3241DB27937}" srcOrd="2" destOrd="0" presId="urn:microsoft.com/office/officeart/2005/8/layout/orgChart1"/>
    <dgm:cxn modelId="{5B1FB9DF-7BF4-453A-94EB-50F5CC68D4F9}" type="presParOf" srcId="{4A96550F-6248-4D31-AF46-5961264D562E}" destId="{2200C984-B8B2-41A7-A9C4-69689AE096FC}" srcOrd="2" destOrd="0" presId="urn:microsoft.com/office/officeart/2005/8/layout/orgChart1"/>
    <dgm:cxn modelId="{AC3A3A3C-C4C3-499D-A202-F6919BCB08B8}" type="presParOf" srcId="{04FF9300-A257-4E62-9D67-90A04E60104C}" destId="{2000350A-3F4D-46C1-B814-C3842AB8A5A1}" srcOrd="2" destOrd="0" presId="urn:microsoft.com/office/officeart/2005/8/layout/orgChart1"/>
    <dgm:cxn modelId="{999EDEC7-9364-4630-A725-6ED5309F575C}" type="presParOf" srcId="{04FF9300-A257-4E62-9D67-90A04E60104C}" destId="{12751824-B23E-4807-A42E-65523502833D}" srcOrd="3" destOrd="0" presId="urn:microsoft.com/office/officeart/2005/8/layout/orgChart1"/>
    <dgm:cxn modelId="{CCE3DC18-8EAD-40F2-B69D-BC4C63CE9A34}" type="presParOf" srcId="{12751824-B23E-4807-A42E-65523502833D}" destId="{291CEE69-DE00-49B7-AC17-6051DF056AAD}" srcOrd="0" destOrd="0" presId="urn:microsoft.com/office/officeart/2005/8/layout/orgChart1"/>
    <dgm:cxn modelId="{D2C9F1AB-E414-45DE-B80A-4AC029F4FA89}" type="presParOf" srcId="{291CEE69-DE00-49B7-AC17-6051DF056AAD}" destId="{5C75AFC6-EA8D-45F8-B503-6309E30A2F41}" srcOrd="0" destOrd="0" presId="urn:microsoft.com/office/officeart/2005/8/layout/orgChart1"/>
    <dgm:cxn modelId="{4B472AFF-9294-4D9F-ABAB-C6CBDD72D53A}" type="presParOf" srcId="{291CEE69-DE00-49B7-AC17-6051DF056AAD}" destId="{9520FAC3-FA8C-4D17-83B0-46E7FFF9CBAB}" srcOrd="1" destOrd="0" presId="urn:microsoft.com/office/officeart/2005/8/layout/orgChart1"/>
    <dgm:cxn modelId="{073A1547-EE59-4FA3-80D6-A9BF15D0DD5B}" type="presParOf" srcId="{12751824-B23E-4807-A42E-65523502833D}" destId="{671AE879-DD12-4E5E-96EA-F9A725686B87}" srcOrd="1" destOrd="0" presId="urn:microsoft.com/office/officeart/2005/8/layout/orgChart1"/>
    <dgm:cxn modelId="{C25E37ED-F023-4C84-8B4A-A262E0736575}" type="presParOf" srcId="{671AE879-DD12-4E5E-96EA-F9A725686B87}" destId="{B75BC02F-5F88-4AE3-9C2C-290ABF3BFF1B}" srcOrd="0" destOrd="0" presId="urn:microsoft.com/office/officeart/2005/8/layout/orgChart1"/>
    <dgm:cxn modelId="{F4BFE8A2-B1B3-4A87-A18A-A1985847C85F}" type="presParOf" srcId="{671AE879-DD12-4E5E-96EA-F9A725686B87}" destId="{30F591F6-1B9C-4547-A72C-E3677D6CC199}" srcOrd="1" destOrd="0" presId="urn:microsoft.com/office/officeart/2005/8/layout/orgChart1"/>
    <dgm:cxn modelId="{1E880441-B779-42E9-A1FF-66F5F39BFF62}" type="presParOf" srcId="{30F591F6-1B9C-4547-A72C-E3677D6CC199}" destId="{699AE436-865B-4FE1-B196-A4CD1D4DE1D5}" srcOrd="0" destOrd="0" presId="urn:microsoft.com/office/officeart/2005/8/layout/orgChart1"/>
    <dgm:cxn modelId="{E16D078B-A14B-4D17-9862-A7C3F424772B}" type="presParOf" srcId="{699AE436-865B-4FE1-B196-A4CD1D4DE1D5}" destId="{0F23F229-EBC1-4064-847E-D1432544A562}" srcOrd="0" destOrd="0" presId="urn:microsoft.com/office/officeart/2005/8/layout/orgChart1"/>
    <dgm:cxn modelId="{CE6921B7-8DFE-42C5-88D9-C8B74ACAAB9E}" type="presParOf" srcId="{699AE436-865B-4FE1-B196-A4CD1D4DE1D5}" destId="{984BF9FD-7EDF-47D9-9504-B1B07DA0DCF9}" srcOrd="1" destOrd="0" presId="urn:microsoft.com/office/officeart/2005/8/layout/orgChart1"/>
    <dgm:cxn modelId="{FFD06443-4673-45B3-8F97-4A822D5C2126}" type="presParOf" srcId="{30F591F6-1B9C-4547-A72C-E3677D6CC199}" destId="{0FC9619B-8C5C-480D-9A4F-1D813AE20167}" srcOrd="1" destOrd="0" presId="urn:microsoft.com/office/officeart/2005/8/layout/orgChart1"/>
    <dgm:cxn modelId="{AB3C48F9-8542-4880-9096-97DB58B8A24D}" type="presParOf" srcId="{30F591F6-1B9C-4547-A72C-E3677D6CC199}" destId="{4F82FEB5-7AFA-452C-916D-71FE0DF1C5B1}" srcOrd="2" destOrd="0" presId="urn:microsoft.com/office/officeart/2005/8/layout/orgChart1"/>
    <dgm:cxn modelId="{32B156F5-204C-459C-A962-4B5D2E7FF59A}" type="presParOf" srcId="{671AE879-DD12-4E5E-96EA-F9A725686B87}" destId="{793D4A1B-F2E4-40F2-B19C-923C6847291A}" srcOrd="2" destOrd="0" presId="urn:microsoft.com/office/officeart/2005/8/layout/orgChart1"/>
    <dgm:cxn modelId="{862D678E-D68A-4F93-BDDD-5C72EA60ED47}" type="presParOf" srcId="{671AE879-DD12-4E5E-96EA-F9A725686B87}" destId="{3EDBB988-11A8-4E63-9138-310B80E89644}" srcOrd="3" destOrd="0" presId="urn:microsoft.com/office/officeart/2005/8/layout/orgChart1"/>
    <dgm:cxn modelId="{A31B195F-FACA-492F-AE55-B105C086444D}" type="presParOf" srcId="{3EDBB988-11A8-4E63-9138-310B80E89644}" destId="{AB853B6D-94B2-4422-B10F-9242493B7861}" srcOrd="0" destOrd="0" presId="urn:microsoft.com/office/officeart/2005/8/layout/orgChart1"/>
    <dgm:cxn modelId="{51D2F0A0-3AA5-4CC7-AF0E-C2867184DB3D}" type="presParOf" srcId="{AB853B6D-94B2-4422-B10F-9242493B7861}" destId="{C5362CA2-1D4D-4646-B787-3F2A44D65D20}" srcOrd="0" destOrd="0" presId="urn:microsoft.com/office/officeart/2005/8/layout/orgChart1"/>
    <dgm:cxn modelId="{B1AE5CD7-1D43-41C7-9FA5-43195BDE14CF}" type="presParOf" srcId="{AB853B6D-94B2-4422-B10F-9242493B7861}" destId="{9790DCBC-D549-4867-A5C0-C2BE73AD27FE}" srcOrd="1" destOrd="0" presId="urn:microsoft.com/office/officeart/2005/8/layout/orgChart1"/>
    <dgm:cxn modelId="{D5753A80-78B4-4873-9A43-9CA17E74C239}" type="presParOf" srcId="{3EDBB988-11A8-4E63-9138-310B80E89644}" destId="{83EFB411-8706-4EA9-8382-FFA0A1C85BEE}" srcOrd="1" destOrd="0" presId="urn:microsoft.com/office/officeart/2005/8/layout/orgChart1"/>
    <dgm:cxn modelId="{C70D802D-5EAE-4D0D-8380-E438B3A9179B}" type="presParOf" srcId="{3EDBB988-11A8-4E63-9138-310B80E89644}" destId="{7EA4DACD-D67F-4D6C-B1B4-AB382B0BD902}" srcOrd="2" destOrd="0" presId="urn:microsoft.com/office/officeart/2005/8/layout/orgChart1"/>
    <dgm:cxn modelId="{A4A99BC7-A842-48D5-B694-42C55B582B6E}" type="presParOf" srcId="{671AE879-DD12-4E5E-96EA-F9A725686B87}" destId="{86A0EBEC-7003-484C-B8B2-9D3F2D05053E}" srcOrd="4" destOrd="0" presId="urn:microsoft.com/office/officeart/2005/8/layout/orgChart1"/>
    <dgm:cxn modelId="{67A1CFC8-A857-464E-A7DB-4CCD9D258F63}" type="presParOf" srcId="{671AE879-DD12-4E5E-96EA-F9A725686B87}" destId="{F5A83851-4F68-478D-86A3-94F28E5E5226}" srcOrd="5" destOrd="0" presId="urn:microsoft.com/office/officeart/2005/8/layout/orgChart1"/>
    <dgm:cxn modelId="{76A46E38-51FD-4F83-AAFF-F7707E4E10B6}" type="presParOf" srcId="{F5A83851-4F68-478D-86A3-94F28E5E5226}" destId="{8DA67C50-A8A5-458A-B076-92955A4D5FB5}" srcOrd="0" destOrd="0" presId="urn:microsoft.com/office/officeart/2005/8/layout/orgChart1"/>
    <dgm:cxn modelId="{2BFD48C4-6031-4B08-B649-8A055D4C11D7}" type="presParOf" srcId="{8DA67C50-A8A5-458A-B076-92955A4D5FB5}" destId="{D4773898-FEE6-4DE9-807D-B4A6A5906DAE}" srcOrd="0" destOrd="0" presId="urn:microsoft.com/office/officeart/2005/8/layout/orgChart1"/>
    <dgm:cxn modelId="{933029CF-FF0B-4F86-9B32-0E965664AEF6}" type="presParOf" srcId="{8DA67C50-A8A5-458A-B076-92955A4D5FB5}" destId="{A361D284-67FC-4247-B599-6542AC426F26}" srcOrd="1" destOrd="0" presId="urn:microsoft.com/office/officeart/2005/8/layout/orgChart1"/>
    <dgm:cxn modelId="{A7C7CEAE-E196-4201-AD8E-6B8309E70CF5}" type="presParOf" srcId="{F5A83851-4F68-478D-86A3-94F28E5E5226}" destId="{BB246C3B-6033-4251-AF4F-F2C10CC9138E}" srcOrd="1" destOrd="0" presId="urn:microsoft.com/office/officeart/2005/8/layout/orgChart1"/>
    <dgm:cxn modelId="{C73C7544-A254-4DB1-96E6-E780ECCFE3A4}" type="presParOf" srcId="{F5A83851-4F68-478D-86A3-94F28E5E5226}" destId="{82E08841-56D1-4E6B-A2DE-5B56EFF449B8}" srcOrd="2" destOrd="0" presId="urn:microsoft.com/office/officeart/2005/8/layout/orgChart1"/>
    <dgm:cxn modelId="{B191AE51-6357-4863-B9B2-8EE9F69CB796}" type="presParOf" srcId="{671AE879-DD12-4E5E-96EA-F9A725686B87}" destId="{3A132F24-E6EF-4942-8A5D-B1317FBFCE5C}" srcOrd="6" destOrd="0" presId="urn:microsoft.com/office/officeart/2005/8/layout/orgChart1"/>
    <dgm:cxn modelId="{F94F460D-2B09-4874-AC74-4BE91F58C9CD}" type="presParOf" srcId="{671AE879-DD12-4E5E-96EA-F9A725686B87}" destId="{34CFA80C-AD24-499E-8F7E-9DE859F8D591}" srcOrd="7" destOrd="0" presId="urn:microsoft.com/office/officeart/2005/8/layout/orgChart1"/>
    <dgm:cxn modelId="{8CB6D21A-21AB-4251-B818-E4AFAC6171A4}" type="presParOf" srcId="{34CFA80C-AD24-499E-8F7E-9DE859F8D591}" destId="{2063C276-0A99-4A9F-8573-4BD20373C83F}" srcOrd="0" destOrd="0" presId="urn:microsoft.com/office/officeart/2005/8/layout/orgChart1"/>
    <dgm:cxn modelId="{F36A3AD4-055A-4D93-9126-3B689FA78B40}" type="presParOf" srcId="{2063C276-0A99-4A9F-8573-4BD20373C83F}" destId="{444DD1FF-4BB1-4732-93E0-3C33C5CA7F8B}" srcOrd="0" destOrd="0" presId="urn:microsoft.com/office/officeart/2005/8/layout/orgChart1"/>
    <dgm:cxn modelId="{DAD42431-7764-46B5-A22B-732162473415}" type="presParOf" srcId="{2063C276-0A99-4A9F-8573-4BD20373C83F}" destId="{CFA7427E-A40E-434C-A3A0-0A9AEEA67C69}" srcOrd="1" destOrd="0" presId="urn:microsoft.com/office/officeart/2005/8/layout/orgChart1"/>
    <dgm:cxn modelId="{8B3F2DAA-ABE6-49A1-9CB7-AE01314F1673}" type="presParOf" srcId="{34CFA80C-AD24-499E-8F7E-9DE859F8D591}" destId="{9E2FA89F-246C-4014-81CC-C19835EC3DBF}" srcOrd="1" destOrd="0" presId="urn:microsoft.com/office/officeart/2005/8/layout/orgChart1"/>
    <dgm:cxn modelId="{21628F14-A3DB-4DFD-9E96-88F02764F8EE}" type="presParOf" srcId="{34CFA80C-AD24-499E-8F7E-9DE859F8D591}" destId="{83635F7D-0787-4E4C-9FD2-1DE5FB5D4B5A}" srcOrd="2" destOrd="0" presId="urn:microsoft.com/office/officeart/2005/8/layout/orgChart1"/>
    <dgm:cxn modelId="{DBF8CBD2-573C-4B45-96CB-53B7C7F229EA}" type="presParOf" srcId="{12751824-B23E-4807-A42E-65523502833D}" destId="{AF367827-AC2B-411A-A957-4A41FED8F06C}" srcOrd="2" destOrd="0" presId="urn:microsoft.com/office/officeart/2005/8/layout/orgChart1"/>
    <dgm:cxn modelId="{720E2101-02D5-4F00-BD14-9CB3D6A160FA}" type="presParOf" srcId="{04FF9300-A257-4E62-9D67-90A04E60104C}" destId="{04970525-46D2-49AE-962A-51BB2515BE9E}" srcOrd="4" destOrd="0" presId="urn:microsoft.com/office/officeart/2005/8/layout/orgChart1"/>
    <dgm:cxn modelId="{4AF5CEFF-109A-473B-BCF9-98C46AA356CB}" type="presParOf" srcId="{04FF9300-A257-4E62-9D67-90A04E60104C}" destId="{422D2484-69EF-4489-AF85-84099201D118}" srcOrd="5" destOrd="0" presId="urn:microsoft.com/office/officeart/2005/8/layout/orgChart1"/>
    <dgm:cxn modelId="{2892E3B8-DF1A-4B39-B428-E33E8D44B66D}" type="presParOf" srcId="{422D2484-69EF-4489-AF85-84099201D118}" destId="{979D0788-E901-4F92-8B85-C41C38F05EF9}" srcOrd="0" destOrd="0" presId="urn:microsoft.com/office/officeart/2005/8/layout/orgChart1"/>
    <dgm:cxn modelId="{E76E6F71-A9EA-4A7F-BC2D-03BB14DF47F5}" type="presParOf" srcId="{979D0788-E901-4F92-8B85-C41C38F05EF9}" destId="{DEE5D583-8838-4AF5-AF7D-1C8DECE2A87D}" srcOrd="0" destOrd="0" presId="urn:microsoft.com/office/officeart/2005/8/layout/orgChart1"/>
    <dgm:cxn modelId="{514020B7-9B16-4302-9B36-511C93D94BE0}" type="presParOf" srcId="{979D0788-E901-4F92-8B85-C41C38F05EF9}" destId="{DE0D76A5-365A-49C5-991F-7D07C1050A09}" srcOrd="1" destOrd="0" presId="urn:microsoft.com/office/officeart/2005/8/layout/orgChart1"/>
    <dgm:cxn modelId="{CEEC5130-7BC5-46CF-BE8A-FA49004904F6}" type="presParOf" srcId="{422D2484-69EF-4489-AF85-84099201D118}" destId="{FC272CFC-78D3-4E41-8F3E-FEC788035040}" srcOrd="1" destOrd="0" presId="urn:microsoft.com/office/officeart/2005/8/layout/orgChart1"/>
    <dgm:cxn modelId="{0B323A9D-B33A-4969-9D47-7E3D90286B12}" type="presParOf" srcId="{FC272CFC-78D3-4E41-8F3E-FEC788035040}" destId="{35AFCEF6-D758-4F61-AF90-ECA6168FA455}" srcOrd="0" destOrd="0" presId="urn:microsoft.com/office/officeart/2005/8/layout/orgChart1"/>
    <dgm:cxn modelId="{084A5195-BA62-44FC-8DAB-6C22DA0CFC9D}" type="presParOf" srcId="{FC272CFC-78D3-4E41-8F3E-FEC788035040}" destId="{3F37AC61-E1BF-45B0-A3D5-606EBC35FD82}" srcOrd="1" destOrd="0" presId="urn:microsoft.com/office/officeart/2005/8/layout/orgChart1"/>
    <dgm:cxn modelId="{54349523-A720-46E7-A685-21F8A2668496}" type="presParOf" srcId="{3F37AC61-E1BF-45B0-A3D5-606EBC35FD82}" destId="{F8CE21AE-707F-43A7-AC19-3BA5CD3D77DF}" srcOrd="0" destOrd="0" presId="urn:microsoft.com/office/officeart/2005/8/layout/orgChart1"/>
    <dgm:cxn modelId="{945E8364-B1D6-4CC7-8B04-A2999582DA1D}" type="presParOf" srcId="{F8CE21AE-707F-43A7-AC19-3BA5CD3D77DF}" destId="{D702BA85-FCA6-4E9B-B9A3-1F3172B9228D}" srcOrd="0" destOrd="0" presId="urn:microsoft.com/office/officeart/2005/8/layout/orgChart1"/>
    <dgm:cxn modelId="{19E1B1E9-AAF5-4BDE-813B-089C4BDA1AFC}" type="presParOf" srcId="{F8CE21AE-707F-43A7-AC19-3BA5CD3D77DF}" destId="{CB88428C-64CA-4602-8A7C-AE9CEA95BACE}" srcOrd="1" destOrd="0" presId="urn:microsoft.com/office/officeart/2005/8/layout/orgChart1"/>
    <dgm:cxn modelId="{91F4DCA0-7371-41CA-A2DD-AABF97D7F4AE}" type="presParOf" srcId="{3F37AC61-E1BF-45B0-A3D5-606EBC35FD82}" destId="{A43823BF-C270-4411-83FB-4D12F7D6EE07}" srcOrd="1" destOrd="0" presId="urn:microsoft.com/office/officeart/2005/8/layout/orgChart1"/>
    <dgm:cxn modelId="{6CEBF5A4-8946-415C-B5DA-74EDB034EE21}" type="presParOf" srcId="{3F37AC61-E1BF-45B0-A3D5-606EBC35FD82}" destId="{1A64849C-0077-4EFB-A554-2E186E622060}" srcOrd="2" destOrd="0" presId="urn:microsoft.com/office/officeart/2005/8/layout/orgChart1"/>
    <dgm:cxn modelId="{75BA0A7E-CBEA-4F06-8AF1-7920C952FC29}" type="presParOf" srcId="{FC272CFC-78D3-4E41-8F3E-FEC788035040}" destId="{3D142DFA-E6BD-4E99-A050-87C015A29BAF}" srcOrd="2" destOrd="0" presId="urn:microsoft.com/office/officeart/2005/8/layout/orgChart1"/>
    <dgm:cxn modelId="{A0B9B2AC-CAF1-4267-940B-7177F0425EF2}" type="presParOf" srcId="{FC272CFC-78D3-4E41-8F3E-FEC788035040}" destId="{9FC156F3-1FD1-432E-8B33-ED357CC4788D}" srcOrd="3" destOrd="0" presId="urn:microsoft.com/office/officeart/2005/8/layout/orgChart1"/>
    <dgm:cxn modelId="{7706511E-EC22-4474-BB90-0176F814C7A4}" type="presParOf" srcId="{9FC156F3-1FD1-432E-8B33-ED357CC4788D}" destId="{CCE8E5E1-F4FD-40B2-B0E4-B07B6C76F841}" srcOrd="0" destOrd="0" presId="urn:microsoft.com/office/officeart/2005/8/layout/orgChart1"/>
    <dgm:cxn modelId="{5D585005-66F7-4A08-A3BB-BD7FCFDE8FE1}" type="presParOf" srcId="{CCE8E5E1-F4FD-40B2-B0E4-B07B6C76F841}" destId="{CA653025-922D-4882-96D5-28329DA33A6C}" srcOrd="0" destOrd="0" presId="urn:microsoft.com/office/officeart/2005/8/layout/orgChart1"/>
    <dgm:cxn modelId="{E63266B2-13BD-41D6-9932-097B045AD779}" type="presParOf" srcId="{CCE8E5E1-F4FD-40B2-B0E4-B07B6C76F841}" destId="{19897D73-F362-4195-AEB2-D5643D27C150}" srcOrd="1" destOrd="0" presId="urn:microsoft.com/office/officeart/2005/8/layout/orgChart1"/>
    <dgm:cxn modelId="{393C6F18-BFF1-4D8E-AD44-C2A8565DB633}" type="presParOf" srcId="{9FC156F3-1FD1-432E-8B33-ED357CC4788D}" destId="{92FF2BB7-EBE8-4FF9-A589-30A8A5BD38E2}" srcOrd="1" destOrd="0" presId="urn:microsoft.com/office/officeart/2005/8/layout/orgChart1"/>
    <dgm:cxn modelId="{4722BFBD-C0B6-4B87-8A9D-50E06A77A420}" type="presParOf" srcId="{9FC156F3-1FD1-432E-8B33-ED357CC4788D}" destId="{E29DBC93-3D61-4022-BB36-9419B4CABB3E}" srcOrd="2" destOrd="0" presId="urn:microsoft.com/office/officeart/2005/8/layout/orgChart1"/>
    <dgm:cxn modelId="{D7AAC0B2-DE14-4767-B8DB-A90469D0E327}" type="presParOf" srcId="{FC272CFC-78D3-4E41-8F3E-FEC788035040}" destId="{C57D49FF-BF28-48C1-9042-862C60369EF1}" srcOrd="4" destOrd="0" presId="urn:microsoft.com/office/officeart/2005/8/layout/orgChart1"/>
    <dgm:cxn modelId="{1DFA3033-9936-419A-B0B9-8ECCF4C25862}" type="presParOf" srcId="{FC272CFC-78D3-4E41-8F3E-FEC788035040}" destId="{E2C6914C-3ABB-49D3-8A6A-9A435C4C0248}" srcOrd="5" destOrd="0" presId="urn:microsoft.com/office/officeart/2005/8/layout/orgChart1"/>
    <dgm:cxn modelId="{DE56160A-D2B7-477B-9D28-BA08C3B6B2F6}" type="presParOf" srcId="{E2C6914C-3ABB-49D3-8A6A-9A435C4C0248}" destId="{4BEF1E86-E142-4222-BC35-7C94D2049570}" srcOrd="0" destOrd="0" presId="urn:microsoft.com/office/officeart/2005/8/layout/orgChart1"/>
    <dgm:cxn modelId="{CE036E73-254D-4EE3-B64D-25E3FD162B20}" type="presParOf" srcId="{4BEF1E86-E142-4222-BC35-7C94D2049570}" destId="{3DA42CA4-2C0A-49F7-A93F-DBD9F6AB7C8F}" srcOrd="0" destOrd="0" presId="urn:microsoft.com/office/officeart/2005/8/layout/orgChart1"/>
    <dgm:cxn modelId="{1210C437-4E33-438D-BB1F-D12B9AFACA1B}" type="presParOf" srcId="{4BEF1E86-E142-4222-BC35-7C94D2049570}" destId="{C0B13FDF-6052-4865-A5D0-AA75CB76A804}" srcOrd="1" destOrd="0" presId="urn:microsoft.com/office/officeart/2005/8/layout/orgChart1"/>
    <dgm:cxn modelId="{EEC2BE43-8472-4615-A476-5D49BECC39AA}" type="presParOf" srcId="{E2C6914C-3ABB-49D3-8A6A-9A435C4C0248}" destId="{5A3DFBD0-121E-4BA5-84A6-2F9BDCAEF579}" srcOrd="1" destOrd="0" presId="urn:microsoft.com/office/officeart/2005/8/layout/orgChart1"/>
    <dgm:cxn modelId="{2285FCDE-9BE0-48D0-B7BD-89C6954F0360}" type="presParOf" srcId="{E2C6914C-3ABB-49D3-8A6A-9A435C4C0248}" destId="{E93703FE-2784-4CBD-839C-8D90FE3C12C6}" srcOrd="2" destOrd="0" presId="urn:microsoft.com/office/officeart/2005/8/layout/orgChart1"/>
    <dgm:cxn modelId="{B9650000-E75E-4F79-830E-B08D7484DC57}" type="presParOf" srcId="{FC272CFC-78D3-4E41-8F3E-FEC788035040}" destId="{6B08C02C-F6F7-4245-BA54-A162D8E3FC9D}" srcOrd="6" destOrd="0" presId="urn:microsoft.com/office/officeart/2005/8/layout/orgChart1"/>
    <dgm:cxn modelId="{396A8353-205E-4851-B94C-6EACD15460FF}" type="presParOf" srcId="{FC272CFC-78D3-4E41-8F3E-FEC788035040}" destId="{52044EDE-2BBA-4C22-A3CB-FA0C8BB4E8F2}" srcOrd="7" destOrd="0" presId="urn:microsoft.com/office/officeart/2005/8/layout/orgChart1"/>
    <dgm:cxn modelId="{BEC3C499-DEF1-4477-8CD6-48ABACD41BE3}" type="presParOf" srcId="{52044EDE-2BBA-4C22-A3CB-FA0C8BB4E8F2}" destId="{67D873D6-F313-4F03-BEAE-E386EFD718C5}" srcOrd="0" destOrd="0" presId="urn:microsoft.com/office/officeart/2005/8/layout/orgChart1"/>
    <dgm:cxn modelId="{6610E0EF-8682-4AB9-8670-A48F8FE7B6F3}" type="presParOf" srcId="{67D873D6-F313-4F03-BEAE-E386EFD718C5}" destId="{9A9EA123-5D1F-4359-B800-E71A8BC8A6B9}" srcOrd="0" destOrd="0" presId="urn:microsoft.com/office/officeart/2005/8/layout/orgChart1"/>
    <dgm:cxn modelId="{6AD8E298-A324-4691-A2D3-6A912982B272}" type="presParOf" srcId="{67D873D6-F313-4F03-BEAE-E386EFD718C5}" destId="{A931A5B1-C239-4F18-B800-9A61E1571694}" srcOrd="1" destOrd="0" presId="urn:microsoft.com/office/officeart/2005/8/layout/orgChart1"/>
    <dgm:cxn modelId="{EB4E6064-09B5-4149-BCC9-404C334451D7}" type="presParOf" srcId="{52044EDE-2BBA-4C22-A3CB-FA0C8BB4E8F2}" destId="{41EFED50-EF7C-4D9C-9795-2DFDD2413977}" srcOrd="1" destOrd="0" presId="urn:microsoft.com/office/officeart/2005/8/layout/orgChart1"/>
    <dgm:cxn modelId="{7A6CDE5F-1FD9-4A23-9DF6-C2974EB62E9E}" type="presParOf" srcId="{52044EDE-2BBA-4C22-A3CB-FA0C8BB4E8F2}" destId="{B4DD6C2F-5568-4A84-9730-67E10B6A54BF}" srcOrd="2" destOrd="0" presId="urn:microsoft.com/office/officeart/2005/8/layout/orgChart1"/>
    <dgm:cxn modelId="{FF7EBC48-EFDD-44A2-9632-D1970DEDF020}" type="presParOf" srcId="{422D2484-69EF-4489-AF85-84099201D118}" destId="{F8FE3BA0-E1E8-4C1C-8051-FB9E2D66A624}" srcOrd="2" destOrd="0" presId="urn:microsoft.com/office/officeart/2005/8/layout/orgChart1"/>
    <dgm:cxn modelId="{C97E2765-755E-4278-8B58-B51B1BFDD96D}" type="presParOf" srcId="{971ED985-D0C4-4567-A08B-C84B34A78F4C}" destId="{15D436B3-4ACF-420C-81CC-136BC47A945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B5C6E9C-3285-42C6-8A3A-021CBF839023}" type="datetime9">
              <a:rPr lang="en-US"/>
              <a:pPr>
                <a:defRPr/>
              </a:pPr>
              <a:t>6/4/2018 3:40:28 AM</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7720F49-D0BD-4640-BCB6-1A2D2C5A5C25}" type="slidenum">
              <a:rPr lang="en-US"/>
              <a:pPr/>
              <a:t>‹#›</a:t>
            </a:fld>
            <a:endParaRPr lang="en-US"/>
          </a:p>
        </p:txBody>
      </p:sp>
    </p:spTree>
    <p:extLst>
      <p:ext uri="{BB962C8B-B14F-4D97-AF65-F5344CB8AC3E}">
        <p14:creationId xmlns:p14="http://schemas.microsoft.com/office/powerpoint/2010/main" val="13096900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596BC30-AEDE-48A3-B8D3-13210E7DD414}" type="datetime9">
              <a:rPr lang="en-US"/>
              <a:pPr>
                <a:defRPr/>
              </a:pPr>
              <a:t>6/4/2018 3:40:27 AM</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DF81D6E-0B08-4E6D-89CC-04DB25F1AF05}" type="slidenum">
              <a:rPr lang="en-US"/>
              <a:pPr/>
              <a:t>‹#›</a:t>
            </a:fld>
            <a:endParaRPr lang="en-US"/>
          </a:p>
        </p:txBody>
      </p:sp>
    </p:spTree>
    <p:extLst>
      <p:ext uri="{BB962C8B-B14F-4D97-AF65-F5344CB8AC3E}">
        <p14:creationId xmlns:p14="http://schemas.microsoft.com/office/powerpoint/2010/main" val="8039979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7A14EC2A-2CEC-42A4-96AF-C88DCA0BA334}" type="slidenum">
              <a:rPr lang="en-US">
                <a:latin typeface="Calibri" panose="020F0502020204030204" pitchFamily="34" charset="0"/>
              </a:rPr>
              <a:pPr eaLnBrk="1" hangingPunct="1"/>
              <a:t>2</a:t>
            </a:fld>
            <a:endParaRPr lang="en-US">
              <a:latin typeface="Calibri" panose="020F0502020204030204" pitchFamily="34" charset="0"/>
            </a:endParaRPr>
          </a:p>
        </p:txBody>
      </p:sp>
      <p:sp>
        <p:nvSpPr>
          <p:cNvPr id="4096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0A80E58-5D74-4409-BD71-BE8020650575}"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3827220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134F2ADF-E90D-4EA3-82AE-A1E690B0141E}" type="slidenum">
              <a:rPr lang="en-US">
                <a:latin typeface="Calibri" panose="020F0502020204030204" pitchFamily="34" charset="0"/>
              </a:rPr>
              <a:pPr eaLnBrk="1" hangingPunct="1"/>
              <a:t>14</a:t>
            </a:fld>
            <a:endParaRPr lang="en-US">
              <a:latin typeface="Calibri" panose="020F0502020204030204" pitchFamily="34" charset="0"/>
            </a:endParaRPr>
          </a:p>
        </p:txBody>
      </p:sp>
      <p:sp>
        <p:nvSpPr>
          <p:cNvPr id="481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60DCAF8-B5F5-42E5-885D-F6980F65F23D}"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4272184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90FC5064-E1BF-4BC4-8B7C-485CD5C9CEA0}" type="slidenum">
              <a:rPr lang="fa-IR">
                <a:cs typeface="Arial" panose="020B0604020202020204" pitchFamily="34" charset="0"/>
              </a:rPr>
              <a:pPr eaLnBrk="1" hangingPunct="1"/>
              <a:t>15</a:t>
            </a:fld>
            <a:endParaRPr lang="en-US">
              <a:cs typeface="Arial" panose="020B060402020202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r>
              <a:rPr lang="fa-IR" smtClean="0">
                <a:latin typeface="Arial" panose="020B0604020202020204" pitchFamily="34" charset="0"/>
              </a:rPr>
              <a:t>تصاوير از سمت چپ بالا: تارهاي مو، گلبول قرمز، باکتري</a:t>
            </a:r>
          </a:p>
          <a:p>
            <a:pPr algn="r" rtl="1" eaLnBrk="1" hangingPunct="1"/>
            <a:r>
              <a:rPr lang="fa-IR" smtClean="0">
                <a:latin typeface="Arial" panose="020B0604020202020204" pitchFamily="34" charset="0"/>
              </a:rPr>
              <a:t>تصاوير از سمت چپ پايين: ويروس، رشته </a:t>
            </a:r>
            <a:r>
              <a:rPr lang="en-US" smtClean="0">
                <a:latin typeface="Arial" panose="020B0604020202020204" pitchFamily="34" charset="0"/>
                <a:cs typeface="Arial" panose="020B0604020202020204" pitchFamily="34" charset="0"/>
              </a:rPr>
              <a:t>DNA</a:t>
            </a:r>
            <a:r>
              <a:rPr lang="fa-IR" smtClean="0">
                <a:latin typeface="Arial" panose="020B0604020202020204" pitchFamily="34" charset="0"/>
              </a:rPr>
              <a:t>، رشته هاي پروتئين</a:t>
            </a:r>
          </a:p>
          <a:p>
            <a:pPr algn="r" rtl="1"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303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DAB4A50D-634E-42F0-B3F8-3A55356C048A}" type="slidenum">
              <a:rPr lang="en-US">
                <a:latin typeface="Calibri" panose="020F0502020204030204" pitchFamily="34" charset="0"/>
              </a:rPr>
              <a:pPr eaLnBrk="1" hangingPunct="1"/>
              <a:t>16</a:t>
            </a:fld>
            <a:endParaRPr lang="en-US">
              <a:latin typeface="Calibri" panose="020F0502020204030204" pitchFamily="34" charset="0"/>
            </a:endParaRPr>
          </a:p>
        </p:txBody>
      </p:sp>
      <p:sp>
        <p:nvSpPr>
          <p:cNvPr id="4915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D4ECF5B-4E1F-4B16-B4A3-2491612BA227}"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94866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501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B35A83FB-2623-4CD6-958D-BA7180F5CE6F}" type="slidenum">
              <a:rPr lang="en-US">
                <a:latin typeface="Calibri" panose="020F0502020204030204" pitchFamily="34" charset="0"/>
              </a:rPr>
              <a:pPr eaLnBrk="1" hangingPunct="1"/>
              <a:t>17</a:t>
            </a:fld>
            <a:endParaRPr lang="en-US">
              <a:latin typeface="Calibri" panose="020F0502020204030204" pitchFamily="34" charset="0"/>
            </a:endParaRPr>
          </a:p>
        </p:txBody>
      </p:sp>
      <p:sp>
        <p:nvSpPr>
          <p:cNvPr id="5018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AFB7011-8684-45C9-BEC0-9E5E08167083}"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195507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F552B787-DD56-431E-BFB0-C5F849B9D42C}" type="slidenum">
              <a:rPr lang="en-US">
                <a:latin typeface="Calibri" panose="020F0502020204030204" pitchFamily="34" charset="0"/>
              </a:rPr>
              <a:pPr eaLnBrk="1" hangingPunct="1"/>
              <a:t>19</a:t>
            </a:fld>
            <a:endParaRPr lang="en-US">
              <a:latin typeface="Calibri" panose="020F0502020204030204" pitchFamily="34" charset="0"/>
            </a:endParaRPr>
          </a:p>
        </p:txBody>
      </p:sp>
      <p:sp>
        <p:nvSpPr>
          <p:cNvPr id="51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EDEF399-19B1-435D-B7DD-71FC612320CB}"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377866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9E780542-0F29-4649-970D-50311D03E719}" type="slidenum">
              <a:rPr lang="en-US">
                <a:latin typeface="Calibri" panose="020F0502020204030204" pitchFamily="34" charset="0"/>
              </a:rPr>
              <a:pPr eaLnBrk="1" hangingPunct="1"/>
              <a:t>20</a:t>
            </a:fld>
            <a:endParaRPr lang="en-US">
              <a:latin typeface="Calibri" panose="020F0502020204030204" pitchFamily="34" charset="0"/>
            </a:endParaRPr>
          </a:p>
        </p:txBody>
      </p:sp>
      <p:sp>
        <p:nvSpPr>
          <p:cNvPr id="5222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F5857E1-0126-4008-82A6-6F87F6C80CD7}"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43013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AA96DE14-D5CE-4D13-9443-BB65F54DFD32}" type="slidenum">
              <a:rPr lang="en-US">
                <a:latin typeface="Calibri" panose="020F0502020204030204" pitchFamily="34" charset="0"/>
              </a:rPr>
              <a:pPr eaLnBrk="1" hangingPunct="1"/>
              <a:t>21</a:t>
            </a:fld>
            <a:endParaRPr lang="en-US">
              <a:latin typeface="Calibri" panose="020F0502020204030204" pitchFamily="34" charset="0"/>
            </a:endParaRPr>
          </a:p>
        </p:txBody>
      </p:sp>
      <p:sp>
        <p:nvSpPr>
          <p:cNvPr id="5325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339B355-55B4-4B96-9F09-D79E6672014C}"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27000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1300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CB38B7CA-84AA-4218-A6EB-534216585640}" type="slidenum">
              <a:rPr lang="en-US">
                <a:latin typeface="Calibri" panose="020F0502020204030204" pitchFamily="34" charset="0"/>
              </a:rPr>
              <a:pPr eaLnBrk="1" hangingPunct="1"/>
              <a:t>22</a:t>
            </a:fld>
            <a:endParaRPr lang="en-US">
              <a:latin typeface="Calibri" panose="020F0502020204030204" pitchFamily="34" charset="0"/>
            </a:endParaRPr>
          </a:p>
        </p:txBody>
      </p:sp>
      <p:sp>
        <p:nvSpPr>
          <p:cNvPr id="13005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81F33D02-BAA7-4ED1-880D-E7CD9EE644BC}" type="datetime9">
              <a:rPr lang="en-US" smtClean="0"/>
              <a:pPr>
                <a:defRPr/>
              </a:pPr>
              <a:t>6/4/2018 3:40:27 AM</a:t>
            </a:fld>
            <a:endParaRPr lang="en-US" smtClean="0"/>
          </a:p>
        </p:txBody>
      </p:sp>
    </p:spTree>
    <p:extLst>
      <p:ext uri="{BB962C8B-B14F-4D97-AF65-F5344CB8AC3E}">
        <p14:creationId xmlns:p14="http://schemas.microsoft.com/office/powerpoint/2010/main" val="315986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AB9D1BA2-B410-4341-A321-5F14BC1747FD}" type="slidenum">
              <a:rPr lang="en-US">
                <a:latin typeface="Calibri" panose="020F0502020204030204" pitchFamily="34" charset="0"/>
              </a:rPr>
              <a:pPr eaLnBrk="1" hangingPunct="1"/>
              <a:t>24</a:t>
            </a:fld>
            <a:endParaRPr lang="en-US">
              <a:latin typeface="Calibri" panose="020F050202020403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r>
              <a:rPr lang="ar-SA" smtClean="0"/>
              <a:t>صنايع آرايشي از اكسيدهاي غيرآلي، نظير اكسيد روي و تيتانيم، استفاده مي‌كنند، اما استفاده از اين اكسيدها به علت خاصيت سفيدكنندگي روي پوست محدود است. سفيدي به طور مستقيم با پخش نور رابطه دارد. به طور كلي با كاهش اندازة ذرات، شاهد افزايش جذب نور ماوراء بنفش توسط ذرات (به علت عبور كمترِ اشعه‌ها از بين ذرات) و كاهش پديدة سفيدي (به علت كاهش پديدة پخش نور) هستيم. به‌تازگي روش‌هاي گوناگون براي توليد نانوذرات، توسعه يافته‌ و بر صنعت کرم‌هاي ضدآفتاب اثر گذاشته‌اند</a:t>
            </a:r>
            <a:r>
              <a:rPr lang="en-US" smtClean="0"/>
              <a:t>.</a:t>
            </a:r>
            <a:endParaRPr lang="ar-SA" smtClean="0"/>
          </a:p>
          <a:p>
            <a:pPr algn="r" rtl="1" eaLnBrk="1" hangingPunct="1"/>
            <a:r>
              <a:rPr lang="ar-SA" smtClean="0"/>
              <a:t>شدت نور پخش‌شده به وسيلة يک تک‌ذره، تابعي از اندازة ذره است. با افزايش اندازة ذرات، نور مرئي به علت برخورد با ذرات پخش مي‌شود و با برگشت نور به چشم، ذراتْ سفيد ديده مي‌شوند. بنابراين، براي کاهش تأثير سفيدي، کاهش اندازة دانه راهي است بسيار مؤثر</a:t>
            </a:r>
            <a:r>
              <a:rPr lang="en-US" smtClean="0"/>
              <a:t>.</a:t>
            </a:r>
            <a:endParaRPr lang="ar-SA" smtClean="0"/>
          </a:p>
          <a:p>
            <a:pPr algn="r" rtl="1" eaLnBrk="1" hangingPunct="1"/>
            <a:r>
              <a:rPr lang="ar-SA" smtClean="0"/>
              <a:t>با ريزتر شدن ذرات، علاوه بر اينكه در مسير نور</a:t>
            </a:r>
            <a:r>
              <a:rPr lang="en-US" smtClean="0"/>
              <a:t> UV </a:t>
            </a:r>
            <a:r>
              <a:rPr lang="ar-SA" smtClean="0"/>
              <a:t>ذرات بيشتري براي جذب فاصلة باند وجود دارند، نور</a:t>
            </a:r>
            <a:r>
              <a:rPr lang="en-US" smtClean="0"/>
              <a:t> UV </a:t>
            </a:r>
            <a:r>
              <a:rPr lang="ar-SA" smtClean="0"/>
              <a:t>بيشتر پخش خواهد شد. بنابراين، عبور اين نور كاهش مي¬يابد</a:t>
            </a:r>
            <a:r>
              <a:rPr lang="en-US" smtClean="0"/>
              <a:t>. </a:t>
            </a:r>
            <a:r>
              <a:rPr lang="ar-SA" smtClean="0"/>
              <a:t>جذب فاصلة باند به ‌طور کلي تابعي از تعداد اتم‌هايي است که در مسير نور</a:t>
            </a:r>
            <a:r>
              <a:rPr lang="en-US" smtClean="0"/>
              <a:t> UV </a:t>
            </a:r>
            <a:r>
              <a:rPr lang="ar-SA" smtClean="0"/>
              <a:t>قرار گرفته‌اند. بر اساس تحقيقات تجربي، با کاهش اندازة ذرات، به علت کم شدن فاصلة بين آنها براي عبور نور</a:t>
            </a:r>
            <a:r>
              <a:rPr lang="en-US" smtClean="0"/>
              <a:t> UV</a:t>
            </a:r>
            <a:r>
              <a:rPr lang="ar-SA" smtClean="0"/>
              <a:t>، شاهد عبور كم‌ترِ اين اشعه هستيم. اين موضوع در شکل </a:t>
            </a:r>
            <a:r>
              <a:rPr lang="fa-IR" smtClean="0"/>
              <a:t>نيز </a:t>
            </a:r>
            <a:r>
              <a:rPr lang="ar-SA" smtClean="0"/>
              <a:t>نشان داده شده است. با توجه به اين شكل، در محدودة نور فرابنفش (زير 400 نانومتر</a:t>
            </a:r>
            <a:r>
              <a:rPr lang="en-US" smtClean="0"/>
              <a:t>) </a:t>
            </a:r>
            <a:r>
              <a:rPr lang="ar-SA" smtClean="0"/>
              <a:t>با كاهش اندازة ذرات، عبور نور كمتر خواهد شد. همين پديده است كه متخصصان را به توليد محصولات ضدآفتاب با خاصيت جذب</a:t>
            </a:r>
            <a:r>
              <a:rPr lang="en-US" smtClean="0"/>
              <a:t> (SPF) </a:t>
            </a:r>
            <a:r>
              <a:rPr lang="ar-SA" smtClean="0"/>
              <a:t>بالاتر رهنمون شده است</a:t>
            </a:r>
            <a:r>
              <a:rPr lang="en-US" smtClean="0"/>
              <a:t>.</a:t>
            </a:r>
          </a:p>
        </p:txBody>
      </p:sp>
    </p:spTree>
    <p:extLst>
      <p:ext uri="{BB962C8B-B14F-4D97-AF65-F5344CB8AC3E}">
        <p14:creationId xmlns:p14="http://schemas.microsoft.com/office/powerpoint/2010/main" val="2548850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1310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3577B51F-254B-4F3A-B488-9D07637B0960}" type="slidenum">
              <a:rPr lang="fa-IR">
                <a:latin typeface="Calibri" panose="020F0502020204030204" pitchFamily="34" charset="0"/>
                <a:cs typeface="Arial" panose="020B0604020202020204" pitchFamily="34" charset="0"/>
              </a:rPr>
              <a:pPr eaLnBrk="1" hangingPunct="1"/>
              <a:t>26</a:t>
            </a:fld>
            <a:endParaRPr lang="fa-IR">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369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smtClean="0">
              <a:latin typeface="Arial" panose="020B0604020202020204" pitchFamily="34" charset="0"/>
            </a:endParaRPr>
          </a:p>
        </p:txBody>
      </p:sp>
    </p:spTree>
    <p:extLst>
      <p:ext uri="{BB962C8B-B14F-4D97-AF65-F5344CB8AC3E}">
        <p14:creationId xmlns:p14="http://schemas.microsoft.com/office/powerpoint/2010/main" val="3792969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1321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EC8A82A0-1A14-4EDF-B06A-65F2B4AF3727}" type="slidenum">
              <a:rPr lang="fa-IR">
                <a:latin typeface="Calibri" panose="020F0502020204030204" pitchFamily="34" charset="0"/>
                <a:cs typeface="Arial" panose="020B0604020202020204" pitchFamily="34" charset="0"/>
              </a:rPr>
              <a:pPr eaLnBrk="1" hangingPunct="1"/>
              <a:t>27</a:t>
            </a:fld>
            <a:endParaRPr lang="fa-IR">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3762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1331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CC4BB4DB-C109-403A-A88C-B9D223F0E2A9}" type="slidenum">
              <a:rPr lang="fa-IR">
                <a:latin typeface="Calibri" panose="020F0502020204030204" pitchFamily="34" charset="0"/>
                <a:cs typeface="Arial" panose="020B0604020202020204" pitchFamily="34" charset="0"/>
              </a:rPr>
              <a:pPr eaLnBrk="1" hangingPunct="1"/>
              <a:t>28</a:t>
            </a:fld>
            <a:endParaRPr lang="fa-IR">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2621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134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D6303B71-9DAF-4558-835B-81C1E5EF987A}" type="slidenum">
              <a:rPr lang="fa-IR">
                <a:latin typeface="Calibri" panose="020F0502020204030204" pitchFamily="34" charset="0"/>
                <a:cs typeface="Arial" panose="020B0604020202020204" pitchFamily="34" charset="0"/>
              </a:rPr>
              <a:pPr eaLnBrk="1" hangingPunct="1"/>
              <a:t>29</a:t>
            </a:fld>
            <a:endParaRPr lang="fa-IR">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095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smtClean="0"/>
          </a:p>
        </p:txBody>
      </p:sp>
      <p:sp>
        <p:nvSpPr>
          <p:cNvPr id="5837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0C6BAA13-28A9-4214-8032-300C4BB5CA78}" type="slidenum">
              <a:rPr lang="ar-SA">
                <a:latin typeface="Calibri" panose="020F0502020204030204" pitchFamily="34" charset="0"/>
                <a:cs typeface="Arial" panose="020B0604020202020204" pitchFamily="34" charset="0"/>
              </a:rPr>
              <a:pPr eaLnBrk="1" hangingPunct="1"/>
              <a:t>34</a:t>
            </a:fld>
            <a:endParaRPr lang="en-US">
              <a:latin typeface="Calibri" panose="020F0502020204030204" pitchFamily="34" charset="0"/>
            </a:endParaRPr>
          </a:p>
        </p:txBody>
      </p:sp>
    </p:spTree>
    <p:extLst>
      <p:ext uri="{BB962C8B-B14F-4D97-AF65-F5344CB8AC3E}">
        <p14:creationId xmlns:p14="http://schemas.microsoft.com/office/powerpoint/2010/main" val="1195693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smtClean="0"/>
          </a:p>
        </p:txBody>
      </p:sp>
      <p:sp>
        <p:nvSpPr>
          <p:cNvPr id="59396"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878F2DD9-2316-43D1-A2B2-D9FB0980D064}" type="slidenum">
              <a:rPr lang="ar-SA">
                <a:latin typeface="Calibri" panose="020F0502020204030204" pitchFamily="34" charset="0"/>
                <a:cs typeface="Arial" panose="020B0604020202020204" pitchFamily="34" charset="0"/>
              </a:rPr>
              <a:pPr eaLnBrk="1" hangingPunct="1"/>
              <a:t>35</a:t>
            </a:fld>
            <a:endParaRPr lang="en-US">
              <a:latin typeface="Calibri" panose="020F0502020204030204" pitchFamily="34" charset="0"/>
            </a:endParaRPr>
          </a:p>
        </p:txBody>
      </p:sp>
    </p:spTree>
    <p:extLst>
      <p:ext uri="{BB962C8B-B14F-4D97-AF65-F5344CB8AC3E}">
        <p14:creationId xmlns:p14="http://schemas.microsoft.com/office/powerpoint/2010/main" val="2110914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7C76B216-B1EA-4521-AB2D-F7D20A143290}" type="slidenum">
              <a:rPr lang="ar-SA">
                <a:latin typeface="Calibri" panose="020F0502020204030204" pitchFamily="34" charset="0"/>
                <a:cs typeface="Arial" panose="020B0604020202020204" pitchFamily="34" charset="0"/>
              </a:rPr>
              <a:pPr eaLnBrk="1" hangingPunct="1"/>
              <a:t>36</a:t>
            </a:fld>
            <a:endParaRPr lang="en-US">
              <a:latin typeface="Calibri" panose="020F0502020204030204"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a-IR" smtClean="0"/>
              <a:t>آرمچیر=فلزی و </a:t>
            </a:r>
            <a:endParaRPr lang="en-US" smtClean="0"/>
          </a:p>
        </p:txBody>
      </p:sp>
    </p:spTree>
    <p:extLst>
      <p:ext uri="{BB962C8B-B14F-4D97-AF65-F5344CB8AC3E}">
        <p14:creationId xmlns:p14="http://schemas.microsoft.com/office/powerpoint/2010/main" val="1835063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533AB286-E35C-4027-8667-EB709499F43D}" type="slidenum">
              <a:rPr lang="en-US">
                <a:latin typeface="Calibri" panose="020F0502020204030204" pitchFamily="34" charset="0"/>
              </a:rPr>
              <a:pPr eaLnBrk="1" hangingPunct="1"/>
              <a:t>39</a:t>
            </a:fld>
            <a:endParaRPr lang="en-US">
              <a:latin typeface="Calibri" panose="020F0502020204030204" pitchFamily="34" charset="0"/>
            </a:endParaRPr>
          </a:p>
        </p:txBody>
      </p:sp>
      <p:sp>
        <p:nvSpPr>
          <p:cNvPr id="5734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03BA9C3-BDBE-45D6-A77F-A0F0EB0EB44E}" type="datetime9">
              <a:rPr lang="en-US" smtClean="0"/>
              <a:pPr fontAlgn="base">
                <a:spcBef>
                  <a:spcPct val="0"/>
                </a:spcBef>
                <a:spcAft>
                  <a:spcPct val="0"/>
                </a:spcAft>
                <a:defRPr/>
              </a:pPr>
              <a:t>6/4/2018 3:40:28 AM</a:t>
            </a:fld>
            <a:endParaRPr lang="en-US" smtClean="0"/>
          </a:p>
        </p:txBody>
      </p:sp>
    </p:spTree>
    <p:extLst>
      <p:ext uri="{BB962C8B-B14F-4D97-AF65-F5344CB8AC3E}">
        <p14:creationId xmlns:p14="http://schemas.microsoft.com/office/powerpoint/2010/main" val="3373543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30B954BD-1ED3-47A5-AC98-5922B7A73B6F}" type="slidenum">
              <a:rPr lang="en-US">
                <a:latin typeface="Calibri" panose="020F0502020204030204" pitchFamily="34" charset="0"/>
              </a:rPr>
              <a:pPr eaLnBrk="1" hangingPunct="1"/>
              <a:t>43</a:t>
            </a:fld>
            <a:endParaRPr lang="en-US">
              <a:latin typeface="Calibri" panose="020F0502020204030204" pitchFamily="34" charset="0"/>
            </a:endParaRPr>
          </a:p>
        </p:txBody>
      </p:sp>
      <p:sp>
        <p:nvSpPr>
          <p:cNvPr id="6042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BAB5CB9-78EB-478A-AC57-7804EA9E21B6}" type="datetime9">
              <a:rPr lang="en-US" smtClean="0"/>
              <a:pPr fontAlgn="base">
                <a:spcBef>
                  <a:spcPct val="0"/>
                </a:spcBef>
                <a:spcAft>
                  <a:spcPct val="0"/>
                </a:spcAft>
                <a:defRPr/>
              </a:pPr>
              <a:t>6/4/2018 3:40:28 AM</a:t>
            </a:fld>
            <a:endParaRPr lang="en-US" smtClean="0"/>
          </a:p>
        </p:txBody>
      </p:sp>
    </p:spTree>
    <p:extLst>
      <p:ext uri="{BB962C8B-B14F-4D97-AF65-F5344CB8AC3E}">
        <p14:creationId xmlns:p14="http://schemas.microsoft.com/office/powerpoint/2010/main" val="778770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A95A7B33-6369-467D-879F-5817EBCF7C2F}" type="slidenum">
              <a:rPr lang="en-US">
                <a:latin typeface="Calibri" panose="020F0502020204030204" pitchFamily="34" charset="0"/>
              </a:rPr>
              <a:pPr eaLnBrk="1" hangingPunct="1"/>
              <a:t>44</a:t>
            </a:fld>
            <a:endParaRPr lang="en-US">
              <a:latin typeface="Calibri" panose="020F0502020204030204" pitchFamily="34" charset="0"/>
            </a:endParaRP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8B26BC9F-E3BE-44FF-8E63-1BC77A5D1FE6}" type="slidenum">
              <a:rPr lang="ar-SA" sz="1200">
                <a:latin typeface="Calibri" panose="020F0502020204030204" pitchFamily="34" charset="0"/>
                <a:cs typeface="Arial" panose="020B0604020202020204" pitchFamily="34" charset="0"/>
              </a:rPr>
              <a:pPr eaLnBrk="1" hangingPunct="1"/>
              <a:t>44</a:t>
            </a:fld>
            <a:endParaRPr lang="en-US" sz="1200">
              <a:latin typeface="Calibri" panose="020F0502020204030204" pitchFamily="34" charset="0"/>
            </a:endParaRPr>
          </a:p>
        </p:txBody>
      </p:sp>
      <p:sp>
        <p:nvSpPr>
          <p:cNvPr id="1024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a-IR" smtClean="0">
              <a:latin typeface="Arial" panose="020B0604020202020204" pitchFamily="34" charset="0"/>
            </a:endParaRPr>
          </a:p>
        </p:txBody>
      </p:sp>
    </p:spTree>
    <p:extLst>
      <p:ext uri="{BB962C8B-B14F-4D97-AF65-F5344CB8AC3E}">
        <p14:creationId xmlns:p14="http://schemas.microsoft.com/office/powerpoint/2010/main" val="464641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a:r>
              <a:rPr lang="fa-IR" smtClean="0">
                <a:latin typeface="Arial" panose="020B0604020202020204" pitchFamily="34" charset="0"/>
              </a:rPr>
              <a:t>نانوپوسته يک کره توخالي سيليکوني است که با طلا پوشش داده شده است. دانشمندان مي توانند آنتي بادي ها را به سطح اين کره متصل نمايند و اين امر سبب مي گردد که اين سامانه بتواند سلولهاي مشخصي مانند سلولهاي سرطان را بيابد. از آنجايي که رگهاي خوني در اطراف تومورهاي سرطاني تراواتر از بافتهاي سالم هستند، اگر اين ذرات وارد جريان خون شوند به دور تومورها تجمع مي کنند. لايه طلايي روي نانوپوسته ها سبب ميگردد که تحت تابش اشعه مادون قرمز اين ذرات بسيار داغ شوند و سلولهاي سرطاني را از ميان ببرند (در حاليکه سلولهاي سالم بدون آسيب باقي مي مانند). با کنترل ضحامت لايه طلا و نوع ليزر تابشي مي توان ميزان حرارت توليدي را کنترل نمود. شايان يادآوري است که اين کره دروني اين پوسته ها را مي توان با پليمرهاي حاوي دارو پر نمود. در اين حالت با تابش ليزر و در اثر داغ شدن طلا، داروي درون پوسته آزاد ميشود.</a:t>
            </a:r>
            <a:endParaRPr lang="en-US" smtClean="0">
              <a:latin typeface="Arial" panose="020B0604020202020204" pitchFamily="34" charset="0"/>
              <a:cs typeface="Arial" panose="020B0604020202020204" pitchFamily="34" charset="0"/>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FE6C3F0C-34A0-4684-B10E-B4CB3D6F1C71}" type="slidenum">
              <a:rPr lang="en-US">
                <a:cs typeface="Arial" panose="020B0604020202020204" pitchFamily="34" charset="0"/>
              </a:rPr>
              <a:pPr eaLnBrk="1" hangingPunct="1"/>
              <a:t>46</a:t>
            </a:fld>
            <a:endParaRPr lang="en-US">
              <a:cs typeface="Arial" panose="020B0604020202020204" pitchFamily="34" charset="0"/>
            </a:endParaRPr>
          </a:p>
        </p:txBody>
      </p:sp>
    </p:spTree>
    <p:extLst>
      <p:ext uri="{BB962C8B-B14F-4D97-AF65-F5344CB8AC3E}">
        <p14:creationId xmlns:p14="http://schemas.microsoft.com/office/powerpoint/2010/main" val="275914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smtClean="0">
              <a:latin typeface="Arial" panose="020B0604020202020204" pitchFamily="34" charset="0"/>
            </a:endParaRPr>
          </a:p>
        </p:txBody>
      </p:sp>
    </p:spTree>
    <p:extLst>
      <p:ext uri="{BB962C8B-B14F-4D97-AF65-F5344CB8AC3E}">
        <p14:creationId xmlns:p14="http://schemas.microsoft.com/office/powerpoint/2010/main" val="2079406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614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612C939F-FA8D-4AC8-83BA-1F5CD8853B58}" type="slidenum">
              <a:rPr lang="en-US">
                <a:latin typeface="Calibri" panose="020F0502020204030204" pitchFamily="34" charset="0"/>
              </a:rPr>
              <a:pPr eaLnBrk="1" hangingPunct="1"/>
              <a:t>49</a:t>
            </a:fld>
            <a:endParaRPr lang="en-US">
              <a:latin typeface="Calibri" panose="020F0502020204030204" pitchFamily="34" charset="0"/>
            </a:endParaRPr>
          </a:p>
        </p:txBody>
      </p:sp>
      <p:sp>
        <p:nvSpPr>
          <p:cNvPr id="614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6152A58-94AE-4B14-9D83-CAEDC7A726CF}" type="datetime9">
              <a:rPr lang="en-US" smtClean="0"/>
              <a:pPr fontAlgn="base">
                <a:spcBef>
                  <a:spcPct val="0"/>
                </a:spcBef>
                <a:spcAft>
                  <a:spcPct val="0"/>
                </a:spcAft>
                <a:defRPr/>
              </a:pPr>
              <a:t>6/4/2018 3:40:28 AM</a:t>
            </a:fld>
            <a:endParaRPr lang="en-US" smtClean="0"/>
          </a:p>
        </p:txBody>
      </p:sp>
    </p:spTree>
    <p:extLst>
      <p:ext uri="{BB962C8B-B14F-4D97-AF65-F5344CB8AC3E}">
        <p14:creationId xmlns:p14="http://schemas.microsoft.com/office/powerpoint/2010/main" val="1689015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AB664ED8-BC1A-41D1-AC01-FAF95C6C4422}" type="slidenum">
              <a:rPr lang="en-US">
                <a:latin typeface="Calibri" panose="020F0502020204030204" pitchFamily="34" charset="0"/>
              </a:rPr>
              <a:pPr eaLnBrk="1" hangingPunct="1"/>
              <a:t>61</a:t>
            </a:fld>
            <a:endParaRPr lang="en-US">
              <a:latin typeface="Calibri" panose="020F0502020204030204" pitchFamily="34" charset="0"/>
            </a:endParaRPr>
          </a:p>
        </p:txBody>
      </p:sp>
      <p:sp>
        <p:nvSpPr>
          <p:cNvPr id="645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6764700-F2DE-4F4F-876E-207C44F823B7}" type="datetime9">
              <a:rPr lang="en-US" smtClean="0"/>
              <a:pPr fontAlgn="base">
                <a:spcBef>
                  <a:spcPct val="0"/>
                </a:spcBef>
                <a:spcAft>
                  <a:spcPct val="0"/>
                </a:spcAft>
                <a:defRPr/>
              </a:pPr>
              <a:t>6/4/2018 3:40:28 AM</a:t>
            </a:fld>
            <a:endParaRPr lang="en-US" smtClean="0"/>
          </a:p>
        </p:txBody>
      </p:sp>
    </p:spTree>
    <p:extLst>
      <p:ext uri="{BB962C8B-B14F-4D97-AF65-F5344CB8AC3E}">
        <p14:creationId xmlns:p14="http://schemas.microsoft.com/office/powerpoint/2010/main" val="1482730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427BB196-D0FD-4829-84AC-55238931B3DC}" type="slidenum">
              <a:rPr lang="en-US">
                <a:latin typeface="Calibri" panose="020F0502020204030204" pitchFamily="34" charset="0"/>
              </a:rPr>
              <a:pPr eaLnBrk="1" hangingPunct="1"/>
              <a:t>62</a:t>
            </a:fld>
            <a:endParaRPr lang="en-US">
              <a:latin typeface="Calibri" panose="020F0502020204030204" pitchFamily="34" charset="0"/>
            </a:endParaRPr>
          </a:p>
        </p:txBody>
      </p:sp>
      <p:sp>
        <p:nvSpPr>
          <p:cNvPr id="655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4DCB6F4-24AF-4F7D-8295-EF723381468B}" type="datetime9">
              <a:rPr lang="en-US" smtClean="0"/>
              <a:pPr fontAlgn="base">
                <a:spcBef>
                  <a:spcPct val="0"/>
                </a:spcBef>
                <a:spcAft>
                  <a:spcPct val="0"/>
                </a:spcAft>
                <a:defRPr/>
              </a:pPr>
              <a:t>6/4/2018 3:40:28 AM</a:t>
            </a:fld>
            <a:endParaRPr lang="en-US" smtClean="0"/>
          </a:p>
        </p:txBody>
      </p:sp>
    </p:spTree>
    <p:extLst>
      <p:ext uri="{BB962C8B-B14F-4D97-AF65-F5344CB8AC3E}">
        <p14:creationId xmlns:p14="http://schemas.microsoft.com/office/powerpoint/2010/main" val="354123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smtClean="0">
              <a:latin typeface="Arial" panose="020B0604020202020204" pitchFamily="34" charset="0"/>
            </a:endParaRPr>
          </a:p>
        </p:txBody>
      </p:sp>
    </p:spTree>
    <p:extLst>
      <p:ext uri="{BB962C8B-B14F-4D97-AF65-F5344CB8AC3E}">
        <p14:creationId xmlns:p14="http://schemas.microsoft.com/office/powerpoint/2010/main" val="221986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0BF21C6E-C318-4970-AE43-6CDE0878BA61}" type="slidenum">
              <a:rPr lang="en-US">
                <a:latin typeface="Calibri" panose="020F0502020204030204" pitchFamily="34" charset="0"/>
              </a:rPr>
              <a:pPr eaLnBrk="1" hangingPunct="1"/>
              <a:t>7</a:t>
            </a:fld>
            <a:endParaRPr lang="en-US">
              <a:latin typeface="Calibri" panose="020F0502020204030204" pitchFamily="34" charset="0"/>
            </a:endParaRPr>
          </a:p>
        </p:txBody>
      </p:sp>
      <p:sp>
        <p:nvSpPr>
          <p:cNvPr id="4301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8D9D1F4-1B69-4812-9306-A32FF1C93E7A}"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145358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840FCAD7-96FD-4D8A-A919-AC44F557110D}" type="slidenum">
              <a:rPr lang="en-US">
                <a:latin typeface="Calibri" panose="020F0502020204030204" pitchFamily="34" charset="0"/>
              </a:rPr>
              <a:pPr eaLnBrk="1" hangingPunct="1"/>
              <a:t>10</a:t>
            </a:fld>
            <a:endParaRPr lang="en-US">
              <a:latin typeface="Calibri" panose="020F0502020204030204" pitchFamily="34" charset="0"/>
            </a:endParaRPr>
          </a:p>
        </p:txBody>
      </p:sp>
      <p:sp>
        <p:nvSpPr>
          <p:cNvPr id="4403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8E4459B-8C98-4990-94AE-0D85DA5800D8}"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2866463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939AA7F0-DBD8-4E59-A0D8-F08E2A3D771D}" type="slidenum">
              <a:rPr lang="en-US">
                <a:latin typeface="Calibri" panose="020F0502020204030204" pitchFamily="34" charset="0"/>
              </a:rPr>
              <a:pPr eaLnBrk="1" hangingPunct="1"/>
              <a:t>11</a:t>
            </a:fld>
            <a:endParaRPr lang="en-US">
              <a:latin typeface="Calibri" panose="020F0502020204030204" pitchFamily="34" charset="0"/>
            </a:endParaRPr>
          </a:p>
        </p:txBody>
      </p:sp>
      <p:sp>
        <p:nvSpPr>
          <p:cNvPr id="4506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7EA68D8-B049-4B11-9D4A-1AD596E4E8AD}"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47360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DC3DE113-C7E7-48AF-A166-A1AE7ECEDF11}" type="slidenum">
              <a:rPr lang="en-US">
                <a:latin typeface="Calibri" panose="020F0502020204030204" pitchFamily="34" charset="0"/>
              </a:rPr>
              <a:pPr eaLnBrk="1" hangingPunct="1"/>
              <a:t>12</a:t>
            </a:fld>
            <a:endParaRPr lang="en-US">
              <a:latin typeface="Calibri" panose="020F0502020204030204" pitchFamily="34" charset="0"/>
            </a:endParaRPr>
          </a:p>
        </p:txBody>
      </p:sp>
      <p:sp>
        <p:nvSpPr>
          <p:cNvPr id="4608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0F80559-E13A-4D0F-9463-BEF1B5F51B7B}"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168986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0BA55371-52A0-47D3-AEC9-0518473C99A7}" type="slidenum">
              <a:rPr lang="en-US">
                <a:latin typeface="Calibri" panose="020F0502020204030204" pitchFamily="34" charset="0"/>
              </a:rPr>
              <a:pPr eaLnBrk="1" hangingPunct="1"/>
              <a:t>13</a:t>
            </a:fld>
            <a:endParaRPr lang="en-US">
              <a:latin typeface="Calibri" panose="020F0502020204030204" pitchFamily="34" charset="0"/>
            </a:endParaRPr>
          </a:p>
        </p:txBody>
      </p:sp>
      <p:sp>
        <p:nvSpPr>
          <p:cNvPr id="4710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4EB191F-B53F-4371-B055-3823DB2E259B}" type="datetime9">
              <a:rPr lang="en-US" smtClean="0"/>
              <a:pPr fontAlgn="base">
                <a:spcBef>
                  <a:spcPct val="0"/>
                </a:spcBef>
                <a:spcAft>
                  <a:spcPct val="0"/>
                </a:spcAft>
                <a:defRPr/>
              </a:pPr>
              <a:t>6/4/2018 3:40:27 AM</a:t>
            </a:fld>
            <a:endParaRPr lang="en-US" smtClean="0"/>
          </a:p>
        </p:txBody>
      </p:sp>
    </p:spTree>
    <p:extLst>
      <p:ext uri="{BB962C8B-B14F-4D97-AF65-F5344CB8AC3E}">
        <p14:creationId xmlns:p14="http://schemas.microsoft.com/office/powerpoint/2010/main" val="1656340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C39EFB-2B87-4E1B-97DB-29D3E651CFB1}" type="datetimeFigureOut">
              <a:rPr lang="en-US"/>
              <a:pPr>
                <a:defRPr/>
              </a:pPr>
              <a:t>6/4/2018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065932-78D5-4107-B15D-9985A1B26D24}" type="slidenum">
              <a:rPr lang="en-US"/>
              <a:pPr/>
              <a:t>‹#›</a:t>
            </a:fld>
            <a:endParaRPr lang="en-US"/>
          </a:p>
        </p:txBody>
      </p:sp>
    </p:spTree>
    <p:extLst>
      <p:ext uri="{BB962C8B-B14F-4D97-AF65-F5344CB8AC3E}">
        <p14:creationId xmlns:p14="http://schemas.microsoft.com/office/powerpoint/2010/main" val="370526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9B3B1B-C5F9-49C6-9DB2-8E777EEA4FE6}" type="datetimeFigureOut">
              <a:rPr lang="en-US"/>
              <a:pPr>
                <a:defRPr/>
              </a:pPr>
              <a:t>6/4/2018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E6EA47-7938-4C96-8BA0-7343433B50AF}" type="slidenum">
              <a:rPr lang="en-US"/>
              <a:pPr/>
              <a:t>‹#›</a:t>
            </a:fld>
            <a:endParaRPr lang="en-US"/>
          </a:p>
        </p:txBody>
      </p:sp>
    </p:spTree>
    <p:extLst>
      <p:ext uri="{BB962C8B-B14F-4D97-AF65-F5344CB8AC3E}">
        <p14:creationId xmlns:p14="http://schemas.microsoft.com/office/powerpoint/2010/main" val="283803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8CA520-6093-43BB-86B4-AB04CE289CC6}" type="datetimeFigureOut">
              <a:rPr lang="en-US"/>
              <a:pPr>
                <a:defRPr/>
              </a:pPr>
              <a:t>6/4/2018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E5994D-E027-45C3-AFB0-36E7A7F8A49B}" type="slidenum">
              <a:rPr lang="en-US"/>
              <a:pPr/>
              <a:t>‹#›</a:t>
            </a:fld>
            <a:endParaRPr lang="en-US"/>
          </a:p>
        </p:txBody>
      </p:sp>
    </p:spTree>
    <p:extLst>
      <p:ext uri="{BB962C8B-B14F-4D97-AF65-F5344CB8AC3E}">
        <p14:creationId xmlns:p14="http://schemas.microsoft.com/office/powerpoint/2010/main" val="99086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735" y="274638"/>
            <a:ext cx="8232531"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736" y="1595438"/>
            <a:ext cx="4045926"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9" y="1595438"/>
            <a:ext cx="404592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5613" y="6251575"/>
            <a:ext cx="2136775"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2613" y="6251575"/>
            <a:ext cx="2898775"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1613" y="6251575"/>
            <a:ext cx="2136775" cy="476250"/>
          </a:xfrm>
        </p:spPr>
        <p:txBody>
          <a:bodyPr/>
          <a:lstStyle>
            <a:lvl1pPr>
              <a:defRPr/>
            </a:lvl1pPr>
          </a:lstStyle>
          <a:p>
            <a:fld id="{2BDA045F-EF18-4EB5-A92E-14E42E04D48F}" type="slidenum">
              <a:rPr lang="en-US"/>
              <a:pPr/>
              <a:t>‹#›</a:t>
            </a:fld>
            <a:endParaRPr lang="en-US"/>
          </a:p>
        </p:txBody>
      </p:sp>
    </p:spTree>
    <p:extLst>
      <p:ext uri="{BB962C8B-B14F-4D97-AF65-F5344CB8AC3E}">
        <p14:creationId xmlns:p14="http://schemas.microsoft.com/office/powerpoint/2010/main" val="1556468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2684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1688" y="1268413"/>
            <a:ext cx="4281487"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1688" y="3792538"/>
            <a:ext cx="4281487" cy="2373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081187F-D116-474F-8D8C-8B529C6C07CE}" type="slidenum">
              <a:rPr lang="en-US"/>
              <a:pPr/>
              <a:t>‹#›</a:t>
            </a:fld>
            <a:endParaRPr lang="en-US"/>
          </a:p>
        </p:txBody>
      </p:sp>
    </p:spTree>
    <p:extLst>
      <p:ext uri="{BB962C8B-B14F-4D97-AF65-F5344CB8AC3E}">
        <p14:creationId xmlns:p14="http://schemas.microsoft.com/office/powerpoint/2010/main" val="2037082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8888" y="188913"/>
            <a:ext cx="7086600" cy="10429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31913" y="1916113"/>
            <a:ext cx="7086600" cy="3352800"/>
          </a:xfrm>
        </p:spPr>
        <p:txBody>
          <a:bodyPr/>
          <a:lstStyle/>
          <a:p>
            <a:pPr lvl="0"/>
            <a:endParaRPr lang="en-US" noProof="0"/>
          </a:p>
        </p:txBody>
      </p:sp>
      <p:sp>
        <p:nvSpPr>
          <p:cNvPr id="4" name="Date Placeholder 3"/>
          <p:cNvSpPr>
            <a:spLocks noGrp="1"/>
          </p:cNvSpPr>
          <p:nvPr>
            <p:ph type="dt" sz="half" idx="10"/>
          </p:nvPr>
        </p:nvSpPr>
        <p:spPr>
          <a:xfrm>
            <a:off x="6553200" y="6507163"/>
            <a:ext cx="1828800" cy="274637"/>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250825" y="6237288"/>
            <a:ext cx="720725" cy="314325"/>
          </a:xfrm>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25906036-92C0-44A7-80A5-301D37DF772C}" type="slidenum">
              <a:rPr lang="fa-IR"/>
              <a:pPr/>
              <a:t>‹#›</a:t>
            </a:fld>
            <a:r>
              <a:rPr lang="fa-IR"/>
              <a:t> </a:t>
            </a:r>
            <a:endParaRPr lang="en-US">
              <a:cs typeface="B Zar" panose="00000400000000000000" pitchFamily="2" charset="-78"/>
            </a:endParaRPr>
          </a:p>
        </p:txBody>
      </p:sp>
    </p:spTree>
    <p:extLst>
      <p:ext uri="{BB962C8B-B14F-4D97-AF65-F5344CB8AC3E}">
        <p14:creationId xmlns:p14="http://schemas.microsoft.com/office/powerpoint/2010/main" val="212755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D33F6AD3-B6C3-41E4-8B00-765D0BB65A4E}" type="slidenum">
              <a:rPr lang="en-US" altLang="en-US"/>
              <a:pPr/>
              <a:t>‹#›</a:t>
            </a:fld>
            <a:endParaRPr lang="en-US" altLang="en-US"/>
          </a:p>
        </p:txBody>
      </p:sp>
    </p:spTree>
    <p:extLst>
      <p:ext uri="{BB962C8B-B14F-4D97-AF65-F5344CB8AC3E}">
        <p14:creationId xmlns:p14="http://schemas.microsoft.com/office/powerpoint/2010/main" val="3882611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4" name="Picture 40" descr="2"/>
          <p:cNvPicPr>
            <a:picLocks noChangeAspect="1" noChangeArrowheads="1"/>
          </p:cNvPicPr>
          <p:nvPr userDrawn="1"/>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358063" y="-142875"/>
            <a:ext cx="164306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5263" y="228600"/>
            <a:ext cx="6877067" cy="914400"/>
          </a:xfrm>
        </p:spPr>
        <p:txBody>
          <a:bodyPr/>
          <a:lstStyle>
            <a:lvl1pPr algn="ctr">
              <a:defRPr sz="4000">
                <a:solidFill>
                  <a:srgbClr val="01395F"/>
                </a:solidFill>
                <a:cs typeface="Zar"/>
              </a:defRPr>
            </a:lvl1pPr>
          </a:lstStyle>
          <a:p>
            <a:r>
              <a:rPr lang="en-US" dirty="0" smtClean="0"/>
              <a:t>Click to edit Master title style</a:t>
            </a:r>
            <a:endParaRPr lang="en-US" dirty="0"/>
          </a:p>
        </p:txBody>
      </p:sp>
      <p:sp>
        <p:nvSpPr>
          <p:cNvPr id="6" name="Content Placeholder 2"/>
          <p:cNvSpPr>
            <a:spLocks noGrp="1"/>
          </p:cNvSpPr>
          <p:nvPr>
            <p:ph idx="1"/>
          </p:nvPr>
        </p:nvSpPr>
        <p:spPr>
          <a:xfrm>
            <a:off x="609600" y="1600200"/>
            <a:ext cx="7924800" cy="4419600"/>
          </a:xfrm>
        </p:spPr>
        <p:txBody>
          <a:bodyPr/>
          <a:lstStyle>
            <a:lvl1pPr>
              <a:defRPr sz="3400">
                <a:cs typeface="Zar"/>
              </a:defRPr>
            </a:lvl1pPr>
            <a:lvl2pPr>
              <a:defRPr>
                <a:cs typeface="Zar"/>
              </a:defRPr>
            </a:lvl2pPr>
            <a:lvl3pPr>
              <a:defRPr>
                <a:cs typeface="Zar"/>
              </a:defRPr>
            </a:lvl3pPr>
            <a:lvl4pPr>
              <a:defRPr>
                <a:cs typeface="Zar"/>
              </a:defRPr>
            </a:lvl4pPr>
            <a:lvl5pPr>
              <a:defRPr>
                <a:cs typeface="Z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7" name="Rectangle 9"/>
          <p:cNvSpPr>
            <a:spLocks noGrp="1" noChangeArrowheads="1"/>
          </p:cNvSpPr>
          <p:nvPr>
            <p:ph type="ftr" sz="quarter" idx="11"/>
          </p:nvPr>
        </p:nvSpPr>
        <p:spPr/>
        <p:txBody>
          <a:bodyPr/>
          <a:lstStyle>
            <a:lvl1pPr>
              <a:defRPr/>
            </a:lvl1pPr>
          </a:lstStyle>
          <a:p>
            <a:pPr>
              <a:defRPr/>
            </a:pPr>
            <a:endParaRPr lang="en-US"/>
          </a:p>
        </p:txBody>
      </p:sp>
      <p:sp>
        <p:nvSpPr>
          <p:cNvPr id="8" name="Rectangle 10"/>
          <p:cNvSpPr>
            <a:spLocks noGrp="1" noChangeArrowheads="1"/>
          </p:cNvSpPr>
          <p:nvPr>
            <p:ph type="sldNum" sz="quarter" idx="12"/>
          </p:nvPr>
        </p:nvSpPr>
        <p:spPr/>
        <p:txBody>
          <a:bodyPr/>
          <a:lstStyle>
            <a:lvl1pPr>
              <a:defRPr/>
            </a:lvl1pPr>
          </a:lstStyle>
          <a:p>
            <a:fld id="{6130E9CD-053A-4EE3-8CB0-3ED351ED2C9A}" type="slidenum">
              <a:rPr lang="en-US"/>
              <a:pPr/>
              <a:t>‹#›</a:t>
            </a:fld>
            <a:endParaRPr lang="en-US"/>
          </a:p>
        </p:txBody>
      </p:sp>
    </p:spTree>
    <p:extLst>
      <p:ext uri="{BB962C8B-B14F-4D97-AF65-F5344CB8AC3E}">
        <p14:creationId xmlns:p14="http://schemas.microsoft.com/office/powerpoint/2010/main" val="3362029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B4C830-0074-44F5-A019-8CCEC993F54B}" type="datetimeFigureOut">
              <a:rPr lang="en-US"/>
              <a:pPr>
                <a:defRPr/>
              </a:pPr>
              <a:t>6/4/2018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3F7CF5-0009-41BA-B65B-EA35E369CD2D}" type="slidenum">
              <a:rPr lang="en-US"/>
              <a:pPr/>
              <a:t>‹#›</a:t>
            </a:fld>
            <a:endParaRPr lang="en-US"/>
          </a:p>
        </p:txBody>
      </p:sp>
    </p:spTree>
    <p:extLst>
      <p:ext uri="{BB962C8B-B14F-4D97-AF65-F5344CB8AC3E}">
        <p14:creationId xmlns:p14="http://schemas.microsoft.com/office/powerpoint/2010/main" val="315477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B8C34C-1969-4A77-9618-5442E782B1AF}" type="datetimeFigureOut">
              <a:rPr lang="en-US"/>
              <a:pPr>
                <a:defRPr/>
              </a:pPr>
              <a:t>6/4/2018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C7A867-82E8-40A7-9BFA-CB7D2B7EE7E5}" type="slidenum">
              <a:rPr lang="en-US"/>
              <a:pPr/>
              <a:t>‹#›</a:t>
            </a:fld>
            <a:endParaRPr lang="en-US"/>
          </a:p>
        </p:txBody>
      </p:sp>
    </p:spTree>
    <p:extLst>
      <p:ext uri="{BB962C8B-B14F-4D97-AF65-F5344CB8AC3E}">
        <p14:creationId xmlns:p14="http://schemas.microsoft.com/office/powerpoint/2010/main" val="177440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B8D203-7253-4052-BA93-BE12DC48C6D1}" type="datetimeFigureOut">
              <a:rPr lang="en-US"/>
              <a:pPr>
                <a:defRPr/>
              </a:pPr>
              <a:t>6/4/2018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70605C-CE2F-4948-9CF5-559EDA1D739B}" type="slidenum">
              <a:rPr lang="en-US"/>
              <a:pPr/>
              <a:t>‹#›</a:t>
            </a:fld>
            <a:endParaRPr lang="en-US"/>
          </a:p>
        </p:txBody>
      </p:sp>
    </p:spTree>
    <p:extLst>
      <p:ext uri="{BB962C8B-B14F-4D97-AF65-F5344CB8AC3E}">
        <p14:creationId xmlns:p14="http://schemas.microsoft.com/office/powerpoint/2010/main" val="288158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3CC5B2-DC65-4EA6-9A37-A694B06CFB91}" type="datetimeFigureOut">
              <a:rPr lang="en-US"/>
              <a:pPr>
                <a:defRPr/>
              </a:pPr>
              <a:t>6/4/2018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6926897-1509-4B4F-9191-35D4B12FB1F5}" type="slidenum">
              <a:rPr lang="en-US"/>
              <a:pPr/>
              <a:t>‹#›</a:t>
            </a:fld>
            <a:endParaRPr lang="en-US"/>
          </a:p>
        </p:txBody>
      </p:sp>
    </p:spTree>
    <p:extLst>
      <p:ext uri="{BB962C8B-B14F-4D97-AF65-F5344CB8AC3E}">
        <p14:creationId xmlns:p14="http://schemas.microsoft.com/office/powerpoint/2010/main" val="169256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5A0641-743B-4922-97CF-6C544F3D2CB4}" type="datetimeFigureOut">
              <a:rPr lang="en-US"/>
              <a:pPr>
                <a:defRPr/>
              </a:pPr>
              <a:t>6/4/2018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813D032-CE65-4C26-8297-C748760162FC}" type="slidenum">
              <a:rPr lang="en-US"/>
              <a:pPr/>
              <a:t>‹#›</a:t>
            </a:fld>
            <a:endParaRPr lang="en-US"/>
          </a:p>
        </p:txBody>
      </p:sp>
    </p:spTree>
    <p:extLst>
      <p:ext uri="{BB962C8B-B14F-4D97-AF65-F5344CB8AC3E}">
        <p14:creationId xmlns:p14="http://schemas.microsoft.com/office/powerpoint/2010/main" val="401966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854C3E-9F73-4834-836F-D1B4E5208A8A}" type="datetimeFigureOut">
              <a:rPr lang="en-US"/>
              <a:pPr>
                <a:defRPr/>
              </a:pPr>
              <a:t>6/4/2018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6311065-DBEF-418B-B777-E13E2BFA6FF3}" type="slidenum">
              <a:rPr lang="en-US"/>
              <a:pPr/>
              <a:t>‹#›</a:t>
            </a:fld>
            <a:endParaRPr lang="en-US"/>
          </a:p>
        </p:txBody>
      </p:sp>
    </p:spTree>
    <p:extLst>
      <p:ext uri="{BB962C8B-B14F-4D97-AF65-F5344CB8AC3E}">
        <p14:creationId xmlns:p14="http://schemas.microsoft.com/office/powerpoint/2010/main" val="143584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232369-332D-4D4B-8B9E-984AA32CDA1A}" type="datetimeFigureOut">
              <a:rPr lang="en-US"/>
              <a:pPr>
                <a:defRPr/>
              </a:pPr>
              <a:t>6/4/2018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A27DD1E-649D-40AB-8290-839D5DD78E5F}" type="slidenum">
              <a:rPr lang="en-US"/>
              <a:pPr/>
              <a:t>‹#›</a:t>
            </a:fld>
            <a:endParaRPr lang="en-US"/>
          </a:p>
        </p:txBody>
      </p:sp>
    </p:spTree>
    <p:extLst>
      <p:ext uri="{BB962C8B-B14F-4D97-AF65-F5344CB8AC3E}">
        <p14:creationId xmlns:p14="http://schemas.microsoft.com/office/powerpoint/2010/main" val="40673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78AB8E-B48B-4140-9DF5-F19EE4605803}" type="datetimeFigureOut">
              <a:rPr lang="en-US"/>
              <a:pPr>
                <a:defRPr/>
              </a:pPr>
              <a:t>6/4/2018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BB20670-A8B2-4A30-9F7A-1597E852D412}" type="slidenum">
              <a:rPr lang="en-US"/>
              <a:pPr/>
              <a:t>‹#›</a:t>
            </a:fld>
            <a:endParaRPr lang="en-US"/>
          </a:p>
        </p:txBody>
      </p:sp>
    </p:spTree>
    <p:extLst>
      <p:ext uri="{BB962C8B-B14F-4D97-AF65-F5344CB8AC3E}">
        <p14:creationId xmlns:p14="http://schemas.microsoft.com/office/powerpoint/2010/main" val="3753449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38F7B49-F7AD-4CC3-972C-61B1E1FE8B59}" type="datetimeFigureOut">
              <a:rPr lang="en-US"/>
              <a:pPr>
                <a:defRPr/>
              </a:pPr>
              <a:t>6/4/2018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5597F71-96A5-44DA-8E70-99E4A9EE09EF}" type="slidenum">
              <a:rPr lang="en-US"/>
              <a:pPr/>
              <a:t>‹#›</a:t>
            </a:fld>
            <a:endParaRPr lang="en-US"/>
          </a:p>
        </p:txBody>
      </p:sp>
      <p:sp>
        <p:nvSpPr>
          <p:cNvPr id="7" name="Rectangle 6"/>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www.tehranedu.ir/subparts/gam/chemistry/14.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http://www.nanotec.com.au/Images1/IMG_0002small.JPG" TargetMode="External"/><Relationship Id="rId7" Type="http://schemas.openxmlformats.org/officeDocument/2006/relationships/image" Target="http://www.nanotec.com.au/images/IMG_0005small.JPG"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http://www.nanotec.com.au/images/_0001_0001.jpg" TargetMode="Externa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www.gigaimage.com/download.php?file=a7gdr5hbq4k9t4n5scp8.jpg" TargetMode="External"/><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hyperlink" Target="http://images.google.com/imgres?imgurl=http://img.tebyan.net/big/1388/03/86901232152125234187217230016925100188188.jpg&amp;imgrefurl=http://www.tebyan.net/science_technology/technologynews/2009/6/1/93323.html&amp;usg=__f9yf2nIBUBmUTXYTo2tyRfKuH_I=&amp;h=140&amp;w=180&amp;sz=16&amp;hl=fa&amp;start=13&amp;um=1&amp;itbs=1&amp;tbnid=igV3gPpzqeCvFM:&amp;tbnh=79&amp;tbnw=101&amp;prev=/images?q=%D9%86%D8%A7%D9%86%D9%88+%D8%A8%D8%AA%D9%86&amp;hl=fa&amp;lr=&amp;um=1"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i8.tinypic.com/4lpe8ok.jpg&amp;imgrefurl=http://tazin.mihanblog.com/post/328&amp;usg=__-ESZHJ-6gLw6g9hW8ySRSSvtA90=&amp;h=600&amp;w=800&amp;sz=103&amp;hl=fa&amp;start=17&amp;tbnid=aGdDn1RHBdd7aM:&amp;tbnh=107&amp;tbnw=143&amp;prev=/images?q=%D8%AE%D8%A7%D9%86%D9%87+%D8%B4%DB%8C%DA%A9&amp;gbv=2&amp;hl=fa" TargetMode="External"/><Relationship Id="rId5" Type="http://schemas.openxmlformats.org/officeDocument/2006/relationships/image" Target="../media/image46.jpeg"/><Relationship Id="rId4" Type="http://schemas.openxmlformats.org/officeDocument/2006/relationships/hyperlink" Target="http://images.google.com/imgres?imgurl=http://www.jamejamonline.ir/Media/images/1386/12/24/100933172485.jpg&amp;imgrefurl=http://www.jamejamonline.ir/newstext.aspx?newsnum=100933172347&amp;usg=__dEAkLupT7t7Sfz56LEWSLoBmIQs=&amp;h=207&amp;w=290&amp;sz=22&amp;hl=fa&amp;start=1&amp;um=1&amp;itbs=1&amp;tbnid=jv6jX4kRFlGz4M:&amp;tbnh=82&amp;tbnw=115&amp;prev=/images?q=%D9%86%D8%A7%D9%86%D9%88+%D8%A8%D8%AA%D9%86&amp;hl=fa&amp;lr=&amp;um=1" TargetMode="External"/><Relationship Id="rId9"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5.jpeg"/><Relationship Id="rId7"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5.jpeg"/><Relationship Id="rId7"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jpeg"/><Relationship Id="rId9"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endParaRPr lang="fa-IR" smtClean="0"/>
          </a:p>
        </p:txBody>
      </p:sp>
      <p:sp>
        <p:nvSpPr>
          <p:cNvPr id="9219" name="Rectangle 3"/>
          <p:cNvSpPr>
            <a:spLocks noGrp="1"/>
          </p:cNvSpPr>
          <p:nvPr>
            <p:ph type="body" idx="1"/>
          </p:nvPr>
        </p:nvSpPr>
        <p:spPr/>
        <p:txBody>
          <a:bodyPr/>
          <a:lstStyle/>
          <a:p>
            <a:pPr algn="ctr" rtl="1">
              <a:buFont typeface="Arial" panose="020B0604020202020204" pitchFamily="34" charset="0"/>
              <a:buNone/>
            </a:pPr>
            <a:r>
              <a:rPr lang="fa-IR" sz="4400" b="1" dirty="0" smtClean="0">
                <a:cs typeface="B Nazanin" panose="00000400000000000000" pitchFamily="2" charset="-78"/>
              </a:rPr>
              <a:t>کارگاه آموزشی کاربردهای فناوری نانو در محیط زیست وانرژی های نو</a:t>
            </a:r>
          </a:p>
          <a:p>
            <a:pPr algn="ctr">
              <a:buFont typeface="Arial" panose="020B0604020202020204" pitchFamily="34" charset="0"/>
              <a:buNone/>
            </a:pPr>
            <a:endParaRPr lang="fa-IR" sz="4400" b="1" dirty="0" smtClean="0">
              <a:cs typeface="B Nazanin" panose="00000400000000000000" pitchFamily="2" charset="-78"/>
            </a:endParaRPr>
          </a:p>
          <a:p>
            <a:pPr algn="ctr" rtl="1">
              <a:buFont typeface="Arial" panose="020B0604020202020204" pitchFamily="34" charset="0"/>
              <a:buNone/>
            </a:pPr>
            <a:r>
              <a:rPr lang="fa-IR" sz="2800" b="1" dirty="0" smtClean="0">
                <a:cs typeface="B Nazanin" panose="00000400000000000000" pitchFamily="2" charset="-78"/>
              </a:rPr>
              <a:t>مهندس فرهاد جدیدی   </a:t>
            </a:r>
            <a:endParaRPr lang="en-US" sz="2800" b="1" dirty="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rtlCol="0">
            <a:normAutofit fontScale="90000"/>
          </a:bodyPr>
          <a:lstStyle/>
          <a:p>
            <a:pPr eaLnBrk="1" fontAlgn="auto" hangingPunct="1">
              <a:spcAft>
                <a:spcPts val="0"/>
              </a:spcAft>
              <a:defRPr/>
            </a:pPr>
            <a:r>
              <a:rPr lang="ar-SA" dirty="0" smtClean="0">
                <a:cs typeface="B Nazanin" pitchFamily="2" charset="-78"/>
              </a:rPr>
              <a:t>يك نانومتر چقدر است؟ </a:t>
            </a:r>
            <a:r>
              <a:rPr lang="fa-IR" dirty="0" smtClean="0">
                <a:cs typeface="B Nazanin" pitchFamily="2" charset="-78"/>
              </a:rPr>
              <a:t/>
            </a:r>
            <a:br>
              <a:rPr lang="fa-IR" dirty="0" smtClean="0">
                <a:cs typeface="B Nazanin" pitchFamily="2" charset="-78"/>
              </a:rPr>
            </a:br>
            <a:endParaRPr lang="en-US" dirty="0">
              <a:cs typeface="B Nazanin" pitchFamily="2" charset="-78"/>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29000" y="1371600"/>
            <a:ext cx="2362200" cy="3849688"/>
          </a:xfrm>
        </p:spPr>
      </p:pic>
      <p:sp>
        <p:nvSpPr>
          <p:cNvPr id="5" name="TextBox 4"/>
          <p:cNvSpPr txBox="1">
            <a:spLocks noChangeArrowheads="1"/>
          </p:cNvSpPr>
          <p:nvPr/>
        </p:nvSpPr>
        <p:spPr bwMode="auto">
          <a:xfrm>
            <a:off x="3505200" y="54864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r>
              <a:rPr lang="fa-IR" sz="3200">
                <a:latin typeface="Calibri" panose="020F0502020204030204" pitchFamily="34" charset="0"/>
                <a:cs typeface="B Nazanin" panose="00000400000000000000" pitchFamily="2" charset="-78"/>
              </a:rPr>
              <a:t>دو ميليارد نانومتر</a:t>
            </a:r>
            <a:endParaRPr lang="en-US" sz="3200">
              <a:latin typeface="Calibri" panose="020F0502020204030204" pitchFamily="34" charset="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fa-IR"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95400"/>
            <a:ext cx="2963863"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381000" y="4191000"/>
            <a:ext cx="8229600" cy="584200"/>
          </a:xfrm>
        </p:spPr>
        <p:txBody>
          <a:bodyPr>
            <a:spAutoFit/>
          </a:bodyPr>
          <a:lstStyle/>
          <a:p>
            <a:pPr algn="ctr" rtl="1" eaLnBrk="1" hangingPunct="1"/>
            <a:r>
              <a:rPr lang="fa-IR" smtClean="0">
                <a:cs typeface="B Nazanin" panose="00000400000000000000" pitchFamily="2" charset="-78"/>
              </a:rPr>
              <a:t>يک ميليون نانومتر</a:t>
            </a:r>
            <a:endParaRPr lang="en-US" smtClean="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iterate type="lt">
                                    <p:tmPct val="0"/>
                                  </p:iterate>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ox(in)">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fa-IR"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90600"/>
            <a:ext cx="37338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381000" y="4648200"/>
            <a:ext cx="8229600" cy="584200"/>
          </a:xfrm>
        </p:spPr>
        <p:txBody>
          <a:bodyPr>
            <a:spAutoFit/>
          </a:bodyPr>
          <a:lstStyle/>
          <a:p>
            <a:pPr algn="ctr" rtl="1" eaLnBrk="1" hangingPunct="1"/>
            <a:r>
              <a:rPr lang="fa-IR" smtClean="0">
                <a:cs typeface="B Nazanin" panose="00000400000000000000" pitchFamily="2" charset="-78"/>
              </a:rPr>
              <a:t>هزاران نانومتر</a:t>
            </a:r>
            <a:endParaRPr lang="en-US" smtClean="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512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heckerboard(across)">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fa-IR"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90600"/>
            <a:ext cx="356552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57200" y="4724400"/>
            <a:ext cx="8229600" cy="584200"/>
          </a:xfrm>
        </p:spPr>
        <p:txBody>
          <a:bodyPr>
            <a:spAutoFit/>
          </a:bodyPr>
          <a:lstStyle/>
          <a:p>
            <a:pPr algn="ctr" rtl="1" eaLnBrk="1" hangingPunct="1"/>
            <a:r>
              <a:rPr lang="fa-IR" smtClean="0">
                <a:cs typeface="B Nazanin" panose="00000400000000000000" pitchFamily="2" charset="-78"/>
              </a:rPr>
              <a:t>نانومتر</a:t>
            </a:r>
            <a:endParaRPr lang="en-US" smtClean="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fill="hold" nodeType="withEffect">
                                  <p:stCondLst>
                                    <p:cond delay="0"/>
                                  </p:stCondLst>
                                  <p:childTnLst>
                                    <p:anim calcmode="discrete" valueType="str">
                                      <p:cBhvr>
                                        <p:cTn id="6" dur="1000" fill="hold"/>
                                        <p:tgtEl>
                                          <p:spTgt spid="6146"/>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fa-IR"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62000"/>
            <a:ext cx="39465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304800" y="4800600"/>
            <a:ext cx="8229600" cy="584200"/>
          </a:xfrm>
        </p:spPr>
        <p:txBody>
          <a:bodyPr>
            <a:spAutoFit/>
          </a:bodyPr>
          <a:lstStyle/>
          <a:p>
            <a:pPr algn="ctr" rtl="1" eaLnBrk="1" hangingPunct="1"/>
            <a:r>
              <a:rPr lang="fa-IR" smtClean="0">
                <a:cs typeface="B Nazanin" panose="00000400000000000000" pitchFamily="2" charset="-78"/>
              </a:rPr>
              <a:t>کمتر از نانومتر</a:t>
            </a:r>
            <a:endParaRPr lang="en-US" smtClean="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edg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5263" y="228600"/>
            <a:ext cx="6877050" cy="914400"/>
          </a:xfrm>
        </p:spPr>
        <p:txBody>
          <a:bodyPr/>
          <a:lstStyle/>
          <a:p>
            <a:pPr rtl="1" eaLnBrk="1" hangingPunct="1">
              <a:defRPr/>
            </a:pPr>
            <a:r>
              <a:rPr lang="en-US" sz="3200" dirty="0" smtClean="0">
                <a:solidFill>
                  <a:srgbClr val="006699"/>
                </a:solidFill>
                <a:effectLst>
                  <a:outerShdw blurRad="38100" dist="38100" dir="2700000" algn="tl">
                    <a:srgbClr val="C0C0C0"/>
                  </a:outerShdw>
                </a:effectLst>
              </a:rPr>
              <a:t> </a:t>
            </a:r>
            <a:r>
              <a:rPr lang="fa-IR" sz="3200" dirty="0" smtClean="0">
                <a:solidFill>
                  <a:srgbClr val="006699"/>
                </a:solidFill>
                <a:effectLst>
                  <a:outerShdw blurRad="38100" dist="38100" dir="2700000" algn="tl">
                    <a:srgbClr val="C0C0C0"/>
                  </a:outerShdw>
                </a:effectLst>
              </a:rPr>
              <a:t> مادر طبيعت قبلا آنرا براي شما انجام داده است</a:t>
            </a:r>
            <a:endParaRPr lang="en-US" sz="3200" dirty="0" smtClean="0">
              <a:solidFill>
                <a:srgbClr val="006699"/>
              </a:solidFill>
              <a:effectLst>
                <a:outerShdw blurRad="38100" dist="38100" dir="2700000" algn="tl">
                  <a:srgbClr val="C0C0C0"/>
                </a:outerShdw>
              </a:effectLst>
            </a:endParaRPr>
          </a:p>
        </p:txBody>
      </p:sp>
      <p:grpSp>
        <p:nvGrpSpPr>
          <p:cNvPr id="23555" name="Group 3"/>
          <p:cNvGrpSpPr>
            <a:grpSpLocks/>
          </p:cNvGrpSpPr>
          <p:nvPr/>
        </p:nvGrpSpPr>
        <p:grpSpPr bwMode="auto">
          <a:xfrm>
            <a:off x="6302375" y="2351088"/>
            <a:ext cx="2460625" cy="1458912"/>
            <a:chOff x="3970" y="905"/>
            <a:chExt cx="1550" cy="919"/>
          </a:xfrm>
        </p:grpSpPr>
        <p:pic>
          <p:nvPicPr>
            <p:cNvPr id="23573" name="Picture 4" descr="Bacillus%20cereus%20B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 y="905"/>
              <a:ext cx="1501"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Text Box 5"/>
            <p:cNvSpPr txBox="1">
              <a:spLocks noChangeArrowheads="1"/>
            </p:cNvSpPr>
            <p:nvPr/>
          </p:nvSpPr>
          <p:spPr bwMode="auto">
            <a:xfrm>
              <a:off x="3970" y="1574"/>
              <a:ext cx="9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50000"/>
                </a:spcBef>
              </a:pPr>
              <a:r>
                <a:rPr lang="en-US" sz="2000" b="1">
                  <a:solidFill>
                    <a:srgbClr val="FF66FF"/>
                  </a:solidFill>
                  <a:cs typeface="Arial" panose="020B0604020202020204" pitchFamily="34" charset="0"/>
                </a:rPr>
                <a:t>1 μm</a:t>
              </a:r>
            </a:p>
          </p:txBody>
        </p:sp>
      </p:grpSp>
      <p:grpSp>
        <p:nvGrpSpPr>
          <p:cNvPr id="23556" name="Group 6"/>
          <p:cNvGrpSpPr>
            <a:grpSpLocks/>
          </p:cNvGrpSpPr>
          <p:nvPr/>
        </p:nvGrpSpPr>
        <p:grpSpPr bwMode="auto">
          <a:xfrm>
            <a:off x="228600" y="4419600"/>
            <a:ext cx="2362200" cy="2286000"/>
            <a:chOff x="3984" y="1200"/>
            <a:chExt cx="1536" cy="1344"/>
          </a:xfrm>
        </p:grpSpPr>
        <p:pic>
          <p:nvPicPr>
            <p:cNvPr id="23571" name="Picture 7" descr="mkz-vir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1200"/>
              <a:ext cx="148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Text Box 8"/>
            <p:cNvSpPr txBox="1">
              <a:spLocks noChangeArrowheads="1"/>
            </p:cNvSpPr>
            <p:nvPr/>
          </p:nvSpPr>
          <p:spPr bwMode="auto">
            <a:xfrm>
              <a:off x="3984" y="1200"/>
              <a:ext cx="1200"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50000"/>
                </a:spcBef>
              </a:pPr>
              <a:r>
                <a:rPr lang="en-US" b="1">
                  <a:solidFill>
                    <a:srgbClr val="6699FF"/>
                  </a:solidFill>
                  <a:cs typeface="Arial" panose="020B0604020202020204" pitchFamily="34" charset="0"/>
                </a:rPr>
                <a:t>100 nm</a:t>
              </a:r>
            </a:p>
          </p:txBody>
        </p:sp>
      </p:grpSp>
      <p:grpSp>
        <p:nvGrpSpPr>
          <p:cNvPr id="23557" name="Group 9"/>
          <p:cNvGrpSpPr>
            <a:grpSpLocks/>
          </p:cNvGrpSpPr>
          <p:nvPr/>
        </p:nvGrpSpPr>
        <p:grpSpPr bwMode="auto">
          <a:xfrm>
            <a:off x="3048000" y="4019550"/>
            <a:ext cx="2057400" cy="2686050"/>
            <a:chOff x="768" y="2304"/>
            <a:chExt cx="1451" cy="1932"/>
          </a:xfrm>
        </p:grpSpPr>
        <p:pic>
          <p:nvPicPr>
            <p:cNvPr id="23567" name="Picture 10" descr="gem-d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 y="2304"/>
              <a:ext cx="1451" cy="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8" name="Group 11"/>
            <p:cNvGrpSpPr>
              <a:grpSpLocks/>
            </p:cNvGrpSpPr>
            <p:nvPr/>
          </p:nvGrpSpPr>
          <p:grpSpPr bwMode="auto">
            <a:xfrm>
              <a:off x="768" y="3408"/>
              <a:ext cx="1056" cy="505"/>
              <a:chOff x="768" y="3408"/>
              <a:chExt cx="1056" cy="505"/>
            </a:xfrm>
          </p:grpSpPr>
          <p:sp>
            <p:nvSpPr>
              <p:cNvPr id="23569" name="Line 12"/>
              <p:cNvSpPr>
                <a:spLocks noChangeShapeType="1"/>
              </p:cNvSpPr>
              <p:nvPr/>
            </p:nvSpPr>
            <p:spPr bwMode="auto">
              <a:xfrm>
                <a:off x="1248" y="3648"/>
                <a:ext cx="576"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3570" name="Text Box 13"/>
              <p:cNvSpPr txBox="1">
                <a:spLocks noChangeArrowheads="1"/>
              </p:cNvSpPr>
              <p:nvPr/>
            </p:nvSpPr>
            <p:spPr bwMode="auto">
              <a:xfrm>
                <a:off x="768" y="3408"/>
                <a:ext cx="672"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50000"/>
                  </a:spcBef>
                </a:pPr>
                <a:r>
                  <a:rPr lang="en-US" sz="2000" b="1">
                    <a:solidFill>
                      <a:schemeClr val="hlink"/>
                    </a:solidFill>
                    <a:cs typeface="Arial" panose="020B0604020202020204" pitchFamily="34" charset="0"/>
                  </a:rPr>
                  <a:t>2.5 nm</a:t>
                </a:r>
              </a:p>
            </p:txBody>
          </p:sp>
        </p:grpSp>
      </p:grpSp>
      <p:grpSp>
        <p:nvGrpSpPr>
          <p:cNvPr id="23558" name="Group 14"/>
          <p:cNvGrpSpPr>
            <a:grpSpLocks/>
          </p:cNvGrpSpPr>
          <p:nvPr/>
        </p:nvGrpSpPr>
        <p:grpSpPr bwMode="auto">
          <a:xfrm>
            <a:off x="5486400" y="4197350"/>
            <a:ext cx="4114800" cy="2508250"/>
            <a:chOff x="3168" y="2620"/>
            <a:chExt cx="2592" cy="1580"/>
          </a:xfrm>
        </p:grpSpPr>
        <p:pic>
          <p:nvPicPr>
            <p:cNvPr id="23565" name="Picture 15" descr="ProteinSh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2620"/>
              <a:ext cx="2112"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16"/>
            <p:cNvSpPr txBox="1">
              <a:spLocks noChangeArrowheads="1"/>
            </p:cNvSpPr>
            <p:nvPr/>
          </p:nvSpPr>
          <p:spPr bwMode="auto">
            <a:xfrm>
              <a:off x="4512" y="3926"/>
              <a:ext cx="1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50000"/>
                </a:spcBef>
              </a:pPr>
              <a:r>
                <a:rPr lang="en-US" sz="2000" b="1">
                  <a:solidFill>
                    <a:srgbClr val="CC0099"/>
                  </a:solidFill>
                  <a:cs typeface="Arial" panose="020B0604020202020204" pitchFamily="34" charset="0"/>
                </a:rPr>
                <a:t>1-20 nm</a:t>
              </a:r>
            </a:p>
          </p:txBody>
        </p:sp>
      </p:grpSp>
      <p:grpSp>
        <p:nvGrpSpPr>
          <p:cNvPr id="23559" name="Group 17"/>
          <p:cNvGrpSpPr>
            <a:grpSpLocks/>
          </p:cNvGrpSpPr>
          <p:nvPr/>
        </p:nvGrpSpPr>
        <p:grpSpPr bwMode="auto">
          <a:xfrm>
            <a:off x="3113088" y="2133600"/>
            <a:ext cx="2830512" cy="1714500"/>
            <a:chOff x="1824" y="1200"/>
            <a:chExt cx="1783" cy="1080"/>
          </a:xfrm>
        </p:grpSpPr>
        <p:pic>
          <p:nvPicPr>
            <p:cNvPr id="23563" name="Picture 18" descr="blood_ce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2" y="1200"/>
              <a:ext cx="1735"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19"/>
            <p:cNvSpPr txBox="1">
              <a:spLocks noChangeArrowheads="1"/>
            </p:cNvSpPr>
            <p:nvPr/>
          </p:nvSpPr>
          <p:spPr bwMode="auto">
            <a:xfrm>
              <a:off x="1824" y="1200"/>
              <a:ext cx="769"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20000"/>
                </a:spcBef>
                <a:buSzPct val="100000"/>
              </a:pPr>
              <a:r>
                <a:rPr lang="en-US" sz="2000" b="1">
                  <a:solidFill>
                    <a:srgbClr val="FF3300"/>
                  </a:solidFill>
                  <a:cs typeface="Arial" panose="020B0604020202020204" pitchFamily="34" charset="0"/>
                </a:rPr>
                <a:t>10 μm</a:t>
              </a:r>
            </a:p>
            <a:p>
              <a:pPr eaLnBrk="1" hangingPunct="1">
                <a:spcBef>
                  <a:spcPct val="50000"/>
                </a:spcBef>
              </a:pPr>
              <a:endParaRPr lang="en-US" sz="2000" b="1">
                <a:cs typeface="Arial" panose="020B0604020202020204" pitchFamily="34" charset="0"/>
              </a:endParaRPr>
            </a:p>
          </p:txBody>
        </p:sp>
      </p:grpSp>
      <p:grpSp>
        <p:nvGrpSpPr>
          <p:cNvPr id="23560" name="Group 20"/>
          <p:cNvGrpSpPr>
            <a:grpSpLocks/>
          </p:cNvGrpSpPr>
          <p:nvPr/>
        </p:nvGrpSpPr>
        <p:grpSpPr bwMode="auto">
          <a:xfrm>
            <a:off x="533400" y="1981200"/>
            <a:ext cx="1862138" cy="2209800"/>
            <a:chOff x="336" y="1248"/>
            <a:chExt cx="1173" cy="1392"/>
          </a:xfrm>
        </p:grpSpPr>
        <p:pic>
          <p:nvPicPr>
            <p:cNvPr id="23561" name="Picture 21" descr="T012427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1248"/>
              <a:ext cx="112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 Box 22"/>
            <p:cNvSpPr txBox="1">
              <a:spLocks noChangeArrowheads="1"/>
            </p:cNvSpPr>
            <p:nvPr/>
          </p:nvSpPr>
          <p:spPr bwMode="auto">
            <a:xfrm>
              <a:off x="336" y="1824"/>
              <a:ext cx="769"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20000"/>
                </a:spcBef>
                <a:buSzPct val="100000"/>
              </a:pPr>
              <a:r>
                <a:rPr lang="en-US" sz="2000" b="1">
                  <a:solidFill>
                    <a:srgbClr val="FFFFFF"/>
                  </a:solidFill>
                  <a:cs typeface="Arial" panose="020B0604020202020204" pitchFamily="34" charset="0"/>
                </a:rPr>
                <a:t>100 μm</a:t>
              </a:r>
            </a:p>
            <a:p>
              <a:pPr eaLnBrk="1" hangingPunct="1">
                <a:spcBef>
                  <a:spcPct val="50000"/>
                </a:spcBef>
              </a:pPr>
              <a:endParaRPr lang="en-US" sz="2000" b="1">
                <a:solidFill>
                  <a:srgbClr val="FFFFFF"/>
                </a:solidFill>
                <a:cs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ar-SA" b="1" smtClean="0">
                <a:cs typeface="B Nazanin" panose="00000400000000000000" pitchFamily="2" charset="-78"/>
                <a:hlinkClick r:id="rId3"/>
              </a:rPr>
              <a:t>سر منشأ ايده فن آوري نانو</a:t>
            </a:r>
            <a:r>
              <a:rPr lang="ar-SA" b="1" smtClean="0">
                <a:cs typeface="B Nazanin" panose="00000400000000000000" pitchFamily="2" charset="-78"/>
              </a:rPr>
              <a:t> </a:t>
            </a:r>
            <a:endParaRPr lang="en-US" smtClean="0">
              <a:cs typeface="B Nazanin" panose="00000400000000000000" pitchFamily="2" charset="-78"/>
            </a:endParaRPr>
          </a:p>
        </p:txBody>
      </p:sp>
      <p:sp>
        <p:nvSpPr>
          <p:cNvPr id="24579" name="Content Placeholder 2"/>
          <p:cNvSpPr>
            <a:spLocks noGrp="1"/>
          </p:cNvSpPr>
          <p:nvPr>
            <p:ph idx="1"/>
          </p:nvPr>
        </p:nvSpPr>
        <p:spPr>
          <a:xfrm>
            <a:off x="-228600" y="1905000"/>
            <a:ext cx="9144000" cy="4525963"/>
          </a:xfrm>
        </p:spPr>
        <p:txBody>
          <a:bodyPr/>
          <a:lstStyle/>
          <a:p>
            <a:pPr algn="r" rtl="1" eaLnBrk="1" hangingPunct="1">
              <a:buFont typeface="Arial" panose="020B0604020202020204" pitchFamily="34" charset="0"/>
              <a:buNone/>
            </a:pPr>
            <a:r>
              <a:rPr lang="en-US" sz="2800" smtClean="0">
                <a:cs typeface="B Zar" panose="00000400000000000000" pitchFamily="2" charset="-78"/>
              </a:rPr>
              <a:t>  </a:t>
            </a:r>
            <a:r>
              <a:rPr lang="ar-SA" sz="2800" smtClean="0">
                <a:cs typeface="B Zar" panose="00000400000000000000" pitchFamily="2" charset="-78"/>
              </a:rPr>
              <a:t>« </a:t>
            </a:r>
            <a:r>
              <a:rPr lang="ar-SA" sz="2800" smtClean="0">
                <a:cs typeface="B Nazanin" panose="00000400000000000000" pitchFamily="2" charset="-78"/>
              </a:rPr>
              <a:t>ريچارد فايمن»  با طرح</a:t>
            </a:r>
            <a:r>
              <a:rPr lang="fa-IR" sz="2800" smtClean="0">
                <a:cs typeface="B Nazanin" panose="00000400000000000000" pitchFamily="2" charset="-78"/>
              </a:rPr>
              <a:t> چهار</a:t>
            </a:r>
            <a:r>
              <a:rPr lang="ar-SA" sz="2800" smtClean="0">
                <a:cs typeface="B Nazanin" panose="00000400000000000000" pitchFamily="2" charset="-78"/>
              </a:rPr>
              <a:t> سئوال كه در سمينار عنوان كرد</a:t>
            </a:r>
            <a:endParaRPr lang="en-US" sz="2800" smtClean="0">
              <a:cs typeface="B Nazanin" panose="00000400000000000000" pitchFamily="2" charset="-78"/>
            </a:endParaRPr>
          </a:p>
          <a:p>
            <a:pPr algn="r" rtl="1" eaLnBrk="1" hangingPunct="1">
              <a:buFont typeface="Arial" panose="020B0604020202020204" pitchFamily="34" charset="0"/>
              <a:buNone/>
            </a:pPr>
            <a:r>
              <a:rPr lang="ar-SA" sz="2800" smtClean="0">
                <a:cs typeface="B Nazanin" panose="00000400000000000000" pitchFamily="2" charset="-78"/>
              </a:rPr>
              <a:t> ايده فن آوري نانو را به ميان آورد.</a:t>
            </a:r>
            <a:r>
              <a:rPr lang="fa-IR" sz="2800" smtClean="0">
                <a:cs typeface="B Nazanin" panose="00000400000000000000" pitchFamily="2" charset="-78"/>
              </a:rPr>
              <a:t>چهار</a:t>
            </a:r>
            <a:r>
              <a:rPr lang="ar-SA" sz="2800" smtClean="0">
                <a:cs typeface="B Nazanin" panose="00000400000000000000" pitchFamily="2" charset="-78"/>
              </a:rPr>
              <a:t> سئوال «ريچارد» به اين صورت بود:</a:t>
            </a:r>
            <a:endParaRPr lang="en-US" sz="2800" smtClean="0">
              <a:cs typeface="B Nazanin" panose="00000400000000000000" pitchFamily="2" charset="-78"/>
            </a:endParaRPr>
          </a:p>
          <a:p>
            <a:pPr algn="r" rtl="1" eaLnBrk="1" hangingPunct="1"/>
            <a:r>
              <a:rPr lang="ar-SA" sz="2800" smtClean="0">
                <a:cs typeface="B Nazanin" panose="00000400000000000000" pitchFamily="2" charset="-78"/>
              </a:rPr>
              <a:t>1- آيا ميتوان اتمها را جابجا كرد؟(مثلا جاي اتم </a:t>
            </a:r>
            <a:r>
              <a:rPr lang="en-US" sz="2800" smtClean="0">
                <a:cs typeface="B Nazanin" panose="00000400000000000000" pitchFamily="2" charset="-78"/>
              </a:rPr>
              <a:t> A</a:t>
            </a:r>
            <a:r>
              <a:rPr lang="ar-SA" sz="2800" smtClean="0">
                <a:cs typeface="B Nazanin" panose="00000400000000000000" pitchFamily="2" charset="-78"/>
              </a:rPr>
              <a:t>را با اتم </a:t>
            </a:r>
            <a:r>
              <a:rPr lang="en-US" sz="2800" smtClean="0">
                <a:cs typeface="B Nazanin" panose="00000400000000000000" pitchFamily="2" charset="-78"/>
              </a:rPr>
              <a:t>B </a:t>
            </a:r>
            <a:r>
              <a:rPr lang="ar-SA" sz="2800" smtClean="0">
                <a:cs typeface="B Nazanin" panose="00000400000000000000" pitchFamily="2" charset="-78"/>
              </a:rPr>
              <a:t>عوض كنيم.)</a:t>
            </a:r>
            <a:endParaRPr lang="en-US" sz="2800" smtClean="0">
              <a:cs typeface="B Nazanin" panose="00000400000000000000" pitchFamily="2" charset="-78"/>
            </a:endParaRPr>
          </a:p>
          <a:p>
            <a:pPr algn="r" rtl="1" eaLnBrk="1" hangingPunct="1"/>
            <a:r>
              <a:rPr lang="ar-SA" sz="2800" smtClean="0">
                <a:cs typeface="B Nazanin" panose="00000400000000000000" pitchFamily="2" charset="-78"/>
              </a:rPr>
              <a:t>2- آيا ميشود ماشينهاي بسيار بسيار كوچك درست كرد؟(مثلا با چند اتم...)</a:t>
            </a:r>
            <a:endParaRPr lang="en-US" sz="2800" smtClean="0">
              <a:cs typeface="B Nazanin" panose="00000400000000000000" pitchFamily="2" charset="-78"/>
            </a:endParaRPr>
          </a:p>
          <a:p>
            <a:pPr algn="r" rtl="1" eaLnBrk="1" hangingPunct="1"/>
            <a:r>
              <a:rPr lang="ar-SA" sz="2800" smtClean="0">
                <a:cs typeface="B Nazanin" panose="00000400000000000000" pitchFamily="2" charset="-78"/>
              </a:rPr>
              <a:t>3- آيا ميتوانيم سيم هايي درست كنيم كه از اتم ساخته شده باشند؟</a:t>
            </a:r>
            <a:endParaRPr lang="fa-IR" sz="2800" smtClean="0">
              <a:cs typeface="B Nazanin" panose="00000400000000000000" pitchFamily="2" charset="-78"/>
            </a:endParaRPr>
          </a:p>
          <a:p>
            <a:pPr algn="r" rtl="1" eaLnBrk="1" hangingPunct="1"/>
            <a:r>
              <a:rPr lang="fa-IR" sz="2800" smtClean="0">
                <a:cs typeface="B Nazanin" panose="00000400000000000000" pitchFamily="2" charset="-78"/>
              </a:rPr>
              <a:t>4</a:t>
            </a:r>
            <a:r>
              <a:rPr lang="ar-SA" sz="2800" smtClean="0">
                <a:cs typeface="B Nazanin" panose="00000400000000000000" pitchFamily="2" charset="-78"/>
              </a:rPr>
              <a:t>- آيا قوانين فيزيك در برابر اين جزئيات مقاومت مي كنند؟</a:t>
            </a:r>
            <a:endParaRPr lang="en-US" sz="2800" smtClean="0">
              <a:cs typeface="B Nazanin" panose="00000400000000000000" pitchFamily="2" charset="-78"/>
            </a:endParaRPr>
          </a:p>
          <a:p>
            <a:pPr algn="r" rtl="1" eaLnBrk="1" hangingPunct="1"/>
            <a:endParaRPr lang="en-US" sz="2800" smtClean="0">
              <a:cs typeface="B Zar" panose="00000400000000000000" pitchFamily="2" charset="-78"/>
            </a:endParaRPr>
          </a:p>
        </p:txBody>
      </p:sp>
      <p:pic>
        <p:nvPicPr>
          <p:cNvPr id="24580" name="Picture 2" descr="H:\NANO\nano\feynmanVerySmal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938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fa-IR" b="1" dirty="0" smtClean="0">
                <a:latin typeface="Times New Roman" pitchFamily="18" charset="0"/>
                <a:ea typeface="Times New Roman" pitchFamily="18" charset="0"/>
                <a:cs typeface="Titr" pitchFamily="2" charset="-78"/>
              </a:rPr>
              <a:t/>
            </a:r>
            <a:br>
              <a:rPr lang="fa-IR" b="1" dirty="0" smtClean="0">
                <a:latin typeface="Times New Roman" pitchFamily="18" charset="0"/>
                <a:ea typeface="Times New Roman" pitchFamily="18" charset="0"/>
                <a:cs typeface="Titr" pitchFamily="2" charset="-78"/>
              </a:rPr>
            </a:br>
            <a:r>
              <a:rPr lang="fa-IR" b="1" dirty="0" smtClean="0">
                <a:latin typeface="Times New Roman" pitchFamily="18" charset="0"/>
                <a:ea typeface="Times New Roman" pitchFamily="18" charset="0"/>
                <a:cs typeface="Nazanin" pitchFamily="2" charset="-78"/>
              </a:rPr>
              <a:t>جوايز مطرح شده توسط آقاي فاينمن</a:t>
            </a:r>
            <a:r>
              <a:rPr lang="ar-SA" b="1" dirty="0" smtClean="0">
                <a:latin typeface="Times New Roman" pitchFamily="18" charset="0"/>
                <a:ea typeface="Times New Roman" pitchFamily="18" charset="0"/>
                <a:cs typeface="Nazanin" pitchFamily="2" charset="-78"/>
              </a:rPr>
              <a:t> </a:t>
            </a:r>
            <a:r>
              <a:rPr lang="fa-IR" b="1" dirty="0" smtClean="0">
                <a:latin typeface="Times New Roman" pitchFamily="18" charset="0"/>
                <a:ea typeface="Times New Roman" pitchFamily="18" charset="0"/>
                <a:cs typeface="Nazanin" pitchFamily="2" charset="-78"/>
              </a:rPr>
              <a:t>: </a:t>
            </a:r>
            <a:br>
              <a:rPr lang="fa-IR" b="1" dirty="0" smtClean="0">
                <a:latin typeface="Times New Roman" pitchFamily="18" charset="0"/>
                <a:ea typeface="Times New Roman" pitchFamily="18" charset="0"/>
                <a:cs typeface="Nazanin" pitchFamily="2" charset="-78"/>
              </a:rPr>
            </a:br>
            <a:endParaRPr lang="en-US" dirty="0">
              <a:cs typeface="Nazanin" pitchFamily="2" charset="-78"/>
            </a:endParaRPr>
          </a:p>
        </p:txBody>
      </p:sp>
      <p:sp>
        <p:nvSpPr>
          <p:cNvPr id="3" name="Content Placeholder 2"/>
          <p:cNvSpPr>
            <a:spLocks noGrp="1"/>
          </p:cNvSpPr>
          <p:nvPr>
            <p:ph idx="1"/>
          </p:nvPr>
        </p:nvSpPr>
        <p:spPr/>
        <p:txBody>
          <a:bodyPr rtlCol="0">
            <a:normAutofit/>
          </a:bodyPr>
          <a:lstStyle/>
          <a:p>
            <a:pPr marL="0" indent="0" algn="r" rtl="1" eaLnBrk="1" fontAlgn="auto" hangingPunct="1">
              <a:spcAft>
                <a:spcPts val="0"/>
              </a:spcAft>
              <a:buFont typeface="Wingdings" pitchFamily="2" charset="2"/>
              <a:buNone/>
              <a:defRPr/>
            </a:pPr>
            <a:r>
              <a:rPr lang="fa-IR" b="1" dirty="0" smtClean="0">
                <a:latin typeface="Times New Roman" pitchFamily="18" charset="0"/>
                <a:ea typeface="Times New Roman" pitchFamily="18" charset="0"/>
                <a:cs typeface="B Nazanin" pitchFamily="2" charset="-78"/>
              </a:rPr>
              <a:t>1000 دلار براي ساخت </a:t>
            </a:r>
            <a:r>
              <a:rPr lang="ar-SA" b="1" dirty="0" smtClean="0">
                <a:latin typeface="Times New Roman" pitchFamily="18" charset="0"/>
                <a:ea typeface="Times New Roman" pitchFamily="18" charset="0"/>
                <a:cs typeface="B Nazanin" pitchFamily="2" charset="-78"/>
              </a:rPr>
              <a:t>اول</a:t>
            </a:r>
            <a:r>
              <a:rPr lang="fa-IR" b="1" dirty="0" smtClean="0">
                <a:latin typeface="Times New Roman" pitchFamily="18" charset="0"/>
                <a:ea typeface="Times New Roman" pitchFamily="18" charset="0"/>
                <a:cs typeface="B Nazanin" pitchFamily="2" charset="-78"/>
              </a:rPr>
              <a:t>ي</a:t>
            </a:r>
            <a:r>
              <a:rPr lang="ar-SA" b="1" dirty="0" smtClean="0">
                <a:latin typeface="Times New Roman" pitchFamily="18" charset="0"/>
                <a:ea typeface="Times New Roman" pitchFamily="18" charset="0"/>
                <a:cs typeface="B Nazanin" pitchFamily="2" charset="-78"/>
              </a:rPr>
              <a:t>ن الکتروموتوري</a:t>
            </a:r>
            <a:r>
              <a:rPr lang="fa-IR" b="1" dirty="0" smtClean="0">
                <a:latin typeface="Times New Roman" pitchFamily="18" charset="0"/>
                <a:ea typeface="Times New Roman" pitchFamily="18" charset="0"/>
                <a:cs typeface="B Nazanin" pitchFamily="2" charset="-78"/>
              </a:rPr>
              <a:t> </a:t>
            </a:r>
            <a:r>
              <a:rPr lang="ar-SA" b="1" dirty="0" smtClean="0">
                <a:latin typeface="Times New Roman" pitchFamily="18" charset="0"/>
                <a:ea typeface="Times New Roman" pitchFamily="18" charset="0"/>
                <a:cs typeface="B Nazanin" pitchFamily="2" charset="-78"/>
              </a:rPr>
              <a:t>که ابعادش</a:t>
            </a:r>
            <a:r>
              <a:rPr lang="fa-IR" b="1" dirty="0" smtClean="0">
                <a:latin typeface="Times New Roman" pitchFamily="18" charset="0"/>
                <a:ea typeface="Times New Roman" pitchFamily="18" charset="0"/>
                <a:cs typeface="B Nazanin" pitchFamily="2" charset="-78"/>
              </a:rPr>
              <a:t> </a:t>
            </a:r>
            <a:r>
              <a:rPr lang="ar-SA" b="1" dirty="0" smtClean="0">
                <a:latin typeface="Times New Roman" pitchFamily="18" charset="0"/>
                <a:ea typeface="Times New Roman" pitchFamily="18" charset="0"/>
                <a:cs typeface="B Nazanin" pitchFamily="2" charset="-78"/>
              </a:rPr>
              <a:t>حداکثر</a:t>
            </a:r>
            <a:r>
              <a:rPr lang="fa-IR" b="1" dirty="0" smtClean="0">
                <a:latin typeface="Times New Roman" pitchFamily="18" charset="0"/>
                <a:ea typeface="Times New Roman" pitchFamily="18" charset="0"/>
                <a:cs typeface="B Nazanin" pitchFamily="2" charset="-78"/>
              </a:rPr>
              <a:t>1</a:t>
            </a:r>
            <a:r>
              <a:rPr lang="ar-SA" b="1" dirty="0" smtClean="0">
                <a:latin typeface="Times New Roman" pitchFamily="18" charset="0"/>
                <a:ea typeface="Times New Roman" pitchFamily="18" charset="0"/>
                <a:cs typeface="B Nazanin" pitchFamily="2" charset="-78"/>
              </a:rPr>
              <a:t>/</a:t>
            </a:r>
            <a:r>
              <a:rPr lang="fa-IR" b="1" dirty="0" smtClean="0">
                <a:latin typeface="Times New Roman" pitchFamily="18" charset="0"/>
                <a:ea typeface="Times New Roman" pitchFamily="18" charset="0"/>
                <a:cs typeface="B Nazanin" pitchFamily="2" charset="-78"/>
              </a:rPr>
              <a:t>64</a:t>
            </a:r>
            <a:r>
              <a:rPr lang="ar-SA" b="1" dirty="0" smtClean="0">
                <a:latin typeface="Times New Roman" pitchFamily="18" charset="0"/>
                <a:ea typeface="Times New Roman" pitchFamily="18" charset="0"/>
                <a:cs typeface="B Nazanin" pitchFamily="2" charset="-78"/>
              </a:rPr>
              <a:t> ا</a:t>
            </a:r>
            <a:r>
              <a:rPr lang="fa-IR" b="1" dirty="0" smtClean="0">
                <a:latin typeface="Times New Roman" pitchFamily="18" charset="0"/>
                <a:ea typeface="Times New Roman" pitchFamily="18" charset="0"/>
                <a:cs typeface="B Nazanin" pitchFamily="2" charset="-78"/>
              </a:rPr>
              <a:t>ي</a:t>
            </a:r>
            <a:r>
              <a:rPr lang="ar-SA" b="1" dirty="0" smtClean="0">
                <a:latin typeface="Times New Roman" pitchFamily="18" charset="0"/>
                <a:ea typeface="Times New Roman" pitchFamily="18" charset="0"/>
                <a:cs typeface="B Nazanin" pitchFamily="2" charset="-78"/>
              </a:rPr>
              <a:t>نچ</a:t>
            </a:r>
            <a:r>
              <a:rPr lang="fa-IR" b="1" dirty="0" smtClean="0">
                <a:latin typeface="Times New Roman" pitchFamily="18" charset="0"/>
                <a:ea typeface="Times New Roman" pitchFamily="18" charset="0"/>
                <a:cs typeface="B Nazanin" pitchFamily="2" charset="-78"/>
              </a:rPr>
              <a:t> </a:t>
            </a:r>
            <a:r>
              <a:rPr lang="ar-SA" b="1" dirty="0" smtClean="0">
                <a:latin typeface="Times New Roman" pitchFamily="18" charset="0"/>
                <a:ea typeface="Times New Roman" pitchFamily="18" charset="0"/>
                <a:cs typeface="B Nazanin" pitchFamily="2" charset="-78"/>
              </a:rPr>
              <a:t>مکعب باشد</a:t>
            </a:r>
            <a:r>
              <a:rPr lang="fa-IR" b="1" dirty="0" smtClean="0">
                <a:latin typeface="Times New Roman" pitchFamily="18" charset="0"/>
                <a:ea typeface="Times New Roman" pitchFamily="18" charset="0"/>
                <a:cs typeface="B Nazanin" pitchFamily="2" charset="-78"/>
              </a:rPr>
              <a:t>.</a:t>
            </a:r>
          </a:p>
          <a:p>
            <a:pPr marL="0" indent="0" algn="r" rtl="1" eaLnBrk="1" fontAlgn="auto" hangingPunct="1">
              <a:lnSpc>
                <a:spcPct val="110000"/>
              </a:lnSpc>
              <a:spcAft>
                <a:spcPts val="0"/>
              </a:spcAft>
              <a:buFont typeface="Arial" panose="020B0604020202020204" pitchFamily="34" charset="0"/>
              <a:buNone/>
              <a:defRPr/>
            </a:pPr>
            <a:r>
              <a:rPr lang="fa-IR" sz="2400" b="1" dirty="0" smtClean="0">
                <a:latin typeface="Times New Roman" pitchFamily="18" charset="0"/>
                <a:ea typeface="Times New Roman" pitchFamily="18" charset="0"/>
                <a:cs typeface="B Nazanin" pitchFamily="2" charset="-78"/>
              </a:rPr>
              <a:t>(تحقق 1960) </a:t>
            </a:r>
          </a:p>
          <a:p>
            <a:pPr marL="0" indent="0" algn="r" rtl="1" eaLnBrk="1" fontAlgn="auto" hangingPunct="1">
              <a:lnSpc>
                <a:spcPct val="110000"/>
              </a:lnSpc>
              <a:spcAft>
                <a:spcPts val="0"/>
              </a:spcAft>
              <a:defRPr/>
            </a:pPr>
            <a:r>
              <a:rPr lang="fa-IR" b="1" dirty="0" smtClean="0">
                <a:latin typeface="Times New Roman" pitchFamily="18" charset="0"/>
                <a:ea typeface="Times New Roman" pitchFamily="18" charset="0"/>
                <a:cs typeface="B Nazanin" pitchFamily="2" charset="-78"/>
              </a:rPr>
              <a:t> جايزه اي براي </a:t>
            </a:r>
            <a:r>
              <a:rPr lang="ar-SA" b="1" dirty="0" smtClean="0">
                <a:latin typeface="Times New Roman" pitchFamily="18" charset="0"/>
                <a:ea typeface="Times New Roman" pitchFamily="18" charset="0"/>
                <a:cs typeface="B Nazanin" pitchFamily="2" charset="-78"/>
              </a:rPr>
              <a:t>کسي که بتواند ابعاد يک صفحه کتاب را به اندازه </a:t>
            </a:r>
            <a:r>
              <a:rPr lang="fa-IR" b="1" dirty="0" smtClean="0">
                <a:latin typeface="Times New Roman" pitchFamily="18" charset="0"/>
                <a:ea typeface="Times New Roman" pitchFamily="18" charset="0"/>
                <a:cs typeface="B Nazanin" pitchFamily="2" charset="-78"/>
              </a:rPr>
              <a:t>اي کوچک کند</a:t>
            </a:r>
            <a:r>
              <a:rPr lang="ar-SA" b="1" dirty="0" smtClean="0">
                <a:latin typeface="Times New Roman" pitchFamily="18" charset="0"/>
                <a:ea typeface="Times New Roman" pitchFamily="18" charset="0"/>
                <a:cs typeface="B Nazanin" pitchFamily="2" charset="-78"/>
              </a:rPr>
              <a:t> که بتوان آن را به کمک يک ميکروسک</a:t>
            </a:r>
            <a:r>
              <a:rPr lang="fa-IR" b="1" dirty="0" smtClean="0">
                <a:latin typeface="Times New Roman" pitchFamily="18" charset="0"/>
                <a:ea typeface="Times New Roman" pitchFamily="18" charset="0"/>
                <a:cs typeface="B Nazanin" pitchFamily="2" charset="-78"/>
              </a:rPr>
              <a:t>و</a:t>
            </a:r>
            <a:r>
              <a:rPr lang="ar-SA" b="1" dirty="0" smtClean="0">
                <a:latin typeface="Times New Roman" pitchFamily="18" charset="0"/>
                <a:ea typeface="Times New Roman" pitchFamily="18" charset="0"/>
                <a:cs typeface="B Nazanin" pitchFamily="2" charset="-78"/>
              </a:rPr>
              <a:t>پ الکترون</a:t>
            </a:r>
            <a:r>
              <a:rPr lang="fa-IR" b="1" dirty="0" smtClean="0">
                <a:latin typeface="Times New Roman" pitchFamily="18" charset="0"/>
                <a:ea typeface="Times New Roman" pitchFamily="18" charset="0"/>
                <a:cs typeface="B Nazanin" pitchFamily="2" charset="-78"/>
              </a:rPr>
              <a:t>يکي</a:t>
            </a:r>
            <a:r>
              <a:rPr lang="ar-SA" b="1" dirty="0" smtClean="0">
                <a:latin typeface="Times New Roman" pitchFamily="18" charset="0"/>
                <a:ea typeface="Times New Roman" pitchFamily="18" charset="0"/>
                <a:cs typeface="B Nazanin" pitchFamily="2" charset="-78"/>
              </a:rPr>
              <a:t> خواند</a:t>
            </a:r>
            <a:r>
              <a:rPr lang="fa-IR" b="1" dirty="0" smtClean="0">
                <a:latin typeface="Times New Roman" pitchFamily="18" charset="0"/>
                <a:ea typeface="Times New Roman" pitchFamily="18" charset="0"/>
                <a:cs typeface="B Nazanin" pitchFamily="2" charset="-78"/>
              </a:rPr>
              <a:t>.</a:t>
            </a:r>
          </a:p>
          <a:p>
            <a:pPr marL="0" indent="0" algn="r" rtl="1" eaLnBrk="1" fontAlgn="auto" hangingPunct="1">
              <a:lnSpc>
                <a:spcPct val="110000"/>
              </a:lnSpc>
              <a:spcAft>
                <a:spcPts val="0"/>
              </a:spcAft>
              <a:buFont typeface="Arial" panose="020B0604020202020204" pitchFamily="34" charset="0"/>
              <a:buNone/>
              <a:defRPr/>
            </a:pPr>
            <a:r>
              <a:rPr lang="fa-IR" sz="2400" b="1" dirty="0" smtClean="0">
                <a:latin typeface="Times New Roman" pitchFamily="18" charset="0"/>
                <a:ea typeface="Times New Roman" pitchFamily="18" charset="0"/>
                <a:cs typeface="B Nazanin" pitchFamily="2" charset="-78"/>
              </a:rPr>
              <a:t> (تحقق 1985)</a:t>
            </a:r>
            <a:r>
              <a:rPr lang="fa-IR" b="1" dirty="0" smtClean="0">
                <a:latin typeface="Times New Roman" pitchFamily="18" charset="0"/>
                <a:ea typeface="Times New Roman" pitchFamily="18" charset="0"/>
                <a:cs typeface="B Nazanin" pitchFamily="2" charset="-78"/>
              </a:rPr>
              <a:t>  </a:t>
            </a:r>
            <a:r>
              <a:rPr lang="ar-SA" sz="4000" b="1" dirty="0" smtClean="0">
                <a:latin typeface="Times New Roman" pitchFamily="18" charset="0"/>
                <a:ea typeface="Times New Roman" pitchFamily="18" charset="0"/>
                <a:cs typeface="B Nazanin" pitchFamily="2" charset="-78"/>
              </a:rPr>
              <a:t> </a:t>
            </a:r>
            <a:endParaRPr lang="fa-IR" sz="4000" b="1" dirty="0" smtClean="0">
              <a:latin typeface="Times New Roman" pitchFamily="18" charset="0"/>
              <a:ea typeface="Times New Roman" pitchFamily="18" charset="0"/>
              <a:cs typeface="B Nazanin" pitchFamily="2" charset="-78"/>
            </a:endParaRPr>
          </a:p>
          <a:p>
            <a:pPr algn="r" rtl="1" eaLnBrk="1" fontAlgn="auto" hangingPunct="1">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edg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5"/>
          <p:cNvSpPr>
            <a:spLocks noGrp="1"/>
          </p:cNvSpPr>
          <p:nvPr>
            <p:ph type="title" idx="4294967295"/>
          </p:nvPr>
        </p:nvSpPr>
        <p:spPr>
          <a:xfrm>
            <a:off x="457200" y="304800"/>
            <a:ext cx="8229600" cy="1143000"/>
          </a:xfrm>
        </p:spPr>
        <p:txBody>
          <a:bodyPr/>
          <a:lstStyle/>
          <a:p>
            <a:r>
              <a:rPr lang="fa-IR" b="1" smtClean="0">
                <a:cs typeface="B Nazanin" panose="00000400000000000000" pitchFamily="2" charset="-78"/>
              </a:rPr>
              <a:t>تاریخچه</a:t>
            </a:r>
          </a:p>
        </p:txBody>
      </p:sp>
      <p:sp>
        <p:nvSpPr>
          <p:cNvPr id="26627" name="Rectangle 6"/>
          <p:cNvSpPr>
            <a:spLocks noChangeArrowheads="1"/>
          </p:cNvSpPr>
          <p:nvPr/>
        </p:nvSpPr>
        <p:spPr bwMode="auto">
          <a:xfrm>
            <a:off x="857250" y="1295400"/>
            <a:ext cx="77152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r>
              <a:rPr lang="fa-IR">
                <a:latin typeface="Times New Roman" panose="02020603050405020304" pitchFamily="18" charset="0"/>
                <a:cs typeface="B Nazanin" panose="00000400000000000000" pitchFamily="2" charset="-78"/>
              </a:rPr>
              <a:t> </a:t>
            </a:r>
            <a:r>
              <a:rPr lang="fa-IR" sz="2000">
                <a:cs typeface="B Nazanin" panose="00000400000000000000" pitchFamily="2" charset="-78"/>
              </a:rPr>
              <a:t>قدمت علم نانو به شروع حیات روی کره زمین برمی</a:t>
            </a:r>
            <a:r>
              <a:rPr lang="en-US" sz="2000">
                <a:cs typeface="B Nazanin" panose="00000400000000000000" pitchFamily="2" charset="-78"/>
              </a:rPr>
              <a:t> </a:t>
            </a:r>
            <a:r>
              <a:rPr lang="fa-IR" sz="2000">
                <a:cs typeface="B Nazanin" panose="00000400000000000000" pitchFamily="2" charset="-78"/>
              </a:rPr>
              <a:t>گردد.</a:t>
            </a:r>
          </a:p>
          <a:p>
            <a:pPr algn="r" rtl="1" eaLnBrk="1" hangingPunct="1"/>
            <a:endParaRPr lang="fa-IR" sz="2000">
              <a:cs typeface="B Nazanin" panose="00000400000000000000" pitchFamily="2" charset="-78"/>
            </a:endParaRPr>
          </a:p>
          <a:p>
            <a:pPr algn="r" rtl="1" eaLnBrk="1" hangingPunct="1"/>
            <a:r>
              <a:rPr lang="fa-IR" sz="2000">
                <a:cs typeface="B Nazanin" panose="00000400000000000000" pitchFamily="2" charset="-78"/>
              </a:rPr>
              <a:t>جانوران نرم تن صدف دار و حلزون ها، صدفهای بسیار سختی را می سازند که در واحد های نانو ساختاری بسیار محکم به یکدیگر متصل شده اند.</a:t>
            </a:r>
          </a:p>
          <a:p>
            <a:pPr algn="r" rtl="1" eaLnBrk="1" hangingPunct="1"/>
            <a:endParaRPr lang="fa-IR" sz="2000">
              <a:cs typeface="B Nazanin" panose="00000400000000000000" pitchFamily="2" charset="-78"/>
            </a:endParaRPr>
          </a:p>
          <a:p>
            <a:pPr algn="r" rtl="1" eaLnBrk="1" hangingPunct="1"/>
            <a:r>
              <a:rPr lang="fa-IR" sz="2000">
                <a:cs typeface="B Nazanin" panose="00000400000000000000" pitchFamily="2" charset="-78"/>
              </a:rPr>
              <a:t>قرن چهارم پس از میلاد: شیشه سازان رومی شیشه هایی حاوی فلزات نانو مقیاس می ساختند.</a:t>
            </a:r>
          </a:p>
          <a:p>
            <a:pPr algn="r" rtl="1" eaLnBrk="1" hangingPunct="1"/>
            <a:endParaRPr lang="fa-IR" sz="2000">
              <a:cs typeface="B Nazanin" panose="00000400000000000000" pitchFamily="2" charset="-78"/>
            </a:endParaRPr>
          </a:p>
          <a:p>
            <a:pPr algn="r" rtl="1" eaLnBrk="1" hangingPunct="1"/>
            <a:r>
              <a:rPr lang="fa-IR" sz="2000">
                <a:cs typeface="B Nazanin" panose="00000400000000000000" pitchFamily="2" charset="-78"/>
              </a:rPr>
              <a:t>قرن 18 و 19: فناوری عکاسی که وابستگی کاملی به ذرات بسیار ریز نقره دارد، توسعه یافت</a:t>
            </a:r>
            <a:r>
              <a:rPr lang="fa-IR" sz="2000"/>
              <a:t>.</a:t>
            </a:r>
          </a:p>
          <a:p>
            <a:pPr algn="r" rtl="1" eaLnBrk="1" hangingPunct="1"/>
            <a:endParaRPr lang="fa-IR" sz="2000"/>
          </a:p>
          <a:p>
            <a:pPr algn="r" rtl="1" eaLnBrk="1" hangingPunct="1"/>
            <a:endParaRPr lang="fa-IR" sz="2000"/>
          </a:p>
          <a:p>
            <a:pPr algn="r" rtl="1" eaLnBrk="1" hangingPunct="1"/>
            <a:endParaRPr lang="en-US" sz="2000"/>
          </a:p>
        </p:txBody>
      </p:sp>
      <p:sp>
        <p:nvSpPr>
          <p:cNvPr id="4" name="Slide Number Placeholder 3"/>
          <p:cNvSpPr txBox="1">
            <a:spLocks noGrp="1"/>
          </p:cNvSpPr>
          <p:nvPr/>
        </p:nvSpPr>
        <p:spPr bwMode="auto">
          <a:xfrm>
            <a:off x="3471863" y="6443663"/>
            <a:ext cx="2133600" cy="320675"/>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fld id="{A696C680-B028-4C5C-B1DA-9DD5ECE1EFD8}" type="slidenum">
              <a:rPr lang="en-US" sz="1000">
                <a:latin typeface="Calibri" panose="020F0502020204030204" pitchFamily="34" charset="0"/>
              </a:rPr>
              <a:pPr algn="ctr" eaLnBrk="1" hangingPunct="1"/>
              <a:t>18</a:t>
            </a:fld>
            <a:endParaRPr lang="en-US" sz="1000">
              <a:latin typeface="Calibri" panose="020F0502020204030204" pitchFamily="34" charset="0"/>
            </a:endParaRPr>
          </a:p>
        </p:txBody>
      </p:sp>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5" descr="H:\NANO\id4781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fa-IR" dirty="0" smtClean="0">
                <a:solidFill>
                  <a:schemeClr val="bg1"/>
                </a:solidFill>
                <a:cs typeface="B Nazanin" pitchFamily="2" charset="-78"/>
              </a:rPr>
              <a:t>رويدادهاي مهم در زمينه فناوري نانو</a:t>
            </a:r>
            <a:r>
              <a:rPr lang="fa-IR" dirty="0" smtClean="0">
                <a:cs typeface="B Nazanin" pitchFamily="2" charset="-78"/>
              </a:rPr>
              <a:t/>
            </a:r>
            <a:br>
              <a:rPr lang="fa-IR" dirty="0" smtClean="0">
                <a:cs typeface="B Nazanin" pitchFamily="2" charset="-78"/>
              </a:rPr>
            </a:br>
            <a:endParaRPr lang="en-US" dirty="0"/>
          </a:p>
        </p:txBody>
      </p:sp>
      <p:pic>
        <p:nvPicPr>
          <p:cNvPr id="3" name="Content Placeholder 2"/>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1011238"/>
            <a:ext cx="9144000" cy="5200650"/>
          </a:xfrm>
        </p:spPr>
      </p:pic>
      <p:pic>
        <p:nvPicPr>
          <p:cNvPr id="1027" name="Picture 3" descr="H:\NANO\nanotechnolog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066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xit" presetSubtype="16" fill="hold" nodeType="clickEffect">
                                  <p:stCondLst>
                                    <p:cond delay="0"/>
                                  </p:stCondLst>
                                  <p:childTnLst>
                                    <p:animEffect transition="out" filter="plus(in)">
                                      <p:cBhvr>
                                        <p:cTn id="11" dur="2000"/>
                                        <p:tgtEl>
                                          <p:spTgt spid="1027"/>
                                        </p:tgtEl>
                                      </p:cBhvr>
                                    </p:animEffect>
                                    <p:set>
                                      <p:cBhvr>
                                        <p:cTn id="12" dur="1" fill="hold">
                                          <p:stCondLst>
                                            <p:cond delay="1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90600" y="3533775"/>
          <a:ext cx="7772400" cy="2986018"/>
        </p:xfrm>
        <a:graphic>
          <a:graphicData uri="http://schemas.openxmlformats.org/drawingml/2006/table">
            <a:tbl>
              <a:tblPr/>
              <a:tblGrid>
                <a:gridCol w="7772400"/>
              </a:tblGrid>
              <a:tr h="1724025">
                <a:tc>
                  <a:txBody>
                    <a:bodyPr/>
                    <a:lstStyle/>
                    <a:p>
                      <a:pPr marL="0" marR="0" algn="ctr" rtl="1">
                        <a:lnSpc>
                          <a:spcPct val="115000"/>
                        </a:lnSpc>
                        <a:spcBef>
                          <a:spcPts val="0"/>
                        </a:spcBef>
                        <a:spcAft>
                          <a:spcPts val="1000"/>
                        </a:spcAft>
                      </a:pPr>
                      <a:r>
                        <a:rPr lang="fa-IR" sz="7200" dirty="0">
                          <a:latin typeface="Calibri"/>
                          <a:ea typeface="Calibri"/>
                          <a:cs typeface="IranNastaliq"/>
                        </a:rPr>
                        <a:t>               نانو </a:t>
                      </a:r>
                      <a:r>
                        <a:rPr lang="fa-IR" sz="7200" dirty="0" smtClean="0">
                          <a:latin typeface="Calibri"/>
                          <a:ea typeface="Calibri"/>
                          <a:cs typeface="IranNastaliq"/>
                        </a:rPr>
                        <a:t>تخيل </a:t>
                      </a:r>
                      <a:r>
                        <a:rPr lang="fa-IR" sz="7200" dirty="0">
                          <a:latin typeface="Calibri"/>
                          <a:ea typeface="Calibri"/>
                          <a:cs typeface="IranNastaliq"/>
                        </a:rPr>
                        <a:t>امروز  ،  </a:t>
                      </a:r>
                      <a:r>
                        <a:rPr lang="fa-IR" sz="7200" dirty="0" smtClean="0">
                          <a:latin typeface="Calibri"/>
                          <a:ea typeface="Calibri"/>
                          <a:cs typeface="IranNastaliq"/>
                        </a:rPr>
                        <a:t>واقعيت فردا</a:t>
                      </a:r>
                      <a:endParaRPr lang="en-US" sz="7200" dirty="0">
                        <a:latin typeface="Calibri"/>
                        <a:ea typeface="Calibri"/>
                        <a:cs typeface="Arial"/>
                      </a:endParaRPr>
                    </a:p>
                    <a:p>
                      <a:pPr marL="0" marR="0" algn="r" rtl="1">
                        <a:spcBef>
                          <a:spcPts val="0"/>
                        </a:spcBef>
                        <a:spcAft>
                          <a:spcPts val="0"/>
                        </a:spcAft>
                        <a:tabLst>
                          <a:tab pos="2865755" algn="ctr"/>
                          <a:tab pos="5731510" algn="r"/>
                        </a:tabLst>
                      </a:pPr>
                      <a:r>
                        <a:rPr lang="fa-IR" sz="1600" b="1" dirty="0">
                          <a:latin typeface="Calibri"/>
                          <a:ea typeface="Calibri"/>
                          <a:cs typeface="IranNastaliq"/>
                        </a:rPr>
                        <a:t> </a:t>
                      </a:r>
                      <a:endParaRPr lang="en-US" sz="1100" dirty="0">
                        <a:latin typeface="Calibri"/>
                        <a:ea typeface="Calibri"/>
                        <a:cs typeface="Arial"/>
                      </a:endParaRPr>
                    </a:p>
                  </a:txBody>
                  <a:tcPr marL="73025" marR="73025" marT="45717" marB="45717"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10245" name="Picture 4"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2400"/>
            <a:ext cx="193833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ChangeArrowheads="1"/>
          </p:cNvSpPr>
          <p:nvPr/>
        </p:nvSpPr>
        <p:spPr bwMode="auto">
          <a:xfrm>
            <a:off x="3581400" y="19812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r>
              <a:rPr lang="fa-IR" sz="3600" b="1">
                <a:solidFill>
                  <a:srgbClr val="000000"/>
                </a:solidFill>
                <a:latin typeface="Calibri" panose="020F0502020204030204" pitchFamily="34" charset="0"/>
                <a:ea typeface="Calibri" panose="020F0502020204030204" pitchFamily="34" charset="0"/>
                <a:cs typeface="IranNastaliq" panose="02020505000000020003" pitchFamily="18" charset="0"/>
              </a:rPr>
              <a:t> آريا پليمر  پیشگام</a:t>
            </a:r>
            <a:r>
              <a:rPr lang="en-US" sz="3600" b="1">
                <a:solidFill>
                  <a:srgbClr val="000000"/>
                </a:solidFill>
                <a:latin typeface="Calibri" panose="020F0502020204030204" pitchFamily="34" charset="0"/>
                <a:ea typeface="Calibri" panose="020F0502020204030204" pitchFamily="34" charset="0"/>
                <a:cs typeface="IranNastaliq" panose="02020505000000020003" pitchFamily="18" charset="0"/>
              </a:rPr>
              <a:t> </a:t>
            </a:r>
            <a:r>
              <a:rPr lang="fa-IR" sz="3600" b="1">
                <a:solidFill>
                  <a:srgbClr val="000000"/>
                </a:solidFill>
                <a:latin typeface="Calibri" panose="020F0502020204030204" pitchFamily="34" charset="0"/>
                <a:ea typeface="Calibri" panose="020F0502020204030204" pitchFamily="34" charset="0"/>
                <a:cs typeface="IranNastaliq" panose="02020505000000020003" pitchFamily="18" charset="0"/>
              </a:rPr>
              <a:t> </a:t>
            </a:r>
            <a:endParaRPr lang="en-US" sz="4000">
              <a:latin typeface="Calibri" panose="020F0502020204030204" pitchFamily="34" charset="0"/>
              <a:ea typeface="Calibri" panose="020F0502020204030204" pitchFamily="34" charset="0"/>
              <a:cs typeface="IranNastaliq" panose="020205050000000200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ar-SA" b="1" smtClean="0">
                <a:cs typeface="B Nazanin" panose="00000400000000000000" pitchFamily="2" charset="-78"/>
              </a:rPr>
              <a:t>بهره گيري </a:t>
            </a:r>
            <a:r>
              <a:rPr lang="fa-IR" b="1" smtClean="0">
                <a:cs typeface="B Nazanin" panose="00000400000000000000" pitchFamily="2" charset="-78"/>
              </a:rPr>
              <a:t>مردم</a:t>
            </a:r>
            <a:r>
              <a:rPr lang="ar-SA" b="1" smtClean="0">
                <a:cs typeface="B Nazanin" panose="00000400000000000000" pitchFamily="2" charset="-78"/>
              </a:rPr>
              <a:t> قديم از فناوري نانو </a:t>
            </a:r>
            <a:endParaRPr lang="en-US" smtClean="0">
              <a:cs typeface="B Nazanin" panose="00000400000000000000" pitchFamily="2" charset="-78"/>
            </a:endParaRPr>
          </a:p>
        </p:txBody>
      </p:sp>
      <p:pic>
        <p:nvPicPr>
          <p:cNvPr id="28675" name="Picture 4" descr="\\m16\d\nano\RedRothchildLycurgusC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1219200"/>
            <a:ext cx="32670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m16\d\nano\RothchildLycurgusCup.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1219200"/>
            <a:ext cx="3352800" cy="4700588"/>
          </a:xfrm>
        </p:spPr>
      </p:pic>
      <p:pic>
        <p:nvPicPr>
          <p:cNvPr id="28677" name="Picture 2" descr="C:\Documents and Settings\Owner\Desktop\nano\lucurguscup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014538"/>
            <a:ext cx="266700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p:cNvSpPr txBox="1">
            <a:spLocks noChangeArrowheads="1"/>
          </p:cNvSpPr>
          <p:nvPr/>
        </p:nvSpPr>
        <p:spPr bwMode="auto">
          <a:xfrm>
            <a:off x="2895600" y="6248400"/>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r>
              <a:rPr lang="fa-IR" sz="2800" b="1">
                <a:latin typeface="Calibri" panose="020F0502020204030204" pitchFamily="34" charset="0"/>
                <a:cs typeface="Arial" panose="020B0604020202020204" pitchFamily="34" charset="0"/>
              </a:rPr>
              <a:t>جام مشهور ليکرگوس</a:t>
            </a:r>
            <a:endParaRPr lang="en-US" sz="2800" b="1">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ar-SA" b="1" dirty="0" smtClean="0">
                <a:latin typeface="Times New Roman" pitchFamily="18" charset="0"/>
                <a:ea typeface="Times New Roman" pitchFamily="18" charset="0"/>
                <a:cs typeface="B Nazanin" pitchFamily="2" charset="-78"/>
              </a:rPr>
              <a:t>اهميت نانو ابعاد: </a:t>
            </a:r>
            <a:r>
              <a:rPr lang="fa-IR" b="1" dirty="0" smtClean="0">
                <a:latin typeface="Times New Roman" pitchFamily="18" charset="0"/>
                <a:ea typeface="Times New Roman" pitchFamily="18" charset="0"/>
                <a:cs typeface="B Nazanin" pitchFamily="2" charset="-78"/>
              </a:rPr>
              <a:t/>
            </a:r>
            <a:br>
              <a:rPr lang="fa-IR" b="1" dirty="0" smtClean="0">
                <a:latin typeface="Times New Roman" pitchFamily="18" charset="0"/>
                <a:ea typeface="Times New Roman" pitchFamily="18" charset="0"/>
                <a:cs typeface="B Nazanin" pitchFamily="2" charset="-78"/>
              </a:rPr>
            </a:br>
            <a:endParaRPr lang="en-US" dirty="0"/>
          </a:p>
        </p:txBody>
      </p:sp>
      <p:sp>
        <p:nvSpPr>
          <p:cNvPr id="3" name="Content Placeholder 2"/>
          <p:cNvSpPr>
            <a:spLocks noGrp="1"/>
          </p:cNvSpPr>
          <p:nvPr>
            <p:ph idx="1"/>
          </p:nvPr>
        </p:nvSpPr>
        <p:spPr/>
        <p:txBody>
          <a:bodyPr rtlCol="0">
            <a:normAutofit/>
          </a:bodyPr>
          <a:lstStyle/>
          <a:p>
            <a:pPr marL="355600" indent="-355600" algn="r" rtl="1" eaLnBrk="1" fontAlgn="auto" hangingPunct="1">
              <a:lnSpc>
                <a:spcPct val="110000"/>
              </a:lnSpc>
              <a:spcAft>
                <a:spcPts val="0"/>
              </a:spcAft>
              <a:defRPr/>
            </a:pPr>
            <a:r>
              <a:rPr lang="ar-SA" sz="2000" b="1" dirty="0" smtClean="0">
                <a:ea typeface="Times New Roman" pitchFamily="18" charset="0"/>
                <a:cs typeface="B Nazanin" pitchFamily="2" charset="-78"/>
              </a:rPr>
              <a:t>ترکيبات نان</a:t>
            </a:r>
            <a:r>
              <a:rPr lang="fa-IR" sz="2000" b="1" dirty="0" smtClean="0">
                <a:ea typeface="Times New Roman" pitchFamily="18" charset="0"/>
                <a:cs typeface="B Nazanin" pitchFamily="2" charset="-78"/>
              </a:rPr>
              <a:t>ـ</a:t>
            </a:r>
            <a:r>
              <a:rPr lang="ar-SA" sz="2000" b="1" dirty="0" smtClean="0">
                <a:ea typeface="Times New Roman" pitchFamily="18" charset="0"/>
                <a:cs typeface="B Nazanin" pitchFamily="2" charset="-78"/>
              </a:rPr>
              <a:t>و متري داراي نسبت سط</a:t>
            </a:r>
            <a:r>
              <a:rPr lang="fa-IR" sz="2000" b="1" dirty="0" smtClean="0">
                <a:ea typeface="Times New Roman" pitchFamily="18" charset="0"/>
                <a:cs typeface="B Nazanin" pitchFamily="2" charset="-78"/>
              </a:rPr>
              <a:t>ـ</a:t>
            </a:r>
            <a:r>
              <a:rPr lang="ar-SA" sz="2000" b="1" dirty="0" smtClean="0">
                <a:ea typeface="Times New Roman" pitchFamily="18" charset="0"/>
                <a:cs typeface="B Nazanin" pitchFamily="2" charset="-78"/>
              </a:rPr>
              <a:t>ح به حجم بسيار زيادي هستن</a:t>
            </a:r>
            <a:r>
              <a:rPr lang="fa-IR" sz="2000" b="1" dirty="0" smtClean="0">
                <a:ea typeface="Times New Roman" pitchFamily="18" charset="0"/>
                <a:cs typeface="B Nazanin" pitchFamily="2" charset="-78"/>
              </a:rPr>
              <a:t>ـ</a:t>
            </a:r>
            <a:r>
              <a:rPr lang="ar-SA" sz="2000" b="1" dirty="0" smtClean="0">
                <a:ea typeface="Times New Roman" pitchFamily="18" charset="0"/>
                <a:cs typeface="B Nazanin" pitchFamily="2" charset="-78"/>
              </a:rPr>
              <a:t>د (حجم کمي دارند اما سطح زيادي را پوشش مي دهند ) </a:t>
            </a:r>
            <a:r>
              <a:rPr lang="fa-IR" sz="2000" b="1" dirty="0" smtClean="0">
                <a:ea typeface="Times New Roman" pitchFamily="18" charset="0"/>
                <a:cs typeface="B Nazanin" pitchFamily="2" charset="-78"/>
              </a:rPr>
              <a:t>.</a:t>
            </a:r>
          </a:p>
          <a:p>
            <a:pPr marL="355600" indent="-355600" algn="r" rtl="1" eaLnBrk="1" fontAlgn="auto" hangingPunct="1">
              <a:lnSpc>
                <a:spcPct val="110000"/>
              </a:lnSpc>
              <a:spcAft>
                <a:spcPts val="0"/>
              </a:spcAft>
              <a:buFont typeface="Wingdings" pitchFamily="2" charset="2"/>
              <a:buNone/>
              <a:defRPr/>
            </a:pPr>
            <a:endParaRPr lang="fa-IR" sz="2000" b="1" dirty="0" smtClean="0">
              <a:ea typeface="Times New Roman" pitchFamily="18" charset="0"/>
              <a:cs typeface="B Nazanin" pitchFamily="2" charset="-78"/>
            </a:endParaRPr>
          </a:p>
          <a:p>
            <a:pPr marL="355600" indent="-355600" algn="r" rtl="1" eaLnBrk="1" fontAlgn="auto" hangingPunct="1">
              <a:lnSpc>
                <a:spcPct val="110000"/>
              </a:lnSpc>
              <a:spcAft>
                <a:spcPts val="0"/>
              </a:spcAft>
              <a:defRPr/>
            </a:pPr>
            <a:r>
              <a:rPr lang="ar-SA" sz="2000" b="1" dirty="0" smtClean="0">
                <a:ea typeface="Times New Roman" pitchFamily="18" charset="0"/>
                <a:cs typeface="B Nazanin" pitchFamily="2" charset="-78"/>
              </a:rPr>
              <a:t>سيستم هاي ماکروسکوپيک ساخته شده ازنانو ساختارها مي توانند چگالي بيشتري نسبت به مواد ساخته شده از ميک</a:t>
            </a:r>
            <a:r>
              <a:rPr lang="fa-IR" sz="2000" b="1" dirty="0" smtClean="0">
                <a:ea typeface="Times New Roman" pitchFamily="18" charset="0"/>
                <a:cs typeface="B Nazanin" pitchFamily="2" charset="-78"/>
              </a:rPr>
              <a:t>ـ</a:t>
            </a:r>
            <a:r>
              <a:rPr lang="ar-SA" sz="2000" b="1" dirty="0" smtClean="0">
                <a:ea typeface="Times New Roman" pitchFamily="18" charset="0"/>
                <a:cs typeface="B Nazanin" pitchFamily="2" charset="-78"/>
              </a:rPr>
              <a:t>روساختارها داشت</a:t>
            </a:r>
            <a:r>
              <a:rPr lang="fa-IR" sz="2000" b="1" dirty="0" smtClean="0">
                <a:ea typeface="Times New Roman" pitchFamily="18" charset="0"/>
                <a:cs typeface="B Nazanin" pitchFamily="2" charset="-78"/>
              </a:rPr>
              <a:t>ـ</a:t>
            </a:r>
            <a:r>
              <a:rPr lang="ar-SA" sz="2000" b="1" dirty="0" smtClean="0">
                <a:ea typeface="Times New Roman" pitchFamily="18" charset="0"/>
                <a:cs typeface="B Nazanin" pitchFamily="2" charset="-78"/>
              </a:rPr>
              <a:t>ه باشن</a:t>
            </a:r>
            <a:r>
              <a:rPr lang="fa-IR" sz="2000" b="1" dirty="0" smtClean="0">
                <a:ea typeface="Times New Roman" pitchFamily="18" charset="0"/>
                <a:cs typeface="B Nazanin" pitchFamily="2" charset="-78"/>
              </a:rPr>
              <a:t>ـ</a:t>
            </a:r>
            <a:r>
              <a:rPr lang="ar-SA" sz="2000" b="1" dirty="0" smtClean="0">
                <a:ea typeface="Times New Roman" pitchFamily="18" charset="0"/>
                <a:cs typeface="B Nazanin" pitchFamily="2" charset="-78"/>
              </a:rPr>
              <a:t>د و همچ</a:t>
            </a:r>
            <a:r>
              <a:rPr lang="fa-IR" sz="2000" b="1" dirty="0" smtClean="0">
                <a:ea typeface="Times New Roman" pitchFamily="18" charset="0"/>
                <a:cs typeface="B Nazanin" pitchFamily="2" charset="-78"/>
              </a:rPr>
              <a:t>ـ</a:t>
            </a:r>
            <a:r>
              <a:rPr lang="ar-SA" sz="2000" b="1" dirty="0" smtClean="0">
                <a:ea typeface="Times New Roman" pitchFamily="18" charset="0"/>
                <a:cs typeface="B Nazanin" pitchFamily="2" charset="-78"/>
              </a:rPr>
              <a:t>نين ه</a:t>
            </a:r>
            <a:r>
              <a:rPr lang="fa-IR" sz="2000" b="1" dirty="0" smtClean="0">
                <a:ea typeface="Times New Roman" pitchFamily="18" charset="0"/>
                <a:cs typeface="B Nazanin" pitchFamily="2" charset="-78"/>
              </a:rPr>
              <a:t>ـ</a:t>
            </a:r>
            <a:r>
              <a:rPr lang="ar-SA" sz="2000" b="1" dirty="0" smtClean="0">
                <a:ea typeface="Times New Roman" pitchFamily="18" charset="0"/>
                <a:cs typeface="B Nazanin" pitchFamily="2" charset="-78"/>
              </a:rPr>
              <a:t>دايت الکتريکي بهتري دارند . </a:t>
            </a:r>
            <a:endParaRPr lang="en-US" sz="2000" dirty="0" smtClean="0">
              <a:ea typeface="Times New Roman" pitchFamily="18" charset="0"/>
              <a:cs typeface="B Nazanin" pitchFamily="2" charset="-78"/>
            </a:endParaRPr>
          </a:p>
          <a:p>
            <a:pPr marL="355600" indent="-355600" algn="r" rtl="1" eaLnBrk="1" fontAlgn="auto" hangingPunct="1">
              <a:lnSpc>
                <a:spcPct val="110000"/>
              </a:lnSpc>
              <a:spcAft>
                <a:spcPts val="0"/>
              </a:spcAft>
              <a:defRPr/>
            </a:pPr>
            <a:r>
              <a:rPr lang="ar-SA" sz="2000" b="1" dirty="0" smtClean="0">
                <a:ea typeface="Times New Roman" pitchFamily="18" charset="0"/>
                <a:cs typeface="B Nazanin" pitchFamily="2" charset="-78"/>
              </a:rPr>
              <a:t>طراحي مواد نانو متري تغيير در خصوصيات </a:t>
            </a:r>
            <a:r>
              <a:rPr lang="fa-IR" sz="2000" b="1" dirty="0" smtClean="0">
                <a:ea typeface="Times New Roman" pitchFamily="18" charset="0"/>
                <a:cs typeface="B Nazanin" pitchFamily="2" charset="-78"/>
              </a:rPr>
              <a:t>ذاتي </a:t>
            </a:r>
            <a:r>
              <a:rPr lang="ar-SA" sz="2000" b="1" dirty="0" smtClean="0">
                <a:ea typeface="Times New Roman" pitchFamily="18" charset="0"/>
                <a:cs typeface="B Nazanin" pitchFamily="2" charset="-78"/>
              </a:rPr>
              <a:t>ماده مانند رنگ ، خواص مغناطيسي، دماي ذوب و ... بدون تغيير ترکيبات شيميايي آن ممکن مي شود .</a:t>
            </a:r>
            <a:endParaRPr lang="fa-IR" sz="2000" b="1" dirty="0" smtClean="0">
              <a:ea typeface="Times New Roman" pitchFamily="18" charset="0"/>
              <a:cs typeface="B Nazanin" pitchFamily="2" charset="-78"/>
            </a:endParaRPr>
          </a:p>
          <a:p>
            <a:pPr marL="355600" indent="-355600" algn="r" rtl="1" eaLnBrk="1" fontAlgn="auto" hangingPunct="1">
              <a:lnSpc>
                <a:spcPct val="110000"/>
              </a:lnSpc>
              <a:spcAft>
                <a:spcPts val="0"/>
              </a:spcAft>
              <a:buFont typeface="Wingdings" pitchFamily="2" charset="2"/>
              <a:buNone/>
              <a:defRPr/>
            </a:pPr>
            <a:endParaRPr lang="fa-IR" sz="2000" b="1" dirty="0" smtClean="0">
              <a:ea typeface="Times New Roman" pitchFamily="18" charset="0"/>
              <a:cs typeface="B Nazanin" pitchFamily="2" charset="-78"/>
            </a:endParaRPr>
          </a:p>
          <a:p>
            <a:pPr marL="355600" indent="-355600" algn="r" rtl="1" eaLnBrk="1" fontAlgn="auto" hangingPunct="1">
              <a:lnSpc>
                <a:spcPct val="110000"/>
              </a:lnSpc>
              <a:spcAft>
                <a:spcPts val="0"/>
              </a:spcAft>
              <a:defRPr/>
            </a:pPr>
            <a:r>
              <a:rPr lang="fa-IR" sz="2000" b="1" dirty="0" smtClean="0">
                <a:ea typeface="Times New Roman" pitchFamily="18" charset="0"/>
                <a:cs typeface="B Nazanin" pitchFamily="2" charset="-78"/>
              </a:rPr>
              <a:t> </a:t>
            </a:r>
            <a:r>
              <a:rPr lang="ar-SA" sz="2000" b="1" dirty="0" smtClean="0">
                <a:ea typeface="Times New Roman" pitchFamily="18" charset="0"/>
                <a:cs typeface="B Nazanin" pitchFamily="2" charset="-78"/>
              </a:rPr>
              <a:t>از جمله خصوصيت مواد بيولوژيکي و زنده، سازماندهي منظم آنها در ابعاد نانومتري است و توسعه در زمينه نانو فناوري به ما اجازه خواهد داد که چيزهاي نانو ابعادي ساخت بشر را در داخل سلولهاي زنده قرار دهيم . </a:t>
            </a:r>
            <a:endParaRPr lang="fa-IR" sz="2000" b="1" dirty="0" smtClean="0">
              <a:ea typeface="Times New Roman" pitchFamily="18" charset="0"/>
              <a:cs typeface="B Nazanin" pitchFamily="2" charset="-78"/>
            </a:endParaRPr>
          </a:p>
          <a:p>
            <a:pPr algn="r" rtl="1" eaLnBrk="1" fontAlgn="auto" hangingPunct="1">
              <a:spcAft>
                <a:spcPts val="0"/>
              </a:spcAft>
              <a:defRPr/>
            </a:pP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fa-IR" smtClean="0"/>
          </a:p>
        </p:txBody>
      </p:sp>
      <p:pic>
        <p:nvPicPr>
          <p:cNvPr id="21507" name="Picture 2" descr="C:\Documents and Settings\Owner\Desktop\untitled.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00163" y="1643063"/>
            <a:ext cx="6543675" cy="4438650"/>
          </a:xfrm>
        </p:spPr>
      </p:pic>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FC45E544-EFCA-4829-B2FD-2F1DAE775848}" type="slidenum">
              <a:rPr lang="en-US">
                <a:solidFill>
                  <a:srgbClr val="898989"/>
                </a:solidFill>
                <a:latin typeface="Calibri" panose="020F0502020204030204" pitchFamily="34" charset="0"/>
              </a:rPr>
              <a:pPr eaLnBrk="1" hangingPunct="1"/>
              <a:t>22</a:t>
            </a:fld>
            <a:endParaRPr lang="en-US">
              <a:solidFill>
                <a:srgbClr val="898989"/>
              </a:solidFill>
              <a:latin typeface="Calibri" panose="020F0502020204030204" pitchFamily="34" charset="0"/>
            </a:endParaRPr>
          </a:p>
        </p:txBody>
      </p:sp>
      <p:graphicFrame>
        <p:nvGraphicFramePr>
          <p:cNvPr id="21" name="Group 6"/>
          <p:cNvGraphicFramePr>
            <a:graphicFrameLocks noGrp="1"/>
          </p:cNvGraphicFramePr>
          <p:nvPr/>
        </p:nvGraphicFramePr>
        <p:xfrm>
          <a:off x="381000" y="152400"/>
          <a:ext cx="8583613" cy="6630988"/>
        </p:xfrm>
        <a:graphic>
          <a:graphicData uri="http://schemas.openxmlformats.org/drawingml/2006/table">
            <a:tbl>
              <a:tblPr rtl="1"/>
              <a:tblGrid>
                <a:gridCol w="1403315"/>
                <a:gridCol w="1794543"/>
                <a:gridCol w="2638659"/>
                <a:gridCol w="2747096"/>
              </a:tblGrid>
              <a:tr h="339565">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1" i="0" u="none" strike="noStrike" cap="none" normalizeH="0" baseline="0" dirty="0" smtClean="0">
                          <a:ln>
                            <a:noFill/>
                          </a:ln>
                          <a:solidFill>
                            <a:schemeClr val="tx1"/>
                          </a:solidFill>
                          <a:effectLst/>
                          <a:latin typeface="Arial" charset="0"/>
                          <a:cs typeface="Arial" charset="0"/>
                        </a:rPr>
                        <a:t>دفعات تقسيم</a:t>
                      </a:r>
                      <a:endParaRPr kumimoji="0" lang="ar-SA" sz="2400" b="0" i="0" u="none" strike="noStrike" cap="none" normalizeH="0" baseline="0" dirty="0" smtClean="0">
                        <a:ln>
                          <a:noFill/>
                        </a:ln>
                        <a:solidFill>
                          <a:schemeClr val="tx1"/>
                        </a:solidFill>
                        <a:effectLst/>
                        <a:latin typeface="Arial" charset="0"/>
                        <a:cs typeface="Arial" charset="0"/>
                      </a:endParaRP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latin typeface="Arial" charset="0"/>
                          <a:cs typeface="Arial" charset="0"/>
                        </a:rPr>
                        <a:t>تعداد تکه</a:t>
                      </a:r>
                      <a:endParaRPr kumimoji="0" lang="ar-SA" sz="2400" b="0" i="0" u="none" strike="noStrike" cap="none" normalizeH="0" baseline="0" smtClean="0">
                        <a:ln>
                          <a:noFill/>
                        </a:ln>
                        <a:solidFill>
                          <a:schemeClr val="tx1"/>
                        </a:solidFill>
                        <a:effectLst/>
                        <a:latin typeface="Arial" charset="0"/>
                        <a:cs typeface="Arial" charset="0"/>
                      </a:endParaRP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1" i="0" u="none" strike="noStrike" cap="none" normalizeH="0" baseline="0" smtClean="0">
                          <a:ln>
                            <a:noFill/>
                          </a:ln>
                          <a:solidFill>
                            <a:schemeClr val="tx1"/>
                          </a:solidFill>
                          <a:effectLst/>
                          <a:latin typeface="Arial" charset="0"/>
                          <a:cs typeface="Arial" charset="0"/>
                        </a:rPr>
                        <a:t>ابعاد (متر)</a:t>
                      </a:r>
                      <a:endParaRPr kumimoji="0" lang="ar-SA" sz="2400" b="0" i="0" u="none" strike="noStrike" cap="none" normalizeH="0" baseline="0" smtClean="0">
                        <a:ln>
                          <a:noFill/>
                        </a:ln>
                        <a:solidFill>
                          <a:schemeClr val="tx1"/>
                        </a:solidFill>
                        <a:effectLst/>
                        <a:latin typeface="Arial" charset="0"/>
                        <a:cs typeface="Arial" charset="0"/>
                      </a:endParaRP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1" i="0" u="none" strike="noStrike" cap="none" normalizeH="0" baseline="0" dirty="0" smtClean="0">
                          <a:ln>
                            <a:noFill/>
                          </a:ln>
                          <a:solidFill>
                            <a:schemeClr val="tx1"/>
                          </a:solidFill>
                          <a:effectLst/>
                          <a:latin typeface="Arial" charset="0"/>
                          <a:cs typeface="Arial" charset="0"/>
                        </a:rPr>
                        <a:t>سطح خارجي (متر مربع)</a:t>
                      </a:r>
                      <a:endParaRPr kumimoji="0" lang="ar-SA" sz="2400" b="0" i="0" u="none" strike="noStrike" cap="none" normalizeH="0" baseline="0" dirty="0" smtClean="0">
                        <a:ln>
                          <a:noFill/>
                        </a:ln>
                        <a:solidFill>
                          <a:schemeClr val="tx1"/>
                        </a:solidFill>
                        <a:effectLst/>
                        <a:latin typeface="Arial" charset="0"/>
                        <a:cs typeface="Arial" charset="0"/>
                      </a:endParaRP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0.01</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0.0006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0.005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0.0012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64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0.0025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0.0024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3</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512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0.00125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0.0048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4096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0.000625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0.0096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32768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0.0003125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0.0192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262144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0.00015625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0.0384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7</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2097152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0.000078125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0.0768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16777216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3.90625E-05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0.1536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9</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134217728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1.95313E-05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0.3072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10</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1073741824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9.76563E-06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0.6144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11</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8589934592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4.88281E-06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1.2288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68719476736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2.44141E-06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2.4576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13</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5.49756E+11</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1.2207E-06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4.9152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4.39805E+12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6.10352E-07</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9.8304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3.51844E+13</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3.05176E-07</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19.6608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2.81475E+14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1.52588E-07</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39.3216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17</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2.2518E+15</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7.62939E-08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78.6432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1.80144E+16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3.8147E-08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157.2864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19</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1.44115E+17</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1.90735E-08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314.5728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20</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1.15292E+18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9.53674E-09</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629.1456</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1" i="0" u="none" strike="noStrike" cap="none" normalizeH="0" baseline="0" smtClean="0">
                          <a:ln>
                            <a:noFill/>
                          </a:ln>
                          <a:solidFill>
                            <a:schemeClr val="tx1"/>
                          </a:solidFill>
                          <a:effectLst/>
                          <a:latin typeface="Arial" charset="0"/>
                          <a:cs typeface="Times New Roman" pitchFamily="18" charset="0"/>
                        </a:rPr>
                        <a:t>21</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1" i="0" u="none" strike="noStrike" cap="none" normalizeH="0" baseline="0" smtClean="0">
                          <a:ln>
                            <a:noFill/>
                          </a:ln>
                          <a:solidFill>
                            <a:schemeClr val="tx1"/>
                          </a:solidFill>
                          <a:effectLst/>
                          <a:latin typeface="Arial" charset="0"/>
                          <a:cs typeface="Times New Roman" pitchFamily="18" charset="0"/>
                        </a:rPr>
                        <a:t>9.22337E+18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1" i="0" u="none" strike="noStrike" cap="none" normalizeH="0" baseline="0" smtClean="0">
                          <a:ln>
                            <a:noFill/>
                          </a:ln>
                          <a:solidFill>
                            <a:schemeClr val="tx1"/>
                          </a:solidFill>
                          <a:effectLst/>
                          <a:latin typeface="Arial" charset="0"/>
                          <a:cs typeface="Times New Roman" pitchFamily="18" charset="0"/>
                        </a:rPr>
                        <a:t>4.76837E-09</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1" i="0" u="none" strike="noStrike" cap="none" normalizeH="0" baseline="0" smtClean="0">
                          <a:ln>
                            <a:noFill/>
                          </a:ln>
                          <a:solidFill>
                            <a:schemeClr val="tx1"/>
                          </a:solidFill>
                          <a:effectLst/>
                          <a:latin typeface="Arial" charset="0"/>
                          <a:cs typeface="Times New Roman" pitchFamily="18" charset="0"/>
                        </a:rPr>
                        <a:t>1258.2912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solidFill>
                      <a:srgbClr val="FFCC00"/>
                    </a:solid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22</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7.3787E+19</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2.38419E-09</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Times New Roman" pitchFamily="18" charset="0"/>
                        </a:rPr>
                        <a:t>2516.5824</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r>
              <a:tr h="26214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1" i="0" u="none" strike="noStrike" cap="none" normalizeH="0" baseline="0" smtClean="0">
                          <a:ln>
                            <a:noFill/>
                          </a:ln>
                          <a:solidFill>
                            <a:schemeClr val="tx1"/>
                          </a:solidFill>
                          <a:effectLst/>
                          <a:latin typeface="Arial" charset="0"/>
                          <a:cs typeface="Times New Roman" pitchFamily="18" charset="0"/>
                        </a:rPr>
                        <a:t>23</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1" i="0" u="none" strike="noStrike" cap="none" normalizeH="0" baseline="0" smtClean="0">
                          <a:ln>
                            <a:noFill/>
                          </a:ln>
                          <a:solidFill>
                            <a:schemeClr val="tx1"/>
                          </a:solidFill>
                          <a:effectLst/>
                          <a:latin typeface="Arial" charset="0"/>
                          <a:cs typeface="Times New Roman" pitchFamily="18" charset="0"/>
                        </a:rPr>
                        <a:t>5.90296E+20</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1" i="0" u="none" strike="noStrike" cap="none" normalizeH="0" baseline="0" smtClean="0">
                          <a:ln>
                            <a:noFill/>
                          </a:ln>
                          <a:solidFill>
                            <a:schemeClr val="tx1"/>
                          </a:solidFill>
                          <a:effectLst/>
                          <a:latin typeface="Arial" charset="0"/>
                          <a:cs typeface="Times New Roman" pitchFamily="18" charset="0"/>
                        </a:rPr>
                        <a:t>1.19209E-09</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5033.1648</a:t>
                      </a:r>
                    </a:p>
                  </a:txBody>
                  <a:tcPr marL="36000" marR="18000" marT="36002" marB="18001" anchor="b"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solidFill>
                      <a:schemeClr val="folHlink"/>
                    </a:solidFill>
                  </a:tcPr>
                </a:tc>
              </a:tr>
            </a:tbl>
          </a:graphicData>
        </a:graphic>
      </p:graphicFrame>
      <p:grpSp>
        <p:nvGrpSpPr>
          <p:cNvPr id="2" name="Group 138"/>
          <p:cNvGrpSpPr>
            <a:grpSpLocks/>
          </p:cNvGrpSpPr>
          <p:nvPr/>
        </p:nvGrpSpPr>
        <p:grpSpPr bwMode="auto">
          <a:xfrm>
            <a:off x="-533400" y="5414963"/>
            <a:ext cx="3663950" cy="822325"/>
            <a:chOff x="295" y="3158"/>
            <a:chExt cx="1723" cy="408"/>
          </a:xfrm>
        </p:grpSpPr>
        <p:sp>
          <p:nvSpPr>
            <p:cNvPr id="30861" name="Text Box 139"/>
            <p:cNvSpPr txBox="1">
              <a:spLocks noChangeArrowheads="1"/>
            </p:cNvSpPr>
            <p:nvPr/>
          </p:nvSpPr>
          <p:spPr bwMode="auto">
            <a:xfrm>
              <a:off x="295" y="3158"/>
              <a:ext cx="1542" cy="25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spcBef>
                  <a:spcPct val="50000"/>
                </a:spcBef>
              </a:pPr>
              <a:r>
                <a:rPr lang="fa-IR" sz="2000">
                  <a:cs typeface="Zar" panose="00000400000000000000" pitchFamily="2" charset="-78"/>
                </a:rPr>
                <a:t>سطح يک ميليون بار بيشتر</a:t>
              </a:r>
              <a:endParaRPr lang="en-US" sz="2000">
                <a:cs typeface="Zar" panose="00000400000000000000" pitchFamily="2" charset="-78"/>
              </a:endParaRPr>
            </a:p>
          </p:txBody>
        </p:sp>
        <p:sp>
          <p:nvSpPr>
            <p:cNvPr id="30862" name="Line 140"/>
            <p:cNvSpPr>
              <a:spLocks noChangeShapeType="1"/>
            </p:cNvSpPr>
            <p:nvPr/>
          </p:nvSpPr>
          <p:spPr bwMode="auto">
            <a:xfrm flipH="1" flipV="1">
              <a:off x="1837" y="3294"/>
              <a:ext cx="181"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fa-IR"/>
            </a:p>
          </p:txBody>
        </p:sp>
      </p:grpSp>
      <p:grpSp>
        <p:nvGrpSpPr>
          <p:cNvPr id="3" name="Group 141"/>
          <p:cNvGrpSpPr>
            <a:grpSpLocks/>
          </p:cNvGrpSpPr>
          <p:nvPr/>
        </p:nvGrpSpPr>
        <p:grpSpPr bwMode="auto">
          <a:xfrm>
            <a:off x="-606425" y="6353175"/>
            <a:ext cx="3952875" cy="504825"/>
            <a:chOff x="249" y="3679"/>
            <a:chExt cx="1859" cy="250"/>
          </a:xfrm>
        </p:grpSpPr>
        <p:sp>
          <p:nvSpPr>
            <p:cNvPr id="30859" name="Text Box 142"/>
            <p:cNvSpPr txBox="1">
              <a:spLocks noChangeArrowheads="1"/>
            </p:cNvSpPr>
            <p:nvPr/>
          </p:nvSpPr>
          <p:spPr bwMode="auto">
            <a:xfrm>
              <a:off x="249" y="3679"/>
              <a:ext cx="1542" cy="250"/>
            </a:xfrm>
            <a:prstGeom prst="rect">
              <a:avLst/>
            </a:prstGeom>
            <a:solidFill>
              <a:srgbClr val="CC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spcBef>
                  <a:spcPct val="50000"/>
                </a:spcBef>
              </a:pPr>
              <a:r>
                <a:rPr lang="fa-IR" sz="2000">
                  <a:cs typeface="Zar" panose="00000400000000000000" pitchFamily="2" charset="-78"/>
                </a:rPr>
                <a:t>سطح 8 ميليون بار بيشتر</a:t>
              </a:r>
              <a:endParaRPr lang="en-US" sz="2000">
                <a:cs typeface="Zar" panose="00000400000000000000" pitchFamily="2" charset="-78"/>
              </a:endParaRPr>
            </a:p>
          </p:txBody>
        </p:sp>
        <p:sp>
          <p:nvSpPr>
            <p:cNvPr id="30860" name="Line 143"/>
            <p:cNvSpPr>
              <a:spLocks noChangeShapeType="1"/>
            </p:cNvSpPr>
            <p:nvPr/>
          </p:nvSpPr>
          <p:spPr bwMode="auto">
            <a:xfrm flipH="1" flipV="1">
              <a:off x="1791" y="3793"/>
              <a:ext cx="31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fa-I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2000"/>
                                        <p:tgtEl>
                                          <p:spTgt spid="21507"/>
                                        </p:tgtEl>
                                      </p:cBhvr>
                                    </p:animEffect>
                                    <p:set>
                                      <p:cBhvr>
                                        <p:cTn id="7" dur="1" fill="hold">
                                          <p:stCondLst>
                                            <p:cond delay="1999"/>
                                          </p:stCondLst>
                                        </p:cTn>
                                        <p:tgtEl>
                                          <p:spTgt spid="21507"/>
                                        </p:tgtEl>
                                        <p:attrNameLst>
                                          <p:attrName>style.visibility</p:attrName>
                                        </p:attrNameLst>
                                      </p:cBhvr>
                                      <p:to>
                                        <p:strVal val="hidden"/>
                                      </p:to>
                                    </p:set>
                                  </p:childTnLst>
                                </p:cTn>
                              </p:par>
                              <p:par>
                                <p:cTn id="8" presetID="8"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amond(in)">
                                      <p:cBhvr>
                                        <p:cTn id="10" dur="20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fa-IR" smtClean="0"/>
              <a:t>پوشش یکنواخت با وزن مؤثر</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500188"/>
            <a:ext cx="4243388" cy="4614862"/>
          </a:xfrm>
          <a:prstGeom prst="rect">
            <a:avLst/>
          </a:prstGeom>
          <a:noFill/>
          <a:ln w="38100" cap="sq">
            <a:solidFill>
              <a:srgbClr val="000000"/>
            </a:solidFill>
            <a:miter lim="800000"/>
            <a:headEnd/>
            <a:tailEnd/>
          </a:ln>
          <a:effectLst>
            <a:outerShdw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06CFEB59-57C6-464F-80E1-5FCC9A8F25BA}" type="slidenum">
              <a:rPr lang="en-US">
                <a:solidFill>
                  <a:srgbClr val="898989"/>
                </a:solidFill>
                <a:latin typeface="Calibri" panose="020F0502020204030204" pitchFamily="34" charset="0"/>
              </a:rPr>
              <a:pPr eaLnBrk="1" hangingPunct="1"/>
              <a:t>23</a:t>
            </a:fld>
            <a:endParaRPr lang="en-US">
              <a:solidFill>
                <a:srgbClr val="898989"/>
              </a:solidFill>
              <a:latin typeface="Calibri" panose="020F0502020204030204" pitchFamily="34" charset="0"/>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5263" y="282575"/>
            <a:ext cx="6824662" cy="914400"/>
          </a:xfrm>
        </p:spPr>
        <p:txBody>
          <a:bodyPr/>
          <a:lstStyle/>
          <a:p>
            <a:pPr eaLnBrk="1" hangingPunct="1"/>
            <a:r>
              <a:rPr lang="fa-IR" sz="3400" smtClean="0">
                <a:solidFill>
                  <a:srgbClr val="006699"/>
                </a:solidFill>
                <a:cs typeface="Zar" panose="00000400000000000000" pitchFamily="2" charset="-78"/>
              </a:rPr>
              <a:t>کرم ضد آفتاب</a:t>
            </a:r>
            <a:endParaRPr lang="en-US" sz="3400" smtClean="0">
              <a:solidFill>
                <a:srgbClr val="006699"/>
              </a:solidFill>
              <a:cs typeface="Zar" panose="00000400000000000000" pitchFamily="2" charset="-78"/>
            </a:endParaRPr>
          </a:p>
        </p:txBody>
      </p:sp>
      <p:sp>
        <p:nvSpPr>
          <p:cNvPr id="32771" name="Rectangle 3"/>
          <p:cNvSpPr>
            <a:spLocks noGrp="1" noChangeArrowheads="1"/>
          </p:cNvSpPr>
          <p:nvPr>
            <p:ph idx="1"/>
          </p:nvPr>
        </p:nvSpPr>
        <p:spPr>
          <a:xfrm>
            <a:off x="4067175" y="1700213"/>
            <a:ext cx="4900613" cy="2881312"/>
          </a:xfrm>
        </p:spPr>
        <p:txBody>
          <a:bodyPr/>
          <a:lstStyle/>
          <a:p>
            <a:pPr algn="r" rtl="1" eaLnBrk="1" hangingPunct="1"/>
            <a:r>
              <a:rPr lang="fa-IR" sz="2800" smtClean="0">
                <a:cs typeface="Zar" panose="00000400000000000000" pitchFamily="2" charset="-78"/>
              </a:rPr>
              <a:t>کرم هاي ضد آفتاب حاوي نانوذرات اکسيد روي و تيتانيوم</a:t>
            </a:r>
            <a:endParaRPr lang="en-US" sz="2800" smtClean="0">
              <a:cs typeface="Zar" panose="00000400000000000000" pitchFamily="2" charset="-78"/>
            </a:endParaRPr>
          </a:p>
          <a:p>
            <a:pPr algn="r" rtl="1" eaLnBrk="1" hangingPunct="1"/>
            <a:r>
              <a:rPr lang="fa-IR" sz="2800" smtClean="0">
                <a:cs typeface="Zar" panose="00000400000000000000" pitchFamily="2" charset="-78"/>
              </a:rPr>
              <a:t>جلوگيري از رسيدن امواج </a:t>
            </a:r>
            <a:r>
              <a:rPr lang="en-US" sz="2800" smtClean="0">
                <a:cs typeface="Zar" panose="00000400000000000000" pitchFamily="2" charset="-78"/>
              </a:rPr>
              <a:t>UV</a:t>
            </a:r>
            <a:r>
              <a:rPr lang="fa-IR" sz="2800" smtClean="0">
                <a:cs typeface="Zar" panose="00000400000000000000" pitchFamily="2" charset="-78"/>
              </a:rPr>
              <a:t> به پوست</a:t>
            </a:r>
          </a:p>
          <a:p>
            <a:pPr algn="r" rtl="1" eaLnBrk="1" hangingPunct="1"/>
            <a:r>
              <a:rPr lang="fa-IR" sz="2800" smtClean="0">
                <a:cs typeface="Zar" panose="00000400000000000000" pitchFamily="2" charset="-78"/>
              </a:rPr>
              <a:t>شفاف (ذرات کمتر از طول موج نور) </a:t>
            </a:r>
            <a:endParaRPr lang="en-US" sz="2800" smtClean="0">
              <a:cs typeface="Zar" panose="00000400000000000000" pitchFamily="2" charset="-78"/>
            </a:endParaRPr>
          </a:p>
          <a:p>
            <a:pPr algn="r" rtl="1" eaLnBrk="1" hangingPunct="1"/>
            <a:endParaRPr lang="fa-IR" sz="2800" smtClean="0">
              <a:cs typeface="Zar" panose="00000400000000000000" pitchFamily="2" charset="-78"/>
            </a:endParaRPr>
          </a:p>
          <a:p>
            <a:pPr algn="r" rtl="1" eaLnBrk="1" hangingPunct="1">
              <a:lnSpc>
                <a:spcPct val="150000"/>
              </a:lnSpc>
              <a:spcBef>
                <a:spcPct val="0"/>
              </a:spcBef>
              <a:buFont typeface="Wingdings" panose="05000000000000000000" pitchFamily="2" charset="2"/>
              <a:buChar char="ü"/>
            </a:pPr>
            <a:endParaRPr lang="en-US" smtClean="0"/>
          </a:p>
        </p:txBody>
      </p:sp>
      <p:pic>
        <p:nvPicPr>
          <p:cNvPr id="32772" name="Picture 4" descr="066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221163"/>
            <a:ext cx="54133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I:\Bridge8\Access Nano Modules\Cosmetics images\Is this enough sunscreen flickr Graham and She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00213"/>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fa-IR" smtClean="0">
                <a:cs typeface="B Nazanin" panose="00000400000000000000" pitchFamily="2" charset="-78"/>
              </a:rPr>
              <a:t>سطوحی</a:t>
            </a:r>
            <a:r>
              <a:rPr lang="ar-SA" smtClean="0">
                <a:cs typeface="B Nazanin" panose="00000400000000000000" pitchFamily="2" charset="-78"/>
              </a:rPr>
              <a:t> كه خود به خود تميز مي‌شوند</a:t>
            </a:r>
            <a:r>
              <a:rPr lang="en-US" smtClean="0"/>
              <a:t/>
            </a:r>
            <a:br>
              <a:rPr lang="en-US" smtClean="0"/>
            </a:br>
            <a:endParaRPr lang="en-US" smtClean="0"/>
          </a:p>
        </p:txBody>
      </p:sp>
      <p:sp>
        <p:nvSpPr>
          <p:cNvPr id="33795" name="Content Placeholder 2"/>
          <p:cNvSpPr>
            <a:spLocks noGrp="1"/>
          </p:cNvSpPr>
          <p:nvPr>
            <p:ph idx="1"/>
          </p:nvPr>
        </p:nvSpPr>
        <p:spPr/>
        <p:txBody>
          <a:bodyPr/>
          <a:lstStyle/>
          <a:p>
            <a:endParaRPr lang="fa-IR" smtClean="0"/>
          </a:p>
        </p:txBody>
      </p:sp>
      <p:sp>
        <p:nvSpPr>
          <p:cNvPr id="33796" name="Rectangle 3"/>
          <p:cNvSpPr>
            <a:spLocks noChangeArrowheads="1"/>
          </p:cNvSpPr>
          <p:nvPr/>
        </p:nvSpPr>
        <p:spPr bwMode="auto">
          <a:xfrm>
            <a:off x="3044825" y="3244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pic>
        <p:nvPicPr>
          <p:cNvPr id="33797" name="Picture 5" descr="http://www.nanotec.com.au/Images1/IMG_0002smal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5125" y="1676400"/>
            <a:ext cx="28876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http://www.nanotec.com.au/images/_0001_0001.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759450" y="1531938"/>
            <a:ext cx="274955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http://www.nanotec.com.au/images/IMG_0005small.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052638" y="2454275"/>
            <a:ext cx="35433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114800"/>
            <a:ext cx="3497263"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71500" y="285750"/>
            <a:ext cx="8072438" cy="684213"/>
          </a:xfrm>
        </p:spPr>
        <p:txBody>
          <a:bodyPr rtlCol="1">
            <a:normAutofit fontScale="90000"/>
          </a:bodyPr>
          <a:lstStyle/>
          <a:p>
            <a:pPr eaLnBrk="1" fontAlgn="auto" hangingPunct="1">
              <a:spcAft>
                <a:spcPts val="0"/>
              </a:spcAft>
              <a:defRPr/>
            </a:pPr>
            <a:r>
              <a:rPr lang="fa-IR" b="1" dirty="0" smtClean="0">
                <a:cs typeface="2  Farnaz" pitchFamily="2" charset="-78"/>
              </a:rPr>
              <a:t>سطوح فوق‌آبگريز در طبيعت</a:t>
            </a:r>
            <a:endParaRPr lang="fa-IR" dirty="0" smtClean="0">
              <a:cs typeface="2  Farnaz" pitchFamily="2" charset="-78"/>
            </a:endParaRPr>
          </a:p>
        </p:txBody>
      </p:sp>
      <p:pic>
        <p:nvPicPr>
          <p:cNvPr id="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63" y="1408113"/>
            <a:ext cx="7046912" cy="5187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1450975"/>
            <a:ext cx="8480425" cy="26447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10E0AD9C-5096-4073-9E20-B669ACB01468}" type="slidenum">
              <a:rPr lang="en-US">
                <a:solidFill>
                  <a:srgbClr val="898989"/>
                </a:solidFill>
                <a:latin typeface="Calibri" panose="020F0502020204030204" pitchFamily="34" charset="0"/>
              </a:rPr>
              <a:pPr eaLnBrk="1" hangingPunct="1"/>
              <a:t>26</a:t>
            </a:fld>
            <a:endParaRPr lang="en-US">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1+ppt_h/2"/>
                                          </p:val>
                                        </p:tav>
                                      </p:tavLst>
                                    </p:anim>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428625" y="1714500"/>
            <a:ext cx="3071813" cy="4429125"/>
          </a:xfrm>
          <a:prstGeom prst="rect">
            <a:avLst/>
          </a:prstGeom>
          <a:noFill/>
          <a:ln w="38100" cap="sq">
            <a:solidFill>
              <a:srgbClr val="000000"/>
            </a:solidFill>
            <a:miter lim="800000"/>
            <a:headEnd/>
            <a:tailEnd/>
          </a:ln>
          <a:effectLst>
            <a:outerShdw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4071938" y="1285875"/>
            <a:ext cx="3929062" cy="2500313"/>
          </a:xfrm>
          <a:prstGeom prst="rect">
            <a:avLst/>
          </a:prstGeom>
          <a:noFill/>
          <a:ln w="38100" cap="sq">
            <a:solidFill>
              <a:srgbClr val="000000"/>
            </a:solidFill>
            <a:miter lim="800000"/>
            <a:headEnd/>
            <a:tailEnd/>
          </a:ln>
          <a:effectLst>
            <a:outerShdw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4714875" y="4000500"/>
            <a:ext cx="2643188" cy="2357438"/>
          </a:xfrm>
          <a:prstGeom prst="rect">
            <a:avLst/>
          </a:prstGeom>
          <a:noFill/>
          <a:ln w="38100" cap="sq">
            <a:solidFill>
              <a:srgbClr val="000000"/>
            </a:solidFill>
            <a:miter lim="800000"/>
            <a:headEnd/>
            <a:tailEnd/>
          </a:ln>
          <a:effectLst>
            <a:outerShdw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35845" name="Rectangle 6"/>
          <p:cNvSpPr>
            <a:spLocks noChangeArrowheads="1"/>
          </p:cNvSpPr>
          <p:nvPr/>
        </p:nvSpPr>
        <p:spPr bwMode="auto">
          <a:xfrm>
            <a:off x="2071688" y="214313"/>
            <a:ext cx="436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r>
              <a:rPr lang="fa-IR" sz="3200" b="1">
                <a:solidFill>
                  <a:schemeClr val="bg1"/>
                </a:solidFill>
                <a:cs typeface="2  Farnaz" panose="00000400000000000000" pitchFamily="2" charset="-78"/>
              </a:rPr>
              <a:t>سطوح فوق‌آبگريز در طبيعت</a:t>
            </a:r>
            <a:endParaRPr lang="fa-IR" sz="3200">
              <a:solidFill>
                <a:schemeClr val="bg1"/>
              </a:solidFill>
              <a:cs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A78AD5E2-4387-4A94-B9E8-27F6F5BAD726}" type="slidenum">
              <a:rPr lang="en-US">
                <a:solidFill>
                  <a:srgbClr val="898989"/>
                </a:solidFill>
                <a:latin typeface="Calibri" panose="020F0502020204030204" pitchFamily="34" charset="0"/>
              </a:rPr>
              <a:pPr eaLnBrk="1" hangingPunct="1"/>
              <a:t>27</a:t>
            </a:fld>
            <a:endParaRPr lang="en-US">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4724400" y="142875"/>
            <a:ext cx="3919538" cy="2941638"/>
          </a:xfrm>
          <a:prstGeom prst="rect">
            <a:avLst/>
          </a:prstGeom>
          <a:noFill/>
          <a:ln w="38100" cap="sq">
            <a:solidFill>
              <a:srgbClr val="000000"/>
            </a:solidFill>
            <a:miter lim="800000"/>
            <a:headEnd/>
            <a:tailEnd/>
          </a:ln>
          <a:effectLst>
            <a:outerShdw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lum contrast="10000"/>
            <a:extLst>
              <a:ext uri="{28A0092B-C50C-407E-A947-70E740481C1C}">
                <a14:useLocalDpi xmlns:a14="http://schemas.microsoft.com/office/drawing/2010/main" val="0"/>
              </a:ext>
            </a:extLst>
          </a:blip>
          <a:srcRect/>
          <a:stretch>
            <a:fillRect/>
          </a:stretch>
        </p:blipFill>
        <p:spPr bwMode="auto">
          <a:xfrm>
            <a:off x="571500" y="142875"/>
            <a:ext cx="3857625" cy="2941638"/>
          </a:xfrm>
          <a:prstGeom prst="rect">
            <a:avLst/>
          </a:prstGeom>
          <a:noFill/>
          <a:ln w="38100" cap="sq">
            <a:solidFill>
              <a:srgbClr val="000000"/>
            </a:solidFill>
            <a:miter lim="800000"/>
            <a:headEnd/>
            <a:tailEnd/>
          </a:ln>
          <a:effectLst>
            <a:outerShdw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2667000" y="3429000"/>
            <a:ext cx="4000500" cy="2786063"/>
          </a:xfrm>
          <a:prstGeom prst="rect">
            <a:avLst/>
          </a:prstGeom>
          <a:noFill/>
          <a:ln w="127000" cap="sq">
            <a:solidFill>
              <a:srgbClr val="000000"/>
            </a:solidFill>
            <a:miter lim="800000"/>
            <a:headEnd/>
            <a:tailEnd/>
          </a:ln>
          <a:effectLst>
            <a:outerShdw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64517" name="Slide Number Placeholder 4"/>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E5C0F130-7CFC-4B13-8332-D9B23906FB69}" type="slidenum">
              <a:rPr lang="en-US">
                <a:solidFill>
                  <a:srgbClr val="898989"/>
                </a:solidFill>
                <a:latin typeface="Calibri" panose="020F0502020204030204" pitchFamily="34" charset="0"/>
              </a:rPr>
              <a:pPr eaLnBrk="1" hangingPunct="1"/>
              <a:t>28</a:t>
            </a:fld>
            <a:endParaRPr lang="en-US">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71625"/>
            <a:ext cx="6858000" cy="4214813"/>
          </a:xfrm>
          <a:prstGeom prst="rect">
            <a:avLst/>
          </a:prstGeom>
          <a:solidFill>
            <a:srgbClr val="000000"/>
          </a:solidFill>
          <a:ln w="444500" cap="sq">
            <a:solidFill>
              <a:srgbClr val="000000"/>
            </a:solidFill>
            <a:miter lim="800000"/>
            <a:headEnd/>
            <a:tailEnd/>
          </a:ln>
          <a:effectLst>
            <a:outerShdw dist="190500" dir="2700000" sy="89999" algn="bl" rotWithShape="0">
              <a:srgbClr val="000000">
                <a:alpha val="39999"/>
              </a:srgbClr>
            </a:outerShdw>
          </a:effectLst>
        </p:spPr>
      </p:pic>
      <p:sp>
        <p:nvSpPr>
          <p:cNvPr id="3" name="Rectangle 2"/>
          <p:cNvSpPr>
            <a:spLocks noChangeArrowheads="1"/>
          </p:cNvSpPr>
          <p:nvPr/>
        </p:nvSpPr>
        <p:spPr bwMode="auto">
          <a:xfrm>
            <a:off x="428625" y="214313"/>
            <a:ext cx="7572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just" eaLnBrk="1" hangingPunct="1"/>
            <a:r>
              <a:rPr lang="fa-IR" sz="3200" b="1">
                <a:solidFill>
                  <a:schemeClr val="bg1"/>
                </a:solidFill>
                <a:cs typeface="2  Farnaz" panose="00000400000000000000" pitchFamily="2" charset="-78"/>
              </a:rPr>
              <a:t>ارتباط بين ناهمواری سطح و خود تميزشوندگي</a:t>
            </a:r>
            <a:endParaRPr lang="fa-IR" sz="3200">
              <a:solidFill>
                <a:schemeClr val="bg1"/>
              </a:solidFill>
              <a:cs typeface="2  Farnaz" panose="00000400000000000000" pitchFamily="2" charset="-78"/>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6630A293-D3D0-4C38-9E4C-12B867DC1468}" type="slidenum">
              <a:rPr lang="en-US">
                <a:solidFill>
                  <a:srgbClr val="898989"/>
                </a:solidFill>
                <a:latin typeface="Calibri" panose="020F0502020204030204" pitchFamily="34" charset="0"/>
              </a:rPr>
              <a:pPr eaLnBrk="1" hangingPunct="1"/>
              <a:t>29</a:t>
            </a:fld>
            <a:endParaRPr lang="en-US">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3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450" decel="100000" fill="hold"/>
                                        <p:tgtEl>
                                          <p:spTgt spid="2"/>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4495800" y="2057400"/>
            <a:ext cx="4202113" cy="1371600"/>
          </a:xfrm>
        </p:spPr>
        <p:txBody>
          <a:bodyPr/>
          <a:lstStyle/>
          <a:p>
            <a:r>
              <a:rPr lang="fa-IR" sz="5000" smtClean="0">
                <a:solidFill>
                  <a:srgbClr val="0033CC"/>
                </a:solidFill>
                <a:cs typeface="B Titr" panose="00000700000000000000" pitchFamily="2" charset="-78"/>
              </a:rPr>
              <a:t>سال 1394  =</a:t>
            </a:r>
            <a:endParaRPr lang="en-US" sz="5000" smtClean="0">
              <a:solidFill>
                <a:srgbClr val="0033CC"/>
              </a:solidFill>
              <a:cs typeface="B Titr" panose="00000700000000000000" pitchFamily="2" charset="-78"/>
            </a:endParaRPr>
          </a:p>
        </p:txBody>
      </p:sp>
      <p:sp>
        <p:nvSpPr>
          <p:cNvPr id="177156" name="Text Box 4"/>
          <p:cNvSpPr txBox="1">
            <a:spLocks noChangeArrowheads="1"/>
          </p:cNvSpPr>
          <p:nvPr/>
        </p:nvSpPr>
        <p:spPr bwMode="auto">
          <a:xfrm>
            <a:off x="1371600" y="4205288"/>
            <a:ext cx="6324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r>
              <a:rPr lang="fa-IR" sz="4800" b="1">
                <a:solidFill>
                  <a:srgbClr val="006600"/>
                </a:solidFill>
                <a:cs typeface="B Titr" panose="00000700000000000000" pitchFamily="2" charset="-78"/>
              </a:rPr>
              <a:t>توسعه همه جانبه فناوري نانو</a:t>
            </a:r>
            <a:endParaRPr lang="en-US" sz="4800">
              <a:solidFill>
                <a:srgbClr val="006600"/>
              </a:solidFill>
              <a:cs typeface="B Titr" panose="00000700000000000000" pitchFamily="2" charset="-78"/>
            </a:endParaRPr>
          </a:p>
        </p:txBody>
      </p:sp>
      <p:sp>
        <p:nvSpPr>
          <p:cNvPr id="2" name="Rectangle 2"/>
          <p:cNvSpPr>
            <a:spLocks noChangeArrowheads="1"/>
          </p:cNvSpPr>
          <p:nvPr/>
        </p:nvSpPr>
        <p:spPr bwMode="auto">
          <a:xfrm>
            <a:off x="609600" y="1981200"/>
            <a:ext cx="464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a:r>
              <a:rPr lang="fa-IR" sz="5000">
                <a:solidFill>
                  <a:srgbClr val="0033CC"/>
                </a:solidFill>
                <a:cs typeface="B Titr" panose="00000700000000000000" pitchFamily="2" charset="-78"/>
              </a:rPr>
              <a:t>رتبه پانزدهم دنيا</a:t>
            </a:r>
            <a:endParaRPr lang="en-US" sz="5000">
              <a:solidFill>
                <a:srgbClr val="0033CC"/>
              </a:solidFill>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strips(downLeft)">
                                      <p:cBhvr>
                                        <p:cTn id="7" dur="5000"/>
                                        <p:tgtEl>
                                          <p:spTgt spid="178178"/>
                                        </p:tgtEl>
                                      </p:cBhvr>
                                    </p:animEffect>
                                  </p:childTnLst>
                                </p:cTn>
                              </p:par>
                            </p:childTnLst>
                          </p:cTn>
                        </p:par>
                        <p:par>
                          <p:cTn id="8" fill="hold" nodeType="afterGroup">
                            <p:stCondLst>
                              <p:cond delay="5000"/>
                            </p:stCondLst>
                            <p:childTnLst>
                              <p:par>
                                <p:cTn id="9" presetID="19"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0" fill="hold"/>
                                        <p:tgtEl>
                                          <p:spTgt spid="2"/>
                                        </p:tgtEl>
                                        <p:attrNameLst>
                                          <p:attrName>ppt_w</p:attrName>
                                        </p:attrNameLst>
                                      </p:cBhvr>
                                      <p:tavLst>
                                        <p:tav tm="0" fmla="#ppt_w*sin(2.5*pi*$)">
                                          <p:val>
                                            <p:fltVal val="0"/>
                                          </p:val>
                                        </p:tav>
                                        <p:tav tm="100000">
                                          <p:val>
                                            <p:fltVal val="1"/>
                                          </p:val>
                                        </p:tav>
                                      </p:tavLst>
                                    </p:anim>
                                    <p:anim calcmode="lin" valueType="num">
                                      <p:cBhvr>
                                        <p:cTn id="12" dur="5000" fill="hold"/>
                                        <p:tgtEl>
                                          <p:spTgt spid="2"/>
                                        </p:tgtEl>
                                        <p:attrNameLst>
                                          <p:attrName>ppt_h</p:attrName>
                                        </p:attrNameLst>
                                      </p:cBhvr>
                                      <p:tavLst>
                                        <p:tav tm="0">
                                          <p:val>
                                            <p:strVal val="#ppt_h"/>
                                          </p:val>
                                        </p:tav>
                                        <p:tav tm="100000">
                                          <p:val>
                                            <p:strVal val="#ppt_h"/>
                                          </p:val>
                                        </p:tav>
                                      </p:tavLst>
                                    </p:anim>
                                  </p:childTnLst>
                                </p:cTn>
                              </p:par>
                              <p:par>
                                <p:cTn id="13" presetID="15" presetClass="entr" presetSubtype="0" fill="hold" grpId="0" nodeType="withEffect">
                                  <p:stCondLst>
                                    <p:cond delay="7000"/>
                                  </p:stCondLst>
                                  <p:childTnLst>
                                    <p:set>
                                      <p:cBhvr>
                                        <p:cTn id="14" dur="1" fill="hold">
                                          <p:stCondLst>
                                            <p:cond delay="0"/>
                                          </p:stCondLst>
                                        </p:cTn>
                                        <p:tgtEl>
                                          <p:spTgt spid="177156"/>
                                        </p:tgtEl>
                                        <p:attrNameLst>
                                          <p:attrName>style.visibility</p:attrName>
                                        </p:attrNameLst>
                                      </p:cBhvr>
                                      <p:to>
                                        <p:strVal val="visible"/>
                                      </p:to>
                                    </p:set>
                                    <p:anim calcmode="lin" valueType="num">
                                      <p:cBhvr>
                                        <p:cTn id="15" dur="5000" fill="hold"/>
                                        <p:tgtEl>
                                          <p:spTgt spid="177156"/>
                                        </p:tgtEl>
                                        <p:attrNameLst>
                                          <p:attrName>ppt_w</p:attrName>
                                        </p:attrNameLst>
                                      </p:cBhvr>
                                      <p:tavLst>
                                        <p:tav tm="0">
                                          <p:val>
                                            <p:fltVal val="0"/>
                                          </p:val>
                                        </p:tav>
                                        <p:tav tm="100000">
                                          <p:val>
                                            <p:strVal val="#ppt_w"/>
                                          </p:val>
                                        </p:tav>
                                      </p:tavLst>
                                    </p:anim>
                                    <p:anim calcmode="lin" valueType="num">
                                      <p:cBhvr>
                                        <p:cTn id="16" dur="5000" fill="hold"/>
                                        <p:tgtEl>
                                          <p:spTgt spid="177156"/>
                                        </p:tgtEl>
                                        <p:attrNameLst>
                                          <p:attrName>ppt_h</p:attrName>
                                        </p:attrNameLst>
                                      </p:cBhvr>
                                      <p:tavLst>
                                        <p:tav tm="0">
                                          <p:val>
                                            <p:fltVal val="0"/>
                                          </p:val>
                                        </p:tav>
                                        <p:tav tm="100000">
                                          <p:val>
                                            <p:strVal val="#ppt_h"/>
                                          </p:val>
                                        </p:tav>
                                      </p:tavLst>
                                    </p:anim>
                                    <p:anim calcmode="lin" valueType="num">
                                      <p:cBhvr>
                                        <p:cTn id="17" dur="5000" fill="hold"/>
                                        <p:tgtEl>
                                          <p:spTgt spid="177156"/>
                                        </p:tgtEl>
                                        <p:attrNameLst>
                                          <p:attrName>ppt_x</p:attrName>
                                        </p:attrNameLst>
                                      </p:cBhvr>
                                      <p:tavLst>
                                        <p:tav tm="0" fmla="#ppt_x+(cos(-2*pi*(1-$))*-#ppt_x-sin(-2*pi*(1-$))*(1-#ppt_y))*(1-$)">
                                          <p:val>
                                            <p:fltVal val="0"/>
                                          </p:val>
                                        </p:tav>
                                        <p:tav tm="100000">
                                          <p:val>
                                            <p:fltVal val="1"/>
                                          </p:val>
                                        </p:tav>
                                      </p:tavLst>
                                    </p:anim>
                                    <p:anim calcmode="lin" valueType="num">
                                      <p:cBhvr>
                                        <p:cTn id="18" dur="5000" fill="hold"/>
                                        <p:tgtEl>
                                          <p:spTgt spid="1771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7156"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04800"/>
            <a:ext cx="8229600" cy="1143000"/>
          </a:xfrm>
        </p:spPr>
        <p:txBody>
          <a:bodyPr/>
          <a:lstStyle/>
          <a:p>
            <a:r>
              <a:rPr lang="fa-IR" smtClean="0">
                <a:cs typeface="B Nazanin" panose="00000400000000000000" pitchFamily="2" charset="-78"/>
              </a:rPr>
              <a:t>ساختمان نانويي </a:t>
            </a:r>
          </a:p>
        </p:txBody>
      </p:sp>
      <p:sp>
        <p:nvSpPr>
          <p:cNvPr id="33795" name="Content Placeholder 2"/>
          <p:cNvSpPr>
            <a:spLocks noGrp="1"/>
          </p:cNvSpPr>
          <p:nvPr>
            <p:ph idx="1"/>
          </p:nvPr>
        </p:nvSpPr>
        <p:spPr/>
        <p:txBody>
          <a:bodyPr/>
          <a:lstStyle/>
          <a:p>
            <a:pPr algn="r" rtl="1">
              <a:buFont typeface="Arial" panose="020B0604020202020204" pitchFamily="34" charset="0"/>
              <a:buNone/>
            </a:pPr>
            <a:r>
              <a:rPr lang="fa-IR" b="1" smtClean="0">
                <a:cs typeface="B Nazanin" panose="00000400000000000000" pitchFamily="2" charset="-78"/>
              </a:rPr>
              <a:t>نانو تكنولوژي در سيمان</a:t>
            </a:r>
          </a:p>
          <a:p>
            <a:pPr algn="r" rtl="1">
              <a:buFont typeface="Arial" panose="020B0604020202020204" pitchFamily="34" charset="0"/>
              <a:buNone/>
            </a:pPr>
            <a:r>
              <a:rPr lang="fa-IR" b="1" smtClean="0">
                <a:cs typeface="B Nazanin" panose="00000400000000000000" pitchFamily="2" charset="-78"/>
              </a:rPr>
              <a:t>كاربرد مواد نانو در صنعت بتن</a:t>
            </a:r>
          </a:p>
          <a:p>
            <a:pPr algn="r" rtl="1">
              <a:buFont typeface="Arial" panose="020B0604020202020204" pitchFamily="34" charset="0"/>
              <a:buNone/>
            </a:pPr>
            <a:r>
              <a:rPr lang="fa-IR" b="1" smtClean="0">
                <a:cs typeface="B Nazanin" panose="00000400000000000000" pitchFamily="2" charset="-78"/>
              </a:rPr>
              <a:t>شيشه هاي خود به خود تميز شونده </a:t>
            </a:r>
          </a:p>
          <a:p>
            <a:pPr algn="r" rtl="1">
              <a:buFont typeface="Arial" panose="020B0604020202020204" pitchFamily="34" charset="0"/>
              <a:buNone/>
            </a:pPr>
            <a:r>
              <a:rPr lang="fa-IR" b="1" smtClean="0">
                <a:cs typeface="B Nazanin" panose="00000400000000000000" pitchFamily="2" charset="-78"/>
              </a:rPr>
              <a:t>تصفيه هوا </a:t>
            </a:r>
          </a:p>
          <a:p>
            <a:pPr algn="r" rtl="1">
              <a:buFont typeface="Arial" panose="020B0604020202020204" pitchFamily="34" charset="0"/>
              <a:buNone/>
            </a:pPr>
            <a:r>
              <a:rPr lang="fa-IR" b="1" smtClean="0">
                <a:cs typeface="B Nazanin" panose="00000400000000000000" pitchFamily="2" charset="-78"/>
              </a:rPr>
              <a:t>انتشار نور </a:t>
            </a:r>
          </a:p>
          <a:p>
            <a:pPr algn="r" rtl="1">
              <a:buFont typeface="Arial" panose="020B0604020202020204" pitchFamily="34" charset="0"/>
              <a:buNone/>
            </a:pPr>
            <a:r>
              <a:rPr lang="fa-IR" b="1" smtClean="0">
                <a:cs typeface="B Nazanin" panose="00000400000000000000" pitchFamily="2" charset="-78"/>
              </a:rPr>
              <a:t>روکار ها</a:t>
            </a:r>
          </a:p>
          <a:p>
            <a:pPr algn="r" rtl="1">
              <a:buFont typeface="Arial" panose="020B0604020202020204" pitchFamily="34" charset="0"/>
              <a:buNone/>
            </a:pPr>
            <a:r>
              <a:rPr lang="fa-IR" b="1" smtClean="0">
                <a:cs typeface="B Nazanin" panose="00000400000000000000" pitchFamily="2" charset="-78"/>
              </a:rPr>
              <a:t>سيستم هاي انتقال حرارت</a:t>
            </a:r>
          </a:p>
          <a:p>
            <a:pPr algn="r" rtl="1">
              <a:buFont typeface="Arial" panose="020B0604020202020204" pitchFamily="34" charset="0"/>
              <a:buNone/>
            </a:pPr>
            <a:r>
              <a:rPr lang="fa-IR" b="1" smtClean="0">
                <a:cs typeface="B Nazanin" panose="00000400000000000000" pitchFamily="2" charset="-78"/>
              </a:rPr>
              <a:t>آسفالت </a:t>
            </a:r>
            <a:endParaRPr lang="fa-IR" smtClean="0">
              <a:cs typeface="B Nazanin" panose="00000400000000000000" pitchFamily="2" charset="-78"/>
            </a:endParaRPr>
          </a:p>
        </p:txBody>
      </p:sp>
      <p:pic>
        <p:nvPicPr>
          <p:cNvPr id="33796" name="Picture 2" descr="http://t3.gstatic.com/images?q=tbn:igV3gPpzqeCvFM:http://img.tebyan.net/big/1388/03/86901232152125234187217230016925100188188.jpg">
            <a:hlinkClick r:id="rId2"/>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762000" y="1600200"/>
            <a:ext cx="259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http://t3.gstatic.com/images?q=tbn:jv6jX4kRFlGz4M:http://www.jamejamonline.ir/Media/images/1386/12/24/100933172485.jpg">
            <a:hlinkClick r:id="rId4"/>
          </p:cNvPr>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762000" y="4286250"/>
            <a:ext cx="2819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http://t3.gstatic.com/images?q=tbn:aGdDn1RHBdd7aM:http://i8.tinypic.com/4lpe8ok.jpg">
            <a:hlinkClick r:id="rId6"/>
          </p:cNvPr>
          <p:cNvPicPr>
            <a:picLocks noChangeAspect="1" noChangeArrowheads="1"/>
          </p:cNvPicPr>
          <p:nvPr/>
        </p:nvPicPr>
        <p:blipFill>
          <a:blip r:embed="rId7">
            <a:lum contrast="40000"/>
            <a:extLst>
              <a:ext uri="{28A0092B-C50C-407E-A947-70E740481C1C}">
                <a14:useLocalDpi xmlns:a14="http://schemas.microsoft.com/office/drawing/2010/main" val="0"/>
              </a:ext>
            </a:extLst>
          </a:blip>
          <a:srcRect/>
          <a:stretch>
            <a:fillRect/>
          </a:stretch>
        </p:blipFill>
        <p:spPr bwMode="auto">
          <a:xfrm>
            <a:off x="5334000" y="2057400"/>
            <a:ext cx="3200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1" descr="تصوير اصلي را ببينيد">
            <a:hlinkClick r:id="rId8"/>
          </p:cNvPr>
          <p:cNvPicPr>
            <a:picLocks noChangeAspect="1" noChangeArrowheads="1"/>
          </p:cNvPicPr>
          <p:nvPr/>
        </p:nvPicPr>
        <p:blipFill>
          <a:blip r:embed="rId9">
            <a:lum contrast="40000"/>
            <a:extLst>
              <a:ext uri="{28A0092B-C50C-407E-A947-70E740481C1C}">
                <a14:useLocalDpi xmlns:a14="http://schemas.microsoft.com/office/drawing/2010/main" val="0"/>
              </a:ext>
            </a:extLst>
          </a:blip>
          <a:srcRect/>
          <a:stretch>
            <a:fillRect/>
          </a:stretch>
        </p:blipFill>
        <p:spPr bwMode="auto">
          <a:xfrm>
            <a:off x="1295400" y="1905000"/>
            <a:ext cx="3429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3652FC94-514E-4F54-8D1E-E4F41D8CECD9}" type="slidenum">
              <a:rPr lang="en-US">
                <a:solidFill>
                  <a:srgbClr val="898989"/>
                </a:solidFill>
                <a:latin typeface="Calibri" panose="020F0502020204030204" pitchFamily="34" charset="0"/>
              </a:rPr>
              <a:pPr eaLnBrk="1" hangingPunct="1"/>
              <a:t>30</a:t>
            </a:fld>
            <a:endParaRPr 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4" fill="hold" nodeType="clickEffect">
                                  <p:stCondLst>
                                    <p:cond delay="0"/>
                                  </p:stCondLst>
                                  <p:childTnLst>
                                    <p:animEffect transition="out" filter="wheel(4)">
                                      <p:cBhvr>
                                        <p:cTn id="6" dur="2000"/>
                                        <p:tgtEl>
                                          <p:spTgt spid="33803"/>
                                        </p:tgtEl>
                                      </p:cBhvr>
                                    </p:animEffect>
                                    <p:set>
                                      <p:cBhvr>
                                        <p:cTn id="7" dur="1" fill="hold">
                                          <p:stCondLst>
                                            <p:cond delay="1999"/>
                                          </p:stCondLst>
                                        </p:cTn>
                                        <p:tgtEl>
                                          <p:spTgt spid="33803"/>
                                        </p:tgtEl>
                                        <p:attrNameLst>
                                          <p:attrName>style.visibility</p:attrName>
                                        </p:attrNameLst>
                                      </p:cBhvr>
                                      <p:to>
                                        <p:strVal val="hidden"/>
                                      </p:to>
                                    </p:set>
                                  </p:childTnLst>
                                </p:cTn>
                              </p:par>
                              <p:par>
                                <p:cTn id="8" presetID="21" presetClass="exit" presetSubtype="4" fill="hold" nodeType="withEffect">
                                  <p:stCondLst>
                                    <p:cond delay="0"/>
                                  </p:stCondLst>
                                  <p:childTnLst>
                                    <p:animEffect transition="out" filter="wheel(4)">
                                      <p:cBhvr>
                                        <p:cTn id="9" dur="2000"/>
                                        <p:tgtEl>
                                          <p:spTgt spid="33801"/>
                                        </p:tgtEl>
                                      </p:cBhvr>
                                    </p:animEffect>
                                    <p:set>
                                      <p:cBhvr>
                                        <p:cTn id="10" dur="1" fill="hold">
                                          <p:stCondLst>
                                            <p:cond delay="1999"/>
                                          </p:stCondLst>
                                        </p:cTn>
                                        <p:tgtEl>
                                          <p:spTgt spid="3380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15" dur="500"/>
                                        <p:tgtEl>
                                          <p:spTgt spid="33795">
                                            <p:txEl>
                                              <p:pRg st="0" end="0"/>
                                            </p:txEl>
                                          </p:spTgt>
                                        </p:tgtEl>
                                      </p:cBhvr>
                                    </p:animEffect>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9" dur="500"/>
                                        <p:tgtEl>
                                          <p:spTgt spid="33795">
                                            <p:txEl>
                                              <p:pRg st="1" end="1"/>
                                            </p:txEl>
                                          </p:spTgt>
                                        </p:tgtEl>
                                      </p:cBhvr>
                                    </p:animEffect>
                                  </p:childTnLst>
                                </p:cTn>
                              </p:par>
                            </p:childTnLst>
                          </p:cTn>
                        </p:par>
                        <p:par>
                          <p:cTn id="20" fill="hold" nodeType="afterGroup">
                            <p:stCondLst>
                              <p:cond delay="1000"/>
                            </p:stCondLst>
                            <p:childTnLst>
                              <p:par>
                                <p:cTn id="21" presetID="3" presetClass="entr" presetSubtype="10" fill="hold" grpId="0" nodeType="after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23" dur="500"/>
                                        <p:tgtEl>
                                          <p:spTgt spid="33795">
                                            <p:txEl>
                                              <p:pRg st="2" end="2"/>
                                            </p:txEl>
                                          </p:spTgt>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27" dur="500"/>
                                        <p:tgtEl>
                                          <p:spTgt spid="33795">
                                            <p:txEl>
                                              <p:pRg st="3" end="3"/>
                                            </p:txEl>
                                          </p:spTgt>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31" dur="500"/>
                                        <p:tgtEl>
                                          <p:spTgt spid="33795">
                                            <p:txEl>
                                              <p:pRg st="4" end="4"/>
                                            </p:txEl>
                                          </p:spTgt>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33795">
                                            <p:txEl>
                                              <p:pRg st="5" end="5"/>
                                            </p:txEl>
                                          </p:spTgt>
                                        </p:tgtEl>
                                        <p:attrNameLst>
                                          <p:attrName>style.visibility</p:attrName>
                                        </p:attrNameLst>
                                      </p:cBhvr>
                                      <p:to>
                                        <p:strVal val="visible"/>
                                      </p:to>
                                    </p:set>
                                    <p:animEffect transition="in" filter="blinds(horizontal)">
                                      <p:cBhvr>
                                        <p:cTn id="35" dur="500"/>
                                        <p:tgtEl>
                                          <p:spTgt spid="33795">
                                            <p:txEl>
                                              <p:pRg st="5" end="5"/>
                                            </p:txEl>
                                          </p:spTgt>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33795">
                                            <p:txEl>
                                              <p:pRg st="6" end="6"/>
                                            </p:txEl>
                                          </p:spTgt>
                                        </p:tgtEl>
                                        <p:attrNameLst>
                                          <p:attrName>style.visibility</p:attrName>
                                        </p:attrNameLst>
                                      </p:cBhvr>
                                      <p:to>
                                        <p:strVal val="visible"/>
                                      </p:to>
                                    </p:set>
                                    <p:animEffect transition="in" filter="blinds(horizontal)">
                                      <p:cBhvr>
                                        <p:cTn id="39" dur="500"/>
                                        <p:tgtEl>
                                          <p:spTgt spid="33795">
                                            <p:txEl>
                                              <p:pRg st="6" end="6"/>
                                            </p:txEl>
                                          </p:spTgt>
                                        </p:tgtEl>
                                      </p:cBhvr>
                                    </p:animEffect>
                                  </p:childTnLst>
                                </p:cTn>
                              </p:par>
                            </p:childTnLst>
                          </p:cTn>
                        </p:par>
                        <p:par>
                          <p:cTn id="40" fill="hold" nodeType="afterGroup">
                            <p:stCondLst>
                              <p:cond delay="3500"/>
                            </p:stCondLst>
                            <p:childTnLst>
                              <p:par>
                                <p:cTn id="41" presetID="3" presetClass="entr" presetSubtype="10" fill="hold" grpId="0" nodeType="afterEffect">
                                  <p:stCondLst>
                                    <p:cond delay="0"/>
                                  </p:stCondLst>
                                  <p:childTnLst>
                                    <p:set>
                                      <p:cBhvr>
                                        <p:cTn id="42" dur="1" fill="hold">
                                          <p:stCondLst>
                                            <p:cond delay="0"/>
                                          </p:stCondLst>
                                        </p:cTn>
                                        <p:tgtEl>
                                          <p:spTgt spid="33795">
                                            <p:txEl>
                                              <p:pRg st="7" end="7"/>
                                            </p:txEl>
                                          </p:spTgt>
                                        </p:tgtEl>
                                        <p:attrNameLst>
                                          <p:attrName>style.visibility</p:attrName>
                                        </p:attrNameLst>
                                      </p:cBhvr>
                                      <p:to>
                                        <p:strVal val="visible"/>
                                      </p:to>
                                    </p:set>
                                    <p:animEffect transition="in" filter="blinds(horizontal)">
                                      <p:cBhvr>
                                        <p:cTn id="43" dur="500"/>
                                        <p:tgtEl>
                                          <p:spTgt spid="33795">
                                            <p:txEl>
                                              <p:pRg st="7" end="7"/>
                                            </p:txEl>
                                          </p:spTgt>
                                        </p:tgtEl>
                                      </p:cBhvr>
                                    </p:animEffect>
                                  </p:childTnLst>
                                </p:cTn>
                              </p:par>
                            </p:childTnLst>
                          </p:cTn>
                        </p:par>
                        <p:par>
                          <p:cTn id="44" fill="hold" nodeType="afterGroup">
                            <p:stCondLst>
                              <p:cond delay="4000"/>
                            </p:stCondLst>
                            <p:childTnLst>
                              <p:par>
                                <p:cTn id="45" presetID="3" presetClass="entr" presetSubtype="10" fill="hold" nodeType="afterEffect">
                                  <p:stCondLst>
                                    <p:cond delay="0"/>
                                  </p:stCondLst>
                                  <p:childTnLst>
                                    <p:set>
                                      <p:cBhvr>
                                        <p:cTn id="46" dur="1" fill="hold">
                                          <p:stCondLst>
                                            <p:cond delay="0"/>
                                          </p:stCondLst>
                                        </p:cTn>
                                        <p:tgtEl>
                                          <p:spTgt spid="33796"/>
                                        </p:tgtEl>
                                        <p:attrNameLst>
                                          <p:attrName>style.visibility</p:attrName>
                                        </p:attrNameLst>
                                      </p:cBhvr>
                                      <p:to>
                                        <p:strVal val="visible"/>
                                      </p:to>
                                    </p:set>
                                    <p:animEffect transition="in" filter="blinds(horizontal)">
                                      <p:cBhvr>
                                        <p:cTn id="47" dur="500"/>
                                        <p:tgtEl>
                                          <p:spTgt spid="33796"/>
                                        </p:tgtEl>
                                      </p:cBhvr>
                                    </p:animEffect>
                                  </p:childTnLst>
                                </p:cTn>
                              </p:par>
                            </p:childTnLst>
                          </p:cTn>
                        </p:par>
                        <p:par>
                          <p:cTn id="48" fill="hold" nodeType="afterGroup">
                            <p:stCondLst>
                              <p:cond delay="4500"/>
                            </p:stCondLst>
                            <p:childTnLst>
                              <p:par>
                                <p:cTn id="49" presetID="3" presetClass="entr" presetSubtype="10" fill="hold" nodeType="afterEffect">
                                  <p:stCondLst>
                                    <p:cond delay="0"/>
                                  </p:stCondLst>
                                  <p:childTnLst>
                                    <p:set>
                                      <p:cBhvr>
                                        <p:cTn id="50" dur="1" fill="hold">
                                          <p:stCondLst>
                                            <p:cond delay="0"/>
                                          </p:stCondLst>
                                        </p:cTn>
                                        <p:tgtEl>
                                          <p:spTgt spid="33797"/>
                                        </p:tgtEl>
                                        <p:attrNameLst>
                                          <p:attrName>style.visibility</p:attrName>
                                        </p:attrNameLst>
                                      </p:cBhvr>
                                      <p:to>
                                        <p:strVal val="visible"/>
                                      </p:to>
                                    </p:set>
                                    <p:animEffect transition="in" filter="blinds(horizontal)">
                                      <p:cBhvr>
                                        <p:cTn id="51"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28625" y="357188"/>
            <a:ext cx="8501063" cy="1395412"/>
          </a:xfrm>
        </p:spPr>
        <p:txBody>
          <a:bodyPr/>
          <a:lstStyle/>
          <a:p>
            <a:r>
              <a:rPr lang="fa-IR" sz="2800" b="1" smtClean="0">
                <a:cs typeface="Zar" panose="00000400000000000000" pitchFamily="2" charset="-78"/>
              </a:rPr>
              <a:t>استفاده نانو در صنعت خودرو سازي، هواپيما سازي و کشتي سازي</a:t>
            </a:r>
            <a:r>
              <a:rPr lang="fa-IR" sz="2800" b="1" smtClean="0"/>
              <a:t> </a:t>
            </a:r>
            <a:br>
              <a:rPr lang="fa-IR" sz="2800" b="1" smtClean="0"/>
            </a:br>
            <a:endParaRPr lang="fa-IR" sz="3400" b="1" smtClean="0"/>
          </a:p>
        </p:txBody>
      </p:sp>
      <p:sp>
        <p:nvSpPr>
          <p:cNvPr id="39939" name="Content Placeholder 2"/>
          <p:cNvSpPr>
            <a:spLocks noGrp="1"/>
          </p:cNvSpPr>
          <p:nvPr>
            <p:ph idx="1"/>
          </p:nvPr>
        </p:nvSpPr>
        <p:spPr>
          <a:xfrm>
            <a:off x="457200" y="1828800"/>
            <a:ext cx="8229600" cy="4525963"/>
          </a:xfrm>
        </p:spPr>
        <p:txBody>
          <a:bodyPr/>
          <a:lstStyle/>
          <a:p>
            <a:pPr algn="r" rtl="1">
              <a:buFont typeface="Arial" panose="020B0604020202020204" pitchFamily="34" charset="0"/>
              <a:buNone/>
            </a:pPr>
            <a:r>
              <a:rPr lang="fa-IR" sz="2400" smtClean="0">
                <a:cs typeface="B Nazanin" panose="00000400000000000000" pitchFamily="2" charset="-78"/>
              </a:rPr>
              <a:t>1- شيشه هاي خود به خود تميز شونده </a:t>
            </a:r>
          </a:p>
          <a:p>
            <a:pPr algn="r" rtl="1">
              <a:buFont typeface="Arial" panose="020B0604020202020204" pitchFamily="34" charset="0"/>
              <a:buNone/>
            </a:pPr>
            <a:r>
              <a:rPr lang="fa-IR" sz="2400" smtClean="0">
                <a:cs typeface="B Nazanin" panose="00000400000000000000" pitchFamily="2" charset="-78"/>
              </a:rPr>
              <a:t>2- بدنه </a:t>
            </a:r>
          </a:p>
          <a:p>
            <a:pPr algn="r" rtl="1">
              <a:buFont typeface="Arial" panose="020B0604020202020204" pitchFamily="34" charset="0"/>
              <a:buNone/>
            </a:pPr>
            <a:r>
              <a:rPr lang="fa-IR" sz="2400" smtClean="0">
                <a:cs typeface="B Nazanin" panose="00000400000000000000" pitchFamily="2" charset="-78"/>
              </a:rPr>
              <a:t>3- فيلتر ها وروغن ها ي آب گريز </a:t>
            </a:r>
          </a:p>
          <a:p>
            <a:pPr algn="r" rtl="1">
              <a:buFont typeface="Arial" panose="020B0604020202020204" pitchFamily="34" charset="0"/>
              <a:buNone/>
            </a:pPr>
            <a:r>
              <a:rPr lang="fa-IR" sz="2400" smtClean="0">
                <a:cs typeface="B Nazanin" panose="00000400000000000000" pitchFamily="2" charset="-78"/>
              </a:rPr>
              <a:t>4- توربين ها </a:t>
            </a:r>
          </a:p>
          <a:p>
            <a:pPr algn="r" rtl="1">
              <a:buFont typeface="Arial" panose="020B0604020202020204" pitchFamily="34" charset="0"/>
              <a:buNone/>
            </a:pPr>
            <a:r>
              <a:rPr lang="fa-IR" sz="2400" smtClean="0">
                <a:cs typeface="B Nazanin" panose="00000400000000000000" pitchFamily="2" charset="-78"/>
              </a:rPr>
              <a:t>5- سوخت  </a:t>
            </a:r>
          </a:p>
        </p:txBody>
      </p:sp>
      <p:pic>
        <p:nvPicPr>
          <p:cNvPr id="39940" name="Picture 4" descr="EcoBoatPA1_468x3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19600"/>
            <a:ext cx="3429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large_corvette_fro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048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357688"/>
            <a:ext cx="41576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0E37222E-D2EF-43D1-A8EC-FF1C4CE9626C}" type="slidenum">
              <a:rPr lang="en-US">
                <a:solidFill>
                  <a:srgbClr val="898989"/>
                </a:solidFill>
                <a:latin typeface="Calibri" panose="020F0502020204030204" pitchFamily="34" charset="0"/>
              </a:rPr>
              <a:pPr eaLnBrk="1" hangingPunct="1"/>
              <a:t>31</a:t>
            </a:fld>
            <a:endParaRPr 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5341DAA9-0029-4DAB-90F0-C3A464A2A5E3}" type="slidenum">
              <a:rPr lang="fa-IR">
                <a:solidFill>
                  <a:srgbClr val="898989"/>
                </a:solidFill>
                <a:latin typeface="Calibri" panose="020F0502020204030204" pitchFamily="34" charset="0"/>
                <a:cs typeface="Arial" panose="020B0604020202020204" pitchFamily="34" charset="0"/>
              </a:rPr>
              <a:pPr eaLnBrk="1" hangingPunct="1"/>
              <a:t>32</a:t>
            </a:fld>
            <a:r>
              <a:rPr lang="fa-IR">
                <a:solidFill>
                  <a:srgbClr val="898989"/>
                </a:solidFill>
                <a:latin typeface="Calibri" panose="020F0502020204030204" pitchFamily="34" charset="0"/>
                <a:cs typeface="Arial" panose="020B0604020202020204" pitchFamily="34" charset="0"/>
              </a:rPr>
              <a:t> </a:t>
            </a:r>
            <a:endParaRPr lang="en-US">
              <a:solidFill>
                <a:srgbClr val="898989"/>
              </a:solidFill>
              <a:latin typeface="Calibri" panose="020F0502020204030204" pitchFamily="34" charset="0"/>
            </a:endParaRPr>
          </a:p>
        </p:txBody>
      </p:sp>
      <p:sp>
        <p:nvSpPr>
          <p:cNvPr id="40963" name="Text Box 4"/>
          <p:cNvSpPr txBox="1">
            <a:spLocks noChangeArrowheads="1"/>
          </p:cNvSpPr>
          <p:nvPr/>
        </p:nvSpPr>
        <p:spPr bwMode="auto">
          <a:xfrm>
            <a:off x="3167063" y="457200"/>
            <a:ext cx="5976937"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B Zar" panose="00000400000000000000" pitchFamily="2" charset="-78"/>
              </a:defRPr>
            </a:lvl1pPr>
            <a:lvl2pPr indent="26670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spcBef>
                <a:spcPct val="15000"/>
              </a:spcBef>
            </a:pPr>
            <a:r>
              <a:rPr lang="fa-IR">
                <a:solidFill>
                  <a:srgbClr val="CC3300"/>
                </a:solidFill>
                <a:cs typeface="B Nazanin" panose="00000400000000000000" pitchFamily="2" charset="-78"/>
              </a:rPr>
              <a:t>پارچه های ضد آب و ضد چروک</a:t>
            </a:r>
          </a:p>
          <a:p>
            <a:pPr lvl="1" algn="r" rtl="1" eaLnBrk="1" hangingPunct="1">
              <a:spcBef>
                <a:spcPct val="15000"/>
              </a:spcBef>
              <a:buFontTx/>
              <a:buChar char="•"/>
            </a:pPr>
            <a:r>
              <a:rPr lang="fa-IR">
                <a:solidFill>
                  <a:srgbClr val="000099"/>
                </a:solidFill>
                <a:cs typeface="B Nazanin" panose="00000400000000000000" pitchFamily="2" charset="-78"/>
              </a:rPr>
              <a:t>ضد آب و چروک شدن در عین حفظ لطافت (افزودن خاصیت به پارچه های کتانی)</a:t>
            </a:r>
          </a:p>
          <a:p>
            <a:pPr lvl="1" algn="r" rtl="1" eaLnBrk="1" hangingPunct="1">
              <a:spcBef>
                <a:spcPct val="15000"/>
              </a:spcBef>
              <a:buFontTx/>
              <a:buChar char="•"/>
            </a:pPr>
            <a:r>
              <a:rPr lang="fa-IR">
                <a:solidFill>
                  <a:srgbClr val="000099"/>
                </a:solidFill>
                <a:cs typeface="B Nazanin" panose="00000400000000000000" pitchFamily="2" charset="-78"/>
              </a:rPr>
              <a:t>بی نیازی از شستشوی لباسها </a:t>
            </a:r>
          </a:p>
          <a:p>
            <a:pPr lvl="1" algn="r" rtl="1" eaLnBrk="1" hangingPunct="1">
              <a:spcBef>
                <a:spcPct val="15000"/>
              </a:spcBef>
              <a:buFontTx/>
              <a:buChar char="•"/>
            </a:pPr>
            <a:r>
              <a:rPr lang="fa-IR">
                <a:solidFill>
                  <a:srgbClr val="000099"/>
                </a:solidFill>
                <a:cs typeface="B Nazanin" panose="00000400000000000000" pitchFamily="2" charset="-78"/>
              </a:rPr>
              <a:t>حذف بوی عرق لباس ورزشکاران (لباسهایی ضد آب با قابلیت عبور هوا و بخار آب)</a:t>
            </a:r>
          </a:p>
          <a:p>
            <a:pPr lvl="1" algn="r" rtl="1" eaLnBrk="1" hangingPunct="1">
              <a:spcBef>
                <a:spcPct val="15000"/>
              </a:spcBef>
              <a:buFontTx/>
              <a:buChar char="•"/>
            </a:pPr>
            <a:endParaRPr lang="fa-IR">
              <a:solidFill>
                <a:srgbClr val="000099"/>
              </a:solidFill>
              <a:cs typeface="B Nazanin" panose="00000400000000000000" pitchFamily="2" charset="-78"/>
            </a:endParaRPr>
          </a:p>
          <a:p>
            <a:pPr algn="r" rtl="1" eaLnBrk="1" hangingPunct="1">
              <a:lnSpc>
                <a:spcPct val="90000"/>
              </a:lnSpc>
              <a:spcBef>
                <a:spcPct val="20000"/>
              </a:spcBef>
              <a:buClr>
                <a:schemeClr val="accent2"/>
              </a:buClr>
              <a:buSzPct val="75000"/>
              <a:buFont typeface="Wingdings" panose="05000000000000000000" pitchFamily="2" charset="2"/>
              <a:buNone/>
            </a:pPr>
            <a:r>
              <a:rPr lang="fa-IR">
                <a:solidFill>
                  <a:srgbClr val="CC3300"/>
                </a:solidFill>
                <a:cs typeface="B Nazanin" panose="00000400000000000000" pitchFamily="2" charset="-78"/>
              </a:rPr>
              <a:t>پارچه های آنتی باکتریال</a:t>
            </a:r>
          </a:p>
          <a:p>
            <a:pPr lvl="1" algn="r" rtl="1" eaLnBrk="1" hangingPunct="1">
              <a:lnSpc>
                <a:spcPct val="90000"/>
              </a:lnSpc>
              <a:spcBef>
                <a:spcPct val="20000"/>
              </a:spcBef>
              <a:buClr>
                <a:schemeClr val="accent2"/>
              </a:buClr>
              <a:buSzPct val="75000"/>
              <a:buFont typeface="Wingdings" panose="05000000000000000000" pitchFamily="2" charset="2"/>
              <a:buNone/>
            </a:pPr>
            <a:r>
              <a:rPr lang="fa-IR">
                <a:solidFill>
                  <a:srgbClr val="000099"/>
                </a:solidFill>
                <a:cs typeface="B Nazanin" panose="00000400000000000000" pitchFamily="2" charset="-78"/>
              </a:rPr>
              <a:t>پارچه ضدعفوني كننده با استفاده از افزودن نانوذرات نقره در پارچه</a:t>
            </a:r>
          </a:p>
          <a:p>
            <a:pPr lvl="1" algn="r" rtl="1" eaLnBrk="1" hangingPunct="1">
              <a:lnSpc>
                <a:spcPct val="90000"/>
              </a:lnSpc>
              <a:spcBef>
                <a:spcPct val="20000"/>
              </a:spcBef>
              <a:buClr>
                <a:schemeClr val="accent2"/>
              </a:buClr>
              <a:buSzPct val="75000"/>
              <a:buFont typeface="Wingdings" panose="05000000000000000000" pitchFamily="2" charset="2"/>
              <a:buNone/>
            </a:pPr>
            <a:r>
              <a:rPr lang="fa-IR">
                <a:solidFill>
                  <a:srgbClr val="000099"/>
                </a:solidFill>
                <a:cs typeface="B Nazanin" panose="00000400000000000000" pitchFamily="2" charset="-78"/>
              </a:rPr>
              <a:t>کاربردهای پزشکی، نظامی</a:t>
            </a:r>
          </a:p>
          <a:p>
            <a:pPr lvl="1" algn="r" rtl="1" eaLnBrk="1" hangingPunct="1">
              <a:lnSpc>
                <a:spcPct val="90000"/>
              </a:lnSpc>
              <a:spcBef>
                <a:spcPct val="20000"/>
              </a:spcBef>
              <a:buClr>
                <a:schemeClr val="accent2"/>
              </a:buClr>
              <a:buSzPct val="75000"/>
              <a:buFont typeface="Wingdings" panose="05000000000000000000" pitchFamily="2" charset="2"/>
              <a:buNone/>
            </a:pPr>
            <a:endParaRPr lang="fa-IR">
              <a:solidFill>
                <a:srgbClr val="000099"/>
              </a:solidFill>
              <a:cs typeface="B Nazanin" panose="00000400000000000000" pitchFamily="2" charset="-78"/>
            </a:endParaRPr>
          </a:p>
          <a:p>
            <a:pPr algn="r" rtl="1" eaLnBrk="1" hangingPunct="1">
              <a:lnSpc>
                <a:spcPct val="90000"/>
              </a:lnSpc>
              <a:spcBef>
                <a:spcPct val="20000"/>
              </a:spcBef>
              <a:buClr>
                <a:schemeClr val="accent2"/>
              </a:buClr>
              <a:buSzPct val="75000"/>
              <a:buFont typeface="Wingdings" panose="05000000000000000000" pitchFamily="2" charset="2"/>
              <a:buNone/>
            </a:pPr>
            <a:r>
              <a:rPr lang="fa-IR">
                <a:solidFill>
                  <a:srgbClr val="CC3300"/>
                </a:solidFill>
                <a:cs typeface="B Nazanin" panose="00000400000000000000" pitchFamily="2" charset="-78"/>
              </a:rPr>
              <a:t>پارچه های هوشمند</a:t>
            </a:r>
            <a:endParaRPr lang="ar-SA">
              <a:solidFill>
                <a:srgbClr val="000099"/>
              </a:solidFill>
              <a:cs typeface="B Nazanin" panose="00000400000000000000" pitchFamily="2" charset="-78"/>
            </a:endParaRPr>
          </a:p>
          <a:p>
            <a:pPr lvl="1" algn="r" rtl="1" eaLnBrk="1" hangingPunct="1">
              <a:spcBef>
                <a:spcPct val="15000"/>
              </a:spcBef>
              <a:buFontTx/>
              <a:buChar char="•"/>
            </a:pPr>
            <a:r>
              <a:rPr lang="fa-IR">
                <a:solidFill>
                  <a:srgbClr val="000099"/>
                </a:solidFill>
                <a:cs typeface="B Nazanin" panose="00000400000000000000" pitchFamily="2" charset="-78"/>
              </a:rPr>
              <a:t>با شرایط محیطی تغییر می کنند و حتی مراقب علایم حیاتی هستند.</a:t>
            </a:r>
          </a:p>
          <a:p>
            <a:pPr lvl="1" algn="r" rtl="1" eaLnBrk="1" hangingPunct="1">
              <a:spcBef>
                <a:spcPct val="15000"/>
              </a:spcBef>
              <a:buFontTx/>
              <a:buChar char="•"/>
            </a:pPr>
            <a:r>
              <a:rPr lang="fa-IR">
                <a:solidFill>
                  <a:srgbClr val="000099"/>
                </a:solidFill>
                <a:cs typeface="B Nazanin" panose="00000400000000000000" pitchFamily="2" charset="-78"/>
              </a:rPr>
              <a:t>پارچه های خود ترمیم شونده با استفاده از نور </a:t>
            </a:r>
          </a:p>
          <a:p>
            <a:pPr lvl="1" algn="r" rtl="1" eaLnBrk="1" hangingPunct="1">
              <a:spcBef>
                <a:spcPct val="15000"/>
              </a:spcBef>
              <a:buFontTx/>
              <a:buChar char="•"/>
            </a:pPr>
            <a:r>
              <a:rPr lang="fa-IR">
                <a:solidFill>
                  <a:srgbClr val="000099"/>
                </a:solidFill>
                <a:cs typeface="B Nazanin" panose="00000400000000000000" pitchFamily="2" charset="-78"/>
              </a:rPr>
              <a:t>ایده ی انسان  نامریی</a:t>
            </a:r>
          </a:p>
        </p:txBody>
      </p:sp>
      <p:pic>
        <p:nvPicPr>
          <p:cNvPr id="40964" name="Picture 5" descr="juice_nano1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2944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F40D768D-68F6-43E0-8A95-19FAC5806CF8}" type="slidenum">
              <a:rPr lang="ar-SA">
                <a:solidFill>
                  <a:srgbClr val="898989"/>
                </a:solidFill>
                <a:latin typeface="Calibri" panose="020F0502020204030204" pitchFamily="34" charset="0"/>
                <a:cs typeface="Arial" panose="020B0604020202020204" pitchFamily="34" charset="0"/>
              </a:rPr>
              <a:pPr eaLnBrk="1" hangingPunct="1"/>
              <a:t>33</a:t>
            </a:fld>
            <a:endParaRPr lang="en-US">
              <a:solidFill>
                <a:srgbClr val="898989"/>
              </a:solidFill>
              <a:latin typeface="Calibri" panose="020F0502020204030204" pitchFamily="34" charset="0"/>
            </a:endParaRPr>
          </a:p>
        </p:txBody>
      </p:sp>
      <p:sp>
        <p:nvSpPr>
          <p:cNvPr id="41987" name="Rectangle 2"/>
          <p:cNvSpPr>
            <a:spLocks noGrp="1" noChangeArrowheads="1"/>
          </p:cNvSpPr>
          <p:nvPr>
            <p:ph type="title"/>
          </p:nvPr>
        </p:nvSpPr>
        <p:spPr/>
        <p:txBody>
          <a:bodyPr/>
          <a:lstStyle/>
          <a:p>
            <a:pPr rtl="1"/>
            <a:r>
              <a:rPr lang="fa-IR" b="1" smtClean="0">
                <a:cs typeface="B Nazanin" panose="00000400000000000000" pitchFamily="2" charset="-78"/>
              </a:rPr>
              <a:t>نانولوله های کربنی</a:t>
            </a:r>
            <a:endParaRPr lang="en-US" b="1" smtClean="0">
              <a:cs typeface="B Nazanin" panose="00000400000000000000" pitchFamily="2" charset="-78"/>
            </a:endParaRPr>
          </a:p>
        </p:txBody>
      </p:sp>
      <p:sp>
        <p:nvSpPr>
          <p:cNvPr id="41988" name="Rectangle 3"/>
          <p:cNvSpPr>
            <a:spLocks noGrp="1" noChangeArrowheads="1"/>
          </p:cNvSpPr>
          <p:nvPr>
            <p:ph type="body" idx="1"/>
          </p:nvPr>
        </p:nvSpPr>
        <p:spPr>
          <a:xfrm>
            <a:off x="2339975" y="1557338"/>
            <a:ext cx="6202363" cy="1295400"/>
          </a:xfrm>
          <a:noFill/>
        </p:spPr>
        <p:txBody>
          <a:bodyPr/>
          <a:lstStyle/>
          <a:p>
            <a:pPr algn="r" rtl="1"/>
            <a:r>
              <a:rPr lang="fa-IR" sz="2000" smtClean="0">
                <a:cs typeface="B Nazanin" panose="00000400000000000000" pitchFamily="2" charset="-78"/>
              </a:rPr>
              <a:t>استوانه های توخالی از جنس ورقه های گرافیت، طول از یک  تا چند میکرومتر</a:t>
            </a:r>
          </a:p>
          <a:p>
            <a:pPr algn="r" rtl="1"/>
            <a:r>
              <a:rPr lang="fa-IR" sz="2000" smtClean="0">
                <a:cs typeface="B Nazanin" panose="00000400000000000000" pitchFamily="2" charset="-78"/>
              </a:rPr>
              <a:t>شکل کشیده شدة اتم های فولرین</a:t>
            </a:r>
          </a:p>
          <a:p>
            <a:pPr algn="r" rtl="1"/>
            <a:r>
              <a:rPr lang="fa-IR" sz="2000" smtClean="0">
                <a:cs typeface="B Nazanin" panose="00000400000000000000" pitchFamily="2" charset="-78"/>
              </a:rPr>
              <a:t>ارزیابی به شکل یک تک مولکول یا یک کریستال شبه یک بعدی</a:t>
            </a:r>
          </a:p>
        </p:txBody>
      </p:sp>
      <p:pic>
        <p:nvPicPr>
          <p:cNvPr id="41989" name="Picture 4" descr="bucky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4325" y="3716338"/>
            <a:ext cx="2232025" cy="205422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6" descr="CNT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0" y="3716338"/>
            <a:ext cx="3276600" cy="2049462"/>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fa-IR" smtClean="0"/>
          </a:p>
        </p:txBody>
      </p:sp>
      <p:sp>
        <p:nvSpPr>
          <p:cNvPr id="43011" name="Rectangle 3"/>
          <p:cNvSpPr>
            <a:spLocks noGrp="1" noChangeArrowheads="1"/>
          </p:cNvSpPr>
          <p:nvPr>
            <p:ph type="body" idx="1"/>
          </p:nvPr>
        </p:nvSpPr>
        <p:spPr/>
        <p:txBody>
          <a:bodyPr/>
          <a:lstStyle/>
          <a:p>
            <a:pPr eaLnBrk="1" hangingPunct="1"/>
            <a:endParaRPr lang="fa-IR" smtClean="0"/>
          </a:p>
        </p:txBody>
      </p:sp>
      <p:pic>
        <p:nvPicPr>
          <p:cNvPr id="43012"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3" name="Rectangle 5"/>
          <p:cNvSpPr>
            <a:spLocks noChangeArrowheads="1"/>
          </p:cNvSpPr>
          <p:nvPr/>
        </p:nvSpPr>
        <p:spPr bwMode="auto">
          <a:xfrm>
            <a:off x="539750" y="134938"/>
            <a:ext cx="8229600" cy="630237"/>
          </a:xfrm>
          <a:prstGeom prst="rect">
            <a:avLst/>
          </a:prstGeom>
          <a:noFill/>
          <a:ln w="9525">
            <a:noFill/>
            <a:miter lim="800000"/>
            <a:headEnd/>
            <a:tailEnd/>
          </a:ln>
          <a:effectLst/>
        </p:spPr>
        <p:txBody>
          <a:bodyPr anchor="ctr" anchorCtr="1"/>
          <a:lstStyle/>
          <a:p>
            <a:pPr algn="ctr">
              <a:defRPr/>
            </a:pPr>
            <a:r>
              <a:rPr lang="fa-IR" sz="3600">
                <a:solidFill>
                  <a:srgbClr val="0000FF"/>
                </a:solidFill>
                <a:effectLst>
                  <a:outerShdw blurRad="38100" dist="38100" dir="2700000" algn="tl">
                    <a:srgbClr val="000000"/>
                  </a:outerShdw>
                </a:effectLst>
                <a:cs typeface="B Majid Shadow" pitchFamily="2" charset="-78"/>
              </a:rPr>
              <a:t>نانولوله های کربن:</a:t>
            </a:r>
            <a:endParaRPr lang="en-US" sz="3600">
              <a:solidFill>
                <a:srgbClr val="0000FF"/>
              </a:solidFill>
              <a:effectLst>
                <a:outerShdw blurRad="38100" dist="38100" dir="2700000" algn="tl">
                  <a:srgbClr val="000000"/>
                </a:outerShdw>
              </a:effectLst>
              <a:cs typeface="B Majid Shadow" pitchFamily="2" charset="-78"/>
            </a:endParaRPr>
          </a:p>
        </p:txBody>
      </p:sp>
      <p:sp>
        <p:nvSpPr>
          <p:cNvPr id="242694" name="Rectangle 6"/>
          <p:cNvSpPr>
            <a:spLocks noChangeArrowheads="1"/>
          </p:cNvSpPr>
          <p:nvPr/>
        </p:nvSpPr>
        <p:spPr bwMode="auto">
          <a:xfrm>
            <a:off x="539750" y="765175"/>
            <a:ext cx="8229600" cy="630238"/>
          </a:xfrm>
          <a:prstGeom prst="rect">
            <a:avLst/>
          </a:prstGeom>
          <a:noFill/>
          <a:ln w="9525">
            <a:noFill/>
            <a:miter lim="800000"/>
            <a:headEnd/>
            <a:tailEnd/>
          </a:ln>
          <a:effectLst/>
        </p:spPr>
        <p:txBody>
          <a:bodyPr anchor="ctr" anchorCtr="1"/>
          <a:lstStyle/>
          <a:p>
            <a:pPr algn="ctr">
              <a:defRPr/>
            </a:pPr>
            <a:r>
              <a:rPr lang="fa-IR" dirty="0">
                <a:solidFill>
                  <a:srgbClr val="333333"/>
                </a:solidFill>
                <a:effectLst>
                  <a:outerShdw blurRad="38100" dist="38100" dir="2700000" algn="tl">
                    <a:srgbClr val="000000"/>
                  </a:outerShdw>
                </a:effectLst>
                <a:cs typeface="B Nazanin" pitchFamily="2" charset="-78"/>
              </a:rPr>
              <a:t>اولین بار در سال 1970 میرینوبواندو ساخت فیبرهای کربن با ابعاد نانومتری را در رساله دکترای خود در دانشگاه اورلان در فرانسه گزارش داد.</a:t>
            </a:r>
            <a:endParaRPr lang="en-US" dirty="0">
              <a:solidFill>
                <a:srgbClr val="333333"/>
              </a:solidFill>
              <a:effectLst>
                <a:outerShdw blurRad="38100" dist="38100" dir="2700000" algn="tl">
                  <a:srgbClr val="000000"/>
                </a:outerShdw>
              </a:effectLst>
              <a:cs typeface="B Nazanin" pitchFamily="2" charset="-78"/>
            </a:endParaRPr>
          </a:p>
        </p:txBody>
      </p:sp>
      <p:sp>
        <p:nvSpPr>
          <p:cNvPr id="242695" name="Rectangle 7"/>
          <p:cNvSpPr>
            <a:spLocks noChangeArrowheads="1"/>
          </p:cNvSpPr>
          <p:nvPr/>
        </p:nvSpPr>
        <p:spPr bwMode="auto">
          <a:xfrm>
            <a:off x="539750" y="1557338"/>
            <a:ext cx="8229600" cy="630237"/>
          </a:xfrm>
          <a:prstGeom prst="rect">
            <a:avLst/>
          </a:prstGeom>
          <a:noFill/>
          <a:ln w="9525">
            <a:noFill/>
            <a:miter lim="800000"/>
            <a:headEnd/>
            <a:tailEnd/>
          </a:ln>
          <a:effectLst/>
        </p:spPr>
        <p:txBody>
          <a:bodyPr anchor="ctr" anchorCtr="1"/>
          <a:lstStyle/>
          <a:p>
            <a:pPr algn="ctr">
              <a:defRPr/>
            </a:pPr>
            <a:r>
              <a:rPr lang="fa-IR" dirty="0">
                <a:solidFill>
                  <a:srgbClr val="333333"/>
                </a:solidFill>
                <a:effectLst>
                  <a:outerShdw blurRad="38100" dist="38100" dir="2700000" algn="tl">
                    <a:srgbClr val="000000"/>
                  </a:outerShdw>
                </a:effectLst>
                <a:cs typeface="B Nazanin" pitchFamily="2" charset="-78"/>
              </a:rPr>
              <a:t>در سال 1991 نانولوله های کربنی توسط یک متخصص ژاپنی میکروسکوپهای الکترونی به نام سومیوایجیما در هنگام مطالعه بر روی فلورین ها کشف شد.</a:t>
            </a:r>
            <a:endParaRPr lang="en-US" dirty="0">
              <a:solidFill>
                <a:srgbClr val="333333"/>
              </a:solidFill>
              <a:effectLst>
                <a:outerShdw blurRad="38100" dist="38100" dir="2700000" algn="tl">
                  <a:srgbClr val="000000"/>
                </a:outerShdw>
              </a:effectLst>
              <a:cs typeface="B Nazanin" pitchFamily="2" charset="-78"/>
            </a:endParaRPr>
          </a:p>
        </p:txBody>
      </p:sp>
      <p:sp>
        <p:nvSpPr>
          <p:cNvPr id="242696" name="Rectangle 8"/>
          <p:cNvSpPr>
            <a:spLocks noChangeArrowheads="1"/>
          </p:cNvSpPr>
          <p:nvPr/>
        </p:nvSpPr>
        <p:spPr bwMode="auto">
          <a:xfrm>
            <a:off x="468313" y="2349500"/>
            <a:ext cx="8207375" cy="1295400"/>
          </a:xfrm>
          <a:prstGeom prst="rect">
            <a:avLst/>
          </a:prstGeom>
          <a:noFill/>
          <a:ln w="9525">
            <a:noFill/>
            <a:miter lim="800000"/>
            <a:headEnd/>
            <a:tailEnd/>
          </a:ln>
          <a:effectLst/>
        </p:spPr>
        <p:txBody>
          <a:bodyPr anchor="ctr" anchorCtr="1"/>
          <a:lstStyle/>
          <a:p>
            <a:pPr algn="ctr">
              <a:defRPr/>
            </a:pPr>
            <a:r>
              <a:rPr lang="fa-IR" dirty="0">
                <a:solidFill>
                  <a:srgbClr val="333333"/>
                </a:solidFill>
                <a:effectLst>
                  <a:outerShdw blurRad="38100" dist="38100" dir="2700000" algn="tl">
                    <a:srgbClr val="000000"/>
                  </a:outerShdw>
                </a:effectLst>
                <a:cs typeface="B Nazanin" pitchFamily="2" charset="-78"/>
              </a:rPr>
              <a:t>مدتی بعد توماس ابزن و پیولیکل آجین از آزمایشگاه آقای ایجیما چگونگی تولید نانولوله های کربن به صورت انبوه توسط تبخیر قوس الکتریکی گزارش شد.</a:t>
            </a:r>
            <a:br>
              <a:rPr lang="fa-IR" dirty="0">
                <a:solidFill>
                  <a:srgbClr val="333333"/>
                </a:solidFill>
                <a:effectLst>
                  <a:outerShdw blurRad="38100" dist="38100" dir="2700000" algn="tl">
                    <a:srgbClr val="000000"/>
                  </a:outerShdw>
                </a:effectLst>
                <a:cs typeface="B Nazanin" pitchFamily="2" charset="-78"/>
              </a:rPr>
            </a:br>
            <a:r>
              <a:rPr lang="fa-IR" dirty="0">
                <a:solidFill>
                  <a:srgbClr val="333333"/>
                </a:solidFill>
                <a:effectLst>
                  <a:outerShdw blurRad="38100" dist="38100" dir="2700000" algn="tl">
                    <a:srgbClr val="000000"/>
                  </a:outerShdw>
                </a:effectLst>
                <a:cs typeface="B Nazanin" pitchFamily="2" charset="-78"/>
              </a:rPr>
              <a:t>سپس در سال 1993 نانولوله های تک دیواره بطور همزمان توسط گروه ایجیما در شرکت </a:t>
            </a:r>
            <a:r>
              <a:rPr lang="en-US" dirty="0">
                <a:solidFill>
                  <a:srgbClr val="333333"/>
                </a:solidFill>
                <a:effectLst>
                  <a:outerShdw blurRad="38100" dist="38100" dir="2700000" algn="tl">
                    <a:srgbClr val="000000"/>
                  </a:outerShdw>
                </a:effectLst>
                <a:latin typeface="Times New Roman" pitchFamily="18" charset="0"/>
                <a:cs typeface="B Nazanin" pitchFamily="2" charset="-78"/>
              </a:rPr>
              <a:t>NEC</a:t>
            </a:r>
            <a:r>
              <a:rPr lang="fa-IR" dirty="0">
                <a:solidFill>
                  <a:srgbClr val="333333"/>
                </a:solidFill>
                <a:effectLst>
                  <a:outerShdw blurRad="38100" dist="38100" dir="2700000" algn="tl">
                    <a:srgbClr val="000000"/>
                  </a:outerShdw>
                </a:effectLst>
                <a:cs typeface="B Nazanin" pitchFamily="2" charset="-78"/>
              </a:rPr>
              <a:t> و گروه دونالد بثون در مرکز تحقیقات آلمان متعلق به شرکت </a:t>
            </a:r>
            <a:r>
              <a:rPr lang="en-US" dirty="0">
                <a:solidFill>
                  <a:srgbClr val="333333"/>
                </a:solidFill>
                <a:effectLst>
                  <a:outerShdw blurRad="38100" dist="38100" dir="2700000" algn="tl">
                    <a:srgbClr val="000000"/>
                  </a:outerShdw>
                </a:effectLst>
                <a:latin typeface="Times New Roman" pitchFamily="18" charset="0"/>
                <a:cs typeface="B Nazanin" pitchFamily="2" charset="-78"/>
              </a:rPr>
              <a:t>IBM</a:t>
            </a:r>
            <a:r>
              <a:rPr lang="fa-IR" dirty="0">
                <a:solidFill>
                  <a:srgbClr val="333333"/>
                </a:solidFill>
                <a:effectLst>
                  <a:outerShdw blurRad="38100" dist="38100" dir="2700000" algn="tl">
                    <a:srgbClr val="000000"/>
                  </a:outerShdw>
                </a:effectLst>
                <a:cs typeface="B Nazanin" pitchFamily="2" charset="-78"/>
              </a:rPr>
              <a:t> در کالیفرنیا کشف شد.</a:t>
            </a:r>
            <a:endParaRPr lang="en-US" dirty="0">
              <a:solidFill>
                <a:srgbClr val="333333"/>
              </a:solidFill>
              <a:effectLst>
                <a:outerShdw blurRad="38100" dist="38100" dir="2700000" algn="tl">
                  <a:srgbClr val="000000"/>
                </a:outerShdw>
              </a:effectLst>
              <a:cs typeface="B Nazanin" pitchFamily="2" charset="-78"/>
            </a:endParaRPr>
          </a:p>
        </p:txBody>
      </p:sp>
      <p:sp>
        <p:nvSpPr>
          <p:cNvPr id="242697" name="Rectangle 9"/>
          <p:cNvSpPr>
            <a:spLocks noChangeArrowheads="1"/>
          </p:cNvSpPr>
          <p:nvPr/>
        </p:nvSpPr>
        <p:spPr bwMode="auto">
          <a:xfrm>
            <a:off x="6659563" y="4437063"/>
            <a:ext cx="2036762" cy="1439862"/>
          </a:xfrm>
          <a:prstGeom prst="rect">
            <a:avLst/>
          </a:prstGeom>
          <a:noFill/>
          <a:ln w="9525">
            <a:noFill/>
            <a:miter lim="800000"/>
            <a:headEnd/>
            <a:tailEnd/>
          </a:ln>
          <a:effectLst/>
        </p:spPr>
        <p:txBody>
          <a:bodyPr anchor="ctr" anchorCtr="1"/>
          <a:lstStyle/>
          <a:p>
            <a:pPr algn="ctr">
              <a:defRPr/>
            </a:pPr>
            <a:r>
              <a:rPr lang="fa-IR">
                <a:solidFill>
                  <a:srgbClr val="333333"/>
                </a:solidFill>
                <a:effectLst>
                  <a:outerShdw blurRad="38100" dist="38100" dir="2700000" algn="tl">
                    <a:srgbClr val="000000"/>
                  </a:outerShdw>
                </a:effectLst>
                <a:cs typeface="B Titr" pitchFamily="2" charset="-78"/>
              </a:rPr>
              <a:t>انواع نانولوله های کربن:</a:t>
            </a:r>
            <a:endParaRPr lang="en-US">
              <a:solidFill>
                <a:srgbClr val="333333"/>
              </a:solidFill>
              <a:effectLst>
                <a:outerShdw blurRad="38100" dist="38100" dir="2700000" algn="tl">
                  <a:srgbClr val="000000"/>
                </a:outerShdw>
              </a:effectLst>
              <a:cs typeface="B Titr" pitchFamily="2" charset="-78"/>
            </a:endParaRPr>
          </a:p>
        </p:txBody>
      </p:sp>
      <p:sp>
        <p:nvSpPr>
          <p:cNvPr id="242698" name="AutoShape 10"/>
          <p:cNvSpPr>
            <a:spLocks/>
          </p:cNvSpPr>
          <p:nvPr/>
        </p:nvSpPr>
        <p:spPr bwMode="auto">
          <a:xfrm>
            <a:off x="6443663" y="4221163"/>
            <a:ext cx="215900" cy="1871662"/>
          </a:xfrm>
          <a:prstGeom prst="rightBrace">
            <a:avLst>
              <a:gd name="adj1" fmla="val 72243"/>
              <a:gd name="adj2" fmla="val 50042"/>
            </a:avLst>
          </a:prstGeom>
          <a:noFill/>
          <a:ln w="38100">
            <a:solidFill>
              <a:srgbClr val="333333"/>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42699" name="Rectangle 11"/>
          <p:cNvSpPr>
            <a:spLocks noChangeArrowheads="1"/>
          </p:cNvSpPr>
          <p:nvPr/>
        </p:nvSpPr>
        <p:spPr bwMode="auto">
          <a:xfrm>
            <a:off x="3975100" y="4221163"/>
            <a:ext cx="2613025" cy="504825"/>
          </a:xfrm>
          <a:prstGeom prst="rect">
            <a:avLst/>
          </a:prstGeom>
          <a:noFill/>
          <a:ln w="9525">
            <a:noFill/>
            <a:miter lim="800000"/>
            <a:headEnd/>
            <a:tailEnd/>
          </a:ln>
          <a:effectLst/>
        </p:spPr>
        <p:txBody>
          <a:bodyPr anchor="ctr" anchorCtr="1"/>
          <a:lstStyle/>
          <a:p>
            <a:pPr algn="ctr">
              <a:defRPr/>
            </a:pPr>
            <a:r>
              <a:rPr lang="fa-IR">
                <a:solidFill>
                  <a:srgbClr val="333333"/>
                </a:solidFill>
                <a:effectLst>
                  <a:outerShdw blurRad="38100" dist="38100" dir="2700000" algn="tl">
                    <a:srgbClr val="000000"/>
                  </a:outerShdw>
                </a:effectLst>
                <a:cs typeface="B Titr" pitchFamily="2" charset="-78"/>
              </a:rPr>
              <a:t>نانولوله های کربنی تک دیواره:</a:t>
            </a:r>
            <a:endParaRPr lang="en-US">
              <a:solidFill>
                <a:srgbClr val="333333"/>
              </a:solidFill>
              <a:effectLst>
                <a:outerShdw blurRad="38100" dist="38100" dir="2700000" algn="tl">
                  <a:srgbClr val="000000"/>
                </a:outerShdw>
              </a:effectLst>
              <a:cs typeface="B Titr" pitchFamily="2" charset="-78"/>
            </a:endParaRPr>
          </a:p>
        </p:txBody>
      </p:sp>
      <p:sp>
        <p:nvSpPr>
          <p:cNvPr id="242700" name="Rectangle 12"/>
          <p:cNvSpPr>
            <a:spLocks noChangeArrowheads="1"/>
          </p:cNvSpPr>
          <p:nvPr/>
        </p:nvSpPr>
        <p:spPr bwMode="auto">
          <a:xfrm>
            <a:off x="3902075" y="5588000"/>
            <a:ext cx="2757488" cy="504825"/>
          </a:xfrm>
          <a:prstGeom prst="rect">
            <a:avLst/>
          </a:prstGeom>
          <a:noFill/>
          <a:ln w="9525">
            <a:noFill/>
            <a:miter lim="800000"/>
            <a:headEnd/>
            <a:tailEnd/>
          </a:ln>
          <a:effectLst/>
        </p:spPr>
        <p:txBody>
          <a:bodyPr anchor="ctr" anchorCtr="1"/>
          <a:lstStyle/>
          <a:p>
            <a:pPr algn="ctr">
              <a:defRPr/>
            </a:pPr>
            <a:r>
              <a:rPr lang="fa-IR" dirty="0">
                <a:solidFill>
                  <a:srgbClr val="333333"/>
                </a:solidFill>
                <a:effectLst>
                  <a:outerShdw blurRad="38100" dist="38100" dir="2700000" algn="tl">
                    <a:srgbClr val="000000"/>
                  </a:outerShdw>
                </a:effectLst>
                <a:cs typeface="B Titr" pitchFamily="2" charset="-78"/>
              </a:rPr>
              <a:t>نانولوله های کربنی چند دیواره:</a:t>
            </a:r>
            <a:endParaRPr lang="en-US" dirty="0">
              <a:solidFill>
                <a:srgbClr val="333333"/>
              </a:solidFill>
              <a:effectLst>
                <a:outerShdw blurRad="38100" dist="38100" dir="2700000" algn="tl">
                  <a:srgbClr val="000000"/>
                </a:outerShdw>
              </a:effectLst>
              <a:cs typeface="B Titr" pitchFamily="2" charset="-78"/>
            </a:endParaRPr>
          </a:p>
        </p:txBody>
      </p:sp>
      <p:pic>
        <p:nvPicPr>
          <p:cNvPr id="43021" name="Picture 13" descr="rot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860800"/>
            <a:ext cx="1871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mwn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5229225"/>
            <a:ext cx="151288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42694"/>
                                        </p:tgtEl>
                                        <p:attrNameLst>
                                          <p:attrName>style.visibility</p:attrName>
                                        </p:attrNameLst>
                                      </p:cBhvr>
                                      <p:to>
                                        <p:strVal val="visible"/>
                                      </p:to>
                                    </p:set>
                                    <p:animEffect transition="in" filter="strips(downLeft)">
                                      <p:cBhvr>
                                        <p:cTn id="7" dur="1000"/>
                                        <p:tgtEl>
                                          <p:spTgt spid="242694"/>
                                        </p:tgtEl>
                                      </p:cBhvr>
                                    </p:animEffect>
                                  </p:childTnLst>
                                </p:cTn>
                              </p:par>
                            </p:childTnLst>
                          </p:cTn>
                        </p:par>
                        <p:par>
                          <p:cTn id="8" fill="hold" nodeType="afterGroup">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242695"/>
                                        </p:tgtEl>
                                        <p:attrNameLst>
                                          <p:attrName>style.visibility</p:attrName>
                                        </p:attrNameLst>
                                      </p:cBhvr>
                                      <p:to>
                                        <p:strVal val="visible"/>
                                      </p:to>
                                    </p:set>
                                    <p:animEffect transition="in" filter="strips(downLeft)">
                                      <p:cBhvr>
                                        <p:cTn id="11" dur="1000"/>
                                        <p:tgtEl>
                                          <p:spTgt spid="242695"/>
                                        </p:tgtEl>
                                      </p:cBhvr>
                                    </p:animEffect>
                                  </p:childTnLst>
                                </p:cTn>
                              </p:par>
                            </p:childTnLst>
                          </p:cTn>
                        </p:par>
                        <p:par>
                          <p:cTn id="12" fill="hold" nodeType="afterGroup">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242696"/>
                                        </p:tgtEl>
                                        <p:attrNameLst>
                                          <p:attrName>style.visibility</p:attrName>
                                        </p:attrNameLst>
                                      </p:cBhvr>
                                      <p:to>
                                        <p:strVal val="visible"/>
                                      </p:to>
                                    </p:set>
                                    <p:animEffect transition="in" filter="strips(downLeft)">
                                      <p:cBhvr>
                                        <p:cTn id="15" dur="1000"/>
                                        <p:tgtEl>
                                          <p:spTgt spid="242696"/>
                                        </p:tgtEl>
                                      </p:cBhvr>
                                    </p:animEffect>
                                  </p:childTnLst>
                                </p:cTn>
                              </p:par>
                            </p:childTnLst>
                          </p:cTn>
                        </p:par>
                        <p:par>
                          <p:cTn id="16" fill="hold" nodeType="afterGroup">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242698"/>
                                        </p:tgtEl>
                                        <p:attrNameLst>
                                          <p:attrName>style.visibility</p:attrName>
                                        </p:attrNameLst>
                                      </p:cBhvr>
                                      <p:to>
                                        <p:strVal val="visible"/>
                                      </p:to>
                                    </p:set>
                                    <p:anim calcmode="lin" valueType="num">
                                      <p:cBhvr additive="base">
                                        <p:cTn id="19" dur="1000" fill="hold"/>
                                        <p:tgtEl>
                                          <p:spTgt spid="242698"/>
                                        </p:tgtEl>
                                        <p:attrNameLst>
                                          <p:attrName>ppt_x</p:attrName>
                                        </p:attrNameLst>
                                      </p:cBhvr>
                                      <p:tavLst>
                                        <p:tav tm="0">
                                          <p:val>
                                            <p:strVal val="#ppt_x"/>
                                          </p:val>
                                        </p:tav>
                                        <p:tav tm="100000">
                                          <p:val>
                                            <p:strVal val="#ppt_x"/>
                                          </p:val>
                                        </p:tav>
                                      </p:tavLst>
                                    </p:anim>
                                    <p:anim calcmode="lin" valueType="num">
                                      <p:cBhvr additive="base">
                                        <p:cTn id="20" dur="1000" fill="hold"/>
                                        <p:tgtEl>
                                          <p:spTgt spid="242698"/>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242697"/>
                                        </p:tgtEl>
                                        <p:attrNameLst>
                                          <p:attrName>style.visibility</p:attrName>
                                        </p:attrNameLst>
                                      </p:cBhvr>
                                      <p:to>
                                        <p:strVal val="visible"/>
                                      </p:to>
                                    </p:set>
                                    <p:anim calcmode="lin" valueType="num">
                                      <p:cBhvr additive="base">
                                        <p:cTn id="24" dur="1000" fill="hold"/>
                                        <p:tgtEl>
                                          <p:spTgt spid="242697"/>
                                        </p:tgtEl>
                                        <p:attrNameLst>
                                          <p:attrName>ppt_x</p:attrName>
                                        </p:attrNameLst>
                                      </p:cBhvr>
                                      <p:tavLst>
                                        <p:tav tm="0">
                                          <p:val>
                                            <p:strVal val="#ppt_x"/>
                                          </p:val>
                                        </p:tav>
                                        <p:tav tm="100000">
                                          <p:val>
                                            <p:strVal val="#ppt_x"/>
                                          </p:val>
                                        </p:tav>
                                      </p:tavLst>
                                    </p:anim>
                                    <p:anim calcmode="lin" valueType="num">
                                      <p:cBhvr additive="base">
                                        <p:cTn id="25" dur="1000" fill="hold"/>
                                        <p:tgtEl>
                                          <p:spTgt spid="242697"/>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0"/>
                            </p:stCondLst>
                            <p:childTnLst>
                              <p:par>
                                <p:cTn id="27" presetID="2" presetClass="entr" presetSubtype="4" fill="hold" grpId="0" nodeType="afterEffect">
                                  <p:stCondLst>
                                    <p:cond delay="0"/>
                                  </p:stCondLst>
                                  <p:childTnLst>
                                    <p:set>
                                      <p:cBhvr>
                                        <p:cTn id="28" dur="1" fill="hold">
                                          <p:stCondLst>
                                            <p:cond delay="0"/>
                                          </p:stCondLst>
                                        </p:cTn>
                                        <p:tgtEl>
                                          <p:spTgt spid="242699"/>
                                        </p:tgtEl>
                                        <p:attrNameLst>
                                          <p:attrName>style.visibility</p:attrName>
                                        </p:attrNameLst>
                                      </p:cBhvr>
                                      <p:to>
                                        <p:strVal val="visible"/>
                                      </p:to>
                                    </p:set>
                                    <p:anim calcmode="lin" valueType="num">
                                      <p:cBhvr additive="base">
                                        <p:cTn id="29" dur="1000" fill="hold"/>
                                        <p:tgtEl>
                                          <p:spTgt spid="242699"/>
                                        </p:tgtEl>
                                        <p:attrNameLst>
                                          <p:attrName>ppt_x</p:attrName>
                                        </p:attrNameLst>
                                      </p:cBhvr>
                                      <p:tavLst>
                                        <p:tav tm="0">
                                          <p:val>
                                            <p:strVal val="#ppt_x"/>
                                          </p:val>
                                        </p:tav>
                                        <p:tav tm="100000">
                                          <p:val>
                                            <p:strVal val="#ppt_x"/>
                                          </p:val>
                                        </p:tav>
                                      </p:tavLst>
                                    </p:anim>
                                    <p:anim calcmode="lin" valueType="num">
                                      <p:cBhvr additive="base">
                                        <p:cTn id="30" dur="1000" fill="hold"/>
                                        <p:tgtEl>
                                          <p:spTgt spid="242699"/>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6000"/>
                            </p:stCondLst>
                            <p:childTnLst>
                              <p:par>
                                <p:cTn id="32" presetID="2" presetClass="entr" presetSubtype="4" fill="hold" grpId="0" nodeType="afterEffect">
                                  <p:stCondLst>
                                    <p:cond delay="0"/>
                                  </p:stCondLst>
                                  <p:childTnLst>
                                    <p:set>
                                      <p:cBhvr>
                                        <p:cTn id="33" dur="1" fill="hold">
                                          <p:stCondLst>
                                            <p:cond delay="0"/>
                                          </p:stCondLst>
                                        </p:cTn>
                                        <p:tgtEl>
                                          <p:spTgt spid="242700"/>
                                        </p:tgtEl>
                                        <p:attrNameLst>
                                          <p:attrName>style.visibility</p:attrName>
                                        </p:attrNameLst>
                                      </p:cBhvr>
                                      <p:to>
                                        <p:strVal val="visible"/>
                                      </p:to>
                                    </p:set>
                                    <p:anim calcmode="lin" valueType="num">
                                      <p:cBhvr additive="base">
                                        <p:cTn id="34" dur="1000" fill="hold"/>
                                        <p:tgtEl>
                                          <p:spTgt spid="242700"/>
                                        </p:tgtEl>
                                        <p:attrNameLst>
                                          <p:attrName>ppt_x</p:attrName>
                                        </p:attrNameLst>
                                      </p:cBhvr>
                                      <p:tavLst>
                                        <p:tav tm="0">
                                          <p:val>
                                            <p:strVal val="#ppt_x"/>
                                          </p:val>
                                        </p:tav>
                                        <p:tav tm="100000">
                                          <p:val>
                                            <p:strVal val="#ppt_x"/>
                                          </p:val>
                                        </p:tav>
                                      </p:tavLst>
                                    </p:anim>
                                    <p:anim calcmode="lin" valueType="num">
                                      <p:cBhvr additive="base">
                                        <p:cTn id="35" dur="1000" fill="hold"/>
                                        <p:tgtEl>
                                          <p:spTgt spid="242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4" grpId="0"/>
      <p:bldP spid="242695" grpId="0"/>
      <p:bldP spid="242696" grpId="0"/>
      <p:bldP spid="242697" grpId="0"/>
      <p:bldP spid="242698" grpId="0" animBg="1"/>
      <p:bldP spid="242699" grpId="0"/>
      <p:bldP spid="24270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fa-IR" smtClean="0"/>
          </a:p>
        </p:txBody>
      </p:sp>
      <p:sp>
        <p:nvSpPr>
          <p:cNvPr id="44035" name="Rectangle 3"/>
          <p:cNvSpPr>
            <a:spLocks noGrp="1" noChangeArrowheads="1"/>
          </p:cNvSpPr>
          <p:nvPr>
            <p:ph type="body" idx="1"/>
          </p:nvPr>
        </p:nvSpPr>
        <p:spPr/>
        <p:txBody>
          <a:bodyPr/>
          <a:lstStyle/>
          <a:p>
            <a:pPr eaLnBrk="1" hangingPunct="1"/>
            <a:endParaRPr lang="fa-IR" smtClean="0"/>
          </a:p>
        </p:txBody>
      </p:sp>
      <p:pic>
        <p:nvPicPr>
          <p:cNvPr id="44036"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1" name="Rectangle 5"/>
          <p:cNvSpPr>
            <a:spLocks noChangeArrowheads="1"/>
          </p:cNvSpPr>
          <p:nvPr/>
        </p:nvSpPr>
        <p:spPr bwMode="auto">
          <a:xfrm>
            <a:off x="457200" y="-100013"/>
            <a:ext cx="8229600" cy="1557338"/>
          </a:xfrm>
          <a:prstGeom prst="rect">
            <a:avLst/>
          </a:prstGeom>
          <a:noFill/>
          <a:ln w="9525">
            <a:noFill/>
            <a:miter lim="800000"/>
            <a:headEnd/>
            <a:tailEnd/>
          </a:ln>
          <a:effectLst/>
        </p:spPr>
        <p:txBody>
          <a:bodyPr anchor="ctr" anchorCtr="1"/>
          <a:lstStyle/>
          <a:p>
            <a:pPr algn="ctr">
              <a:defRPr/>
            </a:pPr>
            <a:r>
              <a:rPr lang="fa-IR" sz="4400">
                <a:solidFill>
                  <a:srgbClr val="009900"/>
                </a:solidFill>
                <a:effectLst>
                  <a:outerShdw blurRad="38100" dist="38100" dir="2700000" algn="tl">
                    <a:srgbClr val="000000"/>
                  </a:outerShdw>
                </a:effectLst>
                <a:cs typeface="Arial" pitchFamily="34" charset="0"/>
              </a:rPr>
              <a:t>ساختار نانولوله ها :</a:t>
            </a:r>
            <a:endParaRPr lang="en-US" sz="4400">
              <a:solidFill>
                <a:srgbClr val="009900"/>
              </a:solidFill>
              <a:effectLst>
                <a:outerShdw blurRad="38100" dist="38100" dir="2700000" algn="tl">
                  <a:srgbClr val="000000"/>
                </a:outerShdw>
              </a:effectLst>
              <a:cs typeface="Arial" pitchFamily="34" charset="0"/>
            </a:endParaRPr>
          </a:p>
        </p:txBody>
      </p:sp>
      <p:pic>
        <p:nvPicPr>
          <p:cNvPr id="44038" name="Picture 6" descr="Carbon nanotub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981075"/>
            <a:ext cx="2438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en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613" y="620713"/>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en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3300" y="836613"/>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5" name="Rectangle 9"/>
          <p:cNvSpPr>
            <a:spLocks noChangeArrowheads="1"/>
          </p:cNvSpPr>
          <p:nvPr/>
        </p:nvSpPr>
        <p:spPr bwMode="auto">
          <a:xfrm>
            <a:off x="7380288" y="3141663"/>
            <a:ext cx="1533525" cy="503237"/>
          </a:xfrm>
          <a:prstGeom prst="rect">
            <a:avLst/>
          </a:prstGeom>
          <a:noFill/>
          <a:ln w="9525">
            <a:noFill/>
            <a:miter lim="800000"/>
            <a:headEnd/>
            <a:tailEnd/>
          </a:ln>
          <a:effectLst/>
        </p:spPr>
        <p:txBody>
          <a:bodyPr anchor="ctr" anchorCtr="1"/>
          <a:lstStyle/>
          <a:p>
            <a:pPr algn="ctr">
              <a:defRPr/>
            </a:pPr>
            <a:r>
              <a:rPr lang="fa-IR" sz="3200">
                <a:solidFill>
                  <a:schemeClr val="bg1"/>
                </a:solidFill>
                <a:effectLst>
                  <a:outerShdw blurRad="38100" dist="38100" dir="2700000" algn="tl">
                    <a:srgbClr val="000000"/>
                  </a:outerShdw>
                </a:effectLst>
                <a:cs typeface="Arial" pitchFamily="34" charset="0"/>
              </a:rPr>
              <a:t>اجزاء نانولوله</a:t>
            </a:r>
            <a:endParaRPr lang="en-US" sz="3200">
              <a:solidFill>
                <a:schemeClr val="bg1"/>
              </a:solidFill>
              <a:effectLst>
                <a:outerShdw blurRad="38100" dist="38100" dir="2700000" algn="tl">
                  <a:srgbClr val="000000"/>
                </a:outerShdw>
              </a:effectLst>
              <a:cs typeface="Arial" pitchFamily="34" charset="0"/>
            </a:endParaRPr>
          </a:p>
        </p:txBody>
      </p:sp>
      <p:sp>
        <p:nvSpPr>
          <p:cNvPr id="244746" name="AutoShape 10"/>
          <p:cNvSpPr>
            <a:spLocks/>
          </p:cNvSpPr>
          <p:nvPr/>
        </p:nvSpPr>
        <p:spPr bwMode="auto">
          <a:xfrm>
            <a:off x="7235825" y="2565400"/>
            <a:ext cx="215900" cy="1512888"/>
          </a:xfrm>
          <a:prstGeom prst="rightBrace">
            <a:avLst>
              <a:gd name="adj1" fmla="val 58395"/>
              <a:gd name="adj2" fmla="val 50000"/>
            </a:avLst>
          </a:prstGeom>
          <a:noFill/>
          <a:ln w="38100">
            <a:solidFill>
              <a:schemeClr val="bg1"/>
            </a:solidFill>
            <a:round/>
            <a:headEnd/>
            <a:tailEnd/>
          </a:ln>
          <a:effectLst/>
        </p:spPr>
        <p:txBody>
          <a:bodyPr wrap="none" anchor="ctr"/>
          <a:lstStyle/>
          <a:p>
            <a:pPr algn="ctr">
              <a:defRPr/>
            </a:pPr>
            <a:endParaRPr lang="en-US">
              <a:solidFill>
                <a:srgbClr val="009900"/>
              </a:solidFill>
              <a:effectLst>
                <a:outerShdw blurRad="38100" dist="38100" dir="2700000" algn="tl">
                  <a:srgbClr val="000000"/>
                </a:outerShdw>
              </a:effectLst>
            </a:endParaRPr>
          </a:p>
        </p:txBody>
      </p:sp>
      <p:sp>
        <p:nvSpPr>
          <p:cNvPr id="244747" name="Rectangle 11"/>
          <p:cNvSpPr>
            <a:spLocks noChangeArrowheads="1"/>
          </p:cNvSpPr>
          <p:nvPr/>
        </p:nvSpPr>
        <p:spPr bwMode="auto">
          <a:xfrm>
            <a:off x="250825" y="2420938"/>
            <a:ext cx="7129463" cy="503237"/>
          </a:xfrm>
          <a:prstGeom prst="rect">
            <a:avLst/>
          </a:prstGeom>
          <a:noFill/>
          <a:ln w="9525">
            <a:noFill/>
            <a:miter lim="800000"/>
            <a:headEnd/>
            <a:tailEnd/>
          </a:ln>
          <a:effectLst/>
        </p:spPr>
        <p:txBody>
          <a:bodyPr anchor="ctr" anchorCtr="1"/>
          <a:lstStyle/>
          <a:p>
            <a:pPr algn="r">
              <a:defRPr/>
            </a:pPr>
            <a:r>
              <a:rPr lang="fa-IR" sz="2000">
                <a:solidFill>
                  <a:schemeClr val="bg1"/>
                </a:solidFill>
                <a:effectLst>
                  <a:outerShdw blurRad="38100" dist="38100" dir="2700000" algn="tl">
                    <a:srgbClr val="000000"/>
                  </a:outerShdw>
                </a:effectLst>
                <a:cs typeface="B Nazanin" pitchFamily="2" charset="-78"/>
              </a:rPr>
              <a:t>قسمت اول دیواره های استوانه ای شکل که از لوله شدن صفحات گرافیتی ایجاد شده است</a:t>
            </a:r>
            <a:r>
              <a:rPr lang="fa-IR" sz="2000">
                <a:effectLst>
                  <a:outerShdw blurRad="38100" dist="38100" dir="2700000" algn="tl">
                    <a:srgbClr val="000000"/>
                  </a:outerShdw>
                </a:effectLst>
                <a:cs typeface="B Nazanin" pitchFamily="2" charset="-78"/>
              </a:rPr>
              <a:t> </a:t>
            </a:r>
            <a:endParaRPr lang="en-US" sz="2000">
              <a:effectLst>
                <a:outerShdw blurRad="38100" dist="38100" dir="2700000" algn="tl">
                  <a:srgbClr val="000000"/>
                </a:outerShdw>
              </a:effectLst>
              <a:cs typeface="B Nazanin" pitchFamily="2" charset="-78"/>
            </a:endParaRPr>
          </a:p>
        </p:txBody>
      </p:sp>
      <p:sp>
        <p:nvSpPr>
          <p:cNvPr id="244748" name="Rectangle 12"/>
          <p:cNvSpPr>
            <a:spLocks noChangeArrowheads="1"/>
          </p:cNvSpPr>
          <p:nvPr/>
        </p:nvSpPr>
        <p:spPr bwMode="auto">
          <a:xfrm>
            <a:off x="374650" y="3500438"/>
            <a:ext cx="7005638" cy="503237"/>
          </a:xfrm>
          <a:prstGeom prst="rect">
            <a:avLst/>
          </a:prstGeom>
          <a:noFill/>
          <a:ln w="9525">
            <a:noFill/>
            <a:miter lim="800000"/>
            <a:headEnd/>
            <a:tailEnd/>
          </a:ln>
          <a:effectLst/>
        </p:spPr>
        <p:txBody>
          <a:bodyPr anchor="ctr" anchorCtr="1"/>
          <a:lstStyle/>
          <a:p>
            <a:pPr algn="r">
              <a:defRPr/>
            </a:pPr>
            <a:r>
              <a:rPr lang="fa-IR" sz="2000">
                <a:solidFill>
                  <a:schemeClr val="bg1"/>
                </a:solidFill>
                <a:effectLst>
                  <a:outerShdw blurRad="38100" dist="38100" dir="2700000" algn="tl">
                    <a:srgbClr val="000000"/>
                  </a:outerShdw>
                </a:effectLst>
                <a:cs typeface="B Nazanin" pitchFamily="2" charset="-78"/>
              </a:rPr>
              <a:t>قسمت دوم انتهای بسته نانولوله که از نیم کره هایی شامل 5و6 ضلعی مانند فلورین تشکیل شده است.</a:t>
            </a:r>
            <a:r>
              <a:rPr lang="fa-IR" sz="2000">
                <a:effectLst>
                  <a:outerShdw blurRad="38100" dist="38100" dir="2700000" algn="tl">
                    <a:srgbClr val="000000"/>
                  </a:outerShdw>
                </a:effectLst>
                <a:cs typeface="B Nazanin" pitchFamily="2" charset="-78"/>
              </a:rPr>
              <a:t> </a:t>
            </a:r>
            <a:endParaRPr lang="en-US" sz="2000">
              <a:effectLst>
                <a:outerShdw blurRad="38100" dist="38100" dir="2700000" algn="tl">
                  <a:srgbClr val="000000"/>
                </a:outerShdw>
              </a:effectLst>
              <a:cs typeface="B Nazanin" pitchFamily="2" charset="-78"/>
            </a:endParaRPr>
          </a:p>
        </p:txBody>
      </p:sp>
      <p:sp>
        <p:nvSpPr>
          <p:cNvPr id="244749" name="Rectangle 13"/>
          <p:cNvSpPr>
            <a:spLocks noChangeArrowheads="1"/>
          </p:cNvSpPr>
          <p:nvPr/>
        </p:nvSpPr>
        <p:spPr bwMode="auto">
          <a:xfrm>
            <a:off x="250825" y="4149725"/>
            <a:ext cx="8589963" cy="1223963"/>
          </a:xfrm>
          <a:prstGeom prst="rect">
            <a:avLst/>
          </a:prstGeom>
          <a:noFill/>
          <a:ln w="9525">
            <a:noFill/>
            <a:miter lim="800000"/>
            <a:headEnd/>
            <a:tailEnd/>
          </a:ln>
          <a:effectLst/>
        </p:spPr>
        <p:txBody>
          <a:bodyPr anchor="ctr" anchorCtr="1"/>
          <a:lstStyle/>
          <a:p>
            <a:pPr algn="ctr">
              <a:defRPr/>
            </a:pPr>
            <a:r>
              <a:rPr lang="fa-IR" sz="2000" dirty="0">
                <a:solidFill>
                  <a:schemeClr val="bg1"/>
                </a:solidFill>
                <a:effectLst>
                  <a:outerShdw blurRad="38100" dist="38100" dir="2700000" algn="tl">
                    <a:srgbClr val="000000"/>
                  </a:outerShdw>
                </a:effectLst>
                <a:cs typeface="B Nazanin" pitchFamily="2" charset="-78"/>
              </a:rPr>
              <a:t>هیبریداسیون اتم های کربن در آرایش نانولوله هیبریداسیون </a:t>
            </a:r>
            <a:r>
              <a:rPr lang="en-US" sz="2000" dirty="0">
                <a:solidFill>
                  <a:schemeClr val="bg1"/>
                </a:solidFill>
                <a:effectLst>
                  <a:outerShdw blurRad="38100" dist="38100" dir="2700000" algn="tl">
                    <a:srgbClr val="000000"/>
                  </a:outerShdw>
                </a:effectLst>
                <a:latin typeface="Times New Roman" pitchFamily="18" charset="0"/>
                <a:cs typeface="B Nazanin" pitchFamily="2" charset="-78"/>
              </a:rPr>
              <a:t>sp</a:t>
            </a:r>
            <a:r>
              <a:rPr lang="en-US" sz="2000" baseline="30000" dirty="0">
                <a:solidFill>
                  <a:schemeClr val="bg1"/>
                </a:solidFill>
                <a:effectLst>
                  <a:outerShdw blurRad="38100" dist="38100" dir="2700000" algn="tl">
                    <a:srgbClr val="000000"/>
                  </a:outerShdw>
                </a:effectLst>
                <a:latin typeface="Times New Roman" pitchFamily="18" charset="0"/>
                <a:cs typeface="B Nazanin" pitchFamily="2" charset="-78"/>
              </a:rPr>
              <a:t>2</a:t>
            </a:r>
            <a:r>
              <a:rPr lang="fa-IR" sz="2000" baseline="30000" dirty="0">
                <a:solidFill>
                  <a:schemeClr val="bg1"/>
                </a:solidFill>
                <a:effectLst>
                  <a:outerShdw blurRad="38100" dist="38100" dir="2700000" algn="tl">
                    <a:srgbClr val="000000"/>
                  </a:outerShdw>
                </a:effectLst>
                <a:cs typeface="B Nazanin" pitchFamily="2" charset="-78"/>
              </a:rPr>
              <a:t> </a:t>
            </a:r>
            <a:r>
              <a:rPr lang="fa-IR" sz="2000" dirty="0">
                <a:solidFill>
                  <a:schemeClr val="bg1"/>
                </a:solidFill>
                <a:effectLst>
                  <a:outerShdw blurRad="38100" dist="38100" dir="2700000" algn="tl">
                    <a:srgbClr val="000000"/>
                  </a:outerShdw>
                </a:effectLst>
                <a:cs typeface="B Nazanin" pitchFamily="2" charset="-78"/>
              </a:rPr>
              <a:t> است که از ترکیب یک اربیتال </a:t>
            </a:r>
            <a:r>
              <a:rPr lang="en-US" sz="2000" dirty="0">
                <a:solidFill>
                  <a:schemeClr val="bg1"/>
                </a:solidFill>
                <a:effectLst>
                  <a:outerShdw blurRad="38100" dist="38100" dir="2700000" algn="tl">
                    <a:srgbClr val="000000"/>
                  </a:outerShdw>
                </a:effectLst>
                <a:cs typeface="B Nazanin" pitchFamily="2" charset="-78"/>
              </a:rPr>
              <a:t>s</a:t>
            </a:r>
            <a:r>
              <a:rPr lang="fa-IR" sz="2000" dirty="0">
                <a:solidFill>
                  <a:schemeClr val="bg1"/>
                </a:solidFill>
                <a:effectLst>
                  <a:outerShdw blurRad="38100" dist="38100" dir="2700000" algn="tl">
                    <a:srgbClr val="000000"/>
                  </a:outerShdw>
                </a:effectLst>
                <a:cs typeface="B Nazanin" pitchFamily="2" charset="-78"/>
              </a:rPr>
              <a:t> با دو اربیتال </a:t>
            </a:r>
            <a:r>
              <a:rPr lang="en-US" sz="2000" dirty="0">
                <a:solidFill>
                  <a:schemeClr val="bg1"/>
                </a:solidFill>
                <a:effectLst>
                  <a:outerShdw blurRad="38100" dist="38100" dir="2700000" algn="tl">
                    <a:srgbClr val="000000"/>
                  </a:outerShdw>
                </a:effectLst>
                <a:cs typeface="B Nazanin" pitchFamily="2" charset="-78"/>
              </a:rPr>
              <a:t>p</a:t>
            </a:r>
            <a:r>
              <a:rPr lang="fa-IR" sz="2000" dirty="0">
                <a:solidFill>
                  <a:schemeClr val="bg1"/>
                </a:solidFill>
                <a:effectLst>
                  <a:outerShdw blurRad="38100" dist="38100" dir="2700000" algn="tl">
                    <a:srgbClr val="000000"/>
                  </a:outerShdw>
                </a:effectLst>
                <a:cs typeface="B Nazanin" pitchFamily="2" charset="-78"/>
              </a:rPr>
              <a:t> تشکیل شده و زاویه 120 درجه با هم می سازند که همان پیوند سیگما در صفحه را که از نوع کووالانسی است تشکیل می دهد اربیتال باقی مانده بر صفحه عمود و پیوند ضعیف پای را به وجود می آورد.</a:t>
            </a:r>
            <a:r>
              <a:rPr lang="fa-IR" sz="2000" dirty="0">
                <a:effectLst>
                  <a:outerShdw blurRad="38100" dist="38100" dir="2700000" algn="tl">
                    <a:srgbClr val="000000"/>
                  </a:outerShdw>
                </a:effectLst>
                <a:cs typeface="B Nazanin" pitchFamily="2" charset="-78"/>
              </a:rPr>
              <a:t> </a:t>
            </a:r>
            <a:endParaRPr lang="en-US" sz="2000" dirty="0">
              <a:effectLst>
                <a:outerShdw blurRad="38100" dist="38100" dir="2700000" algn="tl">
                  <a:srgbClr val="000000"/>
                </a:outerShdw>
              </a:effectLst>
              <a:cs typeface="B Nazanin" pitchFamily="2" charset="-78"/>
            </a:endParaRPr>
          </a:p>
        </p:txBody>
      </p:sp>
      <p:pic>
        <p:nvPicPr>
          <p:cNvPr id="44046" name="Picture 16" descr="mwn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88913"/>
            <a:ext cx="936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17" descr="mwn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27988" y="188913"/>
            <a:ext cx="936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54" name="Picture 18" descr="sp2 va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5346700"/>
            <a:ext cx="3041650" cy="1296988"/>
          </a:xfrm>
          <a:prstGeom prst="rect">
            <a:avLst/>
          </a:prstGeom>
          <a:solidFill>
            <a:srgbClr val="003300"/>
          </a:solidFill>
          <a:ln w="19050">
            <a:solidFill>
              <a:srgbClr val="003300"/>
            </a:solidFill>
            <a:miter lim="800000"/>
            <a:headEnd/>
            <a:tailEnd/>
          </a:ln>
          <a:effectLst>
            <a:outerShdw dist="107763" dir="8100000" algn="ctr" rotWithShape="0">
              <a:srgbClr val="003300">
                <a:alpha val="50000"/>
              </a:srgbClr>
            </a:outerShdw>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44745"/>
                                        </p:tgtEl>
                                        <p:attrNameLst>
                                          <p:attrName>style.visibility</p:attrName>
                                        </p:attrNameLst>
                                      </p:cBhvr>
                                      <p:to>
                                        <p:strVal val="visible"/>
                                      </p:to>
                                    </p:set>
                                    <p:animEffect transition="in" filter="fade">
                                      <p:cBhvr>
                                        <p:cTn id="7" dur="1000"/>
                                        <p:tgtEl>
                                          <p:spTgt spid="244745"/>
                                        </p:tgtEl>
                                      </p:cBhvr>
                                    </p:animEffect>
                                    <p:anim calcmode="lin" valueType="num">
                                      <p:cBhvr>
                                        <p:cTn id="8" dur="1000" fill="hold"/>
                                        <p:tgtEl>
                                          <p:spTgt spid="244745"/>
                                        </p:tgtEl>
                                        <p:attrNameLst>
                                          <p:attrName>ppt_x</p:attrName>
                                        </p:attrNameLst>
                                      </p:cBhvr>
                                      <p:tavLst>
                                        <p:tav tm="0">
                                          <p:val>
                                            <p:strVal val="#ppt_x"/>
                                          </p:val>
                                        </p:tav>
                                        <p:tav tm="100000">
                                          <p:val>
                                            <p:strVal val="#ppt_x"/>
                                          </p:val>
                                        </p:tav>
                                      </p:tavLst>
                                    </p:anim>
                                    <p:anim calcmode="lin" valueType="num">
                                      <p:cBhvr>
                                        <p:cTn id="9" dur="900" decel="100000" fill="hold"/>
                                        <p:tgtEl>
                                          <p:spTgt spid="2447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4745"/>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44746"/>
                                        </p:tgtEl>
                                        <p:attrNameLst>
                                          <p:attrName>style.visibility</p:attrName>
                                        </p:attrNameLst>
                                      </p:cBhvr>
                                      <p:to>
                                        <p:strVal val="visible"/>
                                      </p:to>
                                    </p:set>
                                    <p:animEffect transition="in" filter="fade">
                                      <p:cBhvr>
                                        <p:cTn id="14" dur="1000"/>
                                        <p:tgtEl>
                                          <p:spTgt spid="244746"/>
                                        </p:tgtEl>
                                      </p:cBhvr>
                                    </p:animEffect>
                                    <p:anim calcmode="lin" valueType="num">
                                      <p:cBhvr>
                                        <p:cTn id="15" dur="1000" fill="hold"/>
                                        <p:tgtEl>
                                          <p:spTgt spid="244746"/>
                                        </p:tgtEl>
                                        <p:attrNameLst>
                                          <p:attrName>ppt_x</p:attrName>
                                        </p:attrNameLst>
                                      </p:cBhvr>
                                      <p:tavLst>
                                        <p:tav tm="0">
                                          <p:val>
                                            <p:strVal val="#ppt_x"/>
                                          </p:val>
                                        </p:tav>
                                        <p:tav tm="100000">
                                          <p:val>
                                            <p:strVal val="#ppt_x"/>
                                          </p:val>
                                        </p:tav>
                                      </p:tavLst>
                                    </p:anim>
                                    <p:anim calcmode="lin" valueType="num">
                                      <p:cBhvr>
                                        <p:cTn id="16" dur="900" decel="100000" fill="hold"/>
                                        <p:tgtEl>
                                          <p:spTgt spid="24474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44746"/>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244747"/>
                                        </p:tgtEl>
                                        <p:attrNameLst>
                                          <p:attrName>style.visibility</p:attrName>
                                        </p:attrNameLst>
                                      </p:cBhvr>
                                      <p:to>
                                        <p:strVal val="visible"/>
                                      </p:to>
                                    </p:set>
                                    <p:animEffect transition="in" filter="fade">
                                      <p:cBhvr>
                                        <p:cTn id="21" dur="1000"/>
                                        <p:tgtEl>
                                          <p:spTgt spid="244747"/>
                                        </p:tgtEl>
                                      </p:cBhvr>
                                    </p:animEffect>
                                    <p:anim calcmode="lin" valueType="num">
                                      <p:cBhvr>
                                        <p:cTn id="22" dur="1000" fill="hold"/>
                                        <p:tgtEl>
                                          <p:spTgt spid="244747"/>
                                        </p:tgtEl>
                                        <p:attrNameLst>
                                          <p:attrName>ppt_x</p:attrName>
                                        </p:attrNameLst>
                                      </p:cBhvr>
                                      <p:tavLst>
                                        <p:tav tm="0">
                                          <p:val>
                                            <p:strVal val="#ppt_x"/>
                                          </p:val>
                                        </p:tav>
                                        <p:tav tm="100000">
                                          <p:val>
                                            <p:strVal val="#ppt_x"/>
                                          </p:val>
                                        </p:tav>
                                      </p:tavLst>
                                    </p:anim>
                                    <p:anim calcmode="lin" valueType="num">
                                      <p:cBhvr>
                                        <p:cTn id="23" dur="900" decel="100000" fill="hold"/>
                                        <p:tgtEl>
                                          <p:spTgt spid="2447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44747"/>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244748"/>
                                        </p:tgtEl>
                                        <p:attrNameLst>
                                          <p:attrName>style.visibility</p:attrName>
                                        </p:attrNameLst>
                                      </p:cBhvr>
                                      <p:to>
                                        <p:strVal val="visible"/>
                                      </p:to>
                                    </p:set>
                                    <p:animEffect transition="in" filter="fade">
                                      <p:cBhvr>
                                        <p:cTn id="28" dur="1000"/>
                                        <p:tgtEl>
                                          <p:spTgt spid="244748"/>
                                        </p:tgtEl>
                                      </p:cBhvr>
                                    </p:animEffect>
                                    <p:anim calcmode="lin" valueType="num">
                                      <p:cBhvr>
                                        <p:cTn id="29" dur="1000" fill="hold"/>
                                        <p:tgtEl>
                                          <p:spTgt spid="244748"/>
                                        </p:tgtEl>
                                        <p:attrNameLst>
                                          <p:attrName>ppt_x</p:attrName>
                                        </p:attrNameLst>
                                      </p:cBhvr>
                                      <p:tavLst>
                                        <p:tav tm="0">
                                          <p:val>
                                            <p:strVal val="#ppt_x"/>
                                          </p:val>
                                        </p:tav>
                                        <p:tav tm="100000">
                                          <p:val>
                                            <p:strVal val="#ppt_x"/>
                                          </p:val>
                                        </p:tav>
                                      </p:tavLst>
                                    </p:anim>
                                    <p:anim calcmode="lin" valueType="num">
                                      <p:cBhvr>
                                        <p:cTn id="30" dur="900" decel="100000" fill="hold"/>
                                        <p:tgtEl>
                                          <p:spTgt spid="24474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44748"/>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34" presetClass="entr" presetSubtype="0" fill="hold" grpId="0" nodeType="afterEffect">
                                  <p:stCondLst>
                                    <p:cond delay="0"/>
                                  </p:stCondLst>
                                  <p:childTnLst>
                                    <p:set>
                                      <p:cBhvr>
                                        <p:cTn id="34" dur="1" fill="hold">
                                          <p:stCondLst>
                                            <p:cond delay="0"/>
                                          </p:stCondLst>
                                        </p:cTn>
                                        <p:tgtEl>
                                          <p:spTgt spid="244749"/>
                                        </p:tgtEl>
                                        <p:attrNameLst>
                                          <p:attrName>style.visibility</p:attrName>
                                        </p:attrNameLst>
                                      </p:cBhvr>
                                      <p:to>
                                        <p:strVal val="visible"/>
                                      </p:to>
                                    </p:set>
                                    <p:anim from="(-#ppt_w/2)" to="(#ppt_x)" calcmode="lin" valueType="num">
                                      <p:cBhvr>
                                        <p:cTn id="35" dur="600" fill="hold">
                                          <p:stCondLst>
                                            <p:cond delay="0"/>
                                          </p:stCondLst>
                                        </p:cTn>
                                        <p:tgtEl>
                                          <p:spTgt spid="244749"/>
                                        </p:tgtEl>
                                        <p:attrNameLst>
                                          <p:attrName>ppt_x</p:attrName>
                                        </p:attrNameLst>
                                      </p:cBhvr>
                                    </p:anim>
                                    <p:anim from="0" to="-1.0" calcmode="lin" valueType="num">
                                      <p:cBhvr>
                                        <p:cTn id="36" dur="200" decel="50000" autoRev="1" fill="hold">
                                          <p:stCondLst>
                                            <p:cond delay="600"/>
                                          </p:stCondLst>
                                        </p:cTn>
                                        <p:tgtEl>
                                          <p:spTgt spid="244749"/>
                                        </p:tgtEl>
                                        <p:attrNameLst>
                                          <p:attrName>xshear</p:attrName>
                                        </p:attrNameLst>
                                      </p:cBhvr>
                                    </p:anim>
                                    <p:animScale>
                                      <p:cBhvr>
                                        <p:cTn id="37" dur="200" decel="100000" autoRev="1" fill="hold">
                                          <p:stCondLst>
                                            <p:cond delay="600"/>
                                          </p:stCondLst>
                                        </p:cTn>
                                        <p:tgtEl>
                                          <p:spTgt spid="244749"/>
                                        </p:tgtEl>
                                      </p:cBhvr>
                                      <p:from x="100000" y="100000"/>
                                      <p:to x="80000" y="100000"/>
                                    </p:animScale>
                                    <p:anim by="(#ppt_h/3+#ppt_w*0.1)" calcmode="lin" valueType="num">
                                      <p:cBhvr additive="sum">
                                        <p:cTn id="38" dur="200" decel="100000" autoRev="1" fill="hold">
                                          <p:stCondLst>
                                            <p:cond delay="600"/>
                                          </p:stCondLst>
                                        </p:cTn>
                                        <p:tgtEl>
                                          <p:spTgt spid="24474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5" grpId="0"/>
      <p:bldP spid="244746" grpId="0" animBg="1"/>
      <p:bldP spid="244747" grpId="0"/>
      <p:bldP spid="244748" grpId="0"/>
      <p:bldP spid="24474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fa-IR" smtClean="0"/>
          </a:p>
        </p:txBody>
      </p:sp>
      <p:sp>
        <p:nvSpPr>
          <p:cNvPr id="45059" name="Rectangle 3"/>
          <p:cNvSpPr>
            <a:spLocks noGrp="1" noChangeArrowheads="1"/>
          </p:cNvSpPr>
          <p:nvPr>
            <p:ph type="body" idx="1"/>
          </p:nvPr>
        </p:nvSpPr>
        <p:spPr/>
        <p:txBody>
          <a:bodyPr/>
          <a:lstStyle/>
          <a:p>
            <a:pPr eaLnBrk="1" hangingPunct="1"/>
            <a:endParaRPr lang="fa-IR" smtClean="0"/>
          </a:p>
        </p:txBody>
      </p:sp>
      <p:pic>
        <p:nvPicPr>
          <p:cNvPr id="45060"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5" name="Rectangle 5"/>
          <p:cNvSpPr>
            <a:spLocks noChangeArrowheads="1"/>
          </p:cNvSpPr>
          <p:nvPr/>
        </p:nvSpPr>
        <p:spPr bwMode="auto">
          <a:xfrm>
            <a:off x="7596188" y="1485900"/>
            <a:ext cx="1379537" cy="1295400"/>
          </a:xfrm>
          <a:prstGeom prst="rect">
            <a:avLst/>
          </a:prstGeom>
          <a:noFill/>
          <a:ln w="9525">
            <a:noFill/>
            <a:miter lim="800000"/>
            <a:headEnd/>
            <a:tailEnd/>
          </a:ln>
          <a:effectLst/>
        </p:spPr>
        <p:txBody>
          <a:bodyPr anchor="ctr" anchorCtr="1"/>
          <a:lstStyle/>
          <a:p>
            <a:pPr algn="ctr">
              <a:defRPr/>
            </a:pPr>
            <a:r>
              <a:rPr lang="fa-IR" sz="2400">
                <a:solidFill>
                  <a:schemeClr val="bg1"/>
                </a:solidFill>
                <a:effectLst>
                  <a:outerShdw blurRad="38100" dist="38100" dir="2700000" algn="tl">
                    <a:srgbClr val="000000"/>
                  </a:outerShdw>
                </a:effectLst>
                <a:cs typeface="Arial" pitchFamily="34" charset="0"/>
              </a:rPr>
              <a:t>انواع نانولوله ها </a:t>
            </a:r>
            <a:r>
              <a:rPr lang="en-US" sz="2400">
                <a:solidFill>
                  <a:schemeClr val="bg1"/>
                </a:solidFill>
                <a:effectLst>
                  <a:outerShdw blurRad="38100" dist="38100" dir="2700000" algn="tl">
                    <a:srgbClr val="000000"/>
                  </a:outerShdw>
                </a:effectLst>
                <a:cs typeface="Arial" pitchFamily="34" charset="0"/>
              </a:rPr>
              <a:t/>
            </a:r>
            <a:br>
              <a:rPr lang="en-US" sz="2400">
                <a:solidFill>
                  <a:schemeClr val="bg1"/>
                </a:solidFill>
                <a:effectLst>
                  <a:outerShdw blurRad="38100" dist="38100" dir="2700000" algn="tl">
                    <a:srgbClr val="000000"/>
                  </a:outerShdw>
                </a:effectLst>
                <a:cs typeface="Arial" pitchFamily="34" charset="0"/>
              </a:rPr>
            </a:br>
            <a:r>
              <a:rPr lang="en-US" sz="2400">
                <a:solidFill>
                  <a:schemeClr val="bg1"/>
                </a:solidFill>
                <a:effectLst>
                  <a:outerShdw blurRad="38100" dist="38100" dir="2700000" algn="tl">
                    <a:srgbClr val="000000"/>
                  </a:outerShdw>
                </a:effectLst>
                <a:cs typeface="Arial" pitchFamily="34" charset="0"/>
              </a:rPr>
              <a:t/>
            </a:r>
            <a:br>
              <a:rPr lang="en-US" sz="2400">
                <a:solidFill>
                  <a:schemeClr val="bg1"/>
                </a:solidFill>
                <a:effectLst>
                  <a:outerShdw blurRad="38100" dist="38100" dir="2700000" algn="tl">
                    <a:srgbClr val="000000"/>
                  </a:outerShdw>
                </a:effectLst>
                <a:cs typeface="Arial" pitchFamily="34" charset="0"/>
              </a:rPr>
            </a:br>
            <a:r>
              <a:rPr lang="fa-IR" sz="2400">
                <a:solidFill>
                  <a:schemeClr val="bg1"/>
                </a:solidFill>
                <a:effectLst>
                  <a:outerShdw blurRad="38100" dist="38100" dir="2700000" algn="tl">
                    <a:srgbClr val="000000"/>
                  </a:outerShdw>
                </a:effectLst>
                <a:cs typeface="Arial" pitchFamily="34" charset="0"/>
              </a:rPr>
              <a:t>از نظر کایرالیتی</a:t>
            </a:r>
            <a:endParaRPr lang="en-US" sz="2400">
              <a:solidFill>
                <a:schemeClr val="bg1"/>
              </a:solidFill>
              <a:effectLst>
                <a:outerShdw blurRad="38100" dist="38100" dir="2700000" algn="tl">
                  <a:srgbClr val="000000"/>
                </a:outerShdw>
              </a:effectLst>
              <a:cs typeface="Arial" pitchFamily="34" charset="0"/>
            </a:endParaRPr>
          </a:p>
        </p:txBody>
      </p:sp>
      <p:sp>
        <p:nvSpPr>
          <p:cNvPr id="45062" name="AutoShape 6"/>
          <p:cNvSpPr>
            <a:spLocks/>
          </p:cNvSpPr>
          <p:nvPr/>
        </p:nvSpPr>
        <p:spPr bwMode="auto">
          <a:xfrm>
            <a:off x="7308850" y="765175"/>
            <a:ext cx="215900" cy="2735263"/>
          </a:xfrm>
          <a:prstGeom prst="rightBrace">
            <a:avLst>
              <a:gd name="adj1" fmla="val 105576"/>
              <a:gd name="adj2" fmla="val 50000"/>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r>
              <a:rPr lang="fa-IR">
                <a:latin typeface="Verdana" panose="020B0604030504040204" pitchFamily="34" charset="0"/>
                <a:cs typeface="Arial" panose="020B0604020202020204" pitchFamily="34" charset="0"/>
              </a:rPr>
              <a:t> </a:t>
            </a:r>
            <a:endParaRPr lang="en-US">
              <a:latin typeface="Verdana" panose="020B0604030504040204" pitchFamily="34" charset="0"/>
              <a:cs typeface="Arial" panose="020B0604020202020204" pitchFamily="34" charset="0"/>
            </a:endParaRPr>
          </a:p>
        </p:txBody>
      </p:sp>
      <p:sp>
        <p:nvSpPr>
          <p:cNvPr id="245767" name="Rectangle 7"/>
          <p:cNvSpPr>
            <a:spLocks noChangeArrowheads="1"/>
          </p:cNvSpPr>
          <p:nvPr/>
        </p:nvSpPr>
        <p:spPr bwMode="auto">
          <a:xfrm>
            <a:off x="5570538" y="720725"/>
            <a:ext cx="1809750" cy="620713"/>
          </a:xfrm>
          <a:prstGeom prst="rect">
            <a:avLst/>
          </a:prstGeom>
          <a:noFill/>
          <a:ln w="9525">
            <a:noFill/>
            <a:miter lim="800000"/>
            <a:headEnd/>
            <a:tailEnd/>
          </a:ln>
          <a:effectLst/>
        </p:spPr>
        <p:txBody>
          <a:bodyPr anchor="ctr" anchorCtr="1"/>
          <a:lstStyle/>
          <a:p>
            <a:pPr algn="r">
              <a:defRPr/>
            </a:pPr>
            <a:r>
              <a:rPr lang="fa-IR" sz="2400">
                <a:solidFill>
                  <a:schemeClr val="bg1"/>
                </a:solidFill>
                <a:effectLst>
                  <a:outerShdw blurRad="38100" dist="38100" dir="2700000" algn="tl">
                    <a:srgbClr val="000000"/>
                  </a:outerShdw>
                </a:effectLst>
                <a:cs typeface="Arial" pitchFamily="34" charset="0"/>
              </a:rPr>
              <a:t>آرمچیر</a:t>
            </a:r>
            <a:r>
              <a:rPr lang="fa-IR">
                <a:solidFill>
                  <a:schemeClr val="bg1"/>
                </a:solidFill>
                <a:effectLst>
                  <a:outerShdw blurRad="38100" dist="38100" dir="2700000" algn="tl">
                    <a:srgbClr val="000000"/>
                  </a:outerShdw>
                </a:effectLst>
              </a:rPr>
              <a:t>  </a:t>
            </a:r>
            <a:r>
              <a:rPr lang="en-US">
                <a:solidFill>
                  <a:schemeClr val="bg1"/>
                </a:solidFill>
                <a:effectLst>
                  <a:outerShdw blurRad="38100" dist="38100" dir="2700000" algn="tl">
                    <a:srgbClr val="000000"/>
                  </a:outerShdw>
                </a:effectLst>
              </a:rPr>
              <a:t>m = n</a:t>
            </a:r>
            <a:r>
              <a:rPr lang="fa-IR">
                <a:solidFill>
                  <a:schemeClr val="bg1"/>
                </a:solidFill>
                <a:effectLst>
                  <a:outerShdw blurRad="38100" dist="38100" dir="2700000" algn="tl">
                    <a:srgbClr val="000000"/>
                  </a:outerShdw>
                </a:effectLst>
              </a:rPr>
              <a:t> </a:t>
            </a:r>
            <a:endParaRPr lang="en-US">
              <a:solidFill>
                <a:schemeClr val="bg1"/>
              </a:solidFill>
              <a:effectLst>
                <a:outerShdw blurRad="38100" dist="38100" dir="2700000" algn="tl">
                  <a:srgbClr val="000000"/>
                </a:outerShdw>
              </a:effectLst>
            </a:endParaRPr>
          </a:p>
        </p:txBody>
      </p:sp>
      <p:sp>
        <p:nvSpPr>
          <p:cNvPr id="245768" name="Rectangle 8"/>
          <p:cNvSpPr>
            <a:spLocks noChangeArrowheads="1"/>
          </p:cNvSpPr>
          <p:nvPr/>
        </p:nvSpPr>
        <p:spPr bwMode="auto">
          <a:xfrm>
            <a:off x="5292725" y="1773238"/>
            <a:ext cx="2025650" cy="558800"/>
          </a:xfrm>
          <a:prstGeom prst="rect">
            <a:avLst/>
          </a:prstGeom>
          <a:noFill/>
          <a:ln w="9525">
            <a:noFill/>
            <a:miter lim="800000"/>
            <a:headEnd/>
            <a:tailEnd/>
          </a:ln>
          <a:effectLst/>
        </p:spPr>
        <p:txBody>
          <a:bodyPr anchor="ctr" anchorCtr="1"/>
          <a:lstStyle/>
          <a:p>
            <a:pPr algn="ctr">
              <a:defRPr/>
            </a:pPr>
            <a:r>
              <a:rPr lang="fa-IR" sz="2400">
                <a:solidFill>
                  <a:schemeClr val="bg1"/>
                </a:solidFill>
                <a:effectLst>
                  <a:outerShdw blurRad="38100" dist="38100" dir="2700000" algn="tl">
                    <a:srgbClr val="000000"/>
                  </a:outerShdw>
                </a:effectLst>
                <a:cs typeface="Arial" pitchFamily="34" charset="0"/>
              </a:rPr>
              <a:t>کایرال</a:t>
            </a:r>
            <a:r>
              <a:rPr lang="fa-IR">
                <a:solidFill>
                  <a:schemeClr val="bg1"/>
                </a:solidFill>
                <a:effectLst>
                  <a:outerShdw blurRad="38100" dist="38100" dir="2700000" algn="tl">
                    <a:srgbClr val="000000"/>
                  </a:outerShdw>
                </a:effectLst>
              </a:rPr>
              <a:t> </a:t>
            </a:r>
            <a:r>
              <a:rPr lang="en-US">
                <a:solidFill>
                  <a:schemeClr val="bg1"/>
                </a:solidFill>
                <a:effectLst>
                  <a:outerShdw blurRad="38100" dist="38100" dir="2700000" algn="tl">
                    <a:srgbClr val="000000"/>
                  </a:outerShdw>
                </a:effectLst>
              </a:rPr>
              <a:t>n≠m </a:t>
            </a:r>
            <a:r>
              <a:rPr lang="fa-IR">
                <a:solidFill>
                  <a:schemeClr val="bg1"/>
                </a:solidFill>
                <a:effectLst>
                  <a:outerShdw blurRad="38100" dist="38100" dir="2700000" algn="tl">
                    <a:srgbClr val="000000"/>
                  </a:outerShdw>
                </a:effectLst>
              </a:rPr>
              <a:t> </a:t>
            </a:r>
            <a:endParaRPr lang="en-US">
              <a:solidFill>
                <a:schemeClr val="bg1"/>
              </a:solidFill>
              <a:effectLst>
                <a:outerShdw blurRad="38100" dist="38100" dir="2700000" algn="tl">
                  <a:srgbClr val="000000"/>
                </a:outerShdw>
              </a:effectLst>
            </a:endParaRPr>
          </a:p>
        </p:txBody>
      </p:sp>
      <p:sp>
        <p:nvSpPr>
          <p:cNvPr id="245769" name="Rectangle 9"/>
          <p:cNvSpPr>
            <a:spLocks noChangeArrowheads="1"/>
          </p:cNvSpPr>
          <p:nvPr/>
        </p:nvSpPr>
        <p:spPr bwMode="auto">
          <a:xfrm>
            <a:off x="5076825" y="2854325"/>
            <a:ext cx="2303463" cy="1079500"/>
          </a:xfrm>
          <a:prstGeom prst="rect">
            <a:avLst/>
          </a:prstGeom>
          <a:noFill/>
          <a:ln w="9525">
            <a:noFill/>
            <a:miter lim="800000"/>
            <a:headEnd/>
            <a:tailEnd/>
          </a:ln>
          <a:effectLst/>
        </p:spPr>
        <p:txBody>
          <a:bodyPr anchor="ctr" anchorCtr="1"/>
          <a:lstStyle/>
          <a:p>
            <a:pPr algn="ctr">
              <a:defRPr/>
            </a:pPr>
            <a:r>
              <a:rPr lang="fa-IR" sz="2800" dirty="0">
                <a:solidFill>
                  <a:schemeClr val="bg1"/>
                </a:solidFill>
                <a:effectLst>
                  <a:outerShdw blurRad="38100" dist="38100" dir="2700000" algn="tl">
                    <a:srgbClr val="000000"/>
                  </a:outerShdw>
                </a:effectLst>
                <a:cs typeface="Arial" pitchFamily="34" charset="0"/>
              </a:rPr>
              <a:t>زیگزاگ</a:t>
            </a:r>
            <a:r>
              <a:rPr lang="fa-IR" dirty="0">
                <a:solidFill>
                  <a:schemeClr val="bg1"/>
                </a:solidFill>
                <a:effectLst>
                  <a:outerShdw blurRad="38100" dist="38100" dir="2700000" algn="tl">
                    <a:srgbClr val="000000"/>
                  </a:outerShdw>
                </a:effectLst>
              </a:rPr>
              <a:t> </a:t>
            </a:r>
            <a:r>
              <a:rPr lang="en-US" dirty="0">
                <a:solidFill>
                  <a:schemeClr val="bg1"/>
                </a:solidFill>
                <a:effectLst>
                  <a:outerShdw blurRad="38100" dist="38100" dir="2700000" algn="tl">
                    <a:srgbClr val="000000"/>
                  </a:outerShdw>
                </a:effectLst>
              </a:rPr>
              <a:t>n=0 </a:t>
            </a:r>
            <a:r>
              <a:rPr lang="fa-IR" dirty="0">
                <a:solidFill>
                  <a:schemeClr val="bg1"/>
                </a:solidFill>
                <a:effectLst>
                  <a:outerShdw blurRad="38100" dist="38100" dir="2700000" algn="tl">
                    <a:srgbClr val="000000"/>
                  </a:outerShdw>
                </a:effectLst>
                <a:cs typeface="B Nazanin" pitchFamily="2" charset="-78"/>
              </a:rPr>
              <a:t>یا </a:t>
            </a:r>
            <a:r>
              <a:rPr lang="en-US" dirty="0">
                <a:solidFill>
                  <a:schemeClr val="bg1"/>
                </a:solidFill>
                <a:effectLst>
                  <a:outerShdw blurRad="38100" dist="38100" dir="2700000" algn="tl">
                    <a:srgbClr val="000000"/>
                  </a:outerShdw>
                </a:effectLst>
              </a:rPr>
              <a:t>m=0 </a:t>
            </a:r>
          </a:p>
        </p:txBody>
      </p:sp>
      <p:pic>
        <p:nvPicPr>
          <p:cNvPr id="245770" name="Picture 10" descr="slide0085_image0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114300"/>
            <a:ext cx="4175125" cy="3600450"/>
          </a:xfrm>
          <a:prstGeom prst="rect">
            <a:avLst/>
          </a:prstGeom>
          <a:solidFill>
            <a:srgbClr val="003300"/>
          </a:solidFill>
          <a:ln w="19050">
            <a:solidFill>
              <a:srgbClr val="003300"/>
            </a:solidFill>
            <a:miter lim="800000"/>
            <a:headEnd/>
            <a:tailEnd/>
          </a:ln>
          <a:effectLst>
            <a:outerShdw dist="107763" dir="8100000" algn="ctr" rotWithShape="0">
              <a:srgbClr val="333300">
                <a:alpha val="50000"/>
              </a:srgbClr>
            </a:outerShdw>
          </a:effectLst>
        </p:spPr>
      </p:pic>
      <p:pic>
        <p:nvPicPr>
          <p:cNvPr id="45067" name="Picture 11" descr="slide0017_image0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522788"/>
            <a:ext cx="290671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slide0017_image04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8338" y="4652963"/>
            <a:ext cx="13049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Rectangle 13"/>
          <p:cNvSpPr>
            <a:spLocks noChangeArrowheads="1"/>
          </p:cNvSpPr>
          <p:nvPr/>
        </p:nvSpPr>
        <p:spPr bwMode="auto">
          <a:xfrm>
            <a:off x="2224088" y="6151563"/>
            <a:ext cx="431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r>
              <a:rPr lang="en-US" sz="1000">
                <a:solidFill>
                  <a:schemeClr val="bg1"/>
                </a:solidFill>
                <a:latin typeface="Times New Roman" panose="02020603050405020304" pitchFamily="18" charset="0"/>
                <a:cs typeface="Times New Roman" panose="02020603050405020304" pitchFamily="18" charset="0"/>
              </a:rPr>
              <a:t>Zigzag</a:t>
            </a:r>
            <a:r>
              <a:rPr lang="en-US" sz="1000">
                <a:solidFill>
                  <a:schemeClr val="bg1"/>
                </a:solidFill>
                <a:cs typeface="Arial" panose="020B0604020202020204" pitchFamily="34" charset="0"/>
              </a:rPr>
              <a:t> </a:t>
            </a:r>
          </a:p>
        </p:txBody>
      </p:sp>
      <p:sp>
        <p:nvSpPr>
          <p:cNvPr id="245774" name="Rectangle 14"/>
          <p:cNvSpPr>
            <a:spLocks noChangeArrowheads="1"/>
          </p:cNvSpPr>
          <p:nvPr/>
        </p:nvSpPr>
        <p:spPr bwMode="auto">
          <a:xfrm>
            <a:off x="1758950" y="4878388"/>
            <a:ext cx="647700" cy="215900"/>
          </a:xfrm>
          <a:prstGeom prst="rect">
            <a:avLst/>
          </a:prstGeom>
          <a:noFill/>
          <a:ln w="9525">
            <a:noFill/>
            <a:miter lim="800000"/>
            <a:headEnd/>
            <a:tailEnd/>
          </a:ln>
          <a:effectLst/>
        </p:spPr>
        <p:txBody>
          <a:bodyPr anchor="ctr" anchorCtr="1"/>
          <a:lstStyle/>
          <a:p>
            <a:pPr algn="ctr">
              <a:defRPr/>
            </a:pPr>
            <a:r>
              <a:rPr lang="en-US" sz="900">
                <a:solidFill>
                  <a:schemeClr val="bg1"/>
                </a:solidFill>
                <a:effectLst>
                  <a:outerShdw blurRad="38100" dist="38100" dir="2700000" algn="tl">
                    <a:srgbClr val="000000"/>
                  </a:outerShdw>
                </a:effectLst>
                <a:latin typeface="Times New Roman" pitchFamily="18" charset="0"/>
                <a:cs typeface="Times New Roman" pitchFamily="18" charset="0"/>
              </a:rPr>
              <a:t>C=(10,0)</a:t>
            </a:r>
          </a:p>
        </p:txBody>
      </p:sp>
      <p:sp>
        <p:nvSpPr>
          <p:cNvPr id="245775" name="Rectangle 15"/>
          <p:cNvSpPr>
            <a:spLocks noChangeArrowheads="1"/>
          </p:cNvSpPr>
          <p:nvPr/>
        </p:nvSpPr>
        <p:spPr bwMode="auto">
          <a:xfrm>
            <a:off x="277813" y="4754563"/>
            <a:ext cx="431800" cy="315912"/>
          </a:xfrm>
          <a:prstGeom prst="rect">
            <a:avLst/>
          </a:prstGeom>
          <a:noFill/>
          <a:ln w="9525">
            <a:noFill/>
            <a:miter lim="800000"/>
            <a:headEnd/>
            <a:tailEnd/>
          </a:ln>
          <a:effectLst/>
        </p:spPr>
        <p:txBody>
          <a:bodyPr anchor="ctr"/>
          <a:lstStyle/>
          <a:p>
            <a:pPr algn="ctr">
              <a:defRPr/>
            </a:pPr>
            <a:r>
              <a:rPr lang="en-US" sz="900">
                <a:solidFill>
                  <a:schemeClr val="bg1"/>
                </a:solidFill>
                <a:effectLst>
                  <a:outerShdw blurRad="38100" dist="38100" dir="2700000" algn="tl">
                    <a:srgbClr val="000000"/>
                  </a:outerShdw>
                </a:effectLst>
                <a:latin typeface="Times New Roman" pitchFamily="18" charset="0"/>
                <a:cs typeface="Times New Roman" pitchFamily="18" charset="0"/>
              </a:rPr>
              <a:t>(0,0)</a:t>
            </a:r>
          </a:p>
        </p:txBody>
      </p:sp>
      <p:pic>
        <p:nvPicPr>
          <p:cNvPr id="45072" name="Picture 16" descr="slide0018_image0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0075" y="4527550"/>
            <a:ext cx="29321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17" descr="slide0018_image0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6138" y="4649788"/>
            <a:ext cx="232568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18" descr="slide0018_image04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46463" y="4637088"/>
            <a:ext cx="21463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5" name="Rectangle 19"/>
          <p:cNvSpPr>
            <a:spLocks noChangeArrowheads="1"/>
          </p:cNvSpPr>
          <p:nvPr/>
        </p:nvSpPr>
        <p:spPr bwMode="auto">
          <a:xfrm>
            <a:off x="5351463" y="6221413"/>
            <a:ext cx="647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r>
              <a:rPr lang="en-US" sz="1000">
                <a:solidFill>
                  <a:schemeClr val="bg1"/>
                </a:solidFill>
                <a:latin typeface="Times New Roman" panose="02020603050405020304" pitchFamily="18" charset="0"/>
                <a:cs typeface="Times New Roman" panose="02020603050405020304" pitchFamily="18" charset="0"/>
              </a:rPr>
              <a:t>Armchair</a:t>
            </a:r>
            <a:r>
              <a:rPr lang="en-US" sz="1000">
                <a:solidFill>
                  <a:schemeClr val="bg1"/>
                </a:solidFill>
                <a:cs typeface="Arial" panose="020B0604020202020204" pitchFamily="34" charset="0"/>
              </a:rPr>
              <a:t> </a:t>
            </a:r>
          </a:p>
        </p:txBody>
      </p:sp>
      <p:sp>
        <p:nvSpPr>
          <p:cNvPr id="245780" name="Rectangle 20"/>
          <p:cNvSpPr>
            <a:spLocks noChangeArrowheads="1"/>
          </p:cNvSpPr>
          <p:nvPr/>
        </p:nvSpPr>
        <p:spPr bwMode="auto">
          <a:xfrm>
            <a:off x="5013325" y="5899150"/>
            <a:ext cx="792163" cy="190500"/>
          </a:xfrm>
          <a:prstGeom prst="rect">
            <a:avLst/>
          </a:prstGeom>
          <a:noFill/>
          <a:ln w="9525">
            <a:noFill/>
            <a:miter lim="800000"/>
            <a:headEnd/>
            <a:tailEnd/>
          </a:ln>
          <a:effectLst/>
        </p:spPr>
        <p:txBody>
          <a:bodyPr anchor="ctr" anchorCtr="1"/>
          <a:lstStyle/>
          <a:p>
            <a:pPr algn="ctr">
              <a:defRPr/>
            </a:pPr>
            <a:r>
              <a:rPr lang="en-US" sz="700">
                <a:solidFill>
                  <a:schemeClr val="bg1"/>
                </a:solidFill>
                <a:effectLst>
                  <a:outerShdw blurRad="38100" dist="38100" dir="2700000" algn="tl">
                    <a:srgbClr val="000000"/>
                  </a:outerShdw>
                </a:effectLst>
                <a:latin typeface="Times New Roman" pitchFamily="18" charset="0"/>
                <a:cs typeface="Times New Roman" pitchFamily="18" charset="0"/>
              </a:rPr>
              <a:t>C=(10,10)</a:t>
            </a:r>
          </a:p>
        </p:txBody>
      </p:sp>
      <p:sp>
        <p:nvSpPr>
          <p:cNvPr id="245781" name="Rectangle 21"/>
          <p:cNvSpPr>
            <a:spLocks noChangeArrowheads="1"/>
          </p:cNvSpPr>
          <p:nvPr/>
        </p:nvSpPr>
        <p:spPr bwMode="auto">
          <a:xfrm>
            <a:off x="3433763" y="4799013"/>
            <a:ext cx="431800" cy="315912"/>
          </a:xfrm>
          <a:prstGeom prst="rect">
            <a:avLst/>
          </a:prstGeom>
          <a:noFill/>
          <a:ln w="9525">
            <a:noFill/>
            <a:miter lim="800000"/>
            <a:headEnd/>
            <a:tailEnd/>
          </a:ln>
          <a:effectLst/>
        </p:spPr>
        <p:txBody>
          <a:bodyPr anchor="ctr"/>
          <a:lstStyle/>
          <a:p>
            <a:pPr algn="ctr">
              <a:defRPr/>
            </a:pPr>
            <a:r>
              <a:rPr lang="en-US" sz="900">
                <a:solidFill>
                  <a:schemeClr val="bg1"/>
                </a:solidFill>
                <a:effectLst>
                  <a:outerShdw blurRad="38100" dist="38100" dir="2700000" algn="tl">
                    <a:srgbClr val="000000"/>
                  </a:outerShdw>
                </a:effectLst>
                <a:latin typeface="Times New Roman" pitchFamily="18" charset="0"/>
                <a:cs typeface="Times New Roman" pitchFamily="18" charset="0"/>
              </a:rPr>
              <a:t>(0,0)</a:t>
            </a:r>
          </a:p>
        </p:txBody>
      </p:sp>
      <p:pic>
        <p:nvPicPr>
          <p:cNvPr id="45078" name="Picture 22" descr="slide0019_image0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4738" y="4530725"/>
            <a:ext cx="2827337"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9" name="Picture 23" descr="slide0019_image0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9525" y="4611688"/>
            <a:ext cx="240347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0" name="Picture 24" descr="slide0019_image05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461125" y="4511675"/>
            <a:ext cx="18288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1" name="Rectangle 25"/>
          <p:cNvSpPr>
            <a:spLocks noChangeArrowheads="1"/>
          </p:cNvSpPr>
          <p:nvPr/>
        </p:nvSpPr>
        <p:spPr bwMode="auto">
          <a:xfrm>
            <a:off x="8270875" y="6221413"/>
            <a:ext cx="647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r>
              <a:rPr lang="en-US" sz="1000">
                <a:solidFill>
                  <a:schemeClr val="bg1"/>
                </a:solidFill>
                <a:latin typeface="Times New Roman" panose="02020603050405020304" pitchFamily="18" charset="0"/>
                <a:cs typeface="Times New Roman" panose="02020603050405020304" pitchFamily="18" charset="0"/>
              </a:rPr>
              <a:t>Chairal</a:t>
            </a:r>
            <a:endParaRPr lang="en-US" sz="1000">
              <a:solidFill>
                <a:schemeClr val="bg1"/>
              </a:solidFill>
              <a:cs typeface="Arial" panose="020B0604020202020204" pitchFamily="34" charset="0"/>
            </a:endParaRPr>
          </a:p>
        </p:txBody>
      </p:sp>
      <p:sp>
        <p:nvSpPr>
          <p:cNvPr id="245786" name="Rectangle 26"/>
          <p:cNvSpPr>
            <a:spLocks noChangeArrowheads="1"/>
          </p:cNvSpPr>
          <p:nvPr/>
        </p:nvSpPr>
        <p:spPr bwMode="auto">
          <a:xfrm>
            <a:off x="7958138" y="5362575"/>
            <a:ext cx="719137" cy="190500"/>
          </a:xfrm>
          <a:prstGeom prst="rect">
            <a:avLst/>
          </a:prstGeom>
          <a:noFill/>
          <a:ln w="9525">
            <a:noFill/>
            <a:miter lim="800000"/>
            <a:headEnd/>
            <a:tailEnd/>
          </a:ln>
          <a:effectLst/>
        </p:spPr>
        <p:txBody>
          <a:bodyPr anchor="ctr" anchorCtr="1"/>
          <a:lstStyle/>
          <a:p>
            <a:pPr algn="ctr">
              <a:defRPr/>
            </a:pPr>
            <a:r>
              <a:rPr lang="en-US" sz="800" dirty="0">
                <a:solidFill>
                  <a:schemeClr val="bg1"/>
                </a:solidFill>
                <a:effectLst>
                  <a:outerShdw blurRad="38100" dist="38100" dir="2700000" algn="tl">
                    <a:srgbClr val="000000"/>
                  </a:outerShdw>
                </a:effectLst>
                <a:latin typeface="Times New Roman" pitchFamily="18" charset="0"/>
                <a:cs typeface="Times New Roman" pitchFamily="18" charset="0"/>
              </a:rPr>
              <a:t>C=(10,5)</a:t>
            </a:r>
          </a:p>
        </p:txBody>
      </p:sp>
      <p:sp>
        <p:nvSpPr>
          <p:cNvPr id="245787" name="Rectangle 27"/>
          <p:cNvSpPr>
            <a:spLocks noChangeArrowheads="1"/>
          </p:cNvSpPr>
          <p:nvPr/>
        </p:nvSpPr>
        <p:spPr bwMode="auto">
          <a:xfrm>
            <a:off x="6416675" y="4778375"/>
            <a:ext cx="431800" cy="315913"/>
          </a:xfrm>
          <a:prstGeom prst="rect">
            <a:avLst/>
          </a:prstGeom>
          <a:noFill/>
          <a:ln w="9525">
            <a:noFill/>
            <a:miter lim="800000"/>
            <a:headEnd/>
            <a:tailEnd/>
          </a:ln>
          <a:effectLst/>
        </p:spPr>
        <p:txBody>
          <a:bodyPr anchor="ctr"/>
          <a:lstStyle/>
          <a:p>
            <a:pPr algn="ctr">
              <a:defRPr/>
            </a:pPr>
            <a:r>
              <a:rPr lang="en-US" sz="900">
                <a:solidFill>
                  <a:schemeClr val="bg1"/>
                </a:solidFill>
                <a:effectLst>
                  <a:outerShdw blurRad="38100" dist="38100" dir="2700000" algn="tl">
                    <a:srgbClr val="000000"/>
                  </a:outerShdw>
                </a:effectLst>
                <a:latin typeface="Times New Roman" pitchFamily="18" charset="0"/>
                <a:cs typeface="Times New Roman" pitchFamily="18" charset="0"/>
              </a:rPr>
              <a:t>(0,0)</a:t>
            </a:r>
          </a:p>
        </p:txBody>
      </p:sp>
      <p:sp>
        <p:nvSpPr>
          <p:cNvPr id="245788" name="Rectangle 28"/>
          <p:cNvSpPr>
            <a:spLocks noChangeArrowheads="1"/>
          </p:cNvSpPr>
          <p:nvPr/>
        </p:nvSpPr>
        <p:spPr bwMode="auto">
          <a:xfrm>
            <a:off x="468313" y="5975350"/>
            <a:ext cx="288925" cy="142875"/>
          </a:xfrm>
          <a:prstGeom prst="rect">
            <a:avLst/>
          </a:prstGeom>
          <a:noFill/>
          <a:ln w="9525">
            <a:noFill/>
            <a:miter lim="800000"/>
            <a:headEnd/>
            <a:tailEnd/>
          </a:ln>
          <a:effectLst/>
        </p:spPr>
        <p:txBody>
          <a:bodyPr anchor="ctr"/>
          <a:lstStyle/>
          <a:p>
            <a:pPr algn="ctr">
              <a:defRPr/>
            </a:pPr>
            <a:r>
              <a:rPr lang="en-US" sz="800">
                <a:solidFill>
                  <a:schemeClr val="bg1"/>
                </a:solidFill>
                <a:effectLst>
                  <a:outerShdw blurRad="38100" dist="38100" dir="2700000" algn="tl">
                    <a:srgbClr val="000000"/>
                  </a:outerShdw>
                </a:effectLst>
                <a:latin typeface="Times New Roman" pitchFamily="18" charset="0"/>
                <a:cs typeface="Times New Roman" pitchFamily="18" charset="0"/>
              </a:rPr>
              <a:t>a</a:t>
            </a:r>
            <a:r>
              <a:rPr lang="en-US" sz="800" baseline="-25000">
                <a:solidFill>
                  <a:schemeClr val="bg1"/>
                </a:solidFill>
                <a:effectLst>
                  <a:outerShdw blurRad="38100" dist="38100" dir="2700000" algn="tl">
                    <a:srgbClr val="000000"/>
                  </a:outerShdw>
                </a:effectLst>
                <a:latin typeface="Times New Roman" pitchFamily="18" charset="0"/>
                <a:cs typeface="Times New Roman" pitchFamily="18" charset="0"/>
              </a:rPr>
              <a:t>1</a:t>
            </a:r>
          </a:p>
        </p:txBody>
      </p:sp>
      <p:sp>
        <p:nvSpPr>
          <p:cNvPr id="245789" name="Rectangle 29"/>
          <p:cNvSpPr>
            <a:spLocks noChangeArrowheads="1"/>
          </p:cNvSpPr>
          <p:nvPr/>
        </p:nvSpPr>
        <p:spPr bwMode="auto">
          <a:xfrm>
            <a:off x="422275" y="6126163"/>
            <a:ext cx="288925" cy="142875"/>
          </a:xfrm>
          <a:prstGeom prst="rect">
            <a:avLst/>
          </a:prstGeom>
          <a:noFill/>
          <a:ln w="9525">
            <a:noFill/>
            <a:miter lim="800000"/>
            <a:headEnd/>
            <a:tailEnd/>
          </a:ln>
          <a:effectLst/>
        </p:spPr>
        <p:txBody>
          <a:bodyPr anchor="ctr"/>
          <a:lstStyle/>
          <a:p>
            <a:pPr algn="ctr">
              <a:defRPr/>
            </a:pPr>
            <a:r>
              <a:rPr lang="en-US" sz="800">
                <a:solidFill>
                  <a:schemeClr val="bg1"/>
                </a:solidFill>
                <a:effectLst>
                  <a:outerShdw blurRad="38100" dist="38100" dir="2700000" algn="tl">
                    <a:srgbClr val="000000"/>
                  </a:outerShdw>
                </a:effectLst>
                <a:latin typeface="Times New Roman" pitchFamily="18" charset="0"/>
                <a:cs typeface="Times New Roman" pitchFamily="18" charset="0"/>
              </a:rPr>
              <a:t>a</a:t>
            </a:r>
            <a:r>
              <a:rPr lang="en-US" sz="800" baseline="-25000">
                <a:solidFill>
                  <a:schemeClr val="bg1"/>
                </a:solidFill>
                <a:effectLst>
                  <a:outerShdw blurRad="38100" dist="38100" dir="2700000" algn="tl">
                    <a:srgbClr val="000000"/>
                  </a:outerShdw>
                </a:effectLst>
                <a:latin typeface="Times New Roman" pitchFamily="18" charset="0"/>
                <a:cs typeface="Times New Roman" pitchFamily="18" charset="0"/>
              </a:rPr>
              <a:t>2</a:t>
            </a:r>
          </a:p>
        </p:txBody>
      </p:sp>
      <p:sp>
        <p:nvSpPr>
          <p:cNvPr id="245790" name="Rectangle 30"/>
          <p:cNvSpPr>
            <a:spLocks noChangeArrowheads="1"/>
          </p:cNvSpPr>
          <p:nvPr/>
        </p:nvSpPr>
        <p:spPr bwMode="auto">
          <a:xfrm>
            <a:off x="3432175" y="5986463"/>
            <a:ext cx="287338" cy="144462"/>
          </a:xfrm>
          <a:prstGeom prst="rect">
            <a:avLst/>
          </a:prstGeom>
          <a:noFill/>
          <a:ln w="9525">
            <a:noFill/>
            <a:miter lim="800000"/>
            <a:headEnd/>
            <a:tailEnd/>
          </a:ln>
          <a:effectLst/>
        </p:spPr>
        <p:txBody>
          <a:bodyPr anchor="ctr"/>
          <a:lstStyle/>
          <a:p>
            <a:pPr algn="ctr">
              <a:defRPr/>
            </a:pPr>
            <a:r>
              <a:rPr lang="en-US" sz="800">
                <a:solidFill>
                  <a:schemeClr val="bg1"/>
                </a:solidFill>
                <a:effectLst>
                  <a:outerShdw blurRad="38100" dist="38100" dir="2700000" algn="tl">
                    <a:srgbClr val="000000"/>
                  </a:outerShdw>
                </a:effectLst>
                <a:latin typeface="Times New Roman" pitchFamily="18" charset="0"/>
                <a:cs typeface="Times New Roman" pitchFamily="18" charset="0"/>
              </a:rPr>
              <a:t>a</a:t>
            </a:r>
            <a:r>
              <a:rPr lang="en-US" sz="800" baseline="-25000">
                <a:solidFill>
                  <a:schemeClr val="bg1"/>
                </a:solidFill>
                <a:effectLst>
                  <a:outerShdw blurRad="38100" dist="38100" dir="2700000" algn="tl">
                    <a:srgbClr val="000000"/>
                  </a:outerShdw>
                </a:effectLst>
                <a:latin typeface="Times New Roman" pitchFamily="18" charset="0"/>
                <a:cs typeface="Times New Roman" pitchFamily="18" charset="0"/>
              </a:rPr>
              <a:t>1</a:t>
            </a:r>
          </a:p>
        </p:txBody>
      </p:sp>
      <p:sp>
        <p:nvSpPr>
          <p:cNvPr id="245791" name="Rectangle 31"/>
          <p:cNvSpPr>
            <a:spLocks noChangeArrowheads="1"/>
          </p:cNvSpPr>
          <p:nvPr/>
        </p:nvSpPr>
        <p:spPr bwMode="auto">
          <a:xfrm>
            <a:off x="3373438" y="6100763"/>
            <a:ext cx="287337" cy="144462"/>
          </a:xfrm>
          <a:prstGeom prst="rect">
            <a:avLst/>
          </a:prstGeom>
          <a:noFill/>
          <a:ln w="9525">
            <a:noFill/>
            <a:miter lim="800000"/>
            <a:headEnd/>
            <a:tailEnd/>
          </a:ln>
          <a:effectLst/>
        </p:spPr>
        <p:txBody>
          <a:bodyPr anchor="ctr"/>
          <a:lstStyle/>
          <a:p>
            <a:pPr algn="ctr">
              <a:defRPr/>
            </a:pPr>
            <a:r>
              <a:rPr lang="en-US" sz="800">
                <a:solidFill>
                  <a:schemeClr val="bg1"/>
                </a:solidFill>
                <a:effectLst>
                  <a:outerShdw blurRad="38100" dist="38100" dir="2700000" algn="tl">
                    <a:srgbClr val="000000"/>
                  </a:outerShdw>
                </a:effectLst>
                <a:latin typeface="Times New Roman" pitchFamily="18" charset="0"/>
                <a:cs typeface="Times New Roman" pitchFamily="18" charset="0"/>
              </a:rPr>
              <a:t>a</a:t>
            </a:r>
            <a:r>
              <a:rPr lang="en-US" sz="800" baseline="-25000">
                <a:solidFill>
                  <a:schemeClr val="bg1"/>
                </a:solidFill>
                <a:effectLst>
                  <a:outerShdw blurRad="38100" dist="38100" dir="2700000" algn="tl">
                    <a:srgbClr val="000000"/>
                  </a:outerShdw>
                </a:effectLst>
                <a:latin typeface="Times New Roman" pitchFamily="18" charset="0"/>
                <a:cs typeface="Times New Roman" pitchFamily="18" charset="0"/>
              </a:rPr>
              <a:t>2</a:t>
            </a:r>
          </a:p>
        </p:txBody>
      </p:sp>
      <p:sp>
        <p:nvSpPr>
          <p:cNvPr id="245792" name="Rectangle 32"/>
          <p:cNvSpPr>
            <a:spLocks noChangeArrowheads="1"/>
          </p:cNvSpPr>
          <p:nvPr/>
        </p:nvSpPr>
        <p:spPr bwMode="auto">
          <a:xfrm>
            <a:off x="6399213" y="6005513"/>
            <a:ext cx="287337" cy="144462"/>
          </a:xfrm>
          <a:prstGeom prst="rect">
            <a:avLst/>
          </a:prstGeom>
          <a:noFill/>
          <a:ln w="9525">
            <a:noFill/>
            <a:miter lim="800000"/>
            <a:headEnd/>
            <a:tailEnd/>
          </a:ln>
          <a:effectLst/>
        </p:spPr>
        <p:txBody>
          <a:bodyPr anchor="ctr"/>
          <a:lstStyle/>
          <a:p>
            <a:pPr algn="ctr">
              <a:defRPr/>
            </a:pPr>
            <a:r>
              <a:rPr lang="en-US" sz="800">
                <a:solidFill>
                  <a:schemeClr val="bg1"/>
                </a:solidFill>
                <a:effectLst>
                  <a:outerShdw blurRad="38100" dist="38100" dir="2700000" algn="tl">
                    <a:srgbClr val="000000"/>
                  </a:outerShdw>
                </a:effectLst>
                <a:latin typeface="Times New Roman" pitchFamily="18" charset="0"/>
                <a:cs typeface="Times New Roman" pitchFamily="18" charset="0"/>
              </a:rPr>
              <a:t>a</a:t>
            </a:r>
            <a:r>
              <a:rPr lang="en-US" sz="800" baseline="-25000">
                <a:solidFill>
                  <a:schemeClr val="bg1"/>
                </a:solidFill>
                <a:effectLst>
                  <a:outerShdw blurRad="38100" dist="38100" dir="2700000" algn="tl">
                    <a:srgbClr val="000000"/>
                  </a:outerShdw>
                </a:effectLst>
                <a:latin typeface="Times New Roman" pitchFamily="18" charset="0"/>
                <a:cs typeface="Times New Roman" pitchFamily="18" charset="0"/>
              </a:rPr>
              <a:t>1</a:t>
            </a:r>
          </a:p>
        </p:txBody>
      </p:sp>
      <p:sp>
        <p:nvSpPr>
          <p:cNvPr id="245793" name="Rectangle 33"/>
          <p:cNvSpPr>
            <a:spLocks noChangeArrowheads="1"/>
          </p:cNvSpPr>
          <p:nvPr/>
        </p:nvSpPr>
        <p:spPr bwMode="auto">
          <a:xfrm>
            <a:off x="6364288" y="6148388"/>
            <a:ext cx="287337" cy="144462"/>
          </a:xfrm>
          <a:prstGeom prst="rect">
            <a:avLst/>
          </a:prstGeom>
          <a:noFill/>
          <a:ln w="9525">
            <a:noFill/>
            <a:miter lim="800000"/>
            <a:headEnd/>
            <a:tailEnd/>
          </a:ln>
          <a:effectLst/>
        </p:spPr>
        <p:txBody>
          <a:bodyPr anchor="ctr"/>
          <a:lstStyle/>
          <a:p>
            <a:pPr algn="ctr">
              <a:defRPr/>
            </a:pPr>
            <a:r>
              <a:rPr lang="en-US" sz="800">
                <a:solidFill>
                  <a:schemeClr val="bg1"/>
                </a:solidFill>
                <a:effectLst>
                  <a:outerShdw blurRad="38100" dist="38100" dir="2700000" algn="tl">
                    <a:srgbClr val="000000"/>
                  </a:outerShdw>
                </a:effectLst>
                <a:latin typeface="Times New Roman" pitchFamily="18" charset="0"/>
                <a:cs typeface="Times New Roman" pitchFamily="18" charset="0"/>
              </a:rPr>
              <a:t>a</a:t>
            </a:r>
            <a:r>
              <a:rPr lang="en-US" sz="800" baseline="-25000">
                <a:solidFill>
                  <a:schemeClr val="bg1"/>
                </a:solidFill>
                <a:effectLst>
                  <a:outerShdw blurRad="38100" dist="38100" dir="2700000" algn="tl">
                    <a:srgbClr val="000000"/>
                  </a:outerShdw>
                </a:effectLst>
                <a:latin typeface="Times New Roman" pitchFamily="18" charset="0"/>
                <a:cs typeface="Times New Roman" pitchFamily="18" charset="0"/>
              </a:rPr>
              <a:t>2</a:t>
            </a:r>
          </a:p>
        </p:txBody>
      </p:sp>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endParaRPr lang="fa-IR" smtClean="0"/>
          </a:p>
        </p:txBody>
      </p:sp>
      <p:sp>
        <p:nvSpPr>
          <p:cNvPr id="46083" name="Rectangle 3"/>
          <p:cNvSpPr>
            <a:spLocks noGrp="1"/>
          </p:cNvSpPr>
          <p:nvPr>
            <p:ph type="body" idx="1"/>
          </p:nvPr>
        </p:nvSpPr>
        <p:spPr/>
        <p:txBody>
          <a:bodyPr/>
          <a:lstStyle/>
          <a:p>
            <a:endParaRPr lang="fa-IR" smtClean="0"/>
          </a:p>
        </p:txBody>
      </p:sp>
      <p:grpSp>
        <p:nvGrpSpPr>
          <p:cNvPr id="46084" name="Group 18"/>
          <p:cNvGrpSpPr>
            <a:grpSpLocks/>
          </p:cNvGrpSpPr>
          <p:nvPr/>
        </p:nvGrpSpPr>
        <p:grpSpPr bwMode="auto">
          <a:xfrm>
            <a:off x="457200" y="1828800"/>
            <a:ext cx="3816350" cy="2843213"/>
            <a:chOff x="703" y="887"/>
            <a:chExt cx="2404" cy="1791"/>
          </a:xfrm>
        </p:grpSpPr>
        <p:pic>
          <p:nvPicPr>
            <p:cNvPr id="460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 y="1182"/>
              <a:ext cx="2404" cy="14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6089" name="Rectangle 10"/>
            <p:cNvSpPr>
              <a:spLocks noChangeArrowheads="1"/>
            </p:cNvSpPr>
            <p:nvPr/>
          </p:nvSpPr>
          <p:spPr bwMode="auto">
            <a:xfrm>
              <a:off x="703" y="887"/>
              <a:ext cx="23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r>
                <a:rPr lang="fa-IR" altLang="zh-TW">
                  <a:solidFill>
                    <a:srgbClr val="0000FF"/>
                  </a:solidFill>
                  <a:latin typeface="AngsanaUPC" panose="02020603050405020304" pitchFamily="18" charset="-34"/>
                  <a:cs typeface="B Nazanin" panose="00000400000000000000" pitchFamily="2" charset="-78"/>
                </a:rPr>
                <a:t>ساخت بالا به پايين </a:t>
              </a:r>
              <a:endParaRPr lang="en-US">
                <a:solidFill>
                  <a:srgbClr val="0000FF"/>
                </a:solidFill>
                <a:latin typeface="AngsanaUPC" panose="02020603050405020304" pitchFamily="18" charset="-34"/>
                <a:ea typeface="PMingLiU" panose="02020500000000000000" pitchFamily="18" charset="-120"/>
                <a:cs typeface="B Nazanin" panose="00000400000000000000" pitchFamily="2" charset="-78"/>
              </a:endParaRPr>
            </a:p>
          </p:txBody>
        </p:sp>
      </p:grpSp>
      <p:grpSp>
        <p:nvGrpSpPr>
          <p:cNvPr id="46085" name="Group 9"/>
          <p:cNvGrpSpPr>
            <a:grpSpLocks/>
          </p:cNvGrpSpPr>
          <p:nvPr/>
        </p:nvGrpSpPr>
        <p:grpSpPr bwMode="auto">
          <a:xfrm>
            <a:off x="4606925" y="1752600"/>
            <a:ext cx="4537075" cy="3278188"/>
            <a:chOff x="340" y="935"/>
            <a:chExt cx="2858" cy="2065"/>
          </a:xfrm>
        </p:grpSpPr>
        <p:sp>
          <p:nvSpPr>
            <p:cNvPr id="46086" name="Rectangle 6"/>
            <p:cNvSpPr>
              <a:spLocks noChangeArrowheads="1"/>
            </p:cNvSpPr>
            <p:nvPr/>
          </p:nvSpPr>
          <p:spPr bwMode="auto">
            <a:xfrm>
              <a:off x="340" y="935"/>
              <a:ext cx="28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r>
                <a:rPr lang="fa-IR" altLang="zh-TW">
                  <a:solidFill>
                    <a:srgbClr val="0000FF"/>
                  </a:solidFill>
                  <a:cs typeface="B Nazanin" panose="00000400000000000000" pitchFamily="2" charset="-78"/>
                </a:rPr>
                <a:t>ساخت پايين به بالا</a:t>
              </a:r>
              <a:endParaRPr lang="en-US">
                <a:solidFill>
                  <a:srgbClr val="0000FF"/>
                </a:solidFill>
                <a:ea typeface="PMingLiU" panose="02020500000000000000" pitchFamily="18" charset="-120"/>
                <a:cs typeface="B Nazanin" panose="00000400000000000000" pitchFamily="2" charset="-78"/>
              </a:endParaRPr>
            </a:p>
          </p:txBody>
        </p:sp>
        <p:pic>
          <p:nvPicPr>
            <p:cNvPr id="46087" name="Picture 8" descr="multip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 y="1207"/>
              <a:ext cx="2858" cy="179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fontAlgn="base" hangingPunct="1">
              <a:spcBef>
                <a:spcPct val="0"/>
              </a:spcBef>
              <a:spcAft>
                <a:spcPct val="0"/>
              </a:spcAft>
            </a:pPr>
            <a:fld id="{066C4BE9-DF4D-4B32-9E92-8B59A8397F08}" type="slidenum">
              <a:rPr lang="fa-IR" smtClean="0">
                <a:solidFill>
                  <a:srgbClr val="898989"/>
                </a:solidFill>
                <a:latin typeface="Calibri" panose="020F0502020204030204" pitchFamily="34" charset="0"/>
                <a:cs typeface="Arial" panose="020B0604020202020204" pitchFamily="34" charset="0"/>
              </a:rPr>
              <a:pPr eaLnBrk="1" fontAlgn="base" hangingPunct="1">
                <a:spcBef>
                  <a:spcPct val="0"/>
                </a:spcBef>
                <a:spcAft>
                  <a:spcPct val="0"/>
                </a:spcAft>
              </a:pPr>
              <a:t>38</a:t>
            </a:fld>
            <a:r>
              <a:rPr lang="fa-IR" smtClean="0">
                <a:solidFill>
                  <a:srgbClr val="898989"/>
                </a:solidFill>
                <a:latin typeface="Calibri" panose="020F0502020204030204" pitchFamily="34" charset="0"/>
                <a:cs typeface="Arial" panose="020B0604020202020204" pitchFamily="34" charset="0"/>
              </a:rPr>
              <a:t> </a:t>
            </a:r>
            <a:endParaRPr lang="en-US" smtClean="0">
              <a:solidFill>
                <a:srgbClr val="898989"/>
              </a:solidFill>
              <a:latin typeface="Calibri" panose="020F0502020204030204" pitchFamily="34" charset="0"/>
            </a:endParaRPr>
          </a:p>
        </p:txBody>
      </p:sp>
      <p:sp>
        <p:nvSpPr>
          <p:cNvPr id="47107" name="Rectangle 2"/>
          <p:cNvSpPr>
            <a:spLocks noGrp="1" noChangeArrowheads="1"/>
          </p:cNvSpPr>
          <p:nvPr>
            <p:ph type="title"/>
          </p:nvPr>
        </p:nvSpPr>
        <p:spPr>
          <a:xfrm>
            <a:off x="1187450" y="333375"/>
            <a:ext cx="7086600" cy="574675"/>
          </a:xfrm>
        </p:spPr>
        <p:txBody>
          <a:bodyPr/>
          <a:lstStyle/>
          <a:p>
            <a:pPr algn="l"/>
            <a:r>
              <a:rPr lang="fa-IR" altLang="zh-TW" sz="3200" b="1" smtClean="0">
                <a:solidFill>
                  <a:srgbClr val="CC3300"/>
                </a:solidFill>
                <a:latin typeface="Times New Roman" panose="02020603050405020304" pitchFamily="18" charset="0"/>
                <a:cs typeface="B Zar" panose="00000400000000000000" pitchFamily="2" charset="-78"/>
              </a:rPr>
              <a:t>تلاقی دو رويکرد</a:t>
            </a:r>
            <a:endParaRPr lang="en-US" sz="3200" b="1" smtClean="0">
              <a:solidFill>
                <a:srgbClr val="CC3300"/>
              </a:solidFill>
              <a:latin typeface="Times New Roman" panose="02020603050405020304" pitchFamily="18" charset="0"/>
              <a:ea typeface="PMingLiU" panose="02020500000000000000" pitchFamily="18" charset="-120"/>
              <a:cs typeface="B Zar" panose="00000400000000000000" pitchFamily="2" charset="-78"/>
            </a:endParaRPr>
          </a:p>
        </p:txBody>
      </p:sp>
      <p:pic>
        <p:nvPicPr>
          <p:cNvPr id="47108" name="Picture 5" descr="new-page3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463" y="1184275"/>
            <a:ext cx="817245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1143000"/>
          </a:xfrm>
        </p:spPr>
        <p:txBody>
          <a:bodyPr/>
          <a:lstStyle/>
          <a:p>
            <a:pPr eaLnBrk="1" hangingPunct="1"/>
            <a:r>
              <a:rPr lang="fa-IR" smtClean="0">
                <a:cs typeface="B Nazanin" panose="00000400000000000000" pitchFamily="2" charset="-78"/>
              </a:rPr>
              <a:t>طبقه بندي هاي مختلف نانو مواد</a:t>
            </a:r>
            <a:endParaRPr lang="en-US" smtClean="0">
              <a:cs typeface="B Nazanin" panose="00000400000000000000" pitchFamily="2" charset="-78"/>
            </a:endParaRPr>
          </a:p>
        </p:txBody>
      </p:sp>
      <p:sp>
        <p:nvSpPr>
          <p:cNvPr id="48131" name="Content Placeholder 2"/>
          <p:cNvSpPr>
            <a:spLocks noGrp="1"/>
          </p:cNvSpPr>
          <p:nvPr>
            <p:ph idx="1"/>
          </p:nvPr>
        </p:nvSpPr>
        <p:spPr/>
        <p:txBody>
          <a:bodyPr/>
          <a:lstStyle/>
          <a:p>
            <a:pPr algn="just" rtl="1" eaLnBrk="1" hangingPunct="1"/>
            <a:endParaRPr lang="en-US" smtClean="0"/>
          </a:p>
          <a:p>
            <a:pPr algn="just" rtl="1" eaLnBrk="1" hangingPunct="1"/>
            <a:endParaRPr lang="en-US" smtClean="0"/>
          </a:p>
        </p:txBody>
      </p:sp>
      <p:graphicFrame>
        <p:nvGraphicFramePr>
          <p:cNvPr id="45075" name="Group 19"/>
          <p:cNvGraphicFramePr>
            <a:graphicFrameLocks noGrp="1"/>
          </p:cNvGraphicFramePr>
          <p:nvPr/>
        </p:nvGraphicFramePr>
        <p:xfrm>
          <a:off x="762000" y="914400"/>
          <a:ext cx="7086600" cy="5722938"/>
        </p:xfrm>
        <a:graphic>
          <a:graphicData uri="http://schemas.openxmlformats.org/drawingml/2006/table">
            <a:tbl>
              <a:tblPr/>
              <a:tblGrid>
                <a:gridCol w="5181600"/>
                <a:gridCol w="1905000"/>
              </a:tblGrid>
              <a:tr h="201156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B Nazanin" pitchFamily="2" charset="-78"/>
                        </a:rPr>
                        <a:t>nm</a:t>
                      </a:r>
                      <a:r>
                        <a:rPr kumimoji="0" lang="ar-SA" sz="1800" b="1" i="0" u="none" strike="noStrike" cap="none" normalizeH="0" baseline="0" smtClean="0">
                          <a:ln>
                            <a:noFill/>
                          </a:ln>
                          <a:solidFill>
                            <a:srgbClr val="FFFFFF"/>
                          </a:solidFill>
                          <a:effectLst/>
                          <a:latin typeface="Calibri" pitchFamily="34" charset="0"/>
                          <a:cs typeface="B Nazanin" pitchFamily="2" charset="-78"/>
                        </a:rPr>
                        <a:t> 100 </a:t>
                      </a:r>
                      <a:r>
                        <a:rPr kumimoji="0" lang="en-US" sz="1800" b="1" i="0" u="none" strike="noStrike" cap="none" normalizeH="0" baseline="0" smtClean="0">
                          <a:ln>
                            <a:noFill/>
                          </a:ln>
                          <a:solidFill>
                            <a:srgbClr val="FFFFFF"/>
                          </a:solidFill>
                          <a:effectLst/>
                          <a:latin typeface="Calibri" pitchFamily="34" charset="0"/>
                          <a:cs typeface="B Nazanin" pitchFamily="2" charset="-78"/>
                        </a:rPr>
                        <a:t>&lt;</a:t>
                      </a:r>
                      <a:r>
                        <a:rPr kumimoji="0" lang="ar-SA" sz="1800" b="1" i="0" u="none" strike="noStrike" cap="none" normalizeH="0" baseline="0" smtClean="0">
                          <a:ln>
                            <a:noFill/>
                          </a:ln>
                          <a:solidFill>
                            <a:srgbClr val="FFFFFF"/>
                          </a:solidFill>
                          <a:effectLst/>
                          <a:latin typeface="Calibri" pitchFamily="34" charset="0"/>
                          <a:cs typeface="B Nazanin" pitchFamily="2" charset="-78"/>
                        </a:rPr>
                        <a:t>3 بعدي</a:t>
                      </a:r>
                      <a:r>
                        <a:rPr kumimoji="0" lang="fa-IR" sz="1800" b="1" i="0" u="none" strike="noStrike" cap="none" normalizeH="0" baseline="0" smtClean="0">
                          <a:ln>
                            <a:noFill/>
                          </a:ln>
                          <a:solidFill>
                            <a:srgbClr val="FFFFFF"/>
                          </a:solidFill>
                          <a:effectLst/>
                          <a:latin typeface="Calibri" pitchFamily="34" charset="0"/>
                          <a:cs typeface="B Nazanin" pitchFamily="2" charset="-78"/>
                        </a:rPr>
                        <a:t>         </a:t>
                      </a:r>
                      <a:r>
                        <a:rPr kumimoji="0" lang="ar-SA" sz="1800" b="1" i="0" u="none" strike="noStrike" cap="none" normalizeH="0" baseline="0" smtClean="0">
                          <a:ln>
                            <a:noFill/>
                          </a:ln>
                          <a:solidFill>
                            <a:srgbClr val="FFFFFF"/>
                          </a:solidFill>
                          <a:effectLst/>
                          <a:latin typeface="Calibri" pitchFamily="34" charset="0"/>
                          <a:cs typeface="B Nazanin" pitchFamily="2" charset="-78"/>
                        </a:rPr>
                        <a:t>ذرات، نقاط كوانتومي و</a:t>
                      </a:r>
                      <a:r>
                        <a:rPr kumimoji="0" lang="fa-IR" sz="1800" b="1" i="0" u="none" strike="noStrike" cap="none" normalizeH="0" baseline="0" smtClean="0">
                          <a:ln>
                            <a:noFill/>
                          </a:ln>
                          <a:solidFill>
                            <a:srgbClr val="FFFFFF"/>
                          </a:solidFill>
                          <a:effectLst/>
                          <a:latin typeface="Calibri" pitchFamily="34" charset="0"/>
                          <a:cs typeface="B Nazanin" pitchFamily="2" charset="-78"/>
                        </a:rPr>
                        <a:t>...</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rgbClr val="FFFFFF"/>
                        </a:solidFill>
                        <a:effectLst/>
                        <a:latin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B Nazanin" pitchFamily="2" charset="-78"/>
                        </a:rPr>
                        <a:t>nm</a:t>
                      </a:r>
                      <a:r>
                        <a:rPr kumimoji="0" lang="ar-SA" sz="1800" b="1" i="0" u="none" strike="noStrike" cap="none" normalizeH="0" baseline="0" smtClean="0">
                          <a:ln>
                            <a:noFill/>
                          </a:ln>
                          <a:solidFill>
                            <a:srgbClr val="FFFFFF"/>
                          </a:solidFill>
                          <a:effectLst/>
                          <a:latin typeface="Calibri" pitchFamily="34" charset="0"/>
                          <a:cs typeface="B Nazanin" pitchFamily="2" charset="-78"/>
                        </a:rPr>
                        <a:t> 100 </a:t>
                      </a:r>
                      <a:r>
                        <a:rPr kumimoji="0" lang="en-US" sz="1800" b="1" i="0" u="none" strike="noStrike" cap="none" normalizeH="0" baseline="0" smtClean="0">
                          <a:ln>
                            <a:noFill/>
                          </a:ln>
                          <a:solidFill>
                            <a:srgbClr val="FFFFFF"/>
                          </a:solidFill>
                          <a:effectLst/>
                          <a:latin typeface="Calibri" pitchFamily="34" charset="0"/>
                          <a:cs typeface="B Nazanin" pitchFamily="2" charset="-78"/>
                        </a:rPr>
                        <a:t>&lt;</a:t>
                      </a:r>
                      <a:r>
                        <a:rPr kumimoji="0" lang="ar-SA" sz="1800" b="1" i="0" u="none" strike="noStrike" cap="none" normalizeH="0" baseline="0" smtClean="0">
                          <a:ln>
                            <a:noFill/>
                          </a:ln>
                          <a:solidFill>
                            <a:srgbClr val="FFFFFF"/>
                          </a:solidFill>
                          <a:effectLst/>
                          <a:latin typeface="Calibri" pitchFamily="34" charset="0"/>
                          <a:cs typeface="B Nazanin" pitchFamily="2" charset="-78"/>
                        </a:rPr>
                        <a:t>2 بعدي</a:t>
                      </a:r>
                      <a:r>
                        <a:rPr kumimoji="0" lang="fa-IR" sz="1800" b="1" i="0" u="none" strike="noStrike" cap="none" normalizeH="0" baseline="0" smtClean="0">
                          <a:ln>
                            <a:noFill/>
                          </a:ln>
                          <a:solidFill>
                            <a:srgbClr val="FFFFFF"/>
                          </a:solidFill>
                          <a:effectLst/>
                          <a:latin typeface="Calibri" pitchFamily="34" charset="0"/>
                          <a:cs typeface="B Nazanin" pitchFamily="2" charset="-78"/>
                        </a:rPr>
                        <a:t>        </a:t>
                      </a:r>
                      <a:r>
                        <a:rPr kumimoji="0" lang="ar-SA" sz="1800" b="1" i="0" u="none" strike="noStrike" cap="none" normalizeH="0" baseline="0" smtClean="0">
                          <a:ln>
                            <a:noFill/>
                          </a:ln>
                          <a:solidFill>
                            <a:srgbClr val="FFFFFF"/>
                          </a:solidFill>
                          <a:effectLst/>
                          <a:latin typeface="Calibri" pitchFamily="34" charset="0"/>
                          <a:cs typeface="B Nazanin" pitchFamily="2" charset="-78"/>
                        </a:rPr>
                        <a:t>لوله‌ها، رشته‌ها، سيم‌ها و</a:t>
                      </a:r>
                      <a:r>
                        <a:rPr kumimoji="0" lang="en-US" sz="1800" b="1" i="0" u="none" strike="noStrike" cap="none" normalizeH="0" baseline="0" smtClean="0">
                          <a:ln>
                            <a:noFill/>
                          </a:ln>
                          <a:solidFill>
                            <a:srgbClr val="FFFFFF"/>
                          </a:solidFill>
                          <a:effectLst/>
                          <a:latin typeface="Calibri" pitchFamily="34" charset="0"/>
                          <a:cs typeface="B Nazanin" pitchFamily="2" charset="-78"/>
                        </a:rPr>
                        <a:t>…</a:t>
                      </a:r>
                      <a:endParaRPr kumimoji="0" lang="fa-IR" sz="1800" b="1" i="0" u="none" strike="noStrike" cap="none" normalizeH="0" baseline="0" smtClean="0">
                        <a:ln>
                          <a:noFill/>
                        </a:ln>
                        <a:solidFill>
                          <a:srgbClr val="FFFFFF"/>
                        </a:solidFill>
                        <a:effectLst/>
                        <a:latin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B Nazanin" pitchFamily="2" charset="-78"/>
                        </a:rPr>
                        <a:t>nm</a:t>
                      </a:r>
                      <a:r>
                        <a:rPr kumimoji="0" lang="ar-SA" sz="1800" b="1" i="0" u="none" strike="noStrike" cap="none" normalizeH="0" baseline="0" smtClean="0">
                          <a:ln>
                            <a:noFill/>
                          </a:ln>
                          <a:solidFill>
                            <a:srgbClr val="FFFFFF"/>
                          </a:solidFill>
                          <a:effectLst/>
                          <a:latin typeface="Calibri" pitchFamily="34" charset="0"/>
                          <a:cs typeface="B Nazanin" pitchFamily="2" charset="-78"/>
                        </a:rPr>
                        <a:t> 100 </a:t>
                      </a:r>
                      <a:r>
                        <a:rPr kumimoji="0" lang="en-US" sz="1800" b="1" i="0" u="none" strike="noStrike" cap="none" normalizeH="0" baseline="0" smtClean="0">
                          <a:ln>
                            <a:noFill/>
                          </a:ln>
                          <a:solidFill>
                            <a:srgbClr val="FFFFFF"/>
                          </a:solidFill>
                          <a:effectLst/>
                          <a:latin typeface="Calibri" pitchFamily="34" charset="0"/>
                          <a:cs typeface="B Nazanin" pitchFamily="2" charset="-78"/>
                        </a:rPr>
                        <a:t>&lt;</a:t>
                      </a:r>
                      <a:r>
                        <a:rPr kumimoji="0" lang="ar-SA" sz="1800" b="1" i="0" u="none" strike="noStrike" cap="none" normalizeH="0" baseline="0" smtClean="0">
                          <a:ln>
                            <a:noFill/>
                          </a:ln>
                          <a:solidFill>
                            <a:srgbClr val="FFFFFF"/>
                          </a:solidFill>
                          <a:effectLst/>
                          <a:latin typeface="Calibri" pitchFamily="34" charset="0"/>
                          <a:cs typeface="B Nazanin" pitchFamily="2" charset="-78"/>
                        </a:rPr>
                        <a:t>1 بعدي</a:t>
                      </a:r>
                      <a:r>
                        <a:rPr kumimoji="0" lang="fa-IR" sz="1800" b="1" i="0" u="none" strike="noStrike" cap="none" normalizeH="0" baseline="0" smtClean="0">
                          <a:ln>
                            <a:noFill/>
                          </a:ln>
                          <a:solidFill>
                            <a:srgbClr val="FFFFFF"/>
                          </a:solidFill>
                          <a:effectLst/>
                          <a:latin typeface="Calibri" pitchFamily="34" charset="0"/>
                          <a:cs typeface="B Nazanin" pitchFamily="2" charset="-78"/>
                        </a:rPr>
                        <a:t>       </a:t>
                      </a:r>
                      <a:r>
                        <a:rPr kumimoji="0" lang="ar-SA" sz="1800" b="1" i="0" u="none" strike="noStrike" cap="none" normalizeH="0" baseline="0" smtClean="0">
                          <a:ln>
                            <a:noFill/>
                          </a:ln>
                          <a:solidFill>
                            <a:srgbClr val="FFFFFF"/>
                          </a:solidFill>
                          <a:effectLst/>
                          <a:latin typeface="Calibri" pitchFamily="34" charset="0"/>
                          <a:cs typeface="B Nazanin" pitchFamily="2" charset="-78"/>
                        </a:rPr>
                        <a:t>فيلم‌ها، پوشش‌ها، چند لايه‌ها و</a:t>
                      </a:r>
                      <a:r>
                        <a:rPr kumimoji="0" lang="en-US" sz="1800" b="1" i="0" u="none" strike="noStrike" cap="none" normalizeH="0" baseline="0" smtClean="0">
                          <a:ln>
                            <a:noFill/>
                          </a:ln>
                          <a:solidFill>
                            <a:srgbClr val="FFFFFF"/>
                          </a:solidFill>
                          <a:effectLst/>
                          <a:latin typeface="Calibri" pitchFamily="34" charset="0"/>
                          <a:cs typeface="B Nazanin" pitchFamily="2" charset="-78"/>
                        </a:rPr>
                        <a:t>…</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cs typeface="B Nazanin" pitchFamily="2" charset="-7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chemeClr val="tx1"/>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chemeClr val="tx1"/>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chemeClr val="tx1"/>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bg1"/>
                          </a:solidFill>
                          <a:effectLst/>
                          <a:latin typeface="Calibri" pitchFamily="34" charset="0"/>
                          <a:cs typeface="B Nazanin" pitchFamily="2" charset="-78"/>
                        </a:rPr>
                        <a:t>ابعاد</a:t>
                      </a:r>
                      <a:endParaRPr kumimoji="0" lang="fa-IR" sz="1800" b="1" i="0" u="none" strike="noStrike" cap="none" normalizeH="0" baseline="0" smtClean="0">
                        <a:ln>
                          <a:noFill/>
                        </a:ln>
                        <a:solidFill>
                          <a:schemeClr val="bg1"/>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chemeClr val="tx1"/>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cs typeface="B Nazanin" pitchFamily="2" charset="-7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85568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00"/>
                          </a:solidFill>
                          <a:effectLst/>
                          <a:latin typeface="Calibri" pitchFamily="34" charset="0"/>
                          <a:cs typeface="B Nazanin" pitchFamily="2" charset="-78"/>
                        </a:rPr>
                        <a:t>جامد تك‌فازي </a:t>
                      </a:r>
                      <a:r>
                        <a:rPr kumimoji="0" lang="fa-IR" sz="1800" b="1" i="0" u="none" strike="noStrike" cap="none" normalizeH="0" baseline="0" smtClean="0">
                          <a:ln>
                            <a:noFill/>
                          </a:ln>
                          <a:solidFill>
                            <a:srgbClr val="000000"/>
                          </a:solidFill>
                          <a:effectLst/>
                          <a:latin typeface="Calibri" pitchFamily="34" charset="0"/>
                          <a:cs typeface="B Nazanin" pitchFamily="2" charset="-78"/>
                        </a:rPr>
                        <a:t>            </a:t>
                      </a:r>
                      <a:r>
                        <a:rPr kumimoji="0" lang="ar-SA" sz="1800" b="1" i="0" u="none" strike="noStrike" cap="none" normalizeH="0" baseline="0" smtClean="0">
                          <a:ln>
                            <a:noFill/>
                          </a:ln>
                          <a:solidFill>
                            <a:srgbClr val="000000"/>
                          </a:solidFill>
                          <a:effectLst/>
                          <a:latin typeface="Calibri" pitchFamily="34" charset="0"/>
                          <a:cs typeface="B Nazanin" pitchFamily="2" charset="-78"/>
                        </a:rPr>
                        <a:t>ذرات كريستالي، آمورف، لايه‌ها و</a:t>
                      </a:r>
                      <a:r>
                        <a:rPr kumimoji="0" lang="en-US" sz="1800" b="1" i="0" u="none" strike="noStrike" cap="none" normalizeH="0" baseline="0" smtClean="0">
                          <a:ln>
                            <a:noFill/>
                          </a:ln>
                          <a:solidFill>
                            <a:srgbClr val="000000"/>
                          </a:solidFill>
                          <a:effectLst/>
                          <a:latin typeface="Calibri" pitchFamily="34" charset="0"/>
                          <a:cs typeface="B Nazanin" pitchFamily="2" charset="-78"/>
                        </a:rPr>
                        <a:t>…</a:t>
                      </a:r>
                      <a:endParaRPr kumimoji="0" lang="fa-IR"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00"/>
                          </a:solidFill>
                          <a:effectLst/>
                          <a:latin typeface="Calibri" pitchFamily="34" charset="0"/>
                          <a:cs typeface="B Nazanin" pitchFamily="2" charset="-78"/>
                        </a:rPr>
                        <a:t>جامد چند فازي</a:t>
                      </a:r>
                      <a:r>
                        <a:rPr kumimoji="0" lang="fa-IR" sz="1800" b="1" i="0" u="none" strike="noStrike" cap="none" normalizeH="0" baseline="0" smtClean="0">
                          <a:ln>
                            <a:noFill/>
                          </a:ln>
                          <a:solidFill>
                            <a:srgbClr val="000000"/>
                          </a:solidFill>
                          <a:effectLst/>
                          <a:latin typeface="Calibri" pitchFamily="34" charset="0"/>
                          <a:cs typeface="B Nazanin" pitchFamily="2" charset="-78"/>
                        </a:rPr>
                        <a:t>           </a:t>
                      </a:r>
                      <a:r>
                        <a:rPr kumimoji="0" lang="ar-SA" sz="1800" b="1" i="0" u="none" strike="noStrike" cap="none" normalizeH="0" baseline="0" smtClean="0">
                          <a:ln>
                            <a:noFill/>
                          </a:ln>
                          <a:solidFill>
                            <a:srgbClr val="000000"/>
                          </a:solidFill>
                          <a:effectLst/>
                          <a:latin typeface="Calibri" pitchFamily="34" charset="0"/>
                          <a:cs typeface="B Nazanin" pitchFamily="2" charset="-78"/>
                        </a:rPr>
                        <a:t>قالب كامپوزيتها، ذرات پوشش داده شده </a:t>
                      </a:r>
                      <a:endParaRPr kumimoji="0" lang="fa-IR"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00"/>
                          </a:solidFill>
                          <a:effectLst/>
                          <a:latin typeface="Calibri" pitchFamily="34" charset="0"/>
                          <a:cs typeface="B Nazanin" pitchFamily="2" charset="-78"/>
                        </a:rPr>
                        <a:t>سيستم‌هاي چندفازي</a:t>
                      </a:r>
                      <a:r>
                        <a:rPr kumimoji="0" lang="fa-IR" sz="1800" b="1" i="0" u="none" strike="noStrike" cap="none" normalizeH="0" baseline="0" smtClean="0">
                          <a:ln>
                            <a:noFill/>
                          </a:ln>
                          <a:solidFill>
                            <a:srgbClr val="000000"/>
                          </a:solidFill>
                          <a:effectLst/>
                          <a:latin typeface="Calibri" pitchFamily="34" charset="0"/>
                          <a:cs typeface="B Nazanin" pitchFamily="2" charset="-78"/>
                        </a:rPr>
                        <a:t>     </a:t>
                      </a:r>
                      <a:r>
                        <a:rPr kumimoji="0" lang="ar-SA" sz="1800" b="1" i="0" u="none" strike="noStrike" cap="none" normalizeH="0" baseline="0" smtClean="0">
                          <a:ln>
                            <a:noFill/>
                          </a:ln>
                          <a:solidFill>
                            <a:srgbClr val="000000"/>
                          </a:solidFill>
                          <a:effectLst/>
                          <a:latin typeface="Calibri" pitchFamily="34" charset="0"/>
                          <a:cs typeface="B Nazanin" pitchFamily="2" charset="-78"/>
                        </a:rPr>
                        <a:t>كلوئيدها، آئروسل‌ها، فروفلوئيدها و</a:t>
                      </a:r>
                      <a:r>
                        <a:rPr kumimoji="0" lang="en-US" sz="1800" b="1" i="0" u="none" strike="noStrike" cap="none" normalizeH="0" baseline="0" smtClean="0">
                          <a:ln>
                            <a:noFill/>
                          </a:ln>
                          <a:solidFill>
                            <a:srgbClr val="000000"/>
                          </a:solidFill>
                          <a:effectLst/>
                          <a:latin typeface="Calibri" pitchFamily="34" charset="0"/>
                          <a:cs typeface="B Nazanin" pitchFamily="2" charset="-78"/>
                        </a:rPr>
                        <a:t>…</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34" charset="0"/>
                        <a:cs typeface="B Nazanin" pitchFamily="2" charset="-7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00"/>
                          </a:solidFill>
                          <a:effectLst/>
                          <a:latin typeface="Calibri" pitchFamily="34" charset="0"/>
                          <a:cs typeface="B Nazanin" pitchFamily="2" charset="-78"/>
                        </a:rPr>
                        <a:t>تركيب فازي</a:t>
                      </a:r>
                      <a:endParaRPr kumimoji="0" lang="en-US"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B Nazanin" pitchFamily="2" charset="-7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185568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00"/>
                          </a:solidFill>
                          <a:effectLst/>
                          <a:latin typeface="Calibri" pitchFamily="34" charset="0"/>
                          <a:cs typeface="B Nazanin" pitchFamily="2" charset="-78"/>
                        </a:rPr>
                        <a:t>واكنش فاز گازي</a:t>
                      </a:r>
                      <a:r>
                        <a:rPr kumimoji="0" lang="fa-IR" sz="1800" b="1" i="0" u="none" strike="noStrike" cap="none" normalizeH="0" baseline="0" smtClean="0">
                          <a:ln>
                            <a:noFill/>
                          </a:ln>
                          <a:solidFill>
                            <a:srgbClr val="000000"/>
                          </a:solidFill>
                          <a:effectLst/>
                          <a:latin typeface="Calibri" pitchFamily="34" charset="0"/>
                          <a:cs typeface="B Nazanin" pitchFamily="2" charset="-78"/>
                        </a:rPr>
                        <a:t>        </a:t>
                      </a:r>
                      <a:r>
                        <a:rPr kumimoji="0" lang="ar-SA" sz="1800" b="1" i="0" u="none" strike="noStrike" cap="none" normalizeH="0" baseline="0" smtClean="0">
                          <a:ln>
                            <a:noFill/>
                          </a:ln>
                          <a:solidFill>
                            <a:srgbClr val="000000"/>
                          </a:solidFill>
                          <a:effectLst/>
                          <a:latin typeface="Calibri" pitchFamily="34" charset="0"/>
                          <a:cs typeface="B Nazanin" pitchFamily="2" charset="-78"/>
                        </a:rPr>
                        <a:t>سنتز شعله‌اي، </a:t>
                      </a:r>
                      <a:r>
                        <a:rPr kumimoji="0" lang="en-US" sz="1800" b="1" i="0" u="none" strike="noStrike" cap="none" normalizeH="0" baseline="0" smtClean="0">
                          <a:ln>
                            <a:noFill/>
                          </a:ln>
                          <a:solidFill>
                            <a:srgbClr val="000000"/>
                          </a:solidFill>
                          <a:effectLst/>
                          <a:latin typeface="Calibri" pitchFamily="34" charset="0"/>
                          <a:cs typeface="B Nazanin" pitchFamily="2" charset="-78"/>
                        </a:rPr>
                        <a:t>CVD</a:t>
                      </a:r>
                      <a:r>
                        <a:rPr kumimoji="0" lang="ar-SA" sz="1800" b="1" i="0" u="none" strike="noStrike" cap="none" normalizeH="0" baseline="0" smtClean="0">
                          <a:ln>
                            <a:noFill/>
                          </a:ln>
                          <a:solidFill>
                            <a:srgbClr val="000000"/>
                          </a:solidFill>
                          <a:effectLst/>
                          <a:latin typeface="Calibri" pitchFamily="34" charset="0"/>
                          <a:cs typeface="B Nazanin" pitchFamily="2" charset="-78"/>
                        </a:rPr>
                        <a:t>، و</a:t>
                      </a:r>
                      <a:r>
                        <a:rPr kumimoji="0" lang="en-US" sz="1800" b="1" i="0" u="none" strike="noStrike" cap="none" normalizeH="0" baseline="0" smtClean="0">
                          <a:ln>
                            <a:noFill/>
                          </a:ln>
                          <a:solidFill>
                            <a:srgbClr val="000000"/>
                          </a:solidFill>
                          <a:effectLst/>
                          <a:latin typeface="Calibri" pitchFamily="34" charset="0"/>
                          <a:cs typeface="B Nazanin" pitchFamily="2" charset="-78"/>
                        </a:rPr>
                        <a:t>…</a:t>
                      </a:r>
                      <a:endParaRPr kumimoji="0" lang="fa-IR"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00"/>
                          </a:solidFill>
                          <a:effectLst/>
                          <a:latin typeface="Calibri" pitchFamily="34" charset="0"/>
                          <a:cs typeface="B Nazanin" pitchFamily="2" charset="-78"/>
                        </a:rPr>
                        <a:t>واكنش فاز مايع</a:t>
                      </a:r>
                      <a:r>
                        <a:rPr kumimoji="0" lang="fa-IR" sz="1800" b="1" i="0" u="none" strike="noStrike" cap="none" normalizeH="0" baseline="0" smtClean="0">
                          <a:ln>
                            <a:noFill/>
                          </a:ln>
                          <a:solidFill>
                            <a:srgbClr val="000000"/>
                          </a:solidFill>
                          <a:effectLst/>
                          <a:latin typeface="Calibri" pitchFamily="34" charset="0"/>
                          <a:cs typeface="B Nazanin" pitchFamily="2" charset="-78"/>
                        </a:rPr>
                        <a:t>         </a:t>
                      </a:r>
                      <a:r>
                        <a:rPr kumimoji="0" lang="ar-SA" sz="1800" b="1" i="0" u="none" strike="noStrike" cap="none" normalizeH="0" baseline="0" smtClean="0">
                          <a:ln>
                            <a:noFill/>
                          </a:ln>
                          <a:solidFill>
                            <a:srgbClr val="000000"/>
                          </a:solidFill>
                          <a:effectLst/>
                          <a:latin typeface="Calibri" pitchFamily="34" charset="0"/>
                          <a:cs typeface="B Nazanin" pitchFamily="2" charset="-78"/>
                        </a:rPr>
                        <a:t>سل‌ژل رسوب‌گيري، هيدرو</a:t>
                      </a:r>
                      <a:r>
                        <a:rPr kumimoji="0" lang="fa-IR" sz="1800" b="1" i="0" u="none" strike="noStrike" cap="none" normalizeH="0" baseline="0" smtClean="0">
                          <a:ln>
                            <a:noFill/>
                          </a:ln>
                          <a:solidFill>
                            <a:srgbClr val="000000"/>
                          </a:solidFill>
                          <a:effectLst/>
                          <a:latin typeface="Calibri" pitchFamily="34" charset="0"/>
                          <a:cs typeface="B Nazanin" pitchFamily="2" charset="-78"/>
                        </a:rPr>
                        <a:t>ت</a:t>
                      </a:r>
                      <a:r>
                        <a:rPr kumimoji="0" lang="ar-SA" sz="1800" b="1" i="0" u="none" strike="noStrike" cap="none" normalizeH="0" baseline="0" smtClean="0">
                          <a:ln>
                            <a:noFill/>
                          </a:ln>
                          <a:solidFill>
                            <a:srgbClr val="000000"/>
                          </a:solidFill>
                          <a:effectLst/>
                          <a:latin typeface="Calibri" pitchFamily="34" charset="0"/>
                          <a:cs typeface="B Nazanin" pitchFamily="2" charset="-78"/>
                        </a:rPr>
                        <a:t>رمال و</a:t>
                      </a:r>
                      <a:r>
                        <a:rPr kumimoji="0" lang="en-US" sz="1800" b="1" i="0" u="none" strike="noStrike" cap="none" normalizeH="0" baseline="0" smtClean="0">
                          <a:ln>
                            <a:noFill/>
                          </a:ln>
                          <a:solidFill>
                            <a:srgbClr val="000000"/>
                          </a:solidFill>
                          <a:effectLst/>
                          <a:latin typeface="Calibri" pitchFamily="34" charset="0"/>
                          <a:cs typeface="B Nazanin" pitchFamily="2" charset="-78"/>
                        </a:rPr>
                        <a:t>…</a:t>
                      </a:r>
                      <a:endParaRPr kumimoji="0" lang="fa-IR"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00"/>
                          </a:solidFill>
                          <a:effectLst/>
                          <a:latin typeface="Calibri" pitchFamily="34" charset="0"/>
                          <a:cs typeface="B Nazanin" pitchFamily="2" charset="-78"/>
                        </a:rPr>
                        <a:t>پروسه مكانيكي</a:t>
                      </a:r>
                      <a:r>
                        <a:rPr kumimoji="0" lang="fa-IR" sz="1800" b="1" i="0" u="none" strike="noStrike" cap="none" normalizeH="0" baseline="0" smtClean="0">
                          <a:ln>
                            <a:noFill/>
                          </a:ln>
                          <a:solidFill>
                            <a:srgbClr val="000000"/>
                          </a:solidFill>
                          <a:effectLst/>
                          <a:latin typeface="Calibri" pitchFamily="34" charset="0"/>
                          <a:cs typeface="B Nazanin" pitchFamily="2" charset="-78"/>
                        </a:rPr>
                        <a:t>         </a:t>
                      </a:r>
                      <a:r>
                        <a:rPr kumimoji="0" lang="ar-SA" sz="1800" b="1" i="0" u="none" strike="noStrike" cap="none" normalizeH="0" baseline="0" smtClean="0">
                          <a:ln>
                            <a:noFill/>
                          </a:ln>
                          <a:solidFill>
                            <a:srgbClr val="000000"/>
                          </a:solidFill>
                          <a:effectLst/>
                          <a:latin typeface="Calibri" pitchFamily="34" charset="0"/>
                          <a:cs typeface="B Nazanin" pitchFamily="2" charset="-78"/>
                        </a:rPr>
                        <a:t>آسياب مكانيكي، تغيير شكل پلاستيكي و</a:t>
                      </a:r>
                      <a:r>
                        <a:rPr kumimoji="0" lang="en-US" sz="1800" b="1" i="0" u="none" strike="noStrike" cap="none" normalizeH="0" baseline="0" smtClean="0">
                          <a:ln>
                            <a:noFill/>
                          </a:ln>
                          <a:solidFill>
                            <a:srgbClr val="000000"/>
                          </a:solidFill>
                          <a:effectLst/>
                          <a:latin typeface="Calibri" pitchFamily="34" charset="0"/>
                          <a:cs typeface="B Nazanin" pitchFamily="2" charset="-78"/>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Calibri" pitchFamily="34" charset="0"/>
                        <a:cs typeface="B Nazanin" pitchFamily="2" charset="-7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1" i="0" u="none" strike="noStrike" cap="none" normalizeH="0" baseline="0" smtClean="0">
                          <a:ln>
                            <a:noFill/>
                          </a:ln>
                          <a:solidFill>
                            <a:srgbClr val="000000"/>
                          </a:solidFill>
                          <a:effectLst/>
                          <a:latin typeface="Calibri" pitchFamily="34" charset="0"/>
                          <a:cs typeface="B Nazanin" pitchFamily="2" charset="-78"/>
                        </a:rPr>
                        <a:t>فرآيندهاي توليد</a:t>
                      </a:r>
                      <a:endParaRPr kumimoji="0" lang="en-US" sz="1800" b="1" i="0" u="none" strike="noStrike" cap="none" normalizeH="0" baseline="0" smtClean="0">
                        <a:ln>
                          <a:noFill/>
                        </a:ln>
                        <a:solidFill>
                          <a:srgbClr val="000000"/>
                        </a:solidFill>
                        <a:effectLst/>
                        <a:latin typeface="Calibri" pitchFamily="34" charset="0"/>
                        <a:cs typeface="B 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B Nazanin" pitchFamily="2" charset="-7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49275"/>
            <a:ext cx="8964612"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34925" y="4508500"/>
            <a:ext cx="576263" cy="482600"/>
            <a:chOff x="476" y="2840"/>
            <a:chExt cx="363" cy="304"/>
          </a:xfrm>
        </p:grpSpPr>
        <p:sp>
          <p:nvSpPr>
            <p:cNvPr id="12318" name="Oval 4"/>
            <p:cNvSpPr>
              <a:spLocks noChangeArrowheads="1"/>
            </p:cNvSpPr>
            <p:nvPr/>
          </p:nvSpPr>
          <p:spPr bwMode="auto">
            <a:xfrm>
              <a:off x="622" y="3067"/>
              <a:ext cx="51" cy="77"/>
            </a:xfrm>
            <a:prstGeom prst="ellipse">
              <a:avLst/>
            </a:prstGeom>
            <a:solidFill>
              <a:srgbClr val="008000"/>
            </a:solidFill>
            <a:ln w="6350" cap="rnd">
              <a:solidFill>
                <a:srgbClr val="008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2319" name="Text Box 5"/>
            <p:cNvSpPr txBox="1">
              <a:spLocks noChangeArrowheads="1"/>
            </p:cNvSpPr>
            <p:nvPr/>
          </p:nvSpPr>
          <p:spPr bwMode="auto">
            <a:xfrm>
              <a:off x="476" y="2840"/>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a:solidFill>
                    <a:schemeClr val="hlink"/>
                  </a:solidFill>
                  <a:cs typeface="B Titr" panose="00000700000000000000" pitchFamily="2" charset="-78"/>
                </a:rPr>
                <a:t>60</a:t>
              </a:r>
              <a:endParaRPr lang="en-US">
                <a:solidFill>
                  <a:schemeClr val="hlink"/>
                </a:solidFill>
                <a:cs typeface="B Titr" panose="00000700000000000000" pitchFamily="2" charset="-78"/>
              </a:endParaRPr>
            </a:p>
          </p:txBody>
        </p:sp>
      </p:grpSp>
      <p:grpSp>
        <p:nvGrpSpPr>
          <p:cNvPr id="3" name="Group 6"/>
          <p:cNvGrpSpPr>
            <a:grpSpLocks/>
          </p:cNvGrpSpPr>
          <p:nvPr/>
        </p:nvGrpSpPr>
        <p:grpSpPr bwMode="auto">
          <a:xfrm>
            <a:off x="1114425" y="4076700"/>
            <a:ext cx="576263" cy="482600"/>
            <a:chOff x="1156" y="2568"/>
            <a:chExt cx="363" cy="304"/>
          </a:xfrm>
        </p:grpSpPr>
        <p:sp>
          <p:nvSpPr>
            <p:cNvPr id="12316" name="Oval 7"/>
            <p:cNvSpPr>
              <a:spLocks noChangeArrowheads="1"/>
            </p:cNvSpPr>
            <p:nvPr/>
          </p:nvSpPr>
          <p:spPr bwMode="auto">
            <a:xfrm>
              <a:off x="1304" y="2795"/>
              <a:ext cx="51" cy="77"/>
            </a:xfrm>
            <a:prstGeom prst="ellipse">
              <a:avLst/>
            </a:prstGeom>
            <a:solidFill>
              <a:srgbClr val="008000"/>
            </a:solidFill>
            <a:ln w="6350" cap="rnd">
              <a:solidFill>
                <a:srgbClr val="008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2317" name="Text Box 8"/>
            <p:cNvSpPr txBox="1">
              <a:spLocks noChangeArrowheads="1"/>
            </p:cNvSpPr>
            <p:nvPr/>
          </p:nvSpPr>
          <p:spPr bwMode="auto">
            <a:xfrm>
              <a:off x="1156" y="2568"/>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a:solidFill>
                    <a:schemeClr val="hlink"/>
                  </a:solidFill>
                  <a:cs typeface="B Titr" panose="00000700000000000000" pitchFamily="2" charset="-78"/>
                </a:rPr>
                <a:t>52</a:t>
              </a:r>
              <a:endParaRPr lang="en-US">
                <a:solidFill>
                  <a:schemeClr val="hlink"/>
                </a:solidFill>
                <a:cs typeface="B Titr" panose="00000700000000000000" pitchFamily="2" charset="-78"/>
              </a:endParaRPr>
            </a:p>
          </p:txBody>
        </p:sp>
      </p:grpSp>
      <p:grpSp>
        <p:nvGrpSpPr>
          <p:cNvPr id="4" name="Group 9"/>
          <p:cNvGrpSpPr>
            <a:grpSpLocks/>
          </p:cNvGrpSpPr>
          <p:nvPr/>
        </p:nvGrpSpPr>
        <p:grpSpPr bwMode="auto">
          <a:xfrm>
            <a:off x="2068513" y="3709988"/>
            <a:ext cx="576262" cy="503237"/>
            <a:chOff x="1757" y="2283"/>
            <a:chExt cx="363" cy="317"/>
          </a:xfrm>
        </p:grpSpPr>
        <p:sp>
          <p:nvSpPr>
            <p:cNvPr id="12314" name="Oval 10"/>
            <p:cNvSpPr>
              <a:spLocks noChangeArrowheads="1"/>
            </p:cNvSpPr>
            <p:nvPr/>
          </p:nvSpPr>
          <p:spPr bwMode="auto">
            <a:xfrm>
              <a:off x="1902" y="2523"/>
              <a:ext cx="51" cy="77"/>
            </a:xfrm>
            <a:prstGeom prst="ellipse">
              <a:avLst/>
            </a:prstGeom>
            <a:solidFill>
              <a:srgbClr val="008000"/>
            </a:solidFill>
            <a:ln w="6350" cap="rnd">
              <a:solidFill>
                <a:srgbClr val="008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2315" name="Text Box 11"/>
            <p:cNvSpPr txBox="1">
              <a:spLocks noChangeArrowheads="1"/>
            </p:cNvSpPr>
            <p:nvPr/>
          </p:nvSpPr>
          <p:spPr bwMode="auto">
            <a:xfrm>
              <a:off x="1757" y="2283"/>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a:solidFill>
                    <a:schemeClr val="hlink"/>
                  </a:solidFill>
                  <a:cs typeface="B Titr" panose="00000700000000000000" pitchFamily="2" charset="-78"/>
                </a:rPr>
                <a:t>48</a:t>
              </a:r>
              <a:endParaRPr lang="en-US">
                <a:solidFill>
                  <a:schemeClr val="hlink"/>
                </a:solidFill>
                <a:cs typeface="B Titr" panose="00000700000000000000" pitchFamily="2" charset="-78"/>
              </a:endParaRPr>
            </a:p>
          </p:txBody>
        </p:sp>
      </p:grpSp>
      <p:grpSp>
        <p:nvGrpSpPr>
          <p:cNvPr id="5" name="Group 12"/>
          <p:cNvGrpSpPr>
            <a:grpSpLocks/>
          </p:cNvGrpSpPr>
          <p:nvPr/>
        </p:nvGrpSpPr>
        <p:grpSpPr bwMode="auto">
          <a:xfrm>
            <a:off x="2987675" y="3889375"/>
            <a:ext cx="576263" cy="482600"/>
            <a:chOff x="2336" y="2432"/>
            <a:chExt cx="363" cy="304"/>
          </a:xfrm>
        </p:grpSpPr>
        <p:sp>
          <p:nvSpPr>
            <p:cNvPr id="12312" name="Oval 13"/>
            <p:cNvSpPr>
              <a:spLocks noChangeArrowheads="1"/>
            </p:cNvSpPr>
            <p:nvPr/>
          </p:nvSpPr>
          <p:spPr bwMode="auto">
            <a:xfrm>
              <a:off x="2505" y="2659"/>
              <a:ext cx="51" cy="77"/>
            </a:xfrm>
            <a:prstGeom prst="ellipse">
              <a:avLst/>
            </a:prstGeom>
            <a:solidFill>
              <a:srgbClr val="008000"/>
            </a:solidFill>
            <a:ln w="6350" cap="rnd">
              <a:solidFill>
                <a:srgbClr val="008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2313" name="Text Box 14"/>
            <p:cNvSpPr txBox="1">
              <a:spLocks noChangeArrowheads="1"/>
            </p:cNvSpPr>
            <p:nvPr/>
          </p:nvSpPr>
          <p:spPr bwMode="auto">
            <a:xfrm>
              <a:off x="2336" y="2432"/>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a:solidFill>
                    <a:schemeClr val="hlink"/>
                  </a:solidFill>
                  <a:cs typeface="B Titr" panose="00000700000000000000" pitchFamily="2" charset="-78"/>
                </a:rPr>
                <a:t>51</a:t>
              </a:r>
              <a:endParaRPr lang="en-US">
                <a:solidFill>
                  <a:schemeClr val="hlink"/>
                </a:solidFill>
                <a:cs typeface="B Titr" panose="00000700000000000000" pitchFamily="2" charset="-78"/>
              </a:endParaRPr>
            </a:p>
          </p:txBody>
        </p:sp>
      </p:grpSp>
      <p:grpSp>
        <p:nvGrpSpPr>
          <p:cNvPr id="6" name="Group 15"/>
          <p:cNvGrpSpPr>
            <a:grpSpLocks/>
          </p:cNvGrpSpPr>
          <p:nvPr/>
        </p:nvGrpSpPr>
        <p:grpSpPr bwMode="auto">
          <a:xfrm>
            <a:off x="3995738" y="3232150"/>
            <a:ext cx="576262" cy="482600"/>
            <a:chOff x="2971" y="2024"/>
            <a:chExt cx="363" cy="304"/>
          </a:xfrm>
        </p:grpSpPr>
        <p:sp>
          <p:nvSpPr>
            <p:cNvPr id="12310" name="Oval 16"/>
            <p:cNvSpPr>
              <a:spLocks noChangeArrowheads="1"/>
            </p:cNvSpPr>
            <p:nvPr/>
          </p:nvSpPr>
          <p:spPr bwMode="auto">
            <a:xfrm>
              <a:off x="3146" y="2251"/>
              <a:ext cx="51" cy="77"/>
            </a:xfrm>
            <a:prstGeom prst="ellipse">
              <a:avLst/>
            </a:prstGeom>
            <a:solidFill>
              <a:srgbClr val="008000"/>
            </a:solidFill>
            <a:ln w="6350" cap="rnd">
              <a:solidFill>
                <a:srgbClr val="008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2311" name="Text Box 17"/>
            <p:cNvSpPr txBox="1">
              <a:spLocks noChangeArrowheads="1"/>
            </p:cNvSpPr>
            <p:nvPr/>
          </p:nvSpPr>
          <p:spPr bwMode="auto">
            <a:xfrm>
              <a:off x="2971" y="2024"/>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a:solidFill>
                    <a:schemeClr val="hlink"/>
                  </a:solidFill>
                  <a:cs typeface="B Titr" panose="00000700000000000000" pitchFamily="2" charset="-78"/>
                </a:rPr>
                <a:t>42</a:t>
              </a:r>
              <a:endParaRPr lang="en-US">
                <a:solidFill>
                  <a:schemeClr val="hlink"/>
                </a:solidFill>
                <a:cs typeface="B Titr" panose="00000700000000000000" pitchFamily="2" charset="-78"/>
              </a:endParaRPr>
            </a:p>
          </p:txBody>
        </p:sp>
      </p:grpSp>
      <p:grpSp>
        <p:nvGrpSpPr>
          <p:cNvPr id="7" name="Group 18"/>
          <p:cNvGrpSpPr>
            <a:grpSpLocks/>
          </p:cNvGrpSpPr>
          <p:nvPr/>
        </p:nvGrpSpPr>
        <p:grpSpPr bwMode="auto">
          <a:xfrm>
            <a:off x="5146675" y="2800350"/>
            <a:ext cx="576263" cy="508000"/>
            <a:chOff x="3696" y="1752"/>
            <a:chExt cx="363" cy="320"/>
          </a:xfrm>
        </p:grpSpPr>
        <p:sp>
          <p:nvSpPr>
            <p:cNvPr id="12308" name="Oval 19"/>
            <p:cNvSpPr>
              <a:spLocks noChangeArrowheads="1"/>
            </p:cNvSpPr>
            <p:nvPr/>
          </p:nvSpPr>
          <p:spPr bwMode="auto">
            <a:xfrm>
              <a:off x="3852" y="1995"/>
              <a:ext cx="51" cy="77"/>
            </a:xfrm>
            <a:prstGeom prst="ellipse">
              <a:avLst/>
            </a:prstGeom>
            <a:solidFill>
              <a:srgbClr val="008000"/>
            </a:solidFill>
            <a:ln w="6350" cap="rnd">
              <a:solidFill>
                <a:srgbClr val="008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2309" name="Text Box 20"/>
            <p:cNvSpPr txBox="1">
              <a:spLocks noChangeArrowheads="1"/>
            </p:cNvSpPr>
            <p:nvPr/>
          </p:nvSpPr>
          <p:spPr bwMode="auto">
            <a:xfrm>
              <a:off x="3696" y="1752"/>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a:solidFill>
                    <a:schemeClr val="hlink"/>
                  </a:solidFill>
                  <a:cs typeface="B Titr" panose="00000700000000000000" pitchFamily="2" charset="-78"/>
                </a:rPr>
                <a:t>36</a:t>
              </a:r>
              <a:endParaRPr lang="en-US">
                <a:solidFill>
                  <a:schemeClr val="hlink"/>
                </a:solidFill>
                <a:cs typeface="B Titr" panose="00000700000000000000" pitchFamily="2" charset="-78"/>
              </a:endParaRPr>
            </a:p>
          </p:txBody>
        </p:sp>
      </p:grpSp>
      <p:grpSp>
        <p:nvGrpSpPr>
          <p:cNvPr id="8" name="Group 21"/>
          <p:cNvGrpSpPr>
            <a:grpSpLocks/>
          </p:cNvGrpSpPr>
          <p:nvPr/>
        </p:nvGrpSpPr>
        <p:grpSpPr bwMode="auto">
          <a:xfrm>
            <a:off x="6102350" y="2593975"/>
            <a:ext cx="576263" cy="449263"/>
            <a:chOff x="4286" y="1616"/>
            <a:chExt cx="363" cy="283"/>
          </a:xfrm>
        </p:grpSpPr>
        <p:sp>
          <p:nvSpPr>
            <p:cNvPr id="12306" name="Oval 22"/>
            <p:cNvSpPr>
              <a:spLocks noChangeArrowheads="1"/>
            </p:cNvSpPr>
            <p:nvPr/>
          </p:nvSpPr>
          <p:spPr bwMode="auto">
            <a:xfrm>
              <a:off x="4458" y="1822"/>
              <a:ext cx="51" cy="77"/>
            </a:xfrm>
            <a:prstGeom prst="ellipse">
              <a:avLst/>
            </a:prstGeom>
            <a:solidFill>
              <a:srgbClr val="008000"/>
            </a:solidFill>
            <a:ln w="6350" cap="rnd">
              <a:solidFill>
                <a:srgbClr val="008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2307" name="Text Box 23"/>
            <p:cNvSpPr txBox="1">
              <a:spLocks noChangeArrowheads="1"/>
            </p:cNvSpPr>
            <p:nvPr/>
          </p:nvSpPr>
          <p:spPr bwMode="auto">
            <a:xfrm>
              <a:off x="4286" y="1616"/>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a:solidFill>
                    <a:schemeClr val="hlink"/>
                  </a:solidFill>
                  <a:cs typeface="B Titr" panose="00000700000000000000" pitchFamily="2" charset="-78"/>
                </a:rPr>
                <a:t>31</a:t>
              </a:r>
              <a:endParaRPr lang="en-US">
                <a:solidFill>
                  <a:schemeClr val="hlink"/>
                </a:solidFill>
                <a:cs typeface="B Titr" panose="00000700000000000000" pitchFamily="2" charset="-78"/>
              </a:endParaRPr>
            </a:p>
          </p:txBody>
        </p:sp>
      </p:grpSp>
      <p:grpSp>
        <p:nvGrpSpPr>
          <p:cNvPr id="9" name="Group 24"/>
          <p:cNvGrpSpPr>
            <a:grpSpLocks/>
          </p:cNvGrpSpPr>
          <p:nvPr/>
        </p:nvGrpSpPr>
        <p:grpSpPr bwMode="auto">
          <a:xfrm>
            <a:off x="6880225" y="2146300"/>
            <a:ext cx="576263" cy="482600"/>
            <a:chOff x="4900" y="1298"/>
            <a:chExt cx="363" cy="304"/>
          </a:xfrm>
        </p:grpSpPr>
        <p:sp>
          <p:nvSpPr>
            <p:cNvPr id="12304" name="Oval 25"/>
            <p:cNvSpPr>
              <a:spLocks noChangeArrowheads="1"/>
            </p:cNvSpPr>
            <p:nvPr/>
          </p:nvSpPr>
          <p:spPr bwMode="auto">
            <a:xfrm>
              <a:off x="5064" y="1525"/>
              <a:ext cx="51" cy="77"/>
            </a:xfrm>
            <a:prstGeom prst="ellipse">
              <a:avLst/>
            </a:prstGeom>
            <a:solidFill>
              <a:srgbClr val="008000"/>
            </a:solidFill>
            <a:ln w="6350" cap="rnd">
              <a:solidFill>
                <a:srgbClr val="008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2305" name="Text Box 26"/>
            <p:cNvSpPr txBox="1">
              <a:spLocks noChangeArrowheads="1"/>
            </p:cNvSpPr>
            <p:nvPr/>
          </p:nvSpPr>
          <p:spPr bwMode="auto">
            <a:xfrm>
              <a:off x="4900" y="1298"/>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a:solidFill>
                    <a:schemeClr val="hlink"/>
                  </a:solidFill>
                  <a:cs typeface="B Titr" panose="00000700000000000000" pitchFamily="2" charset="-78"/>
                </a:rPr>
                <a:t>25</a:t>
              </a:r>
              <a:endParaRPr lang="en-US">
                <a:solidFill>
                  <a:schemeClr val="hlink"/>
                </a:solidFill>
                <a:cs typeface="B Titr" panose="00000700000000000000" pitchFamily="2" charset="-78"/>
              </a:endParaRPr>
            </a:p>
          </p:txBody>
        </p:sp>
      </p:grpSp>
      <p:sp>
        <p:nvSpPr>
          <p:cNvPr id="196635" name="Text Box 27"/>
          <p:cNvSpPr txBox="1">
            <a:spLocks noChangeArrowheads="1"/>
          </p:cNvSpPr>
          <p:nvPr/>
        </p:nvSpPr>
        <p:spPr bwMode="auto">
          <a:xfrm>
            <a:off x="3203575" y="1125538"/>
            <a:ext cx="295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sz="3600">
                <a:solidFill>
                  <a:schemeClr val="hlink"/>
                </a:solidFill>
                <a:cs typeface="B Titr" panose="00000700000000000000" pitchFamily="2" charset="-78"/>
              </a:rPr>
              <a:t>رتبه علمي ايران </a:t>
            </a:r>
            <a:endParaRPr lang="en-US" sz="3600">
              <a:solidFill>
                <a:schemeClr val="hlink"/>
              </a:solidFill>
              <a:cs typeface="B Titr" panose="00000700000000000000" pitchFamily="2" charset="-78"/>
            </a:endParaRPr>
          </a:p>
        </p:txBody>
      </p:sp>
      <p:grpSp>
        <p:nvGrpSpPr>
          <p:cNvPr id="10" name="Group 28"/>
          <p:cNvGrpSpPr>
            <a:grpSpLocks/>
          </p:cNvGrpSpPr>
          <p:nvPr/>
        </p:nvGrpSpPr>
        <p:grpSpPr bwMode="auto">
          <a:xfrm>
            <a:off x="7739063" y="1857375"/>
            <a:ext cx="576262" cy="482600"/>
            <a:chOff x="4900" y="1298"/>
            <a:chExt cx="363" cy="304"/>
          </a:xfrm>
        </p:grpSpPr>
        <p:sp>
          <p:nvSpPr>
            <p:cNvPr id="12302" name="Oval 29"/>
            <p:cNvSpPr>
              <a:spLocks noChangeArrowheads="1"/>
            </p:cNvSpPr>
            <p:nvPr/>
          </p:nvSpPr>
          <p:spPr bwMode="auto">
            <a:xfrm>
              <a:off x="5064" y="1525"/>
              <a:ext cx="51" cy="77"/>
            </a:xfrm>
            <a:prstGeom prst="ellipse">
              <a:avLst/>
            </a:prstGeom>
            <a:solidFill>
              <a:srgbClr val="008000"/>
            </a:solidFill>
            <a:ln w="6350" cap="rnd">
              <a:solidFill>
                <a:srgbClr val="008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2303" name="Text Box 30"/>
            <p:cNvSpPr txBox="1">
              <a:spLocks noChangeArrowheads="1"/>
            </p:cNvSpPr>
            <p:nvPr/>
          </p:nvSpPr>
          <p:spPr bwMode="auto">
            <a:xfrm>
              <a:off x="4900" y="1298"/>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a:solidFill>
                    <a:schemeClr val="hlink"/>
                  </a:solidFill>
                  <a:cs typeface="B Titr" panose="00000700000000000000" pitchFamily="2" charset="-78"/>
                </a:rPr>
                <a:t>20</a:t>
              </a:r>
              <a:endParaRPr lang="en-US">
                <a:solidFill>
                  <a:schemeClr val="hlink"/>
                </a:solidFill>
                <a:cs typeface="B Titr" panose="00000700000000000000" pitchFamily="2" charset="-78"/>
              </a:endParaRPr>
            </a:p>
          </p:txBody>
        </p:sp>
      </p:grpSp>
      <p:sp>
        <p:nvSpPr>
          <p:cNvPr id="196639" name="Freeform 31"/>
          <p:cNvSpPr>
            <a:spLocks/>
          </p:cNvSpPr>
          <p:nvPr/>
        </p:nvSpPr>
        <p:spPr bwMode="auto">
          <a:xfrm>
            <a:off x="322263" y="2276475"/>
            <a:ext cx="7705725" cy="2665413"/>
          </a:xfrm>
          <a:custGeom>
            <a:avLst/>
            <a:gdLst>
              <a:gd name="T0" fmla="*/ 0 w 4854"/>
              <a:gd name="T1" fmla="*/ 2147483647 h 1679"/>
              <a:gd name="T2" fmla="*/ 2147483647 w 4854"/>
              <a:gd name="T3" fmla="*/ 2147483647 h 1679"/>
              <a:gd name="T4" fmla="*/ 2147483647 w 4854"/>
              <a:gd name="T5" fmla="*/ 2147483647 h 1679"/>
              <a:gd name="T6" fmla="*/ 2147483647 w 4854"/>
              <a:gd name="T7" fmla="*/ 2147483647 h 1679"/>
              <a:gd name="T8" fmla="*/ 2147483647 w 4854"/>
              <a:gd name="T9" fmla="*/ 2147483647 h 1679"/>
              <a:gd name="T10" fmla="*/ 2147483647 w 4854"/>
              <a:gd name="T11" fmla="*/ 2147483647 h 1679"/>
              <a:gd name="T12" fmla="*/ 2147483647 w 4854"/>
              <a:gd name="T13" fmla="*/ 2147483647 h 1679"/>
              <a:gd name="T14" fmla="*/ 2147483647 w 4854"/>
              <a:gd name="T15" fmla="*/ 2147483647 h 1679"/>
              <a:gd name="T16" fmla="*/ 2147483647 w 4854"/>
              <a:gd name="T17" fmla="*/ 0 h 16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54"/>
              <a:gd name="T28" fmla="*/ 0 h 1679"/>
              <a:gd name="T29" fmla="*/ 4854 w 4854"/>
              <a:gd name="T30" fmla="*/ 1679 h 16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54" h="1679">
                <a:moveTo>
                  <a:pt x="0" y="1679"/>
                </a:moveTo>
                <a:cubicBezTo>
                  <a:pt x="234" y="1584"/>
                  <a:pt x="469" y="1489"/>
                  <a:pt x="681" y="1406"/>
                </a:cubicBezTo>
                <a:cubicBezTo>
                  <a:pt x="893" y="1323"/>
                  <a:pt x="1073" y="1203"/>
                  <a:pt x="1270" y="1180"/>
                </a:cubicBezTo>
                <a:cubicBezTo>
                  <a:pt x="1467" y="1157"/>
                  <a:pt x="1656" y="1323"/>
                  <a:pt x="1860" y="1270"/>
                </a:cubicBezTo>
                <a:cubicBezTo>
                  <a:pt x="2064" y="1217"/>
                  <a:pt x="2268" y="975"/>
                  <a:pt x="2495" y="862"/>
                </a:cubicBezTo>
                <a:cubicBezTo>
                  <a:pt x="2722" y="749"/>
                  <a:pt x="2994" y="658"/>
                  <a:pt x="3221" y="590"/>
                </a:cubicBezTo>
                <a:cubicBezTo>
                  <a:pt x="3448" y="522"/>
                  <a:pt x="3675" y="522"/>
                  <a:pt x="3856" y="454"/>
                </a:cubicBezTo>
                <a:cubicBezTo>
                  <a:pt x="4037" y="386"/>
                  <a:pt x="4143" y="258"/>
                  <a:pt x="4309" y="182"/>
                </a:cubicBezTo>
                <a:cubicBezTo>
                  <a:pt x="4475" y="106"/>
                  <a:pt x="4664" y="53"/>
                  <a:pt x="4854" y="0"/>
                </a:cubicBezTo>
              </a:path>
            </a:pathLst>
          </a:cu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96635"/>
                                        </p:tgtEl>
                                        <p:attrNameLst>
                                          <p:attrName>style.visibility</p:attrName>
                                        </p:attrNameLst>
                                      </p:cBhvr>
                                      <p:to>
                                        <p:strVal val="visible"/>
                                      </p:to>
                                    </p:set>
                                    <p:animEffect transition="in" filter="strips(downLeft)">
                                      <p:cBhvr>
                                        <p:cTn id="7" dur="1500"/>
                                        <p:tgtEl>
                                          <p:spTgt spid="196635"/>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196639"/>
                                        </p:tgtEl>
                                        <p:attrNameLst>
                                          <p:attrName>style.visibility</p:attrName>
                                        </p:attrNameLst>
                                      </p:cBhvr>
                                      <p:to>
                                        <p:strVal val="visible"/>
                                      </p:to>
                                    </p:set>
                                    <p:animEffect transition="in" filter="wipe(left)">
                                      <p:cBhvr>
                                        <p:cTn id="10" dur="14100"/>
                                        <p:tgtEl>
                                          <p:spTgt spid="196639"/>
                                        </p:tgtEl>
                                      </p:cBhvr>
                                    </p:animEffect>
                                  </p:childTnLst>
                                </p:cTn>
                              </p:par>
                              <p:par>
                                <p:cTn id="11" presetID="10" presetClass="entr" presetSubtype="0" fill="hold" nodeType="with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ntr" presetSubtype="0" fill="hold" nodeType="withEffect">
                                  <p:stCondLst>
                                    <p:cond delay="30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par>
                                <p:cTn id="17" presetID="10" presetClass="entr" presetSubtype="0" fill="hold" nodeType="withEffect">
                                  <p:stCondLst>
                                    <p:cond delay="4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par>
                                <p:cTn id="20" presetID="10" presetClass="entr" presetSubtype="0" fill="hold" nodeType="withEffect">
                                  <p:stCondLst>
                                    <p:cond delay="6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par>
                                <p:cTn id="23" presetID="10" presetClass="entr" presetSubtype="0" fill="hold" nodeType="withEffect">
                                  <p:stCondLst>
                                    <p:cond delay="7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10" presetClass="entr" presetSubtype="0" fill="hold" nodeType="withEffect">
                                  <p:stCondLst>
                                    <p:cond delay="9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par>
                                <p:cTn id="29" presetID="10" presetClass="entr" presetSubtype="0" fill="hold" nodeType="withEffect">
                                  <p:stCondLst>
                                    <p:cond delay="10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par>
                                <p:cTn id="32" presetID="10" presetClass="entr" presetSubtype="0" fill="hold" nodeType="withEffect">
                                  <p:stCondLst>
                                    <p:cond delay="120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par>
                                <p:cTn id="35" presetID="10" presetClass="entr" presetSubtype="0" fill="hold" nodeType="withEffect">
                                  <p:stCondLst>
                                    <p:cond delay="13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5" grpId="0"/>
      <p:bldP spid="196639"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3" name="Rectangle 2"/>
          <p:cNvSpPr>
            <a:spLocks noGrp="1"/>
          </p:cNvSpPr>
          <p:nvPr>
            <p:ph type="title"/>
          </p:nvPr>
        </p:nvSpPr>
        <p:spPr/>
        <p:txBody>
          <a:bodyPr/>
          <a:lstStyle/>
          <a:p>
            <a:endParaRPr lang="fa-IR" smtClean="0"/>
          </a:p>
        </p:txBody>
      </p:sp>
      <p:sp>
        <p:nvSpPr>
          <p:cNvPr id="1054" name="Rectangle 3"/>
          <p:cNvSpPr>
            <a:spLocks noGrp="1"/>
          </p:cNvSpPr>
          <p:nvPr>
            <p:ph type="body" idx="1"/>
          </p:nvPr>
        </p:nvSpPr>
        <p:spPr/>
        <p:txBody>
          <a:bodyPr/>
          <a:lstStyle/>
          <a:p>
            <a:endParaRPr lang="fa-IR" smtClean="0"/>
          </a:p>
        </p:txBody>
      </p:sp>
      <p:graphicFrame>
        <p:nvGraphicFramePr>
          <p:cNvPr id="2" name="Diagram 1"/>
          <p:cNvGraphicFramePr/>
          <p:nvPr/>
        </p:nvGraphicFramePr>
        <p:xfrm>
          <a:off x="457200" y="1295400"/>
          <a:ext cx="8229600"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55" name="Slide Number Placeholder 3"/>
          <p:cNvSpPr txBox="1">
            <a:spLocks noGrp="1"/>
          </p:cNvSpPr>
          <p:nvPr/>
        </p:nvSpPr>
        <p:spPr bwMode="auto">
          <a:xfrm>
            <a:off x="6705600" y="64008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fld id="{C5270280-74CD-42F3-8FAF-9CEE417B8A38}" type="slidenum">
              <a:rPr lang="fa-IR" sz="1600">
                <a:solidFill>
                  <a:schemeClr val="tx2"/>
                </a:solidFill>
                <a:latin typeface="Constantia" panose="02030602050306030303" pitchFamily="18" charset="0"/>
                <a:cs typeface="Times New Roman" panose="02020603050405020304" pitchFamily="18" charset="0"/>
              </a:rPr>
              <a:pPr algn="ctr" rtl="1" eaLnBrk="1" hangingPunct="1"/>
              <a:t>40</a:t>
            </a:fld>
            <a:endParaRPr lang="en-US" sz="1600">
              <a:solidFill>
                <a:schemeClr val="tx2"/>
              </a:solidFill>
              <a:latin typeface="Constantia" panose="02030602050306030303"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fontAlgn="base" hangingPunct="1">
              <a:spcBef>
                <a:spcPct val="0"/>
              </a:spcBef>
              <a:spcAft>
                <a:spcPct val="0"/>
              </a:spcAft>
            </a:pPr>
            <a:fld id="{009F9150-7811-48CE-9A6C-5D4BB5BD1BC2}" type="slidenum">
              <a:rPr lang="fa-IR" smtClean="0">
                <a:solidFill>
                  <a:srgbClr val="898989"/>
                </a:solidFill>
                <a:latin typeface="Calibri" panose="020F0502020204030204" pitchFamily="34" charset="0"/>
                <a:cs typeface="Arial" panose="020B0604020202020204" pitchFamily="34" charset="0"/>
              </a:rPr>
              <a:pPr eaLnBrk="1" fontAlgn="base" hangingPunct="1">
                <a:spcBef>
                  <a:spcPct val="0"/>
                </a:spcBef>
                <a:spcAft>
                  <a:spcPct val="0"/>
                </a:spcAft>
              </a:pPr>
              <a:t>41</a:t>
            </a:fld>
            <a:r>
              <a:rPr lang="fa-IR" smtClean="0">
                <a:solidFill>
                  <a:srgbClr val="898989"/>
                </a:solidFill>
                <a:latin typeface="Calibri" panose="020F0502020204030204" pitchFamily="34" charset="0"/>
                <a:cs typeface="Arial" panose="020B0604020202020204" pitchFamily="34" charset="0"/>
              </a:rPr>
              <a:t> </a:t>
            </a:r>
            <a:endParaRPr lang="en-US" smtClean="0">
              <a:solidFill>
                <a:srgbClr val="898989"/>
              </a:solidFill>
              <a:latin typeface="Calibri" panose="020F0502020204030204" pitchFamily="34" charset="0"/>
            </a:endParaRPr>
          </a:p>
        </p:txBody>
      </p:sp>
      <p:sp>
        <p:nvSpPr>
          <p:cNvPr id="49155" name="Rectangle 2"/>
          <p:cNvSpPr>
            <a:spLocks noGrp="1" noChangeArrowheads="1"/>
          </p:cNvSpPr>
          <p:nvPr>
            <p:ph type="title"/>
          </p:nvPr>
        </p:nvSpPr>
        <p:spPr>
          <a:xfrm>
            <a:off x="1187450" y="404813"/>
            <a:ext cx="6840538" cy="622300"/>
          </a:xfrm>
          <a:noFill/>
        </p:spPr>
        <p:txBody>
          <a:bodyPr/>
          <a:lstStyle/>
          <a:p>
            <a:r>
              <a:rPr lang="fa-IR" sz="3200" b="1" smtClean="0">
                <a:solidFill>
                  <a:srgbClr val="CC3300"/>
                </a:solidFill>
                <a:latin typeface="Times New Roman" panose="02020603050405020304" pitchFamily="18" charset="0"/>
                <a:cs typeface="B Nazanin" panose="00000400000000000000" pitchFamily="2" charset="-78"/>
              </a:rPr>
              <a:t>جایگاه نسبت به علوم دیگر</a:t>
            </a:r>
            <a:endParaRPr lang="en-US" sz="3200" b="1" smtClean="0">
              <a:solidFill>
                <a:srgbClr val="CC3300"/>
              </a:solidFill>
              <a:latin typeface="Times New Roman" panose="02020603050405020304" pitchFamily="18" charset="0"/>
              <a:cs typeface="B Nazanin" panose="00000400000000000000" pitchFamily="2" charset="-78"/>
            </a:endParaRPr>
          </a:p>
        </p:txBody>
      </p:sp>
      <p:sp>
        <p:nvSpPr>
          <p:cNvPr id="49156" name="Rectangle 5"/>
          <p:cNvSpPr>
            <a:spLocks noChangeArrowheads="1"/>
          </p:cNvSpPr>
          <p:nvPr/>
        </p:nvSpPr>
        <p:spPr bwMode="auto">
          <a:xfrm>
            <a:off x="1403350" y="1916113"/>
            <a:ext cx="6553200" cy="3744912"/>
          </a:xfrm>
          <a:prstGeom prst="rect">
            <a:avLst/>
          </a:prstGeom>
          <a:solidFill>
            <a:srgbClr val="CCFFFF"/>
          </a:solidFill>
          <a:ln w="9525" algn="ctr">
            <a:solidFill>
              <a:srgbClr val="00FFFF"/>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49157" name="Oval 6"/>
          <p:cNvSpPr>
            <a:spLocks noChangeArrowheads="1"/>
          </p:cNvSpPr>
          <p:nvPr/>
        </p:nvSpPr>
        <p:spPr bwMode="auto">
          <a:xfrm>
            <a:off x="1763713" y="2276475"/>
            <a:ext cx="2141537" cy="1298575"/>
          </a:xfrm>
          <a:prstGeom prst="ellipse">
            <a:avLst/>
          </a:prstGeom>
          <a:solidFill>
            <a:srgbClr val="FFFFFF"/>
          </a:solidFill>
          <a:ln w="9525" algn="ctr">
            <a:solidFill>
              <a:srgbClr val="FF0000"/>
            </a:solidFill>
            <a:round/>
            <a:headEnd/>
            <a:tailEnd/>
          </a:ln>
        </p:spPr>
        <p:txBody>
          <a:bodyPr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endParaRPr lang="fa-IR">
              <a:cs typeface="B Nazanin" panose="00000400000000000000" pitchFamily="2" charset="-78"/>
            </a:endParaRPr>
          </a:p>
          <a:p>
            <a:pPr algn="ctr" eaLnBrk="1" hangingPunct="1"/>
            <a:r>
              <a:rPr lang="fa-IR">
                <a:cs typeface="B Nazanin" panose="00000400000000000000" pitchFamily="2" charset="-78"/>
              </a:rPr>
              <a:t>بیولوژی</a:t>
            </a:r>
          </a:p>
          <a:p>
            <a:pPr algn="ctr" eaLnBrk="1" hangingPunct="1"/>
            <a:endParaRPr lang="en-US">
              <a:cs typeface="B Nazanin" panose="00000400000000000000" pitchFamily="2" charset="-78"/>
            </a:endParaRPr>
          </a:p>
        </p:txBody>
      </p:sp>
      <p:sp>
        <p:nvSpPr>
          <p:cNvPr id="49158" name="Oval 7"/>
          <p:cNvSpPr>
            <a:spLocks noChangeArrowheads="1"/>
          </p:cNvSpPr>
          <p:nvPr/>
        </p:nvSpPr>
        <p:spPr bwMode="auto">
          <a:xfrm>
            <a:off x="1763713" y="4005263"/>
            <a:ext cx="2141537" cy="1298575"/>
          </a:xfrm>
          <a:prstGeom prst="ellipse">
            <a:avLst/>
          </a:prstGeom>
          <a:solidFill>
            <a:srgbClr val="FFFFFF"/>
          </a:solidFill>
          <a:ln w="9525" algn="ctr">
            <a:solidFill>
              <a:srgbClr val="FF0000"/>
            </a:solidFill>
            <a:round/>
            <a:headEnd/>
            <a:tailEnd/>
          </a:ln>
        </p:spPr>
        <p:txBody>
          <a:bodyPr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endParaRPr lang="fa-IR">
              <a:cs typeface="B Nazanin" panose="00000400000000000000" pitchFamily="2" charset="-78"/>
            </a:endParaRPr>
          </a:p>
          <a:p>
            <a:pPr algn="ctr" eaLnBrk="1" hangingPunct="1"/>
            <a:r>
              <a:rPr lang="fa-IR">
                <a:cs typeface="B Nazanin" panose="00000400000000000000" pitchFamily="2" charset="-78"/>
              </a:rPr>
              <a:t>شیمی</a:t>
            </a:r>
          </a:p>
          <a:p>
            <a:pPr algn="ctr" eaLnBrk="1" hangingPunct="1"/>
            <a:endParaRPr lang="en-US">
              <a:cs typeface="B Nazanin" panose="00000400000000000000" pitchFamily="2" charset="-78"/>
            </a:endParaRPr>
          </a:p>
        </p:txBody>
      </p:sp>
      <p:sp>
        <p:nvSpPr>
          <p:cNvPr id="49159" name="Oval 8"/>
          <p:cNvSpPr>
            <a:spLocks noChangeArrowheads="1"/>
          </p:cNvSpPr>
          <p:nvPr/>
        </p:nvSpPr>
        <p:spPr bwMode="auto">
          <a:xfrm>
            <a:off x="5508625" y="4005263"/>
            <a:ext cx="2141538" cy="1298575"/>
          </a:xfrm>
          <a:prstGeom prst="ellipse">
            <a:avLst/>
          </a:prstGeom>
          <a:solidFill>
            <a:srgbClr val="FFFFFF"/>
          </a:solidFill>
          <a:ln w="9525" algn="ctr">
            <a:solidFill>
              <a:srgbClr val="FF0000"/>
            </a:solidFill>
            <a:round/>
            <a:headEnd/>
            <a:tailEnd/>
          </a:ln>
        </p:spPr>
        <p:txBody>
          <a:bodyPr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endParaRPr lang="fa-IR">
              <a:cs typeface="B Nazanin" panose="00000400000000000000" pitchFamily="2" charset="-78"/>
            </a:endParaRPr>
          </a:p>
          <a:p>
            <a:pPr algn="ctr" eaLnBrk="1" hangingPunct="1"/>
            <a:r>
              <a:rPr lang="fa-IR">
                <a:cs typeface="B Nazanin" panose="00000400000000000000" pitchFamily="2" charset="-78"/>
              </a:rPr>
              <a:t>فیزیک</a:t>
            </a:r>
          </a:p>
          <a:p>
            <a:pPr algn="ctr" eaLnBrk="1" hangingPunct="1"/>
            <a:endParaRPr lang="en-US">
              <a:cs typeface="B Nazanin" panose="00000400000000000000" pitchFamily="2" charset="-78"/>
            </a:endParaRPr>
          </a:p>
        </p:txBody>
      </p:sp>
      <p:sp>
        <p:nvSpPr>
          <p:cNvPr id="49160" name="Oval 9"/>
          <p:cNvSpPr>
            <a:spLocks noChangeArrowheads="1"/>
          </p:cNvSpPr>
          <p:nvPr/>
        </p:nvSpPr>
        <p:spPr bwMode="auto">
          <a:xfrm>
            <a:off x="5580063" y="2205038"/>
            <a:ext cx="2141537" cy="1298575"/>
          </a:xfrm>
          <a:prstGeom prst="ellipse">
            <a:avLst/>
          </a:prstGeom>
          <a:solidFill>
            <a:srgbClr val="FFFFFF"/>
          </a:solidFill>
          <a:ln w="9525" algn="ctr">
            <a:solidFill>
              <a:srgbClr val="FF0000"/>
            </a:solidFill>
            <a:round/>
            <a:headEnd/>
            <a:tailEnd/>
          </a:ln>
        </p:spPr>
        <p:txBody>
          <a:bodyPr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endParaRPr lang="fa-IR">
              <a:cs typeface="B Nazanin" panose="00000400000000000000" pitchFamily="2" charset="-78"/>
            </a:endParaRPr>
          </a:p>
          <a:p>
            <a:pPr algn="ctr" eaLnBrk="1" hangingPunct="1"/>
            <a:r>
              <a:rPr lang="fa-IR">
                <a:cs typeface="B Nazanin" panose="00000400000000000000" pitchFamily="2" charset="-78"/>
              </a:rPr>
              <a:t>مهندسی</a:t>
            </a:r>
          </a:p>
          <a:p>
            <a:pPr algn="ctr" eaLnBrk="1" hangingPunct="1"/>
            <a:endParaRPr lang="en-US">
              <a:cs typeface="B Nazanin" panose="00000400000000000000" pitchFamily="2" charset="-78"/>
            </a:endParaRPr>
          </a:p>
        </p:txBody>
      </p:sp>
      <p:sp>
        <p:nvSpPr>
          <p:cNvPr id="49161" name="Oval 10"/>
          <p:cNvSpPr>
            <a:spLocks noChangeArrowheads="1"/>
          </p:cNvSpPr>
          <p:nvPr/>
        </p:nvSpPr>
        <p:spPr bwMode="auto">
          <a:xfrm>
            <a:off x="3924300" y="3141663"/>
            <a:ext cx="1657350" cy="1298575"/>
          </a:xfrm>
          <a:prstGeom prst="ellipse">
            <a:avLst/>
          </a:prstGeom>
          <a:solidFill>
            <a:srgbClr val="FFFFFF"/>
          </a:solidFill>
          <a:ln w="9525" algn="ctr">
            <a:solidFill>
              <a:srgbClr val="FF0000"/>
            </a:solidFill>
            <a:round/>
            <a:headEnd/>
            <a:tailEnd/>
          </a:ln>
        </p:spPr>
        <p:txBody>
          <a:bodyPr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endParaRPr lang="fa-IR">
              <a:cs typeface="B Nazanin" panose="00000400000000000000" pitchFamily="2" charset="-78"/>
            </a:endParaRPr>
          </a:p>
          <a:p>
            <a:pPr algn="ctr" eaLnBrk="1" hangingPunct="1"/>
            <a:r>
              <a:rPr lang="fa-IR">
                <a:cs typeface="B Nazanin" panose="00000400000000000000" pitchFamily="2" charset="-78"/>
              </a:rPr>
              <a:t>نـــانو</a:t>
            </a:r>
          </a:p>
          <a:p>
            <a:pPr algn="ctr" eaLnBrk="1" hangingPunct="1"/>
            <a:endParaRPr lang="en-US">
              <a:cs typeface="B Nazanin" panose="00000400000000000000" pitchFamily="2" charset="-78"/>
            </a:endParaRPr>
          </a:p>
        </p:txBody>
      </p:sp>
      <p:grpSp>
        <p:nvGrpSpPr>
          <p:cNvPr id="2" name="Group 13"/>
          <p:cNvGrpSpPr>
            <a:grpSpLocks/>
          </p:cNvGrpSpPr>
          <p:nvPr/>
        </p:nvGrpSpPr>
        <p:grpSpPr bwMode="auto">
          <a:xfrm>
            <a:off x="1258888" y="1844675"/>
            <a:ext cx="6913562" cy="3990975"/>
            <a:chOff x="793" y="1162"/>
            <a:chExt cx="4355" cy="2514"/>
          </a:xfrm>
        </p:grpSpPr>
        <p:sp>
          <p:nvSpPr>
            <p:cNvPr id="49163" name="Line 11"/>
            <p:cNvSpPr>
              <a:spLocks noChangeShapeType="1"/>
            </p:cNvSpPr>
            <p:nvPr/>
          </p:nvSpPr>
          <p:spPr bwMode="auto">
            <a:xfrm>
              <a:off x="793" y="1162"/>
              <a:ext cx="4355" cy="2514"/>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spAutoFit/>
            </a:bodyPr>
            <a:lstStyle/>
            <a:p>
              <a:endParaRPr lang="fa-IR"/>
            </a:p>
          </p:txBody>
        </p:sp>
        <p:sp>
          <p:nvSpPr>
            <p:cNvPr id="49164" name="Line 12"/>
            <p:cNvSpPr>
              <a:spLocks noChangeShapeType="1"/>
            </p:cNvSpPr>
            <p:nvPr/>
          </p:nvSpPr>
          <p:spPr bwMode="auto">
            <a:xfrm flipV="1">
              <a:off x="839" y="1162"/>
              <a:ext cx="4218" cy="245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spAutoFit/>
            </a:bodyPr>
            <a:lstStyle/>
            <a:p>
              <a:endParaRPr lang="fa-I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fontAlgn="base" hangingPunct="1">
              <a:spcBef>
                <a:spcPct val="0"/>
              </a:spcBef>
              <a:spcAft>
                <a:spcPct val="0"/>
              </a:spcAft>
            </a:pPr>
            <a:fld id="{FFF43BEF-9B26-4F96-91C4-CF64169666DE}" type="slidenum">
              <a:rPr lang="fa-IR" smtClean="0">
                <a:solidFill>
                  <a:srgbClr val="898989"/>
                </a:solidFill>
                <a:latin typeface="Calibri" panose="020F0502020204030204" pitchFamily="34" charset="0"/>
                <a:cs typeface="Arial" panose="020B0604020202020204" pitchFamily="34" charset="0"/>
              </a:rPr>
              <a:pPr eaLnBrk="1" fontAlgn="base" hangingPunct="1">
                <a:spcBef>
                  <a:spcPct val="0"/>
                </a:spcBef>
                <a:spcAft>
                  <a:spcPct val="0"/>
                </a:spcAft>
              </a:pPr>
              <a:t>42</a:t>
            </a:fld>
            <a:r>
              <a:rPr lang="fa-IR" smtClean="0">
                <a:solidFill>
                  <a:srgbClr val="898989"/>
                </a:solidFill>
                <a:latin typeface="Calibri" panose="020F0502020204030204" pitchFamily="34" charset="0"/>
                <a:cs typeface="Arial" panose="020B0604020202020204" pitchFamily="34" charset="0"/>
              </a:rPr>
              <a:t> </a:t>
            </a:r>
            <a:endParaRPr lang="en-US" smtClean="0">
              <a:solidFill>
                <a:srgbClr val="898989"/>
              </a:solidFill>
              <a:latin typeface="Calibri" panose="020F0502020204030204" pitchFamily="34" charset="0"/>
            </a:endParaRPr>
          </a:p>
        </p:txBody>
      </p:sp>
      <p:sp>
        <p:nvSpPr>
          <p:cNvPr id="50179" name="Rectangle 2"/>
          <p:cNvSpPr>
            <a:spLocks noGrp="1" noChangeArrowheads="1"/>
          </p:cNvSpPr>
          <p:nvPr>
            <p:ph type="title"/>
          </p:nvPr>
        </p:nvSpPr>
        <p:spPr>
          <a:xfrm>
            <a:off x="1187450" y="404813"/>
            <a:ext cx="6840538" cy="622300"/>
          </a:xfrm>
          <a:noFill/>
        </p:spPr>
        <p:txBody>
          <a:bodyPr/>
          <a:lstStyle/>
          <a:p>
            <a:r>
              <a:rPr lang="fa-IR" sz="3200" b="1" smtClean="0">
                <a:solidFill>
                  <a:srgbClr val="CC3300"/>
                </a:solidFill>
                <a:latin typeface="Times New Roman" panose="02020603050405020304" pitchFamily="18" charset="0"/>
                <a:cs typeface="B Nazanin" panose="00000400000000000000" pitchFamily="2" charset="-78"/>
              </a:rPr>
              <a:t>جایگاه نسبت به علوم دیگر</a:t>
            </a:r>
            <a:endParaRPr lang="en-US" sz="3200" b="1" smtClean="0">
              <a:solidFill>
                <a:srgbClr val="CC3300"/>
              </a:solidFill>
              <a:latin typeface="Times New Roman" panose="02020603050405020304" pitchFamily="18" charset="0"/>
              <a:cs typeface="B Nazanin" panose="00000400000000000000" pitchFamily="2" charset="-78"/>
            </a:endParaRPr>
          </a:p>
        </p:txBody>
      </p:sp>
      <p:sp>
        <p:nvSpPr>
          <p:cNvPr id="50180" name="Rectangle 3"/>
          <p:cNvSpPr>
            <a:spLocks noChangeArrowheads="1"/>
          </p:cNvSpPr>
          <p:nvPr/>
        </p:nvSpPr>
        <p:spPr bwMode="auto">
          <a:xfrm>
            <a:off x="1403350" y="1341438"/>
            <a:ext cx="6553200" cy="3744912"/>
          </a:xfrm>
          <a:prstGeom prst="rect">
            <a:avLst/>
          </a:prstGeom>
          <a:solidFill>
            <a:srgbClr val="CCFFFF"/>
          </a:solidFill>
          <a:ln w="9525" algn="ctr">
            <a:solidFill>
              <a:srgbClr val="00FFFF"/>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0181" name="Oval 4"/>
          <p:cNvSpPr>
            <a:spLocks noChangeArrowheads="1"/>
          </p:cNvSpPr>
          <p:nvPr/>
        </p:nvSpPr>
        <p:spPr bwMode="auto">
          <a:xfrm>
            <a:off x="2916238" y="1754188"/>
            <a:ext cx="1963737" cy="1963737"/>
          </a:xfrm>
          <a:prstGeom prst="ellipse">
            <a:avLst/>
          </a:prstGeom>
          <a:solidFill>
            <a:srgbClr val="FFFFFF"/>
          </a:solidFill>
          <a:ln w="9525" algn="ctr">
            <a:solidFill>
              <a:srgbClr val="FF0000"/>
            </a:solidFill>
            <a:round/>
            <a:headEnd/>
            <a:tailEnd/>
          </a:ln>
        </p:spPr>
        <p:txBody>
          <a:bodyPr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r>
              <a:rPr lang="fa-IR"/>
              <a:t>بیولوژی</a:t>
            </a:r>
          </a:p>
          <a:p>
            <a:pPr algn="ctr" eaLnBrk="1" hangingPunct="1"/>
            <a:endParaRPr lang="en-US"/>
          </a:p>
        </p:txBody>
      </p:sp>
      <p:sp>
        <p:nvSpPr>
          <p:cNvPr id="50182" name="Oval 12"/>
          <p:cNvSpPr>
            <a:spLocks noChangeArrowheads="1"/>
          </p:cNvSpPr>
          <p:nvPr/>
        </p:nvSpPr>
        <p:spPr bwMode="auto">
          <a:xfrm>
            <a:off x="3059113" y="2925763"/>
            <a:ext cx="1727200" cy="1727200"/>
          </a:xfrm>
          <a:prstGeom prst="ellipse">
            <a:avLst/>
          </a:prstGeom>
          <a:solidFill>
            <a:srgbClr val="FFFFFF"/>
          </a:solidFill>
          <a:ln w="9525" algn="ctr">
            <a:solidFill>
              <a:srgbClr val="FF0000"/>
            </a:solidFill>
            <a:round/>
            <a:headEnd/>
            <a:tailEnd/>
          </a:ln>
        </p:spPr>
        <p:txBody>
          <a:bodyPr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endParaRPr lang="fa-IR"/>
          </a:p>
          <a:p>
            <a:pPr algn="ctr" eaLnBrk="1" hangingPunct="1"/>
            <a:r>
              <a:rPr lang="fa-IR"/>
              <a:t>شیمی</a:t>
            </a:r>
          </a:p>
          <a:p>
            <a:pPr algn="ctr" eaLnBrk="1" hangingPunct="1"/>
            <a:endParaRPr lang="en-US"/>
          </a:p>
        </p:txBody>
      </p:sp>
      <p:sp>
        <p:nvSpPr>
          <p:cNvPr id="50183" name="Oval 13"/>
          <p:cNvSpPr>
            <a:spLocks noChangeArrowheads="1"/>
          </p:cNvSpPr>
          <p:nvPr/>
        </p:nvSpPr>
        <p:spPr bwMode="auto">
          <a:xfrm>
            <a:off x="4500563" y="2852738"/>
            <a:ext cx="1944687" cy="1944687"/>
          </a:xfrm>
          <a:prstGeom prst="ellipse">
            <a:avLst/>
          </a:prstGeom>
          <a:solidFill>
            <a:srgbClr val="FFFFFF"/>
          </a:solidFill>
          <a:ln w="9525" algn="ctr">
            <a:solidFill>
              <a:srgbClr val="FF0000"/>
            </a:solidFill>
            <a:round/>
            <a:headEnd/>
            <a:tailEnd/>
          </a:ln>
        </p:spPr>
        <p:txBody>
          <a:bodyPr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endParaRPr lang="fa-IR"/>
          </a:p>
          <a:p>
            <a:pPr algn="ctr" eaLnBrk="1" hangingPunct="1"/>
            <a:endParaRPr lang="fa-IR"/>
          </a:p>
          <a:p>
            <a:pPr algn="ctr" eaLnBrk="1" hangingPunct="1"/>
            <a:r>
              <a:rPr lang="fa-IR"/>
              <a:t>فیزیک</a:t>
            </a:r>
          </a:p>
          <a:p>
            <a:pPr algn="ctr" eaLnBrk="1" hangingPunct="1"/>
            <a:endParaRPr lang="en-US"/>
          </a:p>
        </p:txBody>
      </p:sp>
      <p:sp>
        <p:nvSpPr>
          <p:cNvPr id="50184" name="Oval 14"/>
          <p:cNvSpPr>
            <a:spLocks noChangeArrowheads="1"/>
          </p:cNvSpPr>
          <p:nvPr/>
        </p:nvSpPr>
        <p:spPr bwMode="auto">
          <a:xfrm>
            <a:off x="4500563" y="1774825"/>
            <a:ext cx="1943100" cy="1943100"/>
          </a:xfrm>
          <a:prstGeom prst="ellipse">
            <a:avLst/>
          </a:prstGeom>
          <a:solidFill>
            <a:srgbClr val="FFFFFF"/>
          </a:solidFill>
          <a:ln w="9525" algn="ctr">
            <a:solidFill>
              <a:srgbClr val="FF0000"/>
            </a:solidFill>
            <a:round/>
            <a:headEnd/>
            <a:tailEnd/>
          </a:ln>
        </p:spPr>
        <p:txBody>
          <a:bodyPr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r>
              <a:rPr lang="fa-IR"/>
              <a:t>مهندسی</a:t>
            </a:r>
          </a:p>
          <a:p>
            <a:pPr algn="ctr" eaLnBrk="1" hangingPunct="1"/>
            <a:endParaRPr lang="en-US"/>
          </a:p>
        </p:txBody>
      </p:sp>
      <p:sp>
        <p:nvSpPr>
          <p:cNvPr id="50185" name="Oval 8"/>
          <p:cNvSpPr>
            <a:spLocks noChangeArrowheads="1"/>
          </p:cNvSpPr>
          <p:nvPr/>
        </p:nvSpPr>
        <p:spPr bwMode="auto">
          <a:xfrm>
            <a:off x="3995738" y="2566988"/>
            <a:ext cx="1476375" cy="1395412"/>
          </a:xfrm>
          <a:prstGeom prst="ellipse">
            <a:avLst/>
          </a:prstGeom>
          <a:solidFill>
            <a:srgbClr val="00FF00"/>
          </a:solidFill>
          <a:ln w="9525" algn="ctr">
            <a:solidFill>
              <a:srgbClr val="FF0000"/>
            </a:solidFill>
            <a:round/>
            <a:headEnd/>
            <a:tailEnd/>
          </a:ln>
        </p:spPr>
        <p:txBody>
          <a:bodyPr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endParaRPr lang="fa-IR"/>
          </a:p>
          <a:p>
            <a:pPr algn="ctr" eaLnBrk="1" hangingPunct="1"/>
            <a:r>
              <a:rPr lang="fa-IR"/>
              <a:t>نـــانو</a:t>
            </a:r>
          </a:p>
          <a:p>
            <a:pPr algn="ctr" eaLnBrk="1" hangingPunct="1"/>
            <a:endParaRPr lang="en-US"/>
          </a:p>
        </p:txBody>
      </p:sp>
      <p:sp>
        <p:nvSpPr>
          <p:cNvPr id="50186" name="Rectangle 15"/>
          <p:cNvSpPr>
            <a:spLocks noChangeArrowheads="1"/>
          </p:cNvSpPr>
          <p:nvPr/>
        </p:nvSpPr>
        <p:spPr bwMode="auto">
          <a:xfrm>
            <a:off x="1331913" y="5157788"/>
            <a:ext cx="6588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r>
              <a:rPr lang="fa-IR">
                <a:solidFill>
                  <a:srgbClr val="0000FF"/>
                </a:solidFill>
                <a:cs typeface="B Nazanin" panose="00000400000000000000" pitchFamily="2" charset="-78"/>
              </a:rPr>
              <a:t>در واقع فناوری نانو</a:t>
            </a:r>
            <a:r>
              <a:rPr lang="fa-IR">
                <a:cs typeface="B Nazanin" panose="00000400000000000000" pitchFamily="2" charset="-78"/>
              </a:rPr>
              <a:t> </a:t>
            </a:r>
            <a:r>
              <a:rPr lang="fa-IR">
                <a:solidFill>
                  <a:srgbClr val="CC3300"/>
                </a:solidFill>
                <a:cs typeface="B Nazanin" panose="00000400000000000000" pitchFamily="2" charset="-78"/>
              </a:rPr>
              <a:t>رشته ای جدید</a:t>
            </a:r>
            <a:r>
              <a:rPr lang="fa-IR">
                <a:cs typeface="B Nazanin" panose="00000400000000000000" pitchFamily="2" charset="-78"/>
              </a:rPr>
              <a:t> </a:t>
            </a:r>
            <a:r>
              <a:rPr lang="fa-IR">
                <a:solidFill>
                  <a:srgbClr val="0000FF"/>
                </a:solidFill>
                <a:cs typeface="B Nazanin" panose="00000400000000000000" pitchFamily="2" charset="-78"/>
              </a:rPr>
              <a:t>نیست</a:t>
            </a:r>
          </a:p>
          <a:p>
            <a:pPr algn="ctr" eaLnBrk="1" hangingPunct="1"/>
            <a:r>
              <a:rPr lang="fa-IR">
                <a:solidFill>
                  <a:srgbClr val="0000FF"/>
                </a:solidFill>
                <a:cs typeface="B Nazanin" panose="00000400000000000000" pitchFamily="2" charset="-78"/>
              </a:rPr>
              <a:t>بلکه</a:t>
            </a:r>
            <a:r>
              <a:rPr lang="fa-IR">
                <a:cs typeface="B Nazanin" panose="00000400000000000000" pitchFamily="2" charset="-78"/>
              </a:rPr>
              <a:t> </a:t>
            </a:r>
            <a:r>
              <a:rPr lang="fa-IR">
                <a:solidFill>
                  <a:srgbClr val="CC3300"/>
                </a:solidFill>
                <a:cs typeface="B Nazanin" panose="00000400000000000000" pitchFamily="2" charset="-78"/>
              </a:rPr>
              <a:t>رویکردی جدید</a:t>
            </a:r>
            <a:r>
              <a:rPr lang="fa-IR">
                <a:cs typeface="B Nazanin" panose="00000400000000000000" pitchFamily="2" charset="-78"/>
              </a:rPr>
              <a:t> </a:t>
            </a:r>
            <a:r>
              <a:rPr lang="fa-IR">
                <a:solidFill>
                  <a:srgbClr val="0000FF"/>
                </a:solidFill>
                <a:cs typeface="B Nazanin" panose="00000400000000000000" pitchFamily="2" charset="-78"/>
              </a:rPr>
              <a:t>و</a:t>
            </a:r>
            <a:r>
              <a:rPr lang="fa-IR">
                <a:cs typeface="B Nazanin" panose="00000400000000000000" pitchFamily="2" charset="-78"/>
              </a:rPr>
              <a:t> </a:t>
            </a:r>
            <a:r>
              <a:rPr lang="fa-IR">
                <a:solidFill>
                  <a:srgbClr val="CC3300"/>
                </a:solidFill>
                <a:cs typeface="B Nazanin" panose="00000400000000000000" pitchFamily="2" charset="-78"/>
              </a:rPr>
              <a:t>میان رشته ای</a:t>
            </a:r>
            <a:r>
              <a:rPr lang="fa-IR">
                <a:cs typeface="B Nazanin" panose="00000400000000000000" pitchFamily="2" charset="-78"/>
              </a:rPr>
              <a:t> </a:t>
            </a:r>
            <a:r>
              <a:rPr lang="fa-IR">
                <a:solidFill>
                  <a:srgbClr val="0000FF"/>
                </a:solidFill>
                <a:cs typeface="B Nazanin" panose="00000400000000000000" pitchFamily="2" charset="-78"/>
              </a:rPr>
              <a:t>به فناوری های موجود است</a:t>
            </a:r>
            <a:r>
              <a:rPr lang="fa-IR">
                <a:solidFill>
                  <a:srgbClr val="0000FF"/>
                </a:solidFill>
              </a:rPr>
              <a:t>.</a:t>
            </a:r>
          </a:p>
        </p:txBody>
      </p:sp>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H:\NANO\nano\fondob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a:spLocks noGrp="1"/>
          </p:cNvSpPr>
          <p:nvPr>
            <p:ph type="title"/>
          </p:nvPr>
        </p:nvSpPr>
        <p:spPr>
          <a:xfrm>
            <a:off x="457200" y="0"/>
            <a:ext cx="8229600" cy="1417638"/>
          </a:xfrm>
        </p:spPr>
        <p:txBody>
          <a:bodyPr/>
          <a:lstStyle/>
          <a:p>
            <a:pPr eaLnBrk="1" hangingPunct="1"/>
            <a:r>
              <a:rPr lang="fa-IR" smtClean="0">
                <a:solidFill>
                  <a:schemeClr val="bg1"/>
                </a:solidFill>
                <a:cs typeface="B Nazanin" panose="00000400000000000000" pitchFamily="2" charset="-78"/>
              </a:rPr>
              <a:t>مضرات نانو تکنولوژي</a:t>
            </a:r>
            <a:endParaRPr lang="en-US" smtClean="0">
              <a:solidFill>
                <a:schemeClr val="bg1"/>
              </a:solidFill>
              <a:cs typeface="B Nazanin" panose="00000400000000000000" pitchFamily="2" charset="-78"/>
            </a:endParaRPr>
          </a:p>
        </p:txBody>
      </p:sp>
      <p:sp>
        <p:nvSpPr>
          <p:cNvPr id="51204" name="Rectangle 5"/>
          <p:cNvSpPr>
            <a:spLocks noChangeArrowheads="1"/>
          </p:cNvSpPr>
          <p:nvPr/>
        </p:nvSpPr>
        <p:spPr bwMode="auto">
          <a:xfrm>
            <a:off x="1981200" y="1582738"/>
            <a:ext cx="6324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just" rtl="1" eaLnBrk="1" hangingPunct="1"/>
            <a:r>
              <a:rPr lang="ar-SA" sz="2400">
                <a:solidFill>
                  <a:schemeClr val="bg1"/>
                </a:solidFill>
                <a:latin typeface="Calibri" panose="020F0502020204030204" pitchFamily="34" charset="0"/>
                <a:cs typeface="B Nazanin" panose="00000400000000000000" pitchFamily="2" charset="-78"/>
              </a:rPr>
              <a:t/>
            </a:r>
            <a:br>
              <a:rPr lang="ar-SA" sz="2400">
                <a:solidFill>
                  <a:schemeClr val="bg1"/>
                </a:solidFill>
                <a:latin typeface="Calibri" panose="020F0502020204030204" pitchFamily="34" charset="0"/>
                <a:cs typeface="B Nazanin" panose="00000400000000000000" pitchFamily="2" charset="-78"/>
              </a:rPr>
            </a:br>
            <a:r>
              <a:rPr lang="ar-SA" sz="2400">
                <a:solidFill>
                  <a:schemeClr val="bg1"/>
                </a:solidFill>
                <a:latin typeface="Calibri" panose="020F0502020204030204" pitchFamily="34" charset="0"/>
                <a:cs typeface="B Nazanin" panose="00000400000000000000" pitchFamily="2" charset="-78"/>
              </a:rPr>
              <a:t>هر چند كه گفته مى شود نانوفناورى قابليت توليد و كاربرد </a:t>
            </a:r>
            <a:r>
              <a:rPr lang="fa-IR" sz="2400">
                <a:solidFill>
                  <a:schemeClr val="bg1"/>
                </a:solidFill>
                <a:latin typeface="Calibri" panose="020F0502020204030204" pitchFamily="34" charset="0"/>
                <a:cs typeface="B Nazanin" panose="00000400000000000000" pitchFamily="2" charset="-78"/>
              </a:rPr>
              <a:t>  </a:t>
            </a:r>
            <a:r>
              <a:rPr lang="ar-SA" sz="2400">
                <a:solidFill>
                  <a:schemeClr val="bg1"/>
                </a:solidFill>
                <a:latin typeface="Calibri" panose="020F0502020204030204" pitchFamily="34" charset="0"/>
                <a:cs typeface="B Nazanin" panose="00000400000000000000" pitchFamily="2" charset="-78"/>
              </a:rPr>
              <a:t>فناورى هاى تميزتر را دارا است؛ اما در كاربرد نانومواد يا ريزمواد بايد احتياط لازم را به عمل آورد. مطالعات نشان مى دهد افرادى كه در معرض انتشار نانومواد قرار دارند ممكن است به عارضه هايى دچار شوند و همچنين تخليه نانوذرات به آب نيز سبب آلودگى هاى سمى زيست محيطى مى شود. </a:t>
            </a:r>
            <a:endParaRPr lang="fa-IR" sz="2400">
              <a:solidFill>
                <a:schemeClr val="bg1"/>
              </a:solidFill>
              <a:latin typeface="Calibri" panose="020F0502020204030204" pitchFamily="34" charset="0"/>
              <a:cs typeface="B Nazanin" panose="00000400000000000000" pitchFamily="2" charset="-78"/>
            </a:endParaRPr>
          </a:p>
          <a:p>
            <a:pPr algn="just" rtl="1" eaLnBrk="1" hangingPunct="1"/>
            <a:endParaRPr lang="fa-IR" sz="2400">
              <a:solidFill>
                <a:schemeClr val="bg1"/>
              </a:solidFill>
              <a:latin typeface="Calibri" panose="020F0502020204030204" pitchFamily="34" charset="0"/>
              <a:cs typeface="B Nazanin" panose="00000400000000000000" pitchFamily="2" charset="-78"/>
            </a:endParaRPr>
          </a:p>
          <a:p>
            <a:pPr algn="just" rtl="1" eaLnBrk="1" hangingPunct="1"/>
            <a:r>
              <a:rPr lang="ar-SA" sz="2400">
                <a:solidFill>
                  <a:schemeClr val="bg1"/>
                </a:solidFill>
                <a:latin typeface="Calibri" panose="020F0502020204030204" pitchFamily="34" charset="0"/>
                <a:cs typeface="B Nazanin" panose="00000400000000000000" pitchFamily="2" charset="-78"/>
              </a:rPr>
              <a:t>تاثير مخرب نانوذرات آلومينيوم بر رشد گياهان</a:t>
            </a:r>
            <a:endParaRPr lang="en-US" sz="2400">
              <a:solidFill>
                <a:schemeClr val="bg1"/>
              </a:solidFill>
              <a:latin typeface="Calibri" panose="020F0502020204030204" pitchFamily="34" charset="0"/>
              <a:cs typeface="B Nazanin" panose="00000400000000000000" pitchFamily="2" charset="-78"/>
            </a:endParaRPr>
          </a:p>
        </p:txBody>
      </p:sp>
      <p:pic>
        <p:nvPicPr>
          <p:cNvPr id="51205" name="Picture 2" descr="16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029200"/>
            <a:ext cx="2381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1547813" y="1571625"/>
            <a:ext cx="6288087" cy="4217988"/>
            <a:chOff x="985" y="1219"/>
            <a:chExt cx="3961" cy="2657"/>
          </a:xfrm>
        </p:grpSpPr>
        <p:pic>
          <p:nvPicPr>
            <p:cNvPr id="52231" name="Picture 17"/>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85" y="1219"/>
              <a:ext cx="3961" cy="26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2232"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9" y="1992"/>
              <a:ext cx="1164" cy="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2233" name="Text Box 22"/>
            <p:cNvSpPr txBox="1">
              <a:spLocks noChangeArrowheads="1"/>
            </p:cNvSpPr>
            <p:nvPr/>
          </p:nvSpPr>
          <p:spPr bwMode="auto">
            <a:xfrm rot="1383229">
              <a:off x="2751" y="2613"/>
              <a:ext cx="1871"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r>
                <a:rPr lang="en-US" sz="2400">
                  <a:latin typeface="Times" panose="02020603050405020304" pitchFamily="18" charset="0"/>
                  <a:cs typeface="Zar" panose="00000400000000000000" pitchFamily="2" charset="-78"/>
                </a:rPr>
                <a:t>1064</a:t>
              </a:r>
              <a:r>
                <a:rPr lang="en-US" sz="2400">
                  <a:latin typeface="Times" panose="02020603050405020304" pitchFamily="18" charset="0"/>
                  <a:cs typeface="Zar" panose="00000400000000000000" pitchFamily="2" charset="-78"/>
                  <a:sym typeface="Symbol" panose="05050102010706020507" pitchFamily="18" charset="2"/>
                </a:rPr>
                <a:t></a:t>
              </a:r>
              <a:r>
                <a:rPr lang="en-US" sz="2400">
                  <a:latin typeface="Times" panose="02020603050405020304" pitchFamily="18" charset="0"/>
                  <a:cs typeface="Zar" panose="00000400000000000000" pitchFamily="2" charset="-78"/>
                </a:rPr>
                <a:t> C</a:t>
              </a:r>
              <a:r>
                <a:rPr lang="fa-IR" sz="2400">
                  <a:latin typeface="Times" panose="02020603050405020304" pitchFamily="18" charset="0"/>
                  <a:cs typeface="Zar" panose="00000400000000000000" pitchFamily="2" charset="-78"/>
                </a:rPr>
                <a:t>توده طلا </a:t>
              </a:r>
              <a:r>
                <a:rPr lang="en-US" sz="2400">
                  <a:latin typeface="Times" panose="02020603050405020304" pitchFamily="18" charset="0"/>
                  <a:cs typeface="Zar" panose="00000400000000000000" pitchFamily="2" charset="-78"/>
                </a:rPr>
                <a:t> </a:t>
              </a:r>
              <a:r>
                <a:rPr lang="fa-IR" sz="2100">
                  <a:cs typeface="Zar" panose="00000400000000000000" pitchFamily="2" charset="-78"/>
                </a:rPr>
                <a:t>دماي ذوب</a:t>
              </a:r>
              <a:endParaRPr lang="en-US" sz="2100">
                <a:cs typeface="Zar" panose="00000400000000000000" pitchFamily="2" charset="-78"/>
              </a:endParaRPr>
            </a:p>
          </p:txBody>
        </p:sp>
      </p:grpSp>
      <p:sp>
        <p:nvSpPr>
          <p:cNvPr id="52227" name="Text Box 23"/>
          <p:cNvSpPr txBox="1">
            <a:spLocks noChangeArrowheads="1"/>
          </p:cNvSpPr>
          <p:nvPr/>
        </p:nvSpPr>
        <p:spPr bwMode="auto">
          <a:xfrm rot="10800000">
            <a:off x="989013" y="2932113"/>
            <a:ext cx="508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936625" eaLnBrk="0" hangingPunct="0">
              <a:defRPr>
                <a:solidFill>
                  <a:schemeClr val="tx1"/>
                </a:solidFill>
                <a:latin typeface="Arial" panose="020B0604020202020204" pitchFamily="34" charset="0"/>
                <a:cs typeface="B Zar" panose="00000400000000000000" pitchFamily="2" charset="-78"/>
              </a:defRPr>
            </a:lvl1pPr>
            <a:lvl2pPr marL="742950" indent="-285750" defTabSz="936625" eaLnBrk="0" hangingPunct="0">
              <a:defRPr>
                <a:solidFill>
                  <a:schemeClr val="tx1"/>
                </a:solidFill>
                <a:latin typeface="Arial" panose="020B0604020202020204" pitchFamily="34" charset="0"/>
                <a:cs typeface="B Zar" panose="00000400000000000000" pitchFamily="2" charset="-78"/>
              </a:defRPr>
            </a:lvl2pPr>
            <a:lvl3pPr marL="1143000" indent="-228600" defTabSz="936625" eaLnBrk="0" hangingPunct="0">
              <a:defRPr>
                <a:solidFill>
                  <a:schemeClr val="tx1"/>
                </a:solidFill>
                <a:latin typeface="Arial" panose="020B0604020202020204" pitchFamily="34" charset="0"/>
                <a:cs typeface="B Zar" panose="00000400000000000000" pitchFamily="2" charset="-78"/>
              </a:defRPr>
            </a:lvl3pPr>
            <a:lvl4pPr marL="1600200" indent="-228600" defTabSz="936625" eaLnBrk="0" hangingPunct="0">
              <a:defRPr>
                <a:solidFill>
                  <a:schemeClr val="tx1"/>
                </a:solidFill>
                <a:latin typeface="Arial" panose="020B0604020202020204" pitchFamily="34" charset="0"/>
                <a:cs typeface="B Zar" panose="00000400000000000000" pitchFamily="2" charset="-78"/>
              </a:defRPr>
            </a:lvl4pPr>
            <a:lvl5pPr marL="2057400" indent="-228600" defTabSz="936625" eaLnBrk="0" hangingPunct="0">
              <a:defRPr>
                <a:solidFill>
                  <a:schemeClr val="tx1"/>
                </a:solidFill>
                <a:latin typeface="Arial" panose="020B0604020202020204" pitchFamily="34" charset="0"/>
                <a:cs typeface="B Zar" panose="00000400000000000000" pitchFamily="2" charset="-78"/>
              </a:defRPr>
            </a:lvl5pPr>
            <a:lvl6pPr marL="25146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50000"/>
              </a:spcBef>
            </a:pPr>
            <a:r>
              <a:rPr lang="en-US">
                <a:cs typeface="Zar" panose="00000400000000000000" pitchFamily="2" charset="-78"/>
                <a:sym typeface="Symbol" panose="05050102010706020507" pitchFamily="18" charset="2"/>
              </a:rPr>
              <a:t></a:t>
            </a:r>
            <a:r>
              <a:rPr lang="en-US">
                <a:cs typeface="Zar" panose="00000400000000000000" pitchFamily="2" charset="-78"/>
              </a:rPr>
              <a:t> C </a:t>
            </a:r>
            <a:r>
              <a:rPr lang="fa-IR" sz="2100">
                <a:cs typeface="Zar" panose="00000400000000000000" pitchFamily="2" charset="-78"/>
              </a:rPr>
              <a:t>دماي ذوب</a:t>
            </a:r>
            <a:r>
              <a:rPr lang="fa-IR">
                <a:cs typeface="Zar" panose="00000400000000000000" pitchFamily="2" charset="-78"/>
              </a:rPr>
              <a:t> </a:t>
            </a:r>
            <a:endParaRPr lang="en-US">
              <a:cs typeface="Zar" panose="00000400000000000000" pitchFamily="2" charset="-78"/>
            </a:endParaRPr>
          </a:p>
        </p:txBody>
      </p:sp>
      <p:sp>
        <p:nvSpPr>
          <p:cNvPr id="52228" name="Text Box 24"/>
          <p:cNvSpPr txBox="1">
            <a:spLocks noChangeArrowheads="1"/>
          </p:cNvSpPr>
          <p:nvPr/>
        </p:nvSpPr>
        <p:spPr bwMode="auto">
          <a:xfrm>
            <a:off x="3643313" y="6072188"/>
            <a:ext cx="1905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36625" eaLnBrk="0" hangingPunct="0">
              <a:defRPr>
                <a:solidFill>
                  <a:schemeClr val="tx1"/>
                </a:solidFill>
                <a:latin typeface="Arial" panose="020B0604020202020204" pitchFamily="34" charset="0"/>
                <a:cs typeface="B Zar" panose="00000400000000000000" pitchFamily="2" charset="-78"/>
              </a:defRPr>
            </a:lvl1pPr>
            <a:lvl2pPr marL="742950" indent="-285750" defTabSz="936625" eaLnBrk="0" hangingPunct="0">
              <a:defRPr>
                <a:solidFill>
                  <a:schemeClr val="tx1"/>
                </a:solidFill>
                <a:latin typeface="Arial" panose="020B0604020202020204" pitchFamily="34" charset="0"/>
                <a:cs typeface="B Zar" panose="00000400000000000000" pitchFamily="2" charset="-78"/>
              </a:defRPr>
            </a:lvl2pPr>
            <a:lvl3pPr marL="1143000" indent="-228600" defTabSz="936625" eaLnBrk="0" hangingPunct="0">
              <a:defRPr>
                <a:solidFill>
                  <a:schemeClr val="tx1"/>
                </a:solidFill>
                <a:latin typeface="Arial" panose="020B0604020202020204" pitchFamily="34" charset="0"/>
                <a:cs typeface="B Zar" panose="00000400000000000000" pitchFamily="2" charset="-78"/>
              </a:defRPr>
            </a:lvl3pPr>
            <a:lvl4pPr marL="1600200" indent="-228600" defTabSz="936625" eaLnBrk="0" hangingPunct="0">
              <a:defRPr>
                <a:solidFill>
                  <a:schemeClr val="tx1"/>
                </a:solidFill>
                <a:latin typeface="Arial" panose="020B0604020202020204" pitchFamily="34" charset="0"/>
                <a:cs typeface="B Zar" panose="00000400000000000000" pitchFamily="2" charset="-78"/>
              </a:defRPr>
            </a:lvl4pPr>
            <a:lvl5pPr marL="2057400" indent="-228600" defTabSz="936625" eaLnBrk="0" hangingPunct="0">
              <a:defRPr>
                <a:solidFill>
                  <a:schemeClr val="tx1"/>
                </a:solidFill>
                <a:latin typeface="Arial" panose="020B0604020202020204" pitchFamily="34" charset="0"/>
                <a:cs typeface="B Zar" panose="00000400000000000000" pitchFamily="2" charset="-78"/>
              </a:defRPr>
            </a:lvl5pPr>
            <a:lvl6pPr marL="25146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50000"/>
              </a:spcBef>
            </a:pPr>
            <a:r>
              <a:rPr lang="fa-IR" sz="2100">
                <a:cs typeface="Zar" panose="00000400000000000000" pitchFamily="2" charset="-78"/>
              </a:rPr>
              <a:t>شعاع ذره (نانومتر)</a:t>
            </a:r>
            <a:endParaRPr lang="en-US" sz="2100">
              <a:cs typeface="Zar" panose="00000400000000000000" pitchFamily="2" charset="-78"/>
            </a:endParaRPr>
          </a:p>
        </p:txBody>
      </p:sp>
      <p:sp>
        <p:nvSpPr>
          <p:cNvPr id="52229" name="Rectangle 8"/>
          <p:cNvSpPr>
            <a:spLocks noChangeArrowheads="1"/>
          </p:cNvSpPr>
          <p:nvPr/>
        </p:nvSpPr>
        <p:spPr bwMode="auto">
          <a:xfrm>
            <a:off x="195263" y="228600"/>
            <a:ext cx="84915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r>
              <a:rPr lang="fa-IR" sz="3400">
                <a:solidFill>
                  <a:schemeClr val="bg1"/>
                </a:solidFill>
                <a:latin typeface="IranNastaliq" panose="02020505000000020003" pitchFamily="18" charset="0"/>
                <a:cs typeface="IranNastaliq" panose="02020505000000020003" pitchFamily="18" charset="0"/>
              </a:rPr>
              <a:t>تغيير نقطه ذوب طلا با تغيير شعاع ذره</a:t>
            </a:r>
            <a:endParaRPr lang="en-US" sz="3400">
              <a:solidFill>
                <a:schemeClr val="bg1"/>
              </a:solidFill>
              <a:latin typeface="IranNastaliq" panose="02020505000000020003" pitchFamily="18" charset="0"/>
              <a:cs typeface="IranNastaliq" panose="02020505000000020003" pitchFamily="18" charset="0"/>
            </a:endParaRPr>
          </a:p>
        </p:txBody>
      </p:sp>
      <p:sp>
        <p:nvSpPr>
          <p:cNvPr id="9" name="Slide Number Placeholder 8"/>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94D6DA4F-ED3F-4487-BDC4-96BFA3B51E21}" type="slidenum">
              <a:rPr lang="en-US">
                <a:solidFill>
                  <a:srgbClr val="898989"/>
                </a:solidFill>
                <a:latin typeface="Calibri" panose="020F0502020204030204" pitchFamily="34" charset="0"/>
              </a:rPr>
              <a:pPr eaLnBrk="1" hangingPunct="1"/>
              <a:t>44</a:t>
            </a:fld>
            <a:endParaRPr lang="en-US">
              <a:solidFill>
                <a:srgbClr val="898989"/>
              </a:solidFill>
              <a:latin typeface="Calibri" panose="020F0502020204030204" pitchFamily="34" charset="0"/>
            </a:endParaRP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37"/>
          <p:cNvGraphicFramePr>
            <a:graphicFrameLocks/>
          </p:cNvGraphicFramePr>
          <p:nvPr/>
        </p:nvGraphicFramePr>
        <p:xfrm>
          <a:off x="928688" y="928688"/>
          <a:ext cx="7391400" cy="5214937"/>
        </p:xfrm>
        <a:graphic>
          <a:graphicData uri="http://schemas.openxmlformats.org/drawingml/2006/table">
            <a:tbl>
              <a:tblPr/>
              <a:tblGrid>
                <a:gridCol w="3616545"/>
                <a:gridCol w="3774855"/>
              </a:tblGrid>
              <a:tr h="71211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chemeClr val="accent1"/>
                          </a:solidFill>
                          <a:effectLst/>
                          <a:latin typeface="Arial" charset="0"/>
                          <a:cs typeface="Zar" pitchFamily="2" charset="-78"/>
                        </a:rPr>
                        <a:t>در مقياس ماکرو</a:t>
                      </a:r>
                      <a:endParaRPr kumimoji="0" lang="en-US" sz="2000" b="1" i="0" u="none" strike="noStrike" cap="none" normalizeH="0" baseline="0" dirty="0" smtClean="0">
                        <a:ln>
                          <a:noFill/>
                        </a:ln>
                        <a:solidFill>
                          <a:schemeClr val="tx1"/>
                        </a:solidFill>
                        <a:effectLst/>
                        <a:latin typeface="Arial" charset="0"/>
                        <a:cs typeface="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accent1"/>
                          </a:solidFill>
                          <a:effectLst/>
                          <a:latin typeface="Arial" charset="0"/>
                          <a:cs typeface="Zar" pitchFamily="2" charset="-78"/>
                        </a:rPr>
                        <a:t>در مقياس نانو</a:t>
                      </a:r>
                      <a:endParaRPr kumimoji="0" lang="en-US" sz="2000" b="1" i="0" u="none" strike="noStrike" cap="none" normalizeH="0" baseline="0" smtClean="0">
                        <a:ln>
                          <a:noFill/>
                        </a:ln>
                        <a:solidFill>
                          <a:schemeClr val="tx1"/>
                        </a:solidFill>
                        <a:effectLst/>
                        <a:latin typeface="Arial" charset="0"/>
                        <a:cs typeface="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304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chemeClr val="accent4">
                              <a:lumMod val="75000"/>
                            </a:schemeClr>
                          </a:solidFill>
                          <a:effectLst/>
                          <a:latin typeface="Arial" charset="0"/>
                          <a:cs typeface="Zar" pitchFamily="2" charset="-78"/>
                        </a:rPr>
                        <a:t>عمده اتمها داخل ماده هستند.</a:t>
                      </a:r>
                      <a:endParaRPr kumimoji="0" lang="en-US" sz="2000" b="1" i="0" u="none" strike="noStrike" cap="none" normalizeH="0" baseline="0" dirty="0" smtClean="0">
                        <a:ln>
                          <a:noFill/>
                        </a:ln>
                        <a:solidFill>
                          <a:schemeClr val="accent4">
                            <a:lumMod val="75000"/>
                          </a:schemeClr>
                        </a:solidFill>
                        <a:effectLst/>
                        <a:latin typeface="Arial" charset="0"/>
                        <a:cs typeface="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chemeClr val="accent4">
                              <a:lumMod val="75000"/>
                            </a:schemeClr>
                          </a:solidFill>
                          <a:effectLst/>
                          <a:latin typeface="Arial" charset="0"/>
                          <a:cs typeface="Zar" pitchFamily="2" charset="-78"/>
                        </a:rPr>
                        <a:t>عمده اتمها در سطح ماده هستند.</a:t>
                      </a:r>
                      <a:endParaRPr kumimoji="0" lang="en-US" sz="2000" b="1" i="0" u="none" strike="noStrike" cap="none" normalizeH="0" baseline="0" dirty="0" smtClean="0">
                        <a:ln>
                          <a:noFill/>
                        </a:ln>
                        <a:solidFill>
                          <a:schemeClr val="accent4">
                            <a:lumMod val="75000"/>
                          </a:schemeClr>
                        </a:solidFill>
                        <a:effectLst/>
                        <a:latin typeface="Arial" charset="0"/>
                        <a:cs typeface="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9889">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chemeClr val="tx1"/>
                          </a:solidFill>
                          <a:effectLst/>
                          <a:latin typeface="Arial" charset="0"/>
                          <a:cs typeface="Zar" pitchFamily="2" charset="-78"/>
                        </a:rPr>
                        <a:t>تغيير اندازه اثر کمی بر افزايش اتمهای سطحی دارد.</a:t>
                      </a:r>
                      <a:endParaRPr kumimoji="0" lang="en-US" sz="2000" b="1" i="0" u="none" strike="noStrike" cap="none" normalizeH="0" baseline="0" dirty="0" smtClean="0">
                        <a:ln>
                          <a:noFill/>
                        </a:ln>
                        <a:solidFill>
                          <a:schemeClr val="tx1"/>
                        </a:solidFill>
                        <a:effectLst/>
                        <a:latin typeface="Arial" charset="0"/>
                        <a:cs typeface="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chemeClr val="tx1"/>
                          </a:solidFill>
                          <a:effectLst/>
                          <a:latin typeface="Arial" charset="0"/>
                          <a:cs typeface="Zar" pitchFamily="2" charset="-78"/>
                        </a:rPr>
                        <a:t>تغيير اندازه اثر خيلی زيادی بر افزايش اتمهای سطحی دارد.</a:t>
                      </a:r>
                      <a:endParaRPr kumimoji="0" lang="en-US" sz="2000" b="1" i="0" u="none" strike="noStrike" cap="none" normalizeH="0" baseline="0" dirty="0" smtClean="0">
                        <a:ln>
                          <a:noFill/>
                        </a:ln>
                        <a:solidFill>
                          <a:schemeClr val="tx1"/>
                        </a:solidFill>
                        <a:effectLst/>
                        <a:latin typeface="Arial" charset="0"/>
                        <a:cs typeface="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9889">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chemeClr val="tx1"/>
                          </a:solidFill>
                          <a:effectLst/>
                          <a:latin typeface="Arial" charset="0"/>
                          <a:cs typeface="Zar" pitchFamily="2" charset="-78"/>
                        </a:rPr>
                        <a:t>نقطه ذوب وابسته به اندازه ذره نيست.</a:t>
                      </a:r>
                      <a:endParaRPr kumimoji="0" lang="en-US" sz="2000" b="1" i="0" u="none" strike="noStrike" cap="none" normalizeH="0" baseline="0" dirty="0" smtClean="0">
                        <a:ln>
                          <a:noFill/>
                        </a:ln>
                        <a:solidFill>
                          <a:schemeClr val="tx1"/>
                        </a:solidFill>
                        <a:effectLst/>
                        <a:latin typeface="Arial" charset="0"/>
                        <a:cs typeface="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dirty="0" smtClean="0">
                          <a:ln>
                            <a:noFill/>
                          </a:ln>
                          <a:solidFill>
                            <a:schemeClr val="tx1"/>
                          </a:solidFill>
                          <a:effectLst/>
                          <a:latin typeface="Arial" charset="0"/>
                          <a:cs typeface="Zar" pitchFamily="2" charset="-78"/>
                        </a:rPr>
                        <a:t>نقطه ذوب با کاهش اندازه ذره کاهش می يابد.</a:t>
                      </a:r>
                      <a:endParaRPr kumimoji="0" lang="en-US" sz="2000" b="1" i="0" u="none" strike="noStrike" cap="none" normalizeH="0" baseline="0" dirty="0" smtClean="0">
                        <a:ln>
                          <a:noFill/>
                        </a:ln>
                        <a:solidFill>
                          <a:schemeClr val="tx1"/>
                        </a:solidFill>
                        <a:effectLst/>
                        <a:latin typeface="Arial" charset="0"/>
                        <a:cs typeface="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3267" name="Picture 30" descr="Ma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214563"/>
            <a:ext cx="12239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8" name="Picture 33" descr="N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2170113"/>
            <a:ext cx="11366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F3F5BE8E-CA0F-4DE2-A333-09D6456202D5}" type="slidenum">
              <a:rPr lang="en-US">
                <a:solidFill>
                  <a:srgbClr val="898989"/>
                </a:solidFill>
                <a:latin typeface="Calibri" panose="020F0502020204030204" pitchFamily="34" charset="0"/>
              </a:rPr>
              <a:pPr eaLnBrk="1" hangingPunct="1"/>
              <a:t>45</a:t>
            </a:fld>
            <a:endParaRPr lang="en-US">
              <a:solidFill>
                <a:srgbClr val="898989"/>
              </a:solidFill>
              <a:latin typeface="Calibri" panose="020F0502020204030204" pitchFamily="34" charset="0"/>
            </a:endParaRPr>
          </a:p>
        </p:txBody>
      </p:sp>
    </p:spTree>
  </p:cSld>
  <p:clrMapOvr>
    <a:masterClrMapping/>
  </p:clrMapOvr>
  <p:transition>
    <p:split orient="ver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err="1" smtClean="0">
                <a:solidFill>
                  <a:srgbClr val="006699"/>
                </a:solidFill>
                <a:effectLst>
                  <a:outerShdw blurRad="38100" dist="38100" dir="2700000" algn="tl">
                    <a:srgbClr val="C0C0C0"/>
                  </a:outerShdw>
                </a:effectLst>
                <a:cs typeface="Zar"/>
              </a:rPr>
              <a:t>رسانش</a:t>
            </a:r>
            <a:r>
              <a:rPr lang="fa-IR" dirty="0" smtClean="0">
                <a:solidFill>
                  <a:srgbClr val="006699"/>
                </a:solidFill>
                <a:effectLst>
                  <a:outerShdw blurRad="38100" dist="38100" dir="2700000" algn="tl">
                    <a:srgbClr val="C0C0C0"/>
                  </a:outerShdw>
                </a:effectLst>
                <a:cs typeface="Zar"/>
              </a:rPr>
              <a:t> هوشمند</a:t>
            </a:r>
            <a:endParaRPr lang="en-US" dirty="0" smtClean="0">
              <a:solidFill>
                <a:srgbClr val="006699"/>
              </a:solidFill>
              <a:effectLst>
                <a:outerShdw blurRad="38100" dist="38100" dir="2700000" algn="tl">
                  <a:srgbClr val="C0C0C0"/>
                </a:outerShdw>
              </a:effectLst>
              <a:cs typeface="Zar"/>
            </a:endParaRPr>
          </a:p>
        </p:txBody>
      </p:sp>
      <p:sp>
        <p:nvSpPr>
          <p:cNvPr id="45059" name="Content Placeholder 2"/>
          <p:cNvSpPr>
            <a:spLocks noGrp="1"/>
          </p:cNvSpPr>
          <p:nvPr>
            <p:ph idx="1"/>
          </p:nvPr>
        </p:nvSpPr>
        <p:spPr>
          <a:xfrm>
            <a:off x="1785938" y="1300163"/>
            <a:ext cx="6748462" cy="2400300"/>
          </a:xfrm>
        </p:spPr>
        <p:txBody>
          <a:bodyPr/>
          <a:lstStyle/>
          <a:p>
            <a:pPr algn="r" rtl="1">
              <a:buFont typeface="Arial" panose="020B0604020202020204" pitchFamily="34" charset="0"/>
              <a:buNone/>
              <a:defRPr/>
            </a:pPr>
            <a:r>
              <a:rPr lang="fa-IR" dirty="0" smtClean="0">
                <a:effectLst>
                  <a:outerShdw blurRad="38100" dist="38100" dir="2700000" algn="tl">
                    <a:srgbClr val="C0C0C0"/>
                  </a:outerShdw>
                </a:effectLst>
                <a:cs typeface="Zar"/>
              </a:rPr>
              <a:t> درمان سرطان با نانوپوسته هاي طلايي</a:t>
            </a:r>
          </a:p>
          <a:p>
            <a:pPr lvl="1" algn="r" rtl="1">
              <a:defRPr/>
            </a:pPr>
            <a:r>
              <a:rPr lang="fa-IR" dirty="0" smtClean="0">
                <a:cs typeface="Zar"/>
              </a:rPr>
              <a:t>لايه اول: طلا</a:t>
            </a:r>
          </a:p>
          <a:p>
            <a:pPr lvl="1" algn="r" rtl="1">
              <a:defRPr/>
            </a:pPr>
            <a:r>
              <a:rPr lang="fa-IR" dirty="0" smtClean="0">
                <a:cs typeface="Zar"/>
              </a:rPr>
              <a:t>لايه دوم: سيليکا</a:t>
            </a:r>
          </a:p>
          <a:p>
            <a:pPr lvl="1" algn="r" rtl="1">
              <a:defRPr/>
            </a:pPr>
            <a:r>
              <a:rPr lang="fa-IR" dirty="0" smtClean="0">
                <a:cs typeface="Zar"/>
              </a:rPr>
              <a:t>لايه سوم (درصورت وجود): پليمر حاوي دارو</a:t>
            </a:r>
            <a:endParaRPr lang="en-US" dirty="0" smtClean="0">
              <a:cs typeface="Zar"/>
            </a:endParaRPr>
          </a:p>
        </p:txBody>
      </p:sp>
      <p:sp>
        <p:nvSpPr>
          <p:cNvPr id="54276" name="AutoShape 5" descr="http://www.pbs.org/wgbh/nova/sciencenow/3209/images/03-canc-thumb-05.jpg"/>
          <p:cNvSpPr>
            <a:spLocks noChangeAspect="1" noChangeArrowheads="1"/>
          </p:cNvSpPr>
          <p:nvPr/>
        </p:nvSpPr>
        <p:spPr bwMode="auto">
          <a:xfrm>
            <a:off x="155575" y="-457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4277" name="AutoShape 7" descr="http://www.pbs.org/wgbh/nova/sciencenow/3209/images/03-canc-thumb-05.jpg"/>
          <p:cNvSpPr>
            <a:spLocks noChangeAspect="1" noChangeArrowheads="1"/>
          </p:cNvSpPr>
          <p:nvPr/>
        </p:nvSpPr>
        <p:spPr bwMode="auto">
          <a:xfrm>
            <a:off x="155575" y="-457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pic>
        <p:nvPicPr>
          <p:cNvPr id="542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805238"/>
            <a:ext cx="4500562" cy="2981325"/>
          </a:xfrm>
          <a:prstGeom prst="rect">
            <a:avLst/>
          </a:prstGeom>
          <a:noFill/>
          <a:ln w="349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3" descr="r211060_810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600200"/>
            <a:ext cx="48133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SPL_R_M6251267-Polymer_sphere_for_drug_delivery-S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86200"/>
            <a:ext cx="223043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descr="cancer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00200"/>
            <a:ext cx="337502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D04AD41A-B6F6-4201-8CD3-50EDB2A913D0}" type="slidenum">
              <a:rPr lang="en-US">
                <a:solidFill>
                  <a:srgbClr val="898989"/>
                </a:solidFill>
                <a:latin typeface="Calibri" panose="020F0502020204030204" pitchFamily="34" charset="0"/>
              </a:rPr>
              <a:pPr eaLnBrk="1" hangingPunct="1"/>
              <a:t>47</a:t>
            </a:fld>
            <a:endParaRPr lang="en-US">
              <a:solidFill>
                <a:srgbClr val="898989"/>
              </a:solidFill>
              <a:latin typeface="Calibri" panose="020F0502020204030204" pitchFamily="34" charset="0"/>
            </a:endParaRPr>
          </a:p>
        </p:txBody>
      </p:sp>
    </p:spTree>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BE39D361-23A7-4AEB-B427-35C4DEF38E60}" type="slidenum">
              <a:rPr lang="en-US" altLang="en-US">
                <a:solidFill>
                  <a:srgbClr val="898989"/>
                </a:solidFill>
                <a:latin typeface="Calibri" panose="020F0502020204030204" pitchFamily="34" charset="0"/>
              </a:rPr>
              <a:pPr eaLnBrk="1" hangingPunct="1"/>
              <a:t>48</a:t>
            </a:fld>
            <a:endParaRPr lang="en-US" altLang="en-US">
              <a:solidFill>
                <a:srgbClr val="898989"/>
              </a:solidFill>
              <a:latin typeface="Calibri" panose="020F0502020204030204" pitchFamily="34" charset="0"/>
            </a:endParaRPr>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974725"/>
            <a:ext cx="898525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fa-IR" smtClean="0">
                <a:cs typeface="B Nazanin" panose="00000400000000000000" pitchFamily="2" charset="-78"/>
              </a:rPr>
              <a:t>نانو کامپوزيتهاي پليمري</a:t>
            </a:r>
            <a:endParaRPr lang="en-US" smtClean="0">
              <a:cs typeface="B Nazanin" panose="00000400000000000000" pitchFamily="2" charset="-78"/>
            </a:endParaRPr>
          </a:p>
        </p:txBody>
      </p:sp>
      <p:sp>
        <p:nvSpPr>
          <p:cNvPr id="57347" name="Content Placeholder 2"/>
          <p:cNvSpPr>
            <a:spLocks noGrp="1"/>
          </p:cNvSpPr>
          <p:nvPr>
            <p:ph idx="1"/>
          </p:nvPr>
        </p:nvSpPr>
        <p:spPr/>
        <p:txBody>
          <a:bodyPr/>
          <a:lstStyle/>
          <a:p>
            <a:pPr algn="r" rtl="1" eaLnBrk="1" hangingPunct="1"/>
            <a:r>
              <a:rPr lang="fa-IR" smtClean="0">
                <a:cs typeface="B Nazanin" panose="00000400000000000000" pitchFamily="2" charset="-78"/>
              </a:rPr>
              <a:t>کامپوزيت چيست؟</a:t>
            </a:r>
          </a:p>
          <a:p>
            <a:pPr algn="r" rtl="1" eaLnBrk="1" hangingPunct="1"/>
            <a:endParaRPr lang="fa-IR" smtClean="0">
              <a:cs typeface="B Nazanin" panose="00000400000000000000" pitchFamily="2" charset="-78"/>
            </a:endParaRPr>
          </a:p>
          <a:p>
            <a:pPr algn="r" rtl="1" eaLnBrk="1" hangingPunct="1"/>
            <a:endParaRPr lang="fa-IR" smtClean="0">
              <a:cs typeface="B Nazanin" panose="00000400000000000000" pitchFamily="2" charset="-78"/>
            </a:endParaRPr>
          </a:p>
          <a:p>
            <a:pPr algn="r" rtl="1" eaLnBrk="1" hangingPunct="1"/>
            <a:r>
              <a:rPr lang="fa-IR" smtClean="0">
                <a:cs typeface="B Nazanin" panose="00000400000000000000" pitchFamily="2" charset="-78"/>
              </a:rPr>
              <a:t>نانو کامپوزيت به چه موادي اطلاق مي شود؟</a:t>
            </a:r>
          </a:p>
          <a:p>
            <a:pPr algn="r" rtl="1" eaLnBrk="1" hangingPunct="1"/>
            <a:endParaRPr lang="fa-IR" smtClean="0">
              <a:cs typeface="B Nazanin" panose="00000400000000000000" pitchFamily="2" charset="-78"/>
            </a:endParaRPr>
          </a:p>
          <a:p>
            <a:pPr algn="r" rtl="1" eaLnBrk="1" hangingPunct="1"/>
            <a:endParaRPr lang="fa-IR" smtClean="0">
              <a:cs typeface="B Nazanin" panose="00000400000000000000" pitchFamily="2" charset="-78"/>
            </a:endParaRPr>
          </a:p>
        </p:txBody>
      </p:sp>
      <p:grpSp>
        <p:nvGrpSpPr>
          <p:cNvPr id="57348" name="Group 2053"/>
          <p:cNvGrpSpPr>
            <a:grpSpLocks/>
          </p:cNvGrpSpPr>
          <p:nvPr/>
        </p:nvGrpSpPr>
        <p:grpSpPr bwMode="auto">
          <a:xfrm>
            <a:off x="304800" y="1600200"/>
            <a:ext cx="6477000" cy="1524000"/>
            <a:chOff x="1104" y="768"/>
            <a:chExt cx="4080" cy="960"/>
          </a:xfrm>
        </p:grpSpPr>
        <p:sp>
          <p:nvSpPr>
            <p:cNvPr id="57349" name="Rectangle 2054"/>
            <p:cNvSpPr>
              <a:spLocks noChangeArrowheads="1"/>
            </p:cNvSpPr>
            <p:nvPr/>
          </p:nvSpPr>
          <p:spPr bwMode="auto">
            <a:xfrm>
              <a:off x="2640" y="960"/>
              <a:ext cx="864" cy="768"/>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50" name="Line 2055"/>
            <p:cNvSpPr>
              <a:spLocks noChangeShapeType="1"/>
            </p:cNvSpPr>
            <p:nvPr/>
          </p:nvSpPr>
          <p:spPr bwMode="auto">
            <a:xfrm>
              <a:off x="3264" y="768"/>
              <a:ext cx="0"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57351" name="Line 2056"/>
            <p:cNvSpPr>
              <a:spLocks noChangeShapeType="1"/>
            </p:cNvSpPr>
            <p:nvPr/>
          </p:nvSpPr>
          <p:spPr bwMode="auto">
            <a:xfrm flipH="1">
              <a:off x="2400" y="1488"/>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57352" name="Line 2057"/>
            <p:cNvSpPr>
              <a:spLocks noChangeShapeType="1"/>
            </p:cNvSpPr>
            <p:nvPr/>
          </p:nvSpPr>
          <p:spPr bwMode="auto">
            <a:xfrm>
              <a:off x="2400" y="76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57353" name="Line 2058"/>
            <p:cNvSpPr>
              <a:spLocks noChangeShapeType="1"/>
            </p:cNvSpPr>
            <p:nvPr/>
          </p:nvSpPr>
          <p:spPr bwMode="auto">
            <a:xfrm>
              <a:off x="3264" y="76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57354" name="Line 2059"/>
            <p:cNvSpPr>
              <a:spLocks noChangeShapeType="1"/>
            </p:cNvSpPr>
            <p:nvPr/>
          </p:nvSpPr>
          <p:spPr bwMode="auto">
            <a:xfrm>
              <a:off x="3264" y="1488"/>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57355" name="Line 2060"/>
            <p:cNvSpPr>
              <a:spLocks noChangeShapeType="1"/>
            </p:cNvSpPr>
            <p:nvPr/>
          </p:nvSpPr>
          <p:spPr bwMode="auto">
            <a:xfrm>
              <a:off x="2400" y="1488"/>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57356" name="Oval 2061"/>
            <p:cNvSpPr>
              <a:spLocks noChangeArrowheads="1"/>
            </p:cNvSpPr>
            <p:nvPr/>
          </p:nvSpPr>
          <p:spPr bwMode="auto">
            <a:xfrm>
              <a:off x="2448" y="816"/>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57" name="Text Box 2062"/>
            <p:cNvSpPr txBox="1">
              <a:spLocks noChangeArrowheads="1"/>
            </p:cNvSpPr>
            <p:nvPr/>
          </p:nvSpPr>
          <p:spPr bwMode="auto">
            <a:xfrm>
              <a:off x="3696" y="1056"/>
              <a:ext cx="14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50000"/>
                </a:spcBef>
              </a:pPr>
              <a:r>
                <a:rPr lang="fa-IR" sz="2800"/>
                <a:t>فاز پراکنده</a:t>
              </a:r>
              <a:endParaRPr lang="en-US" sz="2800"/>
            </a:p>
          </p:txBody>
        </p:sp>
        <p:sp>
          <p:nvSpPr>
            <p:cNvPr id="57358" name="Text Box 2063"/>
            <p:cNvSpPr txBox="1">
              <a:spLocks noChangeArrowheads="1"/>
            </p:cNvSpPr>
            <p:nvPr/>
          </p:nvSpPr>
          <p:spPr bwMode="auto">
            <a:xfrm>
              <a:off x="1104" y="912"/>
              <a:ext cx="100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50000"/>
                </a:spcBef>
              </a:pPr>
              <a:r>
                <a:rPr lang="fa-IR" sz="2800"/>
                <a:t>فاز زمینه</a:t>
              </a:r>
              <a:endParaRPr lang="en-US" sz="2800"/>
            </a:p>
          </p:txBody>
        </p:sp>
        <p:sp>
          <p:nvSpPr>
            <p:cNvPr id="57359" name="Line 2064"/>
            <p:cNvSpPr>
              <a:spLocks noChangeShapeType="1"/>
            </p:cNvSpPr>
            <p:nvPr/>
          </p:nvSpPr>
          <p:spPr bwMode="auto">
            <a:xfrm>
              <a:off x="2400" y="768"/>
              <a:ext cx="0"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57360" name="Line 2065"/>
            <p:cNvSpPr>
              <a:spLocks noChangeShapeType="1"/>
            </p:cNvSpPr>
            <p:nvPr/>
          </p:nvSpPr>
          <p:spPr bwMode="auto">
            <a:xfrm>
              <a:off x="2400" y="768"/>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57361" name="Oval 2066"/>
            <p:cNvSpPr>
              <a:spLocks noChangeArrowheads="1"/>
            </p:cNvSpPr>
            <p:nvPr/>
          </p:nvSpPr>
          <p:spPr bwMode="auto">
            <a:xfrm>
              <a:off x="2736" y="1248"/>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62" name="Oval 2067"/>
            <p:cNvSpPr>
              <a:spLocks noChangeArrowheads="1"/>
            </p:cNvSpPr>
            <p:nvPr/>
          </p:nvSpPr>
          <p:spPr bwMode="auto">
            <a:xfrm>
              <a:off x="2544" y="1344"/>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63" name="Oval 2068"/>
            <p:cNvSpPr>
              <a:spLocks noChangeArrowheads="1"/>
            </p:cNvSpPr>
            <p:nvPr/>
          </p:nvSpPr>
          <p:spPr bwMode="auto">
            <a:xfrm>
              <a:off x="3264" y="816"/>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64" name="Oval 2069"/>
            <p:cNvSpPr>
              <a:spLocks noChangeArrowheads="1"/>
            </p:cNvSpPr>
            <p:nvPr/>
          </p:nvSpPr>
          <p:spPr bwMode="auto">
            <a:xfrm>
              <a:off x="2880" y="816"/>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65" name="Oval 2070"/>
            <p:cNvSpPr>
              <a:spLocks noChangeArrowheads="1"/>
            </p:cNvSpPr>
            <p:nvPr/>
          </p:nvSpPr>
          <p:spPr bwMode="auto">
            <a:xfrm>
              <a:off x="2976" y="1536"/>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66" name="Oval 2071"/>
            <p:cNvSpPr>
              <a:spLocks noChangeArrowheads="1"/>
            </p:cNvSpPr>
            <p:nvPr/>
          </p:nvSpPr>
          <p:spPr bwMode="auto">
            <a:xfrm>
              <a:off x="3360" y="1632"/>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67" name="Oval 2072"/>
            <p:cNvSpPr>
              <a:spLocks noChangeArrowheads="1"/>
            </p:cNvSpPr>
            <p:nvPr/>
          </p:nvSpPr>
          <p:spPr bwMode="auto">
            <a:xfrm>
              <a:off x="2544" y="1488"/>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68" name="Oval 2073"/>
            <p:cNvSpPr>
              <a:spLocks noChangeArrowheads="1"/>
            </p:cNvSpPr>
            <p:nvPr/>
          </p:nvSpPr>
          <p:spPr bwMode="auto">
            <a:xfrm>
              <a:off x="3168" y="1296"/>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69" name="Oval 2074"/>
            <p:cNvSpPr>
              <a:spLocks noChangeArrowheads="1"/>
            </p:cNvSpPr>
            <p:nvPr/>
          </p:nvSpPr>
          <p:spPr bwMode="auto">
            <a:xfrm>
              <a:off x="2880" y="1248"/>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70" name="Oval 2075"/>
            <p:cNvSpPr>
              <a:spLocks noChangeArrowheads="1"/>
            </p:cNvSpPr>
            <p:nvPr/>
          </p:nvSpPr>
          <p:spPr bwMode="auto">
            <a:xfrm>
              <a:off x="3072" y="1056"/>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71" name="Oval 2076"/>
            <p:cNvSpPr>
              <a:spLocks noChangeArrowheads="1"/>
            </p:cNvSpPr>
            <p:nvPr/>
          </p:nvSpPr>
          <p:spPr bwMode="auto">
            <a:xfrm>
              <a:off x="2832" y="1056"/>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72" name="Oval 2077"/>
            <p:cNvSpPr>
              <a:spLocks noChangeArrowheads="1"/>
            </p:cNvSpPr>
            <p:nvPr/>
          </p:nvSpPr>
          <p:spPr bwMode="auto">
            <a:xfrm>
              <a:off x="3120" y="1488"/>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73" name="Oval 2078"/>
            <p:cNvSpPr>
              <a:spLocks noChangeArrowheads="1"/>
            </p:cNvSpPr>
            <p:nvPr/>
          </p:nvSpPr>
          <p:spPr bwMode="auto">
            <a:xfrm>
              <a:off x="3312" y="1200"/>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74" name="Oval 2079"/>
            <p:cNvSpPr>
              <a:spLocks noChangeArrowheads="1"/>
            </p:cNvSpPr>
            <p:nvPr/>
          </p:nvSpPr>
          <p:spPr bwMode="auto">
            <a:xfrm>
              <a:off x="3024" y="1392"/>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75" name="Oval 2080"/>
            <p:cNvSpPr>
              <a:spLocks noChangeArrowheads="1"/>
            </p:cNvSpPr>
            <p:nvPr/>
          </p:nvSpPr>
          <p:spPr bwMode="auto">
            <a:xfrm>
              <a:off x="3024" y="1200"/>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76" name="Oval 2081"/>
            <p:cNvSpPr>
              <a:spLocks noChangeArrowheads="1"/>
            </p:cNvSpPr>
            <p:nvPr/>
          </p:nvSpPr>
          <p:spPr bwMode="auto">
            <a:xfrm>
              <a:off x="3168" y="912"/>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77" name="Oval 2082"/>
            <p:cNvSpPr>
              <a:spLocks noChangeArrowheads="1"/>
            </p:cNvSpPr>
            <p:nvPr/>
          </p:nvSpPr>
          <p:spPr bwMode="auto">
            <a:xfrm>
              <a:off x="2592" y="1008"/>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78" name="Oval 2083"/>
            <p:cNvSpPr>
              <a:spLocks noChangeArrowheads="1"/>
            </p:cNvSpPr>
            <p:nvPr/>
          </p:nvSpPr>
          <p:spPr bwMode="auto">
            <a:xfrm>
              <a:off x="2496" y="1152"/>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79" name="Oval 2084"/>
            <p:cNvSpPr>
              <a:spLocks noChangeArrowheads="1"/>
            </p:cNvSpPr>
            <p:nvPr/>
          </p:nvSpPr>
          <p:spPr bwMode="auto">
            <a:xfrm>
              <a:off x="2832" y="1488"/>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80" name="Oval 2085"/>
            <p:cNvSpPr>
              <a:spLocks noChangeArrowheads="1"/>
            </p:cNvSpPr>
            <p:nvPr/>
          </p:nvSpPr>
          <p:spPr bwMode="auto">
            <a:xfrm>
              <a:off x="3408" y="1440"/>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81" name="Oval 2086"/>
            <p:cNvSpPr>
              <a:spLocks noChangeArrowheads="1"/>
            </p:cNvSpPr>
            <p:nvPr/>
          </p:nvSpPr>
          <p:spPr bwMode="auto">
            <a:xfrm>
              <a:off x="3312" y="1008"/>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82" name="Oval 2087"/>
            <p:cNvSpPr>
              <a:spLocks noChangeArrowheads="1"/>
            </p:cNvSpPr>
            <p:nvPr/>
          </p:nvSpPr>
          <p:spPr bwMode="auto">
            <a:xfrm>
              <a:off x="2736" y="912"/>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83" name="Oval 2088"/>
            <p:cNvSpPr>
              <a:spLocks noChangeArrowheads="1"/>
            </p:cNvSpPr>
            <p:nvPr/>
          </p:nvSpPr>
          <p:spPr bwMode="auto">
            <a:xfrm>
              <a:off x="2736" y="1344"/>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84" name="Oval 2089"/>
            <p:cNvSpPr>
              <a:spLocks noChangeArrowheads="1"/>
            </p:cNvSpPr>
            <p:nvPr/>
          </p:nvSpPr>
          <p:spPr bwMode="auto">
            <a:xfrm>
              <a:off x="2496" y="912"/>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85" name="Oval 2090"/>
            <p:cNvSpPr>
              <a:spLocks noChangeArrowheads="1"/>
            </p:cNvSpPr>
            <p:nvPr/>
          </p:nvSpPr>
          <p:spPr bwMode="auto">
            <a:xfrm>
              <a:off x="2976" y="960"/>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86" name="Oval 2091"/>
            <p:cNvSpPr>
              <a:spLocks noChangeArrowheads="1"/>
            </p:cNvSpPr>
            <p:nvPr/>
          </p:nvSpPr>
          <p:spPr bwMode="auto">
            <a:xfrm>
              <a:off x="3264" y="1440"/>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87" name="Oval 2092"/>
            <p:cNvSpPr>
              <a:spLocks noChangeArrowheads="1"/>
            </p:cNvSpPr>
            <p:nvPr/>
          </p:nvSpPr>
          <p:spPr bwMode="auto">
            <a:xfrm>
              <a:off x="2976" y="1104"/>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88" name="Oval 2093"/>
            <p:cNvSpPr>
              <a:spLocks noChangeArrowheads="1"/>
            </p:cNvSpPr>
            <p:nvPr/>
          </p:nvSpPr>
          <p:spPr bwMode="auto">
            <a:xfrm>
              <a:off x="2736" y="1584"/>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89" name="Oval 2094"/>
            <p:cNvSpPr>
              <a:spLocks noChangeArrowheads="1"/>
            </p:cNvSpPr>
            <p:nvPr/>
          </p:nvSpPr>
          <p:spPr bwMode="auto">
            <a:xfrm>
              <a:off x="3120" y="1104"/>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90" name="Oval 2095"/>
            <p:cNvSpPr>
              <a:spLocks noChangeArrowheads="1"/>
            </p:cNvSpPr>
            <p:nvPr/>
          </p:nvSpPr>
          <p:spPr bwMode="auto">
            <a:xfrm>
              <a:off x="3120" y="1680"/>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91" name="Oval 2096"/>
            <p:cNvSpPr>
              <a:spLocks noChangeArrowheads="1"/>
            </p:cNvSpPr>
            <p:nvPr/>
          </p:nvSpPr>
          <p:spPr bwMode="auto">
            <a:xfrm>
              <a:off x="3024" y="816"/>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92" name="Oval 2097"/>
            <p:cNvSpPr>
              <a:spLocks noChangeArrowheads="1"/>
            </p:cNvSpPr>
            <p:nvPr/>
          </p:nvSpPr>
          <p:spPr bwMode="auto">
            <a:xfrm>
              <a:off x="2736" y="1056"/>
              <a:ext cx="48" cy="4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cs typeface="Arial" panose="020B0604020202020204" pitchFamily="34" charset="0"/>
              </a:endParaRPr>
            </a:p>
          </p:txBody>
        </p:sp>
        <p:sp>
          <p:nvSpPr>
            <p:cNvPr id="57393" name="Line 2098"/>
            <p:cNvSpPr>
              <a:spLocks noChangeShapeType="1"/>
            </p:cNvSpPr>
            <p:nvPr/>
          </p:nvSpPr>
          <p:spPr bwMode="auto">
            <a:xfrm flipH="1">
              <a:off x="3360" y="1200"/>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57394" name="Line 2099"/>
            <p:cNvSpPr>
              <a:spLocks noChangeShapeType="1"/>
            </p:cNvSpPr>
            <p:nvPr/>
          </p:nvSpPr>
          <p:spPr bwMode="auto">
            <a:xfrm>
              <a:off x="2160" y="105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88" descr="IS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6100"/>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7" name="Freeform 49"/>
          <p:cNvSpPr>
            <a:spLocks/>
          </p:cNvSpPr>
          <p:nvPr/>
        </p:nvSpPr>
        <p:spPr bwMode="auto">
          <a:xfrm>
            <a:off x="1030288" y="1301750"/>
            <a:ext cx="7058025" cy="4176713"/>
          </a:xfrm>
          <a:custGeom>
            <a:avLst/>
            <a:gdLst>
              <a:gd name="T0" fmla="*/ 0 w 4446"/>
              <a:gd name="T1" fmla="*/ 2147483647 h 2676"/>
              <a:gd name="T2" fmla="*/ 2147483647 w 4446"/>
              <a:gd name="T3" fmla="*/ 2147483647 h 2676"/>
              <a:gd name="T4" fmla="*/ 2147483647 w 4446"/>
              <a:gd name="T5" fmla="*/ 2147483647 h 2676"/>
              <a:gd name="T6" fmla="*/ 2147483647 w 4446"/>
              <a:gd name="T7" fmla="*/ 2147483647 h 2676"/>
              <a:gd name="T8" fmla="*/ 2147483647 w 4446"/>
              <a:gd name="T9" fmla="*/ 2147483647 h 2676"/>
              <a:gd name="T10" fmla="*/ 2147483647 w 4446"/>
              <a:gd name="T11" fmla="*/ 2147483647 h 2676"/>
              <a:gd name="T12" fmla="*/ 2147483647 w 4446"/>
              <a:gd name="T13" fmla="*/ 2147483647 h 2676"/>
              <a:gd name="T14" fmla="*/ 2147483647 w 4446"/>
              <a:gd name="T15" fmla="*/ 0 h 2676"/>
              <a:gd name="T16" fmla="*/ 0 60000 65536"/>
              <a:gd name="T17" fmla="*/ 0 60000 65536"/>
              <a:gd name="T18" fmla="*/ 0 60000 65536"/>
              <a:gd name="T19" fmla="*/ 0 60000 65536"/>
              <a:gd name="T20" fmla="*/ 0 60000 65536"/>
              <a:gd name="T21" fmla="*/ 0 60000 65536"/>
              <a:gd name="T22" fmla="*/ 0 60000 65536"/>
              <a:gd name="T23" fmla="*/ 0 60000 65536"/>
              <a:gd name="T24" fmla="*/ 0 w 4446"/>
              <a:gd name="T25" fmla="*/ 0 h 2676"/>
              <a:gd name="T26" fmla="*/ 4446 w 4446"/>
              <a:gd name="T27" fmla="*/ 2676 h 26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6" h="2676">
                <a:moveTo>
                  <a:pt x="0" y="2676"/>
                </a:moveTo>
                <a:cubicBezTo>
                  <a:pt x="234" y="2661"/>
                  <a:pt x="469" y="2646"/>
                  <a:pt x="681" y="2631"/>
                </a:cubicBezTo>
                <a:cubicBezTo>
                  <a:pt x="893" y="2616"/>
                  <a:pt x="1074" y="2600"/>
                  <a:pt x="1270" y="2585"/>
                </a:cubicBezTo>
                <a:cubicBezTo>
                  <a:pt x="1466" y="2570"/>
                  <a:pt x="1648" y="2570"/>
                  <a:pt x="1860" y="2540"/>
                </a:cubicBezTo>
                <a:cubicBezTo>
                  <a:pt x="2072" y="2510"/>
                  <a:pt x="2314" y="2502"/>
                  <a:pt x="2541" y="2404"/>
                </a:cubicBezTo>
                <a:cubicBezTo>
                  <a:pt x="2768" y="2306"/>
                  <a:pt x="3009" y="2177"/>
                  <a:pt x="3221" y="1950"/>
                </a:cubicBezTo>
                <a:cubicBezTo>
                  <a:pt x="3433" y="1723"/>
                  <a:pt x="3607" y="1368"/>
                  <a:pt x="3811" y="1043"/>
                </a:cubicBezTo>
                <a:cubicBezTo>
                  <a:pt x="4015" y="718"/>
                  <a:pt x="4230" y="359"/>
                  <a:pt x="4446"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p>
        </p:txBody>
      </p:sp>
      <p:grpSp>
        <p:nvGrpSpPr>
          <p:cNvPr id="2" name="Group 78"/>
          <p:cNvGrpSpPr>
            <a:grpSpLocks/>
          </p:cNvGrpSpPr>
          <p:nvPr/>
        </p:nvGrpSpPr>
        <p:grpSpPr bwMode="auto">
          <a:xfrm>
            <a:off x="827088" y="5084763"/>
            <a:ext cx="358775" cy="455612"/>
            <a:chOff x="521" y="3203"/>
            <a:chExt cx="226" cy="287"/>
          </a:xfrm>
        </p:grpSpPr>
        <p:sp>
          <p:nvSpPr>
            <p:cNvPr id="13339" name="Oval 39"/>
            <p:cNvSpPr>
              <a:spLocks noChangeArrowheads="1"/>
            </p:cNvSpPr>
            <p:nvPr/>
          </p:nvSpPr>
          <p:spPr bwMode="auto">
            <a:xfrm>
              <a:off x="612" y="3413"/>
              <a:ext cx="51" cy="77"/>
            </a:xfrm>
            <a:prstGeom prst="ellipse">
              <a:avLst/>
            </a:prstGeom>
            <a:solidFill>
              <a:srgbClr val="FF0000"/>
            </a:solidFill>
            <a:ln w="6350" cap="rnd">
              <a:solidFill>
                <a:srgbClr val="FF0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3340" name="Text Box 70"/>
            <p:cNvSpPr txBox="1">
              <a:spLocks noChangeArrowheads="1"/>
            </p:cNvSpPr>
            <p:nvPr/>
          </p:nvSpPr>
          <p:spPr bwMode="auto">
            <a:xfrm>
              <a:off x="521" y="3203"/>
              <a:ext cx="226"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sz="1900">
                  <a:solidFill>
                    <a:srgbClr val="FF0000"/>
                  </a:solidFill>
                  <a:cs typeface="B Titr" panose="00000700000000000000" pitchFamily="2" charset="-78"/>
                </a:rPr>
                <a:t>9</a:t>
              </a:r>
              <a:endParaRPr lang="en-US" sz="1900">
                <a:solidFill>
                  <a:srgbClr val="FF0000"/>
                </a:solidFill>
                <a:cs typeface="B Titr" panose="00000700000000000000" pitchFamily="2" charset="-78"/>
              </a:endParaRPr>
            </a:p>
          </p:txBody>
        </p:sp>
      </p:grpSp>
      <p:grpSp>
        <p:nvGrpSpPr>
          <p:cNvPr id="3" name="Group 79"/>
          <p:cNvGrpSpPr>
            <a:grpSpLocks/>
          </p:cNvGrpSpPr>
          <p:nvPr/>
        </p:nvGrpSpPr>
        <p:grpSpPr bwMode="auto">
          <a:xfrm>
            <a:off x="1835150" y="4941888"/>
            <a:ext cx="501650" cy="525462"/>
            <a:chOff x="1156" y="3113"/>
            <a:chExt cx="316" cy="331"/>
          </a:xfrm>
        </p:grpSpPr>
        <p:sp>
          <p:nvSpPr>
            <p:cNvPr id="13337" name="Oval 41"/>
            <p:cNvSpPr>
              <a:spLocks noChangeArrowheads="1"/>
            </p:cNvSpPr>
            <p:nvPr/>
          </p:nvSpPr>
          <p:spPr bwMode="auto">
            <a:xfrm>
              <a:off x="1305" y="3367"/>
              <a:ext cx="51" cy="77"/>
            </a:xfrm>
            <a:prstGeom prst="ellipse">
              <a:avLst/>
            </a:prstGeom>
            <a:solidFill>
              <a:srgbClr val="FF0000"/>
            </a:solidFill>
            <a:ln w="6350" cap="rnd">
              <a:solidFill>
                <a:srgbClr val="FF0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3338" name="Text Box 71"/>
            <p:cNvSpPr txBox="1">
              <a:spLocks noChangeArrowheads="1"/>
            </p:cNvSpPr>
            <p:nvPr/>
          </p:nvSpPr>
          <p:spPr bwMode="auto">
            <a:xfrm>
              <a:off x="1156" y="3113"/>
              <a:ext cx="31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sz="1900">
                  <a:solidFill>
                    <a:srgbClr val="FF0000"/>
                  </a:solidFill>
                  <a:cs typeface="B Titr" panose="00000700000000000000" pitchFamily="2" charset="-78"/>
                </a:rPr>
                <a:t>17</a:t>
              </a:r>
              <a:endParaRPr lang="en-US" sz="1900">
                <a:solidFill>
                  <a:srgbClr val="FF0000"/>
                </a:solidFill>
                <a:cs typeface="B Titr" panose="00000700000000000000" pitchFamily="2" charset="-78"/>
              </a:endParaRPr>
            </a:p>
          </p:txBody>
        </p:sp>
      </p:grpSp>
      <p:grpSp>
        <p:nvGrpSpPr>
          <p:cNvPr id="4" name="Group 80"/>
          <p:cNvGrpSpPr>
            <a:grpSpLocks/>
          </p:cNvGrpSpPr>
          <p:nvPr/>
        </p:nvGrpSpPr>
        <p:grpSpPr bwMode="auto">
          <a:xfrm>
            <a:off x="2881313" y="4887913"/>
            <a:ext cx="501650" cy="501650"/>
            <a:chOff x="1815" y="3049"/>
            <a:chExt cx="316" cy="316"/>
          </a:xfrm>
        </p:grpSpPr>
        <p:sp>
          <p:nvSpPr>
            <p:cNvPr id="13335" name="Oval 42"/>
            <p:cNvSpPr>
              <a:spLocks noChangeArrowheads="1"/>
            </p:cNvSpPr>
            <p:nvPr/>
          </p:nvSpPr>
          <p:spPr bwMode="auto">
            <a:xfrm>
              <a:off x="1922" y="3288"/>
              <a:ext cx="51" cy="77"/>
            </a:xfrm>
            <a:prstGeom prst="ellipse">
              <a:avLst/>
            </a:prstGeom>
            <a:solidFill>
              <a:srgbClr val="FF0000"/>
            </a:solidFill>
            <a:ln w="6350" cap="rnd">
              <a:solidFill>
                <a:srgbClr val="FF0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3336" name="Text Box 72"/>
            <p:cNvSpPr txBox="1">
              <a:spLocks noChangeArrowheads="1"/>
            </p:cNvSpPr>
            <p:nvPr/>
          </p:nvSpPr>
          <p:spPr bwMode="auto">
            <a:xfrm>
              <a:off x="1815" y="3049"/>
              <a:ext cx="31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sz="1900">
                  <a:solidFill>
                    <a:srgbClr val="FF0000"/>
                  </a:solidFill>
                  <a:cs typeface="B Titr" panose="00000700000000000000" pitchFamily="2" charset="-78"/>
                </a:rPr>
                <a:t>30</a:t>
              </a:r>
              <a:endParaRPr lang="en-US" sz="1900">
                <a:solidFill>
                  <a:srgbClr val="FF0000"/>
                </a:solidFill>
                <a:cs typeface="B Titr" panose="00000700000000000000" pitchFamily="2" charset="-78"/>
              </a:endParaRPr>
            </a:p>
          </p:txBody>
        </p:sp>
      </p:grpSp>
      <p:grpSp>
        <p:nvGrpSpPr>
          <p:cNvPr id="5" name="Group 81"/>
          <p:cNvGrpSpPr>
            <a:grpSpLocks/>
          </p:cNvGrpSpPr>
          <p:nvPr/>
        </p:nvGrpSpPr>
        <p:grpSpPr bwMode="auto">
          <a:xfrm>
            <a:off x="3783013" y="4821238"/>
            <a:ext cx="501650" cy="501650"/>
            <a:chOff x="2383" y="3037"/>
            <a:chExt cx="316" cy="316"/>
          </a:xfrm>
        </p:grpSpPr>
        <p:sp>
          <p:nvSpPr>
            <p:cNvPr id="13333" name="Oval 44"/>
            <p:cNvSpPr>
              <a:spLocks noChangeArrowheads="1"/>
            </p:cNvSpPr>
            <p:nvPr/>
          </p:nvSpPr>
          <p:spPr bwMode="auto">
            <a:xfrm>
              <a:off x="2494" y="3276"/>
              <a:ext cx="51" cy="77"/>
            </a:xfrm>
            <a:prstGeom prst="ellipse">
              <a:avLst/>
            </a:prstGeom>
            <a:solidFill>
              <a:srgbClr val="FF0000"/>
            </a:solidFill>
            <a:ln w="6350" cap="rnd">
              <a:solidFill>
                <a:srgbClr val="FF0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3334" name="Text Box 73"/>
            <p:cNvSpPr txBox="1">
              <a:spLocks noChangeArrowheads="1"/>
            </p:cNvSpPr>
            <p:nvPr/>
          </p:nvSpPr>
          <p:spPr bwMode="auto">
            <a:xfrm>
              <a:off x="2383" y="3037"/>
              <a:ext cx="31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sz="1900">
                  <a:solidFill>
                    <a:srgbClr val="FF0000"/>
                  </a:solidFill>
                  <a:cs typeface="B Titr" panose="00000700000000000000" pitchFamily="2" charset="-78"/>
                </a:rPr>
                <a:t>30</a:t>
              </a:r>
              <a:endParaRPr lang="en-US" sz="1900">
                <a:solidFill>
                  <a:srgbClr val="FF0000"/>
                </a:solidFill>
                <a:cs typeface="B Titr" panose="00000700000000000000" pitchFamily="2" charset="-78"/>
              </a:endParaRPr>
            </a:p>
          </p:txBody>
        </p:sp>
      </p:grpSp>
      <p:grpSp>
        <p:nvGrpSpPr>
          <p:cNvPr id="6" name="Group 82"/>
          <p:cNvGrpSpPr>
            <a:grpSpLocks/>
          </p:cNvGrpSpPr>
          <p:nvPr/>
        </p:nvGrpSpPr>
        <p:grpSpPr bwMode="auto">
          <a:xfrm>
            <a:off x="4843463" y="4591050"/>
            <a:ext cx="501650" cy="488950"/>
            <a:chOff x="3051" y="2892"/>
            <a:chExt cx="316" cy="308"/>
          </a:xfrm>
        </p:grpSpPr>
        <p:sp>
          <p:nvSpPr>
            <p:cNvPr id="13331" name="Oval 45"/>
            <p:cNvSpPr>
              <a:spLocks noChangeArrowheads="1"/>
            </p:cNvSpPr>
            <p:nvPr/>
          </p:nvSpPr>
          <p:spPr bwMode="auto">
            <a:xfrm>
              <a:off x="3171" y="3123"/>
              <a:ext cx="51" cy="77"/>
            </a:xfrm>
            <a:prstGeom prst="ellipse">
              <a:avLst/>
            </a:prstGeom>
            <a:solidFill>
              <a:srgbClr val="FF0000"/>
            </a:solidFill>
            <a:ln w="6350" cap="rnd">
              <a:solidFill>
                <a:srgbClr val="FF0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3332" name="Text Box 74"/>
            <p:cNvSpPr txBox="1">
              <a:spLocks noChangeArrowheads="1"/>
            </p:cNvSpPr>
            <p:nvPr/>
          </p:nvSpPr>
          <p:spPr bwMode="auto">
            <a:xfrm>
              <a:off x="3051" y="2892"/>
              <a:ext cx="31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sz="1900">
                  <a:solidFill>
                    <a:srgbClr val="FF0000"/>
                  </a:solidFill>
                  <a:cs typeface="B Titr" panose="00000700000000000000" pitchFamily="2" charset="-78"/>
                </a:rPr>
                <a:t>58</a:t>
              </a:r>
              <a:endParaRPr lang="en-US" sz="1900">
                <a:solidFill>
                  <a:srgbClr val="FF0000"/>
                </a:solidFill>
                <a:cs typeface="B Titr" panose="00000700000000000000" pitchFamily="2" charset="-78"/>
              </a:endParaRPr>
            </a:p>
          </p:txBody>
        </p:sp>
      </p:grpSp>
      <p:grpSp>
        <p:nvGrpSpPr>
          <p:cNvPr id="7" name="Group 83"/>
          <p:cNvGrpSpPr>
            <a:grpSpLocks/>
          </p:cNvGrpSpPr>
          <p:nvPr/>
        </p:nvGrpSpPr>
        <p:grpSpPr bwMode="auto">
          <a:xfrm>
            <a:off x="5715000" y="3895725"/>
            <a:ext cx="657225" cy="506413"/>
            <a:chOff x="3698" y="2454"/>
            <a:chExt cx="316" cy="319"/>
          </a:xfrm>
        </p:grpSpPr>
        <p:sp>
          <p:nvSpPr>
            <p:cNvPr id="13329" name="Oval 46"/>
            <p:cNvSpPr>
              <a:spLocks noChangeArrowheads="1"/>
            </p:cNvSpPr>
            <p:nvPr/>
          </p:nvSpPr>
          <p:spPr bwMode="auto">
            <a:xfrm>
              <a:off x="3843" y="2696"/>
              <a:ext cx="51" cy="77"/>
            </a:xfrm>
            <a:prstGeom prst="ellipse">
              <a:avLst/>
            </a:prstGeom>
            <a:solidFill>
              <a:srgbClr val="FF0000"/>
            </a:solidFill>
            <a:ln w="6350" cap="rnd">
              <a:solidFill>
                <a:srgbClr val="FF0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3330" name="Text Box 75"/>
            <p:cNvSpPr txBox="1">
              <a:spLocks noChangeArrowheads="1"/>
            </p:cNvSpPr>
            <p:nvPr/>
          </p:nvSpPr>
          <p:spPr bwMode="auto">
            <a:xfrm>
              <a:off x="3698" y="2454"/>
              <a:ext cx="31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sz="1900">
                  <a:solidFill>
                    <a:srgbClr val="FF0000"/>
                  </a:solidFill>
                  <a:cs typeface="B Titr" panose="00000700000000000000" pitchFamily="2" charset="-78"/>
                </a:rPr>
                <a:t>132</a:t>
              </a:r>
              <a:endParaRPr lang="en-US" sz="1900">
                <a:solidFill>
                  <a:srgbClr val="FF0000"/>
                </a:solidFill>
                <a:cs typeface="B Titr" panose="00000700000000000000" pitchFamily="2" charset="-78"/>
              </a:endParaRPr>
            </a:p>
          </p:txBody>
        </p:sp>
      </p:grpSp>
      <p:grpSp>
        <p:nvGrpSpPr>
          <p:cNvPr id="8" name="Group 84"/>
          <p:cNvGrpSpPr>
            <a:grpSpLocks/>
          </p:cNvGrpSpPr>
          <p:nvPr/>
        </p:nvGrpSpPr>
        <p:grpSpPr bwMode="auto">
          <a:xfrm>
            <a:off x="6705600" y="2420938"/>
            <a:ext cx="600075" cy="498475"/>
            <a:chOff x="4286" y="1525"/>
            <a:chExt cx="316" cy="314"/>
          </a:xfrm>
        </p:grpSpPr>
        <p:sp>
          <p:nvSpPr>
            <p:cNvPr id="13327" name="Oval 47"/>
            <p:cNvSpPr>
              <a:spLocks noChangeArrowheads="1"/>
            </p:cNvSpPr>
            <p:nvPr/>
          </p:nvSpPr>
          <p:spPr bwMode="auto">
            <a:xfrm>
              <a:off x="4462" y="1762"/>
              <a:ext cx="51" cy="77"/>
            </a:xfrm>
            <a:prstGeom prst="ellipse">
              <a:avLst/>
            </a:prstGeom>
            <a:solidFill>
              <a:srgbClr val="FF0000"/>
            </a:solidFill>
            <a:ln w="6350" cap="rnd">
              <a:solidFill>
                <a:srgbClr val="FF0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3328" name="Text Box 76"/>
            <p:cNvSpPr txBox="1">
              <a:spLocks noChangeArrowheads="1"/>
            </p:cNvSpPr>
            <p:nvPr/>
          </p:nvSpPr>
          <p:spPr bwMode="auto">
            <a:xfrm>
              <a:off x="4286" y="1525"/>
              <a:ext cx="31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sz="1900">
                  <a:solidFill>
                    <a:srgbClr val="FF0000"/>
                  </a:solidFill>
                  <a:cs typeface="B Titr" panose="00000700000000000000" pitchFamily="2" charset="-78"/>
                </a:rPr>
                <a:t>281</a:t>
              </a:r>
              <a:endParaRPr lang="en-US" sz="1900">
                <a:solidFill>
                  <a:srgbClr val="FF0000"/>
                </a:solidFill>
                <a:cs typeface="B Titr" panose="00000700000000000000" pitchFamily="2" charset="-78"/>
              </a:endParaRPr>
            </a:p>
          </p:txBody>
        </p:sp>
      </p:grpSp>
      <p:grpSp>
        <p:nvGrpSpPr>
          <p:cNvPr id="9" name="Group 85"/>
          <p:cNvGrpSpPr>
            <a:grpSpLocks/>
          </p:cNvGrpSpPr>
          <p:nvPr/>
        </p:nvGrpSpPr>
        <p:grpSpPr bwMode="auto">
          <a:xfrm>
            <a:off x="7696200" y="908050"/>
            <a:ext cx="633413" cy="444500"/>
            <a:chOff x="4931" y="572"/>
            <a:chExt cx="316" cy="280"/>
          </a:xfrm>
        </p:grpSpPr>
        <p:sp>
          <p:nvSpPr>
            <p:cNvPr id="13325" name="Oval 48"/>
            <p:cNvSpPr>
              <a:spLocks noChangeArrowheads="1"/>
            </p:cNvSpPr>
            <p:nvPr/>
          </p:nvSpPr>
          <p:spPr bwMode="auto">
            <a:xfrm>
              <a:off x="5075" y="775"/>
              <a:ext cx="51" cy="77"/>
            </a:xfrm>
            <a:prstGeom prst="ellipse">
              <a:avLst/>
            </a:prstGeom>
            <a:solidFill>
              <a:srgbClr val="FF0000"/>
            </a:solidFill>
            <a:ln w="6350" cap="rnd">
              <a:solidFill>
                <a:srgbClr val="FF0000"/>
              </a:solidFill>
              <a:round/>
              <a:headEnd/>
              <a:tailEnd/>
            </a:ln>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endParaRPr lang="fa-IR">
                <a:cs typeface="Arial" panose="020B0604020202020204" pitchFamily="34" charset="0"/>
              </a:endParaRPr>
            </a:p>
          </p:txBody>
        </p:sp>
        <p:sp>
          <p:nvSpPr>
            <p:cNvPr id="13326" name="Text Box 77"/>
            <p:cNvSpPr txBox="1">
              <a:spLocks noChangeArrowheads="1"/>
            </p:cNvSpPr>
            <p:nvPr/>
          </p:nvSpPr>
          <p:spPr bwMode="auto">
            <a:xfrm>
              <a:off x="4931" y="572"/>
              <a:ext cx="31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sz="1900">
                  <a:solidFill>
                    <a:srgbClr val="FF0000"/>
                  </a:solidFill>
                  <a:cs typeface="B Titr" panose="00000700000000000000" pitchFamily="2" charset="-78"/>
                </a:rPr>
                <a:t>465</a:t>
              </a:r>
              <a:endParaRPr lang="en-US" sz="1900">
                <a:solidFill>
                  <a:srgbClr val="FF0000"/>
                </a:solidFill>
                <a:cs typeface="B Titr" panose="00000700000000000000" pitchFamily="2" charset="-78"/>
              </a:endParaRPr>
            </a:p>
          </p:txBody>
        </p:sp>
      </p:grpSp>
      <p:sp>
        <p:nvSpPr>
          <p:cNvPr id="2134" name="Text Box 86"/>
          <p:cNvSpPr txBox="1">
            <a:spLocks noChangeArrowheads="1"/>
          </p:cNvSpPr>
          <p:nvPr/>
        </p:nvSpPr>
        <p:spPr bwMode="auto">
          <a:xfrm>
            <a:off x="1692275" y="765175"/>
            <a:ext cx="4968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spcBef>
                <a:spcPct val="50000"/>
              </a:spcBef>
            </a:pPr>
            <a:r>
              <a:rPr lang="fa-IR" sz="3000">
                <a:solidFill>
                  <a:srgbClr val="FF0000"/>
                </a:solidFill>
                <a:cs typeface="B Titr" panose="00000700000000000000" pitchFamily="2" charset="-78"/>
              </a:rPr>
              <a:t>تعداد مقالات </a:t>
            </a:r>
            <a:r>
              <a:rPr lang="en-US" sz="3000" b="1">
                <a:solidFill>
                  <a:srgbClr val="FF0000"/>
                </a:solidFill>
                <a:latin typeface="Times New Roman" panose="02020603050405020304" pitchFamily="18" charset="0"/>
                <a:cs typeface="Times New Roman" panose="02020603050405020304" pitchFamily="18" charset="0"/>
              </a:rPr>
              <a:t>ISI</a:t>
            </a:r>
            <a:r>
              <a:rPr lang="fa-IR" sz="3000">
                <a:solidFill>
                  <a:srgbClr val="FF0000"/>
                </a:solidFill>
                <a:cs typeface="B Titr" panose="00000700000000000000" pitchFamily="2" charset="-78"/>
              </a:rPr>
              <a:t> فناوري نانو ايران</a:t>
            </a:r>
            <a:endParaRPr lang="en-US" sz="3000">
              <a:solidFill>
                <a:srgbClr val="FF0000"/>
              </a:solidFill>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134"/>
                                        </p:tgtEl>
                                        <p:attrNameLst>
                                          <p:attrName>style.visibility</p:attrName>
                                        </p:attrNameLst>
                                      </p:cBhvr>
                                      <p:to>
                                        <p:strVal val="visible"/>
                                      </p:to>
                                    </p:set>
                                    <p:animEffect transition="in" filter="strips(downLeft)">
                                      <p:cBhvr>
                                        <p:cTn id="7" dur="500"/>
                                        <p:tgtEl>
                                          <p:spTgt spid="2134"/>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ppt_x"/>
                                          </p:val>
                                        </p:tav>
                                        <p:tav tm="100000">
                                          <p:val>
                                            <p:strVal val="#ppt_x"/>
                                          </p:val>
                                        </p:tav>
                                      </p:tavLst>
                                    </p:anim>
                                    <p:anim calcmode="lin" valueType="num">
                                      <p:cBhvr additive="base">
                                        <p:cTn id="15" dur="10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ppt_x"/>
                                          </p:val>
                                        </p:tav>
                                        <p:tav tm="100000">
                                          <p:val>
                                            <p:strVal val="#ppt_x"/>
                                          </p:val>
                                        </p:tav>
                                      </p:tavLst>
                                    </p:anim>
                                    <p:anim calcmode="lin" valueType="num">
                                      <p:cBhvr additive="base">
                                        <p:cTn id="27" dur="10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00" fill="hold"/>
                                        <p:tgtEl>
                                          <p:spTgt spid="7"/>
                                        </p:tgtEl>
                                        <p:attrNameLst>
                                          <p:attrName>ppt_x</p:attrName>
                                        </p:attrNameLst>
                                      </p:cBhvr>
                                      <p:tavLst>
                                        <p:tav tm="0">
                                          <p:val>
                                            <p:strVal val="#ppt_x"/>
                                          </p:val>
                                        </p:tav>
                                        <p:tav tm="100000">
                                          <p:val>
                                            <p:strVal val="#ppt_x"/>
                                          </p:val>
                                        </p:tav>
                                      </p:tavLst>
                                    </p:anim>
                                    <p:anim calcmode="lin" valueType="num">
                                      <p:cBhvr additive="base">
                                        <p:cTn id="31" dur="10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000" fill="hold"/>
                                        <p:tgtEl>
                                          <p:spTgt spid="8"/>
                                        </p:tgtEl>
                                        <p:attrNameLst>
                                          <p:attrName>ppt_x</p:attrName>
                                        </p:attrNameLst>
                                      </p:cBhvr>
                                      <p:tavLst>
                                        <p:tav tm="0">
                                          <p:val>
                                            <p:strVal val="#ppt_x"/>
                                          </p:val>
                                        </p:tav>
                                        <p:tav tm="100000">
                                          <p:val>
                                            <p:strVal val="#ppt_x"/>
                                          </p:val>
                                        </p:tav>
                                      </p:tavLst>
                                    </p:anim>
                                    <p:anim calcmode="lin" valueType="num">
                                      <p:cBhvr additive="base">
                                        <p:cTn id="35" dur="10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000" fill="hold"/>
                                        <p:tgtEl>
                                          <p:spTgt spid="9"/>
                                        </p:tgtEl>
                                        <p:attrNameLst>
                                          <p:attrName>ppt_x</p:attrName>
                                        </p:attrNameLst>
                                      </p:cBhvr>
                                      <p:tavLst>
                                        <p:tav tm="0">
                                          <p:val>
                                            <p:strVal val="#ppt_x"/>
                                          </p:val>
                                        </p:tav>
                                        <p:tav tm="100000">
                                          <p:val>
                                            <p:strVal val="#ppt_x"/>
                                          </p:val>
                                        </p:tav>
                                      </p:tavLst>
                                    </p:anim>
                                    <p:anim calcmode="lin" valueType="num">
                                      <p:cBhvr additive="base">
                                        <p:cTn id="39" dur="1000" fill="hold"/>
                                        <p:tgtEl>
                                          <p:spTgt spid="9"/>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2097"/>
                                        </p:tgtEl>
                                        <p:attrNameLst>
                                          <p:attrName>style.visibility</p:attrName>
                                        </p:attrNameLst>
                                      </p:cBhvr>
                                      <p:to>
                                        <p:strVal val="visible"/>
                                      </p:to>
                                    </p:set>
                                    <p:animEffect transition="in" filter="wipe(down)">
                                      <p:cBhvr>
                                        <p:cTn id="43" dur="3000"/>
                                        <p:tgtEl>
                                          <p:spTgt spid="2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 grpId="0" animBg="1"/>
      <p:bldP spid="213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D5AB8BE6-4A77-4302-ACAB-733BE84E545C}" type="slidenum">
              <a:rPr lang="en-US" altLang="en-US">
                <a:solidFill>
                  <a:srgbClr val="898989"/>
                </a:solidFill>
                <a:latin typeface="Calibri" panose="020F0502020204030204" pitchFamily="34" charset="0"/>
              </a:rPr>
              <a:pPr eaLnBrk="1" hangingPunct="1"/>
              <a:t>50</a:t>
            </a:fld>
            <a:endParaRPr lang="en-US" altLang="en-US">
              <a:solidFill>
                <a:srgbClr val="898989"/>
              </a:solidFill>
              <a:latin typeface="Calibri" panose="020F0502020204030204" pitchFamily="34" charset="0"/>
            </a:endParaRPr>
          </a:p>
        </p:txBody>
      </p:sp>
      <p:sp>
        <p:nvSpPr>
          <p:cNvPr id="58371" name="Rectangle 2"/>
          <p:cNvSpPr>
            <a:spLocks noGrp="1" noChangeArrowheads="1"/>
          </p:cNvSpPr>
          <p:nvPr>
            <p:ph type="title"/>
          </p:nvPr>
        </p:nvSpPr>
        <p:spPr/>
        <p:txBody>
          <a:bodyPr/>
          <a:lstStyle/>
          <a:p>
            <a:pPr algn="r" rtl="1"/>
            <a:r>
              <a:rPr lang="fa-IR" smtClean="0">
                <a:cs typeface="Lotus" panose="00000400000000000000" pitchFamily="2" charset="-78"/>
              </a:rPr>
              <a:t>خواص مواد نانوكامپوزيت پليمر</a:t>
            </a:r>
            <a:endParaRPr lang="en-US" smtClean="0">
              <a:cs typeface="Lotus" panose="00000400000000000000" pitchFamily="2" charset="-78"/>
            </a:endParaRPr>
          </a:p>
        </p:txBody>
      </p:sp>
      <p:sp>
        <p:nvSpPr>
          <p:cNvPr id="58372" name="Rectangle 3"/>
          <p:cNvSpPr>
            <a:spLocks noGrp="1" noChangeArrowheads="1"/>
          </p:cNvSpPr>
          <p:nvPr>
            <p:ph type="body" idx="1"/>
          </p:nvPr>
        </p:nvSpPr>
        <p:spPr/>
        <p:txBody>
          <a:bodyPr/>
          <a:lstStyle/>
          <a:p>
            <a:pPr algn="r" rtl="1">
              <a:lnSpc>
                <a:spcPct val="90000"/>
              </a:lnSpc>
            </a:pPr>
            <a:r>
              <a:rPr lang="fa-IR" smtClean="0">
                <a:cs typeface="Lotus" panose="00000400000000000000" pitchFamily="2" charset="-78"/>
              </a:rPr>
              <a:t>وزن (چگال</a:t>
            </a:r>
            <a:r>
              <a:rPr lang="ar-SA" smtClean="0">
                <a:cs typeface="Lotus" panose="00000400000000000000" pitchFamily="2" charset="-78"/>
              </a:rPr>
              <a:t>ي</a:t>
            </a:r>
            <a:r>
              <a:rPr lang="fa-IR" smtClean="0">
                <a:cs typeface="Lotus" panose="00000400000000000000" pitchFamily="2" charset="-78"/>
              </a:rPr>
              <a:t>) کمتر</a:t>
            </a:r>
          </a:p>
          <a:p>
            <a:pPr algn="r" rtl="1">
              <a:lnSpc>
                <a:spcPct val="90000"/>
              </a:lnSpc>
            </a:pPr>
            <a:r>
              <a:rPr lang="fa-IR" smtClean="0">
                <a:cs typeface="Lotus" panose="00000400000000000000" pitchFamily="2" charset="-78"/>
              </a:rPr>
              <a:t>مقاومتها</a:t>
            </a:r>
            <a:r>
              <a:rPr lang="ar-SA" smtClean="0">
                <a:cs typeface="Lotus" panose="00000400000000000000" pitchFamily="2" charset="-78"/>
              </a:rPr>
              <a:t>ي</a:t>
            </a:r>
            <a:r>
              <a:rPr lang="fa-IR" smtClean="0">
                <a:cs typeface="Lotus" panose="00000400000000000000" pitchFamily="2" charset="-78"/>
              </a:rPr>
              <a:t> مکان</a:t>
            </a:r>
            <a:r>
              <a:rPr lang="ar-SA" smtClean="0">
                <a:cs typeface="Lotus" panose="00000400000000000000" pitchFamily="2" charset="-78"/>
              </a:rPr>
              <a:t>ي</a:t>
            </a:r>
            <a:r>
              <a:rPr lang="fa-IR" smtClean="0">
                <a:cs typeface="Lotus" panose="00000400000000000000" pitchFamily="2" charset="-78"/>
              </a:rPr>
              <a:t>ک</a:t>
            </a:r>
            <a:r>
              <a:rPr lang="ar-SA" smtClean="0">
                <a:cs typeface="Lotus" panose="00000400000000000000" pitchFamily="2" charset="-78"/>
              </a:rPr>
              <a:t>ي</a:t>
            </a:r>
            <a:r>
              <a:rPr lang="fa-IR" smtClean="0">
                <a:cs typeface="Lotus" panose="00000400000000000000" pitchFamily="2" charset="-78"/>
              </a:rPr>
              <a:t> (مدول و استحکام) بالاتر</a:t>
            </a:r>
          </a:p>
          <a:p>
            <a:pPr algn="r" rtl="1">
              <a:lnSpc>
                <a:spcPct val="90000"/>
              </a:lnSpc>
            </a:pPr>
            <a:r>
              <a:rPr lang="fa-IR" smtClean="0">
                <a:cs typeface="Lotus" panose="00000400000000000000" pitchFamily="2" charset="-78"/>
              </a:rPr>
              <a:t>مقاومت در مقابل آتش گ</a:t>
            </a:r>
            <a:r>
              <a:rPr lang="ar-SA" smtClean="0">
                <a:cs typeface="Lotus" panose="00000400000000000000" pitchFamily="2" charset="-78"/>
              </a:rPr>
              <a:t>ي</a:t>
            </a:r>
            <a:r>
              <a:rPr lang="fa-IR" smtClean="0">
                <a:cs typeface="Lotus" panose="00000400000000000000" pitchFamily="2" charset="-78"/>
              </a:rPr>
              <a:t>ر</a:t>
            </a:r>
            <a:r>
              <a:rPr lang="ar-SA" smtClean="0">
                <a:cs typeface="Lotus" panose="00000400000000000000" pitchFamily="2" charset="-78"/>
              </a:rPr>
              <a:t>ي</a:t>
            </a:r>
            <a:endParaRPr lang="fa-IR" smtClean="0">
              <a:cs typeface="Lotus" panose="00000400000000000000" pitchFamily="2" charset="-78"/>
            </a:endParaRPr>
          </a:p>
          <a:p>
            <a:pPr algn="r" rtl="1">
              <a:lnSpc>
                <a:spcPct val="90000"/>
              </a:lnSpc>
            </a:pPr>
            <a:r>
              <a:rPr lang="fa-IR" smtClean="0">
                <a:cs typeface="Lotus" panose="00000400000000000000" pitchFamily="2" charset="-78"/>
              </a:rPr>
              <a:t>دما</a:t>
            </a:r>
            <a:r>
              <a:rPr lang="ar-SA" smtClean="0">
                <a:cs typeface="Lotus" panose="00000400000000000000" pitchFamily="2" charset="-78"/>
              </a:rPr>
              <a:t>ي</a:t>
            </a:r>
            <a:r>
              <a:rPr lang="fa-IR" smtClean="0">
                <a:cs typeface="Lotus" panose="00000400000000000000" pitchFamily="2" charset="-78"/>
              </a:rPr>
              <a:t> تخر</a:t>
            </a:r>
            <a:r>
              <a:rPr lang="ar-SA" smtClean="0">
                <a:cs typeface="Lotus" panose="00000400000000000000" pitchFamily="2" charset="-78"/>
              </a:rPr>
              <a:t>ي</a:t>
            </a:r>
            <a:r>
              <a:rPr lang="fa-IR" smtClean="0">
                <a:cs typeface="Lotus" panose="00000400000000000000" pitchFamily="2" charset="-78"/>
              </a:rPr>
              <a:t>ب بالاتر</a:t>
            </a:r>
          </a:p>
          <a:p>
            <a:pPr algn="r" rtl="1">
              <a:lnSpc>
                <a:spcPct val="90000"/>
              </a:lnSpc>
            </a:pPr>
            <a:r>
              <a:rPr lang="fa-IR" smtClean="0">
                <a:cs typeface="Lotus" panose="00000400000000000000" pitchFamily="2" charset="-78"/>
              </a:rPr>
              <a:t>نفوذ ناپذ</a:t>
            </a:r>
            <a:r>
              <a:rPr lang="ar-SA" smtClean="0">
                <a:cs typeface="Lotus" panose="00000400000000000000" pitchFamily="2" charset="-78"/>
              </a:rPr>
              <a:t>ي</a:t>
            </a:r>
            <a:r>
              <a:rPr lang="fa-IR" smtClean="0">
                <a:cs typeface="Lotus" panose="00000400000000000000" pitchFamily="2" charset="-78"/>
              </a:rPr>
              <a:t>ر</a:t>
            </a:r>
            <a:r>
              <a:rPr lang="ar-SA" smtClean="0">
                <a:cs typeface="Lotus" panose="00000400000000000000" pitchFamily="2" charset="-78"/>
              </a:rPr>
              <a:t>ي</a:t>
            </a:r>
            <a:r>
              <a:rPr lang="fa-IR" smtClean="0">
                <a:cs typeface="Lotus" panose="00000400000000000000" pitchFamily="2" charset="-78"/>
              </a:rPr>
              <a:t> بالاتر</a:t>
            </a:r>
          </a:p>
          <a:p>
            <a:pPr algn="r" rtl="1">
              <a:lnSpc>
                <a:spcPct val="90000"/>
              </a:lnSpc>
            </a:pPr>
            <a:r>
              <a:rPr lang="fa-IR" smtClean="0">
                <a:cs typeface="Lotus" panose="00000400000000000000" pitchFamily="2" charset="-78"/>
              </a:rPr>
              <a:t>شفاف</a:t>
            </a:r>
            <a:r>
              <a:rPr lang="ar-SA" smtClean="0">
                <a:cs typeface="Lotus" panose="00000400000000000000" pitchFamily="2" charset="-78"/>
              </a:rPr>
              <a:t>ي</a:t>
            </a:r>
            <a:r>
              <a:rPr lang="fa-IR" smtClean="0">
                <a:cs typeface="Lotus" panose="00000400000000000000" pitchFamily="2" charset="-78"/>
              </a:rPr>
              <a:t>ت بهتر</a:t>
            </a:r>
          </a:p>
          <a:p>
            <a:pPr algn="r" rtl="1">
              <a:lnSpc>
                <a:spcPct val="90000"/>
              </a:lnSpc>
            </a:pPr>
            <a:r>
              <a:rPr lang="fa-IR" smtClean="0">
                <a:cs typeface="Lotus" panose="00000400000000000000" pitchFamily="2" charset="-78"/>
              </a:rPr>
              <a:t>دما</a:t>
            </a:r>
            <a:r>
              <a:rPr lang="ar-SA" smtClean="0">
                <a:cs typeface="Lotus" panose="00000400000000000000" pitchFamily="2" charset="-78"/>
              </a:rPr>
              <a:t>ي</a:t>
            </a:r>
            <a:r>
              <a:rPr lang="fa-IR" smtClean="0">
                <a:cs typeface="Lotus" panose="00000400000000000000" pitchFamily="2" charset="-78"/>
              </a:rPr>
              <a:t> تغ</a:t>
            </a:r>
            <a:r>
              <a:rPr lang="ar-SA" smtClean="0">
                <a:cs typeface="Lotus" panose="00000400000000000000" pitchFamily="2" charset="-78"/>
              </a:rPr>
              <a:t>يي</a:t>
            </a:r>
            <a:r>
              <a:rPr lang="fa-IR" smtClean="0">
                <a:cs typeface="Lotus" panose="00000400000000000000" pitchFamily="2" charset="-78"/>
              </a:rPr>
              <a:t>ر فرم بالاتر</a:t>
            </a:r>
          </a:p>
          <a:p>
            <a:pPr algn="r" rtl="1">
              <a:lnSpc>
                <a:spcPct val="90000"/>
              </a:lnSpc>
            </a:pPr>
            <a:r>
              <a:rPr lang="fa-IR" smtClean="0">
                <a:cs typeface="Lotus" panose="00000400000000000000" pitchFamily="2" charset="-78"/>
              </a:rPr>
              <a:t>و</a:t>
            </a:r>
            <a:r>
              <a:rPr lang="ar-SA" smtClean="0">
                <a:cs typeface="Lotus" panose="00000400000000000000" pitchFamily="2" charset="-78"/>
              </a:rPr>
              <a:t>ي</a:t>
            </a:r>
            <a:r>
              <a:rPr lang="fa-IR" smtClean="0">
                <a:cs typeface="Lotus" panose="00000400000000000000" pitchFamily="2" charset="-78"/>
              </a:rPr>
              <a:t>سکوز</a:t>
            </a:r>
            <a:r>
              <a:rPr lang="ar-SA" smtClean="0">
                <a:cs typeface="Lotus" panose="00000400000000000000" pitchFamily="2" charset="-78"/>
              </a:rPr>
              <a:t>ي</a:t>
            </a:r>
            <a:r>
              <a:rPr lang="fa-IR" smtClean="0">
                <a:cs typeface="Lotus" panose="00000400000000000000" pitchFamily="2" charset="-78"/>
              </a:rPr>
              <a:t>ته کمتر (فرا</a:t>
            </a:r>
            <a:r>
              <a:rPr lang="ar-SA" smtClean="0">
                <a:cs typeface="Lotus" panose="00000400000000000000" pitchFamily="2" charset="-78"/>
              </a:rPr>
              <a:t>ي</a:t>
            </a:r>
            <a:r>
              <a:rPr lang="fa-IR" smtClean="0">
                <a:cs typeface="Lotus" panose="00000400000000000000" pitchFamily="2" charset="-78"/>
              </a:rPr>
              <a:t>ند پذ</a:t>
            </a:r>
            <a:r>
              <a:rPr lang="ar-SA" smtClean="0">
                <a:cs typeface="Lotus" panose="00000400000000000000" pitchFamily="2" charset="-78"/>
              </a:rPr>
              <a:t>ي</a:t>
            </a:r>
            <a:r>
              <a:rPr lang="fa-IR" smtClean="0">
                <a:cs typeface="Lotus" panose="00000400000000000000" pitchFamily="2" charset="-78"/>
              </a:rPr>
              <a:t>ر</a:t>
            </a:r>
            <a:r>
              <a:rPr lang="ar-SA" smtClean="0">
                <a:cs typeface="Lotus" panose="00000400000000000000" pitchFamily="2" charset="-78"/>
              </a:rPr>
              <a:t>ي</a:t>
            </a:r>
            <a:r>
              <a:rPr lang="fa-IR" smtClean="0">
                <a:cs typeface="Lotus" panose="00000400000000000000" pitchFamily="2" charset="-78"/>
              </a:rPr>
              <a:t> بهتر)</a:t>
            </a:r>
            <a:endParaRPr lang="en-US" smtClean="0">
              <a:cs typeface="Lotus" panose="00000400000000000000" pitchFamily="2" charset="-78"/>
            </a:endParaRPr>
          </a:p>
          <a:p>
            <a:pPr algn="r" rtl="1">
              <a:lnSpc>
                <a:spcPct val="90000"/>
              </a:lnSpc>
            </a:pPr>
            <a:r>
              <a:rPr lang="fa-IR" smtClean="0">
                <a:cs typeface="Lotus" panose="00000400000000000000" pitchFamily="2" charset="-78"/>
              </a:rPr>
              <a:t>قابليت توليد مواد رساناي پليمري</a:t>
            </a:r>
            <a:endParaRPr lang="en-US" smtClean="0">
              <a:cs typeface="Lotus" panose="00000400000000000000"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C7A5DE52-2733-4776-9F1F-375EF4996539}" type="slidenum">
              <a:rPr lang="en-US" altLang="en-US">
                <a:solidFill>
                  <a:srgbClr val="898989"/>
                </a:solidFill>
                <a:latin typeface="Calibri" panose="020F0502020204030204" pitchFamily="34" charset="0"/>
              </a:rPr>
              <a:pPr eaLnBrk="1" hangingPunct="1"/>
              <a:t>51</a:t>
            </a:fld>
            <a:endParaRPr lang="en-US" altLang="en-US">
              <a:solidFill>
                <a:srgbClr val="898989"/>
              </a:solidFill>
              <a:latin typeface="Calibri" panose="020F0502020204030204" pitchFamily="34" charset="0"/>
            </a:endParaRPr>
          </a:p>
        </p:txBody>
      </p:sp>
      <p:sp>
        <p:nvSpPr>
          <p:cNvPr id="59395" name="Rectangle 2"/>
          <p:cNvSpPr>
            <a:spLocks noGrp="1" noChangeArrowheads="1"/>
          </p:cNvSpPr>
          <p:nvPr>
            <p:ph type="title"/>
          </p:nvPr>
        </p:nvSpPr>
        <p:spPr/>
        <p:txBody>
          <a:bodyPr/>
          <a:lstStyle/>
          <a:p>
            <a:pPr algn="r" rtl="1"/>
            <a:r>
              <a:rPr lang="fa-IR" sz="3800" smtClean="0">
                <a:cs typeface="Lotus" panose="00000400000000000000" pitchFamily="2" charset="-78"/>
              </a:rPr>
              <a:t>ويژگيهاي نانوكامپوزيت پليمر (مقاومت آتش گيري)</a:t>
            </a:r>
            <a:endParaRPr lang="en-US" sz="3800" smtClean="0">
              <a:cs typeface="Lotus" panose="00000400000000000000" pitchFamily="2" charset="-78"/>
            </a:endParaRPr>
          </a:p>
        </p:txBody>
      </p:sp>
      <p:pic>
        <p:nvPicPr>
          <p:cNvPr id="5939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143000"/>
            <a:ext cx="8077200" cy="5297488"/>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24122641-EC47-40B7-A034-71A498E60D65}" type="slidenum">
              <a:rPr lang="en-US" altLang="en-US">
                <a:solidFill>
                  <a:srgbClr val="898989"/>
                </a:solidFill>
                <a:latin typeface="Calibri" panose="020F0502020204030204" pitchFamily="34" charset="0"/>
              </a:rPr>
              <a:pPr eaLnBrk="1" hangingPunct="1"/>
              <a:t>52</a:t>
            </a:fld>
            <a:endParaRPr lang="en-US" altLang="en-US">
              <a:solidFill>
                <a:srgbClr val="898989"/>
              </a:solidFill>
              <a:latin typeface="Calibri" panose="020F0502020204030204" pitchFamily="34" charset="0"/>
            </a:endParaRPr>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03425"/>
            <a:ext cx="87630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ChangeArrowheads="1"/>
          </p:cNvSpPr>
          <p:nvPr/>
        </p:nvSpPr>
        <p:spPr bwMode="auto">
          <a:xfrm>
            <a:off x="1590675" y="1187450"/>
            <a:ext cx="596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r>
              <a:rPr lang="en-US" b="1">
                <a:cs typeface="Arial" panose="020B0604020202020204" pitchFamily="34" charset="0"/>
              </a:rPr>
              <a:t>Development of Nanotechnology Markets Worldwide </a:t>
            </a:r>
            <a:r>
              <a:rPr lang="en-US">
                <a:cs typeface="Arial" panose="020B0604020202020204" pitchFamily="34" charset="0"/>
              </a:rPr>
              <a:t/>
            </a:r>
            <a:br>
              <a:rPr lang="en-US">
                <a:cs typeface="Arial" panose="020B0604020202020204" pitchFamily="34" charset="0"/>
              </a:rPr>
            </a:br>
            <a:r>
              <a:rPr lang="en-US" b="1">
                <a:cs typeface="Arial" panose="020B0604020202020204" pitchFamily="34" charset="0"/>
              </a:rPr>
              <a:t>by Applications 2002 –2006-2010- 2015 (bn. US$)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2844CE5C-9740-46CD-856A-F7FB673D08AD}" type="slidenum">
              <a:rPr lang="en-US" altLang="en-US">
                <a:solidFill>
                  <a:srgbClr val="898989"/>
                </a:solidFill>
                <a:latin typeface="Calibri" panose="020F0502020204030204" pitchFamily="34" charset="0"/>
              </a:rPr>
              <a:pPr eaLnBrk="1" hangingPunct="1"/>
              <a:t>53</a:t>
            </a:fld>
            <a:endParaRPr lang="en-US" altLang="en-US">
              <a:solidFill>
                <a:srgbClr val="898989"/>
              </a:solidFill>
              <a:latin typeface="Calibri" panose="020F0502020204030204" pitchFamily="34" charset="0"/>
            </a:endParaRPr>
          </a:p>
        </p:txBody>
      </p:sp>
      <p:sp>
        <p:nvSpPr>
          <p:cNvPr id="61443" name="Rectangle 2"/>
          <p:cNvSpPr>
            <a:spLocks noGrp="1" noChangeArrowheads="1"/>
          </p:cNvSpPr>
          <p:nvPr>
            <p:ph type="title"/>
          </p:nvPr>
        </p:nvSpPr>
        <p:spPr>
          <a:xfrm>
            <a:off x="3048000" y="304800"/>
            <a:ext cx="5638800" cy="788988"/>
          </a:xfrm>
        </p:spPr>
        <p:txBody>
          <a:bodyPr/>
          <a:lstStyle/>
          <a:p>
            <a:pPr algn="r" eaLnBrk="1" hangingPunct="1"/>
            <a:r>
              <a:rPr lang="fa-IR" smtClean="0">
                <a:cs typeface="Lotus" panose="00000400000000000000" pitchFamily="2" charset="-78"/>
              </a:rPr>
              <a:t>مقايسه قيمت نانو ذرات مختلف</a:t>
            </a:r>
            <a:endParaRPr lang="en-US" smtClean="0">
              <a:cs typeface="Lotus" panose="00000400000000000000" pitchFamily="2" charset="-78"/>
            </a:endParaRPr>
          </a:p>
        </p:txBody>
      </p:sp>
      <p:pic>
        <p:nvPicPr>
          <p:cNvPr id="61444" name="Picture 3" descr="nanoclay pr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16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4"/>
          <p:cNvSpPr>
            <a:spLocks noChangeArrowheads="1"/>
          </p:cNvSpPr>
          <p:nvPr/>
        </p:nvSpPr>
        <p:spPr bwMode="auto">
          <a:xfrm>
            <a:off x="914400" y="5867400"/>
            <a:ext cx="7772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r>
              <a:rPr lang="en-US" sz="1400" b="1">
                <a:cs typeface="Arial" panose="020B0604020202020204" pitchFamily="34" charset="0"/>
              </a:rPr>
              <a:t>TNO Nanocomposites:</a:t>
            </a:r>
            <a:r>
              <a:rPr lang="fa-IR" sz="1400" b="1">
                <a:cs typeface="Arial" panose="020B0604020202020204" pitchFamily="34" charset="0"/>
              </a:rPr>
              <a:t> </a:t>
            </a:r>
            <a:r>
              <a:rPr lang="en-US" sz="1400" b="1">
                <a:cs typeface="Arial" panose="020B0604020202020204" pitchFamily="34" charset="0"/>
              </a:rPr>
              <a:t>Past, present and future, TNO Institute of Applied Physics TPD), </a:t>
            </a:r>
            <a:endParaRPr lang="fa-IR" sz="1400" b="1">
              <a:cs typeface="Arial" panose="020B0604020202020204" pitchFamily="34" charset="0"/>
            </a:endParaRPr>
          </a:p>
          <a:p>
            <a:pPr eaLnBrk="1" hangingPunct="1"/>
            <a:r>
              <a:rPr lang="en-US" sz="1400" b="1">
                <a:cs typeface="Arial" panose="020B0604020202020204" pitchFamily="34" charset="0"/>
              </a:rPr>
              <a:t>http://www.planomers.com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SEM</a:t>
            </a:r>
          </a:p>
        </p:txBody>
      </p:sp>
      <p:sp>
        <p:nvSpPr>
          <p:cNvPr id="62467" name="Content Placeholder 2"/>
          <p:cNvSpPr>
            <a:spLocks noGrp="1"/>
          </p:cNvSpPr>
          <p:nvPr>
            <p:ph sz="half" idx="1"/>
          </p:nvPr>
        </p:nvSpPr>
        <p:spPr/>
        <p:txBody>
          <a:bodyPr/>
          <a:lstStyle/>
          <a:p>
            <a:pPr eaLnBrk="1" hangingPunct="1"/>
            <a:endParaRPr lang="fa-IR" smtClean="0"/>
          </a:p>
        </p:txBody>
      </p:sp>
      <p:sp>
        <p:nvSpPr>
          <p:cNvPr id="62468" name="Content Placeholder 3"/>
          <p:cNvSpPr>
            <a:spLocks noGrp="1"/>
          </p:cNvSpPr>
          <p:nvPr>
            <p:ph sz="quarter" idx="2"/>
          </p:nvPr>
        </p:nvSpPr>
        <p:spPr/>
        <p:txBody>
          <a:bodyPr/>
          <a:lstStyle/>
          <a:p>
            <a:pPr eaLnBrk="1" hangingPunct="1"/>
            <a:endParaRPr lang="fa-IR" smtClean="0"/>
          </a:p>
        </p:txBody>
      </p:sp>
      <p:sp>
        <p:nvSpPr>
          <p:cNvPr id="62469" name="Content Placeholder 4"/>
          <p:cNvSpPr>
            <a:spLocks noGrp="1"/>
          </p:cNvSpPr>
          <p:nvPr>
            <p:ph sz="quarter" idx="3"/>
          </p:nvPr>
        </p:nvSpPr>
        <p:spPr/>
        <p:txBody>
          <a:bodyPr/>
          <a:lstStyle/>
          <a:p>
            <a:pPr eaLnBrk="1" hangingPunct="1"/>
            <a:endParaRPr lang="fa-IR" smtClean="0"/>
          </a:p>
        </p:txBody>
      </p:sp>
      <p:pic>
        <p:nvPicPr>
          <p:cNvPr id="62470" name="Picture 2" descr="D:\science\power point nano\nano arak\S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371600"/>
            <a:ext cx="6726238"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fa-IR" smtClean="0"/>
          </a:p>
        </p:txBody>
      </p:sp>
      <p:sp>
        <p:nvSpPr>
          <p:cNvPr id="63491" name="Content Placeholder 3"/>
          <p:cNvSpPr>
            <a:spLocks noGrp="1"/>
          </p:cNvSpPr>
          <p:nvPr>
            <p:ph sz="quarter" idx="2"/>
          </p:nvPr>
        </p:nvSpPr>
        <p:spPr/>
        <p:txBody>
          <a:bodyPr/>
          <a:lstStyle/>
          <a:p>
            <a:endParaRPr lang="fa-IR" smtClean="0"/>
          </a:p>
        </p:txBody>
      </p:sp>
      <p:sp>
        <p:nvSpPr>
          <p:cNvPr id="63492" name="Content Placeholder 4"/>
          <p:cNvSpPr>
            <a:spLocks noGrp="1"/>
          </p:cNvSpPr>
          <p:nvPr>
            <p:ph sz="quarter" idx="3"/>
          </p:nvPr>
        </p:nvSpPr>
        <p:spPr/>
        <p:txBody>
          <a:bodyPr/>
          <a:lstStyle/>
          <a:p>
            <a:endParaRPr lang="fa-IR" smtClean="0"/>
          </a:p>
        </p:txBody>
      </p:sp>
      <p:pic>
        <p:nvPicPr>
          <p:cNvPr id="63493" name="Picture 4" descr="sem 2-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239000"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TEM</a:t>
            </a:r>
          </a:p>
        </p:txBody>
      </p:sp>
      <p:sp>
        <p:nvSpPr>
          <p:cNvPr id="64515" name="Content Placeholder 2"/>
          <p:cNvSpPr>
            <a:spLocks noGrp="1"/>
          </p:cNvSpPr>
          <p:nvPr>
            <p:ph sz="half" idx="1"/>
          </p:nvPr>
        </p:nvSpPr>
        <p:spPr/>
        <p:txBody>
          <a:bodyPr/>
          <a:lstStyle/>
          <a:p>
            <a:pPr eaLnBrk="1" hangingPunct="1"/>
            <a:endParaRPr lang="fa-IR" smtClean="0"/>
          </a:p>
        </p:txBody>
      </p:sp>
      <p:sp>
        <p:nvSpPr>
          <p:cNvPr id="64516" name="Content Placeholder 3"/>
          <p:cNvSpPr>
            <a:spLocks noGrp="1"/>
          </p:cNvSpPr>
          <p:nvPr>
            <p:ph sz="quarter" idx="2"/>
          </p:nvPr>
        </p:nvSpPr>
        <p:spPr/>
        <p:txBody>
          <a:bodyPr/>
          <a:lstStyle/>
          <a:p>
            <a:pPr eaLnBrk="1" hangingPunct="1"/>
            <a:endParaRPr lang="fa-IR" smtClean="0"/>
          </a:p>
        </p:txBody>
      </p:sp>
      <p:sp>
        <p:nvSpPr>
          <p:cNvPr id="64517" name="Content Placeholder 4"/>
          <p:cNvSpPr>
            <a:spLocks noGrp="1"/>
          </p:cNvSpPr>
          <p:nvPr>
            <p:ph sz="quarter" idx="3"/>
          </p:nvPr>
        </p:nvSpPr>
        <p:spPr/>
        <p:txBody>
          <a:bodyPr/>
          <a:lstStyle/>
          <a:p>
            <a:pPr eaLnBrk="1" hangingPunct="1"/>
            <a:endParaRPr lang="fa-IR" smtClean="0"/>
          </a:p>
        </p:txBody>
      </p:sp>
      <p:pic>
        <p:nvPicPr>
          <p:cNvPr id="64518" name="Picture 3" descr="D:\science\power point nano\nano arak\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371600"/>
            <a:ext cx="39243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558D836A-63EF-40D1-A7D4-F549A0EC6C3C}" type="slidenum">
              <a:rPr lang="en-US" altLang="en-US">
                <a:solidFill>
                  <a:srgbClr val="898989"/>
                </a:solidFill>
                <a:latin typeface="Calibri" panose="020F0502020204030204" pitchFamily="34" charset="0"/>
              </a:rPr>
              <a:pPr eaLnBrk="1" hangingPunct="1"/>
              <a:t>57</a:t>
            </a:fld>
            <a:endParaRPr lang="en-US" altLang="en-US">
              <a:solidFill>
                <a:srgbClr val="898989"/>
              </a:solidFill>
              <a:latin typeface="Calibri" panose="020F0502020204030204" pitchFamily="34" charset="0"/>
            </a:endParaRPr>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8" y="533400"/>
            <a:ext cx="7523162"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fa-IR" smtClean="0"/>
          </a:p>
        </p:txBody>
      </p:sp>
      <p:sp>
        <p:nvSpPr>
          <p:cNvPr id="66563" name="Content Placeholder 3"/>
          <p:cNvSpPr>
            <a:spLocks noGrp="1"/>
          </p:cNvSpPr>
          <p:nvPr>
            <p:ph sz="quarter" idx="2"/>
          </p:nvPr>
        </p:nvSpPr>
        <p:spPr/>
        <p:txBody>
          <a:bodyPr/>
          <a:lstStyle/>
          <a:p>
            <a:endParaRPr lang="fa-IR" smtClean="0"/>
          </a:p>
        </p:txBody>
      </p:sp>
      <p:sp>
        <p:nvSpPr>
          <p:cNvPr id="66564" name="Content Placeholder 4"/>
          <p:cNvSpPr>
            <a:spLocks noGrp="1"/>
          </p:cNvSpPr>
          <p:nvPr>
            <p:ph sz="quarter" idx="3"/>
          </p:nvPr>
        </p:nvSpPr>
        <p:spPr/>
        <p:txBody>
          <a:bodyPr/>
          <a:lstStyle/>
          <a:p>
            <a:endParaRPr lang="fa-IR" smtClean="0"/>
          </a:p>
        </p:txBody>
      </p:sp>
      <p:pic>
        <p:nvPicPr>
          <p:cNvPr id="66565" name="Picture 21" descr="145_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43000" y="546100"/>
            <a:ext cx="6248400" cy="5792788"/>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XRD</a:t>
            </a:r>
          </a:p>
        </p:txBody>
      </p:sp>
      <p:sp>
        <p:nvSpPr>
          <p:cNvPr id="67587" name="Content Placeholder 3"/>
          <p:cNvSpPr>
            <a:spLocks noGrp="1"/>
          </p:cNvSpPr>
          <p:nvPr>
            <p:ph sz="quarter" idx="2"/>
          </p:nvPr>
        </p:nvSpPr>
        <p:spPr/>
        <p:txBody>
          <a:bodyPr/>
          <a:lstStyle/>
          <a:p>
            <a:pPr eaLnBrk="1" hangingPunct="1"/>
            <a:endParaRPr lang="fa-IR" smtClean="0"/>
          </a:p>
        </p:txBody>
      </p:sp>
      <p:sp>
        <p:nvSpPr>
          <p:cNvPr id="67588" name="Content Placeholder 4"/>
          <p:cNvSpPr>
            <a:spLocks noGrp="1"/>
          </p:cNvSpPr>
          <p:nvPr>
            <p:ph sz="quarter" idx="3"/>
          </p:nvPr>
        </p:nvSpPr>
        <p:spPr/>
        <p:txBody>
          <a:bodyPr/>
          <a:lstStyle/>
          <a:p>
            <a:pPr eaLnBrk="1" hangingPunct="1"/>
            <a:endParaRPr lang="fa-IR" smtClean="0"/>
          </a:p>
        </p:txBody>
      </p:sp>
      <p:pic>
        <p:nvPicPr>
          <p:cNvPr id="67589" name="Picture 2" descr="G:\New Folder (2)\type\XRD_files\xrd.ht7.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1371600"/>
            <a:ext cx="5457825" cy="49339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4338" name="Picture 16" descr="3"/>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7"/>
          <p:cNvSpPr>
            <a:spLocks noChangeArrowheads="1"/>
          </p:cNvSpPr>
          <p:nvPr/>
        </p:nvSpPr>
        <p:spPr bwMode="auto">
          <a:xfrm>
            <a:off x="1582738" y="5006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endParaRPr lang="fa-IR">
              <a:latin typeface="Monotype Corsiva" panose="03010101010201010101" pitchFamily="66" charset="0"/>
              <a:cs typeface="Arial" panose="020B0604020202020204" pitchFamily="34" charset="0"/>
            </a:endParaRPr>
          </a:p>
        </p:txBody>
      </p:sp>
      <p:pic>
        <p:nvPicPr>
          <p:cNvPr id="14340" name="Picture 12"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4138" y="0"/>
            <a:ext cx="143986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10429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10"/>
          <p:cNvSpPr txBox="1">
            <a:spLocks noChangeArrowheads="1"/>
          </p:cNvSpPr>
          <p:nvPr/>
        </p:nvSpPr>
        <p:spPr bwMode="auto">
          <a:xfrm>
            <a:off x="1981200" y="533400"/>
            <a:ext cx="540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eaLnBrk="1" hangingPunct="1">
              <a:spcBef>
                <a:spcPct val="50000"/>
              </a:spcBef>
            </a:pPr>
            <a:r>
              <a:rPr lang="fa-IR" sz="3600">
                <a:latin typeface="Calibri" panose="020F0502020204030204" pitchFamily="34" charset="0"/>
                <a:cs typeface="Zar" panose="00000400000000000000" pitchFamily="2" charset="-78"/>
              </a:rPr>
              <a:t>عمده فعاليت هاي صورت پذيرفته </a:t>
            </a:r>
            <a:endParaRPr lang="en-US" sz="3600">
              <a:latin typeface="Calibri" panose="020F0502020204030204" pitchFamily="34" charset="0"/>
              <a:cs typeface="Zar" panose="00000400000000000000" pitchFamily="2" charset="-78"/>
            </a:endParaRPr>
          </a:p>
        </p:txBody>
      </p:sp>
      <p:sp>
        <p:nvSpPr>
          <p:cNvPr id="14343" name="Text Box 12"/>
          <p:cNvSpPr txBox="1">
            <a:spLocks noChangeArrowheads="1"/>
          </p:cNvSpPr>
          <p:nvPr/>
        </p:nvSpPr>
        <p:spPr bwMode="auto">
          <a:xfrm>
            <a:off x="228600" y="1752600"/>
            <a:ext cx="841216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spcBef>
                <a:spcPct val="50000"/>
              </a:spcBef>
              <a:buFontTx/>
              <a:buChar char="•"/>
            </a:pPr>
            <a:r>
              <a:rPr lang="fa-IR">
                <a:latin typeface="Calibri" panose="020F0502020204030204" pitchFamily="34" charset="0"/>
                <a:cs typeface="Arial" panose="020B0604020202020204" pitchFamily="34" charset="0"/>
              </a:rPr>
              <a:t> </a:t>
            </a:r>
            <a:r>
              <a:rPr lang="fa-IR" sz="2000">
                <a:latin typeface="Calibri" panose="020F0502020204030204" pitchFamily="34" charset="0"/>
                <a:cs typeface="Zar" panose="00000400000000000000" pitchFamily="2" charset="-78"/>
              </a:rPr>
              <a:t>کسب مقام دوم کشوري در بخش نانو جشنواره فن آفريني شيخ بهائي</a:t>
            </a:r>
          </a:p>
          <a:p>
            <a:pPr algn="r" rtl="1" eaLnBrk="1" hangingPunct="1">
              <a:spcBef>
                <a:spcPct val="50000"/>
              </a:spcBef>
              <a:buFontTx/>
              <a:buChar char="•"/>
            </a:pPr>
            <a:r>
              <a:rPr lang="fa-IR" sz="2000">
                <a:latin typeface="Calibri" panose="020F0502020204030204" pitchFamily="34" charset="0"/>
                <a:cs typeface="Zar" panose="00000400000000000000" pitchFamily="2" charset="-78"/>
              </a:rPr>
              <a:t> ارائه محصول نانو کامپوزيت ضد خوردگي در نمايشگاه توانمندي هاي نانو کشور</a:t>
            </a:r>
          </a:p>
          <a:p>
            <a:pPr algn="r" rtl="1" eaLnBrk="1" hangingPunct="1">
              <a:spcBef>
                <a:spcPct val="50000"/>
              </a:spcBef>
              <a:buFontTx/>
              <a:buChar char="•"/>
            </a:pPr>
            <a:r>
              <a:rPr lang="fa-IR" sz="2000">
                <a:latin typeface="Calibri" panose="020F0502020204030204" pitchFamily="34" charset="0"/>
                <a:cs typeface="Zar" panose="00000400000000000000" pitchFamily="2" charset="-78"/>
              </a:rPr>
              <a:t> ساخت مستربچ ضد باکتري بر پايه پلي پروپيلن حاوي نانو ذرات نقره و کيتوزان ( اختراع ثبت شده )</a:t>
            </a:r>
          </a:p>
          <a:p>
            <a:pPr algn="r" rtl="1" eaLnBrk="1" hangingPunct="1">
              <a:spcBef>
                <a:spcPct val="50000"/>
              </a:spcBef>
              <a:buFontTx/>
              <a:buChar char="•"/>
            </a:pPr>
            <a:r>
              <a:rPr lang="fa-IR" sz="2000">
                <a:latin typeface="Calibri" panose="020F0502020204030204" pitchFamily="34" charset="0"/>
                <a:cs typeface="Zar" panose="00000400000000000000" pitchFamily="2" charset="-78"/>
              </a:rPr>
              <a:t> ساخت پوشش نانو کامپوزيت پليمري جهت جلوگيري از خوردگي ( اختراع ثبت شده )</a:t>
            </a:r>
          </a:p>
          <a:p>
            <a:pPr algn="r" rtl="1" eaLnBrk="1" hangingPunct="1">
              <a:spcBef>
                <a:spcPct val="50000"/>
              </a:spcBef>
              <a:buFontTx/>
              <a:buChar char="•"/>
            </a:pPr>
            <a:r>
              <a:rPr lang="fa-IR" sz="2000">
                <a:latin typeface="Calibri" panose="020F0502020204030204" pitchFamily="34" charset="0"/>
                <a:cs typeface="Zar" panose="00000400000000000000" pitchFamily="2" charset="-78"/>
              </a:rPr>
              <a:t> ساخت دستگاه حذف دی اکسيد گوگرد توسط ميدان الکتريکی ( اختراع ثبت شده )</a:t>
            </a:r>
          </a:p>
          <a:p>
            <a:pPr algn="r" rtl="1" eaLnBrk="1" hangingPunct="1">
              <a:spcBef>
                <a:spcPct val="50000"/>
              </a:spcBef>
              <a:buFontTx/>
              <a:buChar char="•"/>
            </a:pPr>
            <a:r>
              <a:rPr lang="fa-IR" sz="2000">
                <a:latin typeface="Calibri" panose="020F0502020204030204" pitchFamily="34" charset="0"/>
                <a:cs typeface="Zar" panose="00000400000000000000" pitchFamily="2" charset="-78"/>
              </a:rPr>
              <a:t> ساخت دستگاه حذف اکسيدهای نيتروژن توسط ميدان الکتريکی ( اختراع ثبت شده )</a:t>
            </a:r>
          </a:p>
          <a:p>
            <a:pPr algn="r" rtl="1" eaLnBrk="1" hangingPunct="1">
              <a:spcBef>
                <a:spcPct val="50000"/>
              </a:spcBef>
              <a:buFontTx/>
              <a:buChar char="•"/>
            </a:pPr>
            <a:r>
              <a:rPr lang="fa-IR" sz="2000">
                <a:latin typeface="Calibri" panose="020F0502020204030204" pitchFamily="34" charset="0"/>
                <a:cs typeface="Zar" panose="00000400000000000000" pitchFamily="2" charset="-78"/>
              </a:rPr>
              <a:t> برگزاري کارگاههاي آموزشي در زمينه نانو تکنولوژي</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fa-IR" smtClean="0"/>
          </a:p>
        </p:txBody>
      </p:sp>
      <p:sp>
        <p:nvSpPr>
          <p:cNvPr id="68611" name="Content Placeholder 2"/>
          <p:cNvSpPr>
            <a:spLocks noGrp="1"/>
          </p:cNvSpPr>
          <p:nvPr>
            <p:ph sz="half" idx="1"/>
          </p:nvPr>
        </p:nvSpPr>
        <p:spPr/>
        <p:txBody>
          <a:bodyPr/>
          <a:lstStyle/>
          <a:p>
            <a:endParaRPr lang="fa-IR" smtClean="0"/>
          </a:p>
        </p:txBody>
      </p:sp>
      <p:sp>
        <p:nvSpPr>
          <p:cNvPr id="68612" name="Content Placeholder 3"/>
          <p:cNvSpPr>
            <a:spLocks noGrp="1"/>
          </p:cNvSpPr>
          <p:nvPr>
            <p:ph sz="quarter" idx="2"/>
          </p:nvPr>
        </p:nvSpPr>
        <p:spPr/>
        <p:txBody>
          <a:bodyPr/>
          <a:lstStyle/>
          <a:p>
            <a:endParaRPr lang="fa-IR" smtClean="0"/>
          </a:p>
        </p:txBody>
      </p:sp>
      <p:sp>
        <p:nvSpPr>
          <p:cNvPr id="68613" name="Content Placeholder 4"/>
          <p:cNvSpPr>
            <a:spLocks noGrp="1"/>
          </p:cNvSpPr>
          <p:nvPr>
            <p:ph sz="quarter" idx="3"/>
          </p:nvPr>
        </p:nvSpPr>
        <p:spPr/>
        <p:txBody>
          <a:bodyPr/>
          <a:lstStyle/>
          <a:p>
            <a:endParaRPr lang="fa-IR" smtClean="0"/>
          </a:p>
        </p:txBody>
      </p:sp>
      <p:pic>
        <p:nvPicPr>
          <p:cNvPr id="68614" name="Picture 2"/>
          <p:cNvPicPr>
            <a:picLocks noChangeArrowheads="1"/>
          </p:cNvPicPr>
          <p:nvPr/>
        </p:nvPicPr>
        <p:blipFill>
          <a:blip r:embed="rId2" cstate="print">
            <a:extLst>
              <a:ext uri="{28A0092B-C50C-407E-A947-70E740481C1C}">
                <a14:useLocalDpi xmlns:a14="http://schemas.microsoft.com/office/drawing/2010/main" val="0"/>
              </a:ext>
            </a:extLst>
          </a:blip>
          <a:srcRect r="-4091"/>
          <a:stretch>
            <a:fillRect/>
          </a:stretch>
        </p:blipFill>
        <p:spPr bwMode="auto">
          <a:xfrm>
            <a:off x="533400" y="1397000"/>
            <a:ext cx="7696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endParaRPr lang="fa-IR" smtClean="0"/>
          </a:p>
        </p:txBody>
      </p:sp>
      <p:sp>
        <p:nvSpPr>
          <p:cNvPr id="69635" name="Content Placeholder 2"/>
          <p:cNvSpPr>
            <a:spLocks noGrp="1"/>
          </p:cNvSpPr>
          <p:nvPr>
            <p:ph idx="1"/>
          </p:nvPr>
        </p:nvSpPr>
        <p:spPr/>
        <p:txBody>
          <a:bodyPr/>
          <a:lstStyle/>
          <a:p>
            <a:pPr eaLnBrk="1" hangingPunct="1"/>
            <a:endParaRPr lang="fa-IR" smtClean="0"/>
          </a:p>
        </p:txBody>
      </p:sp>
      <p:sp>
        <p:nvSpPr>
          <p:cNvPr id="4" name="Rectangle 2"/>
          <p:cNvSpPr txBox="1">
            <a:spLocks noChangeArrowheads="1"/>
          </p:cNvSpPr>
          <p:nvPr/>
        </p:nvSpPr>
        <p:spPr>
          <a:xfrm>
            <a:off x="493713" y="274638"/>
            <a:ext cx="8918575" cy="1143000"/>
          </a:xfrm>
          <a:prstGeom prst="rect">
            <a:avLst/>
          </a:prstGeom>
        </p:spPr>
        <p:txBody>
          <a:bodyPr anchor="ctr">
            <a:normAutofit/>
          </a:bodyPr>
          <a:lstStyle/>
          <a:p>
            <a:pPr algn="ctr" fontAlgn="auto">
              <a:spcAft>
                <a:spcPts val="0"/>
              </a:spcAft>
              <a:defRPr/>
            </a:pPr>
            <a:r>
              <a:rPr lang="fa-IR" sz="4400" u="sng" dirty="0">
                <a:solidFill>
                  <a:srgbClr val="000066"/>
                </a:solidFill>
                <a:effectLst>
                  <a:outerShdw blurRad="38100" dist="38100" dir="2700000" algn="tl">
                    <a:srgbClr val="C0C0C0"/>
                  </a:outerShdw>
                </a:effectLst>
                <a:latin typeface="+mj-lt"/>
                <a:ea typeface="+mj-ea"/>
                <a:cs typeface="Nazanin" pitchFamily="2" charset="-78"/>
              </a:rPr>
              <a:t>براي آشنايي بيشتر از كجا شروع كنيم؟</a:t>
            </a:r>
            <a:endParaRPr lang="en-US" sz="4400" u="sng" dirty="0">
              <a:solidFill>
                <a:srgbClr val="000066"/>
              </a:solidFill>
              <a:effectLst>
                <a:outerShdw blurRad="38100" dist="38100" dir="2700000" algn="tl">
                  <a:srgbClr val="C0C0C0"/>
                </a:outerShdw>
              </a:effectLst>
              <a:latin typeface="+mj-lt"/>
              <a:ea typeface="+mj-ea"/>
              <a:cs typeface="Nazanin" pitchFamily="2" charset="-78"/>
            </a:endParaRPr>
          </a:p>
        </p:txBody>
      </p:sp>
      <p:sp>
        <p:nvSpPr>
          <p:cNvPr id="69637" name="Rectangle 3"/>
          <p:cNvSpPr txBox="1">
            <a:spLocks noChangeArrowheads="1"/>
          </p:cNvSpPr>
          <p:nvPr/>
        </p:nvSpPr>
        <p:spPr bwMode="auto">
          <a:xfrm>
            <a:off x="3124200" y="1625600"/>
            <a:ext cx="5694363"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r" rtl="1" eaLnBrk="1" hangingPunct="1">
              <a:spcBef>
                <a:spcPct val="20000"/>
              </a:spcBef>
              <a:buFont typeface="Arial" panose="020B0604020202020204" pitchFamily="34" charset="0"/>
              <a:buChar char="•"/>
            </a:pPr>
            <a:r>
              <a:rPr lang="fa-IR" sz="2500" b="1">
                <a:solidFill>
                  <a:srgbClr val="000099"/>
                </a:solidFill>
                <a:latin typeface="Comic Sans MS" panose="030F0702030302020204" pitchFamily="66" charset="0"/>
                <a:cs typeface="Roya" panose="00000400000000000000" pitchFamily="2" charset="-78"/>
              </a:rPr>
              <a:t>ستاد ويژة توسعة فناوري نانو</a:t>
            </a:r>
            <a:endParaRPr lang="en-US" sz="2500" b="1">
              <a:solidFill>
                <a:srgbClr val="000099"/>
              </a:solidFill>
              <a:latin typeface="Comic Sans MS" panose="030F0702030302020204" pitchFamily="66" charset="0"/>
              <a:cs typeface="Roya" panose="00000400000000000000" pitchFamily="2" charset="-78"/>
            </a:endParaRPr>
          </a:p>
          <a:p>
            <a:pPr algn="r" rtl="1" eaLnBrk="1" hangingPunct="1">
              <a:spcBef>
                <a:spcPct val="20000"/>
              </a:spcBef>
            </a:pPr>
            <a:endParaRPr lang="fa-IR" sz="1200" b="1" u="sng">
              <a:solidFill>
                <a:srgbClr val="000099"/>
              </a:solidFill>
              <a:latin typeface="Comic Sans MS" panose="030F0702030302020204" pitchFamily="66" charset="0"/>
              <a:cs typeface="Roya" panose="00000400000000000000" pitchFamily="2" charset="-78"/>
            </a:endParaRPr>
          </a:p>
          <a:p>
            <a:pPr algn="r" rtl="1" eaLnBrk="1" hangingPunct="1">
              <a:spcBef>
                <a:spcPct val="20000"/>
              </a:spcBef>
              <a:buFont typeface="Arial" panose="020B0604020202020204" pitchFamily="34" charset="0"/>
              <a:buChar char="•"/>
            </a:pPr>
            <a:r>
              <a:rPr lang="fa-IR" sz="3200" b="1">
                <a:solidFill>
                  <a:srgbClr val="FF0000"/>
                </a:solidFill>
                <a:latin typeface="Calibri" panose="020F0502020204030204" pitchFamily="34" charset="0"/>
                <a:cs typeface="Roya" panose="00000400000000000000" pitchFamily="2" charset="-78"/>
              </a:rPr>
              <a:t>باشگاه نانو</a:t>
            </a:r>
          </a:p>
          <a:p>
            <a:pPr algn="r" rtl="1" eaLnBrk="1" hangingPunct="1">
              <a:spcBef>
                <a:spcPct val="20000"/>
              </a:spcBef>
            </a:pPr>
            <a:endParaRPr lang="en-US" sz="1100" b="1">
              <a:solidFill>
                <a:srgbClr val="336699"/>
              </a:solidFill>
              <a:latin typeface="Calibri" panose="020F0502020204030204" pitchFamily="34" charset="0"/>
              <a:cs typeface="Roya" panose="00000400000000000000" pitchFamily="2" charset="-78"/>
            </a:endParaRPr>
          </a:p>
          <a:p>
            <a:pPr algn="r" rtl="1" eaLnBrk="1" hangingPunct="1">
              <a:spcBef>
                <a:spcPct val="20000"/>
              </a:spcBef>
              <a:buFont typeface="Arial" panose="020B0604020202020204" pitchFamily="34" charset="0"/>
              <a:buChar char="•"/>
            </a:pPr>
            <a:r>
              <a:rPr lang="fa-IR" sz="2500" b="1">
                <a:solidFill>
                  <a:srgbClr val="336699"/>
                </a:solidFill>
                <a:latin typeface="Calibri" panose="020F0502020204030204" pitchFamily="34" charset="0"/>
                <a:cs typeface="Roya" panose="00000400000000000000" pitchFamily="2" charset="-78"/>
              </a:rPr>
              <a:t>ايده‌پردازي در نانوفناوري</a:t>
            </a:r>
          </a:p>
          <a:p>
            <a:pPr algn="r" rtl="1" eaLnBrk="1" hangingPunct="1">
              <a:spcBef>
                <a:spcPct val="20000"/>
              </a:spcBef>
            </a:pPr>
            <a:endParaRPr lang="en-US" sz="1000" b="1">
              <a:solidFill>
                <a:srgbClr val="336699"/>
              </a:solidFill>
              <a:latin typeface="Calibri" panose="020F0502020204030204" pitchFamily="34" charset="0"/>
              <a:cs typeface="Roya" panose="00000400000000000000" pitchFamily="2" charset="-78"/>
            </a:endParaRPr>
          </a:p>
          <a:p>
            <a:pPr algn="r" rtl="1" eaLnBrk="1" hangingPunct="1">
              <a:spcBef>
                <a:spcPct val="20000"/>
              </a:spcBef>
              <a:buFont typeface="Arial" panose="020B0604020202020204" pitchFamily="34" charset="0"/>
              <a:buChar char="•"/>
            </a:pPr>
            <a:r>
              <a:rPr lang="fa-IR" sz="2500" b="1">
                <a:solidFill>
                  <a:srgbClr val="CC6600"/>
                </a:solidFill>
                <a:latin typeface="Calibri" panose="020F0502020204030204" pitchFamily="34" charset="0"/>
                <a:cs typeface="Roya" panose="00000400000000000000" pitchFamily="2" charset="-78"/>
              </a:rPr>
              <a:t>آژانس خبرگزاري تكنولوژي ايران</a:t>
            </a:r>
          </a:p>
          <a:p>
            <a:pPr algn="r" rtl="1" eaLnBrk="1" hangingPunct="1">
              <a:spcBef>
                <a:spcPct val="20000"/>
              </a:spcBef>
            </a:pPr>
            <a:endParaRPr lang="en-US" sz="2500" b="1">
              <a:solidFill>
                <a:srgbClr val="CC6600"/>
              </a:solidFill>
              <a:latin typeface="Calibri" panose="020F0502020204030204" pitchFamily="34" charset="0"/>
              <a:cs typeface="Roya" panose="00000400000000000000" pitchFamily="2" charset="-78"/>
            </a:endParaRPr>
          </a:p>
        </p:txBody>
      </p:sp>
      <p:sp>
        <p:nvSpPr>
          <p:cNvPr id="69638" name="Text Box 4"/>
          <p:cNvSpPr txBox="1">
            <a:spLocks noChangeArrowheads="1"/>
          </p:cNvSpPr>
          <p:nvPr/>
        </p:nvSpPr>
        <p:spPr bwMode="auto">
          <a:xfrm>
            <a:off x="381000" y="1524000"/>
            <a:ext cx="663098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5" tIns="46758" rIns="93515" bIns="46758">
            <a:spAutoFit/>
          </a:bodyPr>
          <a:lstStyle>
            <a:lvl1pPr defTabSz="936625" eaLnBrk="0" hangingPunct="0">
              <a:defRPr>
                <a:solidFill>
                  <a:schemeClr val="tx1"/>
                </a:solidFill>
                <a:latin typeface="Arial" panose="020B0604020202020204" pitchFamily="34" charset="0"/>
                <a:cs typeface="B Zar" panose="00000400000000000000" pitchFamily="2" charset="-78"/>
              </a:defRPr>
            </a:lvl1pPr>
            <a:lvl2pPr marL="742950" indent="-285750" defTabSz="936625" eaLnBrk="0" hangingPunct="0">
              <a:defRPr>
                <a:solidFill>
                  <a:schemeClr val="tx1"/>
                </a:solidFill>
                <a:latin typeface="Arial" panose="020B0604020202020204" pitchFamily="34" charset="0"/>
                <a:cs typeface="B Zar" panose="00000400000000000000" pitchFamily="2" charset="-78"/>
              </a:defRPr>
            </a:lvl2pPr>
            <a:lvl3pPr marL="1143000" indent="-228600" defTabSz="936625" eaLnBrk="0" hangingPunct="0">
              <a:defRPr>
                <a:solidFill>
                  <a:schemeClr val="tx1"/>
                </a:solidFill>
                <a:latin typeface="Arial" panose="020B0604020202020204" pitchFamily="34" charset="0"/>
                <a:cs typeface="B Zar" panose="00000400000000000000" pitchFamily="2" charset="-78"/>
              </a:defRPr>
            </a:lvl3pPr>
            <a:lvl4pPr marL="1600200" indent="-228600" defTabSz="936625" eaLnBrk="0" hangingPunct="0">
              <a:defRPr>
                <a:solidFill>
                  <a:schemeClr val="tx1"/>
                </a:solidFill>
                <a:latin typeface="Arial" panose="020B0604020202020204" pitchFamily="34" charset="0"/>
                <a:cs typeface="B Zar" panose="00000400000000000000" pitchFamily="2" charset="-78"/>
              </a:defRPr>
            </a:lvl4pPr>
            <a:lvl5pPr marL="2057400" indent="-228600" defTabSz="936625" eaLnBrk="0" hangingPunct="0">
              <a:defRPr>
                <a:solidFill>
                  <a:schemeClr val="tx1"/>
                </a:solidFill>
                <a:latin typeface="Arial" panose="020B0604020202020204" pitchFamily="34" charset="0"/>
                <a:cs typeface="B Zar" panose="00000400000000000000" pitchFamily="2" charset="-78"/>
              </a:defRPr>
            </a:lvl5pPr>
            <a:lvl6pPr marL="25146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defTabSz="936625"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50000"/>
              </a:spcBef>
              <a:buSzPct val="190000"/>
              <a:buFontTx/>
              <a:buBlip>
                <a:blip r:embed="rId3"/>
              </a:buBlip>
            </a:pPr>
            <a:r>
              <a:rPr lang="en-US" sz="3000" b="1" i="1" u="sng">
                <a:solidFill>
                  <a:schemeClr val="hlink"/>
                </a:solidFill>
                <a:latin typeface="Whimsy TT"/>
                <a:cs typeface="Arial" panose="020B0604020202020204" pitchFamily="34" charset="0"/>
              </a:rPr>
              <a:t>www.nano.ir</a:t>
            </a:r>
          </a:p>
          <a:p>
            <a:pPr eaLnBrk="1" hangingPunct="1">
              <a:spcBef>
                <a:spcPct val="50000"/>
              </a:spcBef>
              <a:buSzPct val="190000"/>
              <a:buFontTx/>
              <a:buBlip>
                <a:blip r:embed="rId3"/>
              </a:buBlip>
            </a:pPr>
            <a:r>
              <a:rPr lang="en-US" sz="4600" b="1" i="1" u="sng">
                <a:solidFill>
                  <a:srgbClr val="FF0000"/>
                </a:solidFill>
                <a:latin typeface="WEB Rostam"/>
                <a:ea typeface="Batang" panose="02030600000101010101" pitchFamily="18" charset="-127"/>
                <a:cs typeface="Arial" panose="020B0604020202020204" pitchFamily="34" charset="0"/>
              </a:rPr>
              <a:t>www.nanoclub.ir</a:t>
            </a:r>
            <a:endParaRPr lang="fa-IR" sz="4600" b="1" i="1" u="sng">
              <a:solidFill>
                <a:srgbClr val="FF0000"/>
              </a:solidFill>
              <a:latin typeface="WEB Rostam"/>
              <a:ea typeface="Batang" panose="02030600000101010101" pitchFamily="18" charset="-127"/>
              <a:cs typeface="Arial" panose="020B0604020202020204" pitchFamily="34" charset="0"/>
            </a:endParaRPr>
          </a:p>
          <a:p>
            <a:pPr eaLnBrk="1" hangingPunct="1">
              <a:spcBef>
                <a:spcPct val="50000"/>
              </a:spcBef>
              <a:buSzPct val="190000"/>
              <a:buFontTx/>
              <a:buBlip>
                <a:blip r:embed="rId3"/>
              </a:buBlip>
            </a:pPr>
            <a:r>
              <a:rPr lang="en-US" sz="3000" b="1" i="1" u="sng">
                <a:solidFill>
                  <a:srgbClr val="336699"/>
                </a:solidFill>
                <a:latin typeface="Whimsy TT"/>
                <a:cs typeface="Arial" panose="020B0604020202020204" pitchFamily="34" charset="0"/>
              </a:rPr>
              <a:t>www.nanoidea.ir</a:t>
            </a:r>
            <a:endParaRPr lang="fa-IR" sz="3000" b="1" i="1" u="sng">
              <a:solidFill>
                <a:srgbClr val="336699"/>
              </a:solidFill>
              <a:latin typeface="Whimsy TT"/>
              <a:cs typeface="Arial" panose="020B0604020202020204" pitchFamily="34" charset="0"/>
            </a:endParaRPr>
          </a:p>
          <a:p>
            <a:pPr eaLnBrk="1" hangingPunct="1">
              <a:spcBef>
                <a:spcPct val="50000"/>
              </a:spcBef>
              <a:buSzPct val="190000"/>
              <a:buFontTx/>
              <a:buBlip>
                <a:blip r:embed="rId3"/>
              </a:buBlip>
            </a:pPr>
            <a:r>
              <a:rPr lang="en-US" sz="3000" b="1" i="1" u="sng">
                <a:solidFill>
                  <a:srgbClr val="CC6600"/>
                </a:solidFill>
                <a:latin typeface="Whimsy TT"/>
                <a:cs typeface="Arial" panose="020B0604020202020204" pitchFamily="34" charset="0"/>
              </a:rPr>
              <a:t>www.itca.ir</a:t>
            </a:r>
          </a:p>
          <a:p>
            <a:pPr eaLnBrk="1" hangingPunct="1">
              <a:spcBef>
                <a:spcPct val="50000"/>
              </a:spcBef>
            </a:pPr>
            <a:endParaRPr lang="en-US" sz="4200" b="1" i="1" u="sng">
              <a:solidFill>
                <a:srgbClr val="CC6600"/>
              </a:solidFill>
              <a:latin typeface="Whimsy TT"/>
              <a:cs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8" name="Rectangle 8"/>
          <p:cNvSpPr>
            <a:spLocks noGrp="1" noChangeArrowheads="1"/>
          </p:cNvSpPr>
          <p:nvPr>
            <p:ph type="body" sz="half" idx="1"/>
          </p:nvPr>
        </p:nvSpPr>
        <p:spPr>
          <a:xfrm>
            <a:off x="422275" y="304800"/>
            <a:ext cx="8299450" cy="1752600"/>
          </a:xfrm>
        </p:spPr>
        <p:txBody>
          <a:bodyPr rtlCol="0">
            <a:normAutofit/>
          </a:bodyPr>
          <a:lstStyle/>
          <a:p>
            <a:pPr algn="r" rtl="1" eaLnBrk="1" fontAlgn="auto" hangingPunct="1">
              <a:lnSpc>
                <a:spcPct val="90000"/>
              </a:lnSpc>
              <a:spcAft>
                <a:spcPts val="0"/>
              </a:spcAft>
              <a:buFont typeface="Arial" panose="020B0604020202020204" pitchFamily="34" charset="0"/>
              <a:buNone/>
              <a:defRPr/>
            </a:pPr>
            <a:r>
              <a:rPr lang="fa-IR" dirty="0" smtClean="0">
                <a:solidFill>
                  <a:schemeClr val="accent3"/>
                </a:solidFill>
                <a:cs typeface="B Esfehan" pitchFamily="2" charset="-78"/>
              </a:rPr>
              <a:t>نانو فناوري </a:t>
            </a:r>
            <a:r>
              <a:rPr lang="fa-IR" dirty="0" smtClean="0">
                <a:solidFill>
                  <a:schemeClr val="bg1"/>
                </a:solidFill>
                <a:cs typeface="B Esfehan" pitchFamily="2" charset="-78"/>
              </a:rPr>
              <a:t>نه</a:t>
            </a:r>
            <a:r>
              <a:rPr lang="en-US" dirty="0" smtClean="0">
                <a:solidFill>
                  <a:schemeClr val="bg1"/>
                </a:solidFill>
                <a:cs typeface="B Esfehan" pitchFamily="2" charset="-78"/>
              </a:rPr>
              <a:t> </a:t>
            </a:r>
            <a:r>
              <a:rPr lang="fa-IR" dirty="0" smtClean="0">
                <a:solidFill>
                  <a:schemeClr val="bg1"/>
                </a:solidFill>
                <a:cs typeface="B Esfehan" pitchFamily="2" charset="-78"/>
              </a:rPr>
              <a:t>تنها بخشي از آينده است بلكه </a:t>
            </a:r>
            <a:r>
              <a:rPr lang="fa-IR" sz="4000" dirty="0" smtClean="0">
                <a:solidFill>
                  <a:srgbClr val="00FF00"/>
                </a:solidFill>
                <a:cs typeface="B Esfehan" pitchFamily="2" charset="-78"/>
              </a:rPr>
              <a:t>تمام</a:t>
            </a:r>
            <a:r>
              <a:rPr lang="fa-IR" sz="4000" dirty="0" smtClean="0">
                <a:solidFill>
                  <a:schemeClr val="bg1"/>
                </a:solidFill>
                <a:cs typeface="B Esfehan" pitchFamily="2" charset="-78"/>
              </a:rPr>
              <a:t> </a:t>
            </a:r>
            <a:r>
              <a:rPr lang="fa-IR" dirty="0" smtClean="0">
                <a:solidFill>
                  <a:schemeClr val="bg1"/>
                </a:solidFill>
                <a:cs typeface="B Esfehan" pitchFamily="2" charset="-78"/>
              </a:rPr>
              <a:t>آينده را دربر مي‌گيرد</a:t>
            </a:r>
            <a:endParaRPr lang="en-US" dirty="0" smtClean="0">
              <a:solidFill>
                <a:schemeClr val="bg1"/>
              </a:solidFill>
              <a:cs typeface="B Esfehan" pitchFamily="2" charset="-78"/>
            </a:endParaRPr>
          </a:p>
          <a:p>
            <a:pPr algn="r" rtl="1" eaLnBrk="1" fontAlgn="auto" hangingPunct="1">
              <a:lnSpc>
                <a:spcPct val="90000"/>
              </a:lnSpc>
              <a:spcAft>
                <a:spcPts val="0"/>
              </a:spcAft>
              <a:buFontTx/>
              <a:buNone/>
              <a:defRPr/>
            </a:pPr>
            <a:endParaRPr lang="en-US" sz="1400" dirty="0">
              <a:solidFill>
                <a:schemeClr val="bg1"/>
              </a:solidFill>
              <a:cs typeface="Roya" pitchFamily="2" charset="-78"/>
            </a:endParaRPr>
          </a:p>
        </p:txBody>
      </p:sp>
      <p:sp>
        <p:nvSpPr>
          <p:cNvPr id="70659" name="TextBox 3"/>
          <p:cNvSpPr txBox="1">
            <a:spLocks noChangeArrowheads="1"/>
          </p:cNvSpPr>
          <p:nvPr/>
        </p:nvSpPr>
        <p:spPr bwMode="auto">
          <a:xfrm>
            <a:off x="2895600" y="2667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r>
              <a:rPr lang="fa-IR">
                <a:latin typeface="Calibri" panose="020F0502020204030204" pitchFamily="34" charset="0"/>
                <a:cs typeface="Arial" panose="020B0604020202020204" pitchFamily="34" charset="0"/>
              </a:rPr>
              <a:t>تئتئتال</a:t>
            </a:r>
            <a:endParaRPr lang="en-US">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endParaRPr lang="fa-IR" smtClean="0"/>
          </a:p>
        </p:txBody>
      </p:sp>
      <p:sp>
        <p:nvSpPr>
          <p:cNvPr id="71683" name="Rectangle 3"/>
          <p:cNvSpPr>
            <a:spLocks noGrp="1" noChangeArrowheads="1"/>
          </p:cNvSpPr>
          <p:nvPr>
            <p:ph type="body" idx="1"/>
          </p:nvPr>
        </p:nvSpPr>
        <p:spPr/>
        <p:txBody>
          <a:bodyPr/>
          <a:lstStyle/>
          <a:p>
            <a:pPr eaLnBrk="1" hangingPunct="1"/>
            <a:endParaRPr lang="fa-IR" smtClean="0"/>
          </a:p>
        </p:txBody>
      </p:sp>
      <p:pic>
        <p:nvPicPr>
          <p:cNvPr id="74756" name="Picture 4" descr="2909943926_3e4e00964f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6"/>
          <p:cNvSpPr txBox="1">
            <a:spLocks noChangeArrowheads="1"/>
          </p:cNvSpPr>
          <p:nvPr/>
        </p:nvSpPr>
        <p:spPr bwMode="auto">
          <a:xfrm>
            <a:off x="179388" y="188913"/>
            <a:ext cx="6049962" cy="109855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ctr" fontAlgn="auto">
              <a:spcBef>
                <a:spcPct val="50000"/>
              </a:spcBef>
              <a:spcAft>
                <a:spcPts val="0"/>
              </a:spcAft>
              <a:defRPr/>
            </a:pPr>
            <a:r>
              <a:rPr lang="en-US" sz="6600" i="1">
                <a:solidFill>
                  <a:schemeClr val="bg1"/>
                </a:solidFill>
                <a:latin typeface="Monotype Corsiva" pitchFamily="66" charset="0"/>
                <a:cs typeface="Zanbagh" pitchFamily="2" charset="-78"/>
              </a:rPr>
              <a:t>ARIA POLYMER</a:t>
            </a:r>
          </a:p>
        </p:txBody>
      </p:sp>
      <p:sp>
        <p:nvSpPr>
          <p:cNvPr id="71686" name="Text Box 7"/>
          <p:cNvSpPr txBox="1">
            <a:spLocks noChangeArrowheads="1"/>
          </p:cNvSpPr>
          <p:nvPr/>
        </p:nvSpPr>
        <p:spPr bwMode="auto">
          <a:xfrm>
            <a:off x="6227763" y="5445125"/>
            <a:ext cx="20891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50000"/>
              </a:spcBef>
            </a:pPr>
            <a:r>
              <a:rPr lang="fa-IR" sz="7200">
                <a:solidFill>
                  <a:schemeClr val="bg1"/>
                </a:solidFill>
                <a:latin typeface="IranNastaliq" panose="02020505000000020003" pitchFamily="18" charset="0"/>
                <a:cs typeface="IranNastaliq" panose="02020505000000020003" pitchFamily="18" charset="0"/>
              </a:rPr>
              <a:t>آریا پلیمر</a:t>
            </a:r>
            <a:endParaRPr lang="en-US" sz="7200">
              <a:solidFill>
                <a:schemeClr val="bg1"/>
              </a:solidFill>
              <a:latin typeface="IranNastaliq" panose="02020505000000020003" pitchFamily="18" charset="0"/>
              <a:cs typeface="IranNastaliq" panose="02020505000000020003" pitchFamily="18" charset="0"/>
            </a:endParaRPr>
          </a:p>
        </p:txBody>
      </p:sp>
      <p:pic>
        <p:nvPicPr>
          <p:cNvPr id="74760" name="Picture 40" descr="2"/>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339975" y="1484313"/>
            <a:ext cx="280828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Text Box 9"/>
          <p:cNvSpPr txBox="1">
            <a:spLocks noChangeArrowheads="1"/>
          </p:cNvSpPr>
          <p:nvPr/>
        </p:nvSpPr>
        <p:spPr bwMode="auto">
          <a:xfrm>
            <a:off x="323850" y="4941888"/>
            <a:ext cx="2447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spcBef>
                <a:spcPct val="50000"/>
              </a:spcBef>
            </a:pPr>
            <a:r>
              <a:rPr lang="fa-IR" sz="5400">
                <a:solidFill>
                  <a:schemeClr val="bg1"/>
                </a:solidFill>
                <a:latin typeface="IranNastaliq" panose="02020505000000020003" pitchFamily="18" charset="0"/>
                <a:cs typeface="IranNastaliq" panose="02020505000000020003" pitchFamily="18" charset="0"/>
              </a:rPr>
              <a:t>از توجه شما سپاسگزاريم</a:t>
            </a:r>
            <a:endParaRPr lang="en-US" sz="5400">
              <a:solidFill>
                <a:schemeClr val="bg1"/>
              </a:solidFill>
              <a:latin typeface="IranNastaliq" panose="02020505000000020003" pitchFamily="18" charset="0"/>
              <a:cs typeface="IranNastaliq" panose="020205050000000200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wedge">
                                      <p:cBhvr>
                                        <p:cTn id="7" dur="50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F:\NANO\untitled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610600" cy="648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a:xfrm>
            <a:off x="685800" y="1371600"/>
            <a:ext cx="7772400" cy="1219200"/>
          </a:xfrm>
        </p:spPr>
        <p:txBody>
          <a:bodyPr/>
          <a:lstStyle/>
          <a:p>
            <a:pPr eaLnBrk="1" hangingPunct="1"/>
            <a:r>
              <a:rPr lang="ar-SA" b="1" smtClean="0">
                <a:solidFill>
                  <a:schemeClr val="bg1"/>
                </a:solidFill>
                <a:cs typeface="B Nazanin" panose="00000400000000000000" pitchFamily="2" charset="-78"/>
              </a:rPr>
              <a:t>نانوتكنولوژي چيست؟ </a:t>
            </a:r>
            <a:endParaRPr lang="en-US" smtClean="0">
              <a:solidFill>
                <a:schemeClr val="bg1"/>
              </a:solidFill>
              <a:cs typeface="B Nazanin" panose="00000400000000000000" pitchFamily="2" charset="-78"/>
            </a:endParaRPr>
          </a:p>
        </p:txBody>
      </p:sp>
      <p:sp>
        <p:nvSpPr>
          <p:cNvPr id="15364" name="Subtitle 2"/>
          <p:cNvSpPr>
            <a:spLocks noGrp="1"/>
          </p:cNvSpPr>
          <p:nvPr>
            <p:ph type="subTitle" idx="1"/>
          </p:nvPr>
        </p:nvSpPr>
        <p:spPr>
          <a:xfrm>
            <a:off x="381000" y="3886200"/>
            <a:ext cx="8001000" cy="1752600"/>
          </a:xfrm>
        </p:spPr>
        <p:txBody>
          <a:bodyPr/>
          <a:lstStyle/>
          <a:p>
            <a:pPr algn="r" rtl="1" eaLnBrk="1" hangingPunct="1"/>
            <a:r>
              <a:rPr lang="ar-SA" sz="2800" b="1" smtClean="0">
                <a:solidFill>
                  <a:schemeClr val="bg1"/>
                </a:solidFill>
                <a:cs typeface="B Roya" panose="00000400000000000000" pitchFamily="2" charset="-78"/>
              </a:rPr>
              <a:t>نانوفناوري عبارت است از آفرينش مواد، قطعات و سيستم هاي مفيد با كنترل آنها در مقياس</a:t>
            </a:r>
            <a:r>
              <a:rPr lang="fa-IR" sz="2800" b="1" smtClean="0">
                <a:solidFill>
                  <a:schemeClr val="bg1"/>
                </a:solidFill>
                <a:cs typeface="B Roya" panose="00000400000000000000" pitchFamily="2" charset="-78"/>
              </a:rPr>
              <a:t> </a:t>
            </a:r>
            <a:r>
              <a:rPr lang="ar-SA" sz="2800" b="1" smtClean="0">
                <a:solidFill>
                  <a:schemeClr val="bg1"/>
                </a:solidFill>
                <a:cs typeface="B Roya" panose="00000400000000000000" pitchFamily="2" charset="-78"/>
              </a:rPr>
              <a:t>طولي نانومتر و بهره برداري از خصوصيات و پديده هاي جديد حاصله در آن مقياس.</a:t>
            </a:r>
            <a:endParaRPr lang="fa-IR" sz="4000" b="1" smtClean="0">
              <a:solidFill>
                <a:schemeClr val="bg1"/>
              </a:solidFill>
              <a:cs typeface="B Roya" panose="00000400000000000000" pitchFamily="2" charset="-78"/>
            </a:endParaRPr>
          </a:p>
          <a:p>
            <a:pPr algn="r" eaLnBrk="1" hangingPunct="1"/>
            <a:endParaRPr lang="en-US" sz="4000" b="1" smtClean="0">
              <a:solidFill>
                <a:schemeClr val="bg1"/>
              </a:solidFill>
              <a:cs typeface="B Zar" panose="00000400000000000000"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8" name="Text Box 4"/>
          <p:cNvSpPr txBox="1">
            <a:spLocks noChangeArrowheads="1"/>
          </p:cNvSpPr>
          <p:nvPr/>
        </p:nvSpPr>
        <p:spPr bwMode="auto">
          <a:xfrm>
            <a:off x="611188" y="3068638"/>
            <a:ext cx="76041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just" rtl="1" eaLnBrk="1" hangingPunct="1">
              <a:lnSpc>
                <a:spcPct val="200000"/>
              </a:lnSpc>
            </a:pPr>
            <a:r>
              <a:rPr lang="fa-IR" sz="1400">
                <a:latin typeface="Tahoma" panose="020B0604030504040204" pitchFamily="34" charset="0"/>
                <a:cs typeface="Tahoma" panose="020B0604030504040204" pitchFamily="34" charset="0"/>
              </a:rPr>
              <a:t>     </a:t>
            </a:r>
            <a:r>
              <a:rPr lang="ar-SA" sz="1400">
                <a:latin typeface="Tahoma" panose="020B0604030504040204" pitchFamily="34" charset="0"/>
                <a:cs typeface="Tahoma" panose="020B0604030504040204" pitchFamily="34" charset="0"/>
              </a:rPr>
              <a:t>توسع</a:t>
            </a:r>
            <a:r>
              <a:rPr lang="fa-IR" sz="1400">
                <a:latin typeface="Tahoma" panose="020B0604030504040204" pitchFamily="34" charset="0"/>
                <a:cs typeface="Tahoma" panose="020B0604030504040204" pitchFamily="34" charset="0"/>
              </a:rPr>
              <a:t>ه</a:t>
            </a:r>
            <a:r>
              <a:rPr lang="ar-SA" sz="1400">
                <a:latin typeface="Tahoma" panose="020B0604030504040204" pitchFamily="34" charset="0"/>
                <a:cs typeface="Tahoma" panose="020B0604030504040204" pitchFamily="34" charset="0"/>
              </a:rPr>
              <a:t> تحقيقات و فناوري در سطوح اتمي، مولكولي و ماكرومولكولي با طول تقريبي از 1 تا</a:t>
            </a:r>
            <a:r>
              <a:rPr lang="fa-IR" sz="1400">
                <a:latin typeface="Tahoma" panose="020B0604030504040204" pitchFamily="34" charset="0"/>
                <a:cs typeface="Tahoma" panose="020B0604030504040204" pitchFamily="34" charset="0"/>
              </a:rPr>
              <a:t>100</a:t>
            </a:r>
            <a:r>
              <a:rPr lang="ar-SA" sz="1400">
                <a:latin typeface="Tahoma" panose="020B0604030504040204" pitchFamily="34" charset="0"/>
                <a:cs typeface="Tahoma" panose="020B0604030504040204" pitchFamily="34" charset="0"/>
              </a:rPr>
              <a:t> نانومتر، به منظور فراهم آوردن شناخت اصولي از پديده ها و مواد در مقياس نانو و با هدف</a:t>
            </a:r>
            <a:r>
              <a:rPr lang="fa-IR" sz="1400">
                <a:latin typeface="Tahoma" panose="020B0604030504040204" pitchFamily="34" charset="0"/>
                <a:cs typeface="Tahoma" panose="020B0604030504040204" pitchFamily="34" charset="0"/>
              </a:rPr>
              <a:t> </a:t>
            </a:r>
            <a:r>
              <a:rPr lang="ar-SA" sz="1400">
                <a:latin typeface="Tahoma" panose="020B0604030504040204" pitchFamily="34" charset="0"/>
                <a:cs typeface="Tahoma" panose="020B0604030504040204" pitchFamily="34" charset="0"/>
              </a:rPr>
              <a:t>ايجاد و استفاد ه از ساختارها، قطعات و سيستم</a:t>
            </a:r>
            <a:r>
              <a:rPr lang="fa-IR" sz="1400">
                <a:latin typeface="Tahoma" panose="020B0604030504040204" pitchFamily="34" charset="0"/>
                <a:cs typeface="Tahoma" panose="020B0604030504040204" pitchFamily="34" charset="0"/>
              </a:rPr>
              <a:t> </a:t>
            </a:r>
            <a:r>
              <a:rPr lang="ar-SA" sz="1400">
                <a:latin typeface="Tahoma" panose="020B0604030504040204" pitchFamily="34" charset="0"/>
                <a:cs typeface="Tahoma" panose="020B0604030504040204" pitchFamily="34" charset="0"/>
              </a:rPr>
              <a:t>هايي كه به خاطر انداز</a:t>
            </a:r>
            <a:r>
              <a:rPr lang="fa-IR" sz="1400">
                <a:latin typeface="Tahoma" panose="020B0604030504040204" pitchFamily="34" charset="0"/>
                <a:cs typeface="Tahoma" panose="020B0604030504040204" pitchFamily="34" charset="0"/>
              </a:rPr>
              <a:t>ه</a:t>
            </a:r>
            <a:r>
              <a:rPr lang="ar-SA" sz="1400">
                <a:latin typeface="Tahoma" panose="020B0604030504040204" pitchFamily="34" charset="0"/>
                <a:cs typeface="Tahoma" panose="020B0604030504040204" pitchFamily="34" charset="0"/>
              </a:rPr>
              <a:t> كوچك و يا متوسط خود</a:t>
            </a:r>
            <a:r>
              <a:rPr lang="fa-IR" sz="1400">
                <a:latin typeface="Tahoma" panose="020B0604030504040204" pitchFamily="34" charset="0"/>
                <a:cs typeface="Tahoma" panose="020B0604030504040204" pitchFamily="34" charset="0"/>
              </a:rPr>
              <a:t> </a:t>
            </a:r>
            <a:r>
              <a:rPr lang="ar-SA" sz="1400">
                <a:latin typeface="Tahoma" panose="020B0604030504040204" pitchFamily="34" charset="0"/>
                <a:cs typeface="Tahoma" panose="020B0604030504040204" pitchFamily="34" charset="0"/>
              </a:rPr>
              <a:t>داراي خواص و عملكردهاي جديدي هستند.</a:t>
            </a:r>
            <a:endParaRPr lang="en-US" sz="1400">
              <a:latin typeface="Tahoma" panose="020B0604030504040204" pitchFamily="34" charset="0"/>
              <a:cs typeface="Tahoma" panose="020B0604030504040204" pitchFamily="34" charset="0"/>
            </a:endParaRPr>
          </a:p>
        </p:txBody>
      </p:sp>
      <p:sp>
        <p:nvSpPr>
          <p:cNvPr id="139269" name="Text Box 5"/>
          <p:cNvSpPr txBox="1">
            <a:spLocks noChangeArrowheads="1"/>
          </p:cNvSpPr>
          <p:nvPr/>
        </p:nvSpPr>
        <p:spPr bwMode="auto">
          <a:xfrm>
            <a:off x="1395413" y="1250950"/>
            <a:ext cx="61293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algn="ctr" rtl="1" eaLnBrk="1" hangingPunct="1">
              <a:lnSpc>
                <a:spcPct val="200000"/>
              </a:lnSpc>
            </a:pPr>
            <a:r>
              <a:rPr lang="ar-SA" sz="1600">
                <a:solidFill>
                  <a:srgbClr val="CC0000"/>
                </a:solidFill>
                <a:latin typeface="Tahoma" panose="020B0604030504040204" pitchFamily="34" charset="0"/>
                <a:cs typeface="Tahoma" panose="020B0604030504040204" pitchFamily="34" charset="0"/>
              </a:rPr>
              <a:t>تعريف نانوفناوري كه توسط برنامه ملي پيشگامي</a:t>
            </a:r>
            <a:r>
              <a:rPr lang="fa-IR" sz="1600">
                <a:solidFill>
                  <a:srgbClr val="CC0000"/>
                </a:solidFill>
                <a:latin typeface="Tahoma" panose="020B0604030504040204" pitchFamily="34" charset="0"/>
                <a:cs typeface="Tahoma" panose="020B0604030504040204" pitchFamily="34" charset="0"/>
              </a:rPr>
              <a:t> </a:t>
            </a:r>
            <a:r>
              <a:rPr lang="ar-SA" sz="1600">
                <a:solidFill>
                  <a:srgbClr val="CC0000"/>
                </a:solidFill>
                <a:latin typeface="Tahoma" panose="020B0604030504040204" pitchFamily="34" charset="0"/>
                <a:cs typeface="Tahoma" panose="020B0604030504040204" pitchFamily="34" charset="0"/>
              </a:rPr>
              <a:t>نانوفناوري در آمريكا صورت گرفته يكي از بهترين تعاريف آن باشد:</a:t>
            </a:r>
            <a:endParaRPr lang="fa-IR" sz="1600">
              <a:solidFill>
                <a:srgbClr val="CC0000"/>
              </a:solidFill>
              <a:latin typeface="Tahoma" panose="020B0604030504040204" pitchFamily="34" charset="0"/>
              <a:cs typeface="Tahoma" panose="020B0604030504040204" pitchFamily="34" charset="0"/>
            </a:endParaRPr>
          </a:p>
          <a:p>
            <a:pPr algn="just" rtl="1" eaLnBrk="1" hangingPunct="1"/>
            <a:endParaRPr lang="en-US" sz="1600">
              <a:solidFill>
                <a:srgbClr val="CC0000"/>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diamond(in)">
                                      <p:cBhvr>
                                        <p:cTn id="7" dur="2000"/>
                                        <p:tgtEl>
                                          <p:spTgt spid="139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39268"/>
                                        </p:tgtEl>
                                        <p:attrNameLst>
                                          <p:attrName>style.visibility</p:attrName>
                                        </p:attrNameLst>
                                      </p:cBhvr>
                                      <p:to>
                                        <p:strVal val="visible"/>
                                      </p:to>
                                    </p:set>
                                    <p:anim calcmode="lin" valueType="num">
                                      <p:cBhvr additive="base">
                                        <p:cTn id="12" dur="3000" fill="hold"/>
                                        <p:tgtEl>
                                          <p:spTgt spid="139268"/>
                                        </p:tgtEl>
                                        <p:attrNameLst>
                                          <p:attrName>ppt_x</p:attrName>
                                        </p:attrNameLst>
                                      </p:cBhvr>
                                      <p:tavLst>
                                        <p:tav tm="0">
                                          <p:val>
                                            <p:strVal val="#ppt_x"/>
                                          </p:val>
                                        </p:tav>
                                        <p:tav tm="100000">
                                          <p:val>
                                            <p:strVal val="#ppt_x"/>
                                          </p:val>
                                        </p:tav>
                                      </p:tavLst>
                                    </p:anim>
                                    <p:anim calcmode="lin" valueType="num">
                                      <p:cBhvr additive="base">
                                        <p:cTn id="13" dur="3000" fill="hold"/>
                                        <p:tgtEl>
                                          <p:spTgt spid="139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6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63"/>
            <a:ext cx="8229600" cy="1452562"/>
          </a:xfrm>
        </p:spPr>
        <p:txBody>
          <a:bodyPr/>
          <a:lstStyle/>
          <a:p>
            <a:pPr algn="ctr" rtl="1">
              <a:lnSpc>
                <a:spcPct val="150000"/>
              </a:lnSpc>
              <a:buFont typeface="Wingdings" panose="05000000000000000000" pitchFamily="2" charset="2"/>
              <a:buNone/>
            </a:pPr>
            <a:r>
              <a:rPr lang="fa-IR" sz="2400" smtClean="0">
                <a:latin typeface="B Mitra" panose="00000400000000000000" pitchFamily="2" charset="-78"/>
                <a:cs typeface="B Nazanin" panose="00000400000000000000" pitchFamily="2" charset="-78"/>
              </a:rPr>
              <a:t>دیگر این سؤال مطرح نیست که آیا نانوتکنولوژی توسعه می یابد یا خیر؛ بلکه این سؤال مطرح است که چه کسی در هر عرصه، پیشتاز است؟</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835275"/>
            <a:ext cx="4000500" cy="3379788"/>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B Zar" panose="00000400000000000000" pitchFamily="2" charset="-78"/>
              </a:defRPr>
            </a:lvl1pPr>
            <a:lvl2pPr marL="742950" indent="-285750" eaLnBrk="0" hangingPunct="0">
              <a:defRPr>
                <a:solidFill>
                  <a:schemeClr val="tx1"/>
                </a:solidFill>
                <a:latin typeface="Arial" panose="020B0604020202020204" pitchFamily="34" charset="0"/>
                <a:cs typeface="B Zar" panose="00000400000000000000" pitchFamily="2" charset="-78"/>
              </a:defRPr>
            </a:lvl2pPr>
            <a:lvl3pPr marL="1143000" indent="-228600" eaLnBrk="0" hangingPunct="0">
              <a:defRPr>
                <a:solidFill>
                  <a:schemeClr val="tx1"/>
                </a:solidFill>
                <a:latin typeface="Arial" panose="020B0604020202020204" pitchFamily="34" charset="0"/>
                <a:cs typeface="B Zar" panose="00000400000000000000" pitchFamily="2" charset="-78"/>
              </a:defRPr>
            </a:lvl3pPr>
            <a:lvl4pPr marL="1600200" indent="-228600" eaLnBrk="0" hangingPunct="0">
              <a:defRPr>
                <a:solidFill>
                  <a:schemeClr val="tx1"/>
                </a:solidFill>
                <a:latin typeface="Arial" panose="020B0604020202020204" pitchFamily="34" charset="0"/>
                <a:cs typeface="B Zar" panose="00000400000000000000" pitchFamily="2" charset="-78"/>
              </a:defRPr>
            </a:lvl4pPr>
            <a:lvl5pPr marL="2057400" indent="-228600" eaLnBrk="0" hangingPunct="0">
              <a:defRPr>
                <a:solidFill>
                  <a:schemeClr val="tx1"/>
                </a:solidFill>
                <a:latin typeface="Arial" panose="020B0604020202020204" pitchFamily="34" charset="0"/>
                <a:cs typeface="B Zar" panose="00000400000000000000" pitchFamily="2" charset="-78"/>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B Zar" panose="00000400000000000000" pitchFamily="2" charset="-78"/>
              </a:defRPr>
            </a:lvl9pPr>
          </a:lstStyle>
          <a:p>
            <a:pPr eaLnBrk="1" hangingPunct="1"/>
            <a:fld id="{1B328F2D-6A57-4D0F-8C59-4B2B0FD0E7E5}" type="slidenum">
              <a:rPr lang="en-US">
                <a:solidFill>
                  <a:srgbClr val="898989"/>
                </a:solidFill>
                <a:latin typeface="Calibri" panose="020F0502020204030204" pitchFamily="34" charset="0"/>
              </a:rPr>
              <a:pPr eaLnBrk="1" hangingPunct="1"/>
              <a:t>9</a:t>
            </a:fld>
            <a:endParaRPr lang="en-US">
              <a:solidFill>
                <a:srgbClr val="898989"/>
              </a:solidFill>
              <a:latin typeface="Calibri" panose="020F0502020204030204"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3569</TotalTime>
  <Words>2426</Words>
  <Application>Microsoft Office PowerPoint</Application>
  <PresentationFormat>On-screen Show (4:3)</PresentationFormat>
  <Paragraphs>470</Paragraphs>
  <Slides>63</Slides>
  <Notes>32</Notes>
  <HiddenSlides>0</HiddenSlides>
  <MMClips>0</MMClips>
  <ScaleCrop>false</ScaleCrop>
  <HeadingPairs>
    <vt:vector size="6" baseType="variant">
      <vt:variant>
        <vt:lpstr>Fonts Used</vt:lpstr>
      </vt:variant>
      <vt:variant>
        <vt:i4>32</vt:i4>
      </vt:variant>
      <vt:variant>
        <vt:lpstr>Theme</vt:lpstr>
      </vt:variant>
      <vt:variant>
        <vt:i4>1</vt:i4>
      </vt:variant>
      <vt:variant>
        <vt:lpstr>Slide Titles</vt:lpstr>
      </vt:variant>
      <vt:variant>
        <vt:i4>63</vt:i4>
      </vt:variant>
    </vt:vector>
  </HeadingPairs>
  <TitlesOfParts>
    <vt:vector size="96" baseType="lpstr">
      <vt:lpstr>Batang</vt:lpstr>
      <vt:lpstr>新細明體</vt:lpstr>
      <vt:lpstr>新細明體</vt:lpstr>
      <vt:lpstr>2  Farnaz</vt:lpstr>
      <vt:lpstr>AngsanaUPC</vt:lpstr>
      <vt:lpstr>Arial</vt:lpstr>
      <vt:lpstr>B Esfehan</vt:lpstr>
      <vt:lpstr>B Majid Shadow</vt:lpstr>
      <vt:lpstr>B Mitra</vt:lpstr>
      <vt:lpstr>B Nazanin</vt:lpstr>
      <vt:lpstr>B Roya</vt:lpstr>
      <vt:lpstr>B Titr</vt:lpstr>
      <vt:lpstr>B Zar</vt:lpstr>
      <vt:lpstr>Calibri</vt:lpstr>
      <vt:lpstr>Comic Sans MS</vt:lpstr>
      <vt:lpstr>Constantia</vt:lpstr>
      <vt:lpstr>IranNastaliq</vt:lpstr>
      <vt:lpstr>Lotus</vt:lpstr>
      <vt:lpstr>Monotype Corsiva</vt:lpstr>
      <vt:lpstr>Nazanin</vt:lpstr>
      <vt:lpstr>Roya</vt:lpstr>
      <vt:lpstr>Symbol</vt:lpstr>
      <vt:lpstr>Tahoma</vt:lpstr>
      <vt:lpstr>Times</vt:lpstr>
      <vt:lpstr>Times New Roman</vt:lpstr>
      <vt:lpstr>Titr</vt:lpstr>
      <vt:lpstr>Verdana</vt:lpstr>
      <vt:lpstr>WEB Rostam</vt:lpstr>
      <vt:lpstr>Whimsy TT</vt:lpstr>
      <vt:lpstr>Wingdings</vt:lpstr>
      <vt:lpstr>Zanbagh</vt:lpstr>
      <vt:lpstr>Zar</vt:lpstr>
      <vt:lpstr>Office Theme</vt:lpstr>
      <vt:lpstr>PowerPoint Presentation</vt:lpstr>
      <vt:lpstr>PowerPoint Presentation</vt:lpstr>
      <vt:lpstr>سال 1394  =</vt:lpstr>
      <vt:lpstr>PowerPoint Presentation</vt:lpstr>
      <vt:lpstr>PowerPoint Presentation</vt:lpstr>
      <vt:lpstr>PowerPoint Presentation</vt:lpstr>
      <vt:lpstr>نانوتكنولوژي چيست؟ </vt:lpstr>
      <vt:lpstr>PowerPoint Presentation</vt:lpstr>
      <vt:lpstr>PowerPoint Presentation</vt:lpstr>
      <vt:lpstr>يك نانومتر چقدر است؟  </vt:lpstr>
      <vt:lpstr>PowerPoint Presentation</vt:lpstr>
      <vt:lpstr>PowerPoint Presentation</vt:lpstr>
      <vt:lpstr>PowerPoint Presentation</vt:lpstr>
      <vt:lpstr>PowerPoint Presentation</vt:lpstr>
      <vt:lpstr>  مادر طبيعت قبلا آنرا براي شما انجام داده است</vt:lpstr>
      <vt:lpstr>سر منشأ ايده فن آوري نانو </vt:lpstr>
      <vt:lpstr> جوايز مطرح شده توسط آقاي فاينمن :  </vt:lpstr>
      <vt:lpstr>تاریخچه</vt:lpstr>
      <vt:lpstr>رويدادهاي مهم در زمينه فناوري نانو </vt:lpstr>
      <vt:lpstr>بهره گيري مردم قديم از فناوري نانو </vt:lpstr>
      <vt:lpstr>اهميت نانو ابعاد:  </vt:lpstr>
      <vt:lpstr>PowerPoint Presentation</vt:lpstr>
      <vt:lpstr>پوشش یکنواخت با وزن مؤثر</vt:lpstr>
      <vt:lpstr>کرم ضد آفتاب</vt:lpstr>
      <vt:lpstr>سطوحی كه خود به خود تميز مي‌شوند </vt:lpstr>
      <vt:lpstr>سطوح فوق‌آبگريز در طبيعت</vt:lpstr>
      <vt:lpstr>PowerPoint Presentation</vt:lpstr>
      <vt:lpstr>PowerPoint Presentation</vt:lpstr>
      <vt:lpstr>PowerPoint Presentation</vt:lpstr>
      <vt:lpstr>ساختمان نانويي </vt:lpstr>
      <vt:lpstr>استفاده نانو در صنعت خودرو سازي، هواپيما سازي و کشتي سازي  </vt:lpstr>
      <vt:lpstr>PowerPoint Presentation</vt:lpstr>
      <vt:lpstr>نانولوله های کربنی</vt:lpstr>
      <vt:lpstr>PowerPoint Presentation</vt:lpstr>
      <vt:lpstr>PowerPoint Presentation</vt:lpstr>
      <vt:lpstr>PowerPoint Presentation</vt:lpstr>
      <vt:lpstr>PowerPoint Presentation</vt:lpstr>
      <vt:lpstr>تلاقی دو رويکرد</vt:lpstr>
      <vt:lpstr>طبقه بندي هاي مختلف نانو مواد</vt:lpstr>
      <vt:lpstr>PowerPoint Presentation</vt:lpstr>
      <vt:lpstr>جایگاه نسبت به علوم دیگر</vt:lpstr>
      <vt:lpstr>جایگاه نسبت به علوم دیگر</vt:lpstr>
      <vt:lpstr>مضرات نانو تکنولوژي</vt:lpstr>
      <vt:lpstr>PowerPoint Presentation</vt:lpstr>
      <vt:lpstr>PowerPoint Presentation</vt:lpstr>
      <vt:lpstr>رسانش هوشمند</vt:lpstr>
      <vt:lpstr>PowerPoint Presentation</vt:lpstr>
      <vt:lpstr>PowerPoint Presentation</vt:lpstr>
      <vt:lpstr>نانو کامپوزيتهاي پليمري</vt:lpstr>
      <vt:lpstr>خواص مواد نانوكامپوزيت پليمر</vt:lpstr>
      <vt:lpstr>ويژگيهاي نانوكامپوزيت پليمر (مقاومت آتش گيري)</vt:lpstr>
      <vt:lpstr>PowerPoint Presentation</vt:lpstr>
      <vt:lpstr>مقايسه قيمت نانو ذرات مختلف</vt:lpstr>
      <vt:lpstr>SEM</vt:lpstr>
      <vt:lpstr>PowerPoint Presentation</vt:lpstr>
      <vt:lpstr>TEM</vt:lpstr>
      <vt:lpstr>PowerPoint Presentation</vt:lpstr>
      <vt:lpstr>PowerPoint Presentation</vt:lpstr>
      <vt:lpstr>XRD</vt:lpstr>
      <vt:lpstr>PowerPoint Presentation</vt:lpstr>
      <vt:lpstr>PowerPoint Presentation</vt:lpstr>
      <vt:lpstr>PowerPoint Presentation</vt:lpstr>
      <vt:lpstr>PowerPoint Presentation</vt:lpstr>
    </vt:vector>
  </TitlesOfParts>
  <Company>iut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نانوتكنولوژي چيست؟</dc:title>
  <dc:creator>Mohammad</dc:creator>
  <cp:lastModifiedBy>omid</cp:lastModifiedBy>
  <cp:revision>152</cp:revision>
  <dcterms:created xsi:type="dcterms:W3CDTF">2008-11-23T09:39:15Z</dcterms:created>
  <dcterms:modified xsi:type="dcterms:W3CDTF">2018-06-04T10:41:00Z</dcterms:modified>
</cp:coreProperties>
</file>