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4" d="100"/>
          <a:sy n="74" d="100"/>
        </p:scale>
        <p:origin x="-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E7120-2D02-45FF-8535-DD664787017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F6C59-057B-4B6E-AA27-65D3A79B5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F6C59-057B-4B6E-AA27-65D3A79B5C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1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2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2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7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D8C3-0F66-4358-B218-1C7461CF5AA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D523-8173-4836-8939-299EE2714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4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FF0000"/>
                </a:solidFill>
                <a:cs typeface="B Jalal" pitchFamily="2" charset="-78"/>
              </a:rPr>
              <a:t>شمارنده ها و اعداد اول</a:t>
            </a:r>
            <a:endParaRPr lang="en-US" sz="5400" dirty="0">
              <a:solidFill>
                <a:srgbClr val="FF0000"/>
              </a:solidFill>
              <a:cs typeface="B Jal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79543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483" y="1750636"/>
            <a:ext cx="885698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solidFill>
                  <a:srgbClr val="7030A0"/>
                </a:solidFill>
                <a:latin typeface="Tahoma"/>
                <a:cs typeface="B Mehr"/>
              </a:rPr>
              <a:t>انواع اعداد </a:t>
            </a:r>
            <a:endParaRPr lang="en-US" b="1" dirty="0" smtClean="0">
              <a:solidFill>
                <a:srgbClr val="7030A0"/>
              </a:solidFill>
              <a:latin typeface="Tahoma"/>
              <a:cs typeface="B Mehr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b="1" dirty="0" smtClean="0">
                <a:solidFill>
                  <a:srgbClr val="FF0000"/>
                </a:solidFill>
                <a:latin typeface="Tahoma"/>
                <a:cs typeface="B Mehr"/>
              </a:rPr>
              <a:t>عدد </a:t>
            </a:r>
            <a:r>
              <a:rPr lang="fa-IR" b="1" dirty="0">
                <a:solidFill>
                  <a:srgbClr val="FF0000"/>
                </a:solidFill>
                <a:latin typeface="Tahoma"/>
                <a:cs typeface="B Mehr"/>
              </a:rPr>
              <a:t>اول: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هر عدد طبیعی که فقط دو مقسوم علیه داشته باشد.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FF0000"/>
                </a:solidFill>
                <a:latin typeface="Tahoma"/>
                <a:cs typeface="B Mehr"/>
              </a:rPr>
              <a:t>عددمرکب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: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هر عدد طبیعی که بتوان آنرا به صورت حاصل ضرب دو عدد بزرگتر از یک نوشت.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هر عدد</a:t>
            </a:r>
            <a:r>
              <a:rPr lang="fa-IR" dirty="0">
                <a:solidFill>
                  <a:srgbClr val="008000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008000"/>
                </a:solidFill>
                <a:latin typeface="Tahoma"/>
                <a:cs typeface="B Mehr"/>
              </a:rPr>
              <a:t>بزرگتر از 1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دارای حداقل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FF0000"/>
                </a:solidFill>
                <a:latin typeface="Tahoma"/>
                <a:cs typeface="B Mehr"/>
              </a:rPr>
              <a:t>یک مقسوم علیه اول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میباشد.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نکته:1 نه مرکب است و نه اول.</a:t>
            </a:r>
            <a:endParaRPr lang="fa-IR" dirty="0">
              <a:solidFill>
                <a:srgbClr val="333333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6976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00608" y="1412775"/>
            <a:ext cx="98650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00B0F0"/>
                </a:solidFill>
                <a:latin typeface="Tahoma"/>
                <a:cs typeface="B Mehr"/>
              </a:rPr>
              <a:t>روش تعیین ب.م.م و ک. م.م</a:t>
            </a: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333333"/>
                </a:solidFill>
                <a:latin typeface="Tahoma"/>
                <a:cs typeface="B Mehr"/>
              </a:rPr>
              <a:t>ب.م.م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( بزرگرین شمارنده مشترک )از حاصل ضرب عوامل مشترک با توان کمتر یا مساوی.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ک.م.م( کوچکترین مضرب مشترک )از حاصل ضرب عوامل مشترک با توان بیشتر یا مساوی.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7×5×2×3=210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5×2</a:t>
            </a:r>
            <a:r>
              <a:rPr lang="fa-IR" baseline="30000" dirty="0">
                <a:solidFill>
                  <a:srgbClr val="333333"/>
                </a:solidFill>
                <a:latin typeface="Tahoma"/>
                <a:cs typeface="B Mehr"/>
              </a:rPr>
              <a:t>2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×3</a:t>
            </a:r>
            <a:r>
              <a:rPr lang="fa-IR" baseline="30000" dirty="0">
                <a:solidFill>
                  <a:srgbClr val="333333"/>
                </a:solidFill>
                <a:latin typeface="Tahoma"/>
                <a:cs typeface="B Mehr"/>
              </a:rPr>
              <a:t>2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=180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ک.م.م=2</a:t>
            </a:r>
            <a:r>
              <a:rPr lang="fa-IR" baseline="30000" dirty="0">
                <a:solidFill>
                  <a:srgbClr val="333333"/>
                </a:solidFill>
                <a:latin typeface="Tahoma"/>
                <a:cs typeface="B Mehr"/>
              </a:rPr>
              <a:t>2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×3</a:t>
            </a:r>
            <a:r>
              <a:rPr lang="fa-IR" baseline="30000" dirty="0">
                <a:solidFill>
                  <a:srgbClr val="333333"/>
                </a:solidFill>
                <a:latin typeface="Tahoma"/>
                <a:cs typeface="B Mehr"/>
              </a:rPr>
              <a:t>2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×5×7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ب.م.م=2×3×5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اگر عددی بر عدد 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دیگری بخش پذیر باشد: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عدد کوچکتر=ب.م.م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عددبزرگتر = ک.م.م</a:t>
            </a:r>
            <a:endParaRPr lang="fa-IR" dirty="0">
              <a:solidFill>
                <a:srgbClr val="333333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151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7613" y="260648"/>
            <a:ext cx="1011661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chemeClr val="accent6"/>
                </a:solidFill>
                <a:latin typeface="Tahoma"/>
                <a:cs typeface="B Mehr"/>
              </a:rPr>
              <a:t>نکاتی چند:</a:t>
            </a: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333333"/>
                </a:solidFill>
                <a:latin typeface="Tahoma"/>
                <a:cs typeface="B Mehr"/>
              </a:rPr>
              <a:t>کوچکترین 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مقسوم علیه یا شمارنده هر عدد</a:t>
            </a:r>
            <a:r>
              <a:rPr lang="fa-IR" dirty="0">
                <a:solidFill>
                  <a:srgbClr val="0000FF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0000FF"/>
                </a:solidFill>
                <a:latin typeface="Tahoma"/>
                <a:cs typeface="B Mehr"/>
              </a:rPr>
              <a:t>1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است.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        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بزرگترین مقسوم عیه هر عدد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A52A2A"/>
                </a:solidFill>
                <a:latin typeface="Tahoma"/>
                <a:cs typeface="B Mehr"/>
              </a:rPr>
              <a:t>خود آن عدد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است.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کوچکترین مضرب هرعدد برابر خود آن عدد و بزرگترین مضرب اعداد طبیعی یک عدد نا مشخص است.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b="1" dirty="0">
                <a:solidFill>
                  <a:srgbClr val="FFA500"/>
                </a:solidFill>
                <a:latin typeface="Tahoma"/>
                <a:cs typeface="B Mehr"/>
              </a:rPr>
              <a:t>اعداد متباین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: اگر ب.م.م دو عدد 1 شود یعنی نسبت به هم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 اول یا متباین اند.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دوعدد اول نسبت به هم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 اول یا متباین اند.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7و11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دو عدد متوالی متباین اند.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14و15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دو عدد مرکب نیز ممکن است متباین باشند.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9و4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اگر نسبت به هم</a:t>
            </a:r>
            <a:r>
              <a:rPr lang="fa-IR" dirty="0">
                <a:solidFill>
                  <a:srgbClr val="333333"/>
                </a:solidFill>
                <a:latin typeface="Tahoma"/>
                <a:cs typeface="Times New Roman"/>
              </a:rPr>
              <a:t> </a:t>
            </a: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 اول یا متباین باشند:</a:t>
            </a:r>
            <a:endParaRPr lang="fa-IR" dirty="0">
              <a:solidFill>
                <a:srgbClr val="333333"/>
              </a:solidFill>
              <a:latin typeface="Tahoma"/>
            </a:endParaRPr>
          </a:p>
          <a:p>
            <a:pPr lvl="0" algn="r" rtl="1">
              <a:spcBef>
                <a:spcPts val="600"/>
              </a:spcBef>
              <a:spcAft>
                <a:spcPts val="600"/>
              </a:spcAft>
            </a:pPr>
            <a:r>
              <a:rPr lang="fa-IR" dirty="0">
                <a:solidFill>
                  <a:srgbClr val="333333"/>
                </a:solidFill>
                <a:latin typeface="Tahoma"/>
                <a:cs typeface="B Mehr"/>
              </a:rPr>
              <a:t>حاصل ضرب دوعدد = ک.م.م</a:t>
            </a:r>
            <a:endParaRPr lang="fa-IR" dirty="0">
              <a:solidFill>
                <a:srgbClr val="333333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5863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شمارنده ها و اعداد او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شمارنده ها و اعداد اول</Template>
  <TotalTime>0</TotalTime>
  <Words>70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شمارنده ها و اعداد اول</vt:lpstr>
      <vt:lpstr>شمارنده ها و اعداد اول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شمارنده ها و اعداد اول</dc:title>
  <dc:creator>Nasir2</dc:creator>
  <cp:lastModifiedBy>Nasir2</cp:lastModifiedBy>
  <cp:revision>1</cp:revision>
  <dcterms:created xsi:type="dcterms:W3CDTF">2017-04-19T07:27:21Z</dcterms:created>
  <dcterms:modified xsi:type="dcterms:W3CDTF">2017-04-19T07:28:13Z</dcterms:modified>
</cp:coreProperties>
</file>