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9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22" autoAdjust="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9ED4-3D96-4ADD-B2A6-1BE805C9E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CB8D-0473-4764-9211-F1630813C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96D2-9EA5-4E63-828E-8EE88A62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7275E-FA29-45A7-BAAC-0E06C802C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B160-DDF4-4064-8719-30442E552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CF85-2881-401F-AF09-2A6B6B635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80946-48F3-4EA0-8B88-57742103D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3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825D-B0E5-44A0-BDB3-5BF6D63D7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F8692-2062-4724-85A2-02A5BDEE2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76283-910D-4781-8A20-07EBEEC06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FEAA-EA58-4612-A014-B2B088945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1BB90-EAA8-44F2-82CA-9149360FF6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99392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 rtl="1"/>
            <a:r>
              <a:rPr lang="fa-IR" sz="4400" dirty="0"/>
              <a:t>مجتمع تجاری-تفریحی الماس شرق مشهد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1269" name="Picture 5" descr="66obj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1000" cy="3141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637ur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343400" cy="289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881fe98940dafb9230521045ccf0aa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68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370436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00450"/>
            <a:ext cx="4343400" cy="3028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2292" name="Picture 4" descr="982054773885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0" cy="2800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al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556000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lmas2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800600" cy="32527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almas2_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3316" name="Picture 4" descr="almas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038600" cy="28844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phoca_thumb_l_DSC05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hoca_thumb_l_IMG_15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67200" cy="28273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hoca_thumb_l_IMG_15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114800" cy="27257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0"/>
            <a:ext cx="3810000" cy="1009650"/>
          </a:xfrm>
        </p:spPr>
        <p:txBody>
          <a:bodyPr anchor="ctr"/>
          <a:lstStyle/>
          <a:p>
            <a:r>
              <a:rPr lang="fa-IR" sz="4400"/>
              <a:t>نماهای داخلی</a:t>
            </a:r>
            <a:endParaRPr lang="en-US" sz="4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25146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4341" name="Picture 5" descr="4uajb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038600" cy="3027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6c4yi9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902075" cy="586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6hhsf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33850" cy="309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5364" name="Picture 4" descr="6gb4zg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336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4m02i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3638"/>
            <a:ext cx="4210050" cy="3154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6278n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671888" cy="48958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6388" name="Picture 4" descr="85121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724400" cy="3543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6250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676650" cy="533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alma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14800" cy="2819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7412" name="Picture 4" descr="62508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657600" cy="579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3398897059_20c58fbb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800600" cy="318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lmas2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2038"/>
            <a:ext cx="4495800" cy="32559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8436" name="Picture 4" descr="almas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048125" cy="3248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Almase-shargh-city-center-at-Mashhadnorth-east-of-I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171950" cy="556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SCN39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962400" cy="2841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9460" name="Picture 4" descr="DSCN93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91000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img_05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114800" cy="3086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g_05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191000" cy="3143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ioq48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648200" cy="3486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20484" name="Picture 4" descr="port_almas_04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500"/>
            <a:ext cx="5791200" cy="3441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port_almas_05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0450"/>
            <a:ext cx="4343400" cy="3257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epa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963"/>
            <a:ext cx="44958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ctr"/>
          <a:lstStyle/>
          <a:p>
            <a:r>
              <a:rPr lang="fa-IR" sz="4400"/>
              <a:t>ایده</a:t>
            </a:r>
            <a:endParaRPr lang="en-US" sz="4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8600"/>
            <a:ext cx="6400800" cy="1828800"/>
          </a:xfrm>
        </p:spPr>
        <p:txBody>
          <a:bodyPr/>
          <a:lstStyle/>
          <a:p>
            <a:r>
              <a:rPr lang="fa-IR" sz="7200"/>
              <a:t>ایده</a:t>
            </a:r>
          </a:p>
          <a:p>
            <a:endParaRPr lang="en-US" sz="7200"/>
          </a:p>
        </p:txBody>
      </p:sp>
      <p:pic>
        <p:nvPicPr>
          <p:cNvPr id="7172" name="Picture 4" descr="almas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5054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0"/>
            <a:ext cx="3124200" cy="685800"/>
          </a:xfrm>
        </p:spPr>
        <p:txBody>
          <a:bodyPr anchor="ctr"/>
          <a:lstStyle/>
          <a:p>
            <a:r>
              <a:rPr lang="fa-IR" sz="7200"/>
              <a:t>سازه</a:t>
            </a:r>
            <a:endParaRPr lang="en-US" sz="72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21509" name="Picture 5" descr="4oui3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38600" cy="3027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4pbn1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886200" cy="29114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6fg4z1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14800" cy="30845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521hyk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962400" cy="27987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22532" name="Picture 4" descr="alma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15200" cy="3806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53u6a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6781800" cy="260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1400" y="533400"/>
            <a:ext cx="1905000" cy="533400"/>
          </a:xfrm>
        </p:spPr>
        <p:txBody>
          <a:bodyPr anchor="ctr"/>
          <a:lstStyle/>
          <a:p>
            <a:r>
              <a:rPr lang="fa-IR" sz="4000"/>
              <a:t>برش ها</a:t>
            </a:r>
            <a:endParaRPr lang="en-US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23556" name="Picture 4" descr="4rave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858000" cy="3552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524p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8750"/>
            <a:ext cx="6172200" cy="2889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anchor="ctr"/>
          <a:lstStyle/>
          <a:p>
            <a:r>
              <a:rPr lang="fa-IR" sz="4400"/>
              <a:t>موقعیت در شهر</a:t>
            </a:r>
            <a:br>
              <a:rPr lang="fa-IR" sz="4400"/>
            </a:br>
            <a:endParaRPr lang="en-US" sz="4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8197" name="Picture 5" descr="mashhad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546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4419600" cy="1622425"/>
          </a:xfrm>
        </p:spPr>
        <p:txBody>
          <a:bodyPr anchor="ctr"/>
          <a:lstStyle/>
          <a:p>
            <a:r>
              <a:rPr lang="fa-IR" sz="4400"/>
              <a:t>موقعیت در شهر</a:t>
            </a:r>
            <a:br>
              <a:rPr lang="fa-IR" sz="4400"/>
            </a:br>
            <a:endParaRPr lang="en-US" sz="4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9220" name="Picture 4" descr="alma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286250" cy="3009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4mhfp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210050" cy="3155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4keea9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19513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304800"/>
            <a:ext cx="4038600" cy="704850"/>
          </a:xfrm>
        </p:spPr>
        <p:txBody>
          <a:bodyPr anchor="ctr"/>
          <a:lstStyle/>
          <a:p>
            <a:r>
              <a:rPr lang="fa-IR" sz="4000"/>
              <a:t>ورودی ها</a:t>
            </a: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26628" name="Picture 4" descr="6h7p2x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5562600" cy="38084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52gdet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33875"/>
            <a:ext cx="4121150" cy="2524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641213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810000" cy="2667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152400"/>
            <a:ext cx="3810000" cy="323850"/>
          </a:xfrm>
        </p:spPr>
        <p:txBody>
          <a:bodyPr anchor="ctr"/>
          <a:lstStyle/>
          <a:p>
            <a:r>
              <a:rPr lang="fa-IR" sz="4000"/>
              <a:t>کاربری درپلان</a:t>
            </a:r>
            <a:endParaRPr lang="en-US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4100" name="Picture 4" descr="4m2dn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62400" cy="2425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4raac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740150" cy="2289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tz97p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121150" cy="2524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5y81z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197350" cy="25701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5124" name="Picture 4" descr="6afky8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114800" cy="2673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63j7h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724400" cy="28940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lmas2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191000" cy="350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fa-IR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6148" name="Picture 4" descr="C-H-01-picpla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315200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304800"/>
            <a:ext cx="3733800" cy="552450"/>
          </a:xfrm>
        </p:spPr>
        <p:txBody>
          <a:bodyPr anchor="ctr"/>
          <a:lstStyle/>
          <a:p>
            <a:r>
              <a:rPr lang="fa-IR" sz="4000"/>
              <a:t>نماهای خارجی</a:t>
            </a:r>
            <a:endParaRPr lang="en-US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a-IR" sz="3200"/>
          </a:p>
        </p:txBody>
      </p:sp>
      <p:pic>
        <p:nvPicPr>
          <p:cNvPr id="1024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92600" cy="3219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4t8vmv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371600"/>
            <a:ext cx="4048125" cy="457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6fgh3l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6338"/>
            <a:ext cx="4191000" cy="31416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</Words>
  <Application>Microsoft Office PowerPoint</Application>
  <PresentationFormat>On-screen Show (4:3)</PresentationFormat>
  <Paragraphs>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 Titr</vt:lpstr>
      <vt:lpstr>Tahoma</vt:lpstr>
      <vt:lpstr>Default Design</vt:lpstr>
      <vt:lpstr>مجتمع تجاری-تفریحی الماس شرق مشهد</vt:lpstr>
      <vt:lpstr>ایده</vt:lpstr>
      <vt:lpstr>موقعیت در شهر </vt:lpstr>
      <vt:lpstr>موقعیت در شهر </vt:lpstr>
      <vt:lpstr>ورودی ها</vt:lpstr>
      <vt:lpstr>کاربری درپلان</vt:lpstr>
      <vt:lpstr>PowerPoint Presentation</vt:lpstr>
      <vt:lpstr>PowerPoint Presentation</vt:lpstr>
      <vt:lpstr>نماهای خارجی</vt:lpstr>
      <vt:lpstr>PowerPoint Presentation</vt:lpstr>
      <vt:lpstr>PowerPoint Presentation</vt:lpstr>
      <vt:lpstr>PowerPoint Presentation</vt:lpstr>
      <vt:lpstr>نماهای داخلی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سازه</vt:lpstr>
      <vt:lpstr>PowerPoint Presentation</vt:lpstr>
      <vt:lpstr>برش ها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maryam</dc:creator>
  <cp:lastModifiedBy>omid arzi</cp:lastModifiedBy>
  <cp:revision>15</cp:revision>
  <dcterms:created xsi:type="dcterms:W3CDTF">2010-09-25T04:38:25Z</dcterms:created>
  <dcterms:modified xsi:type="dcterms:W3CDTF">2022-01-20T07:35:38Z</dcterms:modified>
</cp:coreProperties>
</file>