
<file path=[Content_Types].xml><?xml version="1.0" encoding="utf-8"?>
<Types xmlns="http://schemas.openxmlformats.org/package/2006/content-types">
  <Default Extension="png" ContentType="image/png"/>
  <Default Extension="tmp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embedTrueTypeFonts="1" saveSubsetFonts="1">
  <p:sldMasterIdLst>
    <p:sldMasterId id="2147483660" r:id="rId1"/>
  </p:sldMasterIdLst>
  <p:notesMasterIdLst>
    <p:notesMasterId r:id="rId8"/>
  </p:notesMasterIdLst>
  <p:sldIdLst>
    <p:sldId id="285" r:id="rId2"/>
    <p:sldId id="286" r:id="rId3"/>
    <p:sldId id="287" r:id="rId4"/>
    <p:sldId id="288" r:id="rId5"/>
    <p:sldId id="289" r:id="rId6"/>
    <p:sldId id="290" r:id="rId7"/>
  </p:sldIdLst>
  <p:sldSz cx="12192000" cy="6858000"/>
  <p:notesSz cx="6858000" cy="9144000"/>
  <p:embeddedFontLst>
    <p:embeddedFont>
      <p:font typeface="Cambria Math" panose="02040503050406030204" pitchFamily="18" charset="0"/>
      <p:regular r:id="rId9"/>
    </p:embeddedFont>
    <p:embeddedFont>
      <p:font typeface="Calibri" panose="020F0502020204030204" pitchFamily="34" charset="0"/>
      <p:regular r:id="rId10"/>
      <p:bold r:id="rId11"/>
      <p:italic r:id="rId12"/>
      <p:boldItalic r:id="rId13"/>
    </p:embeddedFont>
    <p:embeddedFont>
      <p:font typeface="B Nazanin" panose="020B0604020202020204" charset="-78"/>
      <p:bold r:id="rId14"/>
    </p:embeddedFont>
  </p:embeddedFontLst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47A3B"/>
    <a:srgbClr val="EC008D"/>
    <a:srgbClr val="05A652"/>
    <a:srgbClr val="FFF6D3"/>
    <a:srgbClr val="73419B"/>
    <a:srgbClr val="1CB5E2"/>
    <a:srgbClr val="F16F97"/>
    <a:srgbClr val="2E75B6"/>
    <a:srgbClr val="F78E13"/>
    <a:srgbClr val="6D39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سبک متوسط 2 - آکسان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بدون سبک، بدون خطوط شطرنجی جدول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3296810-A885-4BE3-A3E7-6D5BEEA58F35}" styleName="سبک متوسط 2 - آکسان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269D01E-BC32-4049-B463-5C60D7B0CCD2}" styleName="سبک طرح زمینه داده شده 2 - اکسان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16DA210-FB5B-4158-B5E0-FEB733F419BA}" styleName="سبک  روشن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3972" autoAdjust="0"/>
    <p:restoredTop sz="88889" autoAdjust="0"/>
  </p:normalViewPr>
  <p:slideViewPr>
    <p:cSldViewPr snapToGrid="0">
      <p:cViewPr varScale="1">
        <p:scale>
          <a:sx n="60" d="100"/>
          <a:sy n="60" d="100"/>
        </p:scale>
        <p:origin x="234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7" d="100"/>
          <a:sy n="57" d="100"/>
        </p:scale>
        <p:origin x="2832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font" Target="fonts/font5.fntdata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4.fntdata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3.fntdata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font" Target="fonts/font2.fntdata"/><Relationship Id="rId4" Type="http://schemas.openxmlformats.org/officeDocument/2006/relationships/slide" Target="slides/slide3.xml"/><Relationship Id="rId9" Type="http://schemas.openxmlformats.org/officeDocument/2006/relationships/font" Target="fonts/font1.fntdata"/><Relationship Id="rId14" Type="http://schemas.openxmlformats.org/officeDocument/2006/relationships/font" Target="fonts/font6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نگهدارنده مکان سربرگ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3" name="نگهدارنده مکان تاری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883B5C68-66B0-4D02-A4E5-8D4F40CBB446}" type="datetimeFigureOut">
              <a:rPr lang="fa-IR" smtClean="0"/>
              <a:t>06/25/1443</a:t>
            </a:fld>
            <a:endParaRPr lang="fa-IR"/>
          </a:p>
        </p:txBody>
      </p:sp>
      <p:sp>
        <p:nvSpPr>
          <p:cNvPr id="4" name="نگهدارنده مکان تصویر اسلاید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fa-IR"/>
          </a:p>
        </p:txBody>
      </p:sp>
      <p:sp>
        <p:nvSpPr>
          <p:cNvPr id="5" name="نگهدارنده مکان نكات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fa-IR" smtClean="0"/>
              <a:t>برای ویرایش سبک متن اسلاید اصلی، کلیک نمایید</a:t>
            </a:r>
          </a:p>
          <a:p>
            <a:pPr lvl="1"/>
            <a:r>
              <a:rPr lang="fa-IR" smtClean="0"/>
              <a:t>سطح دوم</a:t>
            </a:r>
          </a:p>
          <a:p>
            <a:pPr lvl="2"/>
            <a:r>
              <a:rPr lang="fa-IR" smtClean="0"/>
              <a:t>سطح سوم</a:t>
            </a:r>
          </a:p>
          <a:p>
            <a:pPr lvl="3"/>
            <a:r>
              <a:rPr lang="fa-IR" smtClean="0"/>
              <a:t>سطح چهارم</a:t>
            </a:r>
          </a:p>
          <a:p>
            <a:pPr lvl="4"/>
            <a:r>
              <a:rPr lang="fa-IR" smtClean="0"/>
              <a:t>سطح پنجم</a:t>
            </a:r>
            <a:endParaRPr lang="fa-IR"/>
          </a:p>
        </p:txBody>
      </p:sp>
      <p:sp>
        <p:nvSpPr>
          <p:cNvPr id="6" name="نگهدارنده مکان پانویس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7" name="نگهدارنده مکان شماره اسلاید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DAFA6741-A518-4B40-B916-EAD9DD14A572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449107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نگهدارنده مکان تصویر اسلاید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نگهدارنده مکان نك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a-IR" dirty="0" smtClean="0"/>
              <a:t>عبارت های جبری و مفهوم</a:t>
            </a:r>
            <a:r>
              <a:rPr lang="fa-IR" baseline="0" dirty="0" smtClean="0"/>
              <a:t> اتحاد – ف ص 79 س 1 – درجه نسبت به متغییر</a:t>
            </a:r>
            <a:endParaRPr lang="fa-IR" dirty="0" smtClean="0"/>
          </a:p>
        </p:txBody>
      </p:sp>
      <p:sp>
        <p:nvSpPr>
          <p:cNvPr id="4" name="نگهدارنده مکان شماره اسلاید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FA6741-A518-4B40-B916-EAD9DD14A572}" type="slidenum">
              <a:rPr lang="fa-IR" smtClean="0"/>
              <a:t>1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32215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نگهدارنده مکان تصویر اسلاید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نگهدارنده مکان نك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a-IR" dirty="0" smtClean="0"/>
              <a:t>عبارت های جبری و مفهوم</a:t>
            </a:r>
            <a:r>
              <a:rPr lang="fa-IR" baseline="0" dirty="0" smtClean="0"/>
              <a:t> اتحاد – ف ص 79 س 2</a:t>
            </a:r>
            <a:endParaRPr lang="fa-IR" dirty="0" smtClean="0"/>
          </a:p>
        </p:txBody>
      </p:sp>
      <p:sp>
        <p:nvSpPr>
          <p:cNvPr id="4" name="نگهدارنده مکان شماره اسلاید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FA6741-A518-4B40-B916-EAD9DD14A572}" type="slidenum">
              <a:rPr lang="fa-IR" smtClean="0"/>
              <a:t>2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8018262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نگهدارنده مکان تصویر اسلاید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نگهدارنده مکان نك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a-IR" dirty="0" smtClean="0"/>
              <a:t>عبارت های جبری و مفهوم</a:t>
            </a:r>
            <a:r>
              <a:rPr lang="fa-IR" baseline="0" dirty="0" smtClean="0"/>
              <a:t> اتحاد – ف ص 81 س 1</a:t>
            </a:r>
            <a:endParaRPr lang="fa-IR" dirty="0" smtClean="0"/>
          </a:p>
        </p:txBody>
      </p:sp>
      <p:sp>
        <p:nvSpPr>
          <p:cNvPr id="4" name="نگهدارنده مکان شماره اسلاید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FA6741-A518-4B40-B916-EAD9DD14A572}" type="slidenum">
              <a:rPr lang="fa-IR" smtClean="0"/>
              <a:t>3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7333162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نگهدارنده مکان تصویر اسلاید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نگهدارنده مکان نك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a-IR" dirty="0" smtClean="0"/>
              <a:t>عبارت های جبری و مفهوم اتحاد – ف ص 82 س 3</a:t>
            </a:r>
          </a:p>
          <a:p>
            <a:endParaRPr lang="fa-IR" dirty="0"/>
          </a:p>
        </p:txBody>
      </p:sp>
      <p:sp>
        <p:nvSpPr>
          <p:cNvPr id="4" name="نگهدارنده مکان شماره اسلاید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FA6741-A518-4B40-B916-EAD9DD14A572}" type="slidenum">
              <a:rPr lang="fa-IR" smtClean="0"/>
              <a:t>4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2164032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نگهدارنده مکان تصویر اسلاید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نگهدارنده مکان نك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a-IR" dirty="0" smtClean="0"/>
              <a:t>عبارت های جبری و مفهوم اتحاد – ک ص 83 س 2</a:t>
            </a:r>
          </a:p>
        </p:txBody>
      </p:sp>
      <p:sp>
        <p:nvSpPr>
          <p:cNvPr id="4" name="نگهدارنده مکان شماره اسلاید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FA6741-A518-4B40-B916-EAD9DD14A572}" type="slidenum">
              <a:rPr lang="fa-IR" smtClean="0"/>
              <a:t>5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56727971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نگهدارنده مکان تصویر اسلاید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نگهدارنده مکان نك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a-IR" dirty="0" smtClean="0"/>
              <a:t>عبارت های جبری و مفهوم اتحاد – ک ص 84</a:t>
            </a:r>
          </a:p>
        </p:txBody>
      </p:sp>
      <p:sp>
        <p:nvSpPr>
          <p:cNvPr id="4" name="نگهدارنده مکان شماره اسلاید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FA6741-A518-4B40-B916-EAD9DD14A572}" type="slidenum">
              <a:rPr lang="fa-IR" smtClean="0"/>
              <a:t>6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857017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عنوان اسلاید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زیر نویس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fa-IR"/>
          </a:p>
        </p:txBody>
      </p:sp>
      <p:sp>
        <p:nvSpPr>
          <p:cNvPr id="4" name="نگهدارنده مکان تاری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A5DD0-4338-4A6A-BDC1-D59BE3614435}" type="datetimeFigureOut">
              <a:rPr lang="fa-IR" smtClean="0"/>
              <a:t>06/25/1443</a:t>
            </a:fld>
            <a:endParaRPr lang="fa-IR"/>
          </a:p>
        </p:txBody>
      </p:sp>
      <p:sp>
        <p:nvSpPr>
          <p:cNvPr id="5" name="نگهدارنده مکان پانویس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نگهدارنده مکان شماره اسلاید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D0725-7322-43CD-84CB-BEEE1EA7C36B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84879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 متن عمود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نگهدارنده مکان متن عمودی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نگهدارنده مکان تاری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A5DD0-4338-4A6A-BDC1-D59BE3614435}" type="datetimeFigureOut">
              <a:rPr lang="fa-IR" smtClean="0"/>
              <a:t>06/25/1443</a:t>
            </a:fld>
            <a:endParaRPr lang="fa-IR"/>
          </a:p>
        </p:txBody>
      </p:sp>
      <p:sp>
        <p:nvSpPr>
          <p:cNvPr id="5" name="نگهدارنده مکان پانویس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نگهدارنده مکان شماره اسلاید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D0725-7322-43CD-84CB-BEEE1EA7C36B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8676620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عمودی و مت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نگهدارنده مکان متن عمودی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نگهدارنده مکان تاری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A5DD0-4338-4A6A-BDC1-D59BE3614435}" type="datetimeFigureOut">
              <a:rPr lang="fa-IR" smtClean="0"/>
              <a:t>06/25/1443</a:t>
            </a:fld>
            <a:endParaRPr lang="fa-IR"/>
          </a:p>
        </p:txBody>
      </p:sp>
      <p:sp>
        <p:nvSpPr>
          <p:cNvPr id="5" name="نگهدارنده مکان پانویس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نگهدارنده مکان شماره اسلاید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D0725-7322-43CD-84CB-BEEE1EA7C36B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4178626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 محتو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نگهدارنده مکان محتوا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نگهدارنده مکان تاری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A5DD0-4338-4A6A-BDC1-D59BE3614435}" type="datetimeFigureOut">
              <a:rPr lang="fa-IR" smtClean="0"/>
              <a:t>06/25/1443</a:t>
            </a:fld>
            <a:endParaRPr lang="fa-IR"/>
          </a:p>
        </p:txBody>
      </p:sp>
      <p:sp>
        <p:nvSpPr>
          <p:cNvPr id="5" name="نگهدارنده مکان پانویس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نگهدارنده مکان شماره اسلاید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D0725-7322-43CD-84CB-BEEE1EA7C36B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5190929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سربرگ بخ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نگهدارنده مکان متن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نگهدارنده مکان تاری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A5DD0-4338-4A6A-BDC1-D59BE3614435}" type="datetimeFigureOut">
              <a:rPr lang="fa-IR" smtClean="0"/>
              <a:t>06/25/1443</a:t>
            </a:fld>
            <a:endParaRPr lang="fa-IR"/>
          </a:p>
        </p:txBody>
      </p:sp>
      <p:sp>
        <p:nvSpPr>
          <p:cNvPr id="5" name="نگهدارنده مکان پانویس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نگهدارنده مکان شماره اسلاید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D0725-7322-43CD-84CB-BEEE1EA7C36B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6030621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دو محتو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نگهدارنده مکان محتوا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نگهدارنده مکان محتوا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نگهدارنده مکان تاری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A5DD0-4338-4A6A-BDC1-D59BE3614435}" type="datetimeFigureOut">
              <a:rPr lang="fa-IR" smtClean="0"/>
              <a:t>06/25/1443</a:t>
            </a:fld>
            <a:endParaRPr lang="fa-IR"/>
          </a:p>
        </p:txBody>
      </p:sp>
      <p:sp>
        <p:nvSpPr>
          <p:cNvPr id="6" name="نگهدارنده مکان پانویس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نگهدارنده مکان شماره اسلاید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D0725-7322-43CD-84CB-BEEE1EA7C36B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82704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یس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نگهدارنده مکان متن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نگهدارنده مکان محتوا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نگهدارنده مکان متن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نگهدارنده مکان محتوا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7" name="نگهدارنده مکان تاری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A5DD0-4338-4A6A-BDC1-D59BE3614435}" type="datetimeFigureOut">
              <a:rPr lang="fa-IR" smtClean="0"/>
              <a:t>06/25/1443</a:t>
            </a:fld>
            <a:endParaRPr lang="fa-IR"/>
          </a:p>
        </p:txBody>
      </p:sp>
      <p:sp>
        <p:nvSpPr>
          <p:cNvPr id="8" name="نگهدارنده مکان پانویس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نگهدارنده مکان شماره اسلاید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D0725-7322-43CD-84CB-BEEE1EA7C36B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274790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تنها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نگهدارنده مکان تاری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A5DD0-4338-4A6A-BDC1-D59BE3614435}" type="datetimeFigureOut">
              <a:rPr lang="fa-IR" smtClean="0"/>
              <a:t>06/25/1443</a:t>
            </a:fld>
            <a:endParaRPr lang="fa-IR"/>
          </a:p>
        </p:txBody>
      </p:sp>
      <p:sp>
        <p:nvSpPr>
          <p:cNvPr id="4" name="نگهدارنده مکان پانویس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نگهدارنده مکان شماره اسلاید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D0725-7322-43CD-84CB-BEEE1EA7C36B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7429342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خال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نگهدارنده مکان تاری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A5DD0-4338-4A6A-BDC1-D59BE3614435}" type="datetimeFigureOut">
              <a:rPr lang="fa-IR" smtClean="0"/>
              <a:t>06/25/1443</a:t>
            </a:fld>
            <a:endParaRPr lang="fa-IR"/>
          </a:p>
        </p:txBody>
      </p:sp>
      <p:sp>
        <p:nvSpPr>
          <p:cNvPr id="3" name="نگهدارنده مکان پانویس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نگهدارنده مکان شماره اسلاید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D0725-7322-43CD-84CB-BEEE1EA7C36B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6479526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ا با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نگهدارنده مکان محتوا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نگهدارنده مکان متن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نگهدارنده مکان تاری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A5DD0-4338-4A6A-BDC1-D59BE3614435}" type="datetimeFigureOut">
              <a:rPr lang="fa-IR" smtClean="0"/>
              <a:t>06/25/1443</a:t>
            </a:fld>
            <a:endParaRPr lang="fa-IR"/>
          </a:p>
        </p:txBody>
      </p:sp>
      <p:sp>
        <p:nvSpPr>
          <p:cNvPr id="6" name="نگهدارنده مکان پانویس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نگهدارنده مکان شماره اسلاید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D0725-7322-43CD-84CB-BEEE1EA7C36B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946936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تصویر با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نگهدارنده مکان تصویر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fa-IR"/>
          </a:p>
        </p:txBody>
      </p:sp>
      <p:sp>
        <p:nvSpPr>
          <p:cNvPr id="4" name="نگهدارنده مکان متن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نگهدارنده مکان تاری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A5DD0-4338-4A6A-BDC1-D59BE3614435}" type="datetimeFigureOut">
              <a:rPr lang="fa-IR" smtClean="0"/>
              <a:t>06/25/1443</a:t>
            </a:fld>
            <a:endParaRPr lang="fa-IR"/>
          </a:p>
        </p:txBody>
      </p:sp>
      <p:sp>
        <p:nvSpPr>
          <p:cNvPr id="6" name="نگهدارنده مکان پانویس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نگهدارنده مکان شماره اسلاید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D0725-7322-43CD-84CB-BEEE1EA7C36B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871169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62000"/>
            <a:lum/>
          </a:blip>
          <a:srcRect/>
          <a:stretch>
            <a:fillRect l="50000" r="5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نگهدارنده مکان عنوان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fa-IR" smtClean="0"/>
              <a:t>برای ویرایش سبک عنوان اسلاید اصلی، کلیک نمایید</a:t>
            </a:r>
            <a:endParaRPr lang="fa-IR"/>
          </a:p>
        </p:txBody>
      </p:sp>
      <p:sp>
        <p:nvSpPr>
          <p:cNvPr id="3" name="نگهدارنده مکان متن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fa-IR" smtClean="0"/>
              <a:t>برای ویرایش سبک متن اسلاید اصلی، کلیک نمایید</a:t>
            </a:r>
          </a:p>
          <a:p>
            <a:pPr lvl="1"/>
            <a:r>
              <a:rPr lang="fa-IR" smtClean="0"/>
              <a:t>سطح دوم</a:t>
            </a:r>
          </a:p>
          <a:p>
            <a:pPr lvl="2"/>
            <a:r>
              <a:rPr lang="fa-IR" smtClean="0"/>
              <a:t>سطح سوم</a:t>
            </a:r>
          </a:p>
          <a:p>
            <a:pPr lvl="3"/>
            <a:r>
              <a:rPr lang="fa-IR" smtClean="0"/>
              <a:t>سطح چهارم</a:t>
            </a:r>
          </a:p>
          <a:p>
            <a:pPr lvl="4"/>
            <a:r>
              <a:rPr lang="fa-IR" smtClean="0"/>
              <a:t>سطح پنجم</a:t>
            </a:r>
            <a:endParaRPr lang="fa-IR"/>
          </a:p>
        </p:txBody>
      </p:sp>
      <p:sp>
        <p:nvSpPr>
          <p:cNvPr id="4" name="نگهدارنده مکان تاریخ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AA5DD0-4338-4A6A-BDC1-D59BE3614435}" type="datetimeFigureOut">
              <a:rPr lang="fa-IR" smtClean="0"/>
              <a:t>06/25/1443</a:t>
            </a:fld>
            <a:endParaRPr lang="fa-IR"/>
          </a:p>
        </p:txBody>
      </p:sp>
      <p:sp>
        <p:nvSpPr>
          <p:cNvPr id="5" name="نگهدارنده مکان پانویس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6" name="نگهدارنده مکان شماره اسلاید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CD0725-7322-43CD-84CB-BEEE1EA7C36B}" type="slidenum">
              <a:rPr lang="fa-IR" smtClean="0"/>
              <a:t>‹#›</a:t>
            </a:fld>
            <a:endParaRPr lang="fa-IR"/>
          </a:p>
        </p:txBody>
      </p:sp>
      <p:pic>
        <p:nvPicPr>
          <p:cNvPr id="7" name="تصویر 6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26850" y="6288087"/>
            <a:ext cx="501650" cy="501650"/>
          </a:xfrm>
          <a:prstGeom prst="rect">
            <a:avLst/>
          </a:prstGeom>
        </p:spPr>
      </p:pic>
      <p:pic>
        <p:nvPicPr>
          <p:cNvPr id="8" name="تصویر 7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" y="6288087"/>
            <a:ext cx="501650" cy="501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36788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a-IR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tmp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tmp"/><Relationship Id="rId7" Type="http://schemas.openxmlformats.org/officeDocument/2006/relationships/image" Target="../media/image9.tmp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emf"/><Relationship Id="rId5" Type="http://schemas.openxmlformats.org/officeDocument/2006/relationships/image" Target="../media/image7.emf"/><Relationship Id="rId4" Type="http://schemas.openxmlformats.org/officeDocument/2006/relationships/image" Target="../media/image6.e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emf"/><Relationship Id="rId13" Type="http://schemas.openxmlformats.org/officeDocument/2006/relationships/image" Target="../media/image20.emf"/><Relationship Id="rId18" Type="http://schemas.openxmlformats.org/officeDocument/2006/relationships/image" Target="../media/image25.emf"/><Relationship Id="rId3" Type="http://schemas.openxmlformats.org/officeDocument/2006/relationships/image" Target="../media/image10.tmp"/><Relationship Id="rId21" Type="http://schemas.openxmlformats.org/officeDocument/2006/relationships/image" Target="../media/image28.tmp"/><Relationship Id="rId7" Type="http://schemas.openxmlformats.org/officeDocument/2006/relationships/image" Target="../media/image14.emf"/><Relationship Id="rId12" Type="http://schemas.openxmlformats.org/officeDocument/2006/relationships/image" Target="../media/image19.emf"/><Relationship Id="rId17" Type="http://schemas.openxmlformats.org/officeDocument/2006/relationships/image" Target="../media/image24.emf"/><Relationship Id="rId2" Type="http://schemas.openxmlformats.org/officeDocument/2006/relationships/notesSlide" Target="../notesSlides/notesSlide3.xml"/><Relationship Id="rId16" Type="http://schemas.openxmlformats.org/officeDocument/2006/relationships/image" Target="../media/image23.emf"/><Relationship Id="rId20" Type="http://schemas.openxmlformats.org/officeDocument/2006/relationships/image" Target="../media/image27.tmp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emf"/><Relationship Id="rId11" Type="http://schemas.openxmlformats.org/officeDocument/2006/relationships/image" Target="../media/image18.emf"/><Relationship Id="rId5" Type="http://schemas.openxmlformats.org/officeDocument/2006/relationships/image" Target="../media/image12.emf"/><Relationship Id="rId15" Type="http://schemas.openxmlformats.org/officeDocument/2006/relationships/image" Target="../media/image22.emf"/><Relationship Id="rId10" Type="http://schemas.openxmlformats.org/officeDocument/2006/relationships/image" Target="../media/image17.emf"/><Relationship Id="rId19" Type="http://schemas.openxmlformats.org/officeDocument/2006/relationships/image" Target="../media/image26.emf"/><Relationship Id="rId4" Type="http://schemas.openxmlformats.org/officeDocument/2006/relationships/image" Target="../media/image11.emf"/><Relationship Id="rId9" Type="http://schemas.openxmlformats.org/officeDocument/2006/relationships/image" Target="../media/image16.emf"/><Relationship Id="rId14" Type="http://schemas.openxmlformats.org/officeDocument/2006/relationships/image" Target="../media/image21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tmp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2.tmp"/><Relationship Id="rId5" Type="http://schemas.openxmlformats.org/officeDocument/2006/relationships/image" Target="../media/image31.tmp"/><Relationship Id="rId4" Type="http://schemas.openxmlformats.org/officeDocument/2006/relationships/image" Target="../media/image30.tmp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tmp"/><Relationship Id="rId7" Type="http://schemas.openxmlformats.org/officeDocument/2006/relationships/image" Target="../media/image37.tmp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6.emf"/><Relationship Id="rId5" Type="http://schemas.openxmlformats.org/officeDocument/2006/relationships/image" Target="../media/image35.emf"/><Relationship Id="rId4" Type="http://schemas.openxmlformats.org/officeDocument/2006/relationships/image" Target="../media/image34.tmp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tmp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9.tm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تصویر سوال" descr="برش صفحه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376182"/>
            <a:ext cx="12192000" cy="2105635"/>
          </a:xfrm>
          <a:prstGeom prst="rect">
            <a:avLst/>
          </a:prstGeom>
        </p:spPr>
      </p:pic>
      <p:sp>
        <p:nvSpPr>
          <p:cNvPr id="5" name="مستطیل شفاف"/>
          <p:cNvSpPr/>
          <p:nvPr/>
        </p:nvSpPr>
        <p:spPr>
          <a:xfrm>
            <a:off x="9260114" y="3019997"/>
            <a:ext cx="2931886" cy="588818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>
              <a:solidFill>
                <a:srgbClr val="FFC000"/>
              </a:solidFill>
            </a:endParaRPr>
          </a:p>
        </p:txBody>
      </p:sp>
      <p:sp>
        <p:nvSpPr>
          <p:cNvPr id="6" name="مستطیل شفاف"/>
          <p:cNvSpPr/>
          <p:nvPr/>
        </p:nvSpPr>
        <p:spPr>
          <a:xfrm>
            <a:off x="0" y="2390696"/>
            <a:ext cx="3868057" cy="588818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>
              <a:solidFill>
                <a:srgbClr val="FFC000"/>
              </a:solidFill>
            </a:endParaRPr>
          </a:p>
        </p:txBody>
      </p:sp>
      <p:sp>
        <p:nvSpPr>
          <p:cNvPr id="7" name="بیضوی نارنجی"/>
          <p:cNvSpPr/>
          <p:nvPr/>
        </p:nvSpPr>
        <p:spPr>
          <a:xfrm>
            <a:off x="8606972" y="2361668"/>
            <a:ext cx="273344" cy="273344"/>
          </a:xfrm>
          <a:prstGeom prst="ellipse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cxnSp>
        <p:nvCxnSpPr>
          <p:cNvPr id="9" name="متصل کننده پیکان"/>
          <p:cNvCxnSpPr>
            <a:stCxn id="7" idx="1"/>
            <a:endCxn id="10" idx="3"/>
          </p:cNvCxnSpPr>
          <p:nvPr/>
        </p:nvCxnSpPr>
        <p:spPr>
          <a:xfrm flipH="1" flipV="1">
            <a:off x="8215085" y="1897576"/>
            <a:ext cx="431917" cy="504122"/>
          </a:xfrm>
          <a:prstGeom prst="straightConnector1">
            <a:avLst/>
          </a:prstGeom>
          <a:ln w="3810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کادر متن درجه"/>
          <p:cNvSpPr txBox="1"/>
          <p:nvPr/>
        </p:nvSpPr>
        <p:spPr>
          <a:xfrm>
            <a:off x="6226628" y="1666743"/>
            <a:ext cx="1988457" cy="461665"/>
          </a:xfrm>
          <a:prstGeom prst="rect">
            <a:avLst/>
          </a:prstGeom>
          <a:solidFill>
            <a:srgbClr val="FFC000"/>
          </a:solidFill>
        </p:spPr>
        <p:txBody>
          <a:bodyPr wrap="square" rtlCol="1">
            <a:spAutoFit/>
          </a:bodyPr>
          <a:lstStyle/>
          <a:p>
            <a:r>
              <a:rPr lang="fa-IR" sz="2400" dirty="0" smtClean="0">
                <a:solidFill>
                  <a:schemeClr val="bg1"/>
                </a:solidFill>
              </a:rPr>
              <a:t>درجه نسبت به </a:t>
            </a:r>
            <a:r>
              <a:rPr lang="en-US" sz="2400" dirty="0" smtClean="0">
                <a:solidFill>
                  <a:schemeClr val="bg1"/>
                </a:solidFill>
              </a:rPr>
              <a:t>a</a:t>
            </a:r>
            <a:endParaRPr lang="fa-IR" sz="2400" dirty="0">
              <a:solidFill>
                <a:schemeClr val="bg1"/>
              </a:solidFill>
            </a:endParaRPr>
          </a:p>
        </p:txBody>
      </p:sp>
      <p:sp>
        <p:nvSpPr>
          <p:cNvPr id="13" name="بیضوی نارنجی تیره"/>
          <p:cNvSpPr/>
          <p:nvPr/>
        </p:nvSpPr>
        <p:spPr>
          <a:xfrm>
            <a:off x="8928042" y="2361667"/>
            <a:ext cx="273345" cy="273345"/>
          </a:xfrm>
          <a:prstGeom prst="ellipse">
            <a:avLst/>
          </a:prstGeom>
          <a:noFill/>
          <a:ln w="38100">
            <a:solidFill>
              <a:srgbClr val="F47A3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cxnSp>
        <p:nvCxnSpPr>
          <p:cNvPr id="14" name="متصل کننده پیکان"/>
          <p:cNvCxnSpPr>
            <a:stCxn id="13" idx="1"/>
            <a:endCxn id="15" idx="3"/>
          </p:cNvCxnSpPr>
          <p:nvPr/>
        </p:nvCxnSpPr>
        <p:spPr>
          <a:xfrm flipH="1" flipV="1">
            <a:off x="8215085" y="1253435"/>
            <a:ext cx="752987" cy="1148262"/>
          </a:xfrm>
          <a:prstGeom prst="straightConnector1">
            <a:avLst/>
          </a:prstGeom>
          <a:ln w="38100">
            <a:solidFill>
              <a:srgbClr val="F47A3B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کادر متن درجه"/>
          <p:cNvSpPr txBox="1"/>
          <p:nvPr/>
        </p:nvSpPr>
        <p:spPr>
          <a:xfrm>
            <a:off x="6226628" y="1022602"/>
            <a:ext cx="1988457" cy="461665"/>
          </a:xfrm>
          <a:prstGeom prst="rect">
            <a:avLst/>
          </a:prstGeom>
          <a:solidFill>
            <a:srgbClr val="F47A3B"/>
          </a:solidFill>
        </p:spPr>
        <p:txBody>
          <a:bodyPr wrap="square" rtlCol="1">
            <a:spAutoFit/>
          </a:bodyPr>
          <a:lstStyle/>
          <a:p>
            <a:r>
              <a:rPr lang="fa-IR" sz="2400" dirty="0" smtClean="0">
                <a:solidFill>
                  <a:schemeClr val="bg1"/>
                </a:solidFill>
              </a:rPr>
              <a:t>درجه نسبت به </a:t>
            </a:r>
            <a:r>
              <a:rPr lang="en-US" sz="2400" dirty="0" smtClean="0">
                <a:solidFill>
                  <a:schemeClr val="bg1"/>
                </a:solidFill>
              </a:rPr>
              <a:t>x</a:t>
            </a:r>
            <a:endParaRPr lang="fa-IR" sz="2400" dirty="0">
              <a:solidFill>
                <a:schemeClr val="bg1"/>
              </a:solidFill>
            </a:endParaRPr>
          </a:p>
        </p:txBody>
      </p:sp>
      <p:sp>
        <p:nvSpPr>
          <p:cNvPr id="23" name="مستطیل شفاف"/>
          <p:cNvSpPr/>
          <p:nvPr/>
        </p:nvSpPr>
        <p:spPr>
          <a:xfrm>
            <a:off x="5050971" y="3019997"/>
            <a:ext cx="2438400" cy="588818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>
              <a:solidFill>
                <a:srgbClr val="FFC000"/>
              </a:solidFill>
            </a:endParaRPr>
          </a:p>
        </p:txBody>
      </p:sp>
      <p:sp>
        <p:nvSpPr>
          <p:cNvPr id="24" name="مستطیل شفاف"/>
          <p:cNvSpPr/>
          <p:nvPr/>
        </p:nvSpPr>
        <p:spPr>
          <a:xfrm>
            <a:off x="1688951" y="3019997"/>
            <a:ext cx="3102043" cy="588818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>
              <a:solidFill>
                <a:srgbClr val="FFC000"/>
              </a:solidFill>
            </a:endParaRPr>
          </a:p>
        </p:txBody>
      </p:sp>
      <p:sp>
        <p:nvSpPr>
          <p:cNvPr id="25" name="بیضوی سبز"/>
          <p:cNvSpPr/>
          <p:nvPr/>
        </p:nvSpPr>
        <p:spPr>
          <a:xfrm>
            <a:off x="9249112" y="2361667"/>
            <a:ext cx="273345" cy="273345"/>
          </a:xfrm>
          <a:prstGeom prst="ellipse">
            <a:avLst/>
          </a:prstGeom>
          <a:noFill/>
          <a:ln w="381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0" rtlCol="1" anchor="ctr"/>
          <a:lstStyle/>
          <a:p>
            <a:pPr algn="ctr"/>
            <a:r>
              <a:rPr lang="fa-IR" dirty="0">
                <a:solidFill>
                  <a:schemeClr val="tx1"/>
                </a:solidFill>
              </a:rPr>
              <a:t>1</a:t>
            </a:r>
          </a:p>
        </p:txBody>
      </p:sp>
      <p:cxnSp>
        <p:nvCxnSpPr>
          <p:cNvPr id="26" name="متصل کننده پیکان"/>
          <p:cNvCxnSpPr>
            <a:stCxn id="25" idx="7"/>
            <a:endCxn id="27" idx="2"/>
          </p:cNvCxnSpPr>
          <p:nvPr/>
        </p:nvCxnSpPr>
        <p:spPr>
          <a:xfrm flipV="1">
            <a:off x="9482427" y="1853598"/>
            <a:ext cx="707208" cy="548099"/>
          </a:xfrm>
          <a:prstGeom prst="straightConnector1">
            <a:avLst/>
          </a:prstGeom>
          <a:ln w="38100">
            <a:solidFill>
              <a:srgbClr val="92D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کادر متن درجه"/>
          <p:cNvSpPr txBox="1"/>
          <p:nvPr/>
        </p:nvSpPr>
        <p:spPr>
          <a:xfrm>
            <a:off x="9195406" y="1022601"/>
            <a:ext cx="1988457" cy="830997"/>
          </a:xfrm>
          <a:prstGeom prst="rect">
            <a:avLst/>
          </a:prstGeom>
          <a:solidFill>
            <a:srgbClr val="92D050"/>
          </a:solidFill>
        </p:spPr>
        <p:txBody>
          <a:bodyPr wrap="square" rtlCol="1">
            <a:spAutoFit/>
          </a:bodyPr>
          <a:lstStyle/>
          <a:p>
            <a:r>
              <a:rPr lang="fa-IR" sz="2400" dirty="0" smtClean="0">
                <a:solidFill>
                  <a:schemeClr val="bg1"/>
                </a:solidFill>
              </a:rPr>
              <a:t>درجه </a:t>
            </a:r>
            <a:r>
              <a:rPr lang="fa-IR" sz="2400" dirty="0" smtClean="0">
                <a:solidFill>
                  <a:schemeClr val="bg1"/>
                </a:solidFill>
              </a:rPr>
              <a:t>نسبت</a:t>
            </a:r>
            <a:r>
              <a:rPr lang="en-US" sz="2400" smtClean="0">
                <a:solidFill>
                  <a:schemeClr val="bg1"/>
                </a:solidFill>
              </a:rPr>
              <a:t> </a:t>
            </a:r>
            <a:r>
              <a:rPr lang="fa-IR" sz="2400" smtClean="0">
                <a:solidFill>
                  <a:schemeClr val="bg1"/>
                </a:solidFill>
              </a:rPr>
              <a:t> </a:t>
            </a:r>
            <a:r>
              <a:rPr lang="fa-IR" sz="2400" dirty="0" smtClean="0">
                <a:solidFill>
                  <a:schemeClr val="bg1"/>
                </a:solidFill>
              </a:rPr>
              <a:t>به </a:t>
            </a:r>
            <a:r>
              <a:rPr lang="en-US" sz="2400" dirty="0" smtClean="0">
                <a:solidFill>
                  <a:schemeClr val="bg1"/>
                </a:solidFill>
              </a:rPr>
              <a:t>y</a:t>
            </a:r>
            <a:endParaRPr lang="fa-IR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6644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500"/>
                            </p:stCondLst>
                            <p:childTnLst>
                              <p:par>
                                <p:cTn id="40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2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000"/>
                            </p:stCondLst>
                            <p:childTnLst>
                              <p:par>
                                <p:cTn id="5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500"/>
                            </p:stCondLst>
                            <p:childTnLst>
                              <p:par>
                                <p:cTn id="58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10" grpId="0" animBg="1"/>
      <p:bldP spid="13" grpId="0" animBg="1"/>
      <p:bldP spid="15" grpId="0" animBg="1"/>
      <p:bldP spid="23" grpId="0" animBg="1"/>
      <p:bldP spid="24" grpId="0" animBg="1"/>
      <p:bldP spid="25" grpId="0" animBg="1"/>
      <p:bldP spid="2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تصویر جدول" descr="برش صفحه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437" y="0"/>
            <a:ext cx="10879068" cy="5258534"/>
          </a:xfrm>
          <a:prstGeom prst="rect">
            <a:avLst/>
          </a:prstGeom>
        </p:spPr>
      </p:pic>
      <p:sp>
        <p:nvSpPr>
          <p:cNvPr id="7" name="کادر متن"/>
          <p:cNvSpPr txBox="1"/>
          <p:nvPr/>
        </p:nvSpPr>
        <p:spPr>
          <a:xfrm>
            <a:off x="2938072" y="2494354"/>
            <a:ext cx="1708879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3200" dirty="0" smtClean="0">
                <a:solidFill>
                  <a:srgbClr val="F47A3B"/>
                </a:solidFill>
              </a:rPr>
              <a:t>x , y ,z</a:t>
            </a:r>
            <a:endParaRPr lang="fa-IR" sz="3200" dirty="0">
              <a:solidFill>
                <a:srgbClr val="F47A3B"/>
              </a:solidFill>
            </a:endParaRPr>
          </a:p>
        </p:txBody>
      </p:sp>
      <p:sp>
        <p:nvSpPr>
          <p:cNvPr id="8" name="کادر متن"/>
          <p:cNvSpPr txBox="1"/>
          <p:nvPr/>
        </p:nvSpPr>
        <p:spPr>
          <a:xfrm>
            <a:off x="4934262" y="2494354"/>
            <a:ext cx="1708879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fa-IR" sz="3200" dirty="0">
                <a:solidFill>
                  <a:srgbClr val="F47A3B"/>
                </a:solidFill>
              </a:rPr>
              <a:t>2</a:t>
            </a:r>
          </a:p>
        </p:txBody>
      </p:sp>
      <p:sp>
        <p:nvSpPr>
          <p:cNvPr id="9" name="کادر متن"/>
          <p:cNvSpPr txBox="1"/>
          <p:nvPr/>
        </p:nvSpPr>
        <p:spPr>
          <a:xfrm>
            <a:off x="7095344" y="2494354"/>
            <a:ext cx="1708879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fa-IR" sz="3200" dirty="0" smtClean="0">
                <a:solidFill>
                  <a:srgbClr val="F47A3B"/>
                </a:solidFill>
              </a:rPr>
              <a:t>2</a:t>
            </a:r>
            <a:endParaRPr lang="fa-IR" sz="3200" dirty="0">
              <a:solidFill>
                <a:srgbClr val="F47A3B"/>
              </a:solidFill>
            </a:endParaRPr>
          </a:p>
        </p:txBody>
      </p:sp>
      <p:pic>
        <p:nvPicPr>
          <p:cNvPr id="11" name="تصویر جمع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37881" y="2494354"/>
            <a:ext cx="5733193" cy="617759"/>
          </a:xfrm>
          <a:prstGeom prst="rect">
            <a:avLst/>
          </a:prstGeom>
        </p:spPr>
      </p:pic>
      <p:sp>
        <p:nvSpPr>
          <p:cNvPr id="12" name="کادر متن"/>
          <p:cNvSpPr txBox="1"/>
          <p:nvPr/>
        </p:nvSpPr>
        <p:spPr>
          <a:xfrm>
            <a:off x="2938072" y="3305157"/>
            <a:ext cx="1708879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3200" dirty="0" smtClean="0">
                <a:solidFill>
                  <a:srgbClr val="F47A3B"/>
                </a:solidFill>
              </a:rPr>
              <a:t>x , u</a:t>
            </a:r>
            <a:endParaRPr lang="fa-IR" sz="3200" dirty="0">
              <a:solidFill>
                <a:srgbClr val="F47A3B"/>
              </a:solidFill>
            </a:endParaRPr>
          </a:p>
        </p:txBody>
      </p:sp>
      <p:sp>
        <p:nvSpPr>
          <p:cNvPr id="13" name="کادر متن"/>
          <p:cNvSpPr txBox="1"/>
          <p:nvPr/>
        </p:nvSpPr>
        <p:spPr>
          <a:xfrm>
            <a:off x="4934262" y="3305157"/>
            <a:ext cx="1708879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fa-IR" sz="3200" dirty="0" smtClean="0">
                <a:solidFill>
                  <a:srgbClr val="F47A3B"/>
                </a:solidFill>
              </a:rPr>
              <a:t>3</a:t>
            </a:r>
            <a:endParaRPr lang="fa-IR" sz="3200" dirty="0">
              <a:solidFill>
                <a:srgbClr val="F47A3B"/>
              </a:solidFill>
            </a:endParaRPr>
          </a:p>
        </p:txBody>
      </p:sp>
      <p:sp>
        <p:nvSpPr>
          <p:cNvPr id="14" name="کادر متن"/>
          <p:cNvSpPr txBox="1"/>
          <p:nvPr/>
        </p:nvSpPr>
        <p:spPr>
          <a:xfrm>
            <a:off x="7095344" y="3305157"/>
            <a:ext cx="1708879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fa-IR" sz="3200" dirty="0" smtClean="0">
                <a:solidFill>
                  <a:srgbClr val="F47A3B"/>
                </a:solidFill>
              </a:rPr>
              <a:t>0</a:t>
            </a:r>
            <a:endParaRPr lang="fa-IR" sz="3200" dirty="0">
              <a:solidFill>
                <a:srgbClr val="F47A3B"/>
              </a:solidFill>
            </a:endParaRPr>
          </a:p>
        </p:txBody>
      </p:sp>
      <p:pic>
        <p:nvPicPr>
          <p:cNvPr id="15" name="تصویر جمع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337880" y="3299984"/>
            <a:ext cx="5733193" cy="617759"/>
          </a:xfrm>
          <a:prstGeom prst="rect">
            <a:avLst/>
          </a:prstGeom>
        </p:spPr>
      </p:pic>
      <p:sp>
        <p:nvSpPr>
          <p:cNvPr id="17" name="کادر متن"/>
          <p:cNvSpPr txBox="1"/>
          <p:nvPr/>
        </p:nvSpPr>
        <p:spPr>
          <a:xfrm>
            <a:off x="2938072" y="4279258"/>
            <a:ext cx="1708879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3200" dirty="0" smtClean="0">
                <a:solidFill>
                  <a:srgbClr val="F47A3B"/>
                </a:solidFill>
              </a:rPr>
              <a:t>-</a:t>
            </a:r>
            <a:endParaRPr lang="fa-IR" sz="3200" dirty="0">
              <a:solidFill>
                <a:srgbClr val="F47A3B"/>
              </a:solidFill>
            </a:endParaRPr>
          </a:p>
        </p:txBody>
      </p:sp>
      <p:sp>
        <p:nvSpPr>
          <p:cNvPr id="18" name="کادر متن"/>
          <p:cNvSpPr txBox="1"/>
          <p:nvPr/>
        </p:nvSpPr>
        <p:spPr>
          <a:xfrm>
            <a:off x="4934262" y="4279258"/>
            <a:ext cx="1708879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fa-IR" sz="3200" dirty="0" smtClean="0">
                <a:solidFill>
                  <a:srgbClr val="F47A3B"/>
                </a:solidFill>
              </a:rPr>
              <a:t>0</a:t>
            </a:r>
            <a:endParaRPr lang="fa-IR" sz="3200" dirty="0">
              <a:solidFill>
                <a:srgbClr val="F47A3B"/>
              </a:solidFill>
            </a:endParaRPr>
          </a:p>
        </p:txBody>
      </p:sp>
      <p:sp>
        <p:nvSpPr>
          <p:cNvPr id="19" name="کادر متن"/>
          <p:cNvSpPr txBox="1"/>
          <p:nvPr/>
        </p:nvSpPr>
        <p:spPr>
          <a:xfrm>
            <a:off x="7095344" y="4279258"/>
            <a:ext cx="1708879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fa-IR" sz="3200" dirty="0" smtClean="0">
                <a:solidFill>
                  <a:srgbClr val="F47A3B"/>
                </a:solidFill>
              </a:rPr>
              <a:t>0</a:t>
            </a:r>
            <a:endParaRPr lang="fa-IR" sz="3200" dirty="0">
              <a:solidFill>
                <a:srgbClr val="F47A3B"/>
              </a:solidFill>
            </a:endParaRPr>
          </a:p>
        </p:txBody>
      </p:sp>
      <p:pic>
        <p:nvPicPr>
          <p:cNvPr id="21" name="تصویر جمع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382850" y="4275533"/>
            <a:ext cx="5733193" cy="617759"/>
          </a:xfrm>
          <a:prstGeom prst="rect">
            <a:avLst/>
          </a:prstGeom>
        </p:spPr>
      </p:pic>
      <p:pic>
        <p:nvPicPr>
          <p:cNvPr id="22" name="تصویر تعریف غیر متشابه" descr="برش صفحه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173" y="5347964"/>
            <a:ext cx="11431595" cy="714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30939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2" grpId="0"/>
      <p:bldP spid="13" grpId="0"/>
      <p:bldP spid="14" grpId="0"/>
      <p:bldP spid="17" grpId="0"/>
      <p:bldP spid="18" grpId="0"/>
      <p:bldP spid="1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تصویر جدول" descr="برش صفحه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123" y="0"/>
            <a:ext cx="10945753" cy="4296375"/>
          </a:xfrm>
          <a:prstGeom prst="rect">
            <a:avLst/>
          </a:prstGeom>
        </p:spPr>
      </p:pic>
      <p:pic>
        <p:nvPicPr>
          <p:cNvPr id="16" name="تصویر پاسخ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3919" y="1077289"/>
            <a:ext cx="5733193" cy="489947"/>
          </a:xfrm>
          <a:prstGeom prst="rect">
            <a:avLst/>
          </a:prstGeom>
        </p:spPr>
      </p:pic>
      <p:pic>
        <p:nvPicPr>
          <p:cNvPr id="12" name="تصویر پاسخ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953631" y="1077289"/>
            <a:ext cx="5733193" cy="488425"/>
          </a:xfrm>
          <a:prstGeom prst="rect">
            <a:avLst/>
          </a:prstGeom>
        </p:spPr>
      </p:pic>
      <p:pic>
        <p:nvPicPr>
          <p:cNvPr id="13" name="تصویر پاسخ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203343" y="1077289"/>
            <a:ext cx="5733193" cy="488425"/>
          </a:xfrm>
          <a:prstGeom prst="rect">
            <a:avLst/>
          </a:prstGeom>
        </p:spPr>
      </p:pic>
      <p:pic>
        <p:nvPicPr>
          <p:cNvPr id="15" name="تصویر پاسخ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453055" y="1077289"/>
            <a:ext cx="5733193" cy="489947"/>
          </a:xfrm>
          <a:prstGeom prst="rect">
            <a:avLst/>
          </a:prstGeom>
        </p:spPr>
      </p:pic>
      <p:pic>
        <p:nvPicPr>
          <p:cNvPr id="17" name="تصویر پاسخ ردیف 2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03919" y="1732598"/>
            <a:ext cx="5733193" cy="489947"/>
          </a:xfrm>
          <a:prstGeom prst="rect">
            <a:avLst/>
          </a:prstGeom>
        </p:spPr>
      </p:pic>
      <p:pic>
        <p:nvPicPr>
          <p:cNvPr id="18" name="تصویر پاسخ ردیف 2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953627" y="1731076"/>
            <a:ext cx="5733193" cy="488425"/>
          </a:xfrm>
          <a:prstGeom prst="rect">
            <a:avLst/>
          </a:prstGeom>
        </p:spPr>
      </p:pic>
      <p:pic>
        <p:nvPicPr>
          <p:cNvPr id="19" name="تصویر پاسخ ردیف 2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203343" y="1728032"/>
            <a:ext cx="5733193" cy="488425"/>
          </a:xfrm>
          <a:prstGeom prst="rect">
            <a:avLst/>
          </a:prstGeom>
        </p:spPr>
      </p:pic>
      <p:pic>
        <p:nvPicPr>
          <p:cNvPr id="20" name="تصویر پاسخ ردیف 2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7438537" y="1732598"/>
            <a:ext cx="5733193" cy="489947"/>
          </a:xfrm>
          <a:prstGeom prst="rect">
            <a:avLst/>
          </a:prstGeom>
        </p:spPr>
      </p:pic>
      <p:pic>
        <p:nvPicPr>
          <p:cNvPr id="21" name="تصویر پاسخ ردیف 3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769260" y="2384863"/>
            <a:ext cx="5733193" cy="489947"/>
          </a:xfrm>
          <a:prstGeom prst="rect">
            <a:avLst/>
          </a:prstGeom>
        </p:spPr>
      </p:pic>
      <p:pic>
        <p:nvPicPr>
          <p:cNvPr id="22" name="تصویر پاسخ ردیف 3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2953626" y="2377253"/>
            <a:ext cx="5733193" cy="488425"/>
          </a:xfrm>
          <a:prstGeom prst="rect">
            <a:avLst/>
          </a:prstGeom>
        </p:spPr>
      </p:pic>
      <p:pic>
        <p:nvPicPr>
          <p:cNvPr id="24" name="تصویر پاسخ ردیف 3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5203343" y="2385623"/>
            <a:ext cx="5733193" cy="488425"/>
          </a:xfrm>
          <a:prstGeom prst="rect">
            <a:avLst/>
          </a:prstGeom>
        </p:spPr>
      </p:pic>
      <p:pic>
        <p:nvPicPr>
          <p:cNvPr id="25" name="تصویر پاسخ ردیف 3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7453055" y="2368121"/>
            <a:ext cx="5733193" cy="489947"/>
          </a:xfrm>
          <a:prstGeom prst="rect">
            <a:avLst/>
          </a:prstGeom>
        </p:spPr>
      </p:pic>
      <p:pic>
        <p:nvPicPr>
          <p:cNvPr id="26" name="تصویر پاسخ ردیف 4"/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769260" y="3059090"/>
            <a:ext cx="5733193" cy="876426"/>
          </a:xfrm>
          <a:prstGeom prst="rect">
            <a:avLst/>
          </a:prstGeom>
        </p:spPr>
      </p:pic>
      <p:pic>
        <p:nvPicPr>
          <p:cNvPr id="27" name="تصویر پاسخ ردیف 4"/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2953626" y="3112650"/>
            <a:ext cx="5733193" cy="807955"/>
          </a:xfrm>
          <a:prstGeom prst="rect">
            <a:avLst/>
          </a:prstGeom>
        </p:spPr>
      </p:pic>
      <p:pic>
        <p:nvPicPr>
          <p:cNvPr id="28" name="تصویر پاسخ ردیف 4"/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5203343" y="3126039"/>
            <a:ext cx="5733193" cy="809477"/>
          </a:xfrm>
          <a:prstGeom prst="rect">
            <a:avLst/>
          </a:prstGeom>
        </p:spPr>
      </p:pic>
      <p:pic>
        <p:nvPicPr>
          <p:cNvPr id="29" name="تصویر پاسخ ردیف 4"/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7453055" y="3032643"/>
            <a:ext cx="5733193" cy="876426"/>
          </a:xfrm>
          <a:prstGeom prst="rect">
            <a:avLst/>
          </a:prstGeom>
        </p:spPr>
      </p:pic>
      <p:pic>
        <p:nvPicPr>
          <p:cNvPr id="30" name="تصویر نتیجه" descr="برش صفحه"/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173356"/>
            <a:ext cx="12192000" cy="1958252"/>
          </a:xfrm>
          <a:prstGeom prst="rect">
            <a:avLst/>
          </a:prstGeom>
        </p:spPr>
      </p:pic>
      <p:pic>
        <p:nvPicPr>
          <p:cNvPr id="31" name="تصویر اتحاد" descr="برش صفحه"/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6679" y="6075027"/>
            <a:ext cx="5658640" cy="457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8988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تصویر اتحاد" descr="برش صفحه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7127" y="416547"/>
            <a:ext cx="5877745" cy="828791"/>
          </a:xfrm>
          <a:prstGeom prst="rect">
            <a:avLst/>
          </a:prstGeom>
        </p:spPr>
      </p:pic>
      <p:sp>
        <p:nvSpPr>
          <p:cNvPr id="12" name="بیضوی نارنجی"/>
          <p:cNvSpPr/>
          <p:nvPr/>
        </p:nvSpPr>
        <p:spPr>
          <a:xfrm>
            <a:off x="5704115" y="144777"/>
            <a:ext cx="1277624" cy="1277624"/>
          </a:xfrm>
          <a:prstGeom prst="ellipse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cxnSp>
        <p:nvCxnSpPr>
          <p:cNvPr id="13" name="متصل کننده پیکان"/>
          <p:cNvCxnSpPr>
            <a:stCxn id="12" idx="4"/>
            <a:endCxn id="19" idx="0"/>
          </p:cNvCxnSpPr>
          <p:nvPr/>
        </p:nvCxnSpPr>
        <p:spPr>
          <a:xfrm>
            <a:off x="6342927" y="1422401"/>
            <a:ext cx="39730" cy="769256"/>
          </a:xfrm>
          <a:prstGeom prst="straightConnector1">
            <a:avLst/>
          </a:prstGeom>
          <a:ln w="3810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کادر متن مربع جمله 1"/>
          <p:cNvSpPr txBox="1"/>
          <p:nvPr/>
        </p:nvSpPr>
        <p:spPr>
          <a:xfrm>
            <a:off x="5399314" y="2191657"/>
            <a:ext cx="1966685" cy="461665"/>
          </a:xfrm>
          <a:prstGeom prst="rect">
            <a:avLst/>
          </a:prstGeom>
          <a:solidFill>
            <a:srgbClr val="FFC000"/>
          </a:solidFill>
        </p:spPr>
        <p:txBody>
          <a:bodyPr wrap="square" rtlCol="1">
            <a:spAutoFit/>
          </a:bodyPr>
          <a:lstStyle/>
          <a:p>
            <a:r>
              <a:rPr lang="fa-IR" sz="2400" dirty="0" smtClean="0">
                <a:solidFill>
                  <a:schemeClr val="bg1"/>
                </a:solidFill>
              </a:rPr>
              <a:t>مربع جمله اول</a:t>
            </a:r>
            <a:endParaRPr lang="fa-IR" sz="2400" dirty="0">
              <a:solidFill>
                <a:schemeClr val="bg1"/>
              </a:solidFill>
            </a:endParaRPr>
          </a:p>
        </p:txBody>
      </p:sp>
      <p:sp>
        <p:nvSpPr>
          <p:cNvPr id="24" name="بیضوی نارنجی"/>
          <p:cNvSpPr/>
          <p:nvPr/>
        </p:nvSpPr>
        <p:spPr>
          <a:xfrm>
            <a:off x="3328037" y="401327"/>
            <a:ext cx="844011" cy="844011"/>
          </a:xfrm>
          <a:prstGeom prst="ellipse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cxnSp>
        <p:nvCxnSpPr>
          <p:cNvPr id="25" name="متصل کننده پیکان"/>
          <p:cNvCxnSpPr>
            <a:stCxn id="24" idx="4"/>
            <a:endCxn id="26" idx="3"/>
          </p:cNvCxnSpPr>
          <p:nvPr/>
        </p:nvCxnSpPr>
        <p:spPr>
          <a:xfrm flipH="1">
            <a:off x="2739706" y="1245338"/>
            <a:ext cx="1010337" cy="407896"/>
          </a:xfrm>
          <a:prstGeom prst="straightConnector1">
            <a:avLst/>
          </a:prstGeom>
          <a:ln w="3810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کادر متن جمله 1"/>
          <p:cNvSpPr txBox="1"/>
          <p:nvPr/>
        </p:nvSpPr>
        <p:spPr>
          <a:xfrm>
            <a:off x="773021" y="1422401"/>
            <a:ext cx="1966685" cy="461665"/>
          </a:xfrm>
          <a:prstGeom prst="rect">
            <a:avLst/>
          </a:prstGeom>
          <a:solidFill>
            <a:srgbClr val="FFC000"/>
          </a:solidFill>
        </p:spPr>
        <p:txBody>
          <a:bodyPr wrap="square" rtlCol="1">
            <a:spAutoFit/>
          </a:bodyPr>
          <a:lstStyle/>
          <a:p>
            <a:r>
              <a:rPr lang="fa-IR" sz="2400" dirty="0" smtClean="0">
                <a:solidFill>
                  <a:schemeClr val="bg1"/>
                </a:solidFill>
              </a:rPr>
              <a:t>جمله اول</a:t>
            </a:r>
            <a:endParaRPr lang="fa-IR" sz="2400" dirty="0">
              <a:solidFill>
                <a:schemeClr val="bg1"/>
              </a:solidFill>
            </a:endParaRPr>
          </a:p>
        </p:txBody>
      </p:sp>
      <p:sp>
        <p:nvSpPr>
          <p:cNvPr id="35" name="کادر متن پاسخ 1"/>
          <p:cNvSpPr txBox="1"/>
          <p:nvPr/>
        </p:nvSpPr>
        <p:spPr>
          <a:xfrm>
            <a:off x="8730007" y="3358114"/>
            <a:ext cx="3160280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3200" dirty="0" smtClean="0">
                <a:solidFill>
                  <a:schemeClr val="accent2"/>
                </a:solidFill>
              </a:rPr>
              <a:t>مربع جمله اول است .</a:t>
            </a:r>
            <a:endParaRPr lang="fa-IR" sz="3200" dirty="0">
              <a:solidFill>
                <a:schemeClr val="accent2"/>
              </a:solidFill>
            </a:endParaRPr>
          </a:p>
        </p:txBody>
      </p:sp>
      <p:pic>
        <p:nvPicPr>
          <p:cNvPr id="38" name="تصویر سوال اول" descr="برش صفحه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3514" y="2785220"/>
            <a:ext cx="8678486" cy="609685"/>
          </a:xfrm>
          <a:prstGeom prst="rect">
            <a:avLst/>
          </a:prstGeom>
        </p:spPr>
      </p:pic>
      <p:pic>
        <p:nvPicPr>
          <p:cNvPr id="39" name="تصویر سوال 2" descr="برش صفحه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0543" y="3942889"/>
            <a:ext cx="9116697" cy="581106"/>
          </a:xfrm>
          <a:prstGeom prst="rect">
            <a:avLst/>
          </a:prstGeom>
        </p:spPr>
      </p:pic>
      <p:sp>
        <p:nvSpPr>
          <p:cNvPr id="46" name="بیضوی سبز"/>
          <p:cNvSpPr/>
          <p:nvPr/>
        </p:nvSpPr>
        <p:spPr>
          <a:xfrm>
            <a:off x="7135666" y="144777"/>
            <a:ext cx="1277624" cy="1277624"/>
          </a:xfrm>
          <a:prstGeom prst="ellipse">
            <a:avLst/>
          </a:prstGeom>
          <a:noFill/>
          <a:ln w="381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cxnSp>
        <p:nvCxnSpPr>
          <p:cNvPr id="47" name="متصل کننده پیکان"/>
          <p:cNvCxnSpPr>
            <a:stCxn id="46" idx="5"/>
            <a:endCxn id="48" idx="0"/>
          </p:cNvCxnSpPr>
          <p:nvPr/>
        </p:nvCxnSpPr>
        <p:spPr>
          <a:xfrm>
            <a:off x="8226186" y="1235297"/>
            <a:ext cx="1451317" cy="956360"/>
          </a:xfrm>
          <a:prstGeom prst="straightConnector1">
            <a:avLst/>
          </a:prstGeom>
          <a:ln w="38100">
            <a:solidFill>
              <a:srgbClr val="92D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کادر متن مربع حاصل ضرب"/>
          <p:cNvSpPr txBox="1"/>
          <p:nvPr/>
        </p:nvSpPr>
        <p:spPr>
          <a:xfrm>
            <a:off x="7852757" y="2191657"/>
            <a:ext cx="3649492" cy="461665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txBody>
          <a:bodyPr wrap="square" rtlCol="1">
            <a:spAutoFit/>
          </a:bodyPr>
          <a:lstStyle/>
          <a:p>
            <a:r>
              <a:rPr lang="fa-IR" sz="2400" dirty="0" smtClean="0">
                <a:solidFill>
                  <a:schemeClr val="bg1"/>
                </a:solidFill>
              </a:rPr>
              <a:t>دو برابر حاصل ضرب دو جمله</a:t>
            </a:r>
            <a:endParaRPr lang="fa-IR" sz="2400" dirty="0">
              <a:solidFill>
                <a:schemeClr val="bg1"/>
              </a:solidFill>
            </a:endParaRPr>
          </a:p>
        </p:txBody>
      </p:sp>
      <p:sp>
        <p:nvSpPr>
          <p:cNvPr id="53" name="کادر متن پاسخ 2"/>
          <p:cNvSpPr txBox="1"/>
          <p:nvPr/>
        </p:nvSpPr>
        <p:spPr>
          <a:xfrm>
            <a:off x="3968496" y="4505993"/>
            <a:ext cx="7870981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3200" dirty="0" smtClean="0">
                <a:solidFill>
                  <a:schemeClr val="accent2"/>
                </a:solidFill>
              </a:rPr>
              <a:t>دو برابر حاصل ضرب دو جمله است .</a:t>
            </a:r>
            <a:endParaRPr lang="fa-IR" sz="3200" dirty="0">
              <a:solidFill>
                <a:schemeClr val="accent2"/>
              </a:solidFill>
            </a:endParaRPr>
          </a:p>
        </p:txBody>
      </p:sp>
      <p:pic>
        <p:nvPicPr>
          <p:cNvPr id="55" name="تصویر سوال 3" descr="برش صفحه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0710" y="5087099"/>
            <a:ext cx="8106906" cy="562053"/>
          </a:xfrm>
          <a:prstGeom prst="rect">
            <a:avLst/>
          </a:prstGeom>
        </p:spPr>
      </p:pic>
      <p:sp>
        <p:nvSpPr>
          <p:cNvPr id="56" name="بیضوی نارنجی تیره"/>
          <p:cNvSpPr/>
          <p:nvPr/>
        </p:nvSpPr>
        <p:spPr>
          <a:xfrm>
            <a:off x="8562467" y="453123"/>
            <a:ext cx="641687" cy="641687"/>
          </a:xfrm>
          <a:prstGeom prst="ellipse">
            <a:avLst/>
          </a:prstGeom>
          <a:noFill/>
          <a:ln w="38100">
            <a:solidFill>
              <a:srgbClr val="F47A3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cxnSp>
        <p:nvCxnSpPr>
          <p:cNvPr id="57" name="متصل کننده پیکان"/>
          <p:cNvCxnSpPr>
            <a:stCxn id="56" idx="5"/>
            <a:endCxn id="58" idx="0"/>
          </p:cNvCxnSpPr>
          <p:nvPr/>
        </p:nvCxnSpPr>
        <p:spPr>
          <a:xfrm>
            <a:off x="9110181" y="1000837"/>
            <a:ext cx="1408726" cy="421564"/>
          </a:xfrm>
          <a:prstGeom prst="straightConnector1">
            <a:avLst/>
          </a:prstGeom>
          <a:ln w="38100">
            <a:solidFill>
              <a:srgbClr val="F47A3B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کادر متن مربع جمله 2"/>
          <p:cNvSpPr txBox="1"/>
          <p:nvPr/>
        </p:nvSpPr>
        <p:spPr>
          <a:xfrm>
            <a:off x="9535564" y="1422401"/>
            <a:ext cx="1966685" cy="461665"/>
          </a:xfrm>
          <a:prstGeom prst="rect">
            <a:avLst/>
          </a:prstGeom>
          <a:solidFill>
            <a:srgbClr val="F47A3B"/>
          </a:solidFill>
        </p:spPr>
        <p:txBody>
          <a:bodyPr wrap="square" rtlCol="1">
            <a:spAutoFit/>
          </a:bodyPr>
          <a:lstStyle/>
          <a:p>
            <a:r>
              <a:rPr lang="fa-IR" sz="2400" dirty="0" smtClean="0">
                <a:solidFill>
                  <a:schemeClr val="bg1"/>
                </a:solidFill>
              </a:rPr>
              <a:t>مربع جمله دوم</a:t>
            </a:r>
            <a:endParaRPr lang="fa-IR" sz="2400" dirty="0">
              <a:solidFill>
                <a:schemeClr val="bg1"/>
              </a:solidFill>
            </a:endParaRPr>
          </a:p>
        </p:txBody>
      </p:sp>
      <p:sp>
        <p:nvSpPr>
          <p:cNvPr id="73" name="بیضوی نارنجی تیره جمله 2"/>
          <p:cNvSpPr/>
          <p:nvPr/>
        </p:nvSpPr>
        <p:spPr>
          <a:xfrm>
            <a:off x="4262192" y="451173"/>
            <a:ext cx="643637" cy="643637"/>
          </a:xfrm>
          <a:prstGeom prst="ellipse">
            <a:avLst/>
          </a:prstGeom>
          <a:noFill/>
          <a:ln w="38100">
            <a:solidFill>
              <a:srgbClr val="F47A3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cxnSp>
        <p:nvCxnSpPr>
          <p:cNvPr id="74" name="متصل کننده پیکان"/>
          <p:cNvCxnSpPr>
            <a:stCxn id="73" idx="4"/>
            <a:endCxn id="75" idx="0"/>
          </p:cNvCxnSpPr>
          <p:nvPr/>
        </p:nvCxnSpPr>
        <p:spPr>
          <a:xfrm>
            <a:off x="4584011" y="1094810"/>
            <a:ext cx="82242" cy="332125"/>
          </a:xfrm>
          <a:prstGeom prst="straightConnector1">
            <a:avLst/>
          </a:prstGeom>
          <a:ln w="38100">
            <a:solidFill>
              <a:srgbClr val="F47A3B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کادر متن جمله 2"/>
          <p:cNvSpPr txBox="1"/>
          <p:nvPr/>
        </p:nvSpPr>
        <p:spPr>
          <a:xfrm>
            <a:off x="3682910" y="1426935"/>
            <a:ext cx="1966685" cy="461665"/>
          </a:xfrm>
          <a:prstGeom prst="rect">
            <a:avLst/>
          </a:prstGeom>
          <a:solidFill>
            <a:srgbClr val="F47A3B"/>
          </a:solidFill>
        </p:spPr>
        <p:txBody>
          <a:bodyPr wrap="square" rtlCol="1">
            <a:spAutoFit/>
          </a:bodyPr>
          <a:lstStyle/>
          <a:p>
            <a:r>
              <a:rPr lang="fa-IR" sz="2400" dirty="0" smtClean="0">
                <a:solidFill>
                  <a:schemeClr val="bg1"/>
                </a:solidFill>
              </a:rPr>
              <a:t>جمله دوم</a:t>
            </a:r>
            <a:endParaRPr lang="fa-IR" sz="2400" dirty="0">
              <a:solidFill>
                <a:schemeClr val="bg1"/>
              </a:solidFill>
            </a:endParaRPr>
          </a:p>
        </p:txBody>
      </p:sp>
      <p:sp>
        <p:nvSpPr>
          <p:cNvPr id="82" name="کادر متن پاسخ 3"/>
          <p:cNvSpPr txBox="1"/>
          <p:nvPr/>
        </p:nvSpPr>
        <p:spPr>
          <a:xfrm>
            <a:off x="8679197" y="5627481"/>
            <a:ext cx="3160280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3200" dirty="0" smtClean="0">
                <a:solidFill>
                  <a:schemeClr val="accent2"/>
                </a:solidFill>
              </a:rPr>
              <a:t>مربع جمله دوم است .</a:t>
            </a:r>
            <a:endParaRPr lang="fa-IR" sz="32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41470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8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"/>
                            </p:stCondLst>
                            <p:childTnLst>
                              <p:par>
                                <p:cTn id="60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2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7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1000"/>
                            </p:stCondLst>
                            <p:childTnLst>
                              <p:par>
                                <p:cTn id="7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1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1500"/>
                            </p:stCondLst>
                            <p:childTnLst>
                              <p:par>
                                <p:cTn id="8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5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0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500"/>
                            </p:stCondLst>
                            <p:childTnLst>
                              <p:par>
                                <p:cTn id="92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4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1000"/>
                            </p:stCondLst>
                            <p:childTnLst>
                              <p:par>
                                <p:cTn id="9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8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9" grpId="0" animBg="1"/>
      <p:bldP spid="24" grpId="0" animBg="1"/>
      <p:bldP spid="26" grpId="0" animBg="1"/>
      <p:bldP spid="35" grpId="0"/>
      <p:bldP spid="46" grpId="0" animBg="1"/>
      <p:bldP spid="48" grpId="0" animBg="1"/>
      <p:bldP spid="53" grpId="0"/>
      <p:bldP spid="56" grpId="0" animBg="1"/>
      <p:bldP spid="58" grpId="0" animBg="1"/>
      <p:bldP spid="73" grpId="0" animBg="1"/>
      <p:bldP spid="75" grpId="0" animBg="1"/>
      <p:bldP spid="8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تصویر سوال" descr="برش صفحه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4415" y="145140"/>
            <a:ext cx="8383170" cy="3191320"/>
          </a:xfrm>
          <a:prstGeom prst="rect">
            <a:avLst/>
          </a:prstGeom>
        </p:spPr>
      </p:pic>
      <p:pic>
        <p:nvPicPr>
          <p:cNvPr id="6" name="تصویر پاسخ" descr="برش صفحه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9363" y="3637777"/>
            <a:ext cx="6973273" cy="1324160"/>
          </a:xfrm>
          <a:prstGeom prst="rect">
            <a:avLst/>
          </a:prstGeom>
        </p:spPr>
      </p:pic>
      <p:sp>
        <p:nvSpPr>
          <p:cNvPr id="7" name="مستطیل پرده"/>
          <p:cNvSpPr/>
          <p:nvPr/>
        </p:nvSpPr>
        <p:spPr>
          <a:xfrm>
            <a:off x="5367080" y="3637776"/>
            <a:ext cx="961150" cy="59508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8" name="مستطیل پرده"/>
          <p:cNvSpPr/>
          <p:nvPr/>
        </p:nvSpPr>
        <p:spPr>
          <a:xfrm>
            <a:off x="6328229" y="3637776"/>
            <a:ext cx="2293257" cy="59508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9" name="مستطیل پرده"/>
          <p:cNvSpPr/>
          <p:nvPr/>
        </p:nvSpPr>
        <p:spPr>
          <a:xfrm>
            <a:off x="2728687" y="3648660"/>
            <a:ext cx="2638392" cy="59508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0" name="مستطیل پرده"/>
          <p:cNvSpPr/>
          <p:nvPr/>
        </p:nvSpPr>
        <p:spPr>
          <a:xfrm>
            <a:off x="2609363" y="4310027"/>
            <a:ext cx="5565374" cy="59508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1" name="مستطیل پرده"/>
          <p:cNvSpPr/>
          <p:nvPr/>
        </p:nvSpPr>
        <p:spPr>
          <a:xfrm>
            <a:off x="8174737" y="4299143"/>
            <a:ext cx="1407899" cy="59508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pic>
        <p:nvPicPr>
          <p:cNvPr id="14" name="تصویر جمله اول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49900" y="153318"/>
            <a:ext cx="5733193" cy="745571"/>
          </a:xfrm>
          <a:prstGeom prst="rect">
            <a:avLst/>
          </a:prstGeom>
        </p:spPr>
      </p:pic>
      <p:pic>
        <p:nvPicPr>
          <p:cNvPr id="16" name="تصویر حاصل ضرب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121035" y="259688"/>
            <a:ext cx="5733193" cy="552331"/>
          </a:xfrm>
          <a:prstGeom prst="rect">
            <a:avLst/>
          </a:prstGeom>
        </p:spPr>
      </p:pic>
      <p:pic>
        <p:nvPicPr>
          <p:cNvPr id="17" name="تصویر نتیجه" descr="برش صفحه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912" y="5203120"/>
            <a:ext cx="10736173" cy="704948"/>
          </a:xfrm>
          <a:prstGeom prst="rect">
            <a:avLst/>
          </a:prstGeom>
        </p:spPr>
      </p:pic>
      <p:sp>
        <p:nvSpPr>
          <p:cNvPr id="18" name="مستطیل پرده"/>
          <p:cNvSpPr/>
          <p:nvPr/>
        </p:nvSpPr>
        <p:spPr>
          <a:xfrm>
            <a:off x="8825693" y="5266317"/>
            <a:ext cx="2638392" cy="59508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9" name="مستطیل پرده"/>
          <p:cNvSpPr/>
          <p:nvPr/>
        </p:nvSpPr>
        <p:spPr>
          <a:xfrm>
            <a:off x="762855" y="5214004"/>
            <a:ext cx="5565374" cy="59508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5048153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4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22" presetClass="exit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4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8" grpId="0" animBg="1"/>
      <p:bldP spid="1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تصویر تجزیه" descr="برش صفحه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8681" y="429221"/>
            <a:ext cx="4934639" cy="1209844"/>
          </a:xfrm>
          <a:prstGeom prst="rect">
            <a:avLst/>
          </a:prstGeom>
        </p:spPr>
      </p:pic>
      <p:pic>
        <p:nvPicPr>
          <p:cNvPr id="5" name="تصویر سوال" descr="برش صفحه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5206" y="2619262"/>
            <a:ext cx="6001588" cy="1619476"/>
          </a:xfrm>
          <a:prstGeom prst="rect">
            <a:avLst/>
          </a:prstGeom>
        </p:spPr>
      </p:pic>
      <p:sp>
        <p:nvSpPr>
          <p:cNvPr id="6" name="مستطیل پرده"/>
          <p:cNvSpPr/>
          <p:nvPr/>
        </p:nvSpPr>
        <p:spPr>
          <a:xfrm>
            <a:off x="5962165" y="2619262"/>
            <a:ext cx="990177" cy="59508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7" name="مستطیل پرده"/>
          <p:cNvSpPr/>
          <p:nvPr/>
        </p:nvSpPr>
        <p:spPr>
          <a:xfrm>
            <a:off x="6952342" y="2619261"/>
            <a:ext cx="2144452" cy="59508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8" name="فرم آزاد پرده"/>
          <p:cNvSpPr/>
          <p:nvPr/>
        </p:nvSpPr>
        <p:spPr>
          <a:xfrm>
            <a:off x="3135086" y="3193143"/>
            <a:ext cx="1436914" cy="1132114"/>
          </a:xfrm>
          <a:custGeom>
            <a:avLst/>
            <a:gdLst>
              <a:gd name="connsiteX0" fmla="*/ 1436914 w 1436914"/>
              <a:gd name="connsiteY0" fmla="*/ 0 h 1132114"/>
              <a:gd name="connsiteX1" fmla="*/ 0 w 1436914"/>
              <a:gd name="connsiteY1" fmla="*/ 14514 h 1132114"/>
              <a:gd name="connsiteX2" fmla="*/ 0 w 1436914"/>
              <a:gd name="connsiteY2" fmla="*/ 1132114 h 1132114"/>
              <a:gd name="connsiteX3" fmla="*/ 1204685 w 1436914"/>
              <a:gd name="connsiteY3" fmla="*/ 1045028 h 1132114"/>
              <a:gd name="connsiteX4" fmla="*/ 1436914 w 1436914"/>
              <a:gd name="connsiteY4" fmla="*/ 0 h 11321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36914" h="1132114">
                <a:moveTo>
                  <a:pt x="1436914" y="0"/>
                </a:moveTo>
                <a:lnTo>
                  <a:pt x="0" y="14514"/>
                </a:lnTo>
                <a:lnTo>
                  <a:pt x="0" y="1132114"/>
                </a:lnTo>
                <a:lnTo>
                  <a:pt x="1204685" y="1045028"/>
                </a:lnTo>
                <a:lnTo>
                  <a:pt x="1436914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9" name="فرم آزاد پرده"/>
          <p:cNvSpPr/>
          <p:nvPr/>
        </p:nvSpPr>
        <p:spPr>
          <a:xfrm>
            <a:off x="4441371" y="3120571"/>
            <a:ext cx="1320800" cy="1016000"/>
          </a:xfrm>
          <a:custGeom>
            <a:avLst/>
            <a:gdLst>
              <a:gd name="connsiteX0" fmla="*/ 1161143 w 1320800"/>
              <a:gd name="connsiteY0" fmla="*/ 0 h 1016000"/>
              <a:gd name="connsiteX1" fmla="*/ 261258 w 1320800"/>
              <a:gd name="connsiteY1" fmla="*/ 0 h 1016000"/>
              <a:gd name="connsiteX2" fmla="*/ 0 w 1320800"/>
              <a:gd name="connsiteY2" fmla="*/ 1016000 h 1016000"/>
              <a:gd name="connsiteX3" fmla="*/ 1320800 w 1320800"/>
              <a:gd name="connsiteY3" fmla="*/ 1016000 h 1016000"/>
              <a:gd name="connsiteX4" fmla="*/ 1161143 w 1320800"/>
              <a:gd name="connsiteY4" fmla="*/ 0 h 1016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20800" h="1016000">
                <a:moveTo>
                  <a:pt x="1161143" y="0"/>
                </a:moveTo>
                <a:lnTo>
                  <a:pt x="261258" y="0"/>
                </a:lnTo>
                <a:lnTo>
                  <a:pt x="0" y="1016000"/>
                </a:lnTo>
                <a:lnTo>
                  <a:pt x="1320800" y="1016000"/>
                </a:lnTo>
                <a:lnTo>
                  <a:pt x="1161143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0" name="فرم آزاد پرده"/>
          <p:cNvSpPr/>
          <p:nvPr/>
        </p:nvSpPr>
        <p:spPr>
          <a:xfrm>
            <a:off x="5762171" y="3193143"/>
            <a:ext cx="1291772" cy="986971"/>
          </a:xfrm>
          <a:custGeom>
            <a:avLst/>
            <a:gdLst>
              <a:gd name="connsiteX0" fmla="*/ 145143 w 1291772"/>
              <a:gd name="connsiteY0" fmla="*/ 972457 h 986971"/>
              <a:gd name="connsiteX1" fmla="*/ 14515 w 1291772"/>
              <a:gd name="connsiteY1" fmla="*/ 740228 h 986971"/>
              <a:gd name="connsiteX2" fmla="*/ 0 w 1291772"/>
              <a:gd name="connsiteY2" fmla="*/ 0 h 986971"/>
              <a:gd name="connsiteX3" fmla="*/ 1291772 w 1291772"/>
              <a:gd name="connsiteY3" fmla="*/ 551543 h 986971"/>
              <a:gd name="connsiteX4" fmla="*/ 1277258 w 1291772"/>
              <a:gd name="connsiteY4" fmla="*/ 986971 h 986971"/>
              <a:gd name="connsiteX5" fmla="*/ 145143 w 1291772"/>
              <a:gd name="connsiteY5" fmla="*/ 972457 h 9869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91772" h="986971">
                <a:moveTo>
                  <a:pt x="145143" y="972457"/>
                </a:moveTo>
                <a:lnTo>
                  <a:pt x="14515" y="740228"/>
                </a:lnTo>
                <a:lnTo>
                  <a:pt x="0" y="0"/>
                </a:lnTo>
                <a:lnTo>
                  <a:pt x="1291772" y="551543"/>
                </a:lnTo>
                <a:lnTo>
                  <a:pt x="1277258" y="986971"/>
                </a:lnTo>
                <a:lnTo>
                  <a:pt x="145143" y="972457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5023225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theme/theme1.xml><?xml version="1.0" encoding="utf-8"?>
<a:theme xmlns:a="http://schemas.openxmlformats.org/drawingml/2006/main" name="gmath&amp;riazi7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B Nazanin-Cambria Math">
      <a:majorFont>
        <a:latin typeface="Cambria Math"/>
        <a:ea typeface=""/>
        <a:cs typeface="B Nazanin"/>
      </a:majorFont>
      <a:minorFont>
        <a:latin typeface="Cambria Math"/>
        <a:ea typeface=""/>
        <a:cs typeface="B Nazani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math&amp;riazi7" id="{D5C70343-98AC-4C06-A5CE-58022B46EBE5}" vid="{2678A124-D7CD-4A48-B7CD-ABC36521BEDB}"/>
    </a:ext>
  </a:extLst>
</a:theme>
</file>

<file path=ppt/theme/theme2.xml><?xml version="1.0" encoding="utf-8"?>
<a:theme xmlns:a="http://schemas.openxmlformats.org/drawingml/2006/main" name="طرح زمینه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پاورپوینت ریاضی نهم عبارت های جبری و مفهوم اتحاد</Template>
  <TotalTime>0</TotalTime>
  <Words>143</Words>
  <Application>Microsoft Office PowerPoint</Application>
  <PresentationFormat>Widescreen</PresentationFormat>
  <Paragraphs>33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Cambria Math</vt:lpstr>
      <vt:lpstr>Calibri</vt:lpstr>
      <vt:lpstr>Arial</vt:lpstr>
      <vt:lpstr>B Nazanin</vt:lpstr>
      <vt:lpstr>gmath&amp;riazi7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omid arzi</dc:creator>
  <cp:lastModifiedBy>omid arzi</cp:lastModifiedBy>
  <cp:revision>1</cp:revision>
  <dcterms:created xsi:type="dcterms:W3CDTF">2022-01-29T06:07:29Z</dcterms:created>
  <dcterms:modified xsi:type="dcterms:W3CDTF">2022-01-29T06:07:52Z</dcterms:modified>
</cp:coreProperties>
</file>