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455"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460" r:id="rId34"/>
    <p:sldId id="462" r:id="rId35"/>
    <p:sldId id="464"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302" autoAdjust="0"/>
  </p:normalViewPr>
  <p:slideViewPr>
    <p:cSldViewPr>
      <p:cViewPr>
        <p:scale>
          <a:sx n="73" d="100"/>
          <a:sy n="73" d="100"/>
        </p:scale>
        <p:origin x="-1074"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E83F235-D1D7-4B31-81E1-CDA19D3AECA4}" type="datetimeFigureOut">
              <a:rPr lang="en-US"/>
              <a:pPr>
                <a:defRPr/>
              </a:pPr>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02184D4-A379-4587-B1FF-2F6FA66AA36E}" type="slidenum">
              <a:rPr lang="en-US"/>
              <a:pPr>
                <a:defRPr/>
              </a:pPr>
              <a:t>‹#›</a:t>
            </a:fld>
            <a:endParaRPr lang="en-US"/>
          </a:p>
        </p:txBody>
      </p:sp>
    </p:spTree>
    <p:extLst>
      <p:ext uri="{BB962C8B-B14F-4D97-AF65-F5344CB8AC3E}">
        <p14:creationId xmlns:p14="http://schemas.microsoft.com/office/powerpoint/2010/main" val="1116167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BE4710-B456-4C02-A0DE-EC488DE439C1}" type="slidenum">
              <a:rPr lang="en-US" smtClean="0">
                <a:cs typeface="Arial" charset="0"/>
              </a:rPr>
              <a:pPr fontAlgn="base">
                <a:spcBef>
                  <a:spcPct val="0"/>
                </a:spcBef>
                <a:spcAft>
                  <a:spcPct val="0"/>
                </a:spcAft>
                <a:defRPr/>
              </a:pPr>
              <a:t>12</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90FE5BC-C5C3-45B9-9FEC-F79F74C048D0}" type="slidenum">
              <a:rPr lang="en-US" smtClean="0"/>
              <a:pPr>
                <a:defRPr/>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grpSp>
      </p:grpSp>
      <p:sp>
        <p:nvSpPr>
          <p:cNvPr id="179267"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en-US" smtClean="0"/>
              <a:t>Click to edit Master title style</a:t>
            </a:r>
            <a:endParaRPr lang="en-US"/>
          </a:p>
        </p:txBody>
      </p:sp>
      <p:sp>
        <p:nvSpPr>
          <p:cNvPr id="179268"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69" name="Rectangle 69"/>
          <p:cNvSpPr>
            <a:spLocks noGrp="1" noChangeArrowheads="1"/>
          </p:cNvSpPr>
          <p:nvPr>
            <p:ph type="dt" sz="quarter" idx="10"/>
          </p:nvPr>
        </p:nvSpPr>
        <p:spPr/>
        <p:txBody>
          <a:bodyPr/>
          <a:lstStyle>
            <a:lvl1pPr>
              <a:defRPr/>
            </a:lvl1pPr>
          </a:lstStyle>
          <a:p>
            <a:pPr>
              <a:defRPr/>
            </a:pPr>
            <a:fld id="{AECE8440-12C2-4AE4-B1CD-921AE10BD175}" type="datetimeFigureOut">
              <a:rPr lang="en-US"/>
              <a:pPr>
                <a:defRPr/>
              </a:pPr>
              <a:t>11/28/2016</a:t>
            </a:fld>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6426F194-A89F-4863-94E2-695C324BC900}" type="slidenum">
              <a:rPr lang="en-US"/>
              <a:pPr>
                <a:defRPr/>
              </a:pPr>
              <a:t>‹#›</a:t>
            </a:fld>
            <a:endParaRPr lang="en-US"/>
          </a:p>
        </p:txBody>
      </p:sp>
    </p:spTree>
    <p:extLst>
      <p:ext uri="{BB962C8B-B14F-4D97-AF65-F5344CB8AC3E}">
        <p14:creationId xmlns:p14="http://schemas.microsoft.com/office/powerpoint/2010/main" val="4294359162"/>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fld id="{86C26240-C7E2-4ACE-A24C-341F4EE70EFC}" type="datetimeFigureOut">
              <a:rPr lang="en-US"/>
              <a:pPr>
                <a:defRPr/>
              </a:pPr>
              <a:t>11/28/2016</a:t>
            </a:fld>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7498272C-860E-40F3-A2BE-9EFC87296D8B}" type="slidenum">
              <a:rPr lang="en-US"/>
              <a:pPr>
                <a:defRPr/>
              </a:pPr>
              <a:t>‹#›</a:t>
            </a:fld>
            <a:endParaRPr lang="en-US"/>
          </a:p>
        </p:txBody>
      </p:sp>
    </p:spTree>
    <p:extLst>
      <p:ext uri="{BB962C8B-B14F-4D97-AF65-F5344CB8AC3E}">
        <p14:creationId xmlns:p14="http://schemas.microsoft.com/office/powerpoint/2010/main" val="314388168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fld id="{20772E0F-5A84-4943-98CF-D9F1F3F8FF92}" type="datetimeFigureOut">
              <a:rPr lang="en-US"/>
              <a:pPr>
                <a:defRPr/>
              </a:pPr>
              <a:t>11/28/2016</a:t>
            </a:fld>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970A46C5-1AA8-4B51-B4FF-F9C6E18569CC}" type="slidenum">
              <a:rPr lang="en-US"/>
              <a:pPr>
                <a:defRPr/>
              </a:pPr>
              <a:t>‹#›</a:t>
            </a:fld>
            <a:endParaRPr lang="en-US"/>
          </a:p>
        </p:txBody>
      </p:sp>
    </p:spTree>
    <p:extLst>
      <p:ext uri="{BB962C8B-B14F-4D97-AF65-F5344CB8AC3E}">
        <p14:creationId xmlns:p14="http://schemas.microsoft.com/office/powerpoint/2010/main" val="624357344"/>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fld id="{3C4B7654-7153-4F23-89DB-665D82269AFB}" type="datetimeFigureOut">
              <a:rPr lang="en-US"/>
              <a:pPr>
                <a:defRPr/>
              </a:pPr>
              <a:t>11/28/2016</a:t>
            </a:fld>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9694D194-6045-4390-A011-1352156E6DB1}" type="slidenum">
              <a:rPr lang="en-US"/>
              <a:pPr>
                <a:defRPr/>
              </a:pPr>
              <a:t>‹#›</a:t>
            </a:fld>
            <a:endParaRPr lang="en-US"/>
          </a:p>
        </p:txBody>
      </p:sp>
    </p:spTree>
    <p:extLst>
      <p:ext uri="{BB962C8B-B14F-4D97-AF65-F5344CB8AC3E}">
        <p14:creationId xmlns:p14="http://schemas.microsoft.com/office/powerpoint/2010/main" val="1535818727"/>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fld id="{E3FFA372-4DA1-4199-9DDA-2159C065C157}" type="datetimeFigureOut">
              <a:rPr lang="en-US"/>
              <a:pPr>
                <a:defRPr/>
              </a:pPr>
              <a:t>11/28/2016</a:t>
            </a:fld>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EE459F28-52D7-493D-9963-4CD9619164DE}" type="slidenum">
              <a:rPr lang="en-US"/>
              <a:pPr>
                <a:defRPr/>
              </a:pPr>
              <a:t>‹#›</a:t>
            </a:fld>
            <a:endParaRPr lang="en-US"/>
          </a:p>
        </p:txBody>
      </p:sp>
    </p:spTree>
    <p:extLst>
      <p:ext uri="{BB962C8B-B14F-4D97-AF65-F5344CB8AC3E}">
        <p14:creationId xmlns:p14="http://schemas.microsoft.com/office/powerpoint/2010/main" val="185459401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fld id="{0C73AEDD-8F6E-443E-97C1-0D769D9D029D}" type="datetimeFigureOut">
              <a:rPr lang="en-US"/>
              <a:pPr>
                <a:defRPr/>
              </a:pPr>
              <a:t>11/28/2016</a:t>
            </a:fld>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1FC3958C-CDE7-466F-9CFD-95C81A807098}" type="slidenum">
              <a:rPr lang="en-US"/>
              <a:pPr>
                <a:defRPr/>
              </a:pPr>
              <a:t>‹#›</a:t>
            </a:fld>
            <a:endParaRPr lang="en-US"/>
          </a:p>
        </p:txBody>
      </p:sp>
    </p:spTree>
    <p:extLst>
      <p:ext uri="{BB962C8B-B14F-4D97-AF65-F5344CB8AC3E}">
        <p14:creationId xmlns:p14="http://schemas.microsoft.com/office/powerpoint/2010/main" val="174670665"/>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fld id="{E05E54E0-88F9-42A1-B0BF-A89E23E72616}" type="datetimeFigureOut">
              <a:rPr lang="en-US"/>
              <a:pPr>
                <a:defRPr/>
              </a:pPr>
              <a:t>11/28/2016</a:t>
            </a:fld>
            <a:endParaRPr lang="en-US"/>
          </a:p>
        </p:txBody>
      </p:sp>
      <p:sp>
        <p:nvSpPr>
          <p:cNvPr id="8" name="Rectangle 69"/>
          <p:cNvSpPr>
            <a:spLocks noGrp="1" noChangeArrowheads="1"/>
          </p:cNvSpPr>
          <p:nvPr>
            <p:ph type="ftr" sz="quarter" idx="11"/>
          </p:nvPr>
        </p:nvSpPr>
        <p:spPr>
          <a:ln/>
        </p:spPr>
        <p:txBody>
          <a:bodyPr/>
          <a:lstStyle>
            <a:lvl1pPr>
              <a:defRPr/>
            </a:lvl1pPr>
          </a:lstStyle>
          <a:p>
            <a:pPr>
              <a:defRPr/>
            </a:pPr>
            <a:endParaRPr lang="en-US"/>
          </a:p>
        </p:txBody>
      </p:sp>
      <p:sp>
        <p:nvSpPr>
          <p:cNvPr id="9" name="Rectangle 70"/>
          <p:cNvSpPr>
            <a:spLocks noGrp="1" noChangeArrowheads="1"/>
          </p:cNvSpPr>
          <p:nvPr>
            <p:ph type="sldNum" sz="quarter" idx="12"/>
          </p:nvPr>
        </p:nvSpPr>
        <p:spPr>
          <a:ln/>
        </p:spPr>
        <p:txBody>
          <a:bodyPr/>
          <a:lstStyle>
            <a:lvl1pPr>
              <a:defRPr/>
            </a:lvl1pPr>
          </a:lstStyle>
          <a:p>
            <a:pPr>
              <a:defRPr/>
            </a:pPr>
            <a:fld id="{5B6828D3-FC56-4601-BA22-B499FCF56C35}" type="slidenum">
              <a:rPr lang="en-US"/>
              <a:pPr>
                <a:defRPr/>
              </a:pPr>
              <a:t>‹#›</a:t>
            </a:fld>
            <a:endParaRPr lang="en-US"/>
          </a:p>
        </p:txBody>
      </p:sp>
    </p:spTree>
    <p:extLst>
      <p:ext uri="{BB962C8B-B14F-4D97-AF65-F5344CB8AC3E}">
        <p14:creationId xmlns:p14="http://schemas.microsoft.com/office/powerpoint/2010/main" val="313001935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fld id="{DDE73BB8-E2D8-4D55-9B2B-DA007918D4D2}" type="datetimeFigureOut">
              <a:rPr lang="en-US"/>
              <a:pPr>
                <a:defRPr/>
              </a:pPr>
              <a:t>11/28/2016</a:t>
            </a:fld>
            <a:endParaRPr lang="en-US"/>
          </a:p>
        </p:txBody>
      </p:sp>
      <p:sp>
        <p:nvSpPr>
          <p:cNvPr id="4" name="Rectangle 69"/>
          <p:cNvSpPr>
            <a:spLocks noGrp="1" noChangeArrowheads="1"/>
          </p:cNvSpPr>
          <p:nvPr>
            <p:ph type="ftr" sz="quarter" idx="11"/>
          </p:nvPr>
        </p:nvSpPr>
        <p:spPr>
          <a:ln/>
        </p:spPr>
        <p:txBody>
          <a:bodyPr/>
          <a:lstStyle>
            <a:lvl1pPr>
              <a:defRPr/>
            </a:lvl1pPr>
          </a:lstStyle>
          <a:p>
            <a:pPr>
              <a:defRPr/>
            </a:pPr>
            <a:endParaRPr lang="en-US"/>
          </a:p>
        </p:txBody>
      </p:sp>
      <p:sp>
        <p:nvSpPr>
          <p:cNvPr id="5" name="Rectangle 70"/>
          <p:cNvSpPr>
            <a:spLocks noGrp="1" noChangeArrowheads="1"/>
          </p:cNvSpPr>
          <p:nvPr>
            <p:ph type="sldNum" sz="quarter" idx="12"/>
          </p:nvPr>
        </p:nvSpPr>
        <p:spPr>
          <a:ln/>
        </p:spPr>
        <p:txBody>
          <a:bodyPr/>
          <a:lstStyle>
            <a:lvl1pPr>
              <a:defRPr/>
            </a:lvl1pPr>
          </a:lstStyle>
          <a:p>
            <a:pPr>
              <a:defRPr/>
            </a:pPr>
            <a:fld id="{765E9FAD-C2BA-4702-A685-5AB5C321791D}" type="slidenum">
              <a:rPr lang="en-US"/>
              <a:pPr>
                <a:defRPr/>
              </a:pPr>
              <a:t>‹#›</a:t>
            </a:fld>
            <a:endParaRPr lang="en-US"/>
          </a:p>
        </p:txBody>
      </p:sp>
    </p:spTree>
    <p:extLst>
      <p:ext uri="{BB962C8B-B14F-4D97-AF65-F5344CB8AC3E}">
        <p14:creationId xmlns:p14="http://schemas.microsoft.com/office/powerpoint/2010/main" val="2870502454"/>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fld id="{A958D9CC-41EF-4791-A56B-4608D1D2337F}" type="datetimeFigureOut">
              <a:rPr lang="en-US"/>
              <a:pPr>
                <a:defRPr/>
              </a:pPr>
              <a:t>11/28/2016</a:t>
            </a:fld>
            <a:endParaRPr lang="en-US"/>
          </a:p>
        </p:txBody>
      </p:sp>
      <p:sp>
        <p:nvSpPr>
          <p:cNvPr id="3" name="Rectangle 69"/>
          <p:cNvSpPr>
            <a:spLocks noGrp="1" noChangeArrowheads="1"/>
          </p:cNvSpPr>
          <p:nvPr>
            <p:ph type="ftr" sz="quarter" idx="11"/>
          </p:nvPr>
        </p:nvSpPr>
        <p:spPr>
          <a:ln/>
        </p:spPr>
        <p:txBody>
          <a:bodyPr/>
          <a:lstStyle>
            <a:lvl1pPr>
              <a:defRPr/>
            </a:lvl1pPr>
          </a:lstStyle>
          <a:p>
            <a:pPr>
              <a:defRPr/>
            </a:pPr>
            <a:endParaRPr lang="en-US"/>
          </a:p>
        </p:txBody>
      </p:sp>
      <p:sp>
        <p:nvSpPr>
          <p:cNvPr id="4" name="Rectangle 70"/>
          <p:cNvSpPr>
            <a:spLocks noGrp="1" noChangeArrowheads="1"/>
          </p:cNvSpPr>
          <p:nvPr>
            <p:ph type="sldNum" sz="quarter" idx="12"/>
          </p:nvPr>
        </p:nvSpPr>
        <p:spPr>
          <a:ln/>
        </p:spPr>
        <p:txBody>
          <a:bodyPr/>
          <a:lstStyle>
            <a:lvl1pPr>
              <a:defRPr/>
            </a:lvl1pPr>
          </a:lstStyle>
          <a:p>
            <a:pPr>
              <a:defRPr/>
            </a:pPr>
            <a:fld id="{F466DF3E-91ED-4697-BB18-E12048D5F155}" type="slidenum">
              <a:rPr lang="en-US"/>
              <a:pPr>
                <a:defRPr/>
              </a:pPr>
              <a:t>‹#›</a:t>
            </a:fld>
            <a:endParaRPr lang="en-US"/>
          </a:p>
        </p:txBody>
      </p:sp>
    </p:spTree>
    <p:extLst>
      <p:ext uri="{BB962C8B-B14F-4D97-AF65-F5344CB8AC3E}">
        <p14:creationId xmlns:p14="http://schemas.microsoft.com/office/powerpoint/2010/main" val="25176808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fld id="{451B9BD4-2699-439D-B47A-03CD06FF3B90}" type="datetimeFigureOut">
              <a:rPr lang="en-US"/>
              <a:pPr>
                <a:defRPr/>
              </a:pPr>
              <a:t>11/28/2016</a:t>
            </a:fld>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5D8EF3A3-2CEC-480D-B4BF-8859714B735A}" type="slidenum">
              <a:rPr lang="en-US"/>
              <a:pPr>
                <a:defRPr/>
              </a:pPr>
              <a:t>‹#›</a:t>
            </a:fld>
            <a:endParaRPr lang="en-US"/>
          </a:p>
        </p:txBody>
      </p:sp>
    </p:spTree>
    <p:extLst>
      <p:ext uri="{BB962C8B-B14F-4D97-AF65-F5344CB8AC3E}">
        <p14:creationId xmlns:p14="http://schemas.microsoft.com/office/powerpoint/2010/main" val="182648739"/>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fld id="{DC688EA9-BA5E-4E45-8258-12CB817F3293}" type="datetimeFigureOut">
              <a:rPr lang="en-US"/>
              <a:pPr>
                <a:defRPr/>
              </a:pPr>
              <a:t>11/28/2016</a:t>
            </a:fld>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4DEA8FD7-0D0F-4A9D-9430-A2F69D516DF6}" type="slidenum">
              <a:rPr lang="en-US"/>
              <a:pPr>
                <a:defRPr/>
              </a:pPr>
              <a:t>‹#›</a:t>
            </a:fld>
            <a:endParaRPr lang="en-US"/>
          </a:p>
        </p:txBody>
      </p:sp>
    </p:spTree>
    <p:extLst>
      <p:ext uri="{BB962C8B-B14F-4D97-AF65-F5344CB8AC3E}">
        <p14:creationId xmlns:p14="http://schemas.microsoft.com/office/powerpoint/2010/main" val="3872944619"/>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78179"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nvGrpSpPr>
            <p:cNvPr id="1033" name="Group 4"/>
            <p:cNvGrpSpPr>
              <a:grpSpLocks/>
            </p:cNvGrpSpPr>
            <p:nvPr userDrawn="1"/>
          </p:nvGrpSpPr>
          <p:grpSpPr bwMode="auto">
            <a:xfrm>
              <a:off x="0" y="0"/>
              <a:ext cx="5759" cy="4319"/>
              <a:chOff x="0" y="0"/>
              <a:chExt cx="5759" cy="4319"/>
            </a:xfrm>
          </p:grpSpPr>
          <p:sp>
            <p:nvSpPr>
              <p:cNvPr id="178181"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82"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83"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84"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85"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86"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87"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88"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89"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90"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91"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92"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93"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94"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95"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96"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97"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98"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199"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00"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01"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02"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03"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04"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05"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nvGrpSpPr>
              <p:cNvPr id="1059" name="Group 30"/>
              <p:cNvGrpSpPr>
                <a:grpSpLocks/>
              </p:cNvGrpSpPr>
              <p:nvPr userDrawn="1"/>
            </p:nvGrpSpPr>
            <p:grpSpPr bwMode="auto">
              <a:xfrm>
                <a:off x="0" y="0"/>
                <a:ext cx="5758" cy="1045"/>
                <a:chOff x="0" y="0"/>
                <a:chExt cx="5758" cy="1045"/>
              </a:xfrm>
            </p:grpSpPr>
            <p:sp>
              <p:nvSpPr>
                <p:cNvPr id="178207"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08"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09"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10"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11"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12"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13"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14"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15"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16"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17"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18"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19"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20"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21"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grpSp>
            <p:nvGrpSpPr>
              <p:cNvPr id="1060" name="Group 46"/>
              <p:cNvGrpSpPr>
                <a:grpSpLocks/>
              </p:cNvGrpSpPr>
              <p:nvPr userDrawn="1"/>
            </p:nvGrpSpPr>
            <p:grpSpPr bwMode="auto">
              <a:xfrm>
                <a:off x="0" y="558"/>
                <a:ext cx="5758" cy="487"/>
                <a:chOff x="0" y="558"/>
                <a:chExt cx="5758" cy="487"/>
              </a:xfrm>
            </p:grpSpPr>
            <p:sp>
              <p:nvSpPr>
                <p:cNvPr id="178223"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24"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78226"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27"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28"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29"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30"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31"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32"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33"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34"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178235"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36"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37"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38"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39"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40"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41"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242"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fontAlgn="auto">
                  <a:spcBef>
                    <a:spcPts val="0"/>
                  </a:spcBef>
                  <a:spcAft>
                    <a:spcPts val="0"/>
                  </a:spcAft>
                  <a:defRPr/>
                </a:pPr>
                <a:endParaRPr lang="en-US">
                  <a:latin typeface="+mn-lt"/>
                  <a:cs typeface="+mn-cs"/>
                </a:endParaRPr>
              </a:p>
            </p:txBody>
          </p:sp>
        </p:grpSp>
      </p:grpSp>
      <p:sp>
        <p:nvSpPr>
          <p:cNvPr id="178243"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78244"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auto">
              <a:spcBef>
                <a:spcPts val="0"/>
              </a:spcBef>
              <a:spcAft>
                <a:spcPts val="0"/>
              </a:spcAft>
              <a:defRPr sz="1000">
                <a:effectLst>
                  <a:outerShdw blurRad="38100" dist="38100" dir="2700000" algn="tl">
                    <a:srgbClr val="C0C0C0"/>
                  </a:outerShdw>
                </a:effectLst>
                <a:latin typeface="+mn-lt"/>
                <a:cs typeface="+mn-cs"/>
              </a:defRPr>
            </a:lvl1pPr>
          </a:lstStyle>
          <a:p>
            <a:pPr>
              <a:defRPr/>
            </a:pPr>
            <a:fld id="{C678F84B-10B5-4ED5-A4D3-FA2BC87CFED5}" type="datetimeFigureOut">
              <a:rPr lang="en-US"/>
              <a:pPr>
                <a:defRPr/>
              </a:pPr>
              <a:t>11/28/2016</a:t>
            </a:fld>
            <a:endParaRPr lang="en-US"/>
          </a:p>
        </p:txBody>
      </p:sp>
      <p:sp>
        <p:nvSpPr>
          <p:cNvPr id="178245"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fontAlgn="auto">
              <a:spcBef>
                <a:spcPts val="0"/>
              </a:spcBef>
              <a:spcAft>
                <a:spcPts val="0"/>
              </a:spcAft>
              <a:defRPr sz="1000">
                <a:effectLst>
                  <a:outerShdw blurRad="38100" dist="38100" dir="2700000" algn="tl">
                    <a:srgbClr val="C0C0C0"/>
                  </a:outerShdw>
                </a:effectLst>
                <a:latin typeface="+mn-lt"/>
                <a:cs typeface="+mn-cs"/>
              </a:defRPr>
            </a:lvl1pPr>
          </a:lstStyle>
          <a:p>
            <a:pPr>
              <a:defRPr/>
            </a:pPr>
            <a:endParaRPr lang="en-US"/>
          </a:p>
        </p:txBody>
      </p:sp>
      <p:sp>
        <p:nvSpPr>
          <p:cNvPr id="178246"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fontAlgn="auto">
              <a:spcBef>
                <a:spcPts val="0"/>
              </a:spcBef>
              <a:spcAft>
                <a:spcPts val="0"/>
              </a:spcAft>
              <a:defRPr sz="1000">
                <a:effectLst>
                  <a:outerShdw blurRad="38100" dist="38100" dir="2700000" algn="tl">
                    <a:srgbClr val="C0C0C0"/>
                  </a:outerShdw>
                </a:effectLst>
                <a:latin typeface="+mn-lt"/>
                <a:cs typeface="+mn-cs"/>
              </a:defRPr>
            </a:lvl1pPr>
          </a:lstStyle>
          <a:p>
            <a:pPr>
              <a:defRPr/>
            </a:pPr>
            <a:fld id="{2744B371-9068-4796-8100-B73679BD9DF0}" type="slidenum">
              <a:rPr lang="en-US"/>
              <a:pPr>
                <a:defRPr/>
              </a:pPr>
              <a:t>‹#›</a:t>
            </a:fld>
            <a:endParaRPr lang="en-US"/>
          </a:p>
        </p:txBody>
      </p:sp>
      <p:sp>
        <p:nvSpPr>
          <p:cNvPr id="178247"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ransition>
    <p:dissolve/>
  </p:transition>
  <p:timing>
    <p:tnLst>
      <p:par>
        <p:cTn id="1" dur="indefinite" restart="never" nodeType="tmRoot"/>
      </p:par>
    </p:tnLst>
  </p:timing>
  <p:txStyles>
    <p:titleStyle>
      <a:lvl1pPr algn="ctr" rtl="1"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5pPr>
      <a:lvl6pPr marL="457200" algn="ctr" rtl="1"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cs typeface="Arial" charset="0"/>
        </a:defRPr>
      </a:lvl9pPr>
    </p:titleStyle>
    <p:bodyStyle>
      <a:lvl1pPr marL="342900" indent="-342900" algn="r" rtl="1"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r" rtl="1"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C0C0C0"/>
            </a:outerShdw>
          </a:effectLst>
          <a:latin typeface="+mn-lt"/>
          <a:cs typeface="+mn-cs"/>
        </a:defRPr>
      </a:lvl2pPr>
      <a:lvl3pPr marL="1143000" indent="-228600" algn="r" rtl="1"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C0C0C0"/>
            </a:outerShdw>
          </a:effectLst>
          <a:latin typeface="+mn-lt"/>
          <a:cs typeface="+mn-cs"/>
        </a:defRPr>
      </a:lvl3pPr>
      <a:lvl4pPr marL="1600200" indent="-228600" algn="r" rtl="1"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C0C0C0"/>
            </a:outerShdw>
          </a:effectLst>
          <a:latin typeface="+mn-lt"/>
          <a:cs typeface="+mn-cs"/>
        </a:defRPr>
      </a:lvl4pPr>
      <a:lvl5pPr marL="2057400" indent="-228600" algn="r" rtl="1"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cs typeface="+mn-cs"/>
        </a:defRPr>
      </a:lvl5pPr>
      <a:lvl6pPr marL="2514600" indent="-228600" algn="r" rtl="1" eaLnBrk="1" fontAlgn="base" hangingPunct="1">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cs typeface="+mn-cs"/>
        </a:defRPr>
      </a:lvl6pPr>
      <a:lvl7pPr marL="2971800" indent="-228600" algn="r" rtl="1" eaLnBrk="1" fontAlgn="base" hangingPunct="1">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cs typeface="+mn-cs"/>
        </a:defRPr>
      </a:lvl7pPr>
      <a:lvl8pPr marL="3429000" indent="-228600" algn="r" rtl="1" eaLnBrk="1" fontAlgn="base" hangingPunct="1">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cs typeface="+mn-cs"/>
        </a:defRPr>
      </a:lvl8pPr>
      <a:lvl9pPr marL="3886200" indent="-228600" algn="r" rtl="1" eaLnBrk="1" fontAlgn="base" hangingPunct="1">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khodkarabi.com/?p=790"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khodkarabi.com/?p=785" TargetMode="External"/><Relationship Id="rId3" Type="http://schemas.openxmlformats.org/officeDocument/2006/relationships/hyperlink" Target="http://khodkarabi.com/?p=775" TargetMode="External"/><Relationship Id="rId7" Type="http://schemas.openxmlformats.org/officeDocument/2006/relationships/hyperlink" Target="http://khodkarabi.com/?p=79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khodkarabi.com/?p=789" TargetMode="External"/><Relationship Id="rId5" Type="http://schemas.openxmlformats.org/officeDocument/2006/relationships/hyperlink" Target="http://khodkarabi.com/?p=783" TargetMode="External"/><Relationship Id="rId4" Type="http://schemas.openxmlformats.org/officeDocument/2006/relationships/hyperlink" Target="http://khodkarabi.com/?p=781" TargetMode="External"/><Relationship Id="rId9" Type="http://schemas.openxmlformats.org/officeDocument/2006/relationships/hyperlink" Target="http://khodkarabi.com/?p=79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Oval 14"/>
          <p:cNvSpPr>
            <a:spLocks noChangeArrowheads="1"/>
          </p:cNvSpPr>
          <p:nvPr/>
        </p:nvSpPr>
        <p:spPr bwMode="auto">
          <a:xfrm>
            <a:off x="8893175" y="0"/>
            <a:ext cx="7345363" cy="7389813"/>
          </a:xfrm>
          <a:prstGeom prst="ellipse">
            <a:avLst/>
          </a:prstGeom>
          <a:gradFill rotWithShape="1">
            <a:gsLst>
              <a:gs pos="0">
                <a:srgbClr val="3399FF">
                  <a:alpha val="70000"/>
                </a:srgbClr>
              </a:gs>
              <a:gs pos="100000">
                <a:srgbClr val="1847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3" name="Oval 15"/>
          <p:cNvSpPr>
            <a:spLocks noChangeArrowheads="1"/>
          </p:cNvSpPr>
          <p:nvPr/>
        </p:nvSpPr>
        <p:spPr bwMode="auto">
          <a:xfrm>
            <a:off x="-450850" y="-3744913"/>
            <a:ext cx="9594850" cy="3744913"/>
          </a:xfrm>
          <a:prstGeom prst="ellipse">
            <a:avLst/>
          </a:prstGeom>
          <a:gradFill rotWithShape="1">
            <a:gsLst>
              <a:gs pos="0">
                <a:srgbClr val="99CC00">
                  <a:alpha val="70000"/>
                </a:srgbClr>
              </a:gs>
              <a:gs pos="100000">
                <a:srgbClr val="475E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8" name="Oval 20"/>
          <p:cNvSpPr>
            <a:spLocks noChangeArrowheads="1"/>
          </p:cNvSpPr>
          <p:nvPr/>
        </p:nvSpPr>
        <p:spPr bwMode="auto">
          <a:xfrm>
            <a:off x="2406650" y="1263650"/>
            <a:ext cx="4330700" cy="4330700"/>
          </a:xfrm>
          <a:prstGeom prst="ellipse">
            <a:avLst/>
          </a:prstGeom>
          <a:noFill/>
          <a:ln w="57150">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73" name="Oval 25"/>
          <p:cNvSpPr>
            <a:spLocks noChangeArrowheads="1"/>
          </p:cNvSpPr>
          <p:nvPr/>
        </p:nvSpPr>
        <p:spPr bwMode="auto">
          <a:xfrm>
            <a:off x="2819400" y="1676400"/>
            <a:ext cx="3505200" cy="3505200"/>
          </a:xfrm>
          <a:prstGeom prst="ellipse">
            <a:avLst/>
          </a:prstGeom>
          <a:gradFill rotWithShape="1">
            <a:gsLst>
              <a:gs pos="0">
                <a:srgbClr val="FF0000">
                  <a:alpha val="70000"/>
                </a:srgbClr>
              </a:gs>
              <a:gs pos="100000">
                <a:srgbClr val="76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endParaRPr lang="fa-IR" dirty="0">
              <a:cs typeface="B Nazanin" pitchFamily="2" charset="-78"/>
            </a:endParaRPr>
          </a:p>
          <a:p>
            <a:pPr algn="r"/>
            <a:endParaRPr lang="fa-IR" dirty="0">
              <a:cs typeface="B Nazanin" pitchFamily="2" charset="-78"/>
            </a:endParaRPr>
          </a:p>
          <a:p>
            <a:pPr algn="r"/>
            <a:endParaRPr lang="fa-IR" dirty="0">
              <a:cs typeface="B Nazanin" pitchFamily="2" charset="-78"/>
            </a:endParaRPr>
          </a:p>
          <a:p>
            <a:pPr algn="r"/>
            <a:endParaRPr lang="fa-IR" dirty="0">
              <a:cs typeface="B Nazanin" pitchFamily="2" charset="-78"/>
            </a:endParaRPr>
          </a:p>
          <a:p>
            <a:pPr algn="r" rtl="1"/>
            <a:r>
              <a:rPr lang="en-US" sz="2800" dirty="0">
                <a:solidFill>
                  <a:schemeClr val="bg1"/>
                </a:solidFill>
                <a:cs typeface="B Nazanin" pitchFamily="2" charset="-78"/>
              </a:rPr>
              <a:t>   </a:t>
            </a:r>
          </a:p>
          <a:p>
            <a:pPr algn="r" rtl="1"/>
            <a:r>
              <a:rPr lang="en-US" sz="2800" dirty="0">
                <a:solidFill>
                  <a:schemeClr val="bg1"/>
                </a:solidFill>
                <a:cs typeface="B Nazanin" pitchFamily="2" charset="-78"/>
              </a:rPr>
              <a:t>     </a:t>
            </a:r>
            <a:r>
              <a:rPr lang="fa-IR" sz="2800" dirty="0">
                <a:solidFill>
                  <a:schemeClr val="bg1"/>
                </a:solidFill>
                <a:cs typeface="B Nazanin" pitchFamily="2" charset="-78"/>
              </a:rPr>
              <a:t>محیط </a:t>
            </a:r>
            <a:r>
              <a:rPr lang="en-US" sz="2800" dirty="0" err="1">
                <a:solidFill>
                  <a:schemeClr val="bg1"/>
                </a:solidFill>
                <a:cs typeface="B Nazanin" pitchFamily="2" charset="-78"/>
              </a:rPr>
              <a:t>pcb</a:t>
            </a:r>
            <a:endParaRPr lang="en-US" sz="2800" dirty="0">
              <a:solidFill>
                <a:schemeClr val="bg1"/>
              </a:solidFill>
            </a:endParaRPr>
          </a:p>
        </p:txBody>
      </p:sp>
      <p:sp>
        <p:nvSpPr>
          <p:cNvPr id="3084" name="WordArt 26"/>
          <p:cNvSpPr>
            <a:spLocks noChangeArrowheads="1" noChangeShapeType="1" noTextEdit="1"/>
          </p:cNvSpPr>
          <p:nvPr/>
        </p:nvSpPr>
        <p:spPr bwMode="auto">
          <a:xfrm>
            <a:off x="3657600" y="2971800"/>
            <a:ext cx="19050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9600" kern="10">
                <a:gradFill rotWithShape="1">
                  <a:gsLst>
                    <a:gs pos="0">
                      <a:srgbClr val="FFFFFF"/>
                    </a:gs>
                    <a:gs pos="100000">
                      <a:schemeClr val="bg1">
                        <a:alpha val="32001"/>
                      </a:schemeClr>
                    </a:gs>
                  </a:gsLst>
                  <a:lin ang="5400000" scaled="1"/>
                </a:gradFill>
                <a:latin typeface="Arial Black"/>
              </a:rPr>
              <a:t>ARES 7</a:t>
            </a:r>
          </a:p>
        </p:txBody>
      </p:sp>
    </p:spTree>
  </p:cSld>
  <p:clrMapOvr>
    <a:masterClrMapping/>
  </p:clrMapOvr>
  <p:transition advTm="14771">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62"/>
                                        </p:tgtEl>
                                        <p:attrNameLst>
                                          <p:attrName>style.visibility</p:attrName>
                                        </p:attrNameLst>
                                      </p:cBhvr>
                                      <p:to>
                                        <p:strVal val="visible"/>
                                      </p:to>
                                    </p:set>
                                    <p:anim calcmode="lin" valueType="num">
                                      <p:cBhvr additive="base">
                                        <p:cTn id="7" dur="2000" fill="hold"/>
                                        <p:tgtEl>
                                          <p:spTgt spid="2062"/>
                                        </p:tgtEl>
                                        <p:attrNameLst>
                                          <p:attrName>ppt_x</p:attrName>
                                        </p:attrNameLst>
                                      </p:cBhvr>
                                      <p:tavLst>
                                        <p:tav tm="0">
                                          <p:val>
                                            <p:strVal val="0-#ppt_w/2"/>
                                          </p:val>
                                        </p:tav>
                                        <p:tav tm="100000">
                                          <p:val>
                                            <p:strVal val="#ppt_x"/>
                                          </p:val>
                                        </p:tav>
                                      </p:tavLst>
                                    </p:anim>
                                    <p:anim calcmode="lin" valueType="num">
                                      <p:cBhvr additive="base">
                                        <p:cTn id="8" dur="2000" fill="hold"/>
                                        <p:tgtEl>
                                          <p:spTgt spid="20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8" presetClass="emph" presetSubtype="0" fill="hold" grpId="0" nodeType="afterEffect">
                                  <p:stCondLst>
                                    <p:cond delay="0"/>
                                  </p:stCondLst>
                                  <p:childTnLst>
                                    <p:animRot by="21600000">
                                      <p:cBhvr>
                                        <p:cTn id="11" dur="2000" fill="hold"/>
                                        <p:tgtEl>
                                          <p:spTgt spid="2073"/>
                                        </p:tgtEl>
                                        <p:attrNameLst>
                                          <p:attrName>r</p:attrName>
                                        </p:attrNameLst>
                                      </p:cBhvr>
                                    </p:animRot>
                                  </p:childTnLst>
                                </p:cTn>
                              </p:par>
                              <p:par>
                                <p:cTn id="12" presetID="49" presetClass="exit" presetSubtype="0" accel="100000" fill="hold" grpId="0" nodeType="withEffect">
                                  <p:stCondLst>
                                    <p:cond delay="0"/>
                                  </p:stCondLst>
                                  <p:childTnLst>
                                    <p:anim calcmode="lin" valueType="num">
                                      <p:cBhvr>
                                        <p:cTn id="13" dur="2000"/>
                                        <p:tgtEl>
                                          <p:spTgt spid="2068"/>
                                        </p:tgtEl>
                                        <p:attrNameLst>
                                          <p:attrName>ppt_w</p:attrName>
                                        </p:attrNameLst>
                                      </p:cBhvr>
                                      <p:tavLst>
                                        <p:tav tm="0">
                                          <p:val>
                                            <p:strVal val="ppt_w"/>
                                          </p:val>
                                        </p:tav>
                                        <p:tav tm="100000">
                                          <p:val>
                                            <p:fltVal val="0"/>
                                          </p:val>
                                        </p:tav>
                                      </p:tavLst>
                                    </p:anim>
                                    <p:anim calcmode="lin" valueType="num">
                                      <p:cBhvr>
                                        <p:cTn id="14" dur="2000"/>
                                        <p:tgtEl>
                                          <p:spTgt spid="2068"/>
                                        </p:tgtEl>
                                        <p:attrNameLst>
                                          <p:attrName>ppt_h</p:attrName>
                                        </p:attrNameLst>
                                      </p:cBhvr>
                                      <p:tavLst>
                                        <p:tav tm="0">
                                          <p:val>
                                            <p:strVal val="ppt_h"/>
                                          </p:val>
                                        </p:tav>
                                        <p:tav tm="100000">
                                          <p:val>
                                            <p:fltVal val="0"/>
                                          </p:val>
                                        </p:tav>
                                      </p:tavLst>
                                    </p:anim>
                                    <p:anim calcmode="lin" valueType="num">
                                      <p:cBhvr>
                                        <p:cTn id="15" dur="2000"/>
                                        <p:tgtEl>
                                          <p:spTgt spid="2068"/>
                                        </p:tgtEl>
                                        <p:attrNameLst>
                                          <p:attrName>style.rotation</p:attrName>
                                        </p:attrNameLst>
                                      </p:cBhvr>
                                      <p:tavLst>
                                        <p:tav tm="0">
                                          <p:val>
                                            <p:fltVal val="0"/>
                                          </p:val>
                                        </p:tav>
                                        <p:tav tm="100000">
                                          <p:val>
                                            <p:fltVal val="360"/>
                                          </p:val>
                                        </p:tav>
                                      </p:tavLst>
                                    </p:anim>
                                    <p:animEffect transition="out" filter="fade">
                                      <p:cBhvr>
                                        <p:cTn id="16" dur="2000"/>
                                        <p:tgtEl>
                                          <p:spTgt spid="2068"/>
                                        </p:tgtEl>
                                      </p:cBhvr>
                                    </p:animEffect>
                                    <p:set>
                                      <p:cBhvr>
                                        <p:cTn id="17" dur="1" fill="hold">
                                          <p:stCondLst>
                                            <p:cond delay="1999"/>
                                          </p:stCondLst>
                                        </p:cTn>
                                        <p:tgtEl>
                                          <p:spTgt spid="2068"/>
                                        </p:tgtEl>
                                        <p:attrNameLst>
                                          <p:attrName>style.visibility</p:attrName>
                                        </p:attrNameLst>
                                      </p:cBhvr>
                                      <p:to>
                                        <p:strVal val="hidden"/>
                                      </p:to>
                                    </p:set>
                                  </p:childTnLst>
                                </p:cTn>
                              </p:par>
                            </p:childTnLst>
                          </p:cTn>
                        </p:par>
                        <p:par>
                          <p:cTn id="18" fill="hold" nodeType="afterGroup">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2063"/>
                                        </p:tgtEl>
                                        <p:attrNameLst>
                                          <p:attrName>style.visibility</p:attrName>
                                        </p:attrNameLst>
                                      </p:cBhvr>
                                      <p:to>
                                        <p:strVal val="visible"/>
                                      </p:to>
                                    </p:set>
                                    <p:anim calcmode="lin" valueType="num">
                                      <p:cBhvr additive="base">
                                        <p:cTn id="21" dur="3000" fill="hold"/>
                                        <p:tgtEl>
                                          <p:spTgt spid="2063"/>
                                        </p:tgtEl>
                                        <p:attrNameLst>
                                          <p:attrName>ppt_x</p:attrName>
                                        </p:attrNameLst>
                                      </p:cBhvr>
                                      <p:tavLst>
                                        <p:tav tm="0">
                                          <p:val>
                                            <p:strVal val="#ppt_x"/>
                                          </p:val>
                                        </p:tav>
                                        <p:tav tm="100000">
                                          <p:val>
                                            <p:strVal val="#ppt_x"/>
                                          </p:val>
                                        </p:tav>
                                      </p:tavLst>
                                    </p:anim>
                                    <p:anim calcmode="lin" valueType="num">
                                      <p:cBhvr additive="base">
                                        <p:cTn id="22" dur="3000" fill="hold"/>
                                        <p:tgtEl>
                                          <p:spTgt spid="2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animBg="1"/>
      <p:bldP spid="2063" grpId="0" animBg="1"/>
      <p:bldP spid="2068" grpId="0" animBg="1"/>
      <p:bldP spid="207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09600" y="2590800"/>
            <a:ext cx="7543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sz="2200">
                <a:cs typeface="B Nazanin" pitchFamily="2" charset="-78"/>
              </a:rPr>
              <a:t>در اين فصل شما مختصرا با محيط نرم افزار، با ابزار ها و نام های مکان های مختلف نرم افزار اشنا ميشويد ، اگر اولين بار است وارد نرم افزار ميشويد ، اين فصل را بخوانيد، در غير اين صورت از خواندن ان صرف نظر کنيد</a:t>
            </a:r>
          </a:p>
          <a:p>
            <a:pPr algn="r" rtl="1"/>
            <a:endParaRPr lang="fa-IR" sz="2200">
              <a:cs typeface="B Nazanin" pitchFamily="2" charset="-78"/>
            </a:endParaRPr>
          </a:p>
          <a:p>
            <a:pPr algn="r" rtl="1"/>
            <a:r>
              <a:rPr lang="fa-IR" sz="2200">
                <a:cs typeface="B Nazanin" pitchFamily="2" charset="-78"/>
              </a:rPr>
              <a:t>در صورتی که ، نخستين بار است وارد نرم افزار ميشويد با محيط زير روبرو خواهيد شد:</a:t>
            </a:r>
            <a:endParaRPr lang="en-US" sz="2200">
              <a:cs typeface="B Nazanin" pitchFamily="2" charset="-78"/>
            </a:endParaRPr>
          </a:p>
        </p:txBody>
      </p:sp>
      <p:sp>
        <p:nvSpPr>
          <p:cNvPr id="6" name="Title 5"/>
          <p:cNvSpPr>
            <a:spLocks noGrp="1"/>
          </p:cNvSpPr>
          <p:nvPr>
            <p:ph type="title"/>
          </p:nvPr>
        </p:nvSpPr>
        <p:spPr>
          <a:xfrm>
            <a:off x="457200" y="274638"/>
            <a:ext cx="8229600" cy="1401762"/>
          </a:xfrm>
        </p:spPr>
        <p:txBody>
          <a:bodyPr>
            <a:normAutofit fontScale="90000"/>
          </a:bodyPr>
          <a:lstStyle/>
          <a:p>
            <a:pPr eaLnBrk="1" hangingPunct="1">
              <a:defRPr/>
            </a:pPr>
            <a:r>
              <a:rPr lang="fa-IR" dirty="0" smtClean="0">
                <a:cs typeface="B Nazanin" pitchFamily="2" charset="-78"/>
              </a:rPr>
              <a:t>فصل اول</a:t>
            </a:r>
            <a:br>
              <a:rPr lang="fa-IR" dirty="0" smtClean="0">
                <a:cs typeface="B Nazanin" pitchFamily="2" charset="-78"/>
              </a:rPr>
            </a:br>
            <a:r>
              <a:rPr lang="fa-IR" dirty="0" smtClean="0">
                <a:cs typeface="B Nazanin" pitchFamily="2" charset="-78"/>
              </a:rPr>
              <a:t>آشنایی با محیط </a:t>
            </a:r>
            <a:r>
              <a:rPr lang="en-US" dirty="0" err="1" smtClean="0">
                <a:cs typeface="B Nazanin" pitchFamily="2" charset="-78"/>
              </a:rPr>
              <a:t>ares</a:t>
            </a:r>
            <a:endParaRPr lang="en-US" dirty="0">
              <a:cs typeface="B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99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21431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191000"/>
            <a:ext cx="2667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57200"/>
            <a:ext cx="27146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7.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457200"/>
            <a:ext cx="2105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8.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457200"/>
            <a:ext cx="23812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7" descr="9.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6343650"/>
            <a:ext cx="2114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10.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324600"/>
            <a:ext cx="79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11.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6324600"/>
            <a:ext cx="47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762000"/>
            <a:ext cx="2762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3.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2466975"/>
            <a:ext cx="2857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5334000" y="2971800"/>
            <a:ext cx="269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a:solidFill>
                  <a:schemeClr val="bg1"/>
                </a:solidFill>
                <a:cs typeface="B Nazanin" pitchFamily="2" charset="-78"/>
              </a:rPr>
              <a:t>(Toolbars) -2 </a:t>
            </a:r>
            <a:r>
              <a:rPr lang="fa-IR">
                <a:solidFill>
                  <a:schemeClr val="bg1"/>
                </a:solidFill>
                <a:cs typeface="B Nazanin" pitchFamily="2" charset="-78"/>
              </a:rPr>
              <a:t>منوهای کاربردی</a:t>
            </a:r>
            <a:endParaRPr lang="en-US">
              <a:solidFill>
                <a:schemeClr val="bg1"/>
              </a:solidFill>
              <a:cs typeface="B Nazanin" pitchFamily="2" charset="-78"/>
            </a:endParaRPr>
          </a:p>
        </p:txBody>
      </p:sp>
      <p:sp>
        <p:nvSpPr>
          <p:cNvPr id="16" name="Rectangle 15"/>
          <p:cNvSpPr>
            <a:spLocks noChangeArrowheads="1"/>
          </p:cNvSpPr>
          <p:nvPr/>
        </p:nvSpPr>
        <p:spPr bwMode="auto">
          <a:xfrm>
            <a:off x="5068888" y="2971800"/>
            <a:ext cx="2990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a:solidFill>
                  <a:schemeClr val="bg1"/>
                </a:solidFill>
              </a:rPr>
              <a:t>-1 </a:t>
            </a:r>
            <a:r>
              <a:rPr lang="fa-IR">
                <a:solidFill>
                  <a:schemeClr val="bg1"/>
                </a:solidFill>
              </a:rPr>
              <a:t>منوی های اصلی </a:t>
            </a:r>
            <a:r>
              <a:rPr lang="en-US">
                <a:solidFill>
                  <a:schemeClr val="bg1"/>
                </a:solidFill>
              </a:rPr>
              <a:t>(Menu Bar) </a:t>
            </a:r>
          </a:p>
        </p:txBody>
      </p:sp>
      <p:sp>
        <p:nvSpPr>
          <p:cNvPr id="17" name="Rectangle 16"/>
          <p:cNvSpPr>
            <a:spLocks noChangeArrowheads="1"/>
          </p:cNvSpPr>
          <p:nvPr/>
        </p:nvSpPr>
        <p:spPr bwMode="auto">
          <a:xfrm>
            <a:off x="3581400" y="41148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a:solidFill>
                  <a:schemeClr val="bg1"/>
                </a:solidFill>
                <a:cs typeface="B Nazanin" pitchFamily="2" charset="-78"/>
              </a:rPr>
              <a:t>اين ابزار همان ابزار موجود در منو های اصلی ميباشد و برای دسترسی سريع تر ، در دسترس شما قرار داده شده است .(کليه موارد در مکان و فصل مخصوص بررسی ميشود )</a:t>
            </a:r>
            <a:endParaRPr lang="en-US">
              <a:solidFill>
                <a:schemeClr val="bg1"/>
              </a:solidFill>
              <a:cs typeface="B Nazanin" pitchFamily="2" charset="-78"/>
            </a:endParaRPr>
          </a:p>
        </p:txBody>
      </p:sp>
      <p:sp>
        <p:nvSpPr>
          <p:cNvPr id="18" name="Rectangle 17"/>
          <p:cNvSpPr>
            <a:spLocks noChangeArrowheads="1"/>
          </p:cNvSpPr>
          <p:nvPr/>
        </p:nvSpPr>
        <p:spPr bwMode="auto">
          <a:xfrm>
            <a:off x="3124200" y="29718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en-US">
                <a:solidFill>
                  <a:schemeClr val="bg1"/>
                </a:solidFill>
                <a:cs typeface="B Nazanin" pitchFamily="2" charset="-78"/>
              </a:rPr>
              <a:t>-3 </a:t>
            </a:r>
            <a:r>
              <a:rPr lang="fa-IR">
                <a:solidFill>
                  <a:schemeClr val="bg1"/>
                </a:solidFill>
                <a:cs typeface="B Nazanin" pitchFamily="2" charset="-78"/>
              </a:rPr>
              <a:t>منو های ابزار و انتخاب </a:t>
            </a:r>
            <a:r>
              <a:rPr lang="en-US">
                <a:solidFill>
                  <a:schemeClr val="bg1"/>
                </a:solidFill>
                <a:cs typeface="B Nazanin" pitchFamily="2" charset="-78"/>
              </a:rPr>
              <a:t>: (Mode Selector Toolbar)</a:t>
            </a:r>
          </a:p>
        </p:txBody>
      </p:sp>
      <p:sp>
        <p:nvSpPr>
          <p:cNvPr id="19" name="Rectangle 18"/>
          <p:cNvSpPr>
            <a:spLocks noChangeArrowheads="1"/>
          </p:cNvSpPr>
          <p:nvPr/>
        </p:nvSpPr>
        <p:spPr bwMode="auto">
          <a:xfrm>
            <a:off x="3581400" y="4114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a:solidFill>
                  <a:schemeClr val="bg1"/>
                </a:solidFill>
                <a:cs typeface="B Nazanin" pitchFamily="2" charset="-78"/>
              </a:rPr>
              <a:t>در بعضی از مکان های کتاب اين ابزار به نام ابزار</a:t>
            </a:r>
          </a:p>
          <a:p>
            <a:pPr algn="r" rtl="1"/>
            <a:r>
              <a:rPr lang="fa-IR">
                <a:solidFill>
                  <a:schemeClr val="bg1"/>
                </a:solidFill>
                <a:cs typeface="B Nazanin" pitchFamily="2" charset="-78"/>
              </a:rPr>
              <a:t>سمت چپ خوانده شده اند</a:t>
            </a:r>
            <a:endParaRPr lang="en-US">
              <a:solidFill>
                <a:schemeClr val="bg1"/>
              </a:solidFill>
              <a:cs typeface="B Nazanin" pitchFamily="2" charset="-78"/>
            </a:endParaRPr>
          </a:p>
        </p:txBody>
      </p:sp>
      <p:sp>
        <p:nvSpPr>
          <p:cNvPr id="20" name="Rectangle 19"/>
          <p:cNvSpPr>
            <a:spLocks noChangeArrowheads="1"/>
          </p:cNvSpPr>
          <p:nvPr/>
        </p:nvSpPr>
        <p:spPr bwMode="auto">
          <a:xfrm>
            <a:off x="5791200" y="2971800"/>
            <a:ext cx="2181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fa-IR">
                <a:solidFill>
                  <a:schemeClr val="bg1"/>
                </a:solidFill>
                <a:cs typeface="B Nazanin" pitchFamily="2" charset="-78"/>
              </a:rPr>
              <a:t>4 -منو های تعيين موقيعت :</a:t>
            </a:r>
            <a:endParaRPr lang="en-US">
              <a:solidFill>
                <a:schemeClr val="bg1"/>
              </a:solidFill>
              <a:cs typeface="B Nazanin" pitchFamily="2" charset="-78"/>
            </a:endParaRPr>
          </a:p>
        </p:txBody>
      </p:sp>
      <p:sp>
        <p:nvSpPr>
          <p:cNvPr id="21" name="Rectangle 20"/>
          <p:cNvSpPr>
            <a:spLocks noChangeArrowheads="1"/>
          </p:cNvSpPr>
          <p:nvPr/>
        </p:nvSpPr>
        <p:spPr bwMode="auto">
          <a:xfrm>
            <a:off x="5099050" y="2971800"/>
            <a:ext cx="297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en-US">
                <a:solidFill>
                  <a:schemeClr val="bg1"/>
                </a:solidFill>
                <a:cs typeface="B Nazanin" pitchFamily="2" charset="-78"/>
              </a:rPr>
              <a:t>5 </a:t>
            </a:r>
            <a:r>
              <a:rPr lang="fa-IR">
                <a:solidFill>
                  <a:schemeClr val="bg1"/>
                </a:solidFill>
                <a:cs typeface="B Nazanin" pitchFamily="2" charset="-78"/>
              </a:rPr>
              <a:t>منوی انتخاب قطعات</a:t>
            </a:r>
            <a:r>
              <a:rPr lang="en-US">
                <a:solidFill>
                  <a:schemeClr val="bg1"/>
                </a:solidFill>
                <a:cs typeface="B Nazanin" pitchFamily="2" charset="-78"/>
              </a:rPr>
              <a:t>:(package) </a:t>
            </a:r>
          </a:p>
        </p:txBody>
      </p:sp>
      <p:sp>
        <p:nvSpPr>
          <p:cNvPr id="23" name="Rectangle 22"/>
          <p:cNvSpPr>
            <a:spLocks noChangeArrowheads="1"/>
          </p:cNvSpPr>
          <p:nvPr/>
        </p:nvSpPr>
        <p:spPr bwMode="auto">
          <a:xfrm>
            <a:off x="3581400" y="41148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a:solidFill>
                  <a:schemeClr val="bg1"/>
                </a:solidFill>
                <a:cs typeface="B Nazanin" pitchFamily="2" charset="-78"/>
              </a:rPr>
              <a:t>در اين صفحه ، وارد پنجره کتابخانه ميشويد ، در پنجره کتابخانه ميتوانيد قطعه مورد نظر خود را انتخاب کرده </a:t>
            </a:r>
            <a:r>
              <a:rPr lang="en-US">
                <a:solidFill>
                  <a:schemeClr val="bg1"/>
                </a:solidFill>
                <a:cs typeface="B Nazanin" pitchFamily="2" charset="-78"/>
              </a:rPr>
              <a:t>p </a:t>
            </a:r>
            <a:r>
              <a:rPr lang="fa-IR">
                <a:solidFill>
                  <a:schemeClr val="bg1"/>
                </a:solidFill>
                <a:cs typeface="B Nazanin" pitchFamily="2" charset="-78"/>
              </a:rPr>
              <a:t>با کليک کردن روی و سپس ان را به محيط شماتيک بياوريد.</a:t>
            </a:r>
            <a:endParaRPr lang="en-US">
              <a:solidFill>
                <a:schemeClr val="bg1"/>
              </a:solidFill>
              <a:cs typeface="B Nazanin" pitchFamily="2" charset="-78"/>
            </a:endParaRPr>
          </a:p>
        </p:txBody>
      </p:sp>
      <p:sp>
        <p:nvSpPr>
          <p:cNvPr id="24" name="Rectangle 23"/>
          <p:cNvSpPr>
            <a:spLocks noChangeArrowheads="1"/>
          </p:cNvSpPr>
          <p:nvPr/>
        </p:nvSpPr>
        <p:spPr bwMode="auto">
          <a:xfrm>
            <a:off x="3048000" y="3429000"/>
            <a:ext cx="579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sz="2400">
                <a:solidFill>
                  <a:schemeClr val="bg1"/>
                </a:solidFill>
                <a:cs typeface="B Nazanin" pitchFamily="2" charset="-78"/>
              </a:rPr>
              <a:t>در اين منوها ، گزينه های برای انجام کار های اصلی وجود دارد ، کليه گزينه های موجود در منوه های اصلی در تولبار ها نيز موجود ميباشد.</a:t>
            </a:r>
            <a:endParaRPr lang="en-US" sz="2400">
              <a:solidFill>
                <a:schemeClr val="bg1"/>
              </a:solidFill>
              <a:cs typeface="B Nazanin" pitchFamily="2" charset="-78"/>
            </a:endParaRPr>
          </a:p>
          <a:p>
            <a:pPr algn="r" rtl="1"/>
            <a:endParaRPr lang="fa-IR" sz="2400">
              <a:solidFill>
                <a:schemeClr val="bg1"/>
              </a:solidFill>
              <a:cs typeface="B Nazanin" pitchFamily="2" charset="-78"/>
            </a:endParaRPr>
          </a:p>
        </p:txBody>
      </p:sp>
      <p:sp>
        <p:nvSpPr>
          <p:cNvPr id="28" name="Right Brace 27"/>
          <p:cNvSpPr/>
          <p:nvPr/>
        </p:nvSpPr>
        <p:spPr bwMode="auto">
          <a:xfrm rot="5400000">
            <a:off x="4324350" y="-3600450"/>
            <a:ext cx="457200" cy="8877300"/>
          </a:xfrm>
          <a:prstGeom prst="rightBrace">
            <a:avLst>
              <a:gd name="adj1" fmla="val 8333"/>
              <a:gd name="adj2" fmla="val 50166"/>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a:lstStyle/>
          <a:p>
            <a:pPr algn="r" rtl="1">
              <a:defRPr/>
            </a:pPr>
            <a:endParaRPr lang="en-US"/>
          </a:p>
        </p:txBody>
      </p:sp>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8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Brace 28"/>
          <p:cNvSpPr/>
          <p:nvPr/>
        </p:nvSpPr>
        <p:spPr bwMode="auto">
          <a:xfrm>
            <a:off x="152400" y="914400"/>
            <a:ext cx="457200" cy="5334000"/>
          </a:xfrm>
          <a:prstGeom prst="rightBrac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a:lstStyle/>
          <a:p>
            <a:pPr algn="r" rtl="1">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childTnLst>
                          </p:cTn>
                        </p:par>
                        <p:par>
                          <p:cTn id="12" fill="hold" nodeType="afterGroup">
                            <p:stCondLst>
                              <p:cond delay="1500"/>
                            </p:stCondLst>
                            <p:childTnLst>
                              <p:par>
                                <p:cTn id="13" presetID="49" presetClass="path" presetSubtype="0" accel="50000" decel="50000" fill="hold" nodeType="afterEffect">
                                  <p:stCondLst>
                                    <p:cond delay="0"/>
                                  </p:stCondLst>
                                  <p:childTnLst>
                                    <p:animMotion origin="layout" path="M 5E-6 -3.33333E-6 L 0.3698 0.26667 " pathEditMode="relative" rAng="0" ptsTypes="AA">
                                      <p:cBhvr>
                                        <p:cTn id="14" dur="500" fill="hold"/>
                                        <p:tgtEl>
                                          <p:spTgt spid="1026"/>
                                        </p:tgtEl>
                                        <p:attrNameLst>
                                          <p:attrName>ppt_x</p:attrName>
                                          <p:attrName>ppt_y</p:attrName>
                                        </p:attrNameLst>
                                      </p:cBhvr>
                                      <p:rCtr x="18500" y="13300"/>
                                    </p:animMotion>
                                  </p:childTnLst>
                                </p:cTn>
                              </p:par>
                            </p:childTnLst>
                          </p:cTn>
                        </p:par>
                        <p:par>
                          <p:cTn id="15" fill="hold" nodeType="afterGroup">
                            <p:stCondLst>
                              <p:cond delay="2000"/>
                            </p:stCondLst>
                            <p:childTnLst>
                              <p:par>
                                <p:cTn id="16" presetID="6" presetClass="emph" presetSubtype="0" fill="hold" nodeType="afterEffect">
                                  <p:stCondLst>
                                    <p:cond delay="0"/>
                                  </p:stCondLst>
                                  <p:childTnLst>
                                    <p:animScale>
                                      <p:cBhvr>
                                        <p:cTn id="17" dur="500" fill="hold"/>
                                        <p:tgtEl>
                                          <p:spTgt spid="1026"/>
                                        </p:tgtEl>
                                      </p:cBhvr>
                                      <p:by x="200000" y="200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par>
                          <p:cTn id="23" fill="hold" nodeType="afterGroup">
                            <p:stCondLst>
                              <p:cond delay="500"/>
                            </p:stCondLst>
                            <p:childTnLst>
                              <p:par>
                                <p:cTn id="24" presetID="3" presetClass="exit" presetSubtype="10" fill="hold" grpId="1" nodeType="afterEffect">
                                  <p:stCondLst>
                                    <p:cond delay="0"/>
                                  </p:stCondLst>
                                  <p:childTnLst>
                                    <p:animEffect transition="out" filter="blinds(horizontal)">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par>
                          <p:cTn id="27" fill="hold" nodeType="afterGroup">
                            <p:stCondLst>
                              <p:cond delay="1000"/>
                            </p:stCondLst>
                            <p:childTnLst>
                              <p:par>
                                <p:cTn id="28" presetID="3" presetClass="exit" presetSubtype="10" fill="hold" grpId="1" nodeType="afterEffect">
                                  <p:stCondLst>
                                    <p:cond delay="0"/>
                                  </p:stCondLst>
                                  <p:childTnLst>
                                    <p:animEffect transition="out" filter="blinds(horizontal)">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nodeType="afterGroup">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2000"/>
                            </p:stCondLst>
                            <p:childTnLst>
                              <p:par>
                                <p:cTn id="37" presetID="3" presetClass="entr" presetSubtype="1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par>
                          <p:cTn id="40" fill="hold" nodeType="afterGroup">
                            <p:stCondLst>
                              <p:cond delay="2500"/>
                            </p:stCondLst>
                            <p:childTnLst>
                              <p:par>
                                <p:cTn id="41" presetID="3" presetClass="entr" presetSubtype="1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par>
                          <p:cTn id="44" fill="hold" nodeType="afterGroup">
                            <p:stCondLst>
                              <p:cond delay="3000"/>
                            </p:stCondLst>
                            <p:childTnLst>
                              <p:par>
                                <p:cTn id="45" presetID="49" presetClass="path" presetSubtype="0" accel="50000" decel="50000" fill="hold" nodeType="afterEffect">
                                  <p:stCondLst>
                                    <p:cond delay="0"/>
                                  </p:stCondLst>
                                  <p:childTnLst>
                                    <p:animMotion origin="layout" path="M 2.5E-6 -4.44444E-6 L 0.32448 0.21181 " pathEditMode="relative" rAng="0" ptsTypes="AA">
                                      <p:cBhvr>
                                        <p:cTn id="46" dur="500" fill="hold"/>
                                        <p:tgtEl>
                                          <p:spTgt spid="3"/>
                                        </p:tgtEl>
                                        <p:attrNameLst>
                                          <p:attrName>ppt_x</p:attrName>
                                          <p:attrName>ppt_y</p:attrName>
                                        </p:attrNameLst>
                                      </p:cBhvr>
                                      <p:rCtr x="16200" y="10600"/>
                                    </p:animMotion>
                                  </p:childTnLst>
                                </p:cTn>
                              </p:par>
                            </p:childTnLst>
                          </p:cTn>
                        </p:par>
                        <p:par>
                          <p:cTn id="47" fill="hold" nodeType="afterGroup">
                            <p:stCondLst>
                              <p:cond delay="3500"/>
                            </p:stCondLst>
                            <p:childTnLst>
                              <p:par>
                                <p:cTn id="48" presetID="6" presetClass="emph" presetSubtype="0" fill="hold" nodeType="afterEffect">
                                  <p:stCondLst>
                                    <p:cond delay="0"/>
                                  </p:stCondLst>
                                  <p:childTnLst>
                                    <p:animScale>
                                      <p:cBhvr>
                                        <p:cTn id="49" dur="500" fill="hold"/>
                                        <p:tgtEl>
                                          <p:spTgt spid="3"/>
                                        </p:tgtEl>
                                      </p:cBhvr>
                                      <p:by x="200000" y="200000"/>
                                    </p:animScale>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xit" presetSubtype="10" fill="hold" nodeType="clickEffect">
                                  <p:stCondLst>
                                    <p:cond delay="0"/>
                                  </p:stCondLst>
                                  <p:childTnLst>
                                    <p:animEffect transition="out" filter="blinds(horizontal)">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childTnLst>
                          </p:cTn>
                        </p:par>
                        <p:par>
                          <p:cTn id="55" fill="hold" nodeType="afterGroup">
                            <p:stCondLst>
                              <p:cond delay="500"/>
                            </p:stCondLst>
                            <p:childTnLst>
                              <p:par>
                                <p:cTn id="56" presetID="49" presetClass="path" presetSubtype="0" accel="50000" decel="50000" fill="hold" nodeType="afterEffect">
                                  <p:stCondLst>
                                    <p:cond delay="0"/>
                                  </p:stCondLst>
                                  <p:childTnLst>
                                    <p:animMotion origin="layout" path="M -4.16667E-6 1.38778E-17 L 0.11823 0.2125 " pathEditMode="relative" rAng="0" ptsTypes="AA">
                                      <p:cBhvr>
                                        <p:cTn id="57" dur="500" fill="hold"/>
                                        <p:tgtEl>
                                          <p:spTgt spid="5"/>
                                        </p:tgtEl>
                                        <p:attrNameLst>
                                          <p:attrName>ppt_x</p:attrName>
                                          <p:attrName>ppt_y</p:attrName>
                                        </p:attrNameLst>
                                      </p:cBhvr>
                                      <p:rCtr x="5900" y="10600"/>
                                    </p:animMotion>
                                  </p:childTnLst>
                                </p:cTn>
                              </p:par>
                            </p:childTnLst>
                          </p:cTn>
                        </p:par>
                        <p:par>
                          <p:cTn id="58" fill="hold" nodeType="afterGroup">
                            <p:stCondLst>
                              <p:cond delay="1000"/>
                            </p:stCondLst>
                            <p:childTnLst>
                              <p:par>
                                <p:cTn id="59" presetID="6" presetClass="emph" presetSubtype="0" fill="hold" nodeType="afterEffect">
                                  <p:stCondLst>
                                    <p:cond delay="0"/>
                                  </p:stCondLst>
                                  <p:childTnLst>
                                    <p:animScale>
                                      <p:cBhvr>
                                        <p:cTn id="60" dur="500" fill="hold"/>
                                        <p:tgtEl>
                                          <p:spTgt spid="5"/>
                                        </p:tgtEl>
                                      </p:cBhvr>
                                      <p:by x="200000" y="2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xit" presetSubtype="10" fill="hold" nodeType="clickEffect">
                                  <p:stCondLst>
                                    <p:cond delay="0"/>
                                  </p:stCondLst>
                                  <p:childTnLst>
                                    <p:animEffect transition="out" filter="blinds(horizontal)">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childTnLst>
                          </p:cTn>
                        </p:par>
                        <p:par>
                          <p:cTn id="66" fill="hold" nodeType="afterGroup">
                            <p:stCondLst>
                              <p:cond delay="500"/>
                            </p:stCondLst>
                            <p:childTnLst>
                              <p:par>
                                <p:cTn id="67" presetID="49" presetClass="path" presetSubtype="0" accel="50000" decel="50000" fill="hold" nodeType="afterEffect">
                                  <p:stCondLst>
                                    <p:cond delay="0"/>
                                  </p:stCondLst>
                                  <p:childTnLst>
                                    <p:animMotion origin="layout" path="M -8.33333E-7 1.11111E-6 L -0.08177 0.21111 " pathEditMode="relative" rAng="0" ptsTypes="AA">
                                      <p:cBhvr>
                                        <p:cTn id="68" dur="500" fill="hold"/>
                                        <p:tgtEl>
                                          <p:spTgt spid="6"/>
                                        </p:tgtEl>
                                        <p:attrNameLst>
                                          <p:attrName>ppt_x</p:attrName>
                                          <p:attrName>ppt_y</p:attrName>
                                        </p:attrNameLst>
                                      </p:cBhvr>
                                      <p:rCtr x="-4100" y="10600"/>
                                    </p:animMotion>
                                  </p:childTnLst>
                                </p:cTn>
                              </p:par>
                            </p:childTnLst>
                          </p:cTn>
                        </p:par>
                        <p:par>
                          <p:cTn id="69" fill="hold" nodeType="afterGroup">
                            <p:stCondLst>
                              <p:cond delay="1000"/>
                            </p:stCondLst>
                            <p:childTnLst>
                              <p:par>
                                <p:cTn id="70" presetID="6" presetClass="emph" presetSubtype="0" fill="hold" nodeType="afterEffect">
                                  <p:stCondLst>
                                    <p:cond delay="0"/>
                                  </p:stCondLst>
                                  <p:childTnLst>
                                    <p:animScale>
                                      <p:cBhvr>
                                        <p:cTn id="71" dur="500" fill="hold"/>
                                        <p:tgtEl>
                                          <p:spTgt spid="6"/>
                                        </p:tgtEl>
                                      </p:cBhvr>
                                      <p:by x="200000" y="200000"/>
                                    </p:animScale>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xit" presetSubtype="10" fill="hold" nodeType="clickEffect">
                                  <p:stCondLst>
                                    <p:cond delay="0"/>
                                  </p:stCondLst>
                                  <p:childTnLst>
                                    <p:animEffect transition="out" filter="blinds(horizontal)">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childTnLst>
                          </p:cTn>
                        </p:par>
                        <p:par>
                          <p:cTn id="77" fill="hold" nodeType="afterGroup">
                            <p:stCondLst>
                              <p:cond delay="500"/>
                            </p:stCondLst>
                            <p:childTnLst>
                              <p:par>
                                <p:cTn id="78" presetID="56" presetClass="path" presetSubtype="0" accel="50000" decel="50000" fill="hold" nodeType="afterEffect">
                                  <p:stCondLst>
                                    <p:cond delay="0"/>
                                  </p:stCondLst>
                                  <p:childTnLst>
                                    <p:animMotion origin="layout" path="M 5E-6 1.38778E-17 L -0.24688 0.2125 " pathEditMode="relative" rAng="0" ptsTypes="AA">
                                      <p:cBhvr>
                                        <p:cTn id="79" dur="500" fill="hold"/>
                                        <p:tgtEl>
                                          <p:spTgt spid="7"/>
                                        </p:tgtEl>
                                        <p:attrNameLst>
                                          <p:attrName>ppt_x</p:attrName>
                                          <p:attrName>ppt_y</p:attrName>
                                        </p:attrNameLst>
                                      </p:cBhvr>
                                      <p:rCtr x="-12300" y="10600"/>
                                    </p:animMotion>
                                  </p:childTnLst>
                                </p:cTn>
                              </p:par>
                            </p:childTnLst>
                          </p:cTn>
                        </p:par>
                        <p:par>
                          <p:cTn id="80" fill="hold" nodeType="afterGroup">
                            <p:stCondLst>
                              <p:cond delay="1000"/>
                            </p:stCondLst>
                            <p:childTnLst>
                              <p:par>
                                <p:cTn id="81" presetID="6" presetClass="emph" presetSubtype="0" fill="hold" nodeType="afterEffect">
                                  <p:stCondLst>
                                    <p:cond delay="0"/>
                                  </p:stCondLst>
                                  <p:childTnLst>
                                    <p:animScale>
                                      <p:cBhvr>
                                        <p:cTn id="82" dur="500" fill="hold"/>
                                        <p:tgtEl>
                                          <p:spTgt spid="7"/>
                                        </p:tgtEl>
                                      </p:cBhvr>
                                      <p:by x="200000" y="200000"/>
                                    </p:animScale>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xit" presetSubtype="10" fill="hold" nodeType="clickEffect">
                                  <p:stCondLst>
                                    <p:cond delay="0"/>
                                  </p:stCondLst>
                                  <p:childTnLst>
                                    <p:animEffect transition="out" filter="blinds(horizontal)">
                                      <p:cBhvr>
                                        <p:cTn id="86" dur="500"/>
                                        <p:tgtEl>
                                          <p:spTgt spid="7"/>
                                        </p:tgtEl>
                                      </p:cBhvr>
                                    </p:animEffect>
                                    <p:set>
                                      <p:cBhvr>
                                        <p:cTn id="87" dur="1" fill="hold">
                                          <p:stCondLst>
                                            <p:cond delay="499"/>
                                          </p:stCondLst>
                                        </p:cTn>
                                        <p:tgtEl>
                                          <p:spTgt spid="7"/>
                                        </p:tgtEl>
                                        <p:attrNameLst>
                                          <p:attrName>style.visibility</p:attrName>
                                        </p:attrNameLst>
                                      </p:cBhvr>
                                      <p:to>
                                        <p:strVal val="hidden"/>
                                      </p:to>
                                    </p:set>
                                  </p:childTnLst>
                                </p:cTn>
                              </p:par>
                            </p:childTnLst>
                          </p:cTn>
                        </p:par>
                        <p:par>
                          <p:cTn id="88" fill="hold" nodeType="afterGroup">
                            <p:stCondLst>
                              <p:cond delay="500"/>
                            </p:stCondLst>
                            <p:childTnLst>
                              <p:par>
                                <p:cTn id="89" presetID="3" presetClass="exit" presetSubtype="10" fill="hold" grpId="1" nodeType="afterEffect">
                                  <p:stCondLst>
                                    <p:cond delay="0"/>
                                  </p:stCondLst>
                                  <p:childTnLst>
                                    <p:animEffect transition="out" filter="blinds(horizontal)">
                                      <p:cBhvr>
                                        <p:cTn id="90" dur="500"/>
                                        <p:tgtEl>
                                          <p:spTgt spid="17"/>
                                        </p:tgtEl>
                                      </p:cBhvr>
                                    </p:animEffect>
                                    <p:set>
                                      <p:cBhvr>
                                        <p:cTn id="91" dur="1" fill="hold">
                                          <p:stCondLst>
                                            <p:cond delay="499"/>
                                          </p:stCondLst>
                                        </p:cTn>
                                        <p:tgtEl>
                                          <p:spTgt spid="17"/>
                                        </p:tgtEl>
                                        <p:attrNameLst>
                                          <p:attrName>style.visibility</p:attrName>
                                        </p:attrNameLst>
                                      </p:cBhvr>
                                      <p:to>
                                        <p:strVal val="hidden"/>
                                      </p:to>
                                    </p:set>
                                  </p:childTnLst>
                                </p:cTn>
                              </p:par>
                            </p:childTnLst>
                          </p:cTn>
                        </p:par>
                        <p:par>
                          <p:cTn id="92" fill="hold" nodeType="afterGroup">
                            <p:stCondLst>
                              <p:cond delay="1000"/>
                            </p:stCondLst>
                            <p:childTnLst>
                              <p:par>
                                <p:cTn id="93" presetID="3" presetClass="exit" presetSubtype="10" fill="hold" grpId="1" nodeType="afterEffect">
                                  <p:stCondLst>
                                    <p:cond delay="0"/>
                                  </p:stCondLst>
                                  <p:childTnLst>
                                    <p:animEffect transition="out" filter="blinds(horizontal)">
                                      <p:cBhvr>
                                        <p:cTn id="94" dur="500"/>
                                        <p:tgtEl>
                                          <p:spTgt spid="13"/>
                                        </p:tgtEl>
                                      </p:cBhvr>
                                    </p:animEffect>
                                    <p:set>
                                      <p:cBhvr>
                                        <p:cTn id="95" dur="1" fill="hold">
                                          <p:stCondLst>
                                            <p:cond delay="499"/>
                                          </p:stCondLst>
                                        </p:cTn>
                                        <p:tgtEl>
                                          <p:spTgt spid="13"/>
                                        </p:tgtEl>
                                        <p:attrNameLst>
                                          <p:attrName>style.visibility</p:attrName>
                                        </p:attrNameLst>
                                      </p:cBhvr>
                                      <p:to>
                                        <p:strVal val="hidden"/>
                                      </p:to>
                                    </p:set>
                                  </p:childTnLst>
                                </p:cTn>
                              </p:par>
                            </p:childTnLst>
                          </p:cTn>
                        </p:par>
                        <p:par>
                          <p:cTn id="96" fill="hold" nodeType="afterGroup">
                            <p:stCondLst>
                              <p:cond delay="1500"/>
                            </p:stCondLst>
                            <p:childTnLst>
                              <p:par>
                                <p:cTn id="97" presetID="3" presetClass="exit" presetSubtype="10" fill="hold" grpId="1" nodeType="afterEffect">
                                  <p:stCondLst>
                                    <p:cond delay="0"/>
                                  </p:stCondLst>
                                  <p:childTnLst>
                                    <p:animEffect transition="out" filter="blinds(horizontal)">
                                      <p:cBhvr>
                                        <p:cTn id="98" dur="500"/>
                                        <p:tgtEl>
                                          <p:spTgt spid="28"/>
                                        </p:tgtEl>
                                      </p:cBhvr>
                                    </p:animEffect>
                                    <p:set>
                                      <p:cBhvr>
                                        <p:cTn id="99" dur="1" fill="hold">
                                          <p:stCondLst>
                                            <p:cond delay="499"/>
                                          </p:stCondLst>
                                        </p:cTn>
                                        <p:tgtEl>
                                          <p:spTgt spid="28"/>
                                        </p:tgtEl>
                                        <p:attrNameLst>
                                          <p:attrName>style.visibility</p:attrName>
                                        </p:attrNameLst>
                                      </p:cBhvr>
                                      <p:to>
                                        <p:strVal val="hidden"/>
                                      </p:to>
                                    </p:set>
                                  </p:childTnLst>
                                </p:cTn>
                              </p:par>
                            </p:childTnLst>
                          </p:cTn>
                        </p:par>
                        <p:par>
                          <p:cTn id="100" fill="hold" nodeType="afterGroup">
                            <p:stCondLst>
                              <p:cond delay="2000"/>
                            </p:stCondLst>
                            <p:childTnLst>
                              <p:par>
                                <p:cTn id="101" presetID="3" presetClass="entr" presetSubtype="1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blinds(horizontal)">
                                      <p:cBhvr>
                                        <p:cTn id="103" dur="500"/>
                                        <p:tgtEl>
                                          <p:spTgt spid="18"/>
                                        </p:tgtEl>
                                      </p:cBhvr>
                                    </p:animEffect>
                                  </p:childTnLst>
                                </p:cTn>
                              </p:par>
                            </p:childTnLst>
                          </p:cTn>
                        </p:par>
                        <p:par>
                          <p:cTn id="104" fill="hold" nodeType="afterGroup">
                            <p:stCondLst>
                              <p:cond delay="2500"/>
                            </p:stCondLst>
                            <p:childTnLst>
                              <p:par>
                                <p:cTn id="105" presetID="2" presetClass="entr" presetSubtype="2"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1+#ppt_w/2"/>
                                          </p:val>
                                        </p:tav>
                                        <p:tav tm="100000">
                                          <p:val>
                                            <p:strVal val="#ppt_x"/>
                                          </p:val>
                                        </p:tav>
                                      </p:tavLst>
                                    </p:anim>
                                    <p:anim calcmode="lin" valueType="num">
                                      <p:cBhvr additive="base">
                                        <p:cTn id="108" dur="500" fill="hold"/>
                                        <p:tgtEl>
                                          <p:spTgt spid="29"/>
                                        </p:tgtEl>
                                        <p:attrNameLst>
                                          <p:attrName>ppt_y</p:attrName>
                                        </p:attrNameLst>
                                      </p:cBhvr>
                                      <p:tavLst>
                                        <p:tav tm="0">
                                          <p:val>
                                            <p:strVal val="#ppt_y"/>
                                          </p:val>
                                        </p:tav>
                                        <p:tav tm="100000">
                                          <p:val>
                                            <p:strVal val="#ppt_y"/>
                                          </p:val>
                                        </p:tav>
                                      </p:tavLst>
                                    </p:anim>
                                  </p:childTnLst>
                                </p:cTn>
                              </p:par>
                            </p:childTnLst>
                          </p:cTn>
                        </p:par>
                        <p:par>
                          <p:cTn id="109" fill="hold" nodeType="afterGroup">
                            <p:stCondLst>
                              <p:cond delay="3000"/>
                            </p:stCondLst>
                            <p:childTnLst>
                              <p:par>
                                <p:cTn id="110" presetID="3" presetClass="entr" presetSubtype="10"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blinds(horizontal)">
                                      <p:cBhvr>
                                        <p:cTn id="112" dur="500"/>
                                        <p:tgtEl>
                                          <p:spTgt spid="19"/>
                                        </p:tgtEl>
                                      </p:cBhvr>
                                    </p:animEffect>
                                  </p:childTnLst>
                                </p:cTn>
                              </p:par>
                            </p:childTnLst>
                          </p:cTn>
                        </p:par>
                        <p:par>
                          <p:cTn id="113" fill="hold" nodeType="afterGroup">
                            <p:stCondLst>
                              <p:cond delay="3500"/>
                            </p:stCondLst>
                            <p:childTnLst>
                              <p:par>
                                <p:cTn id="114" presetID="63" presetClass="path" presetSubtype="0" accel="50000" decel="50000" fill="hold" nodeType="afterEffect">
                                  <p:stCondLst>
                                    <p:cond delay="0"/>
                                  </p:stCondLst>
                                  <p:childTnLst>
                                    <p:animMotion origin="layout" path="M -4.16667E-6 4.44444E-6 L 0.19323 0.15208 " pathEditMode="relative" rAng="0" ptsTypes="AA">
                                      <p:cBhvr>
                                        <p:cTn id="115" dur="500" fill="hold"/>
                                        <p:tgtEl>
                                          <p:spTgt spid="11"/>
                                        </p:tgtEl>
                                        <p:attrNameLst>
                                          <p:attrName>ppt_x</p:attrName>
                                          <p:attrName>ppt_y</p:attrName>
                                        </p:attrNameLst>
                                      </p:cBhvr>
                                      <p:rCtr x="9700" y="7600"/>
                                    </p:animMotion>
                                  </p:childTnLst>
                                </p:cTn>
                              </p:par>
                            </p:childTnLst>
                          </p:cTn>
                        </p:par>
                        <p:par>
                          <p:cTn id="116" fill="hold" nodeType="afterGroup">
                            <p:stCondLst>
                              <p:cond delay="4000"/>
                            </p:stCondLst>
                            <p:childTnLst>
                              <p:par>
                                <p:cTn id="117" presetID="6" presetClass="emph" presetSubtype="0" fill="hold" nodeType="afterEffect">
                                  <p:stCondLst>
                                    <p:cond delay="0"/>
                                  </p:stCondLst>
                                  <p:childTnLst>
                                    <p:animScale>
                                      <p:cBhvr>
                                        <p:cTn id="118" dur="500" fill="hold"/>
                                        <p:tgtEl>
                                          <p:spTgt spid="11"/>
                                        </p:tgtEl>
                                      </p:cBhvr>
                                      <p:by x="200000" y="200000"/>
                                    </p:animScale>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 presetClass="exit" presetSubtype="10" fill="hold" nodeType="clickEffect">
                                  <p:stCondLst>
                                    <p:cond delay="0"/>
                                  </p:stCondLst>
                                  <p:childTnLst>
                                    <p:animEffect transition="out" filter="blinds(horizontal)">
                                      <p:cBhvr>
                                        <p:cTn id="122" dur="500"/>
                                        <p:tgtEl>
                                          <p:spTgt spid="11"/>
                                        </p:tgtEl>
                                      </p:cBhvr>
                                    </p:animEffect>
                                    <p:set>
                                      <p:cBhvr>
                                        <p:cTn id="123" dur="1" fill="hold">
                                          <p:stCondLst>
                                            <p:cond delay="499"/>
                                          </p:stCondLst>
                                        </p:cTn>
                                        <p:tgtEl>
                                          <p:spTgt spid="11"/>
                                        </p:tgtEl>
                                        <p:attrNameLst>
                                          <p:attrName>style.visibility</p:attrName>
                                        </p:attrNameLst>
                                      </p:cBhvr>
                                      <p:to>
                                        <p:strVal val="hidden"/>
                                      </p:to>
                                    </p:set>
                                  </p:childTnLst>
                                </p:cTn>
                              </p:par>
                            </p:childTnLst>
                          </p:cTn>
                        </p:par>
                        <p:par>
                          <p:cTn id="124" fill="hold" nodeType="afterGroup">
                            <p:stCondLst>
                              <p:cond delay="500"/>
                            </p:stCondLst>
                            <p:childTnLst>
                              <p:par>
                                <p:cTn id="125" presetID="63" presetClass="path" presetSubtype="0" accel="50000" decel="50000" fill="hold" nodeType="afterEffect">
                                  <p:stCondLst>
                                    <p:cond delay="0"/>
                                  </p:stCondLst>
                                  <p:childTnLst>
                                    <p:animMotion origin="layout" path="M 5E-6 3.33333E-6 L 0.19271 0.00347 " pathEditMode="relative" rAng="0" ptsTypes="AA">
                                      <p:cBhvr>
                                        <p:cTn id="126" dur="500" fill="hold"/>
                                        <p:tgtEl>
                                          <p:spTgt spid="12"/>
                                        </p:tgtEl>
                                        <p:attrNameLst>
                                          <p:attrName>ppt_x</p:attrName>
                                          <p:attrName>ppt_y</p:attrName>
                                        </p:attrNameLst>
                                      </p:cBhvr>
                                      <p:rCtr x="9600" y="200"/>
                                    </p:animMotion>
                                  </p:childTnLst>
                                </p:cTn>
                              </p:par>
                            </p:childTnLst>
                          </p:cTn>
                        </p:par>
                        <p:par>
                          <p:cTn id="127" fill="hold" nodeType="afterGroup">
                            <p:stCondLst>
                              <p:cond delay="1000"/>
                            </p:stCondLst>
                            <p:childTnLst>
                              <p:par>
                                <p:cTn id="128" presetID="6" presetClass="emph" presetSubtype="0" fill="hold" nodeType="afterEffect">
                                  <p:stCondLst>
                                    <p:cond delay="0"/>
                                  </p:stCondLst>
                                  <p:childTnLst>
                                    <p:animScale>
                                      <p:cBhvr>
                                        <p:cTn id="129" dur="500" fill="hold"/>
                                        <p:tgtEl>
                                          <p:spTgt spid="12"/>
                                        </p:tgtEl>
                                      </p:cBhvr>
                                      <p:by x="200000" y="200000"/>
                                    </p:animScale>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xit" presetSubtype="10" fill="hold" nodeType="clickEffect">
                                  <p:stCondLst>
                                    <p:cond delay="0"/>
                                  </p:stCondLst>
                                  <p:childTnLst>
                                    <p:animEffect transition="out" filter="blinds(horizontal)">
                                      <p:cBhvr>
                                        <p:cTn id="133" dur="500"/>
                                        <p:tgtEl>
                                          <p:spTgt spid="12"/>
                                        </p:tgtEl>
                                      </p:cBhvr>
                                    </p:animEffect>
                                    <p:set>
                                      <p:cBhvr>
                                        <p:cTn id="134" dur="1" fill="hold">
                                          <p:stCondLst>
                                            <p:cond delay="499"/>
                                          </p:stCondLst>
                                        </p:cTn>
                                        <p:tgtEl>
                                          <p:spTgt spid="12"/>
                                        </p:tgtEl>
                                        <p:attrNameLst>
                                          <p:attrName>style.visibility</p:attrName>
                                        </p:attrNameLst>
                                      </p:cBhvr>
                                      <p:to>
                                        <p:strVal val="hidden"/>
                                      </p:to>
                                    </p:set>
                                  </p:childTnLst>
                                </p:cTn>
                              </p:par>
                            </p:childTnLst>
                          </p:cTn>
                        </p:par>
                        <p:par>
                          <p:cTn id="135" fill="hold" nodeType="afterGroup">
                            <p:stCondLst>
                              <p:cond delay="500"/>
                            </p:stCondLst>
                            <p:childTnLst>
                              <p:par>
                                <p:cTn id="136" presetID="63" presetClass="path" presetSubtype="0" accel="50000" decel="50000" fill="hold" nodeType="afterEffect">
                                  <p:stCondLst>
                                    <p:cond delay="0"/>
                                  </p:stCondLst>
                                  <p:childTnLst>
                                    <p:animMotion origin="layout" path="M -3.33333E-6 -4.44444E-6 L 0.19375 -0.2125 " pathEditMode="relative" rAng="0" ptsTypes="AA">
                                      <p:cBhvr>
                                        <p:cTn id="137" dur="500" fill="hold"/>
                                        <p:tgtEl>
                                          <p:spTgt spid="4"/>
                                        </p:tgtEl>
                                        <p:attrNameLst>
                                          <p:attrName>ppt_x</p:attrName>
                                          <p:attrName>ppt_y</p:attrName>
                                        </p:attrNameLst>
                                      </p:cBhvr>
                                      <p:rCtr x="9700" y="-10600"/>
                                    </p:animMotion>
                                  </p:childTnLst>
                                </p:cTn>
                              </p:par>
                            </p:childTnLst>
                          </p:cTn>
                        </p:par>
                        <p:par>
                          <p:cTn id="138" fill="hold" nodeType="afterGroup">
                            <p:stCondLst>
                              <p:cond delay="1000"/>
                            </p:stCondLst>
                            <p:childTnLst>
                              <p:par>
                                <p:cTn id="139" presetID="6" presetClass="emph" presetSubtype="0" fill="hold" nodeType="afterEffect">
                                  <p:stCondLst>
                                    <p:cond delay="0"/>
                                  </p:stCondLst>
                                  <p:childTnLst>
                                    <p:animScale>
                                      <p:cBhvr>
                                        <p:cTn id="140" dur="500" fill="hold"/>
                                        <p:tgtEl>
                                          <p:spTgt spid="4"/>
                                        </p:tgtEl>
                                      </p:cBhvr>
                                      <p:by x="200000" y="200000"/>
                                    </p:animScale>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xit" presetSubtype="10" fill="hold" nodeType="clickEffect">
                                  <p:stCondLst>
                                    <p:cond delay="0"/>
                                  </p:stCondLst>
                                  <p:childTnLst>
                                    <p:animEffect transition="out" filter="blinds(horizontal)">
                                      <p:cBhvr>
                                        <p:cTn id="144" dur="500"/>
                                        <p:tgtEl>
                                          <p:spTgt spid="4"/>
                                        </p:tgtEl>
                                      </p:cBhvr>
                                    </p:animEffect>
                                    <p:set>
                                      <p:cBhvr>
                                        <p:cTn id="145" dur="1" fill="hold">
                                          <p:stCondLst>
                                            <p:cond delay="499"/>
                                          </p:stCondLst>
                                        </p:cTn>
                                        <p:tgtEl>
                                          <p:spTgt spid="4"/>
                                        </p:tgtEl>
                                        <p:attrNameLst>
                                          <p:attrName>style.visibility</p:attrName>
                                        </p:attrNameLst>
                                      </p:cBhvr>
                                      <p:to>
                                        <p:strVal val="hidden"/>
                                      </p:to>
                                    </p:set>
                                  </p:childTnLst>
                                </p:cTn>
                              </p:par>
                            </p:childTnLst>
                          </p:cTn>
                        </p:par>
                        <p:par>
                          <p:cTn id="146" fill="hold" nodeType="afterGroup">
                            <p:stCondLst>
                              <p:cond delay="500"/>
                            </p:stCondLst>
                            <p:childTnLst>
                              <p:par>
                                <p:cTn id="147" presetID="3" presetClass="exit" presetSubtype="10" fill="hold" grpId="1" nodeType="afterEffect">
                                  <p:stCondLst>
                                    <p:cond delay="0"/>
                                  </p:stCondLst>
                                  <p:childTnLst>
                                    <p:animEffect transition="out" filter="blinds(horizontal)">
                                      <p:cBhvr>
                                        <p:cTn id="148" dur="500"/>
                                        <p:tgtEl>
                                          <p:spTgt spid="18"/>
                                        </p:tgtEl>
                                      </p:cBhvr>
                                    </p:animEffect>
                                    <p:set>
                                      <p:cBhvr>
                                        <p:cTn id="149" dur="1" fill="hold">
                                          <p:stCondLst>
                                            <p:cond delay="499"/>
                                          </p:stCondLst>
                                        </p:cTn>
                                        <p:tgtEl>
                                          <p:spTgt spid="18"/>
                                        </p:tgtEl>
                                        <p:attrNameLst>
                                          <p:attrName>style.visibility</p:attrName>
                                        </p:attrNameLst>
                                      </p:cBhvr>
                                      <p:to>
                                        <p:strVal val="hidden"/>
                                      </p:to>
                                    </p:set>
                                  </p:childTnLst>
                                </p:cTn>
                              </p:par>
                            </p:childTnLst>
                          </p:cTn>
                        </p:par>
                        <p:par>
                          <p:cTn id="150" fill="hold" nodeType="afterGroup">
                            <p:stCondLst>
                              <p:cond delay="1000"/>
                            </p:stCondLst>
                            <p:childTnLst>
                              <p:par>
                                <p:cTn id="151" presetID="3" presetClass="exit" presetSubtype="10" fill="hold" grpId="1" nodeType="afterEffect">
                                  <p:stCondLst>
                                    <p:cond delay="0"/>
                                  </p:stCondLst>
                                  <p:childTnLst>
                                    <p:animEffect transition="out" filter="blinds(horizontal)">
                                      <p:cBhvr>
                                        <p:cTn id="152" dur="500"/>
                                        <p:tgtEl>
                                          <p:spTgt spid="19"/>
                                        </p:tgtEl>
                                      </p:cBhvr>
                                    </p:animEffect>
                                    <p:set>
                                      <p:cBhvr>
                                        <p:cTn id="153" dur="1" fill="hold">
                                          <p:stCondLst>
                                            <p:cond delay="499"/>
                                          </p:stCondLst>
                                        </p:cTn>
                                        <p:tgtEl>
                                          <p:spTgt spid="19"/>
                                        </p:tgtEl>
                                        <p:attrNameLst>
                                          <p:attrName>style.visibility</p:attrName>
                                        </p:attrNameLst>
                                      </p:cBhvr>
                                      <p:to>
                                        <p:strVal val="hidden"/>
                                      </p:to>
                                    </p:set>
                                  </p:childTnLst>
                                </p:cTn>
                              </p:par>
                            </p:childTnLst>
                          </p:cTn>
                        </p:par>
                        <p:par>
                          <p:cTn id="154" fill="hold" nodeType="afterGroup">
                            <p:stCondLst>
                              <p:cond delay="1500"/>
                            </p:stCondLst>
                            <p:childTnLst>
                              <p:par>
                                <p:cTn id="155" presetID="3" presetClass="exit" presetSubtype="10" fill="hold" grpId="1" nodeType="afterEffect">
                                  <p:stCondLst>
                                    <p:cond delay="0"/>
                                  </p:stCondLst>
                                  <p:childTnLst>
                                    <p:animEffect transition="out" filter="blinds(horizontal)">
                                      <p:cBhvr>
                                        <p:cTn id="156" dur="500"/>
                                        <p:tgtEl>
                                          <p:spTgt spid="29"/>
                                        </p:tgtEl>
                                      </p:cBhvr>
                                    </p:animEffect>
                                    <p:set>
                                      <p:cBhvr>
                                        <p:cTn id="157" dur="1" fill="hold">
                                          <p:stCondLst>
                                            <p:cond delay="499"/>
                                          </p:stCondLst>
                                        </p:cTn>
                                        <p:tgtEl>
                                          <p:spTgt spid="29"/>
                                        </p:tgtEl>
                                        <p:attrNameLst>
                                          <p:attrName>style.visibility</p:attrName>
                                        </p:attrNameLst>
                                      </p:cBhvr>
                                      <p:to>
                                        <p:strVal val="hidden"/>
                                      </p:to>
                                    </p:set>
                                  </p:childTnLst>
                                </p:cTn>
                              </p:par>
                            </p:childTnLst>
                          </p:cTn>
                        </p:par>
                        <p:par>
                          <p:cTn id="158" fill="hold" nodeType="afterGroup">
                            <p:stCondLst>
                              <p:cond delay="2000"/>
                            </p:stCondLst>
                            <p:childTnLst>
                              <p:par>
                                <p:cTn id="159" presetID="3" presetClass="entr" presetSubtype="10" fill="hold" grpId="0" nodeType="afterEffect">
                                  <p:stCondLst>
                                    <p:cond delay="0"/>
                                  </p:stCondLst>
                                  <p:childTnLst>
                                    <p:set>
                                      <p:cBhvr>
                                        <p:cTn id="160" dur="1" fill="hold">
                                          <p:stCondLst>
                                            <p:cond delay="0"/>
                                          </p:stCondLst>
                                        </p:cTn>
                                        <p:tgtEl>
                                          <p:spTgt spid="20"/>
                                        </p:tgtEl>
                                        <p:attrNameLst>
                                          <p:attrName>style.visibility</p:attrName>
                                        </p:attrNameLst>
                                      </p:cBhvr>
                                      <p:to>
                                        <p:strVal val="visible"/>
                                      </p:to>
                                    </p:set>
                                    <p:animEffect transition="in" filter="blinds(horizontal)">
                                      <p:cBhvr>
                                        <p:cTn id="161" dur="500"/>
                                        <p:tgtEl>
                                          <p:spTgt spid="20"/>
                                        </p:tgtEl>
                                      </p:cBhvr>
                                    </p:animEffect>
                                  </p:childTnLst>
                                </p:cTn>
                              </p:par>
                            </p:childTnLst>
                          </p:cTn>
                        </p:par>
                        <p:par>
                          <p:cTn id="162" fill="hold" nodeType="afterGroup">
                            <p:stCondLst>
                              <p:cond delay="2500"/>
                            </p:stCondLst>
                            <p:childTnLst>
                              <p:par>
                                <p:cTn id="163" presetID="56" presetClass="path" presetSubtype="0" accel="50000" decel="50000" fill="hold" nodeType="afterEffect">
                                  <p:stCondLst>
                                    <p:cond delay="0"/>
                                  </p:stCondLst>
                                  <p:childTnLst>
                                    <p:animMotion origin="layout" path="M 8.33333E-7 -1.11111E-6 L 0.27344 -0.34236 " pathEditMode="relative" rAng="0" ptsTypes="AA">
                                      <p:cBhvr>
                                        <p:cTn id="164" dur="500" fill="hold"/>
                                        <p:tgtEl>
                                          <p:spTgt spid="9"/>
                                        </p:tgtEl>
                                        <p:attrNameLst>
                                          <p:attrName>ppt_x</p:attrName>
                                          <p:attrName>ppt_y</p:attrName>
                                        </p:attrNameLst>
                                      </p:cBhvr>
                                      <p:rCtr x="13700" y="-17100"/>
                                    </p:animMotion>
                                  </p:childTnLst>
                                </p:cTn>
                              </p:par>
                            </p:childTnLst>
                          </p:cTn>
                        </p:par>
                        <p:par>
                          <p:cTn id="165" fill="hold" nodeType="afterGroup">
                            <p:stCondLst>
                              <p:cond delay="3000"/>
                            </p:stCondLst>
                            <p:childTnLst>
                              <p:par>
                                <p:cTn id="166" presetID="6" presetClass="emph" presetSubtype="0" fill="hold" nodeType="afterEffect">
                                  <p:stCondLst>
                                    <p:cond delay="0"/>
                                  </p:stCondLst>
                                  <p:childTnLst>
                                    <p:animScale>
                                      <p:cBhvr>
                                        <p:cTn id="167" dur="500" fill="hold"/>
                                        <p:tgtEl>
                                          <p:spTgt spid="9"/>
                                        </p:tgtEl>
                                      </p:cBhvr>
                                      <p:by x="200000" y="200000"/>
                                    </p:animScale>
                                  </p:childTnLst>
                                </p:cTn>
                              </p:par>
                            </p:childTnLst>
                          </p:cTn>
                        </p:par>
                      </p:childTnLst>
                    </p:cTn>
                  </p:par>
                  <p:par>
                    <p:cTn id="168" fill="hold" nodeType="clickPar">
                      <p:stCondLst>
                        <p:cond delay="indefinite"/>
                      </p:stCondLst>
                      <p:childTnLst>
                        <p:par>
                          <p:cTn id="169" fill="hold" nodeType="withGroup">
                            <p:stCondLst>
                              <p:cond delay="0"/>
                            </p:stCondLst>
                            <p:childTnLst>
                              <p:par>
                                <p:cTn id="170" presetID="3" presetClass="exit" presetSubtype="10" fill="hold" nodeType="clickEffect">
                                  <p:stCondLst>
                                    <p:cond delay="0"/>
                                  </p:stCondLst>
                                  <p:childTnLst>
                                    <p:animEffect transition="out" filter="blinds(horizontal)">
                                      <p:cBhvr>
                                        <p:cTn id="171" dur="500"/>
                                        <p:tgtEl>
                                          <p:spTgt spid="9"/>
                                        </p:tgtEl>
                                      </p:cBhvr>
                                    </p:animEffect>
                                    <p:set>
                                      <p:cBhvr>
                                        <p:cTn id="172" dur="1" fill="hold">
                                          <p:stCondLst>
                                            <p:cond delay="499"/>
                                          </p:stCondLst>
                                        </p:cTn>
                                        <p:tgtEl>
                                          <p:spTgt spid="9"/>
                                        </p:tgtEl>
                                        <p:attrNameLst>
                                          <p:attrName>style.visibility</p:attrName>
                                        </p:attrNameLst>
                                      </p:cBhvr>
                                      <p:to>
                                        <p:strVal val="hidden"/>
                                      </p:to>
                                    </p:set>
                                  </p:childTnLst>
                                </p:cTn>
                              </p:par>
                            </p:childTnLst>
                          </p:cTn>
                        </p:par>
                        <p:par>
                          <p:cTn id="173" fill="hold" nodeType="afterGroup">
                            <p:stCondLst>
                              <p:cond delay="500"/>
                            </p:stCondLst>
                            <p:childTnLst>
                              <p:par>
                                <p:cTn id="174" presetID="56" presetClass="path" presetSubtype="0" accel="50000" decel="50000" fill="hold" nodeType="afterEffect">
                                  <p:stCondLst>
                                    <p:cond delay="0"/>
                                  </p:stCondLst>
                                  <p:childTnLst>
                                    <p:animMotion origin="layout" path="M 5E-6 -4.44444E-6 L 0.2073 -0.33333 " pathEditMode="relative" rAng="0" ptsTypes="AA">
                                      <p:cBhvr>
                                        <p:cTn id="175" dur="500" fill="hold"/>
                                        <p:tgtEl>
                                          <p:spTgt spid="10"/>
                                        </p:tgtEl>
                                        <p:attrNameLst>
                                          <p:attrName>ppt_x</p:attrName>
                                          <p:attrName>ppt_y</p:attrName>
                                        </p:attrNameLst>
                                      </p:cBhvr>
                                      <p:rCtr x="10400" y="-16700"/>
                                    </p:animMotion>
                                  </p:childTnLst>
                                </p:cTn>
                              </p:par>
                            </p:childTnLst>
                          </p:cTn>
                        </p:par>
                        <p:par>
                          <p:cTn id="176" fill="hold" nodeType="afterGroup">
                            <p:stCondLst>
                              <p:cond delay="1000"/>
                            </p:stCondLst>
                            <p:childTnLst>
                              <p:par>
                                <p:cTn id="177" presetID="6" presetClass="emph" presetSubtype="0" fill="hold" nodeType="afterEffect">
                                  <p:stCondLst>
                                    <p:cond delay="0"/>
                                  </p:stCondLst>
                                  <p:childTnLst>
                                    <p:animScale>
                                      <p:cBhvr>
                                        <p:cTn id="178" dur="500" fill="hold"/>
                                        <p:tgtEl>
                                          <p:spTgt spid="10"/>
                                        </p:tgtEl>
                                      </p:cBhvr>
                                      <p:by x="200000" y="200000"/>
                                    </p:animScale>
                                  </p:childTnLst>
                                </p:cTn>
                              </p:par>
                            </p:childTnLst>
                          </p:cTn>
                        </p:par>
                      </p:childTnLst>
                    </p:cTn>
                  </p:par>
                  <p:par>
                    <p:cTn id="179" fill="hold" nodeType="clickPar">
                      <p:stCondLst>
                        <p:cond delay="indefinite"/>
                      </p:stCondLst>
                      <p:childTnLst>
                        <p:par>
                          <p:cTn id="180" fill="hold" nodeType="withGroup">
                            <p:stCondLst>
                              <p:cond delay="0"/>
                            </p:stCondLst>
                            <p:childTnLst>
                              <p:par>
                                <p:cTn id="181" presetID="3" presetClass="exit" presetSubtype="10" fill="hold" nodeType="clickEffect">
                                  <p:stCondLst>
                                    <p:cond delay="0"/>
                                  </p:stCondLst>
                                  <p:childTnLst>
                                    <p:animEffect transition="out" filter="blinds(horizontal)">
                                      <p:cBhvr>
                                        <p:cTn id="182" dur="500"/>
                                        <p:tgtEl>
                                          <p:spTgt spid="10"/>
                                        </p:tgtEl>
                                      </p:cBhvr>
                                    </p:animEffect>
                                    <p:set>
                                      <p:cBhvr>
                                        <p:cTn id="183" dur="1" fill="hold">
                                          <p:stCondLst>
                                            <p:cond delay="499"/>
                                          </p:stCondLst>
                                        </p:cTn>
                                        <p:tgtEl>
                                          <p:spTgt spid="10"/>
                                        </p:tgtEl>
                                        <p:attrNameLst>
                                          <p:attrName>style.visibility</p:attrName>
                                        </p:attrNameLst>
                                      </p:cBhvr>
                                      <p:to>
                                        <p:strVal val="hidden"/>
                                      </p:to>
                                    </p:set>
                                  </p:childTnLst>
                                </p:cTn>
                              </p:par>
                            </p:childTnLst>
                          </p:cTn>
                        </p:par>
                        <p:par>
                          <p:cTn id="184" fill="hold" nodeType="afterGroup">
                            <p:stCondLst>
                              <p:cond delay="500"/>
                            </p:stCondLst>
                            <p:childTnLst>
                              <p:par>
                                <p:cTn id="185" presetID="3" presetClass="exit" presetSubtype="10" fill="hold" grpId="1" nodeType="afterEffect">
                                  <p:stCondLst>
                                    <p:cond delay="0"/>
                                  </p:stCondLst>
                                  <p:childTnLst>
                                    <p:animEffect transition="out" filter="blinds(horizontal)">
                                      <p:cBhvr>
                                        <p:cTn id="186" dur="500"/>
                                        <p:tgtEl>
                                          <p:spTgt spid="20"/>
                                        </p:tgtEl>
                                      </p:cBhvr>
                                    </p:animEffect>
                                    <p:set>
                                      <p:cBhvr>
                                        <p:cTn id="187" dur="1" fill="hold">
                                          <p:stCondLst>
                                            <p:cond delay="499"/>
                                          </p:stCondLst>
                                        </p:cTn>
                                        <p:tgtEl>
                                          <p:spTgt spid="20"/>
                                        </p:tgtEl>
                                        <p:attrNameLst>
                                          <p:attrName>style.visibility</p:attrName>
                                        </p:attrNameLst>
                                      </p:cBhvr>
                                      <p:to>
                                        <p:strVal val="hidden"/>
                                      </p:to>
                                    </p:set>
                                  </p:childTnLst>
                                </p:cTn>
                              </p:par>
                            </p:childTnLst>
                          </p:cTn>
                        </p:par>
                        <p:par>
                          <p:cTn id="188" fill="hold" nodeType="afterGroup">
                            <p:stCondLst>
                              <p:cond delay="1000"/>
                            </p:stCondLst>
                            <p:childTnLst>
                              <p:par>
                                <p:cTn id="189" presetID="3" presetClass="entr" presetSubtype="10" fill="hold" grpId="0" nodeType="afterEffect">
                                  <p:stCondLst>
                                    <p:cond delay="0"/>
                                  </p:stCondLst>
                                  <p:childTnLst>
                                    <p:set>
                                      <p:cBhvr>
                                        <p:cTn id="190" dur="1" fill="hold">
                                          <p:stCondLst>
                                            <p:cond delay="0"/>
                                          </p:stCondLst>
                                        </p:cTn>
                                        <p:tgtEl>
                                          <p:spTgt spid="21"/>
                                        </p:tgtEl>
                                        <p:attrNameLst>
                                          <p:attrName>style.visibility</p:attrName>
                                        </p:attrNameLst>
                                      </p:cBhvr>
                                      <p:to>
                                        <p:strVal val="visible"/>
                                      </p:to>
                                    </p:set>
                                    <p:animEffect transition="in" filter="blinds(horizontal)">
                                      <p:cBhvr>
                                        <p:cTn id="191" dur="500"/>
                                        <p:tgtEl>
                                          <p:spTgt spid="21"/>
                                        </p:tgtEl>
                                      </p:cBhvr>
                                    </p:animEffect>
                                  </p:childTnLst>
                                </p:cTn>
                              </p:par>
                            </p:childTnLst>
                          </p:cTn>
                        </p:par>
                        <p:par>
                          <p:cTn id="192" fill="hold" nodeType="afterGroup">
                            <p:stCondLst>
                              <p:cond delay="1500"/>
                            </p:stCondLst>
                            <p:childTnLst>
                              <p:par>
                                <p:cTn id="193" presetID="3" presetClass="entr" presetSubtype="10" fill="hold" grpId="0" nodeType="afterEffect">
                                  <p:stCondLst>
                                    <p:cond delay="0"/>
                                  </p:stCondLst>
                                  <p:childTnLst>
                                    <p:set>
                                      <p:cBhvr>
                                        <p:cTn id="194" dur="1" fill="hold">
                                          <p:stCondLst>
                                            <p:cond delay="0"/>
                                          </p:stCondLst>
                                        </p:cTn>
                                        <p:tgtEl>
                                          <p:spTgt spid="23"/>
                                        </p:tgtEl>
                                        <p:attrNameLst>
                                          <p:attrName>style.visibility</p:attrName>
                                        </p:attrNameLst>
                                      </p:cBhvr>
                                      <p:to>
                                        <p:strVal val="visible"/>
                                      </p:to>
                                    </p:set>
                                    <p:animEffect transition="in" filter="blinds(horizontal)">
                                      <p:cBhvr>
                                        <p:cTn id="195" dur="500"/>
                                        <p:tgtEl>
                                          <p:spTgt spid="23"/>
                                        </p:tgtEl>
                                      </p:cBhvr>
                                    </p:animEffect>
                                  </p:childTnLst>
                                </p:cTn>
                              </p:par>
                            </p:childTnLst>
                          </p:cTn>
                        </p:par>
                        <p:par>
                          <p:cTn id="196" fill="hold" nodeType="afterGroup">
                            <p:stCondLst>
                              <p:cond delay="2000"/>
                            </p:stCondLst>
                            <p:childTnLst>
                              <p:par>
                                <p:cTn id="197" presetID="63" presetClass="path" presetSubtype="0" accel="50000" decel="50000" fill="hold" nodeType="afterEffect">
                                  <p:stCondLst>
                                    <p:cond delay="0"/>
                                  </p:stCondLst>
                                  <p:childTnLst>
                                    <p:animMotion origin="layout" path="M 1.38778E-17 1.11111E-6 L 0.1875 1.11111E-6 " pathEditMode="relative" rAng="0" ptsTypes="AA">
                                      <p:cBhvr>
                                        <p:cTn id="198" dur="500" fill="hold"/>
                                        <p:tgtEl>
                                          <p:spTgt spid="1027"/>
                                        </p:tgtEl>
                                        <p:attrNameLst>
                                          <p:attrName>ppt_x</p:attrName>
                                          <p:attrName>ppt_y</p:attrName>
                                        </p:attrNameLst>
                                      </p:cBhvr>
                                      <p:rCtr x="9400" y="0"/>
                                    </p:animMotion>
                                  </p:childTnLst>
                                </p:cTn>
                              </p:par>
                            </p:childTnLst>
                          </p:cTn>
                        </p:par>
                        <p:par>
                          <p:cTn id="199" fill="hold" nodeType="afterGroup">
                            <p:stCondLst>
                              <p:cond delay="2500"/>
                            </p:stCondLst>
                            <p:childTnLst>
                              <p:par>
                                <p:cTn id="200" presetID="6" presetClass="emph" presetSubtype="0" fill="hold" nodeType="afterEffect">
                                  <p:stCondLst>
                                    <p:cond delay="0"/>
                                  </p:stCondLst>
                                  <p:childTnLst>
                                    <p:animScale>
                                      <p:cBhvr>
                                        <p:cTn id="201" dur="500" fill="hold"/>
                                        <p:tgtEl>
                                          <p:spTgt spid="1027"/>
                                        </p:tgtEl>
                                      </p:cBhvr>
                                      <p:by x="200000" y="200000"/>
                                    </p:animScale>
                                  </p:childTnLst>
                                </p:cTn>
                              </p:par>
                            </p:childTnLst>
                          </p:cTn>
                        </p:par>
                      </p:childTnLst>
                    </p:cTn>
                  </p:par>
                  <p:par>
                    <p:cTn id="202" fill="hold" nodeType="clickPar">
                      <p:stCondLst>
                        <p:cond delay="indefinite"/>
                      </p:stCondLst>
                      <p:childTnLst>
                        <p:par>
                          <p:cTn id="203" fill="hold" nodeType="withGroup">
                            <p:stCondLst>
                              <p:cond delay="0"/>
                            </p:stCondLst>
                            <p:childTnLst>
                              <p:par>
                                <p:cTn id="204" presetID="3" presetClass="exit" presetSubtype="10" fill="hold" grpId="1" nodeType="clickEffect">
                                  <p:stCondLst>
                                    <p:cond delay="0"/>
                                  </p:stCondLst>
                                  <p:childTnLst>
                                    <p:animEffect transition="out" filter="blinds(horizontal)">
                                      <p:cBhvr>
                                        <p:cTn id="205" dur="500"/>
                                        <p:tgtEl>
                                          <p:spTgt spid="23"/>
                                        </p:tgtEl>
                                      </p:cBhvr>
                                    </p:animEffect>
                                    <p:set>
                                      <p:cBhvr>
                                        <p:cTn id="206" dur="1" fill="hold">
                                          <p:stCondLst>
                                            <p:cond delay="499"/>
                                          </p:stCondLst>
                                        </p:cTn>
                                        <p:tgtEl>
                                          <p:spTgt spid="23"/>
                                        </p:tgtEl>
                                        <p:attrNameLst>
                                          <p:attrName>style.visibility</p:attrName>
                                        </p:attrNameLst>
                                      </p:cBhvr>
                                      <p:to>
                                        <p:strVal val="hidden"/>
                                      </p:to>
                                    </p:set>
                                  </p:childTnLst>
                                </p:cTn>
                              </p:par>
                            </p:childTnLst>
                          </p:cTn>
                        </p:par>
                        <p:par>
                          <p:cTn id="207" fill="hold" nodeType="afterGroup">
                            <p:stCondLst>
                              <p:cond delay="500"/>
                            </p:stCondLst>
                            <p:childTnLst>
                              <p:par>
                                <p:cTn id="208" presetID="3" presetClass="exit" presetSubtype="10" fill="hold" grpId="1" nodeType="afterEffect">
                                  <p:stCondLst>
                                    <p:cond delay="0"/>
                                  </p:stCondLst>
                                  <p:childTnLst>
                                    <p:animEffect transition="out" filter="blinds(horizontal)">
                                      <p:cBhvr>
                                        <p:cTn id="209" dur="500"/>
                                        <p:tgtEl>
                                          <p:spTgt spid="21"/>
                                        </p:tgtEl>
                                      </p:cBhvr>
                                    </p:animEffect>
                                    <p:set>
                                      <p:cBhvr>
                                        <p:cTn id="21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P spid="17" grpId="0"/>
      <p:bldP spid="17" grpId="1"/>
      <p:bldP spid="18" grpId="0"/>
      <p:bldP spid="18" grpId="1"/>
      <p:bldP spid="19" grpId="0"/>
      <p:bldP spid="19" grpId="1"/>
      <p:bldP spid="20" grpId="0"/>
      <p:bldP spid="20" grpId="1"/>
      <p:bldP spid="21" grpId="0"/>
      <p:bldP spid="21" grpId="1"/>
      <p:bldP spid="23" grpId="0"/>
      <p:bldP spid="23" grpId="1"/>
      <p:bldP spid="24" grpId="0"/>
      <p:bldP spid="24" grpId="1"/>
      <p:bldP spid="28" grpId="0" animBg="1"/>
      <p:bldP spid="28" grpId="1" animBg="1"/>
      <p:bldP spid="29" grpId="0" animBg="1"/>
      <p:bldP spid="2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pPr eaLnBrk="1" hangingPunct="1">
              <a:defRPr/>
            </a:pPr>
            <a:r>
              <a:rPr lang="fa-IR" dirty="0" smtClean="0">
                <a:cs typeface="B Nazanin" pitchFamily="2" charset="-78"/>
              </a:rPr>
              <a:t>فصل دوم</a:t>
            </a:r>
            <a:endParaRPr lang="en-US" dirty="0"/>
          </a:p>
        </p:txBody>
      </p:sp>
      <p:sp>
        <p:nvSpPr>
          <p:cNvPr id="4" name="Rectangle 3"/>
          <p:cNvSpPr>
            <a:spLocks noChangeArrowheads="1"/>
          </p:cNvSpPr>
          <p:nvPr/>
        </p:nvSpPr>
        <p:spPr bwMode="auto">
          <a:xfrm>
            <a:off x="533400" y="2514600"/>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a-IR" sz="4000">
                <a:cs typeface="B Nazanin" pitchFamily="2" charset="-78"/>
              </a:rPr>
              <a:t>طريقه طراحی فيبر مدار چاپی با نرم افزار پروتئوس</a:t>
            </a:r>
            <a:endParaRPr lang="en-US" sz="4000">
              <a:cs typeface="B Nazanin" pitchFamily="2" charset="-78"/>
            </a:endParaRPr>
          </a:p>
        </p:txBody>
      </p:sp>
      <p:sp>
        <p:nvSpPr>
          <p:cNvPr id="5" name="Rectangle 4"/>
          <p:cNvSpPr>
            <a:spLocks noChangeArrowheads="1"/>
          </p:cNvSpPr>
          <p:nvPr/>
        </p:nvSpPr>
        <p:spPr bwMode="auto">
          <a:xfrm>
            <a:off x="0" y="34290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a-IR" sz="2800">
                <a:cs typeface="B Nazanin" pitchFamily="2" charset="-78"/>
              </a:rPr>
              <a:t>در اين فصل شما با طريقه طراحی فيبر مدار چاپی توسط نرم افزار قدرتمند پروتوس اشنا ميشويد.</a:t>
            </a:r>
            <a:endParaRPr lang="en-US" sz="2800">
              <a:cs typeface="B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2"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4">
                                            <p:txEl>
                                              <p:pRg st="0" end="0"/>
                                            </p:txEl>
                                          </p:spTgt>
                                        </p:tgtEl>
                                        <p:attrNameLst>
                                          <p:attrName>fill.type</p:attrName>
                                        </p:attrNameLst>
                                      </p:cBhvr>
                                      <p:to>
                                        <p:strVal val="solid"/>
                                      </p:to>
                                    </p:set>
                                  </p:childTnLst>
                                </p:cTn>
                              </p:par>
                            </p:childTnLst>
                          </p:cTn>
                        </p:par>
                        <p:par>
                          <p:cTn id="15" fill="hold" nodeType="afterGroup">
                            <p:stCondLst>
                              <p:cond delay="21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5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50"/>
                                        <p:tgtEl>
                                          <p:spTgt spid="5"/>
                                        </p:tgtEl>
                                        <p:attrNameLst>
                                          <p:attrName>fillcolor</p:attrName>
                                        </p:attrNameLst>
                                      </p:cBhvr>
                                      <p:tavLst>
                                        <p:tav tm="0">
                                          <p:val>
                                            <p:clrVal>
                                              <a:schemeClr val="accent2"/>
                                            </p:clrVal>
                                          </p:val>
                                        </p:tav>
                                        <p:tav tm="50000">
                                          <p:val>
                                            <p:clrVal>
                                              <a:schemeClr val="hlink"/>
                                            </p:clrVal>
                                          </p:val>
                                        </p:tav>
                                      </p:tavLst>
                                    </p:anim>
                                    <p:set>
                                      <p:cBhvr>
                                        <p:cTn id="20" dur="5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a-IR" dirty="0" smtClean="0">
                <a:cs typeface="B Nazanin" pitchFamily="2" charset="-78"/>
              </a:rPr>
              <a:t>روش اول</a:t>
            </a:r>
            <a:endParaRPr lang="en-US" dirty="0">
              <a:cs typeface="B Nazanin" pitchFamily="2" charset="-78"/>
            </a:endParaRPr>
          </a:p>
        </p:txBody>
      </p:sp>
      <p:sp>
        <p:nvSpPr>
          <p:cNvPr id="3" name="Content Placeholder 2"/>
          <p:cNvSpPr>
            <a:spLocks noGrp="1"/>
          </p:cNvSpPr>
          <p:nvPr>
            <p:ph idx="1"/>
          </p:nvPr>
        </p:nvSpPr>
        <p:spPr>
          <a:xfrm>
            <a:off x="455613" y="1598613"/>
            <a:ext cx="8226425" cy="2744787"/>
          </a:xfrm>
        </p:spPr>
        <p:txBody>
          <a:bodyPr/>
          <a:lstStyle/>
          <a:p>
            <a:pPr algn="ctr" eaLnBrk="1" hangingPunct="1">
              <a:defRPr/>
            </a:pPr>
            <a:r>
              <a:rPr lang="fa-IR" dirty="0" smtClean="0">
                <a:cs typeface="B Nazanin" pitchFamily="2" charset="-78"/>
              </a:rPr>
              <a:t>دراین روش به طور مستقیم قطعات و پکیج ها را از کتابخانه انتخاب کرده سپس جایگزاری و مراحل را مطابق با دستورالعمل های زیر ادامه می دهیم.</a:t>
            </a:r>
            <a:endParaRPr lang="en-US" dirty="0">
              <a:cs typeface="B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lstStyle/>
          <a:p>
            <a:pPr eaLnBrk="1" hangingPunct="1">
              <a:defRPr/>
            </a:pPr>
            <a:r>
              <a:rPr lang="fa-IR" dirty="0" smtClean="0">
                <a:cs typeface="B Nazanin" pitchFamily="2" charset="-78"/>
              </a:rPr>
              <a:t>برای انتخاب قطعات مورد نظر ابتدا کلید زیر را انتخاب نمایید</a:t>
            </a:r>
            <a:endParaRPr lang="en-US" dirty="0">
              <a:cs typeface="B Nazanin" pitchFamily="2" charset="-78"/>
            </a:endParaRPr>
          </a:p>
        </p:txBody>
      </p:sp>
      <p:pic>
        <p:nvPicPr>
          <p:cNvPr id="17412" name="Picture 3" descr="G:\my descktop\PCB PROTUSE\fasl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33600"/>
            <a:ext cx="6138863"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a:xfrm>
            <a:off x="0" y="1598613"/>
            <a:ext cx="8915400" cy="5259387"/>
          </a:xfrm>
        </p:spPr>
        <p:txBody>
          <a:bodyPr/>
          <a:lstStyle/>
          <a:p>
            <a:pPr eaLnBrk="1" hangingPunct="1">
              <a:defRPr/>
            </a:pPr>
            <a:r>
              <a:rPr lang="fa-IR" dirty="0" smtClean="0">
                <a:cs typeface="B Nazanin" pitchFamily="2" charset="-78"/>
              </a:rPr>
              <a:t>بعد بر روی دکمه </a:t>
            </a:r>
            <a:r>
              <a:rPr lang="en-US" dirty="0" smtClean="0">
                <a:cs typeface="B Nazanin" pitchFamily="2" charset="-78"/>
              </a:rPr>
              <a:t>p</a:t>
            </a:r>
            <a:r>
              <a:rPr lang="fa-IR" dirty="0" smtClean="0">
                <a:cs typeface="B Nazanin" pitchFamily="2" charset="-78"/>
              </a:rPr>
              <a:t> کلیک میکنیم تا پنجره </a:t>
            </a:r>
            <a:r>
              <a:rPr lang="en-US" dirty="0" smtClean="0">
                <a:cs typeface="B Nazanin" pitchFamily="2" charset="-78"/>
              </a:rPr>
              <a:t>pick </a:t>
            </a:r>
            <a:r>
              <a:rPr lang="en-US" dirty="0" err="1" smtClean="0">
                <a:cs typeface="B Nazanin" pitchFamily="2" charset="-78"/>
              </a:rPr>
              <a:t>pacage</a:t>
            </a:r>
            <a:r>
              <a:rPr lang="fa-IR" dirty="0" smtClean="0">
                <a:cs typeface="B Nazanin" pitchFamily="2" charset="-78"/>
              </a:rPr>
              <a:t> باز شود</a:t>
            </a:r>
            <a:endParaRPr lang="en-US" dirty="0">
              <a:cs typeface="B Nazanin" pitchFamily="2" charset="-78"/>
            </a:endParaRPr>
          </a:p>
        </p:txBody>
      </p:sp>
      <p:pic>
        <p:nvPicPr>
          <p:cNvPr id="18436" name="Picture 2" descr="G:\my descktop\PCB PROTUSE\fasl 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743200"/>
            <a:ext cx="64277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my descktop\PCB PROTUSE\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bwMode="auto">
          <a:xfrm rot="16200000" flipV="1">
            <a:off x="342900" y="1943100"/>
            <a:ext cx="304800" cy="2286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36867" name="Picture 3" descr="G:\my descktop\PCB PROTUSE\fasl 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388" y="685800"/>
            <a:ext cx="7694612"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257800" y="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cs typeface="B Nazanin" pitchFamily="2" charset="-78"/>
              </a:rPr>
              <a:t>TO226</a:t>
            </a:r>
          </a:p>
        </p:txBody>
      </p:sp>
      <p:pic>
        <p:nvPicPr>
          <p:cNvPr id="36868" name="Picture 4" descr="G:\my descktop\PCB PROTUSE\fasl 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685800"/>
            <a:ext cx="7848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eft Arrow 10"/>
          <p:cNvSpPr>
            <a:spLocks noChangeArrowheads="1"/>
          </p:cNvSpPr>
          <p:nvPr/>
        </p:nvSpPr>
        <p:spPr bwMode="auto">
          <a:xfrm>
            <a:off x="3048000" y="1066800"/>
            <a:ext cx="1752600" cy="304800"/>
          </a:xfrm>
          <a:prstGeom prst="leftArrow">
            <a:avLst>
              <a:gd name="adj1" fmla="val 50000"/>
              <a:gd name="adj2" fmla="val 49993"/>
            </a:avLst>
          </a:prstGeom>
          <a:solidFill>
            <a:schemeClr val="accent1"/>
          </a:solidFill>
          <a:ln w="9525" algn="ctr">
            <a:solidFill>
              <a:schemeClr val="tx1"/>
            </a:solidFill>
            <a:round/>
            <a:headEnd/>
            <a:tailEnd/>
          </a:ln>
        </p:spPr>
        <p:txBody>
          <a:bodyPr/>
          <a:lstStyle/>
          <a:p>
            <a:pPr algn="r" rtl="1"/>
            <a:endParaRPr lang="en-US"/>
          </a:p>
        </p:txBody>
      </p:sp>
      <p:cxnSp>
        <p:nvCxnSpPr>
          <p:cNvPr id="13" name="Straight Arrow Connector 12"/>
          <p:cNvCxnSpPr/>
          <p:nvPr/>
        </p:nvCxnSpPr>
        <p:spPr bwMode="auto">
          <a:xfrm rot="16200000" flipV="1">
            <a:off x="5334000" y="1600200"/>
            <a:ext cx="1143000" cy="11430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5" name="Rectangle 14"/>
          <p:cNvSpPr>
            <a:spLocks noChangeArrowheads="1"/>
          </p:cNvSpPr>
          <p:nvPr/>
        </p:nvSpPr>
        <p:spPr bwMode="auto">
          <a:xfrm>
            <a:off x="4572000" y="28194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fa-IR" sz="2800">
                <a:cs typeface="B Nazanin" pitchFamily="2" charset="-78"/>
              </a:rPr>
              <a:t>بر روی قطه ی مورد نظر دبل کلیک کنید تا وارد لیست مورد نظر شما شود</a:t>
            </a:r>
            <a:endParaRPr lang="en-US" sz="2800">
              <a:cs typeface="B Nazanin" pitchFamily="2" charset="-78"/>
            </a:endParaRPr>
          </a:p>
        </p:txBody>
      </p:sp>
      <p:sp>
        <p:nvSpPr>
          <p:cNvPr id="16" name="Rectangle 15"/>
          <p:cNvSpPr>
            <a:spLocks noChangeArrowheads="1"/>
          </p:cNvSpPr>
          <p:nvPr/>
        </p:nvSpPr>
        <p:spPr bwMode="auto">
          <a:xfrm>
            <a:off x="2362200" y="4038600"/>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a-IR" sz="2400">
                <a:cs typeface="B Nazanin" pitchFamily="2" charset="-78"/>
              </a:rPr>
              <a:t> پنجره باز شده اسم پكيج قطعه را تايپ </a:t>
            </a:r>
            <a:r>
              <a:rPr lang="en-US" sz="2400">
                <a:cs typeface="B Nazanin" pitchFamily="2" charset="-78"/>
              </a:rPr>
              <a:t>keywords </a:t>
            </a:r>
            <a:r>
              <a:rPr lang="fa-IR" sz="2400">
                <a:cs typeface="B Nazanin" pitchFamily="2" charset="-78"/>
              </a:rPr>
              <a:t>حال در قسمت </a:t>
            </a:r>
          </a:p>
          <a:p>
            <a:pPr algn="r"/>
            <a:r>
              <a:rPr lang="fa-IR" sz="2400">
                <a:cs typeface="B Nazanin" pitchFamily="2" charset="-78"/>
              </a:rPr>
              <a:t> داراي سرچ بسيار قوي بوده </a:t>
            </a:r>
            <a:r>
              <a:rPr lang="en-US" sz="2400">
                <a:cs typeface="B Nazanin" pitchFamily="2" charset="-78"/>
              </a:rPr>
              <a:t>protel</a:t>
            </a:r>
            <a:r>
              <a:rPr lang="fa-IR" sz="2400">
                <a:cs typeface="B Nazanin" pitchFamily="2" charset="-78"/>
              </a:rPr>
              <a:t> برخلاف  </a:t>
            </a:r>
            <a:r>
              <a:rPr lang="en-US" sz="2400">
                <a:cs typeface="B Nazanin" pitchFamily="2" charset="-78"/>
              </a:rPr>
              <a:t>ares </a:t>
            </a:r>
            <a:r>
              <a:rPr lang="fa-IR" sz="2400">
                <a:cs typeface="B Nazanin" pitchFamily="2" charset="-78"/>
              </a:rPr>
              <a:t>کنيد. خوشبختانه</a:t>
            </a:r>
          </a:p>
          <a:p>
            <a:pPr algn="r"/>
            <a:r>
              <a:rPr lang="fa-IR" sz="2400">
                <a:cs typeface="B Nazanin" pitchFamily="2" charset="-78"/>
              </a:rPr>
              <a:t>و از نظر قطعات مختلف بسيار کامل و استاندارد ميباشد.</a:t>
            </a:r>
            <a:endParaRPr lang="en-US" sz="2400">
              <a:cs typeface="B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blinds(horizontal)">
                                      <p:cBhvr>
                                        <p:cTn id="11" dur="500"/>
                                        <p:tgtEl>
                                          <p:spTgt spid="16">
                                            <p:txEl>
                                              <p:pRg st="0" end="0"/>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blinds(horizontal)">
                                      <p:cBhvr>
                                        <p:cTn id="15" dur="500"/>
                                        <p:tgtEl>
                                          <p:spTgt spid="16">
                                            <p:txEl>
                                              <p:pRg st="1" end="1"/>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blinds(horizontal)">
                                      <p:cBhvr>
                                        <p:cTn id="19" dur="500"/>
                                        <p:tgtEl>
                                          <p:spTgt spid="16">
                                            <p:txEl>
                                              <p:pRg st="2" end="2"/>
                                            </p:txEl>
                                          </p:spTgt>
                                        </p:tgtEl>
                                      </p:cBhvr>
                                    </p:animEffect>
                                  </p:childTnLst>
                                </p:cTn>
                              </p:par>
                            </p:childTnLst>
                          </p:cTn>
                        </p:par>
                        <p:par>
                          <p:cTn id="20" fill="hold" nodeType="afterGroup">
                            <p:stCondLst>
                              <p:cond delay="2000"/>
                            </p:stCondLst>
                            <p:childTnLst>
                              <p:par>
                                <p:cTn id="21" presetID="8" presetClass="entr" presetSubtype="16" fill="hold" nodeType="afterEffect">
                                  <p:stCondLst>
                                    <p:cond delay="0"/>
                                  </p:stCondLst>
                                  <p:childTnLst>
                                    <p:set>
                                      <p:cBhvr>
                                        <p:cTn id="22" dur="1" fill="hold">
                                          <p:stCondLst>
                                            <p:cond delay="0"/>
                                          </p:stCondLst>
                                        </p:cTn>
                                        <p:tgtEl>
                                          <p:spTgt spid="36867"/>
                                        </p:tgtEl>
                                        <p:attrNameLst>
                                          <p:attrName>style.visibility</p:attrName>
                                        </p:attrNameLst>
                                      </p:cBhvr>
                                      <p:to>
                                        <p:strVal val="visible"/>
                                      </p:to>
                                    </p:set>
                                    <p:animEffect transition="in" filter="diamond(in)">
                                      <p:cBhvr>
                                        <p:cTn id="23" dur="500"/>
                                        <p:tgtEl>
                                          <p:spTgt spid="3686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0" nodeType="clickEffect">
                                  <p:stCondLst>
                                    <p:cond delay="0"/>
                                  </p:stCondLst>
                                  <p:childTnLst>
                                    <p:animEffect transition="out" filter="blinds(horizontal)">
                                      <p:cBhvr>
                                        <p:cTn id="27" dur="500"/>
                                        <p:tgtEl>
                                          <p:spTgt spid="16">
                                            <p:txEl>
                                              <p:pRg st="0" end="0"/>
                                            </p:txEl>
                                          </p:spTgt>
                                        </p:tgtEl>
                                      </p:cBhvr>
                                    </p:animEffect>
                                    <p:set>
                                      <p:cBhvr>
                                        <p:cTn id="28" dur="1" fill="hold">
                                          <p:stCondLst>
                                            <p:cond delay="499"/>
                                          </p:stCondLst>
                                        </p:cTn>
                                        <p:tgtEl>
                                          <p:spTgt spid="16">
                                            <p:txEl>
                                              <p:pRg st="0" end="0"/>
                                            </p:txEl>
                                          </p:spTgt>
                                        </p:tgtEl>
                                        <p:attrNameLst>
                                          <p:attrName>style.visibility</p:attrName>
                                        </p:attrNameLst>
                                      </p:cBhvr>
                                      <p:to>
                                        <p:strVal val="hidden"/>
                                      </p:to>
                                    </p:set>
                                  </p:childTnLst>
                                </p:cTn>
                              </p:par>
                              <p:par>
                                <p:cTn id="29" presetID="3" presetClass="exit" presetSubtype="10" fill="hold" grpId="0" nodeType="withEffect">
                                  <p:stCondLst>
                                    <p:cond delay="0"/>
                                  </p:stCondLst>
                                  <p:childTnLst>
                                    <p:animEffect transition="out" filter="blinds(horizontal)">
                                      <p:cBhvr>
                                        <p:cTn id="30" dur="500"/>
                                        <p:tgtEl>
                                          <p:spTgt spid="16">
                                            <p:txEl>
                                              <p:pRg st="1" end="1"/>
                                            </p:txEl>
                                          </p:spTgt>
                                        </p:tgtEl>
                                      </p:cBhvr>
                                    </p:animEffect>
                                    <p:set>
                                      <p:cBhvr>
                                        <p:cTn id="31" dur="1" fill="hold">
                                          <p:stCondLst>
                                            <p:cond delay="499"/>
                                          </p:stCondLst>
                                        </p:cTn>
                                        <p:tgtEl>
                                          <p:spTgt spid="16">
                                            <p:txEl>
                                              <p:pRg st="1" end="1"/>
                                            </p:txEl>
                                          </p:spTgt>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16">
                                            <p:txEl>
                                              <p:pRg st="2" end="2"/>
                                            </p:txEl>
                                          </p:spTgt>
                                        </p:tgtEl>
                                      </p:cBhvr>
                                    </p:animEffect>
                                    <p:set>
                                      <p:cBhvr>
                                        <p:cTn id="34" dur="1" fill="hold">
                                          <p:stCondLst>
                                            <p:cond delay="499"/>
                                          </p:stCondLst>
                                        </p:cTn>
                                        <p:tgtEl>
                                          <p:spTgt spid="16">
                                            <p:txEl>
                                              <p:pRg st="2" end="2"/>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8"/>
                                        </p:tgtEl>
                                        <p:attrNameLst>
                                          <p:attrName>style.visibility</p:attrName>
                                        </p:attrNameLst>
                                      </p:cBhvr>
                                      <p:to>
                                        <p:strVal val="visible"/>
                                      </p:to>
                                    </p:set>
                                    <p:anim calcmode="discrete" valueType="clr">
                                      <p:cBhvr override="childStyle">
                                        <p:cTn id="44" dur="5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5" dur="500"/>
                                        <p:tgtEl>
                                          <p:spTgt spid="8"/>
                                        </p:tgtEl>
                                        <p:attrNameLst>
                                          <p:attrName>fillcolor</p:attrName>
                                        </p:attrNameLst>
                                      </p:cBhvr>
                                      <p:tavLst>
                                        <p:tav tm="0">
                                          <p:val>
                                            <p:clrVal>
                                              <a:schemeClr val="accent2"/>
                                            </p:clrVal>
                                          </p:val>
                                        </p:tav>
                                        <p:tav tm="50000">
                                          <p:val>
                                            <p:clrVal>
                                              <a:schemeClr val="hlink"/>
                                            </p:clrVal>
                                          </p:val>
                                        </p:tav>
                                      </p:tavLst>
                                    </p:anim>
                                    <p:set>
                                      <p:cBhvr>
                                        <p:cTn id="46" dur="500"/>
                                        <p:tgtEl>
                                          <p:spTgt spid="8"/>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grpId="1" nodeType="clickEffect">
                                  <p:stCondLst>
                                    <p:cond delay="0"/>
                                  </p:stCondLst>
                                  <p:childTnLst>
                                    <p:animEffect transition="out" filter="blinds(horizontal)">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nodeType="afterGroup">
                            <p:stCondLst>
                              <p:cond delay="500"/>
                            </p:stCondLst>
                            <p:childTnLst>
                              <p:par>
                                <p:cTn id="53" presetID="3" presetClass="entr" presetSubtype="10" fill="hold" nodeType="afterEffect">
                                  <p:stCondLst>
                                    <p:cond delay="0"/>
                                  </p:stCondLst>
                                  <p:childTnLst>
                                    <p:set>
                                      <p:cBhvr>
                                        <p:cTn id="54" dur="1" fill="hold">
                                          <p:stCondLst>
                                            <p:cond delay="0"/>
                                          </p:stCondLst>
                                        </p:cTn>
                                        <p:tgtEl>
                                          <p:spTgt spid="36868"/>
                                        </p:tgtEl>
                                        <p:attrNameLst>
                                          <p:attrName>style.visibility</p:attrName>
                                        </p:attrNameLst>
                                      </p:cBhvr>
                                      <p:to>
                                        <p:strVal val="visible"/>
                                      </p:to>
                                    </p:set>
                                    <p:animEffect transition="in" filter="blinds(horizontal)">
                                      <p:cBhvr>
                                        <p:cTn id="55" dur="500"/>
                                        <p:tgtEl>
                                          <p:spTgt spid="36868"/>
                                        </p:tgtEl>
                                      </p:cBhvr>
                                    </p:animEffect>
                                  </p:childTnLst>
                                </p:cTn>
                              </p:par>
                            </p:childTnLst>
                          </p:cTn>
                        </p:par>
                        <p:par>
                          <p:cTn id="56" fill="hold" nodeType="afterGroup">
                            <p:stCondLst>
                              <p:cond delay="1000"/>
                            </p:stCondLst>
                            <p:childTnLst>
                              <p:par>
                                <p:cTn id="57" presetID="3" presetClass="entr" presetSubtype="1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linds(horizontal)">
                                      <p:cBhvr>
                                        <p:cTn id="59" dur="500"/>
                                        <p:tgtEl>
                                          <p:spTgt spid="13"/>
                                        </p:tgtEl>
                                      </p:cBhvr>
                                    </p:animEffect>
                                  </p:childTnLst>
                                </p:cTn>
                              </p:par>
                            </p:childTnLst>
                          </p:cTn>
                        </p:par>
                        <p:par>
                          <p:cTn id="60" fill="hold" nodeType="afterGroup">
                            <p:stCondLst>
                              <p:cond delay="1500"/>
                            </p:stCondLst>
                            <p:childTnLst>
                              <p:par>
                                <p:cTn id="61" presetID="3" presetClass="entr" presetSubtype="1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linds(horizont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1" grpId="1" animBg="1"/>
      <p:bldP spid="15" grpId="0"/>
      <p:bldP spid="1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my descktop\PCB PROTUSE\fasl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42645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200400" y="1295400"/>
            <a:ext cx="5345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2800">
                <a:cs typeface="B Nazanin" pitchFamily="2" charset="-78"/>
              </a:rPr>
              <a:t>قطعات به چهار دسته کلی تقسیم بندی شده اند</a:t>
            </a:r>
            <a:endParaRPr lang="en-US" sz="2800">
              <a:cs typeface="B Nazanin" pitchFamily="2" charset="-78"/>
            </a:endParaRPr>
          </a:p>
        </p:txBody>
      </p:sp>
      <p:sp>
        <p:nvSpPr>
          <p:cNvPr id="4" name="Right Brace 3"/>
          <p:cNvSpPr>
            <a:spLocks/>
          </p:cNvSpPr>
          <p:nvPr/>
        </p:nvSpPr>
        <p:spPr bwMode="auto">
          <a:xfrm rot="10800000">
            <a:off x="-76200" y="1524000"/>
            <a:ext cx="457200" cy="838200"/>
          </a:xfrm>
          <a:prstGeom prst="rightBrace">
            <a:avLst>
              <a:gd name="adj1" fmla="val 8335"/>
              <a:gd name="adj2" fmla="val 50000"/>
            </a:avLst>
          </a:prstGeom>
          <a:solidFill>
            <a:schemeClr val="accent1"/>
          </a:solidFill>
          <a:ln w="9525" algn="ctr">
            <a:solidFill>
              <a:schemeClr val="tx1"/>
            </a:solidFill>
            <a:round/>
            <a:headEnd/>
            <a:tailEnd/>
          </a:ln>
        </p:spPr>
        <p:txBody>
          <a:bodyPr/>
          <a:lstStyle/>
          <a:p>
            <a:pPr algn="r" rtl="1"/>
            <a:endParaRPr lang="en-US"/>
          </a:p>
        </p:txBody>
      </p:sp>
      <p:pic>
        <p:nvPicPr>
          <p:cNvPr id="39938" name="Picture 2" descr="G:\my descktop\PCB PROTUSE\fasl 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17526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5257800" y="1828800"/>
            <a:ext cx="2428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b="1"/>
              <a:t>متصل‌ كننده‌</a:t>
            </a:r>
            <a:endParaRPr lang="en-US" b="1"/>
          </a:p>
          <a:p>
            <a:pPr algn="r" rtl="1"/>
            <a:r>
              <a:rPr lang="fa-IR" b="1"/>
              <a:t>المانهای گسسته</a:t>
            </a:r>
          </a:p>
          <a:p>
            <a:pPr algn="r" rtl="1"/>
            <a:r>
              <a:rPr lang="fa-IR" b="1"/>
              <a:t>عناصر مجتمع(پکیج </a:t>
            </a:r>
            <a:r>
              <a:rPr lang="en-US" b="1"/>
              <a:t>ic</a:t>
            </a:r>
            <a:r>
              <a:rPr lang="fa-IR" b="1"/>
              <a:t> ها)</a:t>
            </a:r>
          </a:p>
          <a:p>
            <a:pPr algn="r" rtl="1"/>
            <a:r>
              <a:rPr lang="fa-IR" b="1"/>
              <a:t>عناصر متفرقه</a:t>
            </a:r>
            <a:endParaRPr lang="en-US" b="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49" presetClass="path" presetSubtype="0" accel="50000" decel="50000" fill="hold" nodeType="afterEffect">
                                  <p:stCondLst>
                                    <p:cond delay="0"/>
                                  </p:stCondLst>
                                  <p:childTnLst>
                                    <p:animMotion origin="layout" path="M -3.33333E-6 4.07407E-6 L 0.3875 0.03726 " pathEditMode="relative" rAng="0" ptsTypes="AA">
                                      <p:cBhvr>
                                        <p:cTn id="20" dur="500" fill="hold"/>
                                        <p:tgtEl>
                                          <p:spTgt spid="39938"/>
                                        </p:tgtEl>
                                        <p:attrNameLst>
                                          <p:attrName>ppt_x</p:attrName>
                                          <p:attrName>ppt_y</p:attrName>
                                        </p:attrNameLst>
                                      </p:cBhvr>
                                      <p:rCtr x="19400" y="1900"/>
                                    </p:animMotion>
                                  </p:childTnLst>
                                </p:cTn>
                              </p:par>
                            </p:childTnLst>
                          </p:cTn>
                        </p:par>
                        <p:par>
                          <p:cTn id="21" fill="hold" nodeType="afterGroup">
                            <p:stCondLst>
                              <p:cond delay="1500"/>
                            </p:stCondLst>
                            <p:childTnLst>
                              <p:par>
                                <p:cTn id="22" presetID="6" presetClass="emph" presetSubtype="0" fill="hold" nodeType="afterEffect">
                                  <p:stCondLst>
                                    <p:cond delay="0"/>
                                  </p:stCondLst>
                                  <p:childTnLst>
                                    <p:animScale>
                                      <p:cBhvr>
                                        <p:cTn id="23" dur="500" fill="hold"/>
                                        <p:tgtEl>
                                          <p:spTgt spid="39938"/>
                                        </p:tgtEl>
                                      </p:cBhvr>
                                      <p:by x="200000" y="200000"/>
                                    </p:animScale>
                                  </p:childTnLst>
                                </p:cTn>
                              </p:par>
                            </p:childTnLst>
                          </p:cTn>
                        </p:par>
                        <p:par>
                          <p:cTn id="24" fill="hold" nodeType="afterGroup">
                            <p:stCondLst>
                              <p:cond delay="2000"/>
                            </p:stCondLst>
                            <p:childTnLst>
                              <p:par>
                                <p:cTn id="25" presetID="3" presetClass="entr" presetSubtype="10" fill="hold"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blinds(horizontal)">
                                      <p:cBhvr>
                                        <p:cTn id="30" dur="500"/>
                                        <p:tgtEl>
                                          <p:spTgt spid="6">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blinds(horizontal)">
                                      <p:cBhvr>
                                        <p:cTn id="33" dur="500"/>
                                        <p:tgtEl>
                                          <p:spTgt spid="6">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blinds(horizontal)">
                                      <p:cBhvr>
                                        <p:cTn id="3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my descktop\PCB PROTUSE\fasl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42645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048000" y="1295400"/>
            <a:ext cx="533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fa-IR" sz="2800">
                <a:cs typeface="B Nazanin" pitchFamily="2" charset="-78"/>
              </a:rPr>
              <a:t>پکیج ها از لحاظ نوع نیز به به دو دسته تقسیم بندی می شوند</a:t>
            </a:r>
          </a:p>
          <a:p>
            <a:pPr algn="ctr" rtl="1"/>
            <a:r>
              <a:rPr lang="fa-IR" sz="2400">
                <a:cs typeface="B Nazanin" pitchFamily="2" charset="-78"/>
              </a:rPr>
              <a:t>1-نصب سطحی</a:t>
            </a:r>
          </a:p>
          <a:p>
            <a:pPr algn="ctr" rtl="1"/>
            <a:r>
              <a:rPr lang="fa-IR" sz="2400">
                <a:cs typeface="B Nazanin" pitchFamily="2" charset="-78"/>
              </a:rPr>
              <a:t>2- نصب معمولی</a:t>
            </a:r>
            <a:endParaRPr lang="en-US" sz="2400">
              <a:cs typeface="B Nazanin" pitchFamily="2" charset="-78"/>
            </a:endParaRPr>
          </a:p>
        </p:txBody>
      </p:sp>
      <p:sp>
        <p:nvSpPr>
          <p:cNvPr id="4" name="Left Brace 3"/>
          <p:cNvSpPr>
            <a:spLocks/>
          </p:cNvSpPr>
          <p:nvPr/>
        </p:nvSpPr>
        <p:spPr bwMode="auto">
          <a:xfrm>
            <a:off x="0" y="2819400"/>
            <a:ext cx="381000" cy="381000"/>
          </a:xfrm>
          <a:prstGeom prst="leftBrace">
            <a:avLst>
              <a:gd name="adj1" fmla="val 8333"/>
              <a:gd name="adj2" fmla="val 50000"/>
            </a:avLst>
          </a:prstGeom>
          <a:solidFill>
            <a:schemeClr val="accent1"/>
          </a:solidFill>
          <a:ln w="9525" algn="ctr">
            <a:solidFill>
              <a:schemeClr val="tx1"/>
            </a:solidFill>
            <a:round/>
            <a:headEnd/>
            <a:tailEnd/>
          </a:ln>
        </p:spPr>
        <p:txBody>
          <a:bodyPr/>
          <a:lstStyle/>
          <a:p>
            <a:pPr algn="r" rtl="1"/>
            <a:endParaRPr lang="en-US"/>
          </a:p>
        </p:txBody>
      </p:sp>
      <p:pic>
        <p:nvPicPr>
          <p:cNvPr id="40962" name="Picture 2" descr="G:\my descktop\PCB PROTUSE\fasl 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9144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819400" y="4953000"/>
            <a:ext cx="5708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sz="2800" b="1">
                <a:cs typeface="B Nazanin" pitchFamily="2" charset="-78"/>
              </a:rPr>
              <a:t>1-نصب بر روی سطح فیبر(بدون سوراخ کاری)</a:t>
            </a:r>
          </a:p>
          <a:p>
            <a:pPr algn="r" rtl="1"/>
            <a:r>
              <a:rPr lang="fa-IR" sz="2800" b="1">
                <a:cs typeface="B Nazanin" pitchFamily="2" charset="-78"/>
              </a:rPr>
              <a:t>2-برای نصب باید ابتدا فیبر را سوراخ کنیم</a:t>
            </a:r>
            <a:endParaRPr lang="en-US" sz="2800" b="1">
              <a:cs typeface="B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par>
                          <p:cTn id="16" fill="hold" nodeType="afterGroup">
                            <p:stCondLst>
                              <p:cond delay="1500"/>
                            </p:stCondLst>
                            <p:childTnLst>
                              <p:par>
                                <p:cTn id="17" presetID="56" presetClass="path" presetSubtype="0" accel="50000" decel="50000" fill="hold" nodeType="afterEffect">
                                  <p:stCondLst>
                                    <p:cond delay="0"/>
                                  </p:stCondLst>
                                  <p:childTnLst>
                                    <p:animMotion origin="layout" path="M 0 -1.48148E-6 L 0.30833 -0.0662 " pathEditMode="relative" rAng="0" ptsTypes="AA">
                                      <p:cBhvr>
                                        <p:cTn id="18" dur="500" fill="hold"/>
                                        <p:tgtEl>
                                          <p:spTgt spid="40962"/>
                                        </p:tgtEl>
                                        <p:attrNameLst>
                                          <p:attrName>ppt_x</p:attrName>
                                          <p:attrName>ppt_y</p:attrName>
                                        </p:attrNameLst>
                                      </p:cBhvr>
                                      <p:rCtr x="15400" y="-3300"/>
                                    </p:animMotion>
                                  </p:childTnLst>
                                </p:cTn>
                              </p:par>
                            </p:childTnLst>
                          </p:cTn>
                        </p:par>
                        <p:par>
                          <p:cTn id="19" fill="hold" nodeType="afterGroup">
                            <p:stCondLst>
                              <p:cond delay="2000"/>
                            </p:stCondLst>
                            <p:childTnLst>
                              <p:par>
                                <p:cTn id="20" presetID="6" presetClass="emph" presetSubtype="0" fill="hold" nodeType="afterEffect">
                                  <p:stCondLst>
                                    <p:cond delay="0"/>
                                  </p:stCondLst>
                                  <p:childTnLst>
                                    <p:animScale>
                                      <p:cBhvr>
                                        <p:cTn id="21" dur="500" fill="hold"/>
                                        <p:tgtEl>
                                          <p:spTgt spid="40962"/>
                                        </p:tgtEl>
                                      </p:cBhvr>
                                      <p:by x="200000" y="200000"/>
                                    </p:animScale>
                                  </p:childTnLst>
                                </p:cTn>
                              </p:par>
                            </p:childTnLst>
                          </p:cTn>
                        </p:par>
                        <p:par>
                          <p:cTn id="22" fill="hold" nodeType="afterGroup">
                            <p:stCondLst>
                              <p:cond delay="2500"/>
                            </p:stCondLst>
                            <p:childTnLst>
                              <p:par>
                                <p:cTn id="23" presetID="3"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685800"/>
            <a:ext cx="8229600" cy="2286000"/>
          </a:xfrm>
        </p:spPr>
        <p:txBody>
          <a:bodyPr>
            <a:normAutofit fontScale="90000"/>
          </a:bodyPr>
          <a:lstStyle/>
          <a:p>
            <a:pPr eaLnBrk="1" hangingPunct="1">
              <a:defRPr/>
            </a:pPr>
            <a:r>
              <a:rPr lang="fa-IR" sz="5400" dirty="0" smtClean="0">
                <a:cs typeface="B Nazanin" pitchFamily="2" charset="-78"/>
              </a:rPr>
              <a:t>آموزش </a:t>
            </a:r>
            <a:r>
              <a:rPr lang="fa-IR" sz="5400" dirty="0" smtClean="0">
                <a:cs typeface="B Nazanin" pitchFamily="2" charset="-78"/>
              </a:rPr>
              <a:t>طراحی </a:t>
            </a:r>
            <a:r>
              <a:rPr lang="en-US" sz="5400" dirty="0" err="1" smtClean="0">
                <a:cs typeface="B Nazanin" pitchFamily="2" charset="-78"/>
              </a:rPr>
              <a:t>pcb</a:t>
            </a:r>
            <a:r>
              <a:rPr lang="fa-IR" sz="5400" dirty="0" smtClean="0">
                <a:cs typeface="B Nazanin" pitchFamily="2" charset="-78"/>
              </a:rPr>
              <a:t> با استفاده </a:t>
            </a:r>
            <a:r>
              <a:rPr lang="fa-IR" sz="5400" dirty="0" err="1" smtClean="0">
                <a:cs typeface="B Nazanin" pitchFamily="2" charset="-78"/>
              </a:rPr>
              <a:t>ازپروتئوس</a:t>
            </a:r>
            <a:r>
              <a:rPr lang="fa-IR" sz="5400" dirty="0" smtClean="0">
                <a:cs typeface="B Nazanin" pitchFamily="2" charset="-78"/>
              </a:rPr>
              <a:t/>
            </a:r>
            <a:br>
              <a:rPr lang="fa-IR" sz="5400" dirty="0" smtClean="0">
                <a:cs typeface="B Nazanin" pitchFamily="2" charset="-78"/>
              </a:rPr>
            </a:br>
            <a:endParaRPr lang="en-US" sz="5400" dirty="0">
              <a:cs typeface="B Nazanin" pitchFamily="2" charset="-78"/>
            </a:endParaRPr>
          </a:p>
        </p:txBody>
      </p:sp>
      <p:sp>
        <p:nvSpPr>
          <p:cNvPr id="9" name="Rectangle 8"/>
          <p:cNvSpPr>
            <a:spLocks noChangeArrowheads="1"/>
          </p:cNvSpPr>
          <p:nvPr/>
        </p:nvSpPr>
        <p:spPr bwMode="auto">
          <a:xfrm>
            <a:off x="609600" y="3352800"/>
            <a:ext cx="769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endParaRPr lang="fa-IR" sz="2400" dirty="0">
              <a:cs typeface="B Nazanin" pitchFamily="2" charset="-78"/>
            </a:endParaRPr>
          </a:p>
          <a:p>
            <a:pPr algn="r" rtl="1"/>
            <a:r>
              <a:rPr lang="fa-IR" sz="2400" dirty="0">
                <a:cs typeface="B Nazanin" pitchFamily="2" charset="-78"/>
              </a:rPr>
              <a:t>در </a:t>
            </a:r>
            <a:r>
              <a:rPr lang="fa-IR" sz="2400" dirty="0" err="1">
                <a:cs typeface="B Nazanin" pitchFamily="2" charset="-78"/>
              </a:rPr>
              <a:t>اين</a:t>
            </a:r>
            <a:r>
              <a:rPr lang="fa-IR" sz="2400" dirty="0">
                <a:cs typeface="B Nazanin" pitchFamily="2" charset="-78"/>
              </a:rPr>
              <a:t> بخش شما با </a:t>
            </a:r>
            <a:r>
              <a:rPr lang="fa-IR" sz="2400" dirty="0" err="1">
                <a:cs typeface="B Nazanin" pitchFamily="2" charset="-78"/>
              </a:rPr>
              <a:t>طريقه</a:t>
            </a:r>
            <a:r>
              <a:rPr lang="fa-IR" sz="2400" dirty="0">
                <a:cs typeface="B Nazanin" pitchFamily="2" charset="-78"/>
              </a:rPr>
              <a:t> طراحی </a:t>
            </a:r>
            <a:r>
              <a:rPr lang="fa-IR" sz="2400" dirty="0" err="1">
                <a:cs typeface="B Nazanin" pitchFamily="2" charset="-78"/>
              </a:rPr>
              <a:t>فيبر</a:t>
            </a:r>
            <a:r>
              <a:rPr lang="fa-IR" sz="2400" dirty="0">
                <a:cs typeface="B Nazanin" pitchFamily="2" charset="-78"/>
              </a:rPr>
              <a:t> مدار چاپی توسط نرم افزار </a:t>
            </a:r>
            <a:r>
              <a:rPr lang="fa-IR" sz="2400" dirty="0" smtClean="0">
                <a:cs typeface="B Nazanin" pitchFamily="2" charset="-78"/>
              </a:rPr>
              <a:t>قدرتمند </a:t>
            </a:r>
            <a:r>
              <a:rPr lang="fa-IR" sz="2400" dirty="0" err="1">
                <a:cs typeface="B Nazanin" pitchFamily="2" charset="-78"/>
              </a:rPr>
              <a:t>پروتوس</a:t>
            </a:r>
            <a:r>
              <a:rPr lang="fa-IR" sz="2400" dirty="0">
                <a:cs typeface="B Nazanin" pitchFamily="2" charset="-78"/>
              </a:rPr>
              <a:t> </a:t>
            </a:r>
            <a:r>
              <a:rPr lang="fa-IR" sz="2400" dirty="0" err="1">
                <a:cs typeface="B Nazanin" pitchFamily="2" charset="-78"/>
              </a:rPr>
              <a:t>اشنا</a:t>
            </a:r>
            <a:r>
              <a:rPr lang="fa-IR" sz="2400" dirty="0">
                <a:cs typeface="B Nazanin" pitchFamily="2" charset="-78"/>
              </a:rPr>
              <a:t> </a:t>
            </a:r>
            <a:r>
              <a:rPr lang="fa-IR" sz="2400" dirty="0" err="1">
                <a:cs typeface="B Nazanin" pitchFamily="2" charset="-78"/>
              </a:rPr>
              <a:t>ميشويد</a:t>
            </a:r>
            <a:r>
              <a:rPr lang="fa-IR" sz="2400" dirty="0">
                <a:cs typeface="B Nazanin" pitchFamily="2" charset="-78"/>
              </a:rPr>
              <a:t> ، طراحی با </a:t>
            </a:r>
            <a:r>
              <a:rPr lang="fa-IR" sz="2400" dirty="0" err="1">
                <a:cs typeface="B Nazanin" pitchFamily="2" charset="-78"/>
              </a:rPr>
              <a:t>اين</a:t>
            </a:r>
            <a:r>
              <a:rPr lang="fa-IR" sz="2400" dirty="0">
                <a:cs typeface="B Nazanin" pitchFamily="2" charset="-78"/>
              </a:rPr>
              <a:t> نرم افزار </a:t>
            </a:r>
            <a:r>
              <a:rPr lang="fa-IR" sz="2400" dirty="0" err="1">
                <a:cs typeface="B Nazanin" pitchFamily="2" charset="-78"/>
              </a:rPr>
              <a:t>بسيار</a:t>
            </a:r>
            <a:r>
              <a:rPr lang="fa-IR" sz="2400" dirty="0">
                <a:cs typeface="B Nazanin" pitchFamily="2" charset="-78"/>
              </a:rPr>
              <a:t> </a:t>
            </a:r>
            <a:r>
              <a:rPr lang="fa-IR" sz="2400" dirty="0" err="1">
                <a:cs typeface="B Nazanin" pitchFamily="2" charset="-78"/>
              </a:rPr>
              <a:t>اسان</a:t>
            </a:r>
            <a:r>
              <a:rPr lang="fa-IR" sz="2400" dirty="0">
                <a:cs typeface="B Nazanin" pitchFamily="2" charset="-78"/>
              </a:rPr>
              <a:t> تر و هوشمند تر </a:t>
            </a:r>
          </a:p>
          <a:p>
            <a:pPr algn="r" rtl="1"/>
            <a:r>
              <a:rPr lang="fa-IR" sz="2400" dirty="0">
                <a:cs typeface="B Nazanin" pitchFamily="2" charset="-78"/>
              </a:rPr>
              <a:t>از طراحی با </a:t>
            </a:r>
            <a:r>
              <a:rPr lang="fa-IR" sz="2400" dirty="0" err="1">
                <a:cs typeface="B Nazanin" pitchFamily="2" charset="-78"/>
              </a:rPr>
              <a:t>پروتل</a:t>
            </a:r>
            <a:r>
              <a:rPr lang="fa-IR" sz="2400" dirty="0">
                <a:cs typeface="B Nazanin" pitchFamily="2" charset="-78"/>
              </a:rPr>
              <a:t> </a:t>
            </a:r>
            <a:r>
              <a:rPr lang="en-US" sz="2400" dirty="0" err="1">
                <a:cs typeface="B Nazanin" pitchFamily="2" charset="-78"/>
              </a:rPr>
              <a:t>dxp</a:t>
            </a:r>
            <a:r>
              <a:rPr lang="fa-IR" sz="2400" dirty="0">
                <a:cs typeface="B Nazanin" pitchFamily="2" charset="-78"/>
              </a:rPr>
              <a:t> </a:t>
            </a:r>
            <a:r>
              <a:rPr lang="fa-IR" sz="2400" dirty="0" err="1" smtClean="0">
                <a:cs typeface="B Nazanin" pitchFamily="2" charset="-78"/>
              </a:rPr>
              <a:t>مي</a:t>
            </a:r>
            <a:r>
              <a:rPr lang="fa-IR" sz="2400" dirty="0" smtClean="0">
                <a:cs typeface="B Nazanin" pitchFamily="2" charset="-78"/>
              </a:rPr>
              <a:t> باشد </a:t>
            </a:r>
            <a:r>
              <a:rPr lang="fa-IR" sz="2400" dirty="0">
                <a:cs typeface="B Nazanin" pitchFamily="2" charset="-78"/>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nodeType="afterGroup">
                            <p:stCondLst>
                              <p:cond delay="1280"/>
                            </p:stCondLst>
                            <p:childTnLst>
                              <p:par>
                                <p:cTn id="11" presetID="3" presetClass="entr" presetSubtype="1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my descktop\PCB PROTUSE\fasl 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229600"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ChangeArrowheads="1"/>
          </p:cNvSpPr>
          <p:nvPr/>
        </p:nvSpPr>
        <p:spPr bwMode="auto">
          <a:xfrm>
            <a:off x="328613" y="228600"/>
            <a:ext cx="8434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2800" b="1">
                <a:cs typeface="B Nazanin" pitchFamily="2" charset="-78"/>
              </a:rPr>
              <a:t>چهار دسته کلی خود به چندین دسته جزئی تر تقسیم بندی می شود</a:t>
            </a:r>
            <a:endParaRPr lang="en-US" sz="2800" b="1"/>
          </a:p>
        </p:txBody>
      </p:sp>
      <p:sp>
        <p:nvSpPr>
          <p:cNvPr id="5" name="Left Brace 4"/>
          <p:cNvSpPr>
            <a:spLocks/>
          </p:cNvSpPr>
          <p:nvPr/>
        </p:nvSpPr>
        <p:spPr bwMode="auto">
          <a:xfrm>
            <a:off x="228600" y="3657600"/>
            <a:ext cx="304800" cy="1752600"/>
          </a:xfrm>
          <a:prstGeom prst="leftBrace">
            <a:avLst>
              <a:gd name="adj1" fmla="val 8332"/>
              <a:gd name="adj2" fmla="val 50000"/>
            </a:avLst>
          </a:prstGeom>
          <a:solidFill>
            <a:schemeClr val="accent1"/>
          </a:solidFill>
          <a:ln w="9525" algn="ctr">
            <a:solidFill>
              <a:schemeClr val="tx1"/>
            </a:solidFill>
            <a:round/>
            <a:headEnd/>
            <a:tailEnd/>
          </a:ln>
        </p:spPr>
        <p:txBody>
          <a:bodyPr/>
          <a:lstStyle/>
          <a:p>
            <a:pPr algn="r" rtl="1"/>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57200" y="228600"/>
            <a:ext cx="8428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3200">
                <a:cs typeface="B Nazanin" pitchFamily="2" charset="-78"/>
              </a:rPr>
              <a:t>به طور مثال برای انتخاب پکیج مقاومت به صورت زیر عمل میکنیم</a:t>
            </a:r>
            <a:endParaRPr lang="en-US" sz="3200"/>
          </a:p>
        </p:txBody>
      </p:sp>
      <p:pic>
        <p:nvPicPr>
          <p:cNvPr id="23555" name="Picture 2" descr="G:\my descktop\PCB PROTUSE\fasl 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03275"/>
            <a:ext cx="815340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657600" y="45720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fa-IR" sz="2400" b="1">
                <a:cs typeface="B Nazanin" pitchFamily="2" charset="-78"/>
              </a:rPr>
              <a:t>بر روی قطه ی مورد نظر دبل کلیک کنید تا وارد لیست مورد نظر شما شود</a:t>
            </a:r>
            <a:endParaRPr lang="en-US" sz="2400" b="1">
              <a:cs typeface="B Nazanin" pitchFamily="2" charset="-78"/>
            </a:endParaRPr>
          </a:p>
        </p:txBody>
      </p:sp>
      <p:cxnSp>
        <p:nvCxnSpPr>
          <p:cNvPr id="7" name="Straight Arrow Connector 6"/>
          <p:cNvCxnSpPr/>
          <p:nvPr/>
        </p:nvCxnSpPr>
        <p:spPr bwMode="auto">
          <a:xfrm rot="10800000">
            <a:off x="2209800" y="2362200"/>
            <a:ext cx="1447800" cy="3048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bwMode="auto">
          <a:xfrm rot="10800000">
            <a:off x="1752600" y="5029200"/>
            <a:ext cx="1447800" cy="3810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bwMode="auto">
          <a:xfrm rot="10800000">
            <a:off x="1676400" y="3048000"/>
            <a:ext cx="1600200" cy="4572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bwMode="auto">
          <a:xfrm rot="16200000" flipV="1">
            <a:off x="4114800" y="2743200"/>
            <a:ext cx="2590800" cy="9144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par>
                          <p:cTn id="18" fill="hold" nodeType="afterGroup">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228600"/>
            <a:ext cx="83423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sz="3600">
                <a:cs typeface="B Nazanin" pitchFamily="2" charset="-78"/>
              </a:rPr>
              <a:t> تمامی پکیج های مورد نیاز مدار زیر را به روش فوق وارد لیست کنید  سپس پنجره را ببندید تا دوباره وارد صفحه ویرایش شوید</a:t>
            </a:r>
          </a:p>
          <a:p>
            <a:r>
              <a:rPr lang="fa-IR" sz="3600"/>
              <a:t> </a:t>
            </a:r>
            <a:endParaRPr lang="en-US" sz="3600"/>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200"/>
            <a:ext cx="6400800"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my descktop\PCB PROTUSE\fasl 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8200"/>
            <a:ext cx="6019800"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905000" y="238125"/>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a-IR" sz="2800">
                <a:cs typeface="B Nazanin" pitchFamily="2" charset="-78"/>
              </a:rPr>
              <a:t>لیست قطعات را مطابق شکل زیر آماده کنید</a:t>
            </a:r>
            <a:endParaRPr lang="en-US" sz="2800"/>
          </a:p>
        </p:txBody>
      </p:sp>
      <p:cxnSp>
        <p:nvCxnSpPr>
          <p:cNvPr id="5" name="Straight Arrow Connector 4"/>
          <p:cNvCxnSpPr/>
          <p:nvPr/>
        </p:nvCxnSpPr>
        <p:spPr bwMode="auto">
          <a:xfrm rot="5400000">
            <a:off x="1066800" y="2209800"/>
            <a:ext cx="3733800" cy="5334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my descktop\PCB PROTUSE\fasl 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19225"/>
            <a:ext cx="743902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nvSpPr>
        <p:spPr bwMode="auto">
          <a:xfrm>
            <a:off x="685800" y="2286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a-IR" sz="2400">
                <a:cs typeface="B Nazanin" pitchFamily="2" charset="-78"/>
              </a:rPr>
              <a:t>از لیست یکی ازپکیج ها را انتخاب و موس را به سمت پنجره ویرایش ببرید، </a:t>
            </a:r>
          </a:p>
          <a:p>
            <a:pPr algn="ctr"/>
            <a:r>
              <a:rPr lang="fa-IR" sz="2400">
                <a:cs typeface="B Nazanin" pitchFamily="2" charset="-78"/>
              </a:rPr>
              <a:t>سپس چپ کلیک کنید خواهید دید که قطعه مورد نظر بر روی موس چسبیده است و برای جاگزاری آن کافیست در مکانی مناسب دوباره چپ کلیک کنید. </a:t>
            </a:r>
            <a:endParaRPr lang="en-US" sz="240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81000" y="685800"/>
            <a:ext cx="83581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fa-IR" sz="3200">
                <a:cs typeface="B Nazanin" pitchFamily="2" charset="-78"/>
              </a:rPr>
              <a:t>تمامی المانها را مطابق شکل زیر کنار هم بچینید، در صورت نیاز از</a:t>
            </a:r>
          </a:p>
          <a:p>
            <a:pPr algn="r" rtl="1"/>
            <a:r>
              <a:rPr lang="fa-IR" sz="3200">
                <a:cs typeface="B Nazanin" pitchFamily="2" charset="-78"/>
              </a:rPr>
              <a:t> آیکن             برای انتخاب جهت مناسب میتوانید بهره ببرید</a:t>
            </a:r>
            <a:endParaRPr lang="en-US" sz="3200"/>
          </a:p>
        </p:txBody>
      </p:sp>
      <p:pic>
        <p:nvPicPr>
          <p:cNvPr id="27651" name="Picture 2" descr="G:\my descktop\PCB PROTUSE\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954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G:\my descktop\PCB PROTUSE\fasl 2\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752600"/>
            <a:ext cx="62658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my descktop\PCB PROTUSE\fasl 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8882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ChangeArrowheads="1"/>
          </p:cNvSpPr>
          <p:nvPr/>
        </p:nvSpPr>
        <p:spPr bwMode="auto">
          <a:xfrm>
            <a:off x="990600" y="381000"/>
            <a:ext cx="7048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a-IR" sz="3200">
                <a:cs typeface="B Nazanin" pitchFamily="2" charset="-78"/>
              </a:rPr>
              <a:t>برروی ایکن مشخص شده کلیک کنید (برای رسم نت) </a:t>
            </a:r>
            <a:endParaRPr lang="en-US" sz="320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my descktop\PCB PROTUSE\fasl 2\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42672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32275" y="2320925"/>
            <a:ext cx="52578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ChangeArrowheads="1"/>
          </p:cNvSpPr>
          <p:nvPr/>
        </p:nvSpPr>
        <p:spPr bwMode="auto">
          <a:xfrm>
            <a:off x="150813" y="228600"/>
            <a:ext cx="87661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r>
              <a:rPr lang="fa-IR" sz="3200">
                <a:cs typeface="B Nazanin" pitchFamily="2" charset="-78"/>
              </a:rPr>
              <a:t>با توجه به شماتیک مدار پایه هارا با استفاده از نت ها </a:t>
            </a:r>
          </a:p>
          <a:p>
            <a:pPr algn="r" rtl="1"/>
            <a:r>
              <a:rPr lang="fa-IR" sz="3200">
                <a:cs typeface="B Nazanin" pitchFamily="2" charset="-78"/>
              </a:rPr>
              <a:t>(خطوط سبز رنگ) به یکدیگر متصل کنید(در واقع شما اتصال اولیه </a:t>
            </a:r>
          </a:p>
          <a:p>
            <a:pPr algn="r" rtl="1"/>
            <a:r>
              <a:rPr lang="fa-IR" sz="3200">
                <a:cs typeface="B Nazanin" pitchFamily="2" charset="-78"/>
              </a:rPr>
              <a:t>                                        پایه ها را با این کار مشخص میکنید)</a:t>
            </a:r>
            <a:endParaRPr lang="en-US" sz="320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304800" y="38100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a-IR" sz="3200">
                <a:cs typeface="B Nazanin" pitchFamily="2" charset="-78"/>
              </a:rPr>
              <a:t>براي انتخاب لايه (زير يا رو) چه براي تراك و چه براي قطعات</a:t>
            </a:r>
          </a:p>
          <a:p>
            <a:pPr algn="r"/>
            <a:r>
              <a:rPr lang="fa-IR" sz="3200">
                <a:cs typeface="B Nazanin" pitchFamily="2" charset="-78"/>
              </a:rPr>
              <a:t>به صورت شكل زير اقدام آنيد:</a:t>
            </a:r>
          </a:p>
        </p:txBody>
      </p:sp>
      <p:pic>
        <p:nvPicPr>
          <p:cNvPr id="30723" name="Picture 2" descr="G:\my descktop\PCB PROTUSE\fasl 2\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4419600"/>
            <a:ext cx="678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G:\my descktop\PCB PROTUSE\fasl 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17526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191000" y="1600200"/>
            <a:ext cx="48926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en-US" sz="2400">
                <a:cs typeface="B Nazanin" pitchFamily="2" charset="-78"/>
              </a:rPr>
              <a:t>bottom</a:t>
            </a:r>
            <a:r>
              <a:rPr lang="fa-IR" sz="2400">
                <a:cs typeface="B Nazanin" pitchFamily="2" charset="-78"/>
              </a:rPr>
              <a:t>  به رنگ آبي براي لايه زير برد و</a:t>
            </a:r>
            <a:r>
              <a:rPr lang="en-US" sz="2400">
                <a:cs typeface="B Nazanin" pitchFamily="2" charset="-78"/>
              </a:rPr>
              <a:t> top </a:t>
            </a:r>
            <a:r>
              <a:rPr lang="fa-IR" sz="2400">
                <a:cs typeface="B Nazanin" pitchFamily="2" charset="-78"/>
              </a:rPr>
              <a:t> </a:t>
            </a:r>
          </a:p>
          <a:p>
            <a:pPr algn="r" rtl="1"/>
            <a:r>
              <a:rPr lang="fa-IR" sz="2400">
                <a:cs typeface="B Nazanin" pitchFamily="2" charset="-78"/>
              </a:rPr>
              <a:t>با رنگ قرمز برای روی برد میبا شد</a:t>
            </a:r>
          </a:p>
          <a:p>
            <a:pPr algn="r" rtl="1"/>
            <a:r>
              <a:rPr lang="fa-IR" sz="2400">
                <a:cs typeface="B Nazanin" pitchFamily="2" charset="-78"/>
              </a:rPr>
              <a:t>همچنین لایه </a:t>
            </a:r>
            <a:r>
              <a:rPr lang="en-US" sz="2400">
                <a:cs typeface="B Nazanin" pitchFamily="2" charset="-78"/>
              </a:rPr>
              <a:t>top silk</a:t>
            </a:r>
            <a:r>
              <a:rPr lang="fa-IR" sz="2400">
                <a:cs typeface="B Nazanin" pitchFamily="2" charset="-78"/>
              </a:rPr>
              <a:t> برای توضیحات روی برد </a:t>
            </a:r>
          </a:p>
          <a:p>
            <a:pPr algn="r" rtl="1"/>
            <a:r>
              <a:rPr lang="fa-IR" sz="2400"/>
              <a:t> </a:t>
            </a:r>
            <a:r>
              <a:rPr lang="fa-IR" sz="2400">
                <a:cs typeface="B Nazanin" pitchFamily="2" charset="-78"/>
              </a:rPr>
              <a:t>است. بقيه لايه ها لايه هاي مياني برد میباشد.</a:t>
            </a:r>
          </a:p>
          <a:p>
            <a:pPr algn="r"/>
            <a:endParaRPr lang="en-US" sz="2400">
              <a:cs typeface="B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linds(vertical)">
                                      <p:cBhvr>
                                        <p:cTn id="7" dur="500"/>
                                        <p:tgtEl>
                                          <p:spTgt spid="51203"/>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6705600" y="228600"/>
            <a:ext cx="1938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sz="3200">
                <a:cs typeface="B Nazanin" pitchFamily="2" charset="-78"/>
              </a:rPr>
              <a:t>کشیدن تراکها</a:t>
            </a:r>
            <a:endParaRPr lang="en-US" sz="3200">
              <a:cs typeface="B Nazanin" pitchFamily="2" charset="-78"/>
            </a:endParaRPr>
          </a:p>
        </p:txBody>
      </p:sp>
      <p:sp>
        <p:nvSpPr>
          <p:cNvPr id="31747" name="Rectangle 2"/>
          <p:cNvSpPr>
            <a:spLocks noChangeArrowheads="1"/>
          </p:cNvSpPr>
          <p:nvPr/>
        </p:nvSpPr>
        <p:spPr bwMode="auto">
          <a:xfrm>
            <a:off x="533400" y="838200"/>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sz="3200">
                <a:cs typeface="B Nazanin" pitchFamily="2" charset="-78"/>
              </a:rPr>
              <a:t>براي اينكار کليد زير را انتخاب کنيد و براي </a:t>
            </a:r>
          </a:p>
          <a:p>
            <a:pPr algn="r" rtl="1"/>
            <a:r>
              <a:rPr lang="fa-IR" sz="3200">
                <a:cs typeface="B Nazanin" pitchFamily="2" charset="-78"/>
              </a:rPr>
              <a:t>انتخاب سايزهاي مختلف از ليست اقدام نمايد:</a:t>
            </a:r>
            <a:endParaRPr lang="en-US" sz="3200">
              <a:cs typeface="B Nazanin" pitchFamily="2" charset="-78"/>
            </a:endParaRPr>
          </a:p>
        </p:txBody>
      </p:sp>
      <p:pic>
        <p:nvPicPr>
          <p:cNvPr id="31748" name="Picture 2" descr="G:\my descktop\PCB PROTUSE\fasl 2\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2286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bwMode="auto">
          <a:xfrm rot="10800000">
            <a:off x="609600" y="1752600"/>
            <a:ext cx="3810000" cy="1588"/>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31750" name="Rectangle 12"/>
          <p:cNvSpPr>
            <a:spLocks noChangeArrowheads="1"/>
          </p:cNvSpPr>
          <p:nvPr/>
        </p:nvSpPr>
        <p:spPr bwMode="auto">
          <a:xfrm>
            <a:off x="2514600" y="4495800"/>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a-IR" sz="2400">
                <a:cs typeface="B Nazanin" pitchFamily="2" charset="-78"/>
              </a:rPr>
              <a:t> يك هزارم اينچ ميباشد. </a:t>
            </a:r>
            <a:r>
              <a:rPr lang="en-US" sz="2400">
                <a:cs typeface="B Nazanin" pitchFamily="2" charset="-78"/>
              </a:rPr>
              <a:t>mil </a:t>
            </a:r>
            <a:r>
              <a:rPr lang="fa-IR" sz="2400">
                <a:cs typeface="B Nazanin" pitchFamily="2" charset="-78"/>
              </a:rPr>
              <a:t>ميباشد که هر </a:t>
            </a:r>
            <a:r>
              <a:rPr lang="en-US" sz="2400">
                <a:cs typeface="B Nazanin" pitchFamily="2" charset="-78"/>
              </a:rPr>
              <a:t>mil </a:t>
            </a:r>
            <a:r>
              <a:rPr lang="fa-IR" sz="2400">
                <a:cs typeface="B Nazanin" pitchFamily="2" charset="-78"/>
              </a:rPr>
              <a:t>سايزها برحسب</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25146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fa-IR" sz="2400" dirty="0">
                <a:cs typeface="B Nazanin" pitchFamily="2" charset="-78"/>
              </a:rPr>
              <a:t>با پیشرفت علم الکترونیک </a:t>
            </a:r>
            <a:r>
              <a:rPr lang="fa-IR" sz="2400" dirty="0" err="1">
                <a:cs typeface="B Nazanin" pitchFamily="2" charset="-78"/>
              </a:rPr>
              <a:t>وساخته</a:t>
            </a:r>
            <a:r>
              <a:rPr lang="fa-IR" sz="2400" dirty="0">
                <a:cs typeface="B Nazanin" pitchFamily="2" charset="-78"/>
              </a:rPr>
              <a:t> شدن </a:t>
            </a:r>
            <a:r>
              <a:rPr lang="fa-IR" sz="2400" dirty="0" err="1">
                <a:cs typeface="B Nazanin" pitchFamily="2" charset="-78"/>
              </a:rPr>
              <a:t>مدارات</a:t>
            </a:r>
            <a:r>
              <a:rPr lang="fa-IR" sz="2400" dirty="0">
                <a:cs typeface="B Nazanin" pitchFamily="2" charset="-78"/>
              </a:rPr>
              <a:t> پیچیده الکترونیکی ساختن </a:t>
            </a:r>
            <a:r>
              <a:rPr lang="fa-IR" sz="2400" dirty="0" err="1">
                <a:cs typeface="B Nazanin" pitchFamily="2" charset="-78"/>
              </a:rPr>
              <a:t>مدارات</a:t>
            </a:r>
            <a:r>
              <a:rPr lang="fa-IR" sz="2400" dirty="0">
                <a:cs typeface="B Nazanin" pitchFamily="2" charset="-78"/>
              </a:rPr>
              <a:t> به صورت مدار چاپی رایج شد. در یک مدار چاپی عناصر بر روی یک طرف فیبر قرار گرفته و عبور جریان از لایه نازک مس طرف دیگر ( در فیبرهای تک لایه )  و یا از دو یا چندلایه فیبر انجام می </a:t>
            </a:r>
            <a:r>
              <a:rPr lang="fa-IR" sz="2400" dirty="0" smtClean="0">
                <a:cs typeface="B Nazanin" pitchFamily="2" charset="-78"/>
              </a:rPr>
              <a:t>پذیرد.</a:t>
            </a:r>
            <a:endParaRPr lang="en-US" sz="2400" dirty="0">
              <a:cs typeface="B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G:\my descktop\PCB PROTUSE\fasl 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59436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ChangeArrowheads="1"/>
          </p:cNvSpPr>
          <p:nvPr/>
        </p:nvSpPr>
        <p:spPr bwMode="auto">
          <a:xfrm>
            <a:off x="0" y="304800"/>
            <a:ext cx="8839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sz="3200">
                <a:cs typeface="B Nazanin" pitchFamily="2" charset="-78"/>
              </a:rPr>
              <a:t> روش اول: (روش دستی) براي کشیدن تراک ابتدا موس را روی یکی از پایه ها قرار داده سپس چپ کلیک کنید، در این صورت خودتان خواهید دید که پروتئس با یک فلش سفید رنک شما را در جهت اتصال صحیح به پایه مورد نظر هدایت خواهد کرد(مانند شکل زیر).</a:t>
            </a:r>
            <a:endParaRPr lang="en-US" sz="320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990600" y="381000"/>
            <a:ext cx="642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a-IR" sz="2800">
                <a:cs typeface="B Nazanin" pitchFamily="2" charset="-78"/>
              </a:rPr>
              <a:t>روش دوم: اگر ایکن مشخص شده را کلیک کنید خواهید </a:t>
            </a:r>
          </a:p>
          <a:p>
            <a:pPr algn="ctr"/>
            <a:r>
              <a:rPr lang="fa-IR" sz="2800">
                <a:cs typeface="B Nazanin" pitchFamily="2" charset="-78"/>
              </a:rPr>
              <a:t>دید که تراکها به طور اتوماتیک کشیده میشوند.</a:t>
            </a:r>
            <a:endParaRPr lang="en-US" sz="2800"/>
          </a:p>
        </p:txBody>
      </p:sp>
      <p:pic>
        <p:nvPicPr>
          <p:cNvPr id="33795" name="Picture 2" descr="G:\my descktop\PCB PROTUSE\fasl 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71628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bwMode="auto">
          <a:xfrm>
            <a:off x="5410200" y="762000"/>
            <a:ext cx="1447800" cy="9906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53251" name="Picture 3" descr="G:\my descktop\PCB PROTUSE\fasl 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3581400"/>
            <a:ext cx="42100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bwMode="auto">
          <a:xfrm>
            <a:off x="3276600" y="4800600"/>
            <a:ext cx="1600200" cy="9906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53253" name="Picture 5" descr="G:\my descktop\PCB PROTUSE\fasl 2\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195638"/>
            <a:ext cx="41910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53251"/>
                                        </p:tgtEl>
                                        <p:attrNameLst>
                                          <p:attrName>style.visibility</p:attrName>
                                        </p:attrNameLst>
                                      </p:cBhvr>
                                      <p:to>
                                        <p:strVal val="visible"/>
                                      </p:to>
                                    </p:set>
                                    <p:animEffect transition="in" filter="blinds(vertical)">
                                      <p:cBhvr>
                                        <p:cTn id="11" dur="500"/>
                                        <p:tgtEl>
                                          <p:spTgt spid="53251"/>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nodeType="afterGroup">
                            <p:stCondLst>
                              <p:cond delay="500"/>
                            </p:stCondLst>
                            <p:childTnLst>
                              <p:par>
                                <p:cTn id="22" presetID="3" presetClass="exit" presetSubtype="10" fill="hold" nodeType="afterEffect">
                                  <p:stCondLst>
                                    <p:cond delay="0"/>
                                  </p:stCondLst>
                                  <p:childTnLst>
                                    <p:animEffect transition="out" filter="blinds(horizontal)">
                                      <p:cBhvr>
                                        <p:cTn id="23" dur="500"/>
                                        <p:tgtEl>
                                          <p:spTgt spid="53251"/>
                                        </p:tgtEl>
                                      </p:cBhvr>
                                    </p:animEffect>
                                    <p:set>
                                      <p:cBhvr>
                                        <p:cTn id="24" dur="1" fill="hold">
                                          <p:stCondLst>
                                            <p:cond delay="499"/>
                                          </p:stCondLst>
                                        </p:cTn>
                                        <p:tgtEl>
                                          <p:spTgt spid="53251"/>
                                        </p:tgtEl>
                                        <p:attrNameLst>
                                          <p:attrName>style.visibility</p:attrName>
                                        </p:attrNameLst>
                                      </p:cBhvr>
                                      <p:to>
                                        <p:strVal val="hidden"/>
                                      </p:to>
                                    </p:set>
                                  </p:childTnLst>
                                </p:cTn>
                              </p:par>
                            </p:childTnLst>
                          </p:cTn>
                        </p:par>
                        <p:par>
                          <p:cTn id="25" fill="hold" nodeType="afterGroup">
                            <p:stCondLst>
                              <p:cond delay="1000"/>
                            </p:stCondLst>
                            <p:childTnLst>
                              <p:par>
                                <p:cTn id="26" presetID="3" presetClass="entr" presetSubtype="10" fill="hold" nodeType="afterEffect">
                                  <p:stCondLst>
                                    <p:cond delay="0"/>
                                  </p:stCondLst>
                                  <p:childTnLst>
                                    <p:set>
                                      <p:cBhvr>
                                        <p:cTn id="27" dur="1" fill="hold">
                                          <p:stCondLst>
                                            <p:cond delay="0"/>
                                          </p:stCondLst>
                                        </p:cTn>
                                        <p:tgtEl>
                                          <p:spTgt spid="53253"/>
                                        </p:tgtEl>
                                        <p:attrNameLst>
                                          <p:attrName>style.visibility</p:attrName>
                                        </p:attrNameLst>
                                      </p:cBhvr>
                                      <p:to>
                                        <p:strVal val="visible"/>
                                      </p:to>
                                    </p:set>
                                    <p:animEffect transition="in" filter="blinds(horizontal)">
                                      <p:cBhvr>
                                        <p:cTn id="28"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28600" y="228600"/>
            <a:ext cx="876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sz="2800">
                <a:cs typeface="B Nazanin" pitchFamily="2" charset="-78"/>
              </a:rPr>
              <a:t>در پایان نوبت به مشخص کردن لبه های کنار برد میرسد که برای این کار ابتدا   از قسمت انتخاب لایه، لایه </a:t>
            </a:r>
            <a:r>
              <a:rPr lang="en-US" sz="2800">
                <a:cs typeface="B Nazanin" pitchFamily="2" charset="-78"/>
              </a:rPr>
              <a:t>board edge </a:t>
            </a:r>
            <a:r>
              <a:rPr lang="fa-IR" sz="2800">
                <a:cs typeface="B Nazanin" pitchFamily="2" charset="-78"/>
              </a:rPr>
              <a:t> را انتخاب سپس آیکن مربع را از قسمت جایگزاری گرافیکی انتخاب و نهایتا در قسمتی مناسب کنار المانها چپ کلیک کرده و با درگ کردن دور طرح حاشیه دلخواه را رسم می کنیم. </a:t>
            </a:r>
            <a:endParaRPr lang="en-US" sz="2800">
              <a:cs typeface="B Nazanin" pitchFamily="2" charset="-78"/>
            </a:endParaRPr>
          </a:p>
        </p:txBody>
      </p:sp>
      <p:pic>
        <p:nvPicPr>
          <p:cNvPr id="34819" name="Picture 2" descr="G:\my descktop\PCB PROTUSE\fasl 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67000"/>
            <a:ext cx="51435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85444" y="762000"/>
            <a:ext cx="84153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b="1" dirty="0" smtClean="0">
                <a:solidFill>
                  <a:srgbClr val="FF0000"/>
                </a:solidFill>
                <a:latin typeface="Tahoma" pitchFamily="34" charset="0"/>
                <a:cs typeface="Tahoma" pitchFamily="34" charset="0"/>
              </a:rPr>
              <a:t>شما در حال حاضر نسخه رایگان این آموزش را در اختیار دارید که کامل نیست برای دریافت نسخه کامل این </a:t>
            </a:r>
            <a:r>
              <a:rPr lang="fa-IR" b="1" dirty="0" err="1" smtClean="0">
                <a:solidFill>
                  <a:srgbClr val="FF0000"/>
                </a:solidFill>
                <a:latin typeface="Tahoma" pitchFamily="34" charset="0"/>
                <a:cs typeface="Tahoma" pitchFamily="34" charset="0"/>
              </a:rPr>
              <a:t>پاور</a:t>
            </a:r>
            <a:r>
              <a:rPr lang="fa-IR" b="1" dirty="0" smtClean="0">
                <a:solidFill>
                  <a:srgbClr val="FF0000"/>
                </a:solidFill>
                <a:latin typeface="Tahoma" pitchFamily="34" charset="0"/>
                <a:cs typeface="Tahoma" pitchFamily="34" charset="0"/>
              </a:rPr>
              <a:t> پوینت می توانید از لینک زیر اقدام کنید </a:t>
            </a:r>
            <a:endParaRPr lang="en-US" b="1" dirty="0">
              <a:solidFill>
                <a:srgbClr val="FF0000"/>
              </a:solidFill>
              <a:latin typeface="Tahoma" pitchFamily="34" charset="0"/>
              <a:cs typeface="Tahoma" pitchFamily="34" charset="0"/>
            </a:endParaRPr>
          </a:p>
        </p:txBody>
      </p:sp>
      <p:sp>
        <p:nvSpPr>
          <p:cNvPr id="8" name="Text Box 7"/>
          <p:cNvSpPr txBox="1">
            <a:spLocks noChangeArrowheads="1"/>
          </p:cNvSpPr>
          <p:nvPr/>
        </p:nvSpPr>
        <p:spPr bwMode="auto">
          <a:xfrm>
            <a:off x="655319" y="2044704"/>
            <a:ext cx="739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smtClean="0">
                <a:solidFill>
                  <a:srgbClr val="FF5050"/>
                </a:solidFill>
                <a:hlinkClick r:id="rId2"/>
              </a:rPr>
              <a:t>http://khodkarabi.com/?p=790</a:t>
            </a:r>
            <a:endParaRPr lang="en-US" sz="3200" b="1" dirty="0">
              <a:solidFill>
                <a:srgbClr val="FF5050"/>
              </a:solidFill>
            </a:endParaRPr>
          </a:p>
        </p:txBody>
      </p:sp>
      <p:sp>
        <p:nvSpPr>
          <p:cNvPr id="9" name="Text Box 6"/>
          <p:cNvSpPr txBox="1">
            <a:spLocks noChangeArrowheads="1"/>
          </p:cNvSpPr>
          <p:nvPr/>
        </p:nvSpPr>
        <p:spPr bwMode="auto">
          <a:xfrm>
            <a:off x="-98743" y="6087236"/>
            <a:ext cx="88995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200" b="1" dirty="0">
                <a:solidFill>
                  <a:srgbClr val="00B0F0"/>
                </a:solidFill>
                <a:latin typeface="Tahoma" pitchFamily="34" charset="0"/>
                <a:cs typeface="Tahoma" pitchFamily="34" charset="0"/>
              </a:rPr>
              <a:t>در صورتی که با کلیک بر روی لینک ها به آدرس مورد نظر هدایت نشدید ، لینک ها را در آدرس بار </a:t>
            </a:r>
            <a:r>
              <a:rPr lang="fa-IR" sz="1200" b="1" dirty="0" err="1" smtClean="0">
                <a:solidFill>
                  <a:srgbClr val="00B0F0"/>
                </a:solidFill>
                <a:latin typeface="Tahoma" pitchFamily="34" charset="0"/>
                <a:cs typeface="Tahoma" pitchFamily="34" charset="0"/>
              </a:rPr>
              <a:t>مرورگر</a:t>
            </a:r>
            <a:r>
              <a:rPr lang="fa-IR" sz="1200" b="1" dirty="0" smtClean="0">
                <a:solidFill>
                  <a:srgbClr val="00B0F0"/>
                </a:solidFill>
                <a:latin typeface="Tahoma" pitchFamily="34" charset="0"/>
                <a:cs typeface="Tahoma" pitchFamily="34" charset="0"/>
              </a:rPr>
              <a:t> </a:t>
            </a:r>
            <a:r>
              <a:rPr lang="fa-IR" sz="1200" b="1" dirty="0">
                <a:solidFill>
                  <a:srgbClr val="00B0F0"/>
                </a:solidFill>
                <a:latin typeface="Tahoma" pitchFamily="34" charset="0"/>
                <a:cs typeface="Tahoma" pitchFamily="34" charset="0"/>
              </a:rPr>
              <a:t>کپی کنید . </a:t>
            </a:r>
          </a:p>
        </p:txBody>
      </p:sp>
      <p:sp>
        <p:nvSpPr>
          <p:cNvPr id="10" name="Content Placeholder 3"/>
          <p:cNvSpPr txBox="1">
            <a:spLocks/>
          </p:cNvSpPr>
          <p:nvPr/>
        </p:nvSpPr>
        <p:spPr bwMode="auto">
          <a:xfrm>
            <a:off x="1524000" y="3276600"/>
            <a:ext cx="74676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r" rtl="1"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C0C0C0"/>
                  </a:outerShdw>
                </a:effectLst>
                <a:latin typeface="+mn-lt"/>
                <a:cs typeface="+mn-cs"/>
              </a:defRPr>
            </a:lvl2pPr>
            <a:lvl3pPr marL="1143000" indent="-228600" algn="r" rtl="1"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C0C0C0"/>
                  </a:outerShdw>
                </a:effectLst>
                <a:latin typeface="+mn-lt"/>
                <a:cs typeface="+mn-cs"/>
              </a:defRPr>
            </a:lvl3pPr>
            <a:lvl4pPr marL="1600200" indent="-228600" algn="r" rtl="1"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C0C0C0"/>
                  </a:outerShdw>
                </a:effectLst>
                <a:latin typeface="+mn-lt"/>
                <a:cs typeface="+mn-cs"/>
              </a:defRPr>
            </a:lvl4pPr>
            <a:lvl5pPr marL="2057400" indent="-228600" algn="r" rtl="1"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cs typeface="+mn-cs"/>
              </a:defRPr>
            </a:lvl5pPr>
            <a:lvl6pPr marL="2514600" indent="-228600" algn="r" rtl="1" eaLnBrk="1" fontAlgn="base" hangingPunct="1">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cs typeface="+mn-cs"/>
              </a:defRPr>
            </a:lvl6pPr>
            <a:lvl7pPr marL="2971800" indent="-228600" algn="r" rtl="1" eaLnBrk="1" fontAlgn="base" hangingPunct="1">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cs typeface="+mn-cs"/>
              </a:defRPr>
            </a:lvl7pPr>
            <a:lvl8pPr marL="3429000" indent="-228600" algn="r" rtl="1" eaLnBrk="1" fontAlgn="base" hangingPunct="1">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cs typeface="+mn-cs"/>
              </a:defRPr>
            </a:lvl8pPr>
            <a:lvl9pPr marL="3886200" indent="-228600" algn="r" rtl="1" eaLnBrk="1" fontAlgn="base" hangingPunct="1">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mn-lt"/>
                <a:cs typeface="+mn-cs"/>
              </a:defRPr>
            </a:lvl9pPr>
          </a:lstStyle>
          <a:p>
            <a:pPr marL="0" indent="0" eaLnBrk="1" hangingPunct="1">
              <a:buNone/>
              <a:defRPr/>
            </a:pPr>
            <a:r>
              <a:rPr lang="fa-IR" sz="2000" dirty="0" smtClean="0">
                <a:solidFill>
                  <a:srgbClr val="FF0000"/>
                </a:solidFill>
                <a:cs typeface="B Nazanin" pitchFamily="2" charset="-78"/>
              </a:rPr>
              <a:t>در نسخه کامل خواهید دید :</a:t>
            </a:r>
          </a:p>
          <a:p>
            <a:pPr eaLnBrk="1" hangingPunct="1">
              <a:defRPr/>
            </a:pPr>
            <a:r>
              <a:rPr lang="fa-IR" sz="2000" dirty="0" smtClean="0">
                <a:solidFill>
                  <a:srgbClr val="0070C0"/>
                </a:solidFill>
                <a:cs typeface="B Nazanin" pitchFamily="2" charset="-78"/>
              </a:rPr>
              <a:t>روش دوم طراحی </a:t>
            </a:r>
            <a:r>
              <a:rPr lang="en-US" sz="2000" dirty="0" err="1" smtClean="0">
                <a:solidFill>
                  <a:srgbClr val="0070C0"/>
                </a:solidFill>
                <a:cs typeface="B Nazanin" pitchFamily="2" charset="-78"/>
              </a:rPr>
              <a:t>pcb</a:t>
            </a:r>
            <a:r>
              <a:rPr lang="fa-IR" sz="2000" dirty="0">
                <a:solidFill>
                  <a:srgbClr val="0070C0"/>
                </a:solidFill>
                <a:cs typeface="B Nazanin" pitchFamily="2" charset="-78"/>
              </a:rPr>
              <a:t> </a:t>
            </a:r>
            <a:r>
              <a:rPr lang="fa-IR" sz="2000" dirty="0" smtClean="0">
                <a:solidFill>
                  <a:srgbClr val="0070C0"/>
                </a:solidFill>
                <a:cs typeface="B Nazanin" pitchFamily="2" charset="-78"/>
              </a:rPr>
              <a:t> (در این روش ما می توانیم طرح </a:t>
            </a:r>
            <a:r>
              <a:rPr lang="fa-IR" sz="2000" dirty="0" err="1" smtClean="0">
                <a:solidFill>
                  <a:srgbClr val="0070C0"/>
                </a:solidFill>
                <a:cs typeface="B Nazanin" pitchFamily="2" charset="-78"/>
              </a:rPr>
              <a:t>شماتیک</a:t>
            </a:r>
            <a:r>
              <a:rPr lang="fa-IR" sz="2000" dirty="0" smtClean="0">
                <a:solidFill>
                  <a:srgbClr val="0070C0"/>
                </a:solidFill>
                <a:cs typeface="B Nazanin" pitchFamily="2" charset="-78"/>
              </a:rPr>
              <a:t> را مستقیما به </a:t>
            </a:r>
            <a:r>
              <a:rPr lang="en-US" sz="2000" dirty="0" err="1" smtClean="0">
                <a:solidFill>
                  <a:srgbClr val="0070C0"/>
                </a:solidFill>
                <a:cs typeface="B Nazanin" pitchFamily="2" charset="-78"/>
              </a:rPr>
              <a:t>pcb</a:t>
            </a:r>
            <a:r>
              <a:rPr lang="fa-IR" sz="2000" dirty="0" smtClean="0">
                <a:solidFill>
                  <a:srgbClr val="0070C0"/>
                </a:solidFill>
                <a:cs typeface="B Nazanin" pitchFamily="2" charset="-78"/>
              </a:rPr>
              <a:t> تبدیل کنیم) در ادامه با یک مثال این رو ش را تشریح خواهیم کرد.</a:t>
            </a:r>
            <a:endParaRPr lang="en-US" sz="2000" dirty="0" smtClean="0">
              <a:solidFill>
                <a:srgbClr val="0070C0"/>
              </a:solidFill>
              <a:cs typeface="B Nazanin" pitchFamily="2" charset="-78"/>
            </a:endParaRPr>
          </a:p>
          <a:p>
            <a:pPr eaLnBrk="1" hangingPunct="1">
              <a:defRPr/>
            </a:pPr>
            <a:r>
              <a:rPr lang="fa-IR" sz="2000" dirty="0">
                <a:solidFill>
                  <a:srgbClr val="0070C0"/>
                </a:solidFill>
                <a:cs typeface="B Nazanin" pitchFamily="2" charset="-78"/>
              </a:rPr>
              <a:t>کاهش مشکل نیافتن </a:t>
            </a:r>
            <a:r>
              <a:rPr lang="en-US" sz="2000" dirty="0">
                <a:solidFill>
                  <a:srgbClr val="0070C0"/>
                </a:solidFill>
                <a:cs typeface="B Nazanin" pitchFamily="2" charset="-78"/>
              </a:rPr>
              <a:t>package</a:t>
            </a:r>
            <a:r>
              <a:rPr lang="fa-IR" sz="2000" dirty="0">
                <a:solidFill>
                  <a:srgbClr val="0070C0"/>
                </a:solidFill>
                <a:cs typeface="B Nazanin" pitchFamily="2" charset="-78"/>
              </a:rPr>
              <a:t> در حالت انتقال به محیط </a:t>
            </a:r>
            <a:r>
              <a:rPr lang="en-US" sz="2000" dirty="0" err="1" smtClean="0">
                <a:solidFill>
                  <a:srgbClr val="0070C0"/>
                </a:solidFill>
                <a:cs typeface="B Nazanin" pitchFamily="2" charset="-78"/>
              </a:rPr>
              <a:t>ares</a:t>
            </a:r>
            <a:endParaRPr lang="en-US" sz="2000" dirty="0" smtClean="0">
              <a:solidFill>
                <a:srgbClr val="0070C0"/>
              </a:solidFill>
              <a:cs typeface="B Nazanin" pitchFamily="2" charset="-78"/>
            </a:endParaRPr>
          </a:p>
          <a:p>
            <a:pPr eaLnBrk="1" hangingPunct="1">
              <a:defRPr/>
            </a:pPr>
            <a:r>
              <a:rPr lang="fa-IR" sz="2000" dirty="0" smtClean="0">
                <a:solidFill>
                  <a:srgbClr val="0070C0"/>
                </a:solidFill>
                <a:cs typeface="B Nazanin" pitchFamily="2" charset="-78"/>
              </a:rPr>
              <a:t>نکات کاربردی</a:t>
            </a:r>
          </a:p>
          <a:p>
            <a:pPr eaLnBrk="1" hangingPunct="1">
              <a:defRPr/>
            </a:pPr>
            <a:r>
              <a:rPr lang="fa-IR" sz="2000" dirty="0" smtClean="0">
                <a:solidFill>
                  <a:srgbClr val="0070C0"/>
                </a:solidFill>
                <a:cs typeface="B Nazanin" pitchFamily="2" charset="-78"/>
              </a:rPr>
              <a:t>منابع</a:t>
            </a:r>
            <a:endParaRPr lang="en-US" sz="2000" dirty="0">
              <a:solidFill>
                <a:srgbClr val="0070C0"/>
              </a:solidFill>
              <a:cs typeface="B Nazanin" pitchFamily="2" charset="-78"/>
            </a:endParaRPr>
          </a:p>
        </p:txBody>
      </p:sp>
    </p:spTree>
    <p:extLst>
      <p:ext uri="{BB962C8B-B14F-4D97-AF65-F5344CB8AC3E}">
        <p14:creationId xmlns:p14="http://schemas.microsoft.com/office/powerpoint/2010/main" val="354558302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28601" y="152400"/>
            <a:ext cx="868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600" b="1" dirty="0">
                <a:solidFill>
                  <a:srgbClr val="FF0000"/>
                </a:solidFill>
                <a:latin typeface="Tahoma" pitchFamily="34" charset="0"/>
                <a:cs typeface="Tahoma" pitchFamily="34" charset="0"/>
              </a:rPr>
              <a:t>ا</a:t>
            </a:r>
            <a:r>
              <a:rPr lang="fa-IR" sz="1600" b="1" dirty="0" smtClean="0">
                <a:solidFill>
                  <a:srgbClr val="FF0000"/>
                </a:solidFill>
                <a:latin typeface="Tahoma" pitchFamily="34" charset="0"/>
                <a:cs typeface="Tahoma" pitchFamily="34" charset="0"/>
              </a:rPr>
              <a:t>ین </a:t>
            </a:r>
            <a:r>
              <a:rPr lang="fa-IR" sz="1600" b="1" dirty="0">
                <a:solidFill>
                  <a:srgbClr val="FF0000"/>
                </a:solidFill>
                <a:latin typeface="Tahoma" pitchFamily="34" charset="0"/>
                <a:cs typeface="Tahoma" pitchFamily="34" charset="0"/>
              </a:rPr>
              <a:t>آموزش </a:t>
            </a:r>
            <a:r>
              <a:rPr lang="fa-IR" sz="1600" b="1" dirty="0" smtClean="0">
                <a:solidFill>
                  <a:srgbClr val="FF0000"/>
                </a:solidFill>
                <a:latin typeface="Tahoma" pitchFamily="34" charset="0"/>
                <a:cs typeface="Tahoma" pitchFamily="34" charset="0"/>
              </a:rPr>
              <a:t>به صورت 4 فصل تنظیم گردیده که </a:t>
            </a:r>
            <a:r>
              <a:rPr lang="fa-IR" sz="1600" b="1" dirty="0">
                <a:solidFill>
                  <a:srgbClr val="FF0000"/>
                </a:solidFill>
                <a:latin typeface="Tahoma" pitchFamily="34" charset="0"/>
                <a:cs typeface="Tahoma" pitchFamily="34" charset="0"/>
              </a:rPr>
              <a:t>با استفاده از لینک های زیر می توانید </a:t>
            </a:r>
            <a:r>
              <a:rPr lang="fa-IR" sz="1600" b="1" dirty="0" smtClean="0">
                <a:solidFill>
                  <a:srgbClr val="FF0000"/>
                </a:solidFill>
                <a:latin typeface="Tahoma" pitchFamily="34" charset="0"/>
                <a:cs typeface="Tahoma" pitchFamily="34" charset="0"/>
              </a:rPr>
              <a:t>تمامی فصل </a:t>
            </a:r>
            <a:r>
              <a:rPr lang="fa-IR" sz="1600" b="1" dirty="0">
                <a:solidFill>
                  <a:srgbClr val="FF0000"/>
                </a:solidFill>
                <a:latin typeface="Tahoma" pitchFamily="34" charset="0"/>
                <a:cs typeface="Tahoma" pitchFamily="34" charset="0"/>
              </a:rPr>
              <a:t>ها و  آموزش های مرتبط را از سایت دریافت کنید</a:t>
            </a:r>
            <a:r>
              <a:rPr lang="fa-IR" sz="1600" b="1" dirty="0" smtClean="0">
                <a:solidFill>
                  <a:srgbClr val="FF0000"/>
                </a:solidFill>
                <a:latin typeface="Tahoma" pitchFamily="34" charset="0"/>
                <a:cs typeface="Tahoma" pitchFamily="34" charset="0"/>
              </a:rPr>
              <a:t>:</a:t>
            </a:r>
          </a:p>
        </p:txBody>
      </p:sp>
      <p:sp>
        <p:nvSpPr>
          <p:cNvPr id="5" name="Text Box 7"/>
          <p:cNvSpPr txBox="1">
            <a:spLocks noChangeArrowheads="1"/>
          </p:cNvSpPr>
          <p:nvPr/>
        </p:nvSpPr>
        <p:spPr bwMode="auto">
          <a:xfrm>
            <a:off x="436165" y="1349994"/>
            <a:ext cx="37548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FF5050"/>
                </a:solidFill>
                <a:hlinkClick r:id="rId3"/>
              </a:rPr>
              <a:t>http://khodkarabi.com/?p=775</a:t>
            </a:r>
            <a:endParaRPr lang="en-US" b="1" dirty="0">
              <a:solidFill>
                <a:srgbClr val="FF5050"/>
              </a:solidFill>
            </a:endParaRPr>
          </a:p>
        </p:txBody>
      </p:sp>
      <p:sp>
        <p:nvSpPr>
          <p:cNvPr id="7" name="Text Box 6"/>
          <p:cNvSpPr txBox="1">
            <a:spLocks noChangeArrowheads="1"/>
          </p:cNvSpPr>
          <p:nvPr/>
        </p:nvSpPr>
        <p:spPr bwMode="auto">
          <a:xfrm>
            <a:off x="4682808" y="998220"/>
            <a:ext cx="42929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400" b="1" dirty="0">
                <a:solidFill>
                  <a:srgbClr val="FF0000"/>
                </a:solidFill>
                <a:latin typeface="Tahoma" pitchFamily="34" charset="0"/>
                <a:cs typeface="Tahoma" pitchFamily="34" charset="0"/>
              </a:rPr>
              <a:t>فصل اول : آموزش نصب نرم  افزار </a:t>
            </a:r>
            <a:r>
              <a:rPr lang="fa-IR" sz="1400" b="1" dirty="0" err="1">
                <a:solidFill>
                  <a:srgbClr val="FF0000"/>
                </a:solidFill>
                <a:latin typeface="Tahoma" pitchFamily="34" charset="0"/>
                <a:cs typeface="Tahoma" pitchFamily="34" charset="0"/>
              </a:rPr>
              <a:t>پروتیوس</a:t>
            </a:r>
            <a:r>
              <a:rPr lang="fa-IR" sz="1400" b="1" dirty="0">
                <a:solidFill>
                  <a:srgbClr val="FF0000"/>
                </a:solidFill>
                <a:latin typeface="Tahoma" pitchFamily="34" charset="0"/>
                <a:cs typeface="Tahoma" pitchFamily="34" charset="0"/>
              </a:rPr>
              <a:t> </a:t>
            </a:r>
            <a:endParaRPr lang="en-US" sz="1400" b="1" dirty="0">
              <a:solidFill>
                <a:srgbClr val="FF0000"/>
              </a:solidFill>
              <a:latin typeface="Tahoma" pitchFamily="34" charset="0"/>
              <a:cs typeface="Tahoma" pitchFamily="34" charset="0"/>
            </a:endParaRPr>
          </a:p>
        </p:txBody>
      </p:sp>
      <p:sp>
        <p:nvSpPr>
          <p:cNvPr id="8" name="Text Box 7"/>
          <p:cNvSpPr txBox="1">
            <a:spLocks noChangeArrowheads="1"/>
          </p:cNvSpPr>
          <p:nvPr/>
        </p:nvSpPr>
        <p:spPr bwMode="auto">
          <a:xfrm>
            <a:off x="451405" y="2168999"/>
            <a:ext cx="37395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solidFill>
                  <a:srgbClr val="FF5050"/>
                </a:solidFill>
                <a:hlinkClick r:id="rId4"/>
              </a:rPr>
              <a:t>http://khodkarabi.com/?p=781</a:t>
            </a:r>
            <a:endParaRPr lang="fa-IR" b="1" dirty="0" smtClean="0">
              <a:solidFill>
                <a:srgbClr val="FF5050"/>
              </a:solidFill>
            </a:endParaRPr>
          </a:p>
        </p:txBody>
      </p:sp>
      <p:sp>
        <p:nvSpPr>
          <p:cNvPr id="9" name="Text Box 6"/>
          <p:cNvSpPr txBox="1">
            <a:spLocks noChangeArrowheads="1"/>
          </p:cNvSpPr>
          <p:nvPr/>
        </p:nvSpPr>
        <p:spPr bwMode="auto">
          <a:xfrm>
            <a:off x="3657599" y="1785016"/>
            <a:ext cx="539701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400" b="1" dirty="0">
                <a:solidFill>
                  <a:srgbClr val="FF0000"/>
                </a:solidFill>
                <a:latin typeface="Tahoma" pitchFamily="34" charset="0"/>
                <a:cs typeface="Tahoma" pitchFamily="34" charset="0"/>
              </a:rPr>
              <a:t>فصل دوم : آموزش  آشنایی با </a:t>
            </a:r>
            <a:r>
              <a:rPr lang="fa-IR" sz="1400" b="1" dirty="0" err="1">
                <a:solidFill>
                  <a:srgbClr val="FF0000"/>
                </a:solidFill>
                <a:latin typeface="Tahoma" pitchFamily="34" charset="0"/>
                <a:cs typeface="Tahoma" pitchFamily="34" charset="0"/>
              </a:rPr>
              <a:t>محيط</a:t>
            </a:r>
            <a:r>
              <a:rPr lang="fa-IR" sz="1400" b="1" dirty="0">
                <a:solidFill>
                  <a:srgbClr val="FF0000"/>
                </a:solidFill>
                <a:latin typeface="Tahoma" pitchFamily="34" charset="0"/>
                <a:cs typeface="Tahoma" pitchFamily="34" charset="0"/>
              </a:rPr>
              <a:t> نرم افزار و کار با </a:t>
            </a:r>
            <a:r>
              <a:rPr lang="fa-IR" sz="1400" b="1" dirty="0" err="1">
                <a:solidFill>
                  <a:srgbClr val="FF0000"/>
                </a:solidFill>
                <a:latin typeface="Tahoma" pitchFamily="34" charset="0"/>
                <a:cs typeface="Tahoma" pitchFamily="34" charset="0"/>
              </a:rPr>
              <a:t>شماتیک</a:t>
            </a:r>
            <a:endParaRPr lang="fa-IR" sz="1400" b="1" dirty="0">
              <a:solidFill>
                <a:srgbClr val="FF0000"/>
              </a:solidFill>
              <a:latin typeface="Tahoma" pitchFamily="34" charset="0"/>
              <a:cs typeface="Tahoma" pitchFamily="34" charset="0"/>
            </a:endParaRPr>
          </a:p>
          <a:p>
            <a:pPr algn="r" rtl="1" eaLnBrk="1" hangingPunct="1"/>
            <a:endParaRPr lang="en-US" sz="1600" b="1" dirty="0">
              <a:solidFill>
                <a:srgbClr val="FF0000"/>
              </a:solidFill>
              <a:latin typeface="Tahoma" pitchFamily="34" charset="0"/>
              <a:cs typeface="Tahoma" pitchFamily="34" charset="0"/>
            </a:endParaRPr>
          </a:p>
        </p:txBody>
      </p:sp>
      <p:sp>
        <p:nvSpPr>
          <p:cNvPr id="10" name="Text Box 7"/>
          <p:cNvSpPr txBox="1">
            <a:spLocks noChangeArrowheads="1"/>
          </p:cNvSpPr>
          <p:nvPr/>
        </p:nvSpPr>
        <p:spPr bwMode="auto">
          <a:xfrm>
            <a:off x="-345578" y="3367445"/>
            <a:ext cx="49460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solidFill>
                  <a:srgbClr val="FF5050"/>
                </a:solidFill>
                <a:hlinkClick r:id="rId5"/>
              </a:rPr>
              <a:t>http://khodkarabi.com/?p=783</a:t>
            </a:r>
            <a:endParaRPr lang="en-US" b="1" dirty="0">
              <a:solidFill>
                <a:srgbClr val="FF5050"/>
              </a:solidFill>
            </a:endParaRPr>
          </a:p>
        </p:txBody>
      </p:sp>
      <p:sp>
        <p:nvSpPr>
          <p:cNvPr id="11" name="Text Box 6"/>
          <p:cNvSpPr txBox="1">
            <a:spLocks noChangeArrowheads="1"/>
          </p:cNvSpPr>
          <p:nvPr/>
        </p:nvSpPr>
        <p:spPr bwMode="auto">
          <a:xfrm>
            <a:off x="3079266" y="3121223"/>
            <a:ext cx="59753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400" b="1" dirty="0" smtClean="0">
                <a:solidFill>
                  <a:srgbClr val="FF0000"/>
                </a:solidFill>
                <a:latin typeface="Tahoma" pitchFamily="34" charset="0"/>
                <a:cs typeface="Tahoma" pitchFamily="34" charset="0"/>
              </a:rPr>
              <a:t>فصل </a:t>
            </a:r>
            <a:r>
              <a:rPr lang="fa-IR" sz="1400" b="1" dirty="0">
                <a:solidFill>
                  <a:srgbClr val="FF0000"/>
                </a:solidFill>
                <a:latin typeface="Tahoma" pitchFamily="34" charset="0"/>
                <a:cs typeface="Tahoma" pitchFamily="34" charset="0"/>
              </a:rPr>
              <a:t>سوم :طراحی </a:t>
            </a:r>
            <a:r>
              <a:rPr lang="en-US" sz="1400" b="1" dirty="0" err="1">
                <a:solidFill>
                  <a:srgbClr val="FF0000"/>
                </a:solidFill>
                <a:latin typeface="Tahoma" pitchFamily="34" charset="0"/>
                <a:cs typeface="Tahoma" pitchFamily="34" charset="0"/>
              </a:rPr>
              <a:t>pcb</a:t>
            </a:r>
            <a:r>
              <a:rPr lang="en-US" sz="1400" b="1" dirty="0">
                <a:solidFill>
                  <a:srgbClr val="FF0000"/>
                </a:solidFill>
                <a:latin typeface="Tahoma" pitchFamily="34" charset="0"/>
                <a:cs typeface="Tahoma" pitchFamily="34" charset="0"/>
              </a:rPr>
              <a:t> </a:t>
            </a:r>
            <a:r>
              <a:rPr lang="fa-IR" sz="1400" b="1" dirty="0">
                <a:solidFill>
                  <a:srgbClr val="FF0000"/>
                </a:solidFill>
                <a:latin typeface="Tahoma" pitchFamily="34" charset="0"/>
                <a:cs typeface="Tahoma" pitchFamily="34" charset="0"/>
              </a:rPr>
              <a:t>با استفاده </a:t>
            </a:r>
            <a:r>
              <a:rPr lang="fa-IR" sz="1400" b="1" dirty="0" err="1">
                <a:solidFill>
                  <a:srgbClr val="FF0000"/>
                </a:solidFill>
                <a:latin typeface="Tahoma" pitchFamily="34" charset="0"/>
                <a:cs typeface="Tahoma" pitchFamily="34" charset="0"/>
              </a:rPr>
              <a:t>ازپروتئوس</a:t>
            </a:r>
            <a:r>
              <a:rPr lang="fa-IR" sz="1400" b="1" dirty="0">
                <a:solidFill>
                  <a:srgbClr val="FF0000"/>
                </a:solidFill>
                <a:latin typeface="Tahoma" pitchFamily="34" charset="0"/>
                <a:cs typeface="Tahoma" pitchFamily="34" charset="0"/>
              </a:rPr>
              <a:t> </a:t>
            </a:r>
            <a:endParaRPr lang="en-US" sz="1400" b="1" dirty="0">
              <a:solidFill>
                <a:srgbClr val="FF0000"/>
              </a:solidFill>
              <a:latin typeface="Tahoma" pitchFamily="34" charset="0"/>
              <a:cs typeface="Tahoma" pitchFamily="34" charset="0"/>
            </a:endParaRPr>
          </a:p>
        </p:txBody>
      </p:sp>
      <p:sp>
        <p:nvSpPr>
          <p:cNvPr id="13" name="Text Box 6"/>
          <p:cNvSpPr txBox="1">
            <a:spLocks noChangeArrowheads="1"/>
          </p:cNvSpPr>
          <p:nvPr/>
        </p:nvSpPr>
        <p:spPr bwMode="auto">
          <a:xfrm>
            <a:off x="547346" y="4481155"/>
            <a:ext cx="85725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400" b="1" dirty="0">
                <a:solidFill>
                  <a:srgbClr val="FF0000"/>
                </a:solidFill>
                <a:latin typeface="Tahoma" pitchFamily="34" charset="0"/>
                <a:cs typeface="Tahoma" pitchFamily="34" charset="0"/>
              </a:rPr>
              <a:t>فصل چهارم : نحوه ی </a:t>
            </a:r>
            <a:r>
              <a:rPr lang="fa-IR" sz="1400" b="1" dirty="0" err="1">
                <a:solidFill>
                  <a:srgbClr val="FF0000"/>
                </a:solidFill>
                <a:latin typeface="Tahoma" pitchFamily="34" charset="0"/>
                <a:cs typeface="Tahoma" pitchFamily="34" charset="0"/>
              </a:rPr>
              <a:t>پرینت</a:t>
            </a:r>
            <a:r>
              <a:rPr lang="fa-IR" sz="1400" b="1" dirty="0">
                <a:solidFill>
                  <a:srgbClr val="FF0000"/>
                </a:solidFill>
                <a:latin typeface="Tahoma" pitchFamily="34" charset="0"/>
                <a:cs typeface="Tahoma" pitchFamily="34" charset="0"/>
              </a:rPr>
              <a:t> از </a:t>
            </a:r>
            <a:r>
              <a:rPr lang="en-US" sz="1400" b="1" dirty="0" err="1">
                <a:solidFill>
                  <a:srgbClr val="FF0000"/>
                </a:solidFill>
                <a:latin typeface="Tahoma" pitchFamily="34" charset="0"/>
                <a:cs typeface="Tahoma" pitchFamily="34" charset="0"/>
              </a:rPr>
              <a:t>pcb</a:t>
            </a:r>
            <a:r>
              <a:rPr lang="en-US" sz="1400" b="1" dirty="0">
                <a:solidFill>
                  <a:srgbClr val="FF0000"/>
                </a:solidFill>
                <a:latin typeface="Tahoma" pitchFamily="34" charset="0"/>
                <a:cs typeface="Tahoma" pitchFamily="34" charset="0"/>
              </a:rPr>
              <a:t> </a:t>
            </a:r>
            <a:r>
              <a:rPr lang="fa-IR" sz="1400" b="1" dirty="0" smtClean="0">
                <a:solidFill>
                  <a:srgbClr val="FF0000"/>
                </a:solidFill>
                <a:latin typeface="Tahoma" pitchFamily="34" charset="0"/>
                <a:cs typeface="Tahoma" pitchFamily="34" charset="0"/>
              </a:rPr>
              <a:t> و  </a:t>
            </a:r>
            <a:r>
              <a:rPr lang="fa-IR" sz="1400" b="1" dirty="0">
                <a:solidFill>
                  <a:srgbClr val="FF0000"/>
                </a:solidFill>
                <a:latin typeface="Tahoma" pitchFamily="34" charset="0"/>
                <a:cs typeface="Tahoma" pitchFamily="34" charset="0"/>
              </a:rPr>
              <a:t>نحوه ی ساخت فیبر مدار چاپی </a:t>
            </a:r>
            <a:endParaRPr lang="en-US" sz="1400" b="1" dirty="0">
              <a:solidFill>
                <a:srgbClr val="FF0000"/>
              </a:solidFill>
              <a:latin typeface="Tahoma" pitchFamily="34" charset="0"/>
              <a:cs typeface="Tahoma" pitchFamily="34" charset="0"/>
            </a:endParaRPr>
          </a:p>
        </p:txBody>
      </p:sp>
      <p:sp>
        <p:nvSpPr>
          <p:cNvPr id="15" name="Text Box 6"/>
          <p:cNvSpPr txBox="1">
            <a:spLocks noChangeArrowheads="1"/>
          </p:cNvSpPr>
          <p:nvPr/>
        </p:nvSpPr>
        <p:spPr bwMode="auto">
          <a:xfrm>
            <a:off x="4044832" y="2206241"/>
            <a:ext cx="13203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400" b="1" dirty="0" smtClean="0">
                <a:solidFill>
                  <a:schemeClr val="accent1">
                    <a:lumMod val="75000"/>
                  </a:schemeClr>
                </a:solidFill>
                <a:latin typeface="Tahoma" pitchFamily="34" charset="0"/>
                <a:cs typeface="Tahoma" pitchFamily="34" charset="0"/>
              </a:rPr>
              <a:t>نسخه رایگان </a:t>
            </a:r>
            <a:endParaRPr lang="fa-IR" sz="1400" b="1" dirty="0">
              <a:solidFill>
                <a:schemeClr val="accent1">
                  <a:lumMod val="75000"/>
                </a:schemeClr>
              </a:solidFill>
              <a:latin typeface="Tahoma" pitchFamily="34" charset="0"/>
              <a:cs typeface="Tahoma" pitchFamily="34" charset="0"/>
            </a:endParaRPr>
          </a:p>
        </p:txBody>
      </p:sp>
      <p:sp>
        <p:nvSpPr>
          <p:cNvPr id="16" name="Text Box 6"/>
          <p:cNvSpPr txBox="1">
            <a:spLocks noChangeArrowheads="1"/>
          </p:cNvSpPr>
          <p:nvPr/>
        </p:nvSpPr>
        <p:spPr bwMode="auto">
          <a:xfrm>
            <a:off x="436165" y="2599022"/>
            <a:ext cx="3914855"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b="1" dirty="0" smtClean="0">
                <a:solidFill>
                  <a:schemeClr val="bg2">
                    <a:lumMod val="90000"/>
                  </a:schemeClr>
                </a:solidFill>
                <a:latin typeface="+mn-lt"/>
                <a:cs typeface="Tahoma" pitchFamily="34" charset="0"/>
                <a:hlinkClick r:id="rId6"/>
              </a:rPr>
              <a:t>http://khodkarabi.com/?p=789</a:t>
            </a:r>
            <a:endParaRPr lang="fa-IR" b="1" dirty="0" smtClean="0">
              <a:solidFill>
                <a:schemeClr val="bg2">
                  <a:lumMod val="90000"/>
                </a:schemeClr>
              </a:solidFill>
              <a:latin typeface="+mn-lt"/>
              <a:cs typeface="Tahoma" pitchFamily="34" charset="0"/>
            </a:endParaRPr>
          </a:p>
          <a:p>
            <a:pPr algn="l" eaLnBrk="1" hangingPunct="1"/>
            <a:endParaRPr lang="en-US" sz="1600" b="1" dirty="0">
              <a:solidFill>
                <a:srgbClr val="FF0000"/>
              </a:solidFill>
              <a:latin typeface="Tahoma" pitchFamily="34" charset="0"/>
              <a:cs typeface="Tahoma" pitchFamily="34" charset="0"/>
            </a:endParaRPr>
          </a:p>
        </p:txBody>
      </p:sp>
      <p:sp>
        <p:nvSpPr>
          <p:cNvPr id="17" name="Text Box 6"/>
          <p:cNvSpPr txBox="1">
            <a:spLocks noChangeArrowheads="1"/>
          </p:cNvSpPr>
          <p:nvPr/>
        </p:nvSpPr>
        <p:spPr bwMode="auto">
          <a:xfrm>
            <a:off x="4080506" y="2660577"/>
            <a:ext cx="12344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400" b="1" dirty="0" smtClean="0">
                <a:solidFill>
                  <a:srgbClr val="00B0F0"/>
                </a:solidFill>
                <a:latin typeface="Tahoma" pitchFamily="34" charset="0"/>
                <a:cs typeface="Tahoma" pitchFamily="34" charset="0"/>
              </a:rPr>
              <a:t>نسخه کامل</a:t>
            </a:r>
            <a:endParaRPr lang="fa-IR" sz="1400" b="1" dirty="0">
              <a:solidFill>
                <a:srgbClr val="00B0F0"/>
              </a:solidFill>
              <a:latin typeface="Tahoma" pitchFamily="34" charset="0"/>
              <a:cs typeface="Tahoma" pitchFamily="34" charset="0"/>
            </a:endParaRPr>
          </a:p>
        </p:txBody>
      </p:sp>
      <p:sp>
        <p:nvSpPr>
          <p:cNvPr id="18" name="Text Box 6"/>
          <p:cNvSpPr txBox="1">
            <a:spLocks noChangeArrowheads="1"/>
          </p:cNvSpPr>
          <p:nvPr/>
        </p:nvSpPr>
        <p:spPr bwMode="auto">
          <a:xfrm>
            <a:off x="3797144" y="3429000"/>
            <a:ext cx="15603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400" b="1" dirty="0" smtClean="0">
                <a:solidFill>
                  <a:schemeClr val="accent1">
                    <a:lumMod val="75000"/>
                  </a:schemeClr>
                </a:solidFill>
                <a:latin typeface="Tahoma" pitchFamily="34" charset="0"/>
                <a:cs typeface="Tahoma" pitchFamily="34" charset="0"/>
              </a:rPr>
              <a:t>نسخه رایگان </a:t>
            </a:r>
            <a:endParaRPr lang="fa-IR" sz="1400" b="1" dirty="0">
              <a:solidFill>
                <a:schemeClr val="accent1">
                  <a:lumMod val="75000"/>
                </a:schemeClr>
              </a:solidFill>
              <a:latin typeface="Tahoma" pitchFamily="34" charset="0"/>
              <a:cs typeface="Tahoma" pitchFamily="34" charset="0"/>
            </a:endParaRPr>
          </a:p>
        </p:txBody>
      </p:sp>
      <p:sp>
        <p:nvSpPr>
          <p:cNvPr id="19" name="Text Box 6"/>
          <p:cNvSpPr txBox="1">
            <a:spLocks noChangeArrowheads="1"/>
          </p:cNvSpPr>
          <p:nvPr/>
        </p:nvSpPr>
        <p:spPr bwMode="auto">
          <a:xfrm>
            <a:off x="3939506" y="3813154"/>
            <a:ext cx="13754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400" b="1" dirty="0" smtClean="0">
                <a:solidFill>
                  <a:srgbClr val="00B0F0"/>
                </a:solidFill>
                <a:latin typeface="Tahoma" pitchFamily="34" charset="0"/>
                <a:cs typeface="Tahoma" pitchFamily="34" charset="0"/>
              </a:rPr>
              <a:t>نسخه کامل</a:t>
            </a:r>
            <a:endParaRPr lang="fa-IR" sz="1400" b="1" dirty="0">
              <a:solidFill>
                <a:srgbClr val="00B0F0"/>
              </a:solidFill>
              <a:latin typeface="Tahoma" pitchFamily="34" charset="0"/>
              <a:cs typeface="Tahoma" pitchFamily="34" charset="0"/>
            </a:endParaRPr>
          </a:p>
        </p:txBody>
      </p:sp>
      <p:sp>
        <p:nvSpPr>
          <p:cNvPr id="20" name="Text Box 7"/>
          <p:cNvSpPr txBox="1">
            <a:spLocks noChangeArrowheads="1"/>
          </p:cNvSpPr>
          <p:nvPr/>
        </p:nvSpPr>
        <p:spPr bwMode="auto">
          <a:xfrm>
            <a:off x="-318767" y="3800891"/>
            <a:ext cx="49460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solidFill>
                  <a:srgbClr val="FF5050"/>
                </a:solidFill>
                <a:hlinkClick r:id="rId7"/>
              </a:rPr>
              <a:t>http://khodkarabi.com/?p=790</a:t>
            </a:r>
            <a:endParaRPr lang="en-US" b="1" dirty="0">
              <a:solidFill>
                <a:srgbClr val="FF5050"/>
              </a:solidFill>
            </a:endParaRPr>
          </a:p>
        </p:txBody>
      </p:sp>
      <p:sp>
        <p:nvSpPr>
          <p:cNvPr id="21" name="Text Box 6"/>
          <p:cNvSpPr txBox="1">
            <a:spLocks noChangeArrowheads="1"/>
          </p:cNvSpPr>
          <p:nvPr/>
        </p:nvSpPr>
        <p:spPr bwMode="auto">
          <a:xfrm>
            <a:off x="4080505" y="1349994"/>
            <a:ext cx="22440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600" b="1" dirty="0" smtClean="0">
                <a:solidFill>
                  <a:srgbClr val="00B0F0"/>
                </a:solidFill>
                <a:latin typeface="Tahoma" pitchFamily="34" charset="0"/>
                <a:cs typeface="Tahoma" pitchFamily="34" charset="0"/>
              </a:rPr>
              <a:t>نسخه کامل و رایگان</a:t>
            </a:r>
            <a:endParaRPr lang="fa-IR" sz="1600" b="1" dirty="0">
              <a:solidFill>
                <a:srgbClr val="00B0F0"/>
              </a:solidFill>
              <a:latin typeface="Tahoma" pitchFamily="34" charset="0"/>
              <a:cs typeface="Tahoma" pitchFamily="34" charset="0"/>
            </a:endParaRPr>
          </a:p>
          <a:p>
            <a:pPr algn="r" rtl="1" eaLnBrk="1" hangingPunct="1"/>
            <a:r>
              <a:rPr lang="fa-IR" sz="1600" b="1" dirty="0" smtClean="0">
                <a:solidFill>
                  <a:srgbClr val="FF0000"/>
                </a:solidFill>
                <a:latin typeface="Tahoma" pitchFamily="34" charset="0"/>
                <a:cs typeface="Tahoma" pitchFamily="34" charset="0"/>
              </a:rPr>
              <a:t> </a:t>
            </a:r>
            <a:endParaRPr lang="en-US" sz="1600" b="1" dirty="0">
              <a:solidFill>
                <a:srgbClr val="FF0000"/>
              </a:solidFill>
              <a:latin typeface="Tahoma" pitchFamily="34" charset="0"/>
              <a:cs typeface="Tahoma" pitchFamily="34" charset="0"/>
            </a:endParaRPr>
          </a:p>
        </p:txBody>
      </p:sp>
      <p:sp>
        <p:nvSpPr>
          <p:cNvPr id="22" name="Text Box 7"/>
          <p:cNvSpPr txBox="1">
            <a:spLocks noChangeArrowheads="1"/>
          </p:cNvSpPr>
          <p:nvPr/>
        </p:nvSpPr>
        <p:spPr bwMode="auto">
          <a:xfrm>
            <a:off x="413955" y="4758154"/>
            <a:ext cx="43554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solidFill>
                  <a:srgbClr val="FF5050"/>
                </a:solidFill>
                <a:hlinkClick r:id="rId8"/>
              </a:rPr>
              <a:t>http://khodkarabi.com/?p=785</a:t>
            </a:r>
            <a:endParaRPr lang="en-US" b="1" dirty="0">
              <a:solidFill>
                <a:srgbClr val="FF5050"/>
              </a:solidFill>
            </a:endParaRPr>
          </a:p>
        </p:txBody>
      </p:sp>
      <p:sp>
        <p:nvSpPr>
          <p:cNvPr id="23" name="Text Box 7"/>
          <p:cNvSpPr txBox="1">
            <a:spLocks noChangeArrowheads="1"/>
          </p:cNvSpPr>
          <p:nvPr/>
        </p:nvSpPr>
        <p:spPr bwMode="auto">
          <a:xfrm>
            <a:off x="436165" y="5132784"/>
            <a:ext cx="36086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smtClean="0">
                <a:solidFill>
                  <a:srgbClr val="FF5050"/>
                </a:solidFill>
                <a:hlinkClick r:id="rId9"/>
              </a:rPr>
              <a:t>http://khodkarabi.com/?p=791</a:t>
            </a:r>
            <a:endParaRPr lang="en-US" b="1" dirty="0">
              <a:solidFill>
                <a:srgbClr val="FF5050"/>
              </a:solidFill>
            </a:endParaRPr>
          </a:p>
        </p:txBody>
      </p:sp>
      <p:sp>
        <p:nvSpPr>
          <p:cNvPr id="24" name="Text Box 6"/>
          <p:cNvSpPr txBox="1">
            <a:spLocks noChangeArrowheads="1"/>
          </p:cNvSpPr>
          <p:nvPr/>
        </p:nvSpPr>
        <p:spPr bwMode="auto">
          <a:xfrm>
            <a:off x="3772279" y="5163561"/>
            <a:ext cx="14859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400" b="1" dirty="0" smtClean="0">
                <a:solidFill>
                  <a:srgbClr val="00B0F0"/>
                </a:solidFill>
                <a:latin typeface="Tahoma" pitchFamily="34" charset="0"/>
                <a:cs typeface="Tahoma" pitchFamily="34" charset="0"/>
              </a:rPr>
              <a:t>نسخه کامل</a:t>
            </a:r>
            <a:endParaRPr lang="fa-IR" sz="1400" b="1" dirty="0">
              <a:solidFill>
                <a:srgbClr val="00B0F0"/>
              </a:solidFill>
              <a:latin typeface="Tahoma" pitchFamily="34" charset="0"/>
              <a:cs typeface="Tahoma" pitchFamily="34" charset="0"/>
            </a:endParaRPr>
          </a:p>
        </p:txBody>
      </p:sp>
      <p:sp>
        <p:nvSpPr>
          <p:cNvPr id="25" name="Text Box 6"/>
          <p:cNvSpPr txBox="1">
            <a:spLocks noChangeArrowheads="1"/>
          </p:cNvSpPr>
          <p:nvPr/>
        </p:nvSpPr>
        <p:spPr bwMode="auto">
          <a:xfrm>
            <a:off x="3883160" y="4788932"/>
            <a:ext cx="13598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400" b="1" dirty="0" smtClean="0">
                <a:solidFill>
                  <a:schemeClr val="accent1">
                    <a:lumMod val="75000"/>
                  </a:schemeClr>
                </a:solidFill>
                <a:latin typeface="Tahoma" pitchFamily="34" charset="0"/>
                <a:cs typeface="Tahoma" pitchFamily="34" charset="0"/>
              </a:rPr>
              <a:t>نسخه رایگان </a:t>
            </a:r>
            <a:endParaRPr lang="fa-IR" sz="1400" b="1" dirty="0">
              <a:solidFill>
                <a:schemeClr val="accent1">
                  <a:lumMod val="75000"/>
                </a:schemeClr>
              </a:solidFill>
              <a:latin typeface="Tahoma" pitchFamily="34" charset="0"/>
              <a:cs typeface="Tahoma" pitchFamily="34" charset="0"/>
            </a:endParaRPr>
          </a:p>
        </p:txBody>
      </p:sp>
      <p:sp>
        <p:nvSpPr>
          <p:cNvPr id="27" name="Text Box 6"/>
          <p:cNvSpPr txBox="1">
            <a:spLocks noChangeArrowheads="1"/>
          </p:cNvSpPr>
          <p:nvPr/>
        </p:nvSpPr>
        <p:spPr bwMode="auto">
          <a:xfrm>
            <a:off x="-98743" y="6087236"/>
            <a:ext cx="88995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1200" b="1" dirty="0">
                <a:solidFill>
                  <a:srgbClr val="00B0F0"/>
                </a:solidFill>
                <a:latin typeface="Tahoma" pitchFamily="34" charset="0"/>
                <a:cs typeface="Tahoma" pitchFamily="34" charset="0"/>
              </a:rPr>
              <a:t>در صورتی که با کلیک بر روی لینک ها به آدرس مورد نظر هدایت نشدید ، لینک ها را در آدرس بار </a:t>
            </a:r>
            <a:r>
              <a:rPr lang="fa-IR" sz="1200" b="1" dirty="0" err="1" smtClean="0">
                <a:solidFill>
                  <a:srgbClr val="00B0F0"/>
                </a:solidFill>
                <a:latin typeface="Tahoma" pitchFamily="34" charset="0"/>
                <a:cs typeface="Tahoma" pitchFamily="34" charset="0"/>
              </a:rPr>
              <a:t>مرورگر</a:t>
            </a:r>
            <a:r>
              <a:rPr lang="fa-IR" sz="1200" b="1" dirty="0" smtClean="0">
                <a:solidFill>
                  <a:srgbClr val="00B0F0"/>
                </a:solidFill>
                <a:latin typeface="Tahoma" pitchFamily="34" charset="0"/>
                <a:cs typeface="Tahoma" pitchFamily="34" charset="0"/>
              </a:rPr>
              <a:t> </a:t>
            </a:r>
            <a:r>
              <a:rPr lang="fa-IR" sz="1200" b="1" dirty="0">
                <a:solidFill>
                  <a:srgbClr val="00B0F0"/>
                </a:solidFill>
                <a:latin typeface="Tahoma" pitchFamily="34" charset="0"/>
                <a:cs typeface="Tahoma" pitchFamily="34" charset="0"/>
              </a:rPr>
              <a:t>کپی کنید . </a:t>
            </a:r>
          </a:p>
        </p:txBody>
      </p:sp>
    </p:spTree>
    <p:extLst>
      <p:ext uri="{BB962C8B-B14F-4D97-AF65-F5344CB8AC3E}">
        <p14:creationId xmlns:p14="http://schemas.microsoft.com/office/powerpoint/2010/main" val="696507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3" grpId="0"/>
      <p:bldP spid="15" grpId="0"/>
      <p:bldP spid="16" grpId="0"/>
      <p:bldP spid="17" grpId="0"/>
      <p:bldP spid="18" grpId="0"/>
      <p:bldP spid="19" grpId="0"/>
      <p:bldP spid="20" grpId="0"/>
      <p:bldP spid="21" grpId="0"/>
      <p:bldP spid="22" grpId="0"/>
      <p:bldP spid="23" grpId="0"/>
      <p:bldP spid="24" grpId="0"/>
      <p:bldP spid="25"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auto">
          <a:xfrm>
            <a:off x="441325" y="4497388"/>
            <a:ext cx="9316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sz="3200" dirty="0" smtClean="0">
                <a:solidFill>
                  <a:srgbClr val="FF0066"/>
                </a:solidFill>
                <a:latin typeface="Tahoma" pitchFamily="34" charset="0"/>
                <a:cs typeface="Tahoma" pitchFamily="34" charset="0"/>
              </a:rPr>
              <a:t>پایان</a:t>
            </a:r>
            <a:endParaRPr lang="en-US" sz="3200" dirty="0">
              <a:solidFill>
                <a:srgbClr val="FF0066"/>
              </a:solidFill>
              <a:latin typeface="Tahoma" pitchFamily="34" charset="0"/>
              <a:cs typeface="Tahoma" pitchFamily="34" charset="0"/>
            </a:endParaRPr>
          </a:p>
        </p:txBody>
      </p:sp>
    </p:spTree>
    <p:extLst>
      <p:ext uri="{BB962C8B-B14F-4D97-AF65-F5344CB8AC3E}">
        <p14:creationId xmlns:p14="http://schemas.microsoft.com/office/powerpoint/2010/main" val="9426231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checkerboard(across)">
                                      <p:cBhvr>
                                        <p:cTn id="7" dur="10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1752600" y="838200"/>
            <a:ext cx="617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a-IR" sz="2400" b="1">
                <a:cs typeface="B Nazanin" pitchFamily="2" charset="-78"/>
              </a:rPr>
              <a:t>مزیتهای مدارهای چاپی به جای مدارهای سیم کشی :</a:t>
            </a:r>
            <a:endParaRPr lang="en-US" sz="2400">
              <a:cs typeface="B Nazanin" pitchFamily="2" charset="-78"/>
            </a:endParaRPr>
          </a:p>
        </p:txBody>
      </p:sp>
      <p:sp>
        <p:nvSpPr>
          <p:cNvPr id="17" name="Rectangle 16"/>
          <p:cNvSpPr>
            <a:spLocks noChangeArrowheads="1"/>
          </p:cNvSpPr>
          <p:nvPr/>
        </p:nvSpPr>
        <p:spPr bwMode="auto">
          <a:xfrm>
            <a:off x="304800" y="1828800"/>
            <a:ext cx="8458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fa-IR" sz="2400" dirty="0">
                <a:cs typeface="B Nazanin" pitchFamily="2" charset="-78"/>
              </a:rPr>
              <a:t>در مدار چاپی از شلوغ شدن اتصالات و سیم کشی ها جلوگیری میشود.</a:t>
            </a:r>
            <a:endParaRPr lang="en-US" sz="2400" dirty="0">
              <a:cs typeface="B Nazanin" pitchFamily="2" charset="-78"/>
            </a:endParaRPr>
          </a:p>
          <a:p>
            <a:pPr algn="r" rtl="1"/>
            <a:r>
              <a:rPr lang="fa-IR" sz="2400" dirty="0">
                <a:cs typeface="B Nazanin" pitchFamily="2" charset="-78"/>
              </a:rPr>
              <a:t>در مدار چاپی اندازه </a:t>
            </a:r>
            <a:r>
              <a:rPr lang="fa-IR" sz="2400" dirty="0" err="1">
                <a:cs typeface="B Nazanin" pitchFamily="2" charset="-78"/>
              </a:rPr>
              <a:t>مدارات</a:t>
            </a:r>
            <a:r>
              <a:rPr lang="fa-IR" sz="2400" dirty="0">
                <a:cs typeface="B Nazanin" pitchFamily="2" charset="-78"/>
              </a:rPr>
              <a:t> کوچک </a:t>
            </a:r>
            <a:r>
              <a:rPr lang="fa-IR" sz="2400" dirty="0" smtClean="0">
                <a:cs typeface="B Nazanin" pitchFamily="2" charset="-78"/>
              </a:rPr>
              <a:t>می</a:t>
            </a:r>
            <a:r>
              <a:rPr lang="en-US" sz="2400" dirty="0" smtClean="0">
                <a:cs typeface="B Nazanin" pitchFamily="2" charset="-78"/>
              </a:rPr>
              <a:t> </a:t>
            </a:r>
            <a:r>
              <a:rPr lang="fa-IR" sz="2400" dirty="0" smtClean="0">
                <a:cs typeface="B Nazanin" pitchFamily="2" charset="-78"/>
              </a:rPr>
              <a:t>شود</a:t>
            </a:r>
            <a:r>
              <a:rPr lang="fa-IR" sz="2400" dirty="0">
                <a:cs typeface="B Nazanin" pitchFamily="2" charset="-78"/>
              </a:rPr>
              <a:t>.</a:t>
            </a:r>
          </a:p>
          <a:p>
            <a:pPr algn="r" rtl="1"/>
            <a:r>
              <a:rPr lang="fa-IR" sz="2400" dirty="0">
                <a:cs typeface="B Nazanin" pitchFamily="2" charset="-78"/>
              </a:rPr>
              <a:t>تعمیر و دنبال کردن عیب در مدار چاپی به سهولت انجام می گیرد.</a:t>
            </a:r>
          </a:p>
          <a:p>
            <a:pPr algn="r" rtl="1"/>
            <a:r>
              <a:rPr lang="fa-IR" sz="2400" dirty="0">
                <a:cs typeface="B Nazanin" pitchFamily="2" charset="-78"/>
              </a:rPr>
              <a:t>مونتاژ در مدار چاپی سریع و </a:t>
            </a:r>
            <a:r>
              <a:rPr lang="fa-IR" sz="2400" dirty="0" err="1">
                <a:cs typeface="B Nazanin" pitchFamily="2" charset="-78"/>
              </a:rPr>
              <a:t>اسان</a:t>
            </a:r>
            <a:r>
              <a:rPr lang="fa-IR" sz="2400" dirty="0">
                <a:cs typeface="B Nazanin" pitchFamily="2" charset="-78"/>
              </a:rPr>
              <a:t> انجام گرفته </a:t>
            </a:r>
            <a:r>
              <a:rPr lang="fa-IR" sz="2400" dirty="0" err="1">
                <a:cs typeface="B Nazanin" pitchFamily="2" charset="-78"/>
              </a:rPr>
              <a:t>ومقرون</a:t>
            </a:r>
            <a:r>
              <a:rPr lang="fa-IR" sz="2400" dirty="0">
                <a:cs typeface="B Nazanin" pitchFamily="2" charset="-78"/>
              </a:rPr>
              <a:t> به صرفه میباشد.</a:t>
            </a:r>
          </a:p>
          <a:p>
            <a:pPr algn="r" rtl="1"/>
            <a:r>
              <a:rPr lang="fa-IR" sz="2400" dirty="0">
                <a:cs typeface="B Nazanin" pitchFamily="2" charset="-78"/>
              </a:rPr>
              <a:t>تکثیر </a:t>
            </a:r>
            <a:r>
              <a:rPr lang="fa-IR" sz="2400" dirty="0" err="1">
                <a:cs typeface="B Nazanin" pitchFamily="2" charset="-78"/>
              </a:rPr>
              <a:t>وتولید</a:t>
            </a:r>
            <a:r>
              <a:rPr lang="fa-IR" sz="2400" dirty="0">
                <a:cs typeface="B Nazanin" pitchFamily="2" charset="-78"/>
              </a:rPr>
              <a:t> زیاد به طریقه مدار چاپی آسان تر است.</a:t>
            </a:r>
          </a:p>
          <a:p>
            <a:pPr algn="r" rtl="1"/>
            <a:r>
              <a:rPr lang="fa-IR" sz="2400" dirty="0">
                <a:cs typeface="B Nazanin" pitchFamily="2" charset="-78"/>
              </a:rPr>
              <a:t>باعث رعایت فواصل خطوط عبور جریان از یکدیگر و ایجاد خاصیت </a:t>
            </a:r>
            <a:r>
              <a:rPr lang="fa-IR" sz="2400" dirty="0" err="1">
                <a:cs typeface="B Nazanin" pitchFamily="2" charset="-78"/>
              </a:rPr>
              <a:t>خازنی</a:t>
            </a:r>
            <a:r>
              <a:rPr lang="fa-IR" sz="2400" dirty="0">
                <a:cs typeface="B Nazanin" pitchFamily="2" charset="-78"/>
              </a:rPr>
              <a:t> کمتر میگردد.</a:t>
            </a:r>
          </a:p>
          <a:p>
            <a:pPr algn="r" rtl="1"/>
            <a:endParaRPr lang="fa-IR" dirty="0"/>
          </a:p>
        </p:txBody>
      </p:sp>
      <p:sp>
        <p:nvSpPr>
          <p:cNvPr id="18" name="Rectangle 17"/>
          <p:cNvSpPr>
            <a:spLocks noChangeArrowheads="1"/>
          </p:cNvSpPr>
          <p:nvPr/>
        </p:nvSpPr>
        <p:spPr bwMode="auto">
          <a:xfrm>
            <a:off x="0" y="5334000"/>
            <a:ext cx="891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fa-IR" sz="2000">
                <a:cs typeface="B Nazanin" pitchFamily="2" charset="-78"/>
              </a:rPr>
              <a:t>مزیت</a:t>
            </a:r>
            <a:r>
              <a:rPr lang="en-US" sz="2000">
                <a:cs typeface="B Nazanin" pitchFamily="2" charset="-78"/>
              </a:rPr>
              <a:t> </a:t>
            </a:r>
            <a:r>
              <a:rPr lang="fa-IR" sz="2000">
                <a:cs typeface="B Nazanin" pitchFamily="2" charset="-78"/>
              </a:rPr>
              <a:t>های فوق باعث گردید که تمام کارخانجات در تولید لوازم الکترونیکی از روش مدار چاپی استفاده نمایند</a:t>
            </a:r>
            <a:r>
              <a:rPr lang="fa-IR"/>
              <a:t>.</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G:\my descktop\pcb cpu.bm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914400" y="457200"/>
            <a:ext cx="7362825" cy="594360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G:\my descktop\1.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2400" y="1109663"/>
            <a:ext cx="8777288" cy="4300537"/>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066800" y="2743200"/>
            <a:ext cx="6921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fa-IR" sz="3600">
                <a:cs typeface="B Nazanin" pitchFamily="2" charset="-78"/>
              </a:rPr>
              <a:t>براي شروع بعد از نصب </a:t>
            </a:r>
            <a:r>
              <a:rPr lang="en-US" sz="3600">
                <a:cs typeface="B Nazanin" pitchFamily="2" charset="-78"/>
              </a:rPr>
              <a:t>proteus </a:t>
            </a:r>
            <a:r>
              <a:rPr lang="fa-IR" sz="3600">
                <a:cs typeface="B Nazanin" pitchFamily="2" charset="-78"/>
              </a:rPr>
              <a:t> مراحل زیر را انجام دهید</a:t>
            </a:r>
            <a:r>
              <a:rPr lang="fa-IR" sz="2400">
                <a:cs typeface="B Nazanin" pitchFamily="2" charset="-78"/>
              </a:rPr>
              <a:t>.</a:t>
            </a:r>
            <a:endParaRPr lang="en-US" sz="2400">
              <a:cs typeface="B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0243" name="Content Placeholder 3" descr="0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pic>
        <p:nvPicPr>
          <p:cNvPr id="5" name="Picture 4" desc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200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57200"/>
            <a:ext cx="2057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371600"/>
            <a:ext cx="16573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 Arrow 7"/>
          <p:cNvSpPr/>
          <p:nvPr/>
        </p:nvSpPr>
        <p:spPr>
          <a:xfrm>
            <a:off x="6324600" y="1905000"/>
            <a:ext cx="1295400" cy="228600"/>
          </a:xfrm>
          <a:prstGeom prst="lef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bwMode="auto">
          <a:xfrm>
            <a:off x="-1447800" y="4343400"/>
            <a:ext cx="762000" cy="2286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r" rtl="1">
              <a:defRPr/>
            </a:pPr>
            <a:endParaRPr lang="en-US">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5"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down)">
                                      <p:cBhvr>
                                        <p:cTn id="13" dur="500"/>
                                        <p:tgtEl>
                                          <p:spTgt spid="6"/>
                                        </p:tgtEl>
                                      </p:cBhvr>
                                    </p:animEffect>
                                  </p:childTnLst>
                                </p:cTn>
                              </p:par>
                            </p:childTnLst>
                          </p:cTn>
                        </p:par>
                        <p:par>
                          <p:cTn id="14" fill="hold" nodeType="afterGroup">
                            <p:stCondLst>
                              <p:cond delay="500"/>
                            </p:stCondLst>
                            <p:childTnLst>
                              <p:par>
                                <p:cTn id="15" presetID="3" presetClass="entr" presetSubtype="1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par>
                          <p:cTn id="18" fill="hold" nodeType="afterGroup">
                            <p:stCondLst>
                              <p:cond delay="1000"/>
                            </p:stCondLst>
                            <p:childTnLst>
                              <p:par>
                                <p:cTn id="19" presetID="63" presetClass="path" presetSubtype="0" accel="50000" decel="50000" fill="hold" nodeType="afterEffect">
                                  <p:stCondLst>
                                    <p:cond delay="0"/>
                                  </p:stCondLst>
                                  <p:childTnLst>
                                    <p:animMotion origin="layout" path="M -3.33333E-6 1.11022E-16 L 0.20834 -0.00556 " pathEditMode="relative" rAng="0" ptsTypes="AA">
                                      <p:cBhvr>
                                        <p:cTn id="20" dur="500" fill="hold"/>
                                        <p:tgtEl>
                                          <p:spTgt spid="12"/>
                                        </p:tgtEl>
                                        <p:attrNameLst>
                                          <p:attrName>ppt_x</p:attrName>
                                          <p:attrName>ppt_y</p:attrName>
                                        </p:attrNameLst>
                                      </p:cBhvr>
                                      <p:rCtr x="10400" y="-30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par>
                          <p:cTn id="26" fill="hold" nodeType="afterGroup">
                            <p:stCondLst>
                              <p:cond delay="500"/>
                            </p:stCondLst>
                            <p:childTnLst>
                              <p:par>
                                <p:cTn id="27" presetID="3" presetClass="entr" presetSubtype="1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par>
                          <p:cTn id="30" fill="hold" nodeType="afterGroup">
                            <p:stCondLst>
                              <p:cond delay="1000"/>
                            </p:stCondLst>
                            <p:childTnLst>
                              <p:par>
                                <p:cTn id="31" presetID="35" presetClass="path" presetSubtype="0" accel="50000" decel="50000" fill="hold" nodeType="afterEffect">
                                  <p:stCondLst>
                                    <p:cond delay="0"/>
                                  </p:stCondLst>
                                  <p:childTnLst>
                                    <p:animMotion origin="layout" path="M -0.07917 -0.00555 L -0.1875 -0.00555 " pathEditMode="fixed" rAng="0" ptsTypes="AA">
                                      <p:cBhvr>
                                        <p:cTn id="32" dur="500" fill="hold"/>
                                        <p:tgtEl>
                                          <p:spTgt spid="8"/>
                                        </p:tgtEl>
                                        <p:attrNameLst>
                                          <p:attrName>ppt_x</p:attrName>
                                          <p:attrName>ppt_y</p:attrName>
                                        </p:attrNameLst>
                                      </p:cBhvr>
                                      <p:rCtr x="-54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1267" name="Content Placeholder 3" descr="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Fading Grid 11">
      <a:dk1>
        <a:srgbClr val="000000"/>
      </a:dk1>
      <a:lt1>
        <a:srgbClr val="FFFFFF"/>
      </a:lt1>
      <a:dk2>
        <a:srgbClr val="336600"/>
      </a:dk2>
      <a:lt2>
        <a:srgbClr val="FBFBFB"/>
      </a:lt2>
      <a:accent1>
        <a:srgbClr val="009900"/>
      </a:accent1>
      <a:accent2>
        <a:srgbClr val="C6C6C6"/>
      </a:accent2>
      <a:accent3>
        <a:srgbClr val="FFFFFF"/>
      </a:accent3>
      <a:accent4>
        <a:srgbClr val="000000"/>
      </a:accent4>
      <a:accent5>
        <a:srgbClr val="AACAAA"/>
      </a:accent5>
      <a:accent6>
        <a:srgbClr val="B3B3B3"/>
      </a:accent6>
      <a:hlink>
        <a:srgbClr val="006600"/>
      </a:hlink>
      <a:folHlink>
        <a:srgbClr val="808000"/>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
      <a:clrScheme name="Fading Grid 10">
        <a:dk1>
          <a:srgbClr val="000000"/>
        </a:dk1>
        <a:lt1>
          <a:srgbClr val="33CCFF"/>
        </a:lt1>
        <a:dk2>
          <a:srgbClr val="336600"/>
        </a:dk2>
        <a:lt2>
          <a:srgbClr val="FBFBFB"/>
        </a:lt2>
        <a:accent1>
          <a:srgbClr val="009900"/>
        </a:accent1>
        <a:accent2>
          <a:srgbClr val="C6C6C6"/>
        </a:accent2>
        <a:accent3>
          <a:srgbClr val="ADE2FF"/>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
      <a:clrScheme name="Fading Grid 11">
        <a:dk1>
          <a:srgbClr val="000000"/>
        </a:dk1>
        <a:lt1>
          <a:srgbClr val="FFFFFF"/>
        </a:lt1>
        <a:dk2>
          <a:srgbClr val="336600"/>
        </a:dk2>
        <a:lt2>
          <a:srgbClr val="FBFBFB"/>
        </a:lt2>
        <a:accent1>
          <a:srgbClr val="009900"/>
        </a:accent1>
        <a:accent2>
          <a:srgbClr val="C6C6C6"/>
        </a:accent2>
        <a:accent3>
          <a:srgbClr val="FFFFFF"/>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
      <a:clrScheme name="Fading Grid 12">
        <a:dk1>
          <a:srgbClr val="000000"/>
        </a:dk1>
        <a:lt1>
          <a:srgbClr val="CCFFFF"/>
        </a:lt1>
        <a:dk2>
          <a:srgbClr val="336600"/>
        </a:dk2>
        <a:lt2>
          <a:srgbClr val="FBFBFB"/>
        </a:lt2>
        <a:accent1>
          <a:srgbClr val="009900"/>
        </a:accent1>
        <a:accent2>
          <a:srgbClr val="C6C6C6"/>
        </a:accent2>
        <a:accent3>
          <a:srgbClr val="E2FFFF"/>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
      <a:clrScheme name="Fading Grid 13">
        <a:dk1>
          <a:srgbClr val="000000"/>
        </a:dk1>
        <a:lt1>
          <a:srgbClr val="FFFFCC"/>
        </a:lt1>
        <a:dk2>
          <a:srgbClr val="336600"/>
        </a:dk2>
        <a:lt2>
          <a:srgbClr val="FBFBFB"/>
        </a:lt2>
        <a:accent1>
          <a:srgbClr val="009900"/>
        </a:accent1>
        <a:accent2>
          <a:srgbClr val="C6C6C6"/>
        </a:accent2>
        <a:accent3>
          <a:srgbClr val="FFFFE2"/>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1403</TotalTime>
  <Words>1306</Words>
  <Application>Microsoft Office PowerPoint</Application>
  <PresentationFormat>On-screen Show (4:3)</PresentationFormat>
  <Paragraphs>117</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Theme1</vt:lpstr>
      <vt:lpstr>PowerPoint Presentation</vt:lpstr>
      <vt:lpstr>آموزش طراحی pcb با استفاده ازپروتئوس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اول آشنایی با محیط ares</vt:lpstr>
      <vt:lpstr>PowerPoint Presentation</vt:lpstr>
      <vt:lpstr>فصل دوم</vt:lpstr>
      <vt:lpstr>روش اول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نرم افزار proteus</dc:title>
  <dc:creator>kiyan</dc:creator>
  <cp:lastModifiedBy>Peyman-pc</cp:lastModifiedBy>
  <cp:revision>151</cp:revision>
  <dcterms:created xsi:type="dcterms:W3CDTF">2009-05-09T06:56:53Z</dcterms:created>
  <dcterms:modified xsi:type="dcterms:W3CDTF">2016-11-28T04:22:10Z</dcterms:modified>
</cp:coreProperties>
</file>