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3" r:id="rId4"/>
    <p:sldId id="285" r:id="rId5"/>
    <p:sldId id="284" r:id="rId6"/>
    <p:sldId id="286" r:id="rId7"/>
    <p:sldId id="290" r:id="rId8"/>
    <p:sldId id="287" r:id="rId9"/>
    <p:sldId id="288" r:id="rId10"/>
    <p:sldId id="291" r:id="rId11"/>
    <p:sldId id="259" r:id="rId12"/>
    <p:sldId id="289" r:id="rId13"/>
    <p:sldId id="264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33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7" y="664001"/>
            <a:ext cx="8747646" cy="31164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3430" y="427752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SHIRIN   ARJMANDI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•PH.D. STUDENT OF COGNITIVE NEUROSCIENCE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5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2" y="1610436"/>
            <a:ext cx="8565107" cy="44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35" y="941317"/>
            <a:ext cx="5601499" cy="965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a-IR" sz="5400" b="1" dirty="0" smtClean="0">
                <a:solidFill>
                  <a:schemeClr val="bg1"/>
                </a:solidFill>
                <a:cs typeface="+mj-cs"/>
              </a:rPr>
              <a:t>لوب گیجگاهی</a:t>
            </a:r>
            <a:r>
              <a:rPr lang="en-US" sz="5400" b="1" dirty="0" smtClean="0">
                <a:solidFill>
                  <a:schemeClr val="bg1"/>
                </a:solidFill>
                <a:cs typeface="+mj-cs"/>
              </a:rPr>
              <a:t>  </a:t>
            </a:r>
            <a:r>
              <a:rPr lang="fa-IR" sz="5400" b="1" dirty="0" smtClean="0">
                <a:solidFill>
                  <a:schemeClr val="bg1"/>
                </a:solidFill>
                <a:cs typeface="+mj-cs"/>
              </a:rPr>
              <a:t>(</a:t>
            </a:r>
            <a:r>
              <a:rPr lang="en-US" sz="5400" b="1" dirty="0" smtClean="0">
                <a:solidFill>
                  <a:schemeClr val="bg1"/>
                </a:solidFill>
                <a:cs typeface="+mj-cs"/>
              </a:rPr>
              <a:t>Temporal </a:t>
            </a:r>
            <a:r>
              <a:rPr lang="fa-IR" sz="5400" b="1" dirty="0" smtClean="0">
                <a:solidFill>
                  <a:schemeClr val="bg1"/>
                </a:solidFill>
                <a:cs typeface="+mj-cs"/>
              </a:rPr>
              <a:t>)</a:t>
            </a:r>
            <a:r>
              <a:rPr lang="en-US" sz="5400" b="1" dirty="0" smtClean="0">
                <a:solidFill>
                  <a:schemeClr val="bg1"/>
                </a:solidFill>
                <a:cs typeface="+mj-cs"/>
              </a:rPr>
              <a:t>:</a:t>
            </a:r>
            <a:endParaRPr lang="fa-IR" sz="5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43" y="2766324"/>
            <a:ext cx="4669809" cy="3327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74006" y="2589852"/>
            <a:ext cx="4621035" cy="247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/>
              <a:t>اطلاعات شنوایی</a:t>
            </a:r>
            <a:endParaRPr lang="fa-IR" sz="2800" b="1" dirty="0" smtClean="0"/>
          </a:p>
          <a:p>
            <a:r>
              <a:rPr lang="fa-IR" sz="2800" b="1" dirty="0" smtClean="0"/>
              <a:t>نقش در رفتار انگیزشی و هیجانی</a:t>
            </a:r>
            <a:endParaRPr lang="fa-IR" sz="2800" b="1" dirty="0" smtClean="0"/>
          </a:p>
          <a:p>
            <a:r>
              <a:rPr lang="fa-IR" sz="2800" b="1" dirty="0" smtClean="0"/>
              <a:t>نشانگان کلوور بوسی</a:t>
            </a:r>
            <a:endParaRPr lang="fa-I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7090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chemeClr val="bg1"/>
                </a:solidFill>
              </a:rPr>
              <a:t>لوب </a:t>
            </a:r>
            <a:r>
              <a:rPr lang="fa-IR" b="1" dirty="0" smtClean="0">
                <a:solidFill>
                  <a:schemeClr val="bg1"/>
                </a:solidFill>
              </a:rPr>
              <a:t>پیشانی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fa-IR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Forontal</a:t>
            </a:r>
            <a:r>
              <a:rPr lang="fa-IR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2767273"/>
            <a:ext cx="4342278" cy="34163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63319" y="2589852"/>
            <a:ext cx="6531723" cy="385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/>
              <a:t>2 بخش : ناحیه اصلی حرکتی ، ناحیه پیش پیشانی </a:t>
            </a:r>
            <a:endParaRPr lang="fa-IR" sz="2800" b="1" dirty="0" smtClean="0"/>
          </a:p>
          <a:p>
            <a:r>
              <a:rPr lang="fa-IR" sz="2800" b="1" dirty="0" smtClean="0"/>
              <a:t>شکنج پیش مرکزی</a:t>
            </a:r>
            <a:endParaRPr lang="fa-IR" sz="2800" b="1" dirty="0" smtClean="0"/>
          </a:p>
          <a:p>
            <a:r>
              <a:rPr lang="fa-IR" sz="2800" b="1" dirty="0" smtClean="0"/>
              <a:t>ناحیه پیش پیشانی : </a:t>
            </a:r>
          </a:p>
          <a:p>
            <a:pPr marL="0" indent="0">
              <a:buNone/>
            </a:pPr>
            <a:r>
              <a:rPr lang="fa-IR" sz="2800" b="1" dirty="0"/>
              <a:t> </a:t>
            </a:r>
            <a:r>
              <a:rPr lang="fa-IR" sz="2800" b="1" dirty="0" smtClean="0"/>
              <a:t>          </a:t>
            </a:r>
            <a:r>
              <a:rPr lang="fa-IR" sz="2800" b="1" dirty="0" smtClean="0"/>
              <a:t>حافظه فعال</a:t>
            </a:r>
          </a:p>
          <a:p>
            <a:pPr marL="0" indent="0">
              <a:buNone/>
            </a:pPr>
            <a:r>
              <a:rPr lang="fa-IR" sz="2800" b="1" dirty="0"/>
              <a:t> </a:t>
            </a:r>
            <a:r>
              <a:rPr lang="fa-IR" sz="2800" b="1" dirty="0" smtClean="0"/>
              <a:t>          </a:t>
            </a:r>
            <a:r>
              <a:rPr lang="fa-IR" sz="2800" b="1" dirty="0" smtClean="0"/>
              <a:t>تکلیف پاسخ-درنگیده</a:t>
            </a:r>
          </a:p>
          <a:p>
            <a:pPr marL="0" indent="0">
              <a:buNone/>
            </a:pPr>
            <a:r>
              <a:rPr lang="fa-IR" sz="2800" b="1" dirty="0"/>
              <a:t> </a:t>
            </a:r>
            <a:r>
              <a:rPr lang="fa-IR" sz="2800" b="1" dirty="0" smtClean="0"/>
              <a:t>          کنترل بروز رفتارهای وابسته به بافت</a:t>
            </a:r>
            <a:endParaRPr lang="fa-IR" sz="2800" b="1" dirty="0" smtClean="0"/>
          </a:p>
          <a:p>
            <a:pPr marL="0" indent="0">
              <a:buNone/>
            </a:pPr>
            <a:r>
              <a:rPr lang="fa-IR" sz="2800" b="1" dirty="0"/>
              <a:t> </a:t>
            </a:r>
            <a:endParaRPr lang="fa-I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6391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425" y="861391"/>
            <a:ext cx="9064487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9" y="2524835"/>
            <a:ext cx="10495128" cy="39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4" y="1271090"/>
            <a:ext cx="9744500" cy="52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بخش های مختلف مغز چگونه با هم کار می کنند ؟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" y="2361063"/>
            <a:ext cx="3657600" cy="387280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974006" y="2589852"/>
            <a:ext cx="4621035" cy="247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/>
              <a:t>آمیگدال </a:t>
            </a:r>
            <a:endParaRPr lang="fa-IR" sz="2800" b="1" dirty="0" smtClean="0"/>
          </a:p>
          <a:p>
            <a:r>
              <a:rPr lang="fa-IR" sz="2800" b="1" dirty="0" smtClean="0"/>
              <a:t>یکپارچه سازی </a:t>
            </a:r>
          </a:p>
          <a:p>
            <a:r>
              <a:rPr lang="fa-IR" sz="2800" b="1" dirty="0" smtClean="0"/>
              <a:t>امواج گاما</a:t>
            </a:r>
            <a:endParaRPr lang="fa-I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3719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قشر مخ :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2769474"/>
            <a:ext cx="4443448" cy="350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6" y="2769474"/>
            <a:ext cx="4012442" cy="36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4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جسم </a:t>
            </a:r>
            <a:r>
              <a:rPr lang="fa-IR" b="1" dirty="0" smtClean="0"/>
              <a:t>پینه‌ای 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2357840"/>
            <a:ext cx="5827594" cy="40839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12" y="2357840"/>
            <a:ext cx="3857625" cy="42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3" y="2344192"/>
            <a:ext cx="9695017" cy="40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2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لایه های شش گانه قشر مخ </a:t>
            </a:r>
            <a:r>
              <a:rPr lang="fa-IR" dirty="0" smtClean="0"/>
              <a:t>انسان: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" y="2402006"/>
            <a:ext cx="2391837" cy="41625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32" y="2402006"/>
            <a:ext cx="4054188" cy="42922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079474" y="2589852"/>
            <a:ext cx="351556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/>
              <a:t>لایه مولکولی</a:t>
            </a:r>
          </a:p>
          <a:p>
            <a:r>
              <a:rPr lang="fa-IR" sz="2800" b="1" dirty="0"/>
              <a:t>لایه </a:t>
            </a:r>
            <a:r>
              <a:rPr lang="fa-IR" sz="2800" b="1" dirty="0" smtClean="0"/>
              <a:t>دندانه ای بیرونی</a:t>
            </a:r>
          </a:p>
          <a:p>
            <a:r>
              <a:rPr lang="fa-IR" sz="2800" b="1" dirty="0" smtClean="0"/>
              <a:t>لایه سلولی هرمی</a:t>
            </a:r>
          </a:p>
          <a:p>
            <a:r>
              <a:rPr lang="fa-IR" sz="2800" b="1" dirty="0"/>
              <a:t>لایه دندانه ای </a:t>
            </a:r>
            <a:r>
              <a:rPr lang="fa-IR" sz="2800" b="1" dirty="0" smtClean="0"/>
              <a:t>درونی</a:t>
            </a:r>
          </a:p>
          <a:p>
            <a:r>
              <a:rPr lang="fa-IR" sz="2800" b="1" dirty="0" smtClean="0"/>
              <a:t>لایه درونی هرمی </a:t>
            </a:r>
          </a:p>
          <a:p>
            <a:r>
              <a:rPr lang="fa-IR" sz="2800" b="1" dirty="0" smtClean="0"/>
              <a:t>لایه چند شکلی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4444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ستون ها در قشر مخ 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603500"/>
            <a:ext cx="9244640" cy="3416300"/>
          </a:xfrm>
        </p:spPr>
      </p:pic>
    </p:spTree>
    <p:extLst>
      <p:ext uri="{BB962C8B-B14F-4D97-AF65-F5344CB8AC3E}">
        <p14:creationId xmlns:p14="http://schemas.microsoft.com/office/powerpoint/2010/main" val="89860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789" y="1056565"/>
            <a:ext cx="8195834" cy="56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لب پس سری (</a:t>
            </a:r>
            <a:r>
              <a:rPr lang="en-US" dirty="0" smtClean="0"/>
              <a:t>occipital</a:t>
            </a:r>
            <a:r>
              <a:rPr lang="fa-IR" dirty="0" smtClean="0"/>
              <a:t>)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" y="2819353"/>
            <a:ext cx="5864594" cy="325755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609230" y="2589852"/>
            <a:ext cx="5985811" cy="247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/>
              <a:t>منطقه اصلی بینایی</a:t>
            </a:r>
            <a:endParaRPr lang="fa-IR" sz="2800" b="1" dirty="0" smtClean="0"/>
          </a:p>
          <a:p>
            <a:r>
              <a:rPr lang="fa-IR" sz="2800" b="1" dirty="0" smtClean="0"/>
              <a:t>ناحیه مخطط</a:t>
            </a:r>
            <a:endParaRPr lang="fa-IR" sz="2800" b="1" dirty="0" smtClean="0"/>
          </a:p>
          <a:p>
            <a:r>
              <a:rPr lang="fa-IR" sz="2800" b="1" dirty="0" smtClean="0"/>
              <a:t>آسیب : نابینایی در میدان دیداری آن بخش </a:t>
            </a:r>
            <a:endParaRPr lang="fa-I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8241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لب </a:t>
            </a:r>
            <a:r>
              <a:rPr lang="fa-IR" dirty="0">
                <a:solidFill>
                  <a:schemeClr val="bg1"/>
                </a:solidFill>
                <a:latin typeface="Bookman Old Style" panose="02050604050505020204" pitchFamily="18" charset="0"/>
              </a:rPr>
              <a:t>آهیانه </a:t>
            </a:r>
            <a:r>
              <a:rPr lang="fa-I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parietal</a:t>
            </a:r>
            <a:r>
              <a:rPr lang="fa-I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30" y="2606723"/>
            <a:ext cx="5577290" cy="3780429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974006" y="2589852"/>
            <a:ext cx="4621035" cy="149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/>
              <a:t>بین لب پس سری و شیار مرکزی</a:t>
            </a:r>
            <a:endParaRPr lang="fa-I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88439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505</TotalTime>
  <Words>151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Century Gothic</vt:lpstr>
      <vt:lpstr>Times New Roman</vt:lpstr>
      <vt:lpstr>Wingdings 3</vt:lpstr>
      <vt:lpstr>Ion Boardroom</vt:lpstr>
      <vt:lpstr>PowerPoint Presentation</vt:lpstr>
      <vt:lpstr>قشر مخ :  </vt:lpstr>
      <vt:lpstr>جسم پینه‌ای : </vt:lpstr>
      <vt:lpstr>PowerPoint Presentation</vt:lpstr>
      <vt:lpstr>لایه های شش گانه قشر مخ انسان: </vt:lpstr>
      <vt:lpstr>ستون ها در قشر مخ : </vt:lpstr>
      <vt:lpstr>PowerPoint Presentation</vt:lpstr>
      <vt:lpstr>لب پس سری (occipital) :</vt:lpstr>
      <vt:lpstr>لب آهیانه (parietal) :</vt:lpstr>
      <vt:lpstr>PowerPoint Presentation</vt:lpstr>
      <vt:lpstr>PowerPoint Presentation</vt:lpstr>
      <vt:lpstr>لوب پیشانی (Forontal):</vt:lpstr>
      <vt:lpstr>PowerPoint Presentation</vt:lpstr>
      <vt:lpstr>PowerPoint Presentation</vt:lpstr>
      <vt:lpstr>PowerPoint Presentation</vt:lpstr>
      <vt:lpstr>بخش های مختلف مغز چگونه با هم کار می کنند 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rahyab pc</dc:creator>
  <cp:lastModifiedBy>Farmed</cp:lastModifiedBy>
  <cp:revision>56</cp:revision>
  <dcterms:created xsi:type="dcterms:W3CDTF">2016-11-21T18:19:35Z</dcterms:created>
  <dcterms:modified xsi:type="dcterms:W3CDTF">2018-11-26T05:35:54Z</dcterms:modified>
</cp:coreProperties>
</file>