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0" r:id="rId2"/>
    <p:sldId id="257" r:id="rId3"/>
    <p:sldId id="258" r:id="rId4"/>
    <p:sldId id="277" r:id="rId5"/>
    <p:sldId id="261" r:id="rId6"/>
    <p:sldId id="262" r:id="rId7"/>
    <p:sldId id="263" r:id="rId8"/>
    <p:sldId id="276" r:id="rId9"/>
    <p:sldId id="264" r:id="rId10"/>
    <p:sldId id="265" r:id="rId11"/>
    <p:sldId id="267" r:id="rId12"/>
    <p:sldId id="268" r:id="rId13"/>
    <p:sldId id="269" r:id="rId14"/>
    <p:sldId id="271" r:id="rId15"/>
    <p:sldId id="272" r:id="rId16"/>
    <p:sldId id="266" r:id="rId17"/>
    <p:sldId id="273" r:id="rId18"/>
    <p:sldId id="274" r:id="rId19"/>
    <p:sldId id="275"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varScale="1">
        <p:scale>
          <a:sx n="70" d="100"/>
          <a:sy n="70" d="100"/>
        </p:scale>
        <p:origin x="13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layout/>
      <c:overlay val="0"/>
      <c:txPr>
        <a:bodyPr/>
        <a:lstStyle/>
        <a:p>
          <a:pPr>
            <a:defRPr lang="fa-IR"/>
          </a:pPr>
          <a:endParaRPr lang="en-US"/>
        </a:p>
      </c:txPr>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invertIfNegative val="0"/>
          <c:cat>
            <c:strRef>
              <c:f>Sheet1!$A$2:$A$9</c:f>
              <c:strCache>
                <c:ptCount val="4"/>
                <c:pt idx="0">
                  <c:v>Category 1</c:v>
                </c:pt>
                <c:pt idx="1">
                  <c:v>Category 2</c:v>
                </c:pt>
                <c:pt idx="2">
                  <c:v>Category 3</c:v>
                </c:pt>
                <c:pt idx="3">
                  <c:v>Category 4</c:v>
                </c:pt>
              </c:strCache>
            </c:strRef>
          </c:cat>
          <c:val>
            <c:numRef>
              <c:f>Sheet1!$B$2:$B$9</c:f>
              <c:numCache>
                <c:formatCode>General</c:formatCode>
                <c:ptCount val="8"/>
                <c:pt idx="0">
                  <c:v>0</c:v>
                </c:pt>
                <c:pt idx="1">
                  <c:v>0</c:v>
                </c:pt>
                <c:pt idx="2">
                  <c:v>0</c:v>
                </c:pt>
                <c:pt idx="3">
                  <c:v>0</c:v>
                </c:pt>
                <c:pt idx="4">
                  <c:v>0</c:v>
                </c:pt>
                <c:pt idx="5">
                  <c:v>0</c:v>
                </c:pt>
                <c:pt idx="6">
                  <c:v>0</c:v>
                </c:pt>
                <c:pt idx="7">
                  <c:v>0</c:v>
                </c:pt>
              </c:numCache>
            </c:numRef>
          </c:val>
        </c:ser>
        <c:ser>
          <c:idx val="1"/>
          <c:order val="1"/>
          <c:tx>
            <c:strRef>
              <c:f>Sheet1!$C$1</c:f>
              <c:strCache>
                <c:ptCount val="1"/>
                <c:pt idx="0">
                  <c:v>Series 2</c:v>
                </c:pt>
              </c:strCache>
            </c:strRef>
          </c:tx>
          <c:invertIfNegative val="0"/>
          <c:cat>
            <c:strRef>
              <c:f>Sheet1!$A$2:$A$9</c:f>
              <c:strCache>
                <c:ptCount val="4"/>
                <c:pt idx="0">
                  <c:v>Category 1</c:v>
                </c:pt>
                <c:pt idx="1">
                  <c:v>Category 2</c:v>
                </c:pt>
                <c:pt idx="2">
                  <c:v>Category 3</c:v>
                </c:pt>
                <c:pt idx="3">
                  <c:v>Category 4</c:v>
                </c:pt>
              </c:strCache>
            </c:strRef>
          </c:cat>
          <c:val>
            <c:numRef>
              <c:f>Sheet1!$C$2:$C$9</c:f>
              <c:numCache>
                <c:formatCode>General</c:formatCode>
                <c:ptCount val="8"/>
                <c:pt idx="0">
                  <c:v>10</c:v>
                </c:pt>
                <c:pt idx="1">
                  <c:v>20</c:v>
                </c:pt>
                <c:pt idx="2">
                  <c:v>20</c:v>
                </c:pt>
                <c:pt idx="3">
                  <c:v>25</c:v>
                </c:pt>
                <c:pt idx="4">
                  <c:v>38</c:v>
                </c:pt>
                <c:pt idx="5">
                  <c:v>60</c:v>
                </c:pt>
                <c:pt idx="6">
                  <c:v>100</c:v>
                </c:pt>
                <c:pt idx="7">
                  <c:v>200</c:v>
                </c:pt>
              </c:numCache>
            </c:numRef>
          </c:val>
        </c:ser>
        <c:ser>
          <c:idx val="2"/>
          <c:order val="2"/>
          <c:tx>
            <c:strRef>
              <c:f>Sheet1!$D$1</c:f>
              <c:strCache>
                <c:ptCount val="1"/>
                <c:pt idx="0">
                  <c:v>Column1</c:v>
                </c:pt>
              </c:strCache>
            </c:strRef>
          </c:tx>
          <c:invertIfNegative val="0"/>
          <c:cat>
            <c:strRef>
              <c:f>Sheet1!$A$2:$A$9</c:f>
              <c:strCache>
                <c:ptCount val="4"/>
                <c:pt idx="0">
                  <c:v>Category 1</c:v>
                </c:pt>
                <c:pt idx="1">
                  <c:v>Category 2</c:v>
                </c:pt>
                <c:pt idx="2">
                  <c:v>Category 3</c:v>
                </c:pt>
                <c:pt idx="3">
                  <c:v>Category 4</c:v>
                </c:pt>
              </c:strCache>
            </c:strRef>
          </c:cat>
          <c:val>
            <c:numRef>
              <c:f>Sheet1!$D$2:$D$9</c:f>
              <c:numCache>
                <c:formatCode>General</c:formatCode>
                <c:ptCount val="8"/>
              </c:numCache>
            </c:numRef>
          </c:val>
        </c:ser>
        <c:dLbls>
          <c:showLegendKey val="0"/>
          <c:showVal val="0"/>
          <c:showCatName val="0"/>
          <c:showSerName val="0"/>
          <c:showPercent val="0"/>
          <c:showBubbleSize val="0"/>
        </c:dLbls>
        <c:gapWidth val="0"/>
        <c:gapDepth val="0"/>
        <c:shape val="box"/>
        <c:axId val="265347704"/>
        <c:axId val="295965160"/>
        <c:axId val="0"/>
      </c:bar3DChart>
      <c:catAx>
        <c:axId val="265347704"/>
        <c:scaling>
          <c:orientation val="minMax"/>
        </c:scaling>
        <c:delete val="1"/>
        <c:axPos val="b"/>
        <c:title>
          <c:layout/>
          <c:overlay val="0"/>
          <c:txPr>
            <a:bodyPr/>
            <a:lstStyle/>
            <a:p>
              <a:pPr>
                <a:defRPr lang="fa-IR"/>
              </a:pPr>
              <a:endParaRPr lang="en-US"/>
            </a:p>
          </c:txPr>
        </c:title>
        <c:numFmt formatCode="General" sourceLinked="0"/>
        <c:majorTickMark val="none"/>
        <c:minorTickMark val="none"/>
        <c:tickLblPos val="nextTo"/>
        <c:crossAx val="295965160"/>
        <c:crosses val="autoZero"/>
        <c:auto val="1"/>
        <c:lblAlgn val="ctr"/>
        <c:lblOffset val="100"/>
        <c:noMultiLvlLbl val="0"/>
      </c:catAx>
      <c:valAx>
        <c:axId val="295965160"/>
        <c:scaling>
          <c:orientation val="minMax"/>
        </c:scaling>
        <c:delete val="1"/>
        <c:axPos val="l"/>
        <c:title>
          <c:layout/>
          <c:overlay val="0"/>
          <c:txPr>
            <a:bodyPr/>
            <a:lstStyle/>
            <a:p>
              <a:pPr>
                <a:defRPr lang="fa-IR"/>
              </a:pPr>
              <a:endParaRPr lang="en-US"/>
            </a:p>
          </c:txPr>
        </c:title>
        <c:numFmt formatCode="General" sourceLinked="1"/>
        <c:majorTickMark val="out"/>
        <c:minorTickMark val="none"/>
        <c:tickLblPos val="nextTo"/>
        <c:crossAx val="2653477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D54AA4-6A0A-48B0-B8C9-8A88927DFC0F}"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pPr rtl="1"/>
          <a:endParaRPr lang="fa-IR"/>
        </a:p>
      </dgm:t>
    </dgm:pt>
    <dgm:pt modelId="{008E4CC9-3EF4-45DB-9EE2-C265602C0607}">
      <dgm:prSet phldrT="[Text]" custT="1"/>
      <dgm:spPr/>
      <dgm:t>
        <a:bodyPr/>
        <a:lstStyle/>
        <a:p>
          <a:pPr rtl="1"/>
          <a:r>
            <a:rPr lang="fa-IR" sz="1800" b="1" spc="150" dirty="0" smtClean="0">
              <a:ln w="11430"/>
              <a:solidFill>
                <a:srgbClr val="F8F8F8"/>
              </a:solidFill>
              <a:effectLst>
                <a:outerShdw blurRad="25400" algn="tl" rotWithShape="0">
                  <a:srgbClr val="000000">
                    <a:alpha val="43000"/>
                  </a:srgbClr>
                </a:outerShdw>
              </a:effectLst>
              <a:cs typeface="0 Davat" pitchFamily="2" charset="-78"/>
            </a:rPr>
            <a:t>3-طراحی شبکه های حسگر بی سیم</a:t>
          </a:r>
          <a:endParaRPr lang="fa-IR" sz="1800" dirty="0"/>
        </a:p>
      </dgm:t>
    </dgm:pt>
    <dgm:pt modelId="{82B6A1D7-3661-403E-9EAA-E29667D83562}" type="parTrans" cxnId="{AD4DF1B0-547D-43A2-89E4-17FA33842751}">
      <dgm:prSet/>
      <dgm:spPr/>
      <dgm:t>
        <a:bodyPr/>
        <a:lstStyle/>
        <a:p>
          <a:pPr rtl="1"/>
          <a:endParaRPr lang="fa-IR"/>
        </a:p>
      </dgm:t>
    </dgm:pt>
    <dgm:pt modelId="{1AF527D6-39D1-4789-9B4C-BF24B3E76B7E}" type="sibTrans" cxnId="{AD4DF1B0-547D-43A2-89E4-17FA33842751}">
      <dgm:prSet/>
      <dgm:spPr/>
      <dgm:t>
        <a:bodyPr/>
        <a:lstStyle/>
        <a:p>
          <a:pPr rtl="1"/>
          <a:endParaRPr lang="fa-IR"/>
        </a:p>
      </dgm:t>
    </dgm:pt>
    <dgm:pt modelId="{DEAA454C-98B5-4C86-8D01-96B3F88E40E2}">
      <dgm:prSet phldrT="[Text]" custT="1"/>
      <dgm:spPr/>
      <dgm:t>
        <a:bodyPr/>
        <a:lstStyle/>
        <a:p>
          <a:pPr rtl="1"/>
          <a:r>
            <a:rPr lang="fa-IR" sz="1800" b="1" spc="150" dirty="0" smtClean="0">
              <a:ln w="11430"/>
              <a:solidFill>
                <a:schemeClr val="tx1"/>
              </a:solidFill>
              <a:effectLst>
                <a:outerShdw blurRad="25400" algn="tl" rotWithShape="0">
                  <a:srgbClr val="000000">
                    <a:alpha val="43000"/>
                  </a:srgbClr>
                </a:outerShdw>
              </a:effectLst>
              <a:cs typeface="0 Davat" pitchFamily="2" charset="-78"/>
            </a:rPr>
            <a:t>شبکه مشبک</a:t>
          </a:r>
          <a:endParaRPr lang="fa-IR" sz="1800" dirty="0">
            <a:solidFill>
              <a:schemeClr val="tx1"/>
            </a:solidFill>
          </a:endParaRPr>
        </a:p>
      </dgm:t>
    </dgm:pt>
    <dgm:pt modelId="{55C10AF8-D32C-4DB1-81B5-D392A8FB5C9E}" type="parTrans" cxnId="{78635F9D-2CB9-4298-98E3-FE81B2C86B1A}">
      <dgm:prSet/>
      <dgm:spPr/>
      <dgm:t>
        <a:bodyPr/>
        <a:lstStyle/>
        <a:p>
          <a:pPr rtl="1"/>
          <a:endParaRPr lang="fa-IR" sz="1800"/>
        </a:p>
      </dgm:t>
    </dgm:pt>
    <dgm:pt modelId="{D1C1749B-74AE-491A-AE73-F7928EB00426}" type="sibTrans" cxnId="{78635F9D-2CB9-4298-98E3-FE81B2C86B1A}">
      <dgm:prSet/>
      <dgm:spPr/>
      <dgm:t>
        <a:bodyPr/>
        <a:lstStyle/>
        <a:p>
          <a:pPr rtl="1"/>
          <a:endParaRPr lang="fa-IR"/>
        </a:p>
      </dgm:t>
    </dgm:pt>
    <dgm:pt modelId="{8CB23A56-8ADC-44FB-A99A-0F6946D1FE30}">
      <dgm:prSet phldrT="[Text]" custT="1"/>
      <dgm:spPr/>
      <dgm:t>
        <a:bodyPr/>
        <a:lstStyle/>
        <a:p>
          <a:pPr rtl="1"/>
          <a:r>
            <a:rPr lang="fa-IR" sz="1800" dirty="0" smtClean="0"/>
            <a:t>1- مقدمه</a:t>
          </a:r>
          <a:endParaRPr lang="fa-IR" sz="1800" dirty="0"/>
        </a:p>
      </dgm:t>
    </dgm:pt>
    <dgm:pt modelId="{1129ACBF-4954-4682-B417-7D46941827B7}" type="sibTrans" cxnId="{66465639-3896-4A90-B503-7187B410E37D}">
      <dgm:prSet/>
      <dgm:spPr/>
      <dgm:t>
        <a:bodyPr/>
        <a:lstStyle/>
        <a:p>
          <a:pPr rtl="1"/>
          <a:endParaRPr lang="fa-IR"/>
        </a:p>
      </dgm:t>
    </dgm:pt>
    <dgm:pt modelId="{5F2C141E-911F-4C3E-A649-52614C35A1CB}" type="parTrans" cxnId="{66465639-3896-4A90-B503-7187B410E37D}">
      <dgm:prSet/>
      <dgm:spPr/>
      <dgm:t>
        <a:bodyPr/>
        <a:lstStyle/>
        <a:p>
          <a:pPr rtl="1"/>
          <a:endParaRPr lang="fa-IR"/>
        </a:p>
      </dgm:t>
    </dgm:pt>
    <dgm:pt modelId="{EB99E0D8-55A7-4E43-972C-8EB5AF061348}">
      <dgm:prSet custT="1"/>
      <dgm:spPr/>
      <dgm:t>
        <a:bodyPr/>
        <a:lstStyle/>
        <a:p>
          <a:pPr rtl="1"/>
          <a:r>
            <a:rPr lang="fa-IR" sz="1800" b="1" spc="150" dirty="0" smtClean="0">
              <a:ln w="11430"/>
              <a:solidFill>
                <a:schemeClr val="tx1"/>
              </a:solidFill>
              <a:effectLst>
                <a:outerShdw blurRad="25400" algn="tl" rotWithShape="0">
                  <a:srgbClr val="000000">
                    <a:alpha val="43000"/>
                  </a:srgbClr>
                </a:outerShdw>
              </a:effectLst>
              <a:cs typeface="0 Davat" pitchFamily="2" charset="-78"/>
            </a:rPr>
            <a:t>شبکه ستاره</a:t>
          </a:r>
          <a:endParaRPr lang="fa-IR" sz="1800" dirty="0">
            <a:solidFill>
              <a:schemeClr val="tx1"/>
            </a:solidFill>
          </a:endParaRPr>
        </a:p>
      </dgm:t>
    </dgm:pt>
    <dgm:pt modelId="{7D6F4A31-0007-46C4-ACAD-AA9751417DF5}" type="parTrans" cxnId="{5B0616DC-B11A-4166-8C17-D23003A05277}">
      <dgm:prSet/>
      <dgm:spPr/>
      <dgm:t>
        <a:bodyPr/>
        <a:lstStyle/>
        <a:p>
          <a:pPr rtl="1"/>
          <a:endParaRPr lang="fa-IR" sz="1800"/>
        </a:p>
      </dgm:t>
    </dgm:pt>
    <dgm:pt modelId="{5ECD16D7-E6AD-4E5E-839C-333B49CA6FA6}" type="sibTrans" cxnId="{5B0616DC-B11A-4166-8C17-D23003A05277}">
      <dgm:prSet/>
      <dgm:spPr/>
      <dgm:t>
        <a:bodyPr/>
        <a:lstStyle/>
        <a:p>
          <a:pPr rtl="1"/>
          <a:endParaRPr lang="fa-IR"/>
        </a:p>
      </dgm:t>
    </dgm:pt>
    <dgm:pt modelId="{049057F3-FF87-4C0C-9F4E-4AD8886DE938}">
      <dgm:prSet custT="1"/>
      <dgm:spPr/>
      <dgm:t>
        <a:bodyPr/>
        <a:lstStyle/>
        <a:p>
          <a:pPr rtl="1"/>
          <a:r>
            <a:rPr lang="fa-IR" sz="1800" b="1" spc="150" dirty="0" smtClean="0">
              <a:ln w="11430"/>
              <a:solidFill>
                <a:schemeClr val="tx1"/>
              </a:solidFill>
              <a:effectLst>
                <a:outerShdw blurRad="25400" algn="tl" rotWithShape="0">
                  <a:srgbClr val="000000">
                    <a:alpha val="43000"/>
                  </a:srgbClr>
                </a:outerShdw>
              </a:effectLst>
              <a:cs typeface="0 Davat" pitchFamily="2" charset="-78"/>
            </a:rPr>
            <a:t>پیوند شبکه مشبک و ستاره ای</a:t>
          </a:r>
          <a:endParaRPr lang="fa-IR" sz="1800" dirty="0">
            <a:solidFill>
              <a:schemeClr val="tx1"/>
            </a:solidFill>
          </a:endParaRPr>
        </a:p>
      </dgm:t>
    </dgm:pt>
    <dgm:pt modelId="{42B0C5B9-3CDA-448C-8BEA-12FDCAB082A9}" type="parTrans" cxnId="{AFBD63C1-B08F-438C-8701-DF661E6E4438}">
      <dgm:prSet/>
      <dgm:spPr/>
      <dgm:t>
        <a:bodyPr/>
        <a:lstStyle/>
        <a:p>
          <a:pPr rtl="1"/>
          <a:endParaRPr lang="fa-IR" sz="1800"/>
        </a:p>
      </dgm:t>
    </dgm:pt>
    <dgm:pt modelId="{703BC67A-1B6A-444E-BFFC-DB10289BF484}" type="sibTrans" cxnId="{AFBD63C1-B08F-438C-8701-DF661E6E4438}">
      <dgm:prSet/>
      <dgm:spPr/>
      <dgm:t>
        <a:bodyPr/>
        <a:lstStyle/>
        <a:p>
          <a:pPr rtl="1"/>
          <a:endParaRPr lang="fa-IR"/>
        </a:p>
      </dgm:t>
    </dgm:pt>
    <dgm:pt modelId="{91F7FA8D-F7E4-4137-82F1-B46B08E17810}">
      <dgm:prSet custT="1"/>
      <dgm:spPr/>
      <dgm:t>
        <a:bodyPr/>
        <a:lstStyle/>
        <a:p>
          <a:pPr rtl="1"/>
          <a:r>
            <a:rPr lang="fa-IR" sz="1800" b="1" spc="150" dirty="0" smtClean="0">
              <a:ln w="11430"/>
              <a:solidFill>
                <a:srgbClr val="F8F8F8"/>
              </a:solidFill>
              <a:effectLst>
                <a:outerShdw blurRad="25400" algn="tl" rotWithShape="0">
                  <a:srgbClr val="000000">
                    <a:alpha val="43000"/>
                  </a:srgbClr>
                </a:outerShdw>
              </a:effectLst>
              <a:cs typeface="0 Davat" pitchFamily="2" charset="-78"/>
            </a:rPr>
            <a:t>2-معرفی شبکه های حسگر بی سیم</a:t>
          </a:r>
          <a:endParaRPr lang="fa-IR" sz="1800" dirty="0"/>
        </a:p>
      </dgm:t>
    </dgm:pt>
    <dgm:pt modelId="{F12685D5-BE21-4EE1-8359-1030BA163AF1}" type="parTrans" cxnId="{4C8C5B90-79C6-45C3-BC62-D327569823A3}">
      <dgm:prSet/>
      <dgm:spPr/>
      <dgm:t>
        <a:bodyPr/>
        <a:lstStyle/>
        <a:p>
          <a:pPr rtl="1"/>
          <a:endParaRPr lang="fa-IR"/>
        </a:p>
      </dgm:t>
    </dgm:pt>
    <dgm:pt modelId="{6EBDB72D-6A0F-41CD-94D1-1A84AEAD4B64}" type="sibTrans" cxnId="{4C8C5B90-79C6-45C3-BC62-D327569823A3}">
      <dgm:prSet/>
      <dgm:spPr/>
      <dgm:t>
        <a:bodyPr/>
        <a:lstStyle/>
        <a:p>
          <a:pPr rtl="1"/>
          <a:endParaRPr lang="fa-IR"/>
        </a:p>
      </dgm:t>
    </dgm:pt>
    <dgm:pt modelId="{A4C5F3C5-4717-4A1E-8DD4-F175D83F3580}">
      <dgm:prSet custT="1"/>
      <dgm:spPr/>
      <dgm:t>
        <a:bodyPr/>
        <a:lstStyle/>
        <a:p>
          <a:pPr rtl="1"/>
          <a:r>
            <a:rPr lang="fa-IR" sz="1600" b="1" spc="150" dirty="0" smtClean="0">
              <a:ln w="11430"/>
              <a:solidFill>
                <a:srgbClr val="F8F8F8"/>
              </a:solidFill>
              <a:effectLst>
                <a:outerShdw blurRad="25400" algn="tl" rotWithShape="0">
                  <a:srgbClr val="000000">
                    <a:alpha val="43000"/>
                  </a:srgbClr>
                </a:outerShdw>
              </a:effectLst>
              <a:cs typeface="0 Davat" pitchFamily="2" charset="-78"/>
            </a:rPr>
            <a:t>4-گزینه های رادیو (بیسیم)برای لایه فیزیکی در شبکه های حسگر</a:t>
          </a:r>
          <a:endParaRPr lang="fa-IR" sz="1600" dirty="0"/>
        </a:p>
      </dgm:t>
    </dgm:pt>
    <dgm:pt modelId="{D15488E7-0414-4AC7-B438-4FA7BDB6300F}" type="parTrans" cxnId="{E04DF2EB-4902-4E4A-B900-C0353B0C1473}">
      <dgm:prSet/>
      <dgm:spPr/>
      <dgm:t>
        <a:bodyPr/>
        <a:lstStyle/>
        <a:p>
          <a:pPr rtl="1"/>
          <a:endParaRPr lang="fa-IR"/>
        </a:p>
      </dgm:t>
    </dgm:pt>
    <dgm:pt modelId="{CE93E97D-246B-45A9-A0A7-7405D96C9863}" type="sibTrans" cxnId="{E04DF2EB-4902-4E4A-B900-C0353B0C1473}">
      <dgm:prSet/>
      <dgm:spPr/>
      <dgm:t>
        <a:bodyPr/>
        <a:lstStyle/>
        <a:p>
          <a:pPr rtl="1"/>
          <a:endParaRPr lang="fa-IR"/>
        </a:p>
      </dgm:t>
    </dgm:pt>
    <dgm:pt modelId="{7E99B22F-39FC-4D6D-A7DE-78C26ACA37DC}">
      <dgm:prSet custT="1"/>
      <dgm:spPr/>
      <dgm:t>
        <a:bodyPr/>
        <a:lstStyle/>
        <a:p>
          <a:pPr rtl="1"/>
          <a:r>
            <a:rPr lang="fa-IR" sz="1800" b="1" spc="150" dirty="0" smtClean="0">
              <a:ln w="11430"/>
              <a:solidFill>
                <a:srgbClr val="F8F8F8"/>
              </a:solidFill>
              <a:effectLst>
                <a:outerShdw blurRad="25400" algn="tl" rotWithShape="0">
                  <a:srgbClr val="000000">
                    <a:alpha val="43000"/>
                  </a:srgbClr>
                </a:outerShdw>
              </a:effectLst>
              <a:cs typeface="0 Davat" pitchFamily="2" charset="-78"/>
            </a:rPr>
            <a:t>5- بررسی نیرو در شبکه های حسگر بی سیم</a:t>
          </a:r>
          <a:endParaRPr lang="fa-IR" sz="1800" dirty="0"/>
        </a:p>
      </dgm:t>
    </dgm:pt>
    <dgm:pt modelId="{34B8F76F-5F4F-4AC0-8A49-243A383346FE}" type="parTrans" cxnId="{39ACF3E5-B26B-4E07-B874-237EDC862380}">
      <dgm:prSet/>
      <dgm:spPr/>
      <dgm:t>
        <a:bodyPr/>
        <a:lstStyle/>
        <a:p>
          <a:pPr rtl="1"/>
          <a:endParaRPr lang="fa-IR"/>
        </a:p>
      </dgm:t>
    </dgm:pt>
    <dgm:pt modelId="{1127D2EB-48DB-4A8A-830E-F0966F450A17}" type="sibTrans" cxnId="{39ACF3E5-B26B-4E07-B874-237EDC862380}">
      <dgm:prSet/>
      <dgm:spPr/>
      <dgm:t>
        <a:bodyPr/>
        <a:lstStyle/>
        <a:p>
          <a:pPr rtl="1"/>
          <a:endParaRPr lang="fa-IR"/>
        </a:p>
      </dgm:t>
    </dgm:pt>
    <dgm:pt modelId="{2EA1B122-7CFB-445F-8CF1-389648E51F29}">
      <dgm:prSet custT="1"/>
      <dgm:spPr/>
      <dgm:t>
        <a:bodyPr/>
        <a:lstStyle/>
        <a:p>
          <a:pPr rtl="1"/>
          <a:r>
            <a:rPr lang="fa-IR" sz="1800" b="1" spc="150" dirty="0" smtClean="0">
              <a:ln w="11430"/>
              <a:solidFill>
                <a:srgbClr val="F8F8F8"/>
              </a:solidFill>
              <a:effectLst>
                <a:outerShdw blurRad="25400" algn="tl" rotWithShape="0">
                  <a:srgbClr val="000000">
                    <a:alpha val="43000"/>
                  </a:srgbClr>
                </a:outerShdw>
              </a:effectLst>
              <a:cs typeface="0 Davat" pitchFamily="2" charset="-78"/>
            </a:rPr>
            <a:t>6- کاربردهای شبکه های حسگر بی سیم</a:t>
          </a:r>
          <a:endParaRPr lang="fa-IR" sz="1800" dirty="0"/>
        </a:p>
      </dgm:t>
    </dgm:pt>
    <dgm:pt modelId="{EC53FD5B-5D9D-4F39-95AB-E72BEE029DCA}" type="parTrans" cxnId="{2EC5E182-DBA6-49A0-BD44-0B385AE46789}">
      <dgm:prSet/>
      <dgm:spPr/>
      <dgm:t>
        <a:bodyPr/>
        <a:lstStyle/>
        <a:p>
          <a:pPr rtl="1"/>
          <a:endParaRPr lang="fa-IR"/>
        </a:p>
      </dgm:t>
    </dgm:pt>
    <dgm:pt modelId="{966A5A26-5B01-4266-BF72-9659C6DAA703}" type="sibTrans" cxnId="{2EC5E182-DBA6-49A0-BD44-0B385AE46789}">
      <dgm:prSet/>
      <dgm:spPr/>
      <dgm:t>
        <a:bodyPr/>
        <a:lstStyle/>
        <a:p>
          <a:pPr rtl="1"/>
          <a:endParaRPr lang="fa-IR"/>
        </a:p>
      </dgm:t>
    </dgm:pt>
    <dgm:pt modelId="{793FB653-9376-4A71-A36F-BEC8750F2A5F}" type="pres">
      <dgm:prSet presAssocID="{6FD54AA4-6A0A-48B0-B8C9-8A88927DFC0F}" presName="diagram" presStyleCnt="0">
        <dgm:presLayoutVars>
          <dgm:chPref val="1"/>
          <dgm:dir/>
          <dgm:animOne val="branch"/>
          <dgm:animLvl val="lvl"/>
          <dgm:resizeHandles/>
        </dgm:presLayoutVars>
      </dgm:prSet>
      <dgm:spPr/>
      <dgm:t>
        <a:bodyPr/>
        <a:lstStyle/>
        <a:p>
          <a:pPr rtl="1"/>
          <a:endParaRPr lang="fa-IR"/>
        </a:p>
      </dgm:t>
    </dgm:pt>
    <dgm:pt modelId="{07E39EC0-7FDA-423E-9195-1FBF5FB12258}" type="pres">
      <dgm:prSet presAssocID="{008E4CC9-3EF4-45DB-9EE2-C265602C0607}" presName="root" presStyleCnt="0"/>
      <dgm:spPr/>
    </dgm:pt>
    <dgm:pt modelId="{52CA0358-53F3-4A54-BAE0-F0B14710B6FE}" type="pres">
      <dgm:prSet presAssocID="{008E4CC9-3EF4-45DB-9EE2-C265602C0607}" presName="rootComposite" presStyleCnt="0"/>
      <dgm:spPr/>
    </dgm:pt>
    <dgm:pt modelId="{1E22E965-98DC-4E96-A6D9-ABC5176C4E84}" type="pres">
      <dgm:prSet presAssocID="{008E4CC9-3EF4-45DB-9EE2-C265602C0607}" presName="rootText" presStyleLbl="node1" presStyleIdx="0" presStyleCnt="6" custScaleX="2000000" custScaleY="1674880" custLinFactX="3800000" custLinFactY="2473125" custLinFactNeighborX="3894363" custLinFactNeighborY="2500000"/>
      <dgm:spPr/>
      <dgm:t>
        <a:bodyPr/>
        <a:lstStyle/>
        <a:p>
          <a:pPr rtl="1"/>
          <a:endParaRPr lang="fa-IR"/>
        </a:p>
      </dgm:t>
    </dgm:pt>
    <dgm:pt modelId="{D86C9698-E3BA-4799-BBC4-93B79AE598B5}" type="pres">
      <dgm:prSet presAssocID="{008E4CC9-3EF4-45DB-9EE2-C265602C0607}" presName="rootConnector" presStyleLbl="node1" presStyleIdx="0" presStyleCnt="6"/>
      <dgm:spPr/>
      <dgm:t>
        <a:bodyPr/>
        <a:lstStyle/>
        <a:p>
          <a:pPr rtl="1"/>
          <a:endParaRPr lang="fa-IR"/>
        </a:p>
      </dgm:t>
    </dgm:pt>
    <dgm:pt modelId="{5CAFE1E1-CE9B-435F-948B-72206DF9631E}" type="pres">
      <dgm:prSet presAssocID="{008E4CC9-3EF4-45DB-9EE2-C265602C0607}" presName="childShape" presStyleCnt="0"/>
      <dgm:spPr/>
    </dgm:pt>
    <dgm:pt modelId="{EFC42365-B566-45B0-8FD2-C03C1A23A4CC}" type="pres">
      <dgm:prSet presAssocID="{55C10AF8-D32C-4DB1-81B5-D392A8FB5C9E}" presName="Name13" presStyleLbl="parChTrans1D2" presStyleIdx="0" presStyleCnt="3"/>
      <dgm:spPr/>
      <dgm:t>
        <a:bodyPr/>
        <a:lstStyle/>
        <a:p>
          <a:pPr rtl="1"/>
          <a:endParaRPr lang="fa-IR"/>
        </a:p>
      </dgm:t>
    </dgm:pt>
    <dgm:pt modelId="{946FC7D7-6053-4ABD-B1B9-82C58CBC666F}" type="pres">
      <dgm:prSet presAssocID="{DEAA454C-98B5-4C86-8D01-96B3F88E40E2}" presName="childText" presStyleLbl="bgAcc1" presStyleIdx="0" presStyleCnt="3" custScaleX="1550119" custScaleY="2000000" custLinFactX="3300000" custLinFactY="1200000" custLinFactNeighborX="3347149" custLinFactNeighborY="1291397">
        <dgm:presLayoutVars>
          <dgm:bulletEnabled val="1"/>
        </dgm:presLayoutVars>
      </dgm:prSet>
      <dgm:spPr/>
      <dgm:t>
        <a:bodyPr/>
        <a:lstStyle/>
        <a:p>
          <a:pPr rtl="1"/>
          <a:endParaRPr lang="fa-IR"/>
        </a:p>
      </dgm:t>
    </dgm:pt>
    <dgm:pt modelId="{E5383E52-ACB5-4D9E-86DC-8D48653ADBF4}" type="pres">
      <dgm:prSet presAssocID="{7D6F4A31-0007-46C4-ACAD-AA9751417DF5}" presName="Name13" presStyleLbl="parChTrans1D2" presStyleIdx="1" presStyleCnt="3"/>
      <dgm:spPr/>
      <dgm:t>
        <a:bodyPr/>
        <a:lstStyle/>
        <a:p>
          <a:pPr rtl="1"/>
          <a:endParaRPr lang="fa-IR"/>
        </a:p>
      </dgm:t>
    </dgm:pt>
    <dgm:pt modelId="{CD37791D-E1AE-480B-821E-3A423F479568}" type="pres">
      <dgm:prSet presAssocID="{EB99E0D8-55A7-4E43-972C-8EB5AF061348}" presName="childText" presStyleLbl="bgAcc1" presStyleIdx="1" presStyleCnt="3" custScaleX="1125562" custScaleY="1943108" custLinFactX="3491931" custLinFactY="-900000" custLinFactNeighborX="3500000" custLinFactNeighborY="-978116">
        <dgm:presLayoutVars>
          <dgm:bulletEnabled val="1"/>
        </dgm:presLayoutVars>
      </dgm:prSet>
      <dgm:spPr/>
      <dgm:t>
        <a:bodyPr/>
        <a:lstStyle/>
        <a:p>
          <a:pPr rtl="1"/>
          <a:endParaRPr lang="fa-IR"/>
        </a:p>
      </dgm:t>
    </dgm:pt>
    <dgm:pt modelId="{6EBD1033-8235-4967-BA00-A682E61CF93D}" type="pres">
      <dgm:prSet presAssocID="{42B0C5B9-3CDA-448C-8BEA-12FDCAB082A9}" presName="Name13" presStyleLbl="parChTrans1D2" presStyleIdx="2" presStyleCnt="3"/>
      <dgm:spPr/>
      <dgm:t>
        <a:bodyPr/>
        <a:lstStyle/>
        <a:p>
          <a:pPr rtl="1"/>
          <a:endParaRPr lang="fa-IR"/>
        </a:p>
      </dgm:t>
    </dgm:pt>
    <dgm:pt modelId="{C933B665-E56B-4858-9E71-B1B2ED5E76B4}" type="pres">
      <dgm:prSet presAssocID="{049057F3-FF87-4C0C-9F4E-4AD8886DE938}" presName="childText" presStyleLbl="bgAcc1" presStyleIdx="2" presStyleCnt="3" custScaleX="2000000" custScaleY="2000000" custLinFactX="3260954" custLinFactY="411489" custLinFactNeighborX="3300000" custLinFactNeighborY="500000">
        <dgm:presLayoutVars>
          <dgm:bulletEnabled val="1"/>
        </dgm:presLayoutVars>
      </dgm:prSet>
      <dgm:spPr/>
      <dgm:t>
        <a:bodyPr/>
        <a:lstStyle/>
        <a:p>
          <a:pPr rtl="1"/>
          <a:endParaRPr lang="fa-IR"/>
        </a:p>
      </dgm:t>
    </dgm:pt>
    <dgm:pt modelId="{8B351358-CAD3-42AB-BBAF-A61364DC19AB}" type="pres">
      <dgm:prSet presAssocID="{8CB23A56-8ADC-44FB-A99A-0F6946D1FE30}" presName="root" presStyleCnt="0"/>
      <dgm:spPr/>
    </dgm:pt>
    <dgm:pt modelId="{401D40FF-7498-4A27-858B-A18213AD7B85}" type="pres">
      <dgm:prSet presAssocID="{8CB23A56-8ADC-44FB-A99A-0F6946D1FE30}" presName="rootComposite" presStyleCnt="0"/>
      <dgm:spPr/>
    </dgm:pt>
    <dgm:pt modelId="{53EA0266-9C63-43C3-BE31-E5936A39586E}" type="pres">
      <dgm:prSet presAssocID="{8CB23A56-8ADC-44FB-A99A-0F6946D1FE30}" presName="rootText" presStyleLbl="node1" presStyleIdx="1" presStyleCnt="6" custScaleX="2000000" custScaleY="1689554" custLinFactX="2718454" custLinFactNeighborX="2800000" custLinFactNeighborY="60"/>
      <dgm:spPr/>
      <dgm:t>
        <a:bodyPr/>
        <a:lstStyle/>
        <a:p>
          <a:pPr rtl="1"/>
          <a:endParaRPr lang="fa-IR"/>
        </a:p>
      </dgm:t>
    </dgm:pt>
    <dgm:pt modelId="{A5243B84-D5F9-4D54-983E-BA4BCEF5DB0E}" type="pres">
      <dgm:prSet presAssocID="{8CB23A56-8ADC-44FB-A99A-0F6946D1FE30}" presName="rootConnector" presStyleLbl="node1" presStyleIdx="1" presStyleCnt="6"/>
      <dgm:spPr/>
      <dgm:t>
        <a:bodyPr/>
        <a:lstStyle/>
        <a:p>
          <a:pPr rtl="1"/>
          <a:endParaRPr lang="fa-IR"/>
        </a:p>
      </dgm:t>
    </dgm:pt>
    <dgm:pt modelId="{4991E78C-0B8B-4B6B-9C8A-1D3F0B65918B}" type="pres">
      <dgm:prSet presAssocID="{8CB23A56-8ADC-44FB-A99A-0F6946D1FE30}" presName="childShape" presStyleCnt="0"/>
      <dgm:spPr/>
    </dgm:pt>
    <dgm:pt modelId="{759D57C9-DB2D-45BA-A315-A0246F5F5FF3}" type="pres">
      <dgm:prSet presAssocID="{91F7FA8D-F7E4-4137-82F1-B46B08E17810}" presName="root" presStyleCnt="0"/>
      <dgm:spPr/>
    </dgm:pt>
    <dgm:pt modelId="{2DB5001E-23BC-4787-9D27-081CD29E47EC}" type="pres">
      <dgm:prSet presAssocID="{91F7FA8D-F7E4-4137-82F1-B46B08E17810}" presName="rootComposite" presStyleCnt="0"/>
      <dgm:spPr/>
    </dgm:pt>
    <dgm:pt modelId="{B5A6D963-588A-42C7-84B0-00320B6471AF}" type="pres">
      <dgm:prSet presAssocID="{91F7FA8D-F7E4-4137-82F1-B46B08E17810}" presName="rootText" presStyleLbl="node1" presStyleIdx="2" presStyleCnt="6" custScaleX="2000000" custScaleY="2000000" custLinFactX="1766029" custLinFactY="1200000" custLinFactNeighborX="1800000" custLinFactNeighborY="1267584"/>
      <dgm:spPr/>
      <dgm:t>
        <a:bodyPr/>
        <a:lstStyle/>
        <a:p>
          <a:pPr rtl="1"/>
          <a:endParaRPr lang="fa-IR"/>
        </a:p>
      </dgm:t>
    </dgm:pt>
    <dgm:pt modelId="{A6449172-57DF-4214-AF8E-8229975C85B6}" type="pres">
      <dgm:prSet presAssocID="{91F7FA8D-F7E4-4137-82F1-B46B08E17810}" presName="rootConnector" presStyleLbl="node1" presStyleIdx="2" presStyleCnt="6"/>
      <dgm:spPr/>
      <dgm:t>
        <a:bodyPr/>
        <a:lstStyle/>
        <a:p>
          <a:pPr rtl="1"/>
          <a:endParaRPr lang="fa-IR"/>
        </a:p>
      </dgm:t>
    </dgm:pt>
    <dgm:pt modelId="{0649AE9B-DAAD-45E3-9A7F-1B0EBE1ECBA0}" type="pres">
      <dgm:prSet presAssocID="{91F7FA8D-F7E4-4137-82F1-B46B08E17810}" presName="childShape" presStyleCnt="0"/>
      <dgm:spPr/>
    </dgm:pt>
    <dgm:pt modelId="{4F6DCCED-396E-462E-9775-3AE48D3A83C5}" type="pres">
      <dgm:prSet presAssocID="{2EA1B122-7CFB-445F-8CF1-389648E51F29}" presName="root" presStyleCnt="0"/>
      <dgm:spPr/>
    </dgm:pt>
    <dgm:pt modelId="{9833991B-F7D0-45C1-BE35-2B0385E1C6FA}" type="pres">
      <dgm:prSet presAssocID="{2EA1B122-7CFB-445F-8CF1-389648E51F29}" presName="rootComposite" presStyleCnt="0"/>
      <dgm:spPr/>
    </dgm:pt>
    <dgm:pt modelId="{79955256-8A93-44DE-9049-32A90C053438}" type="pres">
      <dgm:prSet presAssocID="{2EA1B122-7CFB-445F-8CF1-389648E51F29}" presName="rootText" presStyleLbl="node1" presStyleIdx="3" presStyleCnt="6" custScaleX="2000000" custScaleY="2000000" custLinFactX="-1500000" custLinFactY="2900000" custLinFactNeighborX="-1546574" custLinFactNeighborY="2946226"/>
      <dgm:spPr/>
      <dgm:t>
        <a:bodyPr/>
        <a:lstStyle/>
        <a:p>
          <a:pPr rtl="1"/>
          <a:endParaRPr lang="fa-IR"/>
        </a:p>
      </dgm:t>
    </dgm:pt>
    <dgm:pt modelId="{27E66DD5-7BDF-4503-B771-8272D748E8D8}" type="pres">
      <dgm:prSet presAssocID="{2EA1B122-7CFB-445F-8CF1-389648E51F29}" presName="rootConnector" presStyleLbl="node1" presStyleIdx="3" presStyleCnt="6"/>
      <dgm:spPr/>
      <dgm:t>
        <a:bodyPr/>
        <a:lstStyle/>
        <a:p>
          <a:pPr rtl="1"/>
          <a:endParaRPr lang="fa-IR"/>
        </a:p>
      </dgm:t>
    </dgm:pt>
    <dgm:pt modelId="{F1C5897F-5DF0-464F-AA69-9CF34B486760}" type="pres">
      <dgm:prSet presAssocID="{2EA1B122-7CFB-445F-8CF1-389648E51F29}" presName="childShape" presStyleCnt="0"/>
      <dgm:spPr/>
    </dgm:pt>
    <dgm:pt modelId="{348DE6BB-9281-42A4-BD3F-4FA148FFF585}" type="pres">
      <dgm:prSet presAssocID="{7E99B22F-39FC-4D6D-A7DE-78C26ACA37DC}" presName="root" presStyleCnt="0"/>
      <dgm:spPr/>
    </dgm:pt>
    <dgm:pt modelId="{9272374F-6F0C-487D-8BAE-B4D9B78BBBFB}" type="pres">
      <dgm:prSet presAssocID="{7E99B22F-39FC-4D6D-A7DE-78C26ACA37DC}" presName="rootComposite" presStyleCnt="0"/>
      <dgm:spPr/>
    </dgm:pt>
    <dgm:pt modelId="{06092A4F-EFB2-4C9D-A0C8-259A5B5B81C4}" type="pres">
      <dgm:prSet presAssocID="{7E99B22F-39FC-4D6D-A7DE-78C26ACA37DC}" presName="rootText" presStyleLbl="node1" presStyleIdx="4" presStyleCnt="6" custScaleX="2000000" custScaleY="2000000" custLinFactX="-2483576" custLinFactY="1403030" custLinFactNeighborX="-2500000" custLinFactNeighborY="1500000"/>
      <dgm:spPr/>
      <dgm:t>
        <a:bodyPr/>
        <a:lstStyle/>
        <a:p>
          <a:pPr rtl="1"/>
          <a:endParaRPr lang="fa-IR"/>
        </a:p>
      </dgm:t>
    </dgm:pt>
    <dgm:pt modelId="{5CFB4DD7-5B22-478F-8B6C-22333B0A55D7}" type="pres">
      <dgm:prSet presAssocID="{7E99B22F-39FC-4D6D-A7DE-78C26ACA37DC}" presName="rootConnector" presStyleLbl="node1" presStyleIdx="4" presStyleCnt="6"/>
      <dgm:spPr/>
      <dgm:t>
        <a:bodyPr/>
        <a:lstStyle/>
        <a:p>
          <a:pPr rtl="1"/>
          <a:endParaRPr lang="fa-IR"/>
        </a:p>
      </dgm:t>
    </dgm:pt>
    <dgm:pt modelId="{EF85795A-C4EE-466E-90B6-178B362EF821}" type="pres">
      <dgm:prSet presAssocID="{7E99B22F-39FC-4D6D-A7DE-78C26ACA37DC}" presName="childShape" presStyleCnt="0"/>
      <dgm:spPr/>
    </dgm:pt>
    <dgm:pt modelId="{4997BC89-537F-4822-9B47-4BB4CD460E19}" type="pres">
      <dgm:prSet presAssocID="{A4C5F3C5-4717-4A1E-8DD4-F175D83F3580}" presName="root" presStyleCnt="0"/>
      <dgm:spPr/>
    </dgm:pt>
    <dgm:pt modelId="{0064D37B-3B7F-42EB-84AB-01F1F4DA0C8B}" type="pres">
      <dgm:prSet presAssocID="{A4C5F3C5-4717-4A1E-8DD4-F175D83F3580}" presName="rootComposite" presStyleCnt="0"/>
      <dgm:spPr/>
    </dgm:pt>
    <dgm:pt modelId="{6029561D-7F71-46B7-89FF-52B9307BE7A0}" type="pres">
      <dgm:prSet presAssocID="{A4C5F3C5-4717-4A1E-8DD4-F175D83F3580}" presName="rootText" presStyleLbl="node1" presStyleIdx="5" presStyleCnt="6" custScaleX="2000000" custScaleY="2000000" custLinFactX="-3494938" custLinFactNeighborX="-3500000" custLinFactNeighborY="60"/>
      <dgm:spPr/>
      <dgm:t>
        <a:bodyPr/>
        <a:lstStyle/>
        <a:p>
          <a:pPr rtl="1"/>
          <a:endParaRPr lang="fa-IR"/>
        </a:p>
      </dgm:t>
    </dgm:pt>
    <dgm:pt modelId="{AC90175F-EEEA-4F16-893B-631F8FC0B8EE}" type="pres">
      <dgm:prSet presAssocID="{A4C5F3C5-4717-4A1E-8DD4-F175D83F3580}" presName="rootConnector" presStyleLbl="node1" presStyleIdx="5" presStyleCnt="6"/>
      <dgm:spPr/>
      <dgm:t>
        <a:bodyPr/>
        <a:lstStyle/>
        <a:p>
          <a:pPr rtl="1"/>
          <a:endParaRPr lang="fa-IR"/>
        </a:p>
      </dgm:t>
    </dgm:pt>
    <dgm:pt modelId="{C59BE8E8-34B4-4B57-B6A7-1CFAA67417BF}" type="pres">
      <dgm:prSet presAssocID="{A4C5F3C5-4717-4A1E-8DD4-F175D83F3580}" presName="childShape" presStyleCnt="0"/>
      <dgm:spPr/>
    </dgm:pt>
  </dgm:ptLst>
  <dgm:cxnLst>
    <dgm:cxn modelId="{5B0616DC-B11A-4166-8C17-D23003A05277}" srcId="{008E4CC9-3EF4-45DB-9EE2-C265602C0607}" destId="{EB99E0D8-55A7-4E43-972C-8EB5AF061348}" srcOrd="1" destOrd="0" parTransId="{7D6F4A31-0007-46C4-ACAD-AA9751417DF5}" sibTransId="{5ECD16D7-E6AD-4E5E-839C-333B49CA6FA6}"/>
    <dgm:cxn modelId="{5BB66D95-F7A2-47D0-9A96-64B9CBC2AA08}" type="presOf" srcId="{049057F3-FF87-4C0C-9F4E-4AD8886DE938}" destId="{C933B665-E56B-4858-9E71-B1B2ED5E76B4}" srcOrd="0" destOrd="0" presId="urn:microsoft.com/office/officeart/2005/8/layout/hierarchy3"/>
    <dgm:cxn modelId="{1FC93BA4-4738-44DC-B8D2-AF0C8D91BD95}" type="presOf" srcId="{42B0C5B9-3CDA-448C-8BEA-12FDCAB082A9}" destId="{6EBD1033-8235-4967-BA00-A682E61CF93D}" srcOrd="0" destOrd="0" presId="urn:microsoft.com/office/officeart/2005/8/layout/hierarchy3"/>
    <dgm:cxn modelId="{2EC5E182-DBA6-49A0-BD44-0B385AE46789}" srcId="{6FD54AA4-6A0A-48B0-B8C9-8A88927DFC0F}" destId="{2EA1B122-7CFB-445F-8CF1-389648E51F29}" srcOrd="3" destOrd="0" parTransId="{EC53FD5B-5D9D-4F39-95AB-E72BEE029DCA}" sibTransId="{966A5A26-5B01-4266-BF72-9659C6DAA703}"/>
    <dgm:cxn modelId="{317F45F1-FE58-4660-AF75-B5313593560D}" type="presOf" srcId="{2EA1B122-7CFB-445F-8CF1-389648E51F29}" destId="{79955256-8A93-44DE-9049-32A90C053438}" srcOrd="0" destOrd="0" presId="urn:microsoft.com/office/officeart/2005/8/layout/hierarchy3"/>
    <dgm:cxn modelId="{FDBB5E96-2AD5-4051-91FB-C2B5D8FE6B22}" type="presOf" srcId="{A4C5F3C5-4717-4A1E-8DD4-F175D83F3580}" destId="{6029561D-7F71-46B7-89FF-52B9307BE7A0}" srcOrd="0" destOrd="0" presId="urn:microsoft.com/office/officeart/2005/8/layout/hierarchy3"/>
    <dgm:cxn modelId="{78635F9D-2CB9-4298-98E3-FE81B2C86B1A}" srcId="{008E4CC9-3EF4-45DB-9EE2-C265602C0607}" destId="{DEAA454C-98B5-4C86-8D01-96B3F88E40E2}" srcOrd="0" destOrd="0" parTransId="{55C10AF8-D32C-4DB1-81B5-D392A8FB5C9E}" sibTransId="{D1C1749B-74AE-491A-AE73-F7928EB00426}"/>
    <dgm:cxn modelId="{66465639-3896-4A90-B503-7187B410E37D}" srcId="{6FD54AA4-6A0A-48B0-B8C9-8A88927DFC0F}" destId="{8CB23A56-8ADC-44FB-A99A-0F6946D1FE30}" srcOrd="1" destOrd="0" parTransId="{5F2C141E-911F-4C3E-A649-52614C35A1CB}" sibTransId="{1129ACBF-4954-4682-B417-7D46941827B7}"/>
    <dgm:cxn modelId="{260693DA-2640-4D3F-A625-232DF3697A94}" type="presOf" srcId="{EB99E0D8-55A7-4E43-972C-8EB5AF061348}" destId="{CD37791D-E1AE-480B-821E-3A423F479568}" srcOrd="0" destOrd="0" presId="urn:microsoft.com/office/officeart/2005/8/layout/hierarchy3"/>
    <dgm:cxn modelId="{1EEF70C6-4E99-44A7-8429-57D1B2C66ED2}" type="presOf" srcId="{008E4CC9-3EF4-45DB-9EE2-C265602C0607}" destId="{1E22E965-98DC-4E96-A6D9-ABC5176C4E84}" srcOrd="0" destOrd="0" presId="urn:microsoft.com/office/officeart/2005/8/layout/hierarchy3"/>
    <dgm:cxn modelId="{4C8C5B90-79C6-45C3-BC62-D327569823A3}" srcId="{6FD54AA4-6A0A-48B0-B8C9-8A88927DFC0F}" destId="{91F7FA8D-F7E4-4137-82F1-B46B08E17810}" srcOrd="2" destOrd="0" parTransId="{F12685D5-BE21-4EE1-8359-1030BA163AF1}" sibTransId="{6EBDB72D-6A0F-41CD-94D1-1A84AEAD4B64}"/>
    <dgm:cxn modelId="{FD3863F0-4022-4639-A630-6964C341D0FD}" type="presOf" srcId="{7D6F4A31-0007-46C4-ACAD-AA9751417DF5}" destId="{E5383E52-ACB5-4D9E-86DC-8D48653ADBF4}" srcOrd="0" destOrd="0" presId="urn:microsoft.com/office/officeart/2005/8/layout/hierarchy3"/>
    <dgm:cxn modelId="{DF87B06D-491D-451B-AD84-853ACBF32534}" type="presOf" srcId="{A4C5F3C5-4717-4A1E-8DD4-F175D83F3580}" destId="{AC90175F-EEEA-4F16-893B-631F8FC0B8EE}" srcOrd="1" destOrd="0" presId="urn:microsoft.com/office/officeart/2005/8/layout/hierarchy3"/>
    <dgm:cxn modelId="{AFBD63C1-B08F-438C-8701-DF661E6E4438}" srcId="{008E4CC9-3EF4-45DB-9EE2-C265602C0607}" destId="{049057F3-FF87-4C0C-9F4E-4AD8886DE938}" srcOrd="2" destOrd="0" parTransId="{42B0C5B9-3CDA-448C-8BEA-12FDCAB082A9}" sibTransId="{703BC67A-1B6A-444E-BFFC-DB10289BF484}"/>
    <dgm:cxn modelId="{9A17FC72-29B6-4B3B-A590-2603A2953A63}" type="presOf" srcId="{DEAA454C-98B5-4C86-8D01-96B3F88E40E2}" destId="{946FC7D7-6053-4ABD-B1B9-82C58CBC666F}" srcOrd="0" destOrd="0" presId="urn:microsoft.com/office/officeart/2005/8/layout/hierarchy3"/>
    <dgm:cxn modelId="{F10AB961-FE1C-4428-BABC-1C137C24AE38}" type="presOf" srcId="{7E99B22F-39FC-4D6D-A7DE-78C26ACA37DC}" destId="{06092A4F-EFB2-4C9D-A0C8-259A5B5B81C4}" srcOrd="0" destOrd="0" presId="urn:microsoft.com/office/officeart/2005/8/layout/hierarchy3"/>
    <dgm:cxn modelId="{39ACF3E5-B26B-4E07-B874-237EDC862380}" srcId="{6FD54AA4-6A0A-48B0-B8C9-8A88927DFC0F}" destId="{7E99B22F-39FC-4D6D-A7DE-78C26ACA37DC}" srcOrd="4" destOrd="0" parTransId="{34B8F76F-5F4F-4AC0-8A49-243A383346FE}" sibTransId="{1127D2EB-48DB-4A8A-830E-F0966F450A17}"/>
    <dgm:cxn modelId="{CFAD2BA9-04BF-4907-A501-BD7105BAFFCA}" type="presOf" srcId="{55C10AF8-D32C-4DB1-81B5-D392A8FB5C9E}" destId="{EFC42365-B566-45B0-8FD2-C03C1A23A4CC}" srcOrd="0" destOrd="0" presId="urn:microsoft.com/office/officeart/2005/8/layout/hierarchy3"/>
    <dgm:cxn modelId="{9D21AC3E-4254-4A96-BD51-A3A89D5C88FA}" type="presOf" srcId="{008E4CC9-3EF4-45DB-9EE2-C265602C0607}" destId="{D86C9698-E3BA-4799-BBC4-93B79AE598B5}" srcOrd="1" destOrd="0" presId="urn:microsoft.com/office/officeart/2005/8/layout/hierarchy3"/>
    <dgm:cxn modelId="{E04DF2EB-4902-4E4A-B900-C0353B0C1473}" srcId="{6FD54AA4-6A0A-48B0-B8C9-8A88927DFC0F}" destId="{A4C5F3C5-4717-4A1E-8DD4-F175D83F3580}" srcOrd="5" destOrd="0" parTransId="{D15488E7-0414-4AC7-B438-4FA7BDB6300F}" sibTransId="{CE93E97D-246B-45A9-A0A7-7405D96C9863}"/>
    <dgm:cxn modelId="{D5F313A9-C648-4FA1-8760-88B86E16C8DF}" type="presOf" srcId="{7E99B22F-39FC-4D6D-A7DE-78C26ACA37DC}" destId="{5CFB4DD7-5B22-478F-8B6C-22333B0A55D7}" srcOrd="1" destOrd="0" presId="urn:microsoft.com/office/officeart/2005/8/layout/hierarchy3"/>
    <dgm:cxn modelId="{8C35AC5F-6AD7-4059-AB46-B8F3D1D1E793}" type="presOf" srcId="{91F7FA8D-F7E4-4137-82F1-B46B08E17810}" destId="{A6449172-57DF-4214-AF8E-8229975C85B6}" srcOrd="1" destOrd="0" presId="urn:microsoft.com/office/officeart/2005/8/layout/hierarchy3"/>
    <dgm:cxn modelId="{6CCB42BD-33D5-4BDA-9EBC-788F4423416F}" type="presOf" srcId="{2EA1B122-7CFB-445F-8CF1-389648E51F29}" destId="{27E66DD5-7BDF-4503-B771-8272D748E8D8}" srcOrd="1" destOrd="0" presId="urn:microsoft.com/office/officeart/2005/8/layout/hierarchy3"/>
    <dgm:cxn modelId="{5307F788-62A4-4003-94D2-5EA121CBD328}" type="presOf" srcId="{6FD54AA4-6A0A-48B0-B8C9-8A88927DFC0F}" destId="{793FB653-9376-4A71-A36F-BEC8750F2A5F}" srcOrd="0" destOrd="0" presId="urn:microsoft.com/office/officeart/2005/8/layout/hierarchy3"/>
    <dgm:cxn modelId="{31FBEB2A-A206-4482-A494-F8728D25F50A}" type="presOf" srcId="{8CB23A56-8ADC-44FB-A99A-0F6946D1FE30}" destId="{53EA0266-9C63-43C3-BE31-E5936A39586E}" srcOrd="0" destOrd="0" presId="urn:microsoft.com/office/officeart/2005/8/layout/hierarchy3"/>
    <dgm:cxn modelId="{AD4DF1B0-547D-43A2-89E4-17FA33842751}" srcId="{6FD54AA4-6A0A-48B0-B8C9-8A88927DFC0F}" destId="{008E4CC9-3EF4-45DB-9EE2-C265602C0607}" srcOrd="0" destOrd="0" parTransId="{82B6A1D7-3661-403E-9EAA-E29667D83562}" sibTransId="{1AF527D6-39D1-4789-9B4C-BF24B3E76B7E}"/>
    <dgm:cxn modelId="{547BF0F6-E513-4100-BE0D-B3A5D3007AEA}" type="presOf" srcId="{91F7FA8D-F7E4-4137-82F1-B46B08E17810}" destId="{B5A6D963-588A-42C7-84B0-00320B6471AF}" srcOrd="0" destOrd="0" presId="urn:microsoft.com/office/officeart/2005/8/layout/hierarchy3"/>
    <dgm:cxn modelId="{4C76EBD8-2852-43FB-BA11-34C0CF22E70D}" type="presOf" srcId="{8CB23A56-8ADC-44FB-A99A-0F6946D1FE30}" destId="{A5243B84-D5F9-4D54-983E-BA4BCEF5DB0E}" srcOrd="1" destOrd="0" presId="urn:microsoft.com/office/officeart/2005/8/layout/hierarchy3"/>
    <dgm:cxn modelId="{BE331DA3-386C-4774-A406-DC0E36E0CA43}" type="presParOf" srcId="{793FB653-9376-4A71-A36F-BEC8750F2A5F}" destId="{07E39EC0-7FDA-423E-9195-1FBF5FB12258}" srcOrd="0" destOrd="0" presId="urn:microsoft.com/office/officeart/2005/8/layout/hierarchy3"/>
    <dgm:cxn modelId="{F5D0E153-FCF7-4305-83FE-BF6890FEA76C}" type="presParOf" srcId="{07E39EC0-7FDA-423E-9195-1FBF5FB12258}" destId="{52CA0358-53F3-4A54-BAE0-F0B14710B6FE}" srcOrd="0" destOrd="0" presId="urn:microsoft.com/office/officeart/2005/8/layout/hierarchy3"/>
    <dgm:cxn modelId="{ED2EDFB3-051C-40F4-97F2-E9206995BB7B}" type="presParOf" srcId="{52CA0358-53F3-4A54-BAE0-F0B14710B6FE}" destId="{1E22E965-98DC-4E96-A6D9-ABC5176C4E84}" srcOrd="0" destOrd="0" presId="urn:microsoft.com/office/officeart/2005/8/layout/hierarchy3"/>
    <dgm:cxn modelId="{A9373DC4-FCF9-4448-8487-36E38C4143F3}" type="presParOf" srcId="{52CA0358-53F3-4A54-BAE0-F0B14710B6FE}" destId="{D86C9698-E3BA-4799-BBC4-93B79AE598B5}" srcOrd="1" destOrd="0" presId="urn:microsoft.com/office/officeart/2005/8/layout/hierarchy3"/>
    <dgm:cxn modelId="{FDEFD30B-5E47-4F00-B3BB-AB8A2E4088EF}" type="presParOf" srcId="{07E39EC0-7FDA-423E-9195-1FBF5FB12258}" destId="{5CAFE1E1-CE9B-435F-948B-72206DF9631E}" srcOrd="1" destOrd="0" presId="urn:microsoft.com/office/officeart/2005/8/layout/hierarchy3"/>
    <dgm:cxn modelId="{A27A666D-8A68-4ABD-81BE-32542A0F1DC4}" type="presParOf" srcId="{5CAFE1E1-CE9B-435F-948B-72206DF9631E}" destId="{EFC42365-B566-45B0-8FD2-C03C1A23A4CC}" srcOrd="0" destOrd="0" presId="urn:microsoft.com/office/officeart/2005/8/layout/hierarchy3"/>
    <dgm:cxn modelId="{F310A8FC-7520-4F74-976A-87A42AA4CFFB}" type="presParOf" srcId="{5CAFE1E1-CE9B-435F-948B-72206DF9631E}" destId="{946FC7D7-6053-4ABD-B1B9-82C58CBC666F}" srcOrd="1" destOrd="0" presId="urn:microsoft.com/office/officeart/2005/8/layout/hierarchy3"/>
    <dgm:cxn modelId="{BF0C64AD-498E-4CBD-8927-2874E19DC085}" type="presParOf" srcId="{5CAFE1E1-CE9B-435F-948B-72206DF9631E}" destId="{E5383E52-ACB5-4D9E-86DC-8D48653ADBF4}" srcOrd="2" destOrd="0" presId="urn:microsoft.com/office/officeart/2005/8/layout/hierarchy3"/>
    <dgm:cxn modelId="{0D19C243-036C-462B-9540-B5B39D964010}" type="presParOf" srcId="{5CAFE1E1-CE9B-435F-948B-72206DF9631E}" destId="{CD37791D-E1AE-480B-821E-3A423F479568}" srcOrd="3" destOrd="0" presId="urn:microsoft.com/office/officeart/2005/8/layout/hierarchy3"/>
    <dgm:cxn modelId="{B3CA26ED-286B-422A-B329-1713170F13B0}" type="presParOf" srcId="{5CAFE1E1-CE9B-435F-948B-72206DF9631E}" destId="{6EBD1033-8235-4967-BA00-A682E61CF93D}" srcOrd="4" destOrd="0" presId="urn:microsoft.com/office/officeart/2005/8/layout/hierarchy3"/>
    <dgm:cxn modelId="{7437AC15-874D-49CC-8FA3-A7F1083EF4F7}" type="presParOf" srcId="{5CAFE1E1-CE9B-435F-948B-72206DF9631E}" destId="{C933B665-E56B-4858-9E71-B1B2ED5E76B4}" srcOrd="5" destOrd="0" presId="urn:microsoft.com/office/officeart/2005/8/layout/hierarchy3"/>
    <dgm:cxn modelId="{4C1E309D-B6BB-4B5F-A138-D3ED3296BA7C}" type="presParOf" srcId="{793FB653-9376-4A71-A36F-BEC8750F2A5F}" destId="{8B351358-CAD3-42AB-BBAF-A61364DC19AB}" srcOrd="1" destOrd="0" presId="urn:microsoft.com/office/officeart/2005/8/layout/hierarchy3"/>
    <dgm:cxn modelId="{D055A7A5-68FE-4805-984F-586068CA5121}" type="presParOf" srcId="{8B351358-CAD3-42AB-BBAF-A61364DC19AB}" destId="{401D40FF-7498-4A27-858B-A18213AD7B85}" srcOrd="0" destOrd="0" presId="urn:microsoft.com/office/officeart/2005/8/layout/hierarchy3"/>
    <dgm:cxn modelId="{CD298FA5-9A14-458D-9166-627862C5A9DE}" type="presParOf" srcId="{401D40FF-7498-4A27-858B-A18213AD7B85}" destId="{53EA0266-9C63-43C3-BE31-E5936A39586E}" srcOrd="0" destOrd="0" presId="urn:microsoft.com/office/officeart/2005/8/layout/hierarchy3"/>
    <dgm:cxn modelId="{F8EB3875-286C-4782-91FA-7DFF5167D631}" type="presParOf" srcId="{401D40FF-7498-4A27-858B-A18213AD7B85}" destId="{A5243B84-D5F9-4D54-983E-BA4BCEF5DB0E}" srcOrd="1" destOrd="0" presId="urn:microsoft.com/office/officeart/2005/8/layout/hierarchy3"/>
    <dgm:cxn modelId="{9D50EEED-D878-4A72-880C-DE64213F3C92}" type="presParOf" srcId="{8B351358-CAD3-42AB-BBAF-A61364DC19AB}" destId="{4991E78C-0B8B-4B6B-9C8A-1D3F0B65918B}" srcOrd="1" destOrd="0" presId="urn:microsoft.com/office/officeart/2005/8/layout/hierarchy3"/>
    <dgm:cxn modelId="{1F902057-122F-49C1-B3D2-DA90B8A9F94D}" type="presParOf" srcId="{793FB653-9376-4A71-A36F-BEC8750F2A5F}" destId="{759D57C9-DB2D-45BA-A315-A0246F5F5FF3}" srcOrd="2" destOrd="0" presId="urn:microsoft.com/office/officeart/2005/8/layout/hierarchy3"/>
    <dgm:cxn modelId="{13366764-37CE-4B86-BA20-59F924EE8385}" type="presParOf" srcId="{759D57C9-DB2D-45BA-A315-A0246F5F5FF3}" destId="{2DB5001E-23BC-4787-9D27-081CD29E47EC}" srcOrd="0" destOrd="0" presId="urn:microsoft.com/office/officeart/2005/8/layout/hierarchy3"/>
    <dgm:cxn modelId="{410415EC-80B6-4D27-B058-B0042E318CD9}" type="presParOf" srcId="{2DB5001E-23BC-4787-9D27-081CD29E47EC}" destId="{B5A6D963-588A-42C7-84B0-00320B6471AF}" srcOrd="0" destOrd="0" presId="urn:microsoft.com/office/officeart/2005/8/layout/hierarchy3"/>
    <dgm:cxn modelId="{B109CA94-C567-491E-955C-A2D944A7E252}" type="presParOf" srcId="{2DB5001E-23BC-4787-9D27-081CD29E47EC}" destId="{A6449172-57DF-4214-AF8E-8229975C85B6}" srcOrd="1" destOrd="0" presId="urn:microsoft.com/office/officeart/2005/8/layout/hierarchy3"/>
    <dgm:cxn modelId="{8540A215-9B4B-416E-A3B3-A8F012FA954B}" type="presParOf" srcId="{759D57C9-DB2D-45BA-A315-A0246F5F5FF3}" destId="{0649AE9B-DAAD-45E3-9A7F-1B0EBE1ECBA0}" srcOrd="1" destOrd="0" presId="urn:microsoft.com/office/officeart/2005/8/layout/hierarchy3"/>
    <dgm:cxn modelId="{7E899F4E-CFF9-45F3-82F8-E92DE7BE4AE1}" type="presParOf" srcId="{793FB653-9376-4A71-A36F-BEC8750F2A5F}" destId="{4F6DCCED-396E-462E-9775-3AE48D3A83C5}" srcOrd="3" destOrd="0" presId="urn:microsoft.com/office/officeart/2005/8/layout/hierarchy3"/>
    <dgm:cxn modelId="{5DA2E05D-9AD6-4469-9FA7-C176890263BB}" type="presParOf" srcId="{4F6DCCED-396E-462E-9775-3AE48D3A83C5}" destId="{9833991B-F7D0-45C1-BE35-2B0385E1C6FA}" srcOrd="0" destOrd="0" presId="urn:microsoft.com/office/officeart/2005/8/layout/hierarchy3"/>
    <dgm:cxn modelId="{FEEE3E4D-4E49-4F99-A41B-516EF2EC8ED1}" type="presParOf" srcId="{9833991B-F7D0-45C1-BE35-2B0385E1C6FA}" destId="{79955256-8A93-44DE-9049-32A90C053438}" srcOrd="0" destOrd="0" presId="urn:microsoft.com/office/officeart/2005/8/layout/hierarchy3"/>
    <dgm:cxn modelId="{F5B657BB-984E-4F57-AF85-9AA5FF6A46C4}" type="presParOf" srcId="{9833991B-F7D0-45C1-BE35-2B0385E1C6FA}" destId="{27E66DD5-7BDF-4503-B771-8272D748E8D8}" srcOrd="1" destOrd="0" presId="urn:microsoft.com/office/officeart/2005/8/layout/hierarchy3"/>
    <dgm:cxn modelId="{2D7B9901-F72C-4C4D-8E1F-16F824885D2E}" type="presParOf" srcId="{4F6DCCED-396E-462E-9775-3AE48D3A83C5}" destId="{F1C5897F-5DF0-464F-AA69-9CF34B486760}" srcOrd="1" destOrd="0" presId="urn:microsoft.com/office/officeart/2005/8/layout/hierarchy3"/>
    <dgm:cxn modelId="{BA990B8D-58E1-42CD-AE22-563638EC3579}" type="presParOf" srcId="{793FB653-9376-4A71-A36F-BEC8750F2A5F}" destId="{348DE6BB-9281-42A4-BD3F-4FA148FFF585}" srcOrd="4" destOrd="0" presId="urn:microsoft.com/office/officeart/2005/8/layout/hierarchy3"/>
    <dgm:cxn modelId="{8B5CFADF-3741-4DBB-BF09-7B248CF34FEC}" type="presParOf" srcId="{348DE6BB-9281-42A4-BD3F-4FA148FFF585}" destId="{9272374F-6F0C-487D-8BAE-B4D9B78BBBFB}" srcOrd="0" destOrd="0" presId="urn:microsoft.com/office/officeart/2005/8/layout/hierarchy3"/>
    <dgm:cxn modelId="{53BC68FE-D387-46A5-AA94-90793701EC35}" type="presParOf" srcId="{9272374F-6F0C-487D-8BAE-B4D9B78BBBFB}" destId="{06092A4F-EFB2-4C9D-A0C8-259A5B5B81C4}" srcOrd="0" destOrd="0" presId="urn:microsoft.com/office/officeart/2005/8/layout/hierarchy3"/>
    <dgm:cxn modelId="{327BFB77-BF82-4EFD-BB13-F2A166DB875A}" type="presParOf" srcId="{9272374F-6F0C-487D-8BAE-B4D9B78BBBFB}" destId="{5CFB4DD7-5B22-478F-8B6C-22333B0A55D7}" srcOrd="1" destOrd="0" presId="urn:microsoft.com/office/officeart/2005/8/layout/hierarchy3"/>
    <dgm:cxn modelId="{31D01195-3D9E-4406-B6E4-E18BD0C411B7}" type="presParOf" srcId="{348DE6BB-9281-42A4-BD3F-4FA148FFF585}" destId="{EF85795A-C4EE-466E-90B6-178B362EF821}" srcOrd="1" destOrd="0" presId="urn:microsoft.com/office/officeart/2005/8/layout/hierarchy3"/>
    <dgm:cxn modelId="{E56DB1AD-DE97-44F7-BE89-B1802860D1BE}" type="presParOf" srcId="{793FB653-9376-4A71-A36F-BEC8750F2A5F}" destId="{4997BC89-537F-4822-9B47-4BB4CD460E19}" srcOrd="5" destOrd="0" presId="urn:microsoft.com/office/officeart/2005/8/layout/hierarchy3"/>
    <dgm:cxn modelId="{64995672-47F8-4266-9D58-56FF95F9896D}" type="presParOf" srcId="{4997BC89-537F-4822-9B47-4BB4CD460E19}" destId="{0064D37B-3B7F-42EB-84AB-01F1F4DA0C8B}" srcOrd="0" destOrd="0" presId="urn:microsoft.com/office/officeart/2005/8/layout/hierarchy3"/>
    <dgm:cxn modelId="{832A24C9-9506-467B-AA3F-1FC4CF86C2B4}" type="presParOf" srcId="{0064D37B-3B7F-42EB-84AB-01F1F4DA0C8B}" destId="{6029561D-7F71-46B7-89FF-52B9307BE7A0}" srcOrd="0" destOrd="0" presId="urn:microsoft.com/office/officeart/2005/8/layout/hierarchy3"/>
    <dgm:cxn modelId="{40F1A3B6-DCC1-4A14-A722-C5448BF9186F}" type="presParOf" srcId="{0064D37B-3B7F-42EB-84AB-01F1F4DA0C8B}" destId="{AC90175F-EEEA-4F16-893B-631F8FC0B8EE}" srcOrd="1" destOrd="0" presId="urn:microsoft.com/office/officeart/2005/8/layout/hierarchy3"/>
    <dgm:cxn modelId="{D00AE975-EB3D-4961-99F6-8E5F7233779D}" type="presParOf" srcId="{4997BC89-537F-4822-9B47-4BB4CD460E19}" destId="{C59BE8E8-34B4-4B57-B6A7-1CFAA67417BF}"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2A8B96-7621-48BB-8D88-B3050E86D2C5}" type="doc">
      <dgm:prSet loTypeId="urn:microsoft.com/office/officeart/2005/8/layout/cycle2" loCatId="cycle" qsTypeId="urn:microsoft.com/office/officeart/2005/8/quickstyle/3d4" qsCatId="3D" csTypeId="urn:microsoft.com/office/officeart/2005/8/colors/accent2_1" csCatId="accent2" phldr="1"/>
      <dgm:spPr/>
      <dgm:t>
        <a:bodyPr/>
        <a:lstStyle/>
        <a:p>
          <a:pPr rtl="1"/>
          <a:endParaRPr lang="fa-IR"/>
        </a:p>
      </dgm:t>
    </dgm:pt>
    <dgm:pt modelId="{9304338D-5FAF-4F47-A7E8-EC4639CDC883}">
      <dgm:prSet phldrT="[Text]"/>
      <dgm:spPr>
        <a:solidFill>
          <a:schemeClr val="bg2"/>
        </a:solidFill>
      </dgm:spPr>
      <dgm:t>
        <a:bodyPr/>
        <a:lstStyle/>
        <a:p>
          <a:pPr rtl="1"/>
          <a:r>
            <a:rPr lang="fa-IR" dirty="0" smtClean="0">
              <a:solidFill>
                <a:schemeClr val="bg1">
                  <a:lumMod val="65000"/>
                </a:schemeClr>
              </a:solidFill>
            </a:rPr>
            <a:t>.</a:t>
          </a:r>
          <a:endParaRPr lang="fa-IR" dirty="0">
            <a:solidFill>
              <a:schemeClr val="bg1">
                <a:lumMod val="65000"/>
              </a:schemeClr>
            </a:solidFill>
          </a:endParaRPr>
        </a:p>
      </dgm:t>
    </dgm:pt>
    <dgm:pt modelId="{8E43EEA8-58C3-4F2F-96B7-9E2461486A63}" type="parTrans" cxnId="{A8ED94E3-F6C8-4BFE-8446-2441EAD90D69}">
      <dgm:prSet/>
      <dgm:spPr/>
      <dgm:t>
        <a:bodyPr/>
        <a:lstStyle/>
        <a:p>
          <a:pPr rtl="1"/>
          <a:endParaRPr lang="fa-IR"/>
        </a:p>
      </dgm:t>
    </dgm:pt>
    <dgm:pt modelId="{EA8A962D-5F92-4D6E-98A5-EE996AA2B03A}" type="sibTrans" cxnId="{A8ED94E3-F6C8-4BFE-8446-2441EAD90D69}">
      <dgm:prSet/>
      <dgm:spPr/>
      <dgm:t>
        <a:bodyPr/>
        <a:lstStyle/>
        <a:p>
          <a:pPr rtl="1"/>
          <a:endParaRPr lang="fa-IR"/>
        </a:p>
      </dgm:t>
    </dgm:pt>
    <dgm:pt modelId="{04806AA6-E4A0-4B85-A24E-FCD568ED4B61}">
      <dgm:prSet phldrT="[Text]"/>
      <dgm:spPr>
        <a:solidFill>
          <a:schemeClr val="bg2"/>
        </a:solidFill>
      </dgm:spPr>
      <dgm:t>
        <a:bodyPr/>
        <a:lstStyle/>
        <a:p>
          <a:pPr rtl="1"/>
          <a:r>
            <a:rPr lang="fa-IR" dirty="0" smtClean="0">
              <a:solidFill>
                <a:schemeClr val="bg1">
                  <a:lumMod val="65000"/>
                </a:schemeClr>
              </a:solidFill>
            </a:rPr>
            <a:t>.</a:t>
          </a:r>
          <a:endParaRPr lang="fa-IR" dirty="0">
            <a:solidFill>
              <a:schemeClr val="bg1">
                <a:lumMod val="65000"/>
              </a:schemeClr>
            </a:solidFill>
          </a:endParaRPr>
        </a:p>
      </dgm:t>
    </dgm:pt>
    <dgm:pt modelId="{0048370C-D339-48A0-949C-7B11D3358F0A}" type="sibTrans" cxnId="{F8A2AEB1-08DB-4D29-BA84-81CE2EBA4F61}">
      <dgm:prSet/>
      <dgm:spPr/>
      <dgm:t>
        <a:bodyPr/>
        <a:lstStyle/>
        <a:p>
          <a:pPr rtl="1"/>
          <a:endParaRPr lang="fa-IR"/>
        </a:p>
      </dgm:t>
    </dgm:pt>
    <dgm:pt modelId="{114ECA96-5A9F-4D20-926F-F18AB08C0AA7}" type="parTrans" cxnId="{F8A2AEB1-08DB-4D29-BA84-81CE2EBA4F61}">
      <dgm:prSet/>
      <dgm:spPr/>
      <dgm:t>
        <a:bodyPr/>
        <a:lstStyle/>
        <a:p>
          <a:pPr rtl="1"/>
          <a:endParaRPr lang="fa-IR"/>
        </a:p>
      </dgm:t>
    </dgm:pt>
    <dgm:pt modelId="{176FE521-84F0-4C0A-83F2-FBBAAD550864}">
      <dgm:prSet phldrT="[Text]"/>
      <dgm:spPr>
        <a:solidFill>
          <a:schemeClr val="bg2"/>
        </a:solidFill>
      </dgm:spPr>
      <dgm:t>
        <a:bodyPr/>
        <a:lstStyle/>
        <a:p>
          <a:pPr rtl="1"/>
          <a:r>
            <a:rPr lang="fa-IR" dirty="0" smtClean="0">
              <a:solidFill>
                <a:schemeClr val="bg1">
                  <a:lumMod val="65000"/>
                </a:schemeClr>
              </a:solidFill>
            </a:rPr>
            <a:t>.</a:t>
          </a:r>
          <a:endParaRPr lang="fa-IR" dirty="0">
            <a:solidFill>
              <a:schemeClr val="bg1">
                <a:lumMod val="65000"/>
              </a:schemeClr>
            </a:solidFill>
          </a:endParaRPr>
        </a:p>
      </dgm:t>
    </dgm:pt>
    <dgm:pt modelId="{0EE446EF-22F5-46A3-A42F-08885F787335}" type="sibTrans" cxnId="{C93CD5D1-DC88-42A1-B530-1F90141A41B2}">
      <dgm:prSet/>
      <dgm:spPr/>
      <dgm:t>
        <a:bodyPr/>
        <a:lstStyle/>
        <a:p>
          <a:pPr rtl="1"/>
          <a:endParaRPr lang="fa-IR"/>
        </a:p>
      </dgm:t>
    </dgm:pt>
    <dgm:pt modelId="{8D6A37EF-4DCA-42EE-B644-099CF5167A19}" type="parTrans" cxnId="{C93CD5D1-DC88-42A1-B530-1F90141A41B2}">
      <dgm:prSet/>
      <dgm:spPr/>
      <dgm:t>
        <a:bodyPr/>
        <a:lstStyle/>
        <a:p>
          <a:pPr rtl="1"/>
          <a:endParaRPr lang="fa-IR"/>
        </a:p>
      </dgm:t>
    </dgm:pt>
    <dgm:pt modelId="{767B4AC2-5F82-4FDE-BC45-7F4003086CD2}">
      <dgm:prSet phldrT="[Text]"/>
      <dgm:spPr>
        <a:solidFill>
          <a:schemeClr val="bg2"/>
        </a:solidFill>
      </dgm:spPr>
      <dgm:t>
        <a:bodyPr/>
        <a:lstStyle/>
        <a:p>
          <a:pPr rtl="1"/>
          <a:r>
            <a:rPr lang="fa-IR" dirty="0" smtClean="0">
              <a:solidFill>
                <a:schemeClr val="bg1">
                  <a:lumMod val="65000"/>
                </a:schemeClr>
              </a:solidFill>
            </a:rPr>
            <a:t>.</a:t>
          </a:r>
          <a:endParaRPr lang="fa-IR" dirty="0">
            <a:solidFill>
              <a:schemeClr val="bg1">
                <a:lumMod val="65000"/>
              </a:schemeClr>
            </a:solidFill>
          </a:endParaRPr>
        </a:p>
      </dgm:t>
    </dgm:pt>
    <dgm:pt modelId="{F989AC44-F429-41F1-9E95-192EE8C3D224}" type="sibTrans" cxnId="{51AA64A2-F0D9-40EF-AC3C-47C971104121}">
      <dgm:prSet/>
      <dgm:spPr/>
      <dgm:t>
        <a:bodyPr/>
        <a:lstStyle/>
        <a:p>
          <a:pPr rtl="1"/>
          <a:endParaRPr lang="fa-IR"/>
        </a:p>
      </dgm:t>
    </dgm:pt>
    <dgm:pt modelId="{4288BE65-A7CA-4BA8-94AE-DCC4D13B3425}" type="parTrans" cxnId="{51AA64A2-F0D9-40EF-AC3C-47C971104121}">
      <dgm:prSet/>
      <dgm:spPr/>
      <dgm:t>
        <a:bodyPr/>
        <a:lstStyle/>
        <a:p>
          <a:pPr rtl="1"/>
          <a:endParaRPr lang="fa-IR"/>
        </a:p>
      </dgm:t>
    </dgm:pt>
    <dgm:pt modelId="{52AF307A-E670-405A-B59E-EE8F63CAD934}">
      <dgm:prSet phldrT="[Text]"/>
      <dgm:spPr>
        <a:solidFill>
          <a:schemeClr val="bg2"/>
        </a:solidFill>
      </dgm:spPr>
      <dgm:t>
        <a:bodyPr/>
        <a:lstStyle/>
        <a:p>
          <a:pPr rtl="1"/>
          <a:r>
            <a:rPr lang="fa-IR" dirty="0" smtClean="0">
              <a:solidFill>
                <a:schemeClr val="bg1">
                  <a:lumMod val="65000"/>
                </a:schemeClr>
              </a:solidFill>
            </a:rPr>
            <a:t>.</a:t>
          </a:r>
          <a:endParaRPr lang="fa-IR" dirty="0">
            <a:solidFill>
              <a:schemeClr val="bg1">
                <a:lumMod val="65000"/>
              </a:schemeClr>
            </a:solidFill>
          </a:endParaRPr>
        </a:p>
      </dgm:t>
    </dgm:pt>
    <dgm:pt modelId="{99F28ED2-9772-4F63-BA68-B6C5F534E389}" type="sibTrans" cxnId="{A3FAB73E-64CC-4A08-9FFE-D20CC633AA49}">
      <dgm:prSet/>
      <dgm:spPr/>
      <dgm:t>
        <a:bodyPr/>
        <a:lstStyle/>
        <a:p>
          <a:pPr rtl="1"/>
          <a:endParaRPr lang="fa-IR"/>
        </a:p>
      </dgm:t>
    </dgm:pt>
    <dgm:pt modelId="{31238B20-0794-4936-83F7-19235E1B8EC4}" type="parTrans" cxnId="{A3FAB73E-64CC-4A08-9FFE-D20CC633AA49}">
      <dgm:prSet/>
      <dgm:spPr/>
      <dgm:t>
        <a:bodyPr/>
        <a:lstStyle/>
        <a:p>
          <a:pPr rtl="1"/>
          <a:endParaRPr lang="fa-IR"/>
        </a:p>
      </dgm:t>
    </dgm:pt>
    <dgm:pt modelId="{7046E785-34C6-4B99-8635-43C285FC539A}">
      <dgm:prSet phldrT="[Text]"/>
      <dgm:spPr>
        <a:solidFill>
          <a:schemeClr val="bg2"/>
        </a:solidFill>
      </dgm:spPr>
      <dgm:t>
        <a:bodyPr/>
        <a:lstStyle/>
        <a:p>
          <a:pPr rtl="1"/>
          <a:r>
            <a:rPr lang="fa-IR" dirty="0" smtClean="0">
              <a:solidFill>
                <a:schemeClr val="bg1">
                  <a:lumMod val="65000"/>
                </a:schemeClr>
              </a:solidFill>
            </a:rPr>
            <a:t>.</a:t>
          </a:r>
          <a:endParaRPr lang="fa-IR" dirty="0">
            <a:solidFill>
              <a:schemeClr val="bg1">
                <a:lumMod val="65000"/>
              </a:schemeClr>
            </a:solidFill>
          </a:endParaRPr>
        </a:p>
      </dgm:t>
    </dgm:pt>
    <dgm:pt modelId="{F3A7CD45-B207-4C52-A722-F3B0DE9CCAF9}" type="sibTrans" cxnId="{5EFE4013-8D65-469B-951C-5DEF4BC5D1B6}">
      <dgm:prSet/>
      <dgm:spPr/>
      <dgm:t>
        <a:bodyPr/>
        <a:lstStyle/>
        <a:p>
          <a:pPr rtl="1"/>
          <a:endParaRPr lang="fa-IR"/>
        </a:p>
      </dgm:t>
    </dgm:pt>
    <dgm:pt modelId="{61713095-6BA1-4187-A740-D10927F1A955}" type="parTrans" cxnId="{5EFE4013-8D65-469B-951C-5DEF4BC5D1B6}">
      <dgm:prSet/>
      <dgm:spPr/>
      <dgm:t>
        <a:bodyPr/>
        <a:lstStyle/>
        <a:p>
          <a:pPr rtl="1"/>
          <a:endParaRPr lang="fa-IR"/>
        </a:p>
      </dgm:t>
    </dgm:pt>
    <dgm:pt modelId="{60D91546-E469-4476-8037-E941E7935B60}" type="pres">
      <dgm:prSet presAssocID="{382A8B96-7621-48BB-8D88-B3050E86D2C5}" presName="cycle" presStyleCnt="0">
        <dgm:presLayoutVars>
          <dgm:dir/>
          <dgm:resizeHandles val="exact"/>
        </dgm:presLayoutVars>
      </dgm:prSet>
      <dgm:spPr/>
      <dgm:t>
        <a:bodyPr/>
        <a:lstStyle/>
        <a:p>
          <a:pPr rtl="1"/>
          <a:endParaRPr lang="fa-IR"/>
        </a:p>
      </dgm:t>
    </dgm:pt>
    <dgm:pt modelId="{A7BF6B64-A9B3-4CEE-992A-1ADD3005013F}" type="pres">
      <dgm:prSet presAssocID="{9304338D-5FAF-4F47-A7E8-EC4639CDC883}" presName="node" presStyleLbl="node1" presStyleIdx="0" presStyleCnt="6">
        <dgm:presLayoutVars>
          <dgm:bulletEnabled val="1"/>
        </dgm:presLayoutVars>
      </dgm:prSet>
      <dgm:spPr/>
      <dgm:t>
        <a:bodyPr/>
        <a:lstStyle/>
        <a:p>
          <a:pPr rtl="1"/>
          <a:endParaRPr lang="fa-IR"/>
        </a:p>
      </dgm:t>
    </dgm:pt>
    <dgm:pt modelId="{3438CF51-8A20-44FE-9940-C34B426E2916}" type="pres">
      <dgm:prSet presAssocID="{EA8A962D-5F92-4D6E-98A5-EE996AA2B03A}" presName="sibTrans" presStyleLbl="sibTrans2D1" presStyleIdx="0" presStyleCnt="6" custAng="18854439" custLinFactY="100000" custLinFactNeighborX="14110" custLinFactNeighborY="110166"/>
      <dgm:spPr>
        <a:prstGeom prst="leftRightArrow">
          <a:avLst/>
        </a:prstGeom>
      </dgm:spPr>
      <dgm:t>
        <a:bodyPr/>
        <a:lstStyle/>
        <a:p>
          <a:pPr rtl="1"/>
          <a:endParaRPr lang="fa-IR"/>
        </a:p>
      </dgm:t>
    </dgm:pt>
    <dgm:pt modelId="{8F6EF7C8-FF7F-4F2B-AD3C-049E3DF9D505}" type="pres">
      <dgm:prSet presAssocID="{EA8A962D-5F92-4D6E-98A5-EE996AA2B03A}" presName="connectorText" presStyleLbl="sibTrans2D1" presStyleIdx="0" presStyleCnt="6"/>
      <dgm:spPr/>
      <dgm:t>
        <a:bodyPr/>
        <a:lstStyle/>
        <a:p>
          <a:pPr rtl="1"/>
          <a:endParaRPr lang="fa-IR"/>
        </a:p>
      </dgm:t>
    </dgm:pt>
    <dgm:pt modelId="{BE80D04F-EA95-476F-9C9C-A78C28DBB082}" type="pres">
      <dgm:prSet presAssocID="{7046E785-34C6-4B99-8635-43C285FC539A}" presName="node" presStyleLbl="node1" presStyleIdx="1" presStyleCnt="6" custRadScaleRad="96130" custRadScaleInc="97424">
        <dgm:presLayoutVars>
          <dgm:bulletEnabled val="1"/>
        </dgm:presLayoutVars>
      </dgm:prSet>
      <dgm:spPr/>
      <dgm:t>
        <a:bodyPr/>
        <a:lstStyle/>
        <a:p>
          <a:pPr rtl="1"/>
          <a:endParaRPr lang="fa-IR"/>
        </a:p>
      </dgm:t>
    </dgm:pt>
    <dgm:pt modelId="{0679B53D-9976-4674-AD77-0936C4ED47DD}" type="pres">
      <dgm:prSet presAssocID="{F3A7CD45-B207-4C52-A722-F3B0DE9CCAF9}" presName="sibTrans" presStyleLbl="sibTrans2D1" presStyleIdx="1" presStyleCnt="6" custAng="1392923" custScaleY="200860" custLinFactX="-91547" custLinFactNeighborX="-100000" custLinFactNeighborY="-4759"/>
      <dgm:spPr>
        <a:prstGeom prst="upDownArrow">
          <a:avLst/>
        </a:prstGeom>
      </dgm:spPr>
      <dgm:t>
        <a:bodyPr/>
        <a:lstStyle/>
        <a:p>
          <a:pPr rtl="1"/>
          <a:endParaRPr lang="fa-IR"/>
        </a:p>
      </dgm:t>
    </dgm:pt>
    <dgm:pt modelId="{F7484356-732E-4FF4-A00B-466E4E6EB558}" type="pres">
      <dgm:prSet presAssocID="{F3A7CD45-B207-4C52-A722-F3B0DE9CCAF9}" presName="connectorText" presStyleLbl="sibTrans2D1" presStyleIdx="1" presStyleCnt="6"/>
      <dgm:spPr/>
      <dgm:t>
        <a:bodyPr/>
        <a:lstStyle/>
        <a:p>
          <a:pPr rtl="1"/>
          <a:endParaRPr lang="fa-IR"/>
        </a:p>
      </dgm:t>
    </dgm:pt>
    <dgm:pt modelId="{00AC5DB9-9480-40D0-AC88-A12B7587E3FE}" type="pres">
      <dgm:prSet presAssocID="{52AF307A-E670-405A-B59E-EE8F63CAD934}" presName="node" presStyleLbl="node1" presStyleIdx="2" presStyleCnt="6" custRadScaleRad="116195" custRadScaleInc="104494">
        <dgm:presLayoutVars>
          <dgm:bulletEnabled val="1"/>
        </dgm:presLayoutVars>
      </dgm:prSet>
      <dgm:spPr/>
      <dgm:t>
        <a:bodyPr/>
        <a:lstStyle/>
        <a:p>
          <a:pPr rtl="1"/>
          <a:endParaRPr lang="fa-IR"/>
        </a:p>
      </dgm:t>
    </dgm:pt>
    <dgm:pt modelId="{BC82B246-A9E2-4F62-9FF9-A5BB90CF39F9}" type="pres">
      <dgm:prSet presAssocID="{99F28ED2-9772-4F63-BA68-B6C5F534E389}" presName="sibTrans" presStyleLbl="sibTrans2D1" presStyleIdx="2" presStyleCnt="6" custAng="7899676" custScaleX="94460" custScaleY="206556" custLinFactX="38818" custLinFactY="-100000" custLinFactNeighborX="100000" custLinFactNeighborY="-132928"/>
      <dgm:spPr>
        <a:prstGeom prst="upDownArrow">
          <a:avLst/>
        </a:prstGeom>
      </dgm:spPr>
      <dgm:t>
        <a:bodyPr/>
        <a:lstStyle/>
        <a:p>
          <a:pPr rtl="1"/>
          <a:endParaRPr lang="fa-IR"/>
        </a:p>
      </dgm:t>
    </dgm:pt>
    <dgm:pt modelId="{EA261D75-98ED-4AF2-A909-3E58693203E2}" type="pres">
      <dgm:prSet presAssocID="{99F28ED2-9772-4F63-BA68-B6C5F534E389}" presName="connectorText" presStyleLbl="sibTrans2D1" presStyleIdx="2" presStyleCnt="6"/>
      <dgm:spPr/>
      <dgm:t>
        <a:bodyPr/>
        <a:lstStyle/>
        <a:p>
          <a:pPr rtl="1"/>
          <a:endParaRPr lang="fa-IR"/>
        </a:p>
      </dgm:t>
    </dgm:pt>
    <dgm:pt modelId="{2C4B5DFA-552F-46AC-B922-531E02BD7176}" type="pres">
      <dgm:prSet presAssocID="{767B4AC2-5F82-4FDE-BC45-7F4003086CD2}" presName="node" presStyleLbl="node1" presStyleIdx="3" presStyleCnt="6" custRadScaleRad="124517" custRadScaleInc="89999">
        <dgm:presLayoutVars>
          <dgm:bulletEnabled val="1"/>
        </dgm:presLayoutVars>
      </dgm:prSet>
      <dgm:spPr/>
      <dgm:t>
        <a:bodyPr/>
        <a:lstStyle/>
        <a:p>
          <a:pPr rtl="1"/>
          <a:endParaRPr lang="fa-IR"/>
        </a:p>
      </dgm:t>
    </dgm:pt>
    <dgm:pt modelId="{12C0716D-3BA2-4215-8093-6F45088E93B3}" type="pres">
      <dgm:prSet presAssocID="{F989AC44-F429-41F1-9E95-192EE8C3D224}" presName="sibTrans" presStyleLbl="sibTrans2D1" presStyleIdx="3" presStyleCnt="6" custAng="19538491" custScaleX="131344" custScaleY="193404" custLinFactX="86104" custLinFactNeighborX="100000" custLinFactNeighborY="-8336"/>
      <dgm:spPr>
        <a:prstGeom prst="upDownArrow">
          <a:avLst/>
        </a:prstGeom>
      </dgm:spPr>
      <dgm:t>
        <a:bodyPr/>
        <a:lstStyle/>
        <a:p>
          <a:pPr rtl="1"/>
          <a:endParaRPr lang="fa-IR"/>
        </a:p>
      </dgm:t>
    </dgm:pt>
    <dgm:pt modelId="{9170E0EA-86D4-42D1-89EE-F56A18F104C2}" type="pres">
      <dgm:prSet presAssocID="{F989AC44-F429-41F1-9E95-192EE8C3D224}" presName="connectorText" presStyleLbl="sibTrans2D1" presStyleIdx="3" presStyleCnt="6"/>
      <dgm:spPr/>
      <dgm:t>
        <a:bodyPr/>
        <a:lstStyle/>
        <a:p>
          <a:pPr rtl="1"/>
          <a:endParaRPr lang="fa-IR"/>
        </a:p>
      </dgm:t>
    </dgm:pt>
    <dgm:pt modelId="{B4A14F51-B9AC-466E-9FCE-82AD70E96983}" type="pres">
      <dgm:prSet presAssocID="{176FE521-84F0-4C0A-83F2-FBBAAD550864}" presName="node" presStyleLbl="node1" presStyleIdx="4" presStyleCnt="6" custRadScaleRad="83477" custRadScaleInc="102966">
        <dgm:presLayoutVars>
          <dgm:bulletEnabled val="1"/>
        </dgm:presLayoutVars>
      </dgm:prSet>
      <dgm:spPr/>
      <dgm:t>
        <a:bodyPr/>
        <a:lstStyle/>
        <a:p>
          <a:pPr rtl="1"/>
          <a:endParaRPr lang="fa-IR"/>
        </a:p>
      </dgm:t>
    </dgm:pt>
    <dgm:pt modelId="{07DF3980-49F3-4308-8CAE-ED7D218FEDF8}" type="pres">
      <dgm:prSet presAssocID="{0EE446EF-22F5-46A3-A42F-08885F787335}" presName="sibTrans" presStyleLbl="sibTrans2D1" presStyleIdx="4" presStyleCnt="6" custAng="21599996" custFlipVert="1" custScaleX="356678" custScaleY="101827" custLinFactNeighborX="12738" custLinFactNeighborY="2741"/>
      <dgm:spPr>
        <a:prstGeom prst="leftRightArrow">
          <a:avLst/>
        </a:prstGeom>
      </dgm:spPr>
      <dgm:t>
        <a:bodyPr/>
        <a:lstStyle/>
        <a:p>
          <a:pPr rtl="1"/>
          <a:endParaRPr lang="fa-IR"/>
        </a:p>
      </dgm:t>
    </dgm:pt>
    <dgm:pt modelId="{BD6FFB65-2CC7-49F9-B00B-1F41CA60219F}" type="pres">
      <dgm:prSet presAssocID="{0EE446EF-22F5-46A3-A42F-08885F787335}" presName="connectorText" presStyleLbl="sibTrans2D1" presStyleIdx="4" presStyleCnt="6"/>
      <dgm:spPr/>
      <dgm:t>
        <a:bodyPr/>
        <a:lstStyle/>
        <a:p>
          <a:pPr rtl="1"/>
          <a:endParaRPr lang="fa-IR"/>
        </a:p>
      </dgm:t>
    </dgm:pt>
    <dgm:pt modelId="{3D4A7DFE-8600-4340-9342-503465791D3C}" type="pres">
      <dgm:prSet presAssocID="{04806AA6-E4A0-4B85-A24E-FCD568ED4B61}" presName="node" presStyleLbl="node1" presStyleIdx="5" presStyleCnt="6" custRadScaleRad="2248" custRadScaleInc="382641">
        <dgm:presLayoutVars>
          <dgm:bulletEnabled val="1"/>
        </dgm:presLayoutVars>
      </dgm:prSet>
      <dgm:spPr/>
      <dgm:t>
        <a:bodyPr/>
        <a:lstStyle/>
        <a:p>
          <a:pPr rtl="1"/>
          <a:endParaRPr lang="fa-IR"/>
        </a:p>
      </dgm:t>
    </dgm:pt>
    <dgm:pt modelId="{C5D364DF-34DE-462A-986D-C7EEE6E1A3FD}" type="pres">
      <dgm:prSet presAssocID="{0048370C-D339-48A0-949C-7B11D3358F0A}" presName="sibTrans" presStyleLbl="sibTrans2D1" presStyleIdx="5" presStyleCnt="6" custAng="5463965" custScaleX="135937" custScaleY="138987"/>
      <dgm:spPr>
        <a:prstGeom prst="upDownArrow">
          <a:avLst/>
        </a:prstGeom>
      </dgm:spPr>
      <dgm:t>
        <a:bodyPr/>
        <a:lstStyle/>
        <a:p>
          <a:pPr rtl="1"/>
          <a:endParaRPr lang="fa-IR"/>
        </a:p>
      </dgm:t>
    </dgm:pt>
    <dgm:pt modelId="{5920A37C-0A82-4D8F-8BDF-A745399752BC}" type="pres">
      <dgm:prSet presAssocID="{0048370C-D339-48A0-949C-7B11D3358F0A}" presName="connectorText" presStyleLbl="sibTrans2D1" presStyleIdx="5" presStyleCnt="6"/>
      <dgm:spPr/>
      <dgm:t>
        <a:bodyPr/>
        <a:lstStyle/>
        <a:p>
          <a:pPr rtl="1"/>
          <a:endParaRPr lang="fa-IR"/>
        </a:p>
      </dgm:t>
    </dgm:pt>
  </dgm:ptLst>
  <dgm:cxnLst>
    <dgm:cxn modelId="{4E131FC0-C0EC-44CE-B740-5F785EC4251B}" type="presOf" srcId="{04806AA6-E4A0-4B85-A24E-FCD568ED4B61}" destId="{3D4A7DFE-8600-4340-9342-503465791D3C}" srcOrd="0" destOrd="0" presId="urn:microsoft.com/office/officeart/2005/8/layout/cycle2"/>
    <dgm:cxn modelId="{0C98C334-6363-40D8-99E0-C108D3201BA0}" type="presOf" srcId="{9304338D-5FAF-4F47-A7E8-EC4639CDC883}" destId="{A7BF6B64-A9B3-4CEE-992A-1ADD3005013F}" srcOrd="0" destOrd="0" presId="urn:microsoft.com/office/officeart/2005/8/layout/cycle2"/>
    <dgm:cxn modelId="{CD072E20-BB98-435F-8E94-104ACC4879F4}" type="presOf" srcId="{99F28ED2-9772-4F63-BA68-B6C5F534E389}" destId="{EA261D75-98ED-4AF2-A909-3E58693203E2}" srcOrd="1" destOrd="0" presId="urn:microsoft.com/office/officeart/2005/8/layout/cycle2"/>
    <dgm:cxn modelId="{3E8F9C41-641E-4F1E-91F2-072C676221D3}" type="presOf" srcId="{EA8A962D-5F92-4D6E-98A5-EE996AA2B03A}" destId="{3438CF51-8A20-44FE-9940-C34B426E2916}" srcOrd="0" destOrd="0" presId="urn:microsoft.com/office/officeart/2005/8/layout/cycle2"/>
    <dgm:cxn modelId="{A8ED94E3-F6C8-4BFE-8446-2441EAD90D69}" srcId="{382A8B96-7621-48BB-8D88-B3050E86D2C5}" destId="{9304338D-5FAF-4F47-A7E8-EC4639CDC883}" srcOrd="0" destOrd="0" parTransId="{8E43EEA8-58C3-4F2F-96B7-9E2461486A63}" sibTransId="{EA8A962D-5F92-4D6E-98A5-EE996AA2B03A}"/>
    <dgm:cxn modelId="{E89DB5EC-433F-4F9C-A1ED-BBD9D169977A}" type="presOf" srcId="{176FE521-84F0-4C0A-83F2-FBBAAD550864}" destId="{B4A14F51-B9AC-466E-9FCE-82AD70E96983}" srcOrd="0" destOrd="0" presId="urn:microsoft.com/office/officeart/2005/8/layout/cycle2"/>
    <dgm:cxn modelId="{9CB46089-9954-424A-B1B5-20D0A22F703B}" type="presOf" srcId="{F989AC44-F429-41F1-9E95-192EE8C3D224}" destId="{12C0716D-3BA2-4215-8093-6F45088E93B3}" srcOrd="0" destOrd="0" presId="urn:microsoft.com/office/officeart/2005/8/layout/cycle2"/>
    <dgm:cxn modelId="{F7C761E6-E11A-4DEB-AB35-6F17AC9C51E3}" type="presOf" srcId="{0048370C-D339-48A0-949C-7B11D3358F0A}" destId="{5920A37C-0A82-4D8F-8BDF-A745399752BC}" srcOrd="1" destOrd="0" presId="urn:microsoft.com/office/officeart/2005/8/layout/cycle2"/>
    <dgm:cxn modelId="{0F2F8B36-9F8D-488A-911D-22B81E4FDF2A}" type="presOf" srcId="{F989AC44-F429-41F1-9E95-192EE8C3D224}" destId="{9170E0EA-86D4-42D1-89EE-F56A18F104C2}" srcOrd="1" destOrd="0" presId="urn:microsoft.com/office/officeart/2005/8/layout/cycle2"/>
    <dgm:cxn modelId="{51AA64A2-F0D9-40EF-AC3C-47C971104121}" srcId="{382A8B96-7621-48BB-8D88-B3050E86D2C5}" destId="{767B4AC2-5F82-4FDE-BC45-7F4003086CD2}" srcOrd="3" destOrd="0" parTransId="{4288BE65-A7CA-4BA8-94AE-DCC4D13B3425}" sibTransId="{F989AC44-F429-41F1-9E95-192EE8C3D224}"/>
    <dgm:cxn modelId="{89F7DE24-50B5-41E1-B8CB-8619E4BEFCB1}" type="presOf" srcId="{EA8A962D-5F92-4D6E-98A5-EE996AA2B03A}" destId="{8F6EF7C8-FF7F-4F2B-AD3C-049E3DF9D505}" srcOrd="1" destOrd="0" presId="urn:microsoft.com/office/officeart/2005/8/layout/cycle2"/>
    <dgm:cxn modelId="{F8A2AEB1-08DB-4D29-BA84-81CE2EBA4F61}" srcId="{382A8B96-7621-48BB-8D88-B3050E86D2C5}" destId="{04806AA6-E4A0-4B85-A24E-FCD568ED4B61}" srcOrd="5" destOrd="0" parTransId="{114ECA96-5A9F-4D20-926F-F18AB08C0AA7}" sibTransId="{0048370C-D339-48A0-949C-7B11D3358F0A}"/>
    <dgm:cxn modelId="{F51F0E64-8BB4-4878-A611-8DA1EBF0DACB}" type="presOf" srcId="{0048370C-D339-48A0-949C-7B11D3358F0A}" destId="{C5D364DF-34DE-462A-986D-C7EEE6E1A3FD}" srcOrd="0" destOrd="0" presId="urn:microsoft.com/office/officeart/2005/8/layout/cycle2"/>
    <dgm:cxn modelId="{A3FAB73E-64CC-4A08-9FFE-D20CC633AA49}" srcId="{382A8B96-7621-48BB-8D88-B3050E86D2C5}" destId="{52AF307A-E670-405A-B59E-EE8F63CAD934}" srcOrd="2" destOrd="0" parTransId="{31238B20-0794-4936-83F7-19235E1B8EC4}" sibTransId="{99F28ED2-9772-4F63-BA68-B6C5F534E389}"/>
    <dgm:cxn modelId="{39CA00A8-9B02-42C7-8F0D-616577053EED}" type="presOf" srcId="{F3A7CD45-B207-4C52-A722-F3B0DE9CCAF9}" destId="{0679B53D-9976-4674-AD77-0936C4ED47DD}" srcOrd="0" destOrd="0" presId="urn:microsoft.com/office/officeart/2005/8/layout/cycle2"/>
    <dgm:cxn modelId="{5EFE4013-8D65-469B-951C-5DEF4BC5D1B6}" srcId="{382A8B96-7621-48BB-8D88-B3050E86D2C5}" destId="{7046E785-34C6-4B99-8635-43C285FC539A}" srcOrd="1" destOrd="0" parTransId="{61713095-6BA1-4187-A740-D10927F1A955}" sibTransId="{F3A7CD45-B207-4C52-A722-F3B0DE9CCAF9}"/>
    <dgm:cxn modelId="{6CE3D081-E407-4437-ACF2-DFB38332B251}" type="presOf" srcId="{0EE446EF-22F5-46A3-A42F-08885F787335}" destId="{07DF3980-49F3-4308-8CAE-ED7D218FEDF8}" srcOrd="0" destOrd="0" presId="urn:microsoft.com/office/officeart/2005/8/layout/cycle2"/>
    <dgm:cxn modelId="{C93CD5D1-DC88-42A1-B530-1F90141A41B2}" srcId="{382A8B96-7621-48BB-8D88-B3050E86D2C5}" destId="{176FE521-84F0-4C0A-83F2-FBBAAD550864}" srcOrd="4" destOrd="0" parTransId="{8D6A37EF-4DCA-42EE-B644-099CF5167A19}" sibTransId="{0EE446EF-22F5-46A3-A42F-08885F787335}"/>
    <dgm:cxn modelId="{18E49FE5-F6E7-4DC5-AF09-A63EFCE9E8E7}" type="presOf" srcId="{52AF307A-E670-405A-B59E-EE8F63CAD934}" destId="{00AC5DB9-9480-40D0-AC88-A12B7587E3FE}" srcOrd="0" destOrd="0" presId="urn:microsoft.com/office/officeart/2005/8/layout/cycle2"/>
    <dgm:cxn modelId="{729CCE5B-34D5-409A-8BB4-D7BD35FEFE09}" type="presOf" srcId="{767B4AC2-5F82-4FDE-BC45-7F4003086CD2}" destId="{2C4B5DFA-552F-46AC-B922-531E02BD7176}" srcOrd="0" destOrd="0" presId="urn:microsoft.com/office/officeart/2005/8/layout/cycle2"/>
    <dgm:cxn modelId="{EE56D22A-ACFC-48DA-B09C-0EA2331FAF86}" type="presOf" srcId="{99F28ED2-9772-4F63-BA68-B6C5F534E389}" destId="{BC82B246-A9E2-4F62-9FF9-A5BB90CF39F9}" srcOrd="0" destOrd="0" presId="urn:microsoft.com/office/officeart/2005/8/layout/cycle2"/>
    <dgm:cxn modelId="{27F0A8DC-2886-45A2-AB64-153C2E45EE8B}" type="presOf" srcId="{0EE446EF-22F5-46A3-A42F-08885F787335}" destId="{BD6FFB65-2CC7-49F9-B00B-1F41CA60219F}" srcOrd="1" destOrd="0" presId="urn:microsoft.com/office/officeart/2005/8/layout/cycle2"/>
    <dgm:cxn modelId="{578C2FF7-C5D4-4B10-8073-8A1D5E51602F}" type="presOf" srcId="{F3A7CD45-B207-4C52-A722-F3B0DE9CCAF9}" destId="{F7484356-732E-4FF4-A00B-466E4E6EB558}" srcOrd="1" destOrd="0" presId="urn:microsoft.com/office/officeart/2005/8/layout/cycle2"/>
    <dgm:cxn modelId="{12A37FF7-BF4F-488F-A080-CA5D182043B1}" type="presOf" srcId="{382A8B96-7621-48BB-8D88-B3050E86D2C5}" destId="{60D91546-E469-4476-8037-E941E7935B60}" srcOrd="0" destOrd="0" presId="urn:microsoft.com/office/officeart/2005/8/layout/cycle2"/>
    <dgm:cxn modelId="{EA4AFE3E-96F5-4EC7-8EEE-CDF25BBBA1C8}" type="presOf" srcId="{7046E785-34C6-4B99-8635-43C285FC539A}" destId="{BE80D04F-EA95-476F-9C9C-A78C28DBB082}" srcOrd="0" destOrd="0" presId="urn:microsoft.com/office/officeart/2005/8/layout/cycle2"/>
    <dgm:cxn modelId="{1DCECFB7-45EA-47BC-8455-B18819725AE7}" type="presParOf" srcId="{60D91546-E469-4476-8037-E941E7935B60}" destId="{A7BF6B64-A9B3-4CEE-992A-1ADD3005013F}" srcOrd="0" destOrd="0" presId="urn:microsoft.com/office/officeart/2005/8/layout/cycle2"/>
    <dgm:cxn modelId="{C8A98145-EEB3-414F-8B5A-25F60876E559}" type="presParOf" srcId="{60D91546-E469-4476-8037-E941E7935B60}" destId="{3438CF51-8A20-44FE-9940-C34B426E2916}" srcOrd="1" destOrd="0" presId="urn:microsoft.com/office/officeart/2005/8/layout/cycle2"/>
    <dgm:cxn modelId="{B011FB9B-A724-4B42-9674-57FF9CCD4F55}" type="presParOf" srcId="{3438CF51-8A20-44FE-9940-C34B426E2916}" destId="{8F6EF7C8-FF7F-4F2B-AD3C-049E3DF9D505}" srcOrd="0" destOrd="0" presId="urn:microsoft.com/office/officeart/2005/8/layout/cycle2"/>
    <dgm:cxn modelId="{94C3F312-AEDA-417B-B899-973CBCD4C050}" type="presParOf" srcId="{60D91546-E469-4476-8037-E941E7935B60}" destId="{BE80D04F-EA95-476F-9C9C-A78C28DBB082}" srcOrd="2" destOrd="0" presId="urn:microsoft.com/office/officeart/2005/8/layout/cycle2"/>
    <dgm:cxn modelId="{8B440AC8-C6E2-4918-B3BB-7349D17977C4}" type="presParOf" srcId="{60D91546-E469-4476-8037-E941E7935B60}" destId="{0679B53D-9976-4674-AD77-0936C4ED47DD}" srcOrd="3" destOrd="0" presId="urn:microsoft.com/office/officeart/2005/8/layout/cycle2"/>
    <dgm:cxn modelId="{61FC4165-76A4-496A-9C11-DCA382534BFD}" type="presParOf" srcId="{0679B53D-9976-4674-AD77-0936C4ED47DD}" destId="{F7484356-732E-4FF4-A00B-466E4E6EB558}" srcOrd="0" destOrd="0" presId="urn:microsoft.com/office/officeart/2005/8/layout/cycle2"/>
    <dgm:cxn modelId="{9FE29B57-9CF0-4476-8AA9-DCC0B0210499}" type="presParOf" srcId="{60D91546-E469-4476-8037-E941E7935B60}" destId="{00AC5DB9-9480-40D0-AC88-A12B7587E3FE}" srcOrd="4" destOrd="0" presId="urn:microsoft.com/office/officeart/2005/8/layout/cycle2"/>
    <dgm:cxn modelId="{B01955D8-8388-4328-A04C-F71C766F7533}" type="presParOf" srcId="{60D91546-E469-4476-8037-E941E7935B60}" destId="{BC82B246-A9E2-4F62-9FF9-A5BB90CF39F9}" srcOrd="5" destOrd="0" presId="urn:microsoft.com/office/officeart/2005/8/layout/cycle2"/>
    <dgm:cxn modelId="{D4BB333F-A4D1-4493-9D3C-D19C06D6D661}" type="presParOf" srcId="{BC82B246-A9E2-4F62-9FF9-A5BB90CF39F9}" destId="{EA261D75-98ED-4AF2-A909-3E58693203E2}" srcOrd="0" destOrd="0" presId="urn:microsoft.com/office/officeart/2005/8/layout/cycle2"/>
    <dgm:cxn modelId="{1A378359-470A-4821-B1E6-99EDB7D9D93C}" type="presParOf" srcId="{60D91546-E469-4476-8037-E941E7935B60}" destId="{2C4B5DFA-552F-46AC-B922-531E02BD7176}" srcOrd="6" destOrd="0" presId="urn:microsoft.com/office/officeart/2005/8/layout/cycle2"/>
    <dgm:cxn modelId="{98414808-B102-4656-B8D8-1529073576C6}" type="presParOf" srcId="{60D91546-E469-4476-8037-E941E7935B60}" destId="{12C0716D-3BA2-4215-8093-6F45088E93B3}" srcOrd="7" destOrd="0" presId="urn:microsoft.com/office/officeart/2005/8/layout/cycle2"/>
    <dgm:cxn modelId="{2E221C3E-79BF-4519-8FDA-6E454233337B}" type="presParOf" srcId="{12C0716D-3BA2-4215-8093-6F45088E93B3}" destId="{9170E0EA-86D4-42D1-89EE-F56A18F104C2}" srcOrd="0" destOrd="0" presId="urn:microsoft.com/office/officeart/2005/8/layout/cycle2"/>
    <dgm:cxn modelId="{E6E611F3-24B7-41D5-8A3D-CDA2F3100F99}" type="presParOf" srcId="{60D91546-E469-4476-8037-E941E7935B60}" destId="{B4A14F51-B9AC-466E-9FCE-82AD70E96983}" srcOrd="8" destOrd="0" presId="urn:microsoft.com/office/officeart/2005/8/layout/cycle2"/>
    <dgm:cxn modelId="{EDE8E3B0-1FBA-4E48-8A9E-1DDB106841EC}" type="presParOf" srcId="{60D91546-E469-4476-8037-E941E7935B60}" destId="{07DF3980-49F3-4308-8CAE-ED7D218FEDF8}" srcOrd="9" destOrd="0" presId="urn:microsoft.com/office/officeart/2005/8/layout/cycle2"/>
    <dgm:cxn modelId="{D6B667F1-2E1A-416F-BFC6-99C9ADC24B61}" type="presParOf" srcId="{07DF3980-49F3-4308-8CAE-ED7D218FEDF8}" destId="{BD6FFB65-2CC7-49F9-B00B-1F41CA60219F}" srcOrd="0" destOrd="0" presId="urn:microsoft.com/office/officeart/2005/8/layout/cycle2"/>
    <dgm:cxn modelId="{667D20AB-FE81-4D41-A465-592C51FB1D3E}" type="presParOf" srcId="{60D91546-E469-4476-8037-E941E7935B60}" destId="{3D4A7DFE-8600-4340-9342-503465791D3C}" srcOrd="10" destOrd="0" presId="urn:microsoft.com/office/officeart/2005/8/layout/cycle2"/>
    <dgm:cxn modelId="{CF1C5542-EDF7-4179-8051-2EF21694CEDF}" type="presParOf" srcId="{60D91546-E469-4476-8037-E941E7935B60}" destId="{C5D364DF-34DE-462A-986D-C7EEE6E1A3FD}" srcOrd="11" destOrd="0" presId="urn:microsoft.com/office/officeart/2005/8/layout/cycle2"/>
    <dgm:cxn modelId="{D98A1C7B-5506-4E5A-BFED-0E2BBA14E990}" type="presParOf" srcId="{C5D364DF-34DE-462A-986D-C7EEE6E1A3FD}" destId="{5920A37C-0A82-4D8F-8BDF-A745399752B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2E965-98DC-4E96-A6D9-ABC5176C4E84}">
      <dsp:nvSpPr>
        <dsp:cNvPr id="0" name=""/>
        <dsp:cNvSpPr/>
      </dsp:nvSpPr>
      <dsp:spPr>
        <a:xfrm>
          <a:off x="8508888" y="4851591"/>
          <a:ext cx="2210097" cy="925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spc="150" dirty="0" smtClean="0">
              <a:ln w="11430"/>
              <a:solidFill>
                <a:srgbClr val="F8F8F8"/>
              </a:solidFill>
              <a:effectLst>
                <a:outerShdw blurRad="25400" algn="tl" rotWithShape="0">
                  <a:srgbClr val="000000">
                    <a:alpha val="43000"/>
                  </a:srgbClr>
                </a:outerShdw>
              </a:effectLst>
              <a:cs typeface="0 Davat" pitchFamily="2" charset="-78"/>
            </a:rPr>
            <a:t>3-طراحی شبکه های حسگر بی سیم</a:t>
          </a:r>
          <a:endParaRPr lang="fa-IR" sz="1800" kern="1200" dirty="0"/>
        </a:p>
      </dsp:txBody>
      <dsp:txXfrm>
        <a:off x="8535992" y="4878695"/>
        <a:ext cx="2155889" cy="871204"/>
      </dsp:txXfrm>
    </dsp:sp>
    <dsp:sp modelId="{EFC42365-B566-45B0-8FD2-C03C1A23A4CC}">
      <dsp:nvSpPr>
        <dsp:cNvPr id="0" name=""/>
        <dsp:cNvSpPr/>
      </dsp:nvSpPr>
      <dsp:spPr>
        <a:xfrm>
          <a:off x="6324600" y="4972125"/>
          <a:ext cx="2405297" cy="804877"/>
        </a:xfrm>
        <a:custGeom>
          <a:avLst/>
          <a:gdLst/>
          <a:ahLst/>
          <a:cxnLst/>
          <a:rect l="0" t="0" r="0" b="0"/>
          <a:pathLst>
            <a:path>
              <a:moveTo>
                <a:pt x="2405297" y="804877"/>
              </a:moveTo>
              <a:lnTo>
                <a:pt x="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6FC7D7-6053-4ABD-B1B9-82C58CBC666F}">
      <dsp:nvSpPr>
        <dsp:cNvPr id="0" name=""/>
        <dsp:cNvSpPr/>
      </dsp:nvSpPr>
      <dsp:spPr>
        <a:xfrm>
          <a:off x="6324600" y="4419601"/>
          <a:ext cx="1370365" cy="1105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spc="150" dirty="0" smtClean="0">
              <a:ln w="11430"/>
              <a:solidFill>
                <a:schemeClr val="tx1"/>
              </a:solidFill>
              <a:effectLst>
                <a:outerShdw blurRad="25400" algn="tl" rotWithShape="0">
                  <a:srgbClr val="000000">
                    <a:alpha val="43000"/>
                  </a:srgbClr>
                </a:outerShdw>
              </a:effectLst>
              <a:cs typeface="0 Davat" pitchFamily="2" charset="-78"/>
            </a:rPr>
            <a:t>شبکه مشبک</a:t>
          </a:r>
          <a:endParaRPr lang="fa-IR" sz="1800" kern="1200" dirty="0">
            <a:solidFill>
              <a:schemeClr val="tx1"/>
            </a:solidFill>
          </a:endParaRPr>
        </a:p>
      </dsp:txBody>
      <dsp:txXfrm>
        <a:off x="6356966" y="4451967"/>
        <a:ext cx="1305633" cy="1040316"/>
      </dsp:txXfrm>
    </dsp:sp>
    <dsp:sp modelId="{E5383E52-ACB5-4D9E-86DC-8D48653ADBF4}">
      <dsp:nvSpPr>
        <dsp:cNvPr id="0" name=""/>
        <dsp:cNvSpPr/>
      </dsp:nvSpPr>
      <dsp:spPr>
        <a:xfrm>
          <a:off x="6629401" y="3661007"/>
          <a:ext cx="2100496" cy="2115995"/>
        </a:xfrm>
        <a:custGeom>
          <a:avLst/>
          <a:gdLst/>
          <a:ahLst/>
          <a:cxnLst/>
          <a:rect l="0" t="0" r="0" b="0"/>
          <a:pathLst>
            <a:path>
              <a:moveTo>
                <a:pt x="2100496" y="2115995"/>
              </a:moveTo>
              <a:lnTo>
                <a:pt x="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37791D-E1AE-480B-821E-3A423F479568}">
      <dsp:nvSpPr>
        <dsp:cNvPr id="0" name=""/>
        <dsp:cNvSpPr/>
      </dsp:nvSpPr>
      <dsp:spPr>
        <a:xfrm>
          <a:off x="6629401" y="3124200"/>
          <a:ext cx="995040" cy="107361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spc="150" dirty="0" smtClean="0">
              <a:ln w="11430"/>
              <a:solidFill>
                <a:schemeClr val="tx1"/>
              </a:solidFill>
              <a:effectLst>
                <a:outerShdw blurRad="25400" algn="tl" rotWithShape="0">
                  <a:srgbClr val="000000">
                    <a:alpha val="43000"/>
                  </a:srgbClr>
                </a:outerShdw>
              </a:effectLst>
              <a:cs typeface="0 Davat" pitchFamily="2" charset="-78"/>
            </a:rPr>
            <a:t>شبکه ستاره</a:t>
          </a:r>
          <a:endParaRPr lang="fa-IR" sz="1800" kern="1200" dirty="0">
            <a:solidFill>
              <a:schemeClr val="tx1"/>
            </a:solidFill>
          </a:endParaRPr>
        </a:p>
      </dsp:txBody>
      <dsp:txXfrm>
        <a:off x="6658545" y="3153344"/>
        <a:ext cx="936752" cy="1015326"/>
      </dsp:txXfrm>
    </dsp:sp>
    <dsp:sp modelId="{6EBD1033-8235-4967-BA00-A682E61CF93D}">
      <dsp:nvSpPr>
        <dsp:cNvPr id="0" name=""/>
        <dsp:cNvSpPr/>
      </dsp:nvSpPr>
      <dsp:spPr>
        <a:xfrm>
          <a:off x="6248400" y="5777003"/>
          <a:ext cx="2481497" cy="528474"/>
        </a:xfrm>
        <a:custGeom>
          <a:avLst/>
          <a:gdLst/>
          <a:ahLst/>
          <a:cxnLst/>
          <a:rect l="0" t="0" r="0" b="0"/>
          <a:pathLst>
            <a:path>
              <a:moveTo>
                <a:pt x="2481497" y="0"/>
              </a:moveTo>
              <a:lnTo>
                <a:pt x="0" y="5284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33B665-E56B-4858-9E71-B1B2ED5E76B4}">
      <dsp:nvSpPr>
        <dsp:cNvPr id="0" name=""/>
        <dsp:cNvSpPr/>
      </dsp:nvSpPr>
      <dsp:spPr>
        <a:xfrm>
          <a:off x="6248400" y="5752952"/>
          <a:ext cx="1768078" cy="1105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spc="150" dirty="0" smtClean="0">
              <a:ln w="11430"/>
              <a:solidFill>
                <a:schemeClr val="tx1"/>
              </a:solidFill>
              <a:effectLst>
                <a:outerShdw blurRad="25400" algn="tl" rotWithShape="0">
                  <a:srgbClr val="000000">
                    <a:alpha val="43000"/>
                  </a:srgbClr>
                </a:outerShdw>
              </a:effectLst>
              <a:cs typeface="0 Davat" pitchFamily="2" charset="-78"/>
            </a:rPr>
            <a:t>پیوند شبکه مشبک و ستاره ای</a:t>
          </a:r>
          <a:endParaRPr lang="fa-IR" sz="1800" kern="1200" dirty="0">
            <a:solidFill>
              <a:schemeClr val="tx1"/>
            </a:solidFill>
          </a:endParaRPr>
        </a:p>
      </dsp:txBody>
      <dsp:txXfrm>
        <a:off x="6280766" y="5785318"/>
        <a:ext cx="1703346" cy="1040316"/>
      </dsp:txXfrm>
    </dsp:sp>
    <dsp:sp modelId="{53EA0266-9C63-43C3-BE31-E5936A39586E}">
      <dsp:nvSpPr>
        <dsp:cNvPr id="0" name=""/>
        <dsp:cNvSpPr/>
      </dsp:nvSpPr>
      <dsp:spPr>
        <a:xfrm>
          <a:off x="8342126" y="2103851"/>
          <a:ext cx="2210097" cy="9335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kern="1200" dirty="0" smtClean="0"/>
            <a:t>1- مقدمه</a:t>
          </a:r>
          <a:endParaRPr lang="fa-IR" sz="1800" kern="1200" dirty="0"/>
        </a:p>
      </dsp:txBody>
      <dsp:txXfrm>
        <a:off x="8369468" y="2131193"/>
        <a:ext cx="2155413" cy="878835"/>
      </dsp:txXfrm>
    </dsp:sp>
    <dsp:sp modelId="{B5A6D963-588A-42C7-84B0-00320B6471AF}">
      <dsp:nvSpPr>
        <dsp:cNvPr id="0" name=""/>
        <dsp:cNvSpPr/>
      </dsp:nvSpPr>
      <dsp:spPr>
        <a:xfrm>
          <a:off x="8422325" y="3467218"/>
          <a:ext cx="2210097" cy="1105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spc="150" dirty="0" smtClean="0">
              <a:ln w="11430"/>
              <a:solidFill>
                <a:srgbClr val="F8F8F8"/>
              </a:solidFill>
              <a:effectLst>
                <a:outerShdw blurRad="25400" algn="tl" rotWithShape="0">
                  <a:srgbClr val="000000">
                    <a:alpha val="43000"/>
                  </a:srgbClr>
                </a:outerShdw>
              </a:effectLst>
              <a:cs typeface="0 Davat" pitchFamily="2" charset="-78"/>
            </a:rPr>
            <a:t>2-معرفی شبکه های حسگر بی سیم</a:t>
          </a:r>
          <a:endParaRPr lang="fa-IR" sz="1800" kern="1200" dirty="0"/>
        </a:p>
      </dsp:txBody>
      <dsp:txXfrm>
        <a:off x="8454691" y="3499584"/>
        <a:ext cx="2145365" cy="1040316"/>
      </dsp:txXfrm>
    </dsp:sp>
    <dsp:sp modelId="{79955256-8A93-44DE-9049-32A90C053438}">
      <dsp:nvSpPr>
        <dsp:cNvPr id="0" name=""/>
        <dsp:cNvSpPr/>
      </dsp:nvSpPr>
      <dsp:spPr>
        <a:xfrm>
          <a:off x="3352800" y="5334000"/>
          <a:ext cx="2210097" cy="1105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spc="150" dirty="0" smtClean="0">
              <a:ln w="11430"/>
              <a:solidFill>
                <a:srgbClr val="F8F8F8"/>
              </a:solidFill>
              <a:effectLst>
                <a:outerShdw blurRad="25400" algn="tl" rotWithShape="0">
                  <a:srgbClr val="000000">
                    <a:alpha val="43000"/>
                  </a:srgbClr>
                </a:outerShdw>
              </a:effectLst>
              <a:cs typeface="0 Davat" pitchFamily="2" charset="-78"/>
            </a:rPr>
            <a:t>6- کاربردهای شبکه های حسگر بی سیم</a:t>
          </a:r>
          <a:endParaRPr lang="fa-IR" sz="1800" kern="1200" dirty="0"/>
        </a:p>
      </dsp:txBody>
      <dsp:txXfrm>
        <a:off x="3385166" y="5366366"/>
        <a:ext cx="2145365" cy="1040316"/>
      </dsp:txXfrm>
    </dsp:sp>
    <dsp:sp modelId="{06092A4F-EFB2-4C9D-A0C8-259A5B5B81C4}">
      <dsp:nvSpPr>
        <dsp:cNvPr id="0" name=""/>
        <dsp:cNvSpPr/>
      </dsp:nvSpPr>
      <dsp:spPr>
        <a:xfrm>
          <a:off x="3450042" y="3707813"/>
          <a:ext cx="2210097" cy="1105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spc="150" dirty="0" smtClean="0">
              <a:ln w="11430"/>
              <a:solidFill>
                <a:srgbClr val="F8F8F8"/>
              </a:solidFill>
              <a:effectLst>
                <a:outerShdw blurRad="25400" algn="tl" rotWithShape="0">
                  <a:srgbClr val="000000">
                    <a:alpha val="43000"/>
                  </a:srgbClr>
                </a:outerShdw>
              </a:effectLst>
              <a:cs typeface="0 Davat" pitchFamily="2" charset="-78"/>
            </a:rPr>
            <a:t>5- بررسی نیرو در شبکه های حسگر بی سیم</a:t>
          </a:r>
          <a:endParaRPr lang="fa-IR" sz="1800" kern="1200" dirty="0"/>
        </a:p>
      </dsp:txBody>
      <dsp:txXfrm>
        <a:off x="3482408" y="3740179"/>
        <a:ext cx="2145365" cy="1040316"/>
      </dsp:txXfrm>
    </dsp:sp>
    <dsp:sp modelId="{6029561D-7F71-46B7-89FF-52B9307BE7A0}">
      <dsp:nvSpPr>
        <dsp:cNvPr id="0" name=""/>
        <dsp:cNvSpPr/>
      </dsp:nvSpPr>
      <dsp:spPr>
        <a:xfrm>
          <a:off x="3465112" y="2103851"/>
          <a:ext cx="2210097" cy="1105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rtl="1">
            <a:lnSpc>
              <a:spcPct val="90000"/>
            </a:lnSpc>
            <a:spcBef>
              <a:spcPct val="0"/>
            </a:spcBef>
            <a:spcAft>
              <a:spcPct val="35000"/>
            </a:spcAft>
          </a:pPr>
          <a:r>
            <a:rPr lang="fa-IR" sz="1600" b="1" kern="1200" spc="150" dirty="0" smtClean="0">
              <a:ln w="11430"/>
              <a:solidFill>
                <a:srgbClr val="F8F8F8"/>
              </a:solidFill>
              <a:effectLst>
                <a:outerShdw blurRad="25400" algn="tl" rotWithShape="0">
                  <a:srgbClr val="000000">
                    <a:alpha val="43000"/>
                  </a:srgbClr>
                </a:outerShdw>
              </a:effectLst>
              <a:cs typeface="0 Davat" pitchFamily="2" charset="-78"/>
            </a:rPr>
            <a:t>4-گزینه های رادیو (بیسیم)برای لایه فیزیکی در شبکه های حسگر</a:t>
          </a:r>
          <a:endParaRPr lang="fa-IR" sz="1600" kern="1200" dirty="0"/>
        </a:p>
      </dsp:txBody>
      <dsp:txXfrm>
        <a:off x="3497478" y="2136217"/>
        <a:ext cx="2145365" cy="10403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BF6B64-A9B3-4CEE-992A-1ADD3005013F}">
      <dsp:nvSpPr>
        <dsp:cNvPr id="0" name=""/>
        <dsp:cNvSpPr/>
      </dsp:nvSpPr>
      <dsp:spPr>
        <a:xfrm>
          <a:off x="1635769" y="1206"/>
          <a:ext cx="1148060" cy="1148060"/>
        </a:xfrm>
        <a:prstGeom prst="ellipse">
          <a:avLst/>
        </a:prstGeom>
        <a:solidFill>
          <a:schemeClr val="bg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fa-IR" sz="5100" kern="1200" dirty="0" smtClean="0">
              <a:solidFill>
                <a:schemeClr val="bg1">
                  <a:lumMod val="65000"/>
                </a:schemeClr>
              </a:solidFill>
            </a:rPr>
            <a:t>.</a:t>
          </a:r>
          <a:endParaRPr lang="fa-IR" sz="5100" kern="1200" dirty="0">
            <a:solidFill>
              <a:schemeClr val="bg1">
                <a:lumMod val="65000"/>
              </a:schemeClr>
            </a:solidFill>
          </a:endParaRPr>
        </a:p>
      </dsp:txBody>
      <dsp:txXfrm>
        <a:off x="1803898" y="169335"/>
        <a:ext cx="811802" cy="811802"/>
      </dsp:txXfrm>
    </dsp:sp>
    <dsp:sp modelId="{3438CF51-8A20-44FE-9940-C34B426E2916}">
      <dsp:nvSpPr>
        <dsp:cNvPr id="0" name=""/>
        <dsp:cNvSpPr/>
      </dsp:nvSpPr>
      <dsp:spPr>
        <a:xfrm rot="24125">
          <a:off x="2784224" y="2034435"/>
          <a:ext cx="643220" cy="387470"/>
        </a:xfrm>
        <a:prstGeom prst="leftRightArrow">
          <a:avLst/>
        </a:prstGeom>
        <a:solidFill>
          <a:schemeClr val="accent2">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fa-IR" sz="1700" kern="1200"/>
        </a:p>
      </dsp:txBody>
      <dsp:txXfrm>
        <a:off x="2784225" y="2111521"/>
        <a:ext cx="526979" cy="232482"/>
      </dsp:txXfrm>
    </dsp:sp>
    <dsp:sp modelId="{BE80D04F-EA95-476F-9C9C-A78C28DBB082}">
      <dsp:nvSpPr>
        <dsp:cNvPr id="0" name=""/>
        <dsp:cNvSpPr/>
      </dsp:nvSpPr>
      <dsp:spPr>
        <a:xfrm>
          <a:off x="3271539" y="1704674"/>
          <a:ext cx="1148060" cy="1148060"/>
        </a:xfrm>
        <a:prstGeom prst="ellipse">
          <a:avLst/>
        </a:prstGeom>
        <a:solidFill>
          <a:schemeClr val="bg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fa-IR" sz="5100" kern="1200" dirty="0" smtClean="0">
              <a:solidFill>
                <a:schemeClr val="bg1">
                  <a:lumMod val="65000"/>
                </a:schemeClr>
              </a:solidFill>
            </a:rPr>
            <a:t>.</a:t>
          </a:r>
          <a:endParaRPr lang="fa-IR" sz="5100" kern="1200" dirty="0">
            <a:solidFill>
              <a:schemeClr val="bg1">
                <a:lumMod val="65000"/>
              </a:schemeClr>
            </a:solidFill>
          </a:endParaRPr>
        </a:p>
      </dsp:txBody>
      <dsp:txXfrm>
        <a:off x="3439668" y="1872803"/>
        <a:ext cx="811802" cy="811802"/>
      </dsp:txXfrm>
    </dsp:sp>
    <dsp:sp modelId="{0679B53D-9976-4674-AD77-0936C4ED47DD}">
      <dsp:nvSpPr>
        <dsp:cNvPr id="0" name=""/>
        <dsp:cNvSpPr/>
      </dsp:nvSpPr>
      <dsp:spPr>
        <a:xfrm rot="8057534">
          <a:off x="2581926" y="2735670"/>
          <a:ext cx="385202" cy="778272"/>
        </a:xfrm>
        <a:prstGeom prst="upDownArrow">
          <a:avLst/>
        </a:prstGeom>
        <a:solidFill>
          <a:schemeClr val="accent2">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rtl="1">
            <a:lnSpc>
              <a:spcPct val="90000"/>
            </a:lnSpc>
            <a:spcBef>
              <a:spcPct val="0"/>
            </a:spcBef>
            <a:spcAft>
              <a:spcPct val="35000"/>
            </a:spcAft>
          </a:pPr>
          <a:endParaRPr lang="fa-IR" sz="3500" kern="1200"/>
        </a:p>
      </dsp:txBody>
      <dsp:txXfrm rot="10800000">
        <a:off x="2680056" y="2849965"/>
        <a:ext cx="269641" cy="466964"/>
      </dsp:txXfrm>
    </dsp:sp>
    <dsp:sp modelId="{00AC5DB9-9480-40D0-AC88-A12B7587E3FE}">
      <dsp:nvSpPr>
        <dsp:cNvPr id="0" name=""/>
        <dsp:cNvSpPr/>
      </dsp:nvSpPr>
      <dsp:spPr>
        <a:xfrm>
          <a:off x="2597303" y="3454102"/>
          <a:ext cx="1148060" cy="1148060"/>
        </a:xfrm>
        <a:prstGeom prst="ellipse">
          <a:avLst/>
        </a:prstGeom>
        <a:solidFill>
          <a:schemeClr val="bg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fa-IR" sz="5100" kern="1200" dirty="0" smtClean="0">
              <a:solidFill>
                <a:schemeClr val="bg1">
                  <a:lumMod val="65000"/>
                </a:schemeClr>
              </a:solidFill>
            </a:rPr>
            <a:t>.</a:t>
          </a:r>
          <a:endParaRPr lang="fa-IR" sz="5100" kern="1200" dirty="0">
            <a:solidFill>
              <a:schemeClr val="bg1">
                <a:lumMod val="65000"/>
              </a:schemeClr>
            </a:solidFill>
          </a:endParaRPr>
        </a:p>
      </dsp:txBody>
      <dsp:txXfrm>
        <a:off x="2765432" y="3622231"/>
        <a:ext cx="811802" cy="811802"/>
      </dsp:txXfrm>
    </dsp:sp>
    <dsp:sp modelId="{BC82B246-A9E2-4F62-9FF9-A5BB90CF39F9}">
      <dsp:nvSpPr>
        <dsp:cNvPr id="0" name=""/>
        <dsp:cNvSpPr/>
      </dsp:nvSpPr>
      <dsp:spPr>
        <a:xfrm rot="18699676">
          <a:off x="2597632" y="2725434"/>
          <a:ext cx="395041" cy="800343"/>
        </a:xfrm>
        <a:prstGeom prst="upDownArrow">
          <a:avLst/>
        </a:prstGeom>
        <a:solidFill>
          <a:schemeClr val="accent2">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rtl="1">
            <a:lnSpc>
              <a:spcPct val="90000"/>
            </a:lnSpc>
            <a:spcBef>
              <a:spcPct val="0"/>
            </a:spcBef>
            <a:spcAft>
              <a:spcPct val="35000"/>
            </a:spcAft>
          </a:pPr>
          <a:endParaRPr lang="fa-IR" sz="3600" kern="1200"/>
        </a:p>
      </dsp:txBody>
      <dsp:txXfrm rot="10800000">
        <a:off x="2617499" y="2929772"/>
        <a:ext cx="276529" cy="480205"/>
      </dsp:txXfrm>
    </dsp:sp>
    <dsp:sp modelId="{2C4B5DFA-552F-46AC-B922-531E02BD7176}">
      <dsp:nvSpPr>
        <dsp:cNvPr id="0" name=""/>
        <dsp:cNvSpPr/>
      </dsp:nvSpPr>
      <dsp:spPr>
        <a:xfrm>
          <a:off x="660167" y="3454102"/>
          <a:ext cx="1148060" cy="1148060"/>
        </a:xfrm>
        <a:prstGeom prst="ellipse">
          <a:avLst/>
        </a:prstGeom>
        <a:solidFill>
          <a:schemeClr val="bg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fa-IR" sz="5100" kern="1200" dirty="0" smtClean="0">
              <a:solidFill>
                <a:schemeClr val="bg1">
                  <a:lumMod val="65000"/>
                </a:schemeClr>
              </a:solidFill>
            </a:rPr>
            <a:t>.</a:t>
          </a:r>
          <a:endParaRPr lang="fa-IR" sz="5100" kern="1200" dirty="0">
            <a:solidFill>
              <a:schemeClr val="bg1">
                <a:lumMod val="65000"/>
              </a:schemeClr>
            </a:solidFill>
          </a:endParaRPr>
        </a:p>
      </dsp:txBody>
      <dsp:txXfrm>
        <a:off x="828296" y="3622231"/>
        <a:ext cx="811802" cy="811802"/>
      </dsp:txXfrm>
    </dsp:sp>
    <dsp:sp modelId="{12C0716D-3BA2-4215-8093-6F45088E93B3}">
      <dsp:nvSpPr>
        <dsp:cNvPr id="0" name=""/>
        <dsp:cNvSpPr/>
      </dsp:nvSpPr>
      <dsp:spPr>
        <a:xfrm rot="13245552">
          <a:off x="1426896" y="2756027"/>
          <a:ext cx="460892" cy="749383"/>
        </a:xfrm>
        <a:prstGeom prst="upDownArrow">
          <a:avLst/>
        </a:prstGeom>
        <a:solidFill>
          <a:schemeClr val="accent2">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endParaRPr lang="fa-IR" sz="3400" kern="1200"/>
        </a:p>
      </dsp:txBody>
      <dsp:txXfrm rot="10800000">
        <a:off x="1548396" y="2951040"/>
        <a:ext cx="322624" cy="449629"/>
      </dsp:txXfrm>
    </dsp:sp>
    <dsp:sp modelId="{B4A14F51-B9AC-466E-9FCE-82AD70E96983}">
      <dsp:nvSpPr>
        <dsp:cNvPr id="0" name=""/>
        <dsp:cNvSpPr/>
      </dsp:nvSpPr>
      <dsp:spPr>
        <a:xfrm>
          <a:off x="195259" y="1704678"/>
          <a:ext cx="1148060" cy="1148060"/>
        </a:xfrm>
        <a:prstGeom prst="ellipse">
          <a:avLst/>
        </a:prstGeom>
        <a:solidFill>
          <a:schemeClr val="bg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fa-IR" sz="5100" kern="1200" dirty="0" smtClean="0">
              <a:solidFill>
                <a:schemeClr val="bg1">
                  <a:lumMod val="65000"/>
                </a:schemeClr>
              </a:solidFill>
            </a:rPr>
            <a:t>.</a:t>
          </a:r>
          <a:endParaRPr lang="fa-IR" sz="5100" kern="1200" dirty="0">
            <a:solidFill>
              <a:schemeClr val="bg1">
                <a:lumMod val="65000"/>
              </a:schemeClr>
            </a:solidFill>
          </a:endParaRPr>
        </a:p>
      </dsp:txBody>
      <dsp:txXfrm>
        <a:off x="363388" y="1872807"/>
        <a:ext cx="811802" cy="811802"/>
      </dsp:txXfrm>
    </dsp:sp>
    <dsp:sp modelId="{07DF3980-49F3-4308-8CAE-ED7D218FEDF8}">
      <dsp:nvSpPr>
        <dsp:cNvPr id="0" name=""/>
        <dsp:cNvSpPr/>
      </dsp:nvSpPr>
      <dsp:spPr>
        <a:xfrm rot="21599993" flipV="1">
          <a:off x="1216031" y="2092056"/>
          <a:ext cx="612770" cy="394549"/>
        </a:xfrm>
        <a:prstGeom prst="leftRightArrow">
          <a:avLst/>
        </a:prstGeom>
        <a:solidFill>
          <a:schemeClr val="accent2">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p>
      </dsp:txBody>
      <dsp:txXfrm rot="-10800000">
        <a:off x="1216031" y="2170966"/>
        <a:ext cx="494405" cy="236729"/>
      </dsp:txXfrm>
    </dsp:sp>
    <dsp:sp modelId="{3D4A7DFE-8600-4340-9342-503465791D3C}">
      <dsp:nvSpPr>
        <dsp:cNvPr id="0" name=""/>
        <dsp:cNvSpPr/>
      </dsp:nvSpPr>
      <dsp:spPr>
        <a:xfrm>
          <a:off x="1667469" y="1704683"/>
          <a:ext cx="1148060" cy="1148060"/>
        </a:xfrm>
        <a:prstGeom prst="ellipse">
          <a:avLst/>
        </a:prstGeom>
        <a:solidFill>
          <a:schemeClr val="bg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fa-IR" sz="5100" kern="1200" dirty="0" smtClean="0">
              <a:solidFill>
                <a:schemeClr val="bg1">
                  <a:lumMod val="65000"/>
                </a:schemeClr>
              </a:solidFill>
            </a:rPr>
            <a:t>.</a:t>
          </a:r>
          <a:endParaRPr lang="fa-IR" sz="5100" kern="1200" dirty="0">
            <a:solidFill>
              <a:schemeClr val="bg1">
                <a:lumMod val="65000"/>
              </a:schemeClr>
            </a:solidFill>
          </a:endParaRPr>
        </a:p>
      </dsp:txBody>
      <dsp:txXfrm>
        <a:off x="1835598" y="1872812"/>
        <a:ext cx="811802" cy="811802"/>
      </dsp:txXfrm>
    </dsp:sp>
    <dsp:sp modelId="{C5D364DF-34DE-462A-986D-C7EEE6E1A3FD}">
      <dsp:nvSpPr>
        <dsp:cNvPr id="0" name=""/>
        <dsp:cNvSpPr/>
      </dsp:nvSpPr>
      <dsp:spPr>
        <a:xfrm rot="21600000">
          <a:off x="2025619" y="1166042"/>
          <a:ext cx="400371" cy="538533"/>
        </a:xfrm>
        <a:prstGeom prst="upDownArrow">
          <a:avLst/>
        </a:prstGeom>
        <a:solidFill>
          <a:schemeClr val="accent2">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fa-IR" sz="2400" kern="1200"/>
        </a:p>
      </dsp:txBody>
      <dsp:txXfrm rot="-10800000">
        <a:off x="2025619" y="1273749"/>
        <a:ext cx="280260" cy="32311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74" y="0"/>
            <a:ext cx="2945659" cy="496332"/>
          </a:xfrm>
          <a:prstGeom prst="rect">
            <a:avLst/>
          </a:prstGeom>
        </p:spPr>
        <p:txBody>
          <a:bodyPr vert="horz" lIns="91440" tIns="45720" rIns="91440" bIns="45720" rtlCol="1"/>
          <a:lstStyle>
            <a:lvl1pPr algn="l">
              <a:defRPr sz="1200"/>
            </a:lvl1pPr>
          </a:lstStyle>
          <a:p>
            <a:fld id="{0314673E-0B71-46CE-B824-2BD3186E144B}" type="datetimeFigureOut">
              <a:rPr lang="fa-IR" smtClean="0"/>
              <a:pPr/>
              <a:t>04/15/1438</a:t>
            </a:fld>
            <a:endParaRPr lang="fa-I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74" y="9428583"/>
            <a:ext cx="2945659" cy="496332"/>
          </a:xfrm>
          <a:prstGeom prst="rect">
            <a:avLst/>
          </a:prstGeom>
        </p:spPr>
        <p:txBody>
          <a:bodyPr vert="horz" lIns="91440" tIns="45720" rIns="91440" bIns="45720" rtlCol="1" anchor="b"/>
          <a:lstStyle>
            <a:lvl1pPr algn="l">
              <a:defRPr sz="1200"/>
            </a:lvl1pPr>
          </a:lstStyle>
          <a:p>
            <a:fld id="{A6450B42-2CDF-4162-B861-1D875A324A33}" type="slidenum">
              <a:rPr lang="fa-IR" smtClean="0"/>
              <a:pPr/>
              <a:t>‹#›</a:t>
            </a:fld>
            <a:endParaRPr lang="fa-IR"/>
          </a:p>
        </p:txBody>
      </p:sp>
    </p:spTree>
    <p:extLst>
      <p:ext uri="{BB962C8B-B14F-4D97-AF65-F5344CB8AC3E}">
        <p14:creationId xmlns:p14="http://schemas.microsoft.com/office/powerpoint/2010/main" val="49130658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80.jpg"/>
          <p:cNvPicPr>
            <a:picLocks noChangeAspect="1"/>
          </p:cNvPicPr>
          <p:nvPr/>
        </p:nvPicPr>
        <p:blipFill>
          <a:blip r:embed="rId2"/>
          <a:stretch>
            <a:fillRect/>
          </a:stretch>
        </p:blipFill>
        <p:spPr>
          <a:xfrm>
            <a:off x="2590800" y="1447800"/>
            <a:ext cx="4333461" cy="2113212"/>
          </a:xfrm>
          <a:prstGeom prst="rect">
            <a:avLst/>
          </a:prstGeom>
          <a:ln>
            <a:solidFill>
              <a:srgbClr val="92D050"/>
            </a:solidFill>
          </a:ln>
          <a:effectLst>
            <a:glow rad="228600">
              <a:schemeClr val="accent3">
                <a:lumMod val="50000"/>
                <a:alpha val="40000"/>
              </a:schemeClr>
            </a:glow>
            <a:reflection blurRad="6350" stA="50000" endA="275" endPos="40000" dist="101600" dir="5400000" sy="-100000" algn="bl" rotWithShape="0"/>
            <a:softEdge rad="63500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1752600" cy="1905000"/>
          </a:xfrm>
        </p:spPr>
        <p:txBody>
          <a:bodyPr>
            <a:normAutofit fontScale="90000"/>
          </a:bodyPr>
          <a:lstStyle/>
          <a:p>
            <a:r>
              <a:rPr lang="fa-IR"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r>
            <a:br>
              <a:rPr lang="fa-IR"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br>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r>
            <a:b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br>
            <a:endParaRPr lang="fa-IR"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5" name="Oval 4"/>
          <p:cNvSpPr/>
          <p:nvPr/>
        </p:nvSpPr>
        <p:spPr>
          <a:xfrm>
            <a:off x="7086600" y="2133600"/>
            <a:ext cx="990600" cy="8382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6" name="Oval 5"/>
          <p:cNvSpPr/>
          <p:nvPr/>
        </p:nvSpPr>
        <p:spPr>
          <a:xfrm>
            <a:off x="7086600" y="4114800"/>
            <a:ext cx="990600" cy="8382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7" name="Oval 6"/>
          <p:cNvSpPr/>
          <p:nvPr/>
        </p:nvSpPr>
        <p:spPr>
          <a:xfrm>
            <a:off x="8153400" y="5715000"/>
            <a:ext cx="990600" cy="8382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8" name="Oval 7"/>
          <p:cNvSpPr/>
          <p:nvPr/>
        </p:nvSpPr>
        <p:spPr>
          <a:xfrm>
            <a:off x="6019800" y="5715000"/>
            <a:ext cx="990600" cy="8382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9" name="Up-Down Arrow 8"/>
          <p:cNvSpPr/>
          <p:nvPr/>
        </p:nvSpPr>
        <p:spPr>
          <a:xfrm>
            <a:off x="7467600" y="3048000"/>
            <a:ext cx="228600" cy="914400"/>
          </a:xfrm>
          <a:prstGeom prst="up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0" name="Up-Down Arrow 9"/>
          <p:cNvSpPr/>
          <p:nvPr/>
        </p:nvSpPr>
        <p:spPr>
          <a:xfrm rot="2469249">
            <a:off x="6824160" y="4843533"/>
            <a:ext cx="242183" cy="914400"/>
          </a:xfrm>
          <a:prstGeom prst="up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1" name="Up-Down Arrow 10"/>
          <p:cNvSpPr/>
          <p:nvPr/>
        </p:nvSpPr>
        <p:spPr>
          <a:xfrm rot="18971910">
            <a:off x="8126465" y="4845576"/>
            <a:ext cx="277379" cy="914400"/>
          </a:xfrm>
          <a:prstGeom prst="up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2" name="Up-Down Arrow 11"/>
          <p:cNvSpPr/>
          <p:nvPr/>
        </p:nvSpPr>
        <p:spPr>
          <a:xfrm rot="1301845">
            <a:off x="6785246" y="2830834"/>
            <a:ext cx="214055" cy="2945214"/>
          </a:xfrm>
          <a:prstGeom prst="up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4" name="Up-Down Arrow 13"/>
          <p:cNvSpPr/>
          <p:nvPr/>
        </p:nvSpPr>
        <p:spPr>
          <a:xfrm rot="20316147">
            <a:off x="8156220" y="2832397"/>
            <a:ext cx="216619" cy="2980429"/>
          </a:xfrm>
          <a:prstGeom prst="up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5" name="Title 1"/>
          <p:cNvSpPr txBox="1">
            <a:spLocks/>
          </p:cNvSpPr>
          <p:nvPr/>
        </p:nvSpPr>
        <p:spPr>
          <a:xfrm>
            <a:off x="304800" y="685800"/>
            <a:ext cx="5791200" cy="42672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1" eaLnBrk="1" fontAlgn="auto" latinLnBrk="0" hangingPunct="1">
              <a:lnSpc>
                <a:spcPct val="115000"/>
              </a:lnSpc>
              <a:spcBef>
                <a:spcPct val="0"/>
              </a:spcBef>
              <a:spcAft>
                <a:spcPts val="1000"/>
              </a:spcAft>
              <a:buClrTx/>
              <a:buSzTx/>
              <a:buFontTx/>
              <a:buNone/>
              <a:tabLst/>
              <a:defRPr/>
            </a:pP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یک شبکه مشبک به هر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در شبکه اجازه می دهد تا به هر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 </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دیگر در آن   شبکه منتقل شوند که در راستای محدوده ی انتقال رادیویی آن قرار دارد.</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a:r>
            <a:b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br>
            <a:endParaRPr kumimoji="0" lang="fa-IR" sz="2000" b="1" i="0" u="none" strike="noStrike" kern="1200" cap="none"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6" name="Title 1"/>
          <p:cNvSpPr txBox="1">
            <a:spLocks/>
          </p:cNvSpPr>
          <p:nvPr/>
        </p:nvSpPr>
        <p:spPr>
          <a:xfrm>
            <a:off x="228600" y="2514600"/>
            <a:ext cx="6400800" cy="3352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1" eaLnBrk="1" fontAlgn="auto" latinLnBrk="0" hangingPunct="1">
              <a:lnSpc>
                <a:spcPct val="115000"/>
              </a:lnSpc>
              <a:spcBef>
                <a:spcPct val="0"/>
              </a:spcBef>
              <a:spcAft>
                <a:spcPts val="1000"/>
              </a:spcAft>
              <a:buClrTx/>
              <a:buSzTx/>
              <a:buFontTx/>
              <a:buNone/>
              <a:tabLst/>
              <a:defRPr/>
            </a:pP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اگر یک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 </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می خواهد پیامی را به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 </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دیگر بفرستد که خارج از محدوده ی ارتباطات است شبکه مشبک می تواند پیامی را به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 </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میانجی را نسبت به پیام برای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مطلوب به کار برد.</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a:r>
            <a:b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br>
            <a:endParaRPr kumimoji="0" lang="fa-IR" sz="2000" b="1" i="0" u="none" strike="noStrike" kern="1200" cap="none"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7" name="Title 1"/>
          <p:cNvSpPr txBox="1">
            <a:spLocks/>
          </p:cNvSpPr>
          <p:nvPr/>
        </p:nvSpPr>
        <p:spPr>
          <a:xfrm>
            <a:off x="533400" y="3657600"/>
            <a:ext cx="5638800" cy="32004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1" eaLnBrk="1" fontAlgn="auto" latinLnBrk="0" hangingPunct="1">
              <a:lnSpc>
                <a:spcPct val="115000"/>
              </a:lnSpc>
              <a:spcBef>
                <a:spcPct val="0"/>
              </a:spcBef>
              <a:spcAft>
                <a:spcPts val="1000"/>
              </a:spcAft>
              <a:buClrTx/>
              <a:buSzTx/>
              <a:buFontTx/>
              <a:buNone/>
              <a:tabLst/>
              <a:defRPr/>
            </a:pP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a:r>
            <a:b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b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شبکه مشبک می تواند به سادگی با افزودن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هایی است که ارتباطات چند جهشی را تکمیل می کنند و عموما بالاتر از </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nodes</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Times New Roman"/>
                <a:cs typeface="B Baran" pitchFamily="2" charset="-78"/>
              </a:rPr>
              <a:t> هستند که این قابلیت را ندارند و اغلب عمر باتری را محدود می کند .</a:t>
            </a:r>
            <a:endParaRPr kumimoji="0" lang="fa-IR" sz="2000" b="1" i="0" u="none" strike="noStrike" kern="1200" cap="none"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9" name=" 4"/>
          <p:cNvSpPr/>
          <p:nvPr/>
        </p:nvSpPr>
        <p:spPr>
          <a:xfrm>
            <a:off x="1828800" y="762000"/>
            <a:ext cx="2819400" cy="1066800"/>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lvl="0" algn="ctr" defTabSz="1733550" rtl="1">
              <a:lnSpc>
                <a:spcPct val="90000"/>
              </a:lnSpc>
              <a:spcBef>
                <a:spcPct val="0"/>
              </a:spcBef>
              <a:spcAft>
                <a:spcPct val="35000"/>
              </a:spcAft>
            </a:pPr>
            <a:r>
              <a:rPr lang="fa-IR" sz="3900" b="1" kern="120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شبکه </a:t>
            </a:r>
            <a:r>
              <a:rPr lang="fa-IR" sz="39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مشبک</a:t>
            </a:r>
            <a:endParaRPr lang="fa-IR" sz="3900" b="1" kern="1200"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6400800" cy="1600200"/>
          </a:xfrm>
        </p:spPr>
        <p:txBody>
          <a:bodyPr>
            <a:normAutofit/>
          </a:bodyPr>
          <a:lstStyle/>
          <a:p>
            <a:pPr rtl="1">
              <a:lnSpc>
                <a:spcPct val="115000"/>
              </a:lnSpc>
              <a:spcAft>
                <a:spcPts val="1000"/>
              </a:spcAft>
            </a:pPr>
            <a:r>
              <a:rPr lang="fa-IR" sz="32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ترکیب شبکه ی مشبک – ستاره ای :</a:t>
            </a:r>
            <a:r>
              <a:rPr lang="en-US" sz="32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r>
            <a:br>
              <a:rPr lang="en-US" sz="32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br>
            <a:endParaRPr lang="fa-IR" sz="32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5" name="Title 1"/>
          <p:cNvSpPr txBox="1">
            <a:spLocks/>
          </p:cNvSpPr>
          <p:nvPr/>
        </p:nvSpPr>
        <p:spPr>
          <a:xfrm>
            <a:off x="381000" y="990600"/>
            <a:ext cx="8229600" cy="4114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r" rtl="1">
              <a:lnSpc>
                <a:spcPct val="115000"/>
              </a:lnSpc>
              <a:spcAft>
                <a:spcPts val="1000"/>
              </a:spcAft>
            </a:pPr>
            <a:r>
              <a:rPr lang="fa-IR" sz="2000" b="1" spc="150" dirty="0" smtClean="0">
                <a:ln w="11430"/>
                <a:effectLst>
                  <a:outerShdw blurRad="25400" algn="tl" rotWithShape="0">
                    <a:srgbClr val="000000">
                      <a:alpha val="43000"/>
                    </a:srgbClr>
                  </a:outerShdw>
                </a:effectLst>
                <a:ea typeface="Times New Roman"/>
                <a:cs typeface="B Baran" pitchFamily="2" charset="-78"/>
              </a:rPr>
              <a:t>یک ترکیب بین شبکه ی ستاره و مشبک برای شبکه ارتباطات محکم و  چند کاربردی می باشد.</a:t>
            </a:r>
          </a:p>
          <a:p>
            <a:pPr algn="r" rtl="1">
              <a:lnSpc>
                <a:spcPct val="115000"/>
              </a:lnSpc>
              <a:spcAft>
                <a:spcPts val="1000"/>
              </a:spcAft>
            </a:pPr>
            <a:r>
              <a:rPr lang="fa-IR" sz="2000" b="1" spc="150" dirty="0" smtClean="0">
                <a:ln w="11430"/>
                <a:effectLst>
                  <a:outerShdw blurRad="25400" algn="tl" rotWithShape="0">
                    <a:srgbClr val="000000">
                      <a:alpha val="43000"/>
                    </a:srgbClr>
                  </a:outerShdw>
                </a:effectLst>
                <a:ea typeface="Times New Roman"/>
                <a:cs typeface="B Baran" pitchFamily="2" charset="-78"/>
              </a:rPr>
              <a:t>در این نقشه برداری  شبکه پایین ترین </a:t>
            </a:r>
            <a:r>
              <a:rPr lang="en-US" sz="2000" b="1" spc="150" dirty="0" smtClean="0">
                <a:ln w="11430"/>
                <a:effectLst>
                  <a:outerShdw blurRad="25400" algn="tl" rotWithShape="0">
                    <a:srgbClr val="000000">
                      <a:alpha val="43000"/>
                    </a:srgbClr>
                  </a:outerShdw>
                </a:effectLst>
                <a:ea typeface="Times New Roman"/>
                <a:cs typeface="B Baran" pitchFamily="2" charset="-78"/>
              </a:rPr>
              <a:t>node</a:t>
            </a:r>
            <a:r>
              <a:rPr lang="fa-IR" sz="2000" b="1" spc="150" dirty="0" smtClean="0">
                <a:ln w="11430"/>
                <a:effectLst>
                  <a:outerShdw blurRad="25400" algn="tl" rotWithShape="0">
                    <a:srgbClr val="000000">
                      <a:alpha val="43000"/>
                    </a:srgbClr>
                  </a:outerShdw>
                </a:effectLst>
                <a:ea typeface="Times New Roman"/>
                <a:cs typeface="B Baran" pitchFamily="2" charset="-78"/>
              </a:rPr>
              <a:t>های حسگر نیرو قادر به توانایی برای پیامها نیستند.با این وجود </a:t>
            </a:r>
            <a:r>
              <a:rPr lang="en-US" sz="2000" b="1" spc="150" dirty="0" smtClean="0">
                <a:ln w="11430"/>
                <a:effectLst>
                  <a:outerShdw blurRad="25400" algn="tl" rotWithShape="0">
                    <a:srgbClr val="000000">
                      <a:alpha val="43000"/>
                    </a:srgbClr>
                  </a:outerShdw>
                </a:effectLst>
                <a:ea typeface="Times New Roman"/>
                <a:cs typeface="B Baran" pitchFamily="2" charset="-78"/>
              </a:rPr>
              <a:t>node</a:t>
            </a:r>
            <a:r>
              <a:rPr lang="fa-IR" sz="2000" b="1" spc="150" dirty="0" smtClean="0">
                <a:ln w="11430"/>
                <a:effectLst>
                  <a:outerShdw blurRad="25400" algn="tl" rotWithShape="0">
                    <a:srgbClr val="000000">
                      <a:alpha val="43000"/>
                    </a:srgbClr>
                  </a:outerShdw>
                </a:effectLst>
                <a:ea typeface="Times New Roman"/>
                <a:cs typeface="B Baran" pitchFamily="2" charset="-78"/>
              </a:rPr>
              <a:t> های دیگر در شبکه قادر به قابلیت چند جهشی هستند و به آنها اجازه می دهد تا به سمت پیامهای </a:t>
            </a:r>
            <a:r>
              <a:rPr lang="en-US" sz="2000" b="1" spc="150" dirty="0" smtClean="0">
                <a:ln w="11430"/>
                <a:effectLst>
                  <a:outerShdw blurRad="25400" algn="tl" rotWithShape="0">
                    <a:srgbClr val="000000">
                      <a:alpha val="43000"/>
                    </a:srgbClr>
                  </a:outerShdw>
                </a:effectLst>
                <a:ea typeface="Times New Roman"/>
                <a:cs typeface="B Baran" pitchFamily="2" charset="-78"/>
              </a:rPr>
              <a:t>nodes</a:t>
            </a:r>
            <a:r>
              <a:rPr lang="fa-IR" sz="2000" b="1" spc="150" dirty="0" smtClean="0">
                <a:ln w="11430"/>
                <a:effectLst>
                  <a:outerShdw blurRad="25400" algn="tl" rotWithShape="0">
                    <a:srgbClr val="000000">
                      <a:alpha val="43000"/>
                    </a:srgbClr>
                  </a:outerShdw>
                </a:effectLst>
                <a:ea typeface="Times New Roman"/>
                <a:cs typeface="B Baran" pitchFamily="2" charset="-78"/>
              </a:rPr>
              <a:t> با نیروی پایین به سمت </a:t>
            </a:r>
            <a:r>
              <a:rPr lang="en-US" sz="2000" b="1" spc="150" dirty="0" smtClean="0">
                <a:ln w="11430"/>
                <a:effectLst>
                  <a:outerShdw blurRad="25400" algn="tl" rotWithShape="0">
                    <a:srgbClr val="000000">
                      <a:alpha val="43000"/>
                    </a:srgbClr>
                  </a:outerShdw>
                </a:effectLst>
                <a:ea typeface="Times New Roman"/>
                <a:cs typeface="B Baran" pitchFamily="2" charset="-78"/>
              </a:rPr>
              <a:t>nodes</a:t>
            </a:r>
            <a:r>
              <a:rPr lang="fa-IR" sz="2000" b="1" spc="150" dirty="0" smtClean="0">
                <a:ln w="11430"/>
                <a:effectLst>
                  <a:outerShdw blurRad="25400" algn="tl" rotWithShape="0">
                    <a:srgbClr val="000000">
                      <a:alpha val="43000"/>
                    </a:srgbClr>
                  </a:outerShdw>
                </a:effectLst>
                <a:ea typeface="Times New Roman"/>
                <a:cs typeface="B Baran" pitchFamily="2" charset="-78"/>
              </a:rPr>
              <a:t> دیگر در شبکه پیش رود.</a:t>
            </a: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7" name="Oval 6"/>
          <p:cNvSpPr/>
          <p:nvPr/>
        </p:nvSpPr>
        <p:spPr>
          <a:xfrm>
            <a:off x="2438400" y="3886200"/>
            <a:ext cx="533400" cy="6096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8" name="Oval 7"/>
          <p:cNvSpPr/>
          <p:nvPr/>
        </p:nvSpPr>
        <p:spPr>
          <a:xfrm>
            <a:off x="1981200" y="57150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9" name="Oval 8"/>
          <p:cNvSpPr/>
          <p:nvPr/>
        </p:nvSpPr>
        <p:spPr>
          <a:xfrm>
            <a:off x="1600200" y="50292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0" name="Oval 9"/>
          <p:cNvSpPr/>
          <p:nvPr/>
        </p:nvSpPr>
        <p:spPr>
          <a:xfrm>
            <a:off x="2667000" y="5029200"/>
            <a:ext cx="533400" cy="6096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11" name="Oval 10"/>
          <p:cNvSpPr/>
          <p:nvPr/>
        </p:nvSpPr>
        <p:spPr>
          <a:xfrm>
            <a:off x="1524000" y="35814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2" name="Oval 11"/>
          <p:cNvSpPr/>
          <p:nvPr/>
        </p:nvSpPr>
        <p:spPr>
          <a:xfrm>
            <a:off x="2057400" y="29718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3" name="Oval 12"/>
          <p:cNvSpPr/>
          <p:nvPr/>
        </p:nvSpPr>
        <p:spPr>
          <a:xfrm>
            <a:off x="2590800" y="60198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4" name="Oval 13"/>
          <p:cNvSpPr/>
          <p:nvPr/>
        </p:nvSpPr>
        <p:spPr>
          <a:xfrm>
            <a:off x="3962400" y="52578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5" name="Oval 14"/>
          <p:cNvSpPr/>
          <p:nvPr/>
        </p:nvSpPr>
        <p:spPr>
          <a:xfrm>
            <a:off x="3810000" y="3886200"/>
            <a:ext cx="533400" cy="6096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16" name="Oval 15"/>
          <p:cNvSpPr/>
          <p:nvPr/>
        </p:nvSpPr>
        <p:spPr>
          <a:xfrm>
            <a:off x="4800600" y="49530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17" name="Oval 16"/>
          <p:cNvSpPr/>
          <p:nvPr/>
        </p:nvSpPr>
        <p:spPr>
          <a:xfrm>
            <a:off x="4724400" y="35814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dirty="0"/>
          </a:p>
        </p:txBody>
      </p:sp>
      <p:sp>
        <p:nvSpPr>
          <p:cNvPr id="18" name="Oval 17"/>
          <p:cNvSpPr/>
          <p:nvPr/>
        </p:nvSpPr>
        <p:spPr>
          <a:xfrm>
            <a:off x="5257800" y="4267200"/>
            <a:ext cx="533400" cy="6096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cxnSp>
        <p:nvCxnSpPr>
          <p:cNvPr id="21" name="Straight Arrow Connector 20"/>
          <p:cNvCxnSpPr/>
          <p:nvPr/>
        </p:nvCxnSpPr>
        <p:spPr>
          <a:xfrm>
            <a:off x="3048000" y="4114800"/>
            <a:ext cx="685800" cy="1524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25" name="Straight Arrow Connector 24"/>
          <p:cNvCxnSpPr/>
          <p:nvPr/>
        </p:nvCxnSpPr>
        <p:spPr>
          <a:xfrm rot="16200000" flipH="1">
            <a:off x="2667000" y="4724400"/>
            <a:ext cx="381000" cy="762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27" name="Straight Arrow Connector 26"/>
          <p:cNvCxnSpPr/>
          <p:nvPr/>
        </p:nvCxnSpPr>
        <p:spPr>
          <a:xfrm rot="5400000" flipH="1" flipV="1">
            <a:off x="3200400" y="4572000"/>
            <a:ext cx="609600" cy="4572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29" name="Straight Arrow Connector 28"/>
          <p:cNvCxnSpPr/>
          <p:nvPr/>
        </p:nvCxnSpPr>
        <p:spPr>
          <a:xfrm flipV="1">
            <a:off x="4495800" y="4038600"/>
            <a:ext cx="228600" cy="1524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31" name="Straight Arrow Connector 30"/>
          <p:cNvCxnSpPr/>
          <p:nvPr/>
        </p:nvCxnSpPr>
        <p:spPr>
          <a:xfrm rot="16200000" flipH="1">
            <a:off x="4419600" y="4419600"/>
            <a:ext cx="457200" cy="4572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33" name="Straight Arrow Connector 32"/>
          <p:cNvCxnSpPr/>
          <p:nvPr/>
        </p:nvCxnSpPr>
        <p:spPr>
          <a:xfrm>
            <a:off x="4495800" y="4343400"/>
            <a:ext cx="685800" cy="1524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35" name="Straight Arrow Connector 34"/>
          <p:cNvCxnSpPr/>
          <p:nvPr/>
        </p:nvCxnSpPr>
        <p:spPr>
          <a:xfrm rot="5400000">
            <a:off x="3924300" y="4914900"/>
            <a:ext cx="533400" cy="1588"/>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39" name="Straight Arrow Connector 38"/>
          <p:cNvCxnSpPr/>
          <p:nvPr/>
        </p:nvCxnSpPr>
        <p:spPr>
          <a:xfrm>
            <a:off x="2209800" y="5257800"/>
            <a:ext cx="457200" cy="1588"/>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41" name="Straight Arrow Connector 40"/>
          <p:cNvCxnSpPr>
            <a:endCxn id="10" idx="3"/>
          </p:cNvCxnSpPr>
          <p:nvPr/>
        </p:nvCxnSpPr>
        <p:spPr>
          <a:xfrm rot="5400000" flipH="1" flipV="1">
            <a:off x="2509020" y="5555106"/>
            <a:ext cx="241674" cy="230515"/>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43" name="Straight Arrow Connector 42"/>
          <p:cNvCxnSpPr>
            <a:endCxn id="10" idx="4"/>
          </p:cNvCxnSpPr>
          <p:nvPr/>
        </p:nvCxnSpPr>
        <p:spPr>
          <a:xfrm rot="16200000" flipV="1">
            <a:off x="2800350" y="5772150"/>
            <a:ext cx="304800" cy="381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45" name="Straight Arrow Connector 44"/>
          <p:cNvCxnSpPr/>
          <p:nvPr/>
        </p:nvCxnSpPr>
        <p:spPr>
          <a:xfrm>
            <a:off x="2057400" y="4114800"/>
            <a:ext cx="304800" cy="1588"/>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48" name="Straight Arrow Connector 47"/>
          <p:cNvCxnSpPr/>
          <p:nvPr/>
        </p:nvCxnSpPr>
        <p:spPr>
          <a:xfrm rot="16200000" flipV="1">
            <a:off x="2400300" y="3695700"/>
            <a:ext cx="304800" cy="762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315200" cy="1447800"/>
          </a:xfrm>
        </p:spPr>
        <p:txBody>
          <a:bodyPr>
            <a:normAutofit/>
          </a:bodyPr>
          <a:lstStyle/>
          <a:p>
            <a:pPr rtl="1">
              <a:lnSpc>
                <a:spcPct val="115000"/>
              </a:lnSpc>
              <a:spcAft>
                <a:spcPts val="1000"/>
              </a:spcAft>
            </a:pPr>
            <a:r>
              <a:rPr lang="fa-IR"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گزینه های رادیو بی سیم برای لایه فیزیکی</a:t>
            </a:r>
            <a:br>
              <a:rPr lang="fa-IR"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br>
            <a:r>
              <a:rPr lang="fa-IR"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در شبکه های حسگر بی سیم:</a:t>
            </a:r>
            <a:r>
              <a:rPr lang="en-US"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r>
            <a:br>
              <a:rPr lang="en-US"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br>
            <a:endParaRPr lang="fa-IR" sz="2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5" name="Title 1"/>
          <p:cNvSpPr txBox="1">
            <a:spLocks/>
          </p:cNvSpPr>
          <p:nvPr/>
        </p:nvSpPr>
        <p:spPr>
          <a:xfrm>
            <a:off x="457200" y="762000"/>
            <a:ext cx="8305800" cy="4114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r" rtl="1">
              <a:lnSpc>
                <a:spcPct val="115000"/>
              </a:lnSpc>
              <a:spcAft>
                <a:spcPts val="1000"/>
              </a:spcAft>
            </a:pPr>
            <a:r>
              <a:rPr lang="fa-IR" sz="2000" b="1" spc="150" dirty="0" smtClean="0">
                <a:ln w="11430"/>
                <a:effectLst>
                  <a:outerShdw blurRad="25400" algn="tl" rotWithShape="0">
                    <a:srgbClr val="000000">
                      <a:alpha val="43000"/>
                    </a:srgbClr>
                  </a:outerShdw>
                </a:effectLst>
                <a:ea typeface="Times New Roman"/>
                <a:cs typeface="B Baran" pitchFamily="2" charset="-78"/>
              </a:rPr>
              <a:t> </a:t>
            </a:r>
            <a:r>
              <a:rPr lang="fa-IR" sz="2000" b="1" spc="150" dirty="0" smtClean="0">
                <a:ln w="11430"/>
                <a:effectLst>
                  <a:outerShdw blurRad="25400" algn="tl" rotWithShape="0">
                    <a:srgbClr val="000000">
                      <a:alpha val="43000"/>
                    </a:srgbClr>
                  </a:outerShdw>
                </a:effectLst>
                <a:cs typeface="B Baran" pitchFamily="2" charset="-78"/>
              </a:rPr>
              <a:t>لایه رادیو یا بی سیم فیزیکی </a:t>
            </a:r>
            <a:r>
              <a:rPr lang="en-US" sz="2000" b="1" spc="150" dirty="0" smtClean="0">
                <a:ln w="11430"/>
                <a:effectLst>
                  <a:outerShdw blurRad="25400" algn="tl" rotWithShape="0">
                    <a:srgbClr val="000000">
                      <a:alpha val="43000"/>
                    </a:srgbClr>
                  </a:outerShdw>
                </a:effectLst>
                <a:cs typeface="B Baran" pitchFamily="2" charset="-78"/>
              </a:rPr>
              <a:t>,</a:t>
            </a:r>
            <a:r>
              <a:rPr lang="fa-IR" sz="2000" b="1" spc="150" dirty="0" smtClean="0">
                <a:ln w="11430"/>
                <a:effectLst>
                  <a:outerShdw blurRad="25400" algn="tl" rotWithShape="0">
                    <a:srgbClr val="000000">
                      <a:alpha val="43000"/>
                    </a:srgbClr>
                  </a:outerShdw>
                </a:effectLst>
                <a:cs typeface="B Baran" pitchFamily="2" charset="-78"/>
              </a:rPr>
              <a:t>  فرکانس عملیات را مشخص می کند همینطور جدول یا درجه ی مدل دهی و نقطه تلاقی یا اتصال  سخت افزار رادیو تا سیستم.</a:t>
            </a:r>
            <a:endParaRPr lang="en-US" sz="2000" b="1" spc="150" dirty="0" smtClean="0">
              <a:ln w="11430"/>
              <a:effectLst>
                <a:outerShdw blurRad="25400" algn="tl" rotWithShape="0">
                  <a:srgbClr val="000000">
                    <a:alpha val="43000"/>
                  </a:srgbClr>
                </a:outerShdw>
              </a:effectLst>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6" name="Title 1"/>
          <p:cNvSpPr txBox="1">
            <a:spLocks/>
          </p:cNvSpPr>
          <p:nvPr/>
        </p:nvSpPr>
        <p:spPr>
          <a:xfrm>
            <a:off x="228600" y="2209800"/>
            <a:ext cx="8534400" cy="2590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r" rtl="1">
              <a:lnSpc>
                <a:spcPct val="115000"/>
              </a:lnSpc>
              <a:spcAft>
                <a:spcPts val="1000"/>
              </a:spcAft>
            </a:pPr>
            <a:r>
              <a:rPr lang="fa-IR" sz="2000" b="1" spc="150" dirty="0" smtClean="0">
                <a:ln w="11430"/>
                <a:effectLst>
                  <a:outerShdw blurRad="25400" algn="tl" rotWithShape="0">
                    <a:srgbClr val="000000">
                      <a:alpha val="43000"/>
                    </a:srgbClr>
                  </a:outerShdw>
                </a:effectLst>
                <a:ea typeface="Times New Roman"/>
                <a:cs typeface="B Baran" pitchFamily="2" charset="-78"/>
              </a:rPr>
              <a:t> بحث استانداردهای موجود رادیو و اینکه چگونه آنها ممکن است برای شبکه های حسگر بی سیم به کار روند که در زیر ارائه می شوند.</a:t>
            </a:r>
            <a:endParaRPr lang="en-US" sz="2000" b="1" spc="150" dirty="0" smtClean="0">
              <a:ln w="11430"/>
              <a:effectLst>
                <a:outerShdw blurRad="25400" algn="tl" rotWithShape="0">
                  <a:srgbClr val="000000">
                    <a:alpha val="43000"/>
                  </a:srgbClr>
                </a:outerShdw>
              </a:effectLst>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7" name="Title 1"/>
          <p:cNvSpPr txBox="1">
            <a:spLocks/>
          </p:cNvSpPr>
          <p:nvPr/>
        </p:nvSpPr>
        <p:spPr>
          <a:xfrm>
            <a:off x="3124200" y="3657600"/>
            <a:ext cx="1295400" cy="762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rtl="1">
              <a:lnSpc>
                <a:spcPct val="115000"/>
              </a:lnSpc>
              <a:spcAft>
                <a:spcPts val="1000"/>
              </a:spcAft>
            </a:pPr>
            <a:r>
              <a:rPr lang="fa-IR" sz="2000" b="1" dirty="0" smtClean="0">
                <a:ln/>
                <a:solidFill>
                  <a:schemeClr val="accent3"/>
                </a:solidFill>
                <a:ea typeface="Times New Roman"/>
              </a:rPr>
              <a:t> </a:t>
            </a:r>
            <a:r>
              <a:rPr lang="en-US" sz="2000" b="1" dirty="0" smtClean="0">
                <a:ln/>
                <a:solidFill>
                  <a:schemeClr val="accent3"/>
                </a:solidFill>
                <a:ea typeface="Times New Roman"/>
              </a:rPr>
              <a:t>IEE</a:t>
            </a:r>
            <a:endParaRPr lang="en-US" sz="2000" b="1" dirty="0" smtClean="0">
              <a:ln/>
              <a:solidFill>
                <a:schemeClr val="accent3"/>
              </a:solidFill>
            </a:endParaRPr>
          </a:p>
          <a:p>
            <a:pPr algn="r" rtl="1">
              <a:lnSpc>
                <a:spcPct val="115000"/>
              </a:lnSpc>
              <a:spcAft>
                <a:spcPts val="1000"/>
              </a:spcAft>
            </a:pPr>
            <a:endParaRPr lang="fa-IR" sz="2000" b="1" dirty="0" smtClean="0">
              <a:ln/>
              <a:solidFill>
                <a:schemeClr val="accent3"/>
              </a:solidFill>
              <a:ea typeface="Times New Roman"/>
            </a:endParaRPr>
          </a:p>
          <a:p>
            <a:pPr algn="r" rtl="1">
              <a:lnSpc>
                <a:spcPct val="115000"/>
              </a:lnSpc>
              <a:spcAft>
                <a:spcPts val="1000"/>
              </a:spcAft>
            </a:pPr>
            <a:endParaRPr lang="fa-IR" sz="2000" b="1" dirty="0" smtClean="0">
              <a:ln/>
              <a:solidFill>
                <a:schemeClr val="accent3"/>
              </a:solidFill>
              <a:ea typeface="Times New Roman"/>
            </a:endParaRPr>
          </a:p>
          <a:p>
            <a:endParaRPr kumimoji="0" lang="fa-IR" sz="2000" b="1" i="0" u="none" strike="noStrike" kern="1200" normalizeH="0" baseline="0" noProof="0" dirty="0">
              <a:ln/>
              <a:solidFill>
                <a:schemeClr val="accent3"/>
              </a:solidFill>
              <a:uLnTx/>
              <a:uFillTx/>
              <a:latin typeface="+mj-lt"/>
              <a:ea typeface="+mj-ea"/>
              <a:cs typeface="+mj-cs"/>
            </a:endParaRPr>
          </a:p>
        </p:txBody>
      </p:sp>
      <p:sp>
        <p:nvSpPr>
          <p:cNvPr id="8" name="Title 1"/>
          <p:cNvSpPr txBox="1">
            <a:spLocks/>
          </p:cNvSpPr>
          <p:nvPr/>
        </p:nvSpPr>
        <p:spPr>
          <a:xfrm>
            <a:off x="1143000" y="3581400"/>
            <a:ext cx="7543800" cy="2590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r" rtl="1">
              <a:lnSpc>
                <a:spcPct val="115000"/>
              </a:lnSpc>
              <a:spcAft>
                <a:spcPts val="1000"/>
              </a:spcAft>
            </a:pPr>
            <a:r>
              <a:rPr lang="fa-IR" sz="2000" b="1" spc="150" dirty="0" smtClean="0">
                <a:ln w="11430"/>
                <a:effectLst>
                  <a:outerShdw blurRad="25400" algn="tl" rotWithShape="0">
                    <a:srgbClr val="000000">
                      <a:alpha val="43000"/>
                    </a:srgbClr>
                  </a:outerShdw>
                </a:effectLst>
                <a:ea typeface="Times New Roman"/>
                <a:cs typeface="B Baran" pitchFamily="2" charset="-78"/>
              </a:rPr>
              <a:t> استانداردی است که به معنای شبکه ی  محدوده ی محلی برای انتقال داده های نسبتا بالا در عرض باند بین کامپیوتر و یا ابزار دیگر است. </a:t>
            </a:r>
            <a:endParaRPr lang="en-US" sz="2000" b="1" spc="150" dirty="0" smtClean="0">
              <a:ln w="11430"/>
              <a:effectLst>
                <a:outerShdw blurRad="25400" algn="tl" rotWithShape="0">
                  <a:srgbClr val="000000">
                    <a:alpha val="43000"/>
                  </a:srgbClr>
                </a:outerShdw>
              </a:effectLst>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0" name="Title 1"/>
          <p:cNvSpPr txBox="1">
            <a:spLocks/>
          </p:cNvSpPr>
          <p:nvPr/>
        </p:nvSpPr>
        <p:spPr>
          <a:xfrm>
            <a:off x="-533400" y="4495800"/>
            <a:ext cx="9144000" cy="2590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r" rtl="1">
              <a:lnSpc>
                <a:spcPct val="115000"/>
              </a:lnSpc>
              <a:spcAft>
                <a:spcPts val="1000"/>
              </a:spcAft>
            </a:pPr>
            <a:r>
              <a:rPr lang="fa-IR" sz="2000" b="1" spc="150" dirty="0" smtClean="0">
                <a:ln w="11430"/>
                <a:effectLst>
                  <a:outerShdw blurRad="25400" algn="tl" rotWithShape="0">
                    <a:srgbClr val="000000">
                      <a:alpha val="43000"/>
                    </a:srgbClr>
                  </a:outerShdw>
                </a:effectLst>
                <a:ea typeface="Times New Roman"/>
                <a:cs typeface="B Baran" pitchFamily="2" charset="-78"/>
              </a:rPr>
              <a:t> این استاندارد بطور خاص برای نیاز های کاربردهای حسی بی سیم طراحی شده است.</a:t>
            </a:r>
            <a:endParaRPr lang="en-US" sz="2000" b="1" spc="150" dirty="0" smtClean="0">
              <a:ln w="11430"/>
              <a:effectLst>
                <a:outerShdw blurRad="25400" algn="tl" rotWithShape="0">
                  <a:srgbClr val="000000">
                    <a:alpha val="43000"/>
                  </a:srgbClr>
                </a:outerShdw>
              </a:effectLst>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pPr algn="r" rtl="1">
              <a:lnSpc>
                <a:spcPct val="115000"/>
              </a:lnSpc>
              <a:spcAft>
                <a:spcPts val="1000"/>
              </a:spcAft>
            </a:pPr>
            <a:endParaRPr lang="fa-IR" sz="2000" b="1" spc="150" dirty="0" smtClean="0">
              <a:ln w="11430"/>
              <a:effectLst>
                <a:outerShdw blurRad="25400" algn="tl" rotWithShape="0">
                  <a:srgbClr val="000000">
                    <a:alpha val="43000"/>
                  </a:srgbClr>
                </a:outerShdw>
              </a:effectLst>
              <a:ea typeface="Times New Roman"/>
              <a:cs typeface="B Baran" pitchFamily="2" charset="-78"/>
            </a:endParaRPr>
          </a:p>
          <a:p>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8229600" cy="1143000"/>
          </a:xfrm>
        </p:spPr>
        <p:txBody>
          <a:bodyPr>
            <a:normAutofit/>
            <a:scene3d>
              <a:camera prst="orthographicFront"/>
              <a:lightRig rig="soft" dir="t">
                <a:rot lat="0" lon="0" rev="10800000"/>
              </a:lightRig>
            </a:scene3d>
            <a:sp3d>
              <a:bevelT w="27940" h="12700"/>
              <a:contourClr>
                <a:srgbClr val="DDDDDD"/>
              </a:contourClr>
            </a:sp3d>
          </a:bodyPr>
          <a:lstStyle/>
          <a:p>
            <a:r>
              <a:rPr lang="fa-IR" sz="2000" b="1" spc="150" dirty="0" smtClean="0">
                <a:ln w="11430"/>
                <a:effectLst>
                  <a:outerShdw blurRad="25400" algn="tl" rotWithShape="0">
                    <a:srgbClr val="000000">
                      <a:alpha val="43000"/>
                    </a:srgbClr>
                  </a:outerShdw>
                </a:effectLst>
                <a:cs typeface="B Baran" pitchFamily="2" charset="-78"/>
              </a:rPr>
              <a:t>یک شبکه محدوده فردی استاندارد است </a:t>
            </a:r>
            <a:br>
              <a:rPr lang="fa-IR" sz="2000" b="1" spc="150" dirty="0" smtClean="0">
                <a:ln w="11430"/>
                <a:effectLst>
                  <a:outerShdw blurRad="25400" algn="tl" rotWithShape="0">
                    <a:srgbClr val="000000">
                      <a:alpha val="43000"/>
                    </a:srgbClr>
                  </a:outerShdw>
                </a:effectLst>
                <a:cs typeface="B Baran" pitchFamily="2" charset="-78"/>
              </a:rPr>
            </a:br>
            <a:r>
              <a:rPr lang="fa-IR" sz="2000" b="1" spc="150" dirty="0" smtClean="0">
                <a:ln w="11430"/>
                <a:effectLst>
                  <a:outerShdw blurRad="25400" algn="tl" rotWithShape="0">
                    <a:srgbClr val="000000">
                      <a:alpha val="43000"/>
                    </a:srgbClr>
                  </a:outerShdw>
                </a:effectLst>
                <a:cs typeface="B Baran" pitchFamily="2" charset="-78"/>
              </a:rPr>
              <a:t>که نیروی پایین تر از مرحله قبل دارد.</a:t>
            </a:r>
            <a:endParaRPr lang="fa-IR" sz="2000" b="1" spc="150" dirty="0">
              <a:ln w="11430"/>
              <a:effectLst>
                <a:outerShdw blurRad="25400" algn="tl" rotWithShape="0">
                  <a:srgbClr val="000000">
                    <a:alpha val="43000"/>
                  </a:srgbClr>
                </a:outerShdw>
              </a:effectLst>
              <a:cs typeface="B Baran" pitchFamily="2" charset="-78"/>
            </a:endParaRPr>
          </a:p>
        </p:txBody>
      </p:sp>
      <p:sp>
        <p:nvSpPr>
          <p:cNvPr id="5" name="Title 1"/>
          <p:cNvSpPr txBox="1">
            <a:spLocks/>
          </p:cNvSpPr>
          <p:nvPr/>
        </p:nvSpPr>
        <p:spPr>
          <a:xfrm>
            <a:off x="1676400" y="838200"/>
            <a:ext cx="1752600" cy="914400"/>
          </a:xfrm>
          <a:prstGeom prst="rect">
            <a:avLst/>
          </a:prstGeom>
        </p:spPr>
        <p:txBody>
          <a:bodyPr vert="horz" lIns="91440" tIns="45720" rIns="91440" bIns="45720" rtlCol="0" anchor="ct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rtl="1">
              <a:lnSpc>
                <a:spcPct val="115000"/>
              </a:lnSpc>
              <a:spcAft>
                <a:spcPts val="1000"/>
              </a:spcAft>
            </a:pPr>
            <a:r>
              <a:rPr lang="fa-IR" sz="2400" b="1" dirty="0" smtClean="0">
                <a:ln/>
                <a:solidFill>
                  <a:schemeClr val="accent3"/>
                </a:solidFill>
                <a:ea typeface="Times New Roman"/>
              </a:rPr>
              <a:t> </a:t>
            </a:r>
            <a:r>
              <a:rPr lang="en-US" sz="2400" b="1" dirty="0" smtClean="0">
                <a:ln/>
                <a:solidFill>
                  <a:schemeClr val="accent3"/>
                </a:solidFill>
                <a:ea typeface="Times New Roman"/>
              </a:rPr>
              <a:t>BLUETOOTH</a:t>
            </a:r>
            <a:endParaRPr lang="fa-IR" sz="2400" b="1" dirty="0" smtClean="0">
              <a:ln/>
              <a:solidFill>
                <a:schemeClr val="accent3"/>
              </a:solidFill>
              <a:ea typeface="Times New Roman"/>
            </a:endParaRPr>
          </a:p>
          <a:p>
            <a:pPr algn="r" rtl="1">
              <a:lnSpc>
                <a:spcPct val="115000"/>
              </a:lnSpc>
              <a:spcAft>
                <a:spcPts val="1000"/>
              </a:spcAft>
            </a:pPr>
            <a:endParaRPr lang="fa-IR" sz="2400" b="1" dirty="0" smtClean="0">
              <a:ln/>
              <a:solidFill>
                <a:schemeClr val="accent3"/>
              </a:solidFill>
              <a:ea typeface="Times New Roman"/>
            </a:endParaRPr>
          </a:p>
          <a:p>
            <a:endParaRPr kumimoji="0" lang="fa-IR" sz="2400" b="1" i="0" u="none" strike="noStrike" kern="1200" normalizeH="0" baseline="0" noProof="0" dirty="0">
              <a:ln/>
              <a:solidFill>
                <a:schemeClr val="accent3"/>
              </a:solidFill>
              <a:uLnTx/>
              <a:uFillTx/>
              <a:latin typeface="+mj-lt"/>
              <a:ea typeface="+mj-ea"/>
              <a:cs typeface="+mj-cs"/>
            </a:endParaRPr>
          </a:p>
        </p:txBody>
      </p:sp>
      <p:sp>
        <p:nvSpPr>
          <p:cNvPr id="6" name="Title 1"/>
          <p:cNvSpPr txBox="1">
            <a:spLocks/>
          </p:cNvSpPr>
          <p:nvPr/>
        </p:nvSpPr>
        <p:spPr>
          <a:xfrm>
            <a:off x="381000" y="2286000"/>
            <a:ext cx="8229600" cy="11430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2000" b="1" spc="150" dirty="0" smtClean="0">
                <a:ln w="11430"/>
                <a:effectLst>
                  <a:outerShdw blurRad="25400" algn="tl" rotWithShape="0">
                    <a:srgbClr val="000000">
                      <a:alpha val="43000"/>
                    </a:srgbClr>
                  </a:outerShdw>
                </a:effectLst>
                <a:latin typeface="+mj-lt"/>
                <a:ea typeface="+mj-ea"/>
                <a:cs typeface="B Baran" pitchFamily="2" charset="-78"/>
              </a:rPr>
              <a:t>           یک توپولوژی یا نقشه شناسی شبکه ستاره را به کار می برد که با هفت </a:t>
            </a:r>
          </a:p>
          <a:p>
            <a:pPr marL="0" marR="0" lvl="0" indent="0" algn="ctr" defTabSz="914400" rtl="0" eaLnBrk="1" fontAlgn="auto" latinLnBrk="0" hangingPunct="1">
              <a:lnSpc>
                <a:spcPct val="100000"/>
              </a:lnSpc>
              <a:spcBef>
                <a:spcPct val="0"/>
              </a:spcBef>
              <a:spcAft>
                <a:spcPts val="0"/>
              </a:spcAft>
              <a:buClrTx/>
              <a:buSzTx/>
              <a:buFontTx/>
              <a:buNone/>
              <a:tabLst/>
              <a:defRPr/>
            </a:pPr>
            <a:r>
              <a:rPr lang="fa-IR" sz="2000" b="1" spc="150" dirty="0" smtClean="0">
                <a:ln w="11430"/>
                <a:effectLst>
                  <a:outerShdw blurRad="25400" algn="tl" rotWithShape="0">
                    <a:srgbClr val="000000">
                      <a:alpha val="43000"/>
                    </a:srgbClr>
                  </a:outerShdw>
                </a:effectLst>
                <a:latin typeface="+mj-lt"/>
                <a:ea typeface="+mj-ea"/>
                <a:cs typeface="B Baran" pitchFamily="2" charset="-78"/>
              </a:rPr>
              <a:t>تقویتی حمایت می گردد که با پایگاه واحدی در ارتباط است.</a:t>
            </a:r>
            <a:r>
              <a:rPr lang="en-US" sz="2000" b="1" spc="150" dirty="0" smtClean="0">
                <a:ln w="11430"/>
                <a:effectLst>
                  <a:outerShdw blurRad="25400" algn="tl" rotWithShape="0">
                    <a:srgbClr val="000000">
                      <a:alpha val="43000"/>
                    </a:srgbClr>
                  </a:outerShdw>
                </a:effectLst>
                <a:latin typeface="+mj-lt"/>
                <a:ea typeface="+mj-ea"/>
                <a:cs typeface="B Baran" pitchFamily="2" charset="-78"/>
              </a:rPr>
              <a:t>NODE</a:t>
            </a:r>
            <a:r>
              <a:rPr lang="fa-IR" sz="2000" b="1" spc="150" dirty="0" smtClean="0">
                <a:ln w="11430"/>
                <a:effectLst>
                  <a:outerShdw blurRad="25400" algn="tl" rotWithShape="0">
                    <a:srgbClr val="000000">
                      <a:alpha val="43000"/>
                    </a:srgbClr>
                  </a:outerShdw>
                </a:effectLst>
                <a:latin typeface="+mj-lt"/>
                <a:ea typeface="+mj-ea"/>
                <a:cs typeface="B Baran" pitchFamily="2" charset="-78"/>
              </a:rPr>
              <a:t> </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endParaRPr kumimoji="0" lang="fa-IR" sz="2000" b="1" i="0" u="none" strike="noStrike" kern="1200" cap="none"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7" name="Title 1"/>
          <p:cNvSpPr txBox="1">
            <a:spLocks/>
          </p:cNvSpPr>
          <p:nvPr/>
        </p:nvSpPr>
        <p:spPr>
          <a:xfrm>
            <a:off x="304800" y="3200400"/>
            <a:ext cx="4191000" cy="1173162"/>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err="1" smtClean="0">
                <a:ln/>
                <a:solidFill>
                  <a:schemeClr val="accent3"/>
                </a:solidFill>
                <a:effectLst/>
                <a:uLnTx/>
                <a:uFillTx/>
                <a:latin typeface="+mj-lt"/>
                <a:ea typeface="+mj-ea"/>
                <a:cs typeface="+mj-cs"/>
              </a:rPr>
              <a:t>Zig</a:t>
            </a:r>
            <a:r>
              <a:rPr kumimoji="0" lang="en-US" sz="2800" b="1" i="0" u="none" strike="noStrike" kern="1200" cap="none" spc="0" normalizeH="0" baseline="0" noProof="0" dirty="0" smtClean="0">
                <a:ln/>
                <a:solidFill>
                  <a:schemeClr val="accent3"/>
                </a:solidFill>
                <a:effectLst/>
                <a:uLnTx/>
                <a:uFillTx/>
                <a:latin typeface="+mj-lt"/>
                <a:ea typeface="+mj-ea"/>
                <a:cs typeface="+mj-cs"/>
              </a:rPr>
              <a:t> bee</a:t>
            </a:r>
            <a:endParaRPr kumimoji="0" lang="fa-IR" sz="2800" b="1" i="0" u="none" strike="noStrike" kern="1200" cap="none" spc="0" normalizeH="0" baseline="0" noProof="0" dirty="0">
              <a:ln/>
              <a:solidFill>
                <a:schemeClr val="accent3"/>
              </a:solidFill>
              <a:effectLst/>
              <a:uLnTx/>
              <a:uFillTx/>
              <a:latin typeface="+mj-lt"/>
              <a:ea typeface="+mj-ea"/>
              <a:cs typeface="+mj-cs"/>
            </a:endParaRPr>
          </a:p>
        </p:txBody>
      </p:sp>
      <p:sp>
        <p:nvSpPr>
          <p:cNvPr id="8" name="Title 1"/>
          <p:cNvSpPr txBox="1">
            <a:spLocks/>
          </p:cNvSpPr>
          <p:nvPr/>
        </p:nvSpPr>
        <p:spPr>
          <a:xfrm>
            <a:off x="609600" y="3886200"/>
            <a:ext cx="7391400" cy="11430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ctr">
              <a:spcBef>
                <a:spcPct val="0"/>
              </a:spcBef>
            </a:pP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اتحادیه</a:t>
            </a:r>
            <a:r>
              <a:rPr kumimoji="0" lang="fa-IR" sz="2000" b="1" i="0" u="none" strike="noStrike" kern="1200" cap="none"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زیگ بی</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یک</a:t>
            </a:r>
            <a:r>
              <a:rPr kumimoji="0" lang="fa-IR" sz="2000" b="1" i="0" u="none" strike="noStrike" kern="1200" cap="none"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انجمن متشکل از شرکت هایی است </a:t>
            </a:r>
          </a:p>
          <a:p>
            <a:pPr algn="ctr">
              <a:spcBef>
                <a:spcPct val="0"/>
              </a:spcBef>
            </a:pPr>
            <a:r>
              <a:rPr kumimoji="0" lang="fa-IR" sz="2000" b="1" i="0" u="none" strike="noStrike" kern="1200" cap="none"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در حال کار با یکدیگر.</a:t>
            </a:r>
            <a:endParaRPr kumimoji="0" lang="fa-IR" sz="2000" b="1" i="0" u="none" strike="noStrike" kern="1200" cap="none"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9" name="Title 1"/>
          <p:cNvSpPr txBox="1">
            <a:spLocks/>
          </p:cNvSpPr>
          <p:nvPr/>
        </p:nvSpPr>
        <p:spPr>
          <a:xfrm>
            <a:off x="762000" y="4343400"/>
            <a:ext cx="7391400" cy="20574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ctr">
              <a:spcBef>
                <a:spcPct val="0"/>
              </a:spcBef>
            </a:pPr>
            <a:r>
              <a:rPr lang="fa-IR" sz="2000" b="1" spc="150" dirty="0" smtClean="0">
                <a:ln w="11430"/>
                <a:effectLst>
                  <a:outerShdw blurRad="25400" algn="tl" rotWithShape="0">
                    <a:srgbClr val="000000">
                      <a:alpha val="43000"/>
                    </a:srgbClr>
                  </a:outerShdw>
                </a:effectLst>
                <a:latin typeface="+mj-lt"/>
                <a:ea typeface="+mj-ea"/>
                <a:cs typeface="B Baran" pitchFamily="2" charset="-78"/>
              </a:rPr>
              <a:t>اطمینان هزینه موثر-نیروی پایین-نظارت شبکه بی سیم و تولیدات </a:t>
            </a:r>
          </a:p>
          <a:p>
            <a:pPr algn="ctr">
              <a:spcBef>
                <a:spcPct val="0"/>
              </a:spcBef>
            </a:pPr>
            <a:r>
              <a:rPr lang="fa-IR" sz="2000" b="1" spc="150" dirty="0" smtClean="0">
                <a:ln w="11430"/>
                <a:effectLst>
                  <a:outerShdw blurRad="25400" algn="tl" rotWithShape="0">
                    <a:srgbClr val="000000">
                      <a:alpha val="43000"/>
                    </a:srgbClr>
                  </a:outerShdw>
                </a:effectLst>
                <a:latin typeface="+mj-lt"/>
                <a:ea typeface="+mj-ea"/>
                <a:cs typeface="B Baran" pitchFamily="2" charset="-78"/>
              </a:rPr>
              <a:t>کنترل شده را مبنی بر یک استاندارد جهانی باز به همراه می آورد.</a:t>
            </a:r>
            <a:endParaRPr kumimoji="0" lang="fa-IR" sz="2000" b="1" i="0" u="none" strike="noStrike" kern="1200" cap="none"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5257800"/>
            <a:ext cx="8458200" cy="2057400"/>
          </a:xfrm>
        </p:spPr>
        <p:txBody>
          <a:bodyPr>
            <a:normAutofit/>
            <a:scene3d>
              <a:camera prst="orthographicFront"/>
              <a:lightRig rig="soft" dir="t">
                <a:rot lat="0" lon="0" rev="10800000"/>
              </a:lightRig>
            </a:scene3d>
            <a:sp3d>
              <a:bevelT w="27940" h="12700"/>
              <a:contourClr>
                <a:srgbClr val="DDDDDD"/>
              </a:contourClr>
            </a:sp3d>
          </a:bodyPr>
          <a:lstStyle/>
          <a:p>
            <a:r>
              <a:rPr lang="fa-IR" sz="2000" b="1" spc="150" dirty="0" smtClean="0">
                <a:ln w="11430"/>
                <a:effectLst>
                  <a:outerShdw blurRad="25400" algn="tl" rotWithShape="0">
                    <a:srgbClr val="000000">
                      <a:alpha val="43000"/>
                    </a:srgbClr>
                  </a:outerShdw>
                </a:effectLst>
                <a:cs typeface="B Baran" pitchFamily="2" charset="-78"/>
              </a:rPr>
              <a:t>سنسور بی سیم </a:t>
            </a:r>
            <a:r>
              <a:rPr lang="en-US" sz="2000" b="1" spc="150" dirty="0" smtClean="0">
                <a:ln w="11430"/>
                <a:effectLst>
                  <a:outerShdw blurRad="25400" algn="tl" rotWithShape="0">
                    <a:srgbClr val="000000">
                      <a:alpha val="43000"/>
                    </a:srgbClr>
                  </a:outerShdw>
                </a:effectLst>
                <a:cs typeface="B Baran" pitchFamily="2" charset="-78"/>
              </a:rPr>
              <a:t> </a:t>
            </a:r>
            <a:r>
              <a:rPr lang="en-US" sz="2000" dirty="0" smtClean="0">
                <a:cs typeface="B Baran" pitchFamily="2" charset="-78"/>
              </a:rPr>
              <a:t>node </a:t>
            </a:r>
            <a:r>
              <a:rPr lang="fa-IR" sz="2000" b="1" spc="150" dirty="0" smtClean="0">
                <a:ln w="11430"/>
                <a:effectLst>
                  <a:outerShdw blurRad="25400" algn="tl" rotWithShape="0">
                    <a:srgbClr val="000000">
                      <a:alpha val="43000"/>
                    </a:srgbClr>
                  </a:outerShdw>
                </a:effectLst>
                <a:cs typeface="B Baran" pitchFamily="2" charset="-78"/>
              </a:rPr>
              <a:t>نمودار شرکت کنندگان اصلی برای مصرف نیرو را در یک</a:t>
            </a:r>
            <a:endParaRPr lang="fa-IR" sz="2000" b="1" spc="150" dirty="0">
              <a:ln w="11430"/>
              <a:effectLst>
                <a:outerShdw blurRad="25400" algn="tl" rotWithShape="0">
                  <a:srgbClr val="000000">
                    <a:alpha val="43000"/>
                  </a:srgbClr>
                </a:outerShdw>
              </a:effectLst>
              <a:cs typeface="B Baran" pitchFamily="2" charset="-78"/>
            </a:endParaRPr>
          </a:p>
        </p:txBody>
      </p:sp>
      <p:graphicFrame>
        <p:nvGraphicFramePr>
          <p:cNvPr id="8" name="Chart 7"/>
          <p:cNvGraphicFramePr/>
          <p:nvPr/>
        </p:nvGraphicFramePr>
        <p:xfrm>
          <a:off x="1295400" y="16764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6"/>
          <p:cNvSpPr txBox="1">
            <a:spLocks/>
          </p:cNvSpPr>
          <p:nvPr/>
        </p:nvSpPr>
        <p:spPr>
          <a:xfrm>
            <a:off x="685800" y="4800600"/>
            <a:ext cx="8458200" cy="20574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mj-cs"/>
              </a:rPr>
              <a:t> </a:t>
            </a:r>
            <a:r>
              <a:rPr kumimoji="0" lang="fa-IR"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mj-cs"/>
              </a:rPr>
              <a:t>معمولی</a:t>
            </a:r>
            <a:r>
              <a:rPr kumimoji="0" lang="fa-IR" sz="2000" b="1" i="0" u="none" strike="noStrike" kern="1200" cap="none" spc="150" normalizeH="0" noProof="0" dirty="0" smtClean="0">
                <a:ln w="11430"/>
                <a:effectLst>
                  <a:outerShdw blurRad="25400" algn="tl" rotWithShape="0">
                    <a:srgbClr val="000000">
                      <a:alpha val="43000"/>
                    </a:srgbClr>
                  </a:outerShdw>
                </a:effectLst>
                <a:uLnTx/>
                <a:uFillTx/>
                <a:latin typeface="+mj-lt"/>
                <a:ea typeface="+mj-ea"/>
                <a:cs typeface="+mj-cs"/>
              </a:rPr>
              <a:t> نشان می دهد.</a:t>
            </a:r>
            <a:r>
              <a:rPr kumimoji="0" lang="en-US" sz="20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mj-cs"/>
              </a:rPr>
              <a:t>5000-0</a:t>
            </a:r>
            <a:r>
              <a:rPr lang="en-US" sz="2000" b="1" spc="150" dirty="0" smtClean="0">
                <a:ln w="11430"/>
                <a:effectLst>
                  <a:outerShdw blurRad="25400" algn="tl" rotWithShape="0">
                    <a:srgbClr val="000000">
                      <a:alpha val="43000"/>
                    </a:srgbClr>
                  </a:outerShdw>
                </a:effectLst>
                <a:latin typeface="+mj-lt"/>
                <a:ea typeface="+mj-ea"/>
                <a:cs typeface="+mj-cs"/>
              </a:rPr>
              <a:t>nm</a:t>
            </a:r>
            <a:r>
              <a:rPr kumimoji="0" lang="en-US" sz="2000" b="1" i="0" u="none" strike="noStrike" kern="1200" cap="none" spc="150" normalizeH="0" noProof="0" dirty="0" smtClean="0">
                <a:ln w="11430"/>
                <a:effectLst>
                  <a:outerShdw blurRad="25400" algn="tl" rotWithShape="0">
                    <a:srgbClr val="000000">
                      <a:alpha val="43000"/>
                    </a:srgbClr>
                  </a:outerShdw>
                </a:effectLst>
                <a:uLnTx/>
                <a:uFillTx/>
                <a:latin typeface="+mj-lt"/>
                <a:ea typeface="+mj-ea"/>
                <a:cs typeface="+mj-cs"/>
              </a:rPr>
              <a:t> </a:t>
            </a:r>
            <a:endParaRPr kumimoji="0" lang="fa-IR" sz="2000" b="1" i="0" u="none" strike="noStrike" kern="1200" cap="none" spc="150" normalizeH="0" baseline="0" noProof="0" dirty="0">
              <a:ln w="11430"/>
              <a:effectLst>
                <a:outerShdw blurRad="25400" algn="tl" rotWithShape="0">
                  <a:srgbClr val="000000">
                    <a:alpha val="43000"/>
                  </a:srgbClr>
                </a:outerShdw>
              </a:effectLst>
              <a:uLnTx/>
              <a:uFillTx/>
              <a:latin typeface="+mj-lt"/>
              <a:ea typeface="+mj-ea"/>
              <a:cs typeface="+mj-cs"/>
            </a:endParaRPr>
          </a:p>
        </p:txBody>
      </p:sp>
      <p:sp>
        <p:nvSpPr>
          <p:cNvPr id="6" name="Title 1"/>
          <p:cNvSpPr txBox="1">
            <a:spLocks/>
          </p:cNvSpPr>
          <p:nvPr/>
        </p:nvSpPr>
        <p:spPr>
          <a:xfrm>
            <a:off x="-228600" y="457200"/>
            <a:ext cx="89154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4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مهم</a:t>
            </a:r>
            <a:r>
              <a:rPr kumimoji="0" lang="fa-IR" sz="24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ترین بررسی واحد برای شبکه حسگر بی سیم مصرف نیرو است.</a:t>
            </a: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0" name="Title 1"/>
          <p:cNvSpPr txBox="1">
            <a:spLocks/>
          </p:cNvSpPr>
          <p:nvPr/>
        </p:nvSpPr>
        <p:spPr>
          <a:xfrm>
            <a:off x="381000" y="533400"/>
            <a:ext cx="7467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rPr>
              <a:t>بررسی نیرو در شبکه های حسگر بی سیم</a:t>
            </a:r>
            <a:endParaRPr kumimoji="0" lang="fa-IR" sz="2800" b="1" i="0" u="none" strike="noStrike" kern="1200" spc="50" normalizeH="0" baseline="0" noProof="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2286000"/>
            <a:ext cx="8229600" cy="11430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2000" b="1" i="0" u="none" strike="noStrike" kern="1200" cap="none" spc="150" normalizeH="0" baseline="0" noProof="0" dirty="0">
              <a:ln w="11430"/>
              <a:solidFill>
                <a:srgbClr val="F8F8F8"/>
              </a:solidFill>
              <a:effectLst>
                <a:outerShdw blurRad="25400" algn="tl" rotWithShape="0">
                  <a:srgbClr val="000000">
                    <a:alpha val="43000"/>
                  </a:srgbClr>
                </a:outerShdw>
              </a:effectLst>
              <a:uLnTx/>
              <a:uFillTx/>
              <a:latin typeface="+mj-lt"/>
              <a:ea typeface="+mj-ea"/>
              <a:cs typeface="+mj-cs"/>
            </a:endParaRPr>
          </a:p>
        </p:txBody>
      </p:sp>
      <p:sp>
        <p:nvSpPr>
          <p:cNvPr id="11" name="Rectangle 10"/>
          <p:cNvSpPr/>
          <p:nvPr/>
        </p:nvSpPr>
        <p:spPr>
          <a:xfrm>
            <a:off x="609600" y="2057400"/>
            <a:ext cx="6096000" cy="4284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Rounded Rectangle 4"/>
          <p:cNvSpPr/>
          <p:nvPr/>
        </p:nvSpPr>
        <p:spPr>
          <a:xfrm>
            <a:off x="990600" y="1828800"/>
            <a:ext cx="4218204" cy="452844"/>
          </a:xfrm>
          <a:prstGeom prst="rect">
            <a:avLst/>
          </a:prstGeom>
        </p:spPr>
        <p:style>
          <a:lnRef idx="1">
            <a:schemeClr val="accent4"/>
          </a:lnRef>
          <a:fillRef idx="3">
            <a:schemeClr val="accent4"/>
          </a:fillRef>
          <a:effectRef idx="2">
            <a:schemeClr val="accent4"/>
          </a:effectRef>
          <a:fontRef idx="minor">
            <a:schemeClr val="lt1"/>
          </a:fontRef>
        </p:style>
        <p:txBody>
          <a:bodyPr spcFirstLastPara="0" vert="horz" wrap="square" lIns="161290" tIns="0" rIns="161290" bIns="0" numCol="1" spcCol="1270" anchor="ctr" anchorCtr="0">
            <a:noAutofit/>
          </a:bodyPr>
          <a:lstStyle/>
          <a:p>
            <a:pPr lvl="0" algn="l" defTabSz="755650" rtl="0">
              <a:lnSpc>
                <a:spcPct val="90000"/>
              </a:lnSpc>
              <a:spcBef>
                <a:spcPct val="0"/>
              </a:spcBef>
              <a:spcAft>
                <a:spcPct val="35000"/>
              </a:spcAft>
            </a:pPr>
            <a:r>
              <a:rPr kumimoji="0" lang="fa-IR" sz="1700" b="1" i="0" u="none" strike="noStrike" kern="1200" cap="none" spc="150" normalizeH="0" baseline="0" noProof="0" dirty="0" smtClean="0">
                <a:ln w="11430"/>
                <a:solidFill>
                  <a:srgbClr val="F8F8F8"/>
                </a:solidFill>
                <a:effectLst>
                  <a:outerShdw blurRad="25400" algn="tl" rotWithShape="0">
                    <a:srgbClr val="000000">
                      <a:alpha val="43000"/>
                    </a:srgbClr>
                  </a:outerShdw>
                </a:effectLst>
                <a:uLnTx/>
                <a:uFillTx/>
                <a:latin typeface="+mj-lt"/>
                <a:ea typeface="+mj-ea"/>
                <a:cs typeface="+mj-cs"/>
              </a:rPr>
              <a:t>1-</a:t>
            </a:r>
            <a:r>
              <a:rPr kumimoji="0" lang="fa-IR" sz="1700" b="1" i="0" u="none" strike="noStrike" kern="1200" cap="none" spc="150" normalizeH="0" noProof="0" dirty="0" smtClean="0">
                <a:ln w="11430"/>
                <a:solidFill>
                  <a:srgbClr val="F8F8F8"/>
                </a:solidFill>
                <a:effectLst>
                  <a:outerShdw blurRad="25400" algn="tl" rotWithShape="0">
                    <a:srgbClr val="000000">
                      <a:alpha val="43000"/>
                    </a:srgbClr>
                  </a:outerShdw>
                </a:effectLst>
                <a:uLnTx/>
                <a:uFillTx/>
                <a:latin typeface="+mj-lt"/>
                <a:ea typeface="+mj-ea"/>
                <a:cs typeface="+mj-cs"/>
              </a:rPr>
              <a:t> نظارت سالم ساختاری –ساختاری هوشمند</a:t>
            </a:r>
            <a:endParaRPr kumimoji="0" lang="fa-IR" sz="1700" b="1" i="0" u="none" strike="noStrike" kern="1200" cap="none" spc="150" normalizeH="0" baseline="0" noProof="0" dirty="0">
              <a:ln w="11430"/>
              <a:solidFill>
                <a:srgbClr val="F8F8F8"/>
              </a:solidFill>
              <a:effectLst>
                <a:outerShdw blurRad="25400" algn="tl" rotWithShape="0">
                  <a:srgbClr val="000000">
                    <a:alpha val="43000"/>
                  </a:srgbClr>
                </a:outerShdw>
              </a:effectLst>
              <a:uLnTx/>
              <a:uFillTx/>
              <a:latin typeface="+mj-lt"/>
              <a:ea typeface="+mj-ea"/>
              <a:cs typeface="+mj-cs"/>
            </a:endParaRPr>
          </a:p>
        </p:txBody>
      </p:sp>
      <p:sp>
        <p:nvSpPr>
          <p:cNvPr id="15" name="Title 1"/>
          <p:cNvSpPr txBox="1">
            <a:spLocks/>
          </p:cNvSpPr>
          <p:nvPr/>
        </p:nvSpPr>
        <p:spPr>
          <a:xfrm>
            <a:off x="533400" y="2590800"/>
            <a:ext cx="7772400" cy="16764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4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در</a:t>
            </a:r>
            <a:r>
              <a:rPr kumimoji="0" lang="fa-IR" sz="24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برخی موارد کاربردهای حسی بی سیم نه تنها نیاز به حذف سیم های سربی دارد بلکه حذف باتری ها را نیز به خوبی در بر می گیرد.</a:t>
            </a: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6" name="Title 1"/>
          <p:cNvSpPr txBox="1">
            <a:spLocks/>
          </p:cNvSpPr>
          <p:nvPr/>
        </p:nvSpPr>
        <p:spPr>
          <a:xfrm>
            <a:off x="609600" y="3048000"/>
            <a:ext cx="77724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fa-IR" sz="24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از</a:t>
            </a:r>
            <a:r>
              <a:rPr kumimoji="0" lang="fa-IR" sz="24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طریق طبیعت یا ماهیت منسجم ماشین ساختار یا مواد تحت آزمایش این کاربرد ها شامل حسگر هایی است که به طور مداوم روی بخش های چرخشی نصب شده اند در راستای مواد ترکیبی و مادی و در طی القائات دارویی</a:t>
            </a: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20" name="Rectangle 19"/>
          <p:cNvSpPr/>
          <p:nvPr/>
        </p:nvSpPr>
        <p:spPr>
          <a:xfrm>
            <a:off x="1143000" y="3124200"/>
            <a:ext cx="5257800" cy="523220"/>
          </a:xfrm>
          <a:prstGeom prst="rect">
            <a:avLst/>
          </a:prstGeom>
        </p:spPr>
        <p:txBody>
          <a:bodyPr wrap="square">
            <a:spAutoFit/>
          </a:bodyPr>
          <a:lstStyle/>
          <a:p>
            <a:pPr lvl="0" algn="ctr">
              <a:spcBef>
                <a:spcPct val="0"/>
              </a:spcBef>
              <a:defRPr/>
            </a:pPr>
            <a:endParaRPr lang="fa-IR"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19" name="Round Same Side Corner Rectangle 4"/>
          <p:cNvSpPr/>
          <p:nvPr/>
        </p:nvSpPr>
        <p:spPr>
          <a:xfrm>
            <a:off x="762000" y="345719"/>
            <a:ext cx="5435303" cy="75636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2024" tIns="17145" rIns="17145" bIns="17145" numCol="1" spcCol="1270" anchor="ctr" anchorCtr="0">
            <a:noAutofit/>
          </a:bodyPr>
          <a:lstStyle/>
          <a:p>
            <a:pPr marL="228600" lvl="1" indent="-228600" algn="r" defTabSz="1200150" rtl="1">
              <a:lnSpc>
                <a:spcPct val="90000"/>
              </a:lnSpc>
              <a:spcBef>
                <a:spcPct val="0"/>
              </a:spcBef>
              <a:spcAft>
                <a:spcPct val="15000"/>
              </a:spcAft>
              <a:buChar char="••"/>
            </a:pPr>
            <a:endParaRPr lang="fa-IR" sz="2700" kern="1200"/>
          </a:p>
          <a:p>
            <a:pPr marL="228600" lvl="1" indent="-228600" algn="r" defTabSz="1200150" rtl="1">
              <a:lnSpc>
                <a:spcPct val="90000"/>
              </a:lnSpc>
              <a:spcBef>
                <a:spcPct val="0"/>
              </a:spcBef>
              <a:spcAft>
                <a:spcPct val="15000"/>
              </a:spcAft>
              <a:buChar char="••"/>
            </a:pPr>
            <a:endParaRPr lang="fa-IR" sz="2700" kern="1200"/>
          </a:p>
        </p:txBody>
      </p:sp>
      <p:sp>
        <p:nvSpPr>
          <p:cNvPr id="25" name="Rectangle 24"/>
          <p:cNvSpPr/>
          <p:nvPr/>
        </p:nvSpPr>
        <p:spPr>
          <a:xfrm>
            <a:off x="1752600" y="838200"/>
            <a:ext cx="5334000" cy="523220"/>
          </a:xfrm>
          <a:prstGeom prst="rect">
            <a:avLst/>
          </a:prstGeom>
        </p:spPr>
        <p:txBody>
          <a:bodyPr wrap="square">
            <a:spAutoFit/>
          </a:bodyPr>
          <a:lstStyle/>
          <a:p>
            <a:pPr lvl="0" algn="ctr">
              <a:spcBef>
                <a:spcPct val="0"/>
              </a:spcBef>
              <a:defRPr/>
            </a:pPr>
            <a:r>
              <a:rPr lang="fa-IR"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کاربردهای شبکه های حسگر بی سیم</a:t>
            </a:r>
            <a:endParaRPr lang="fa-IR"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838200"/>
            <a:ext cx="6096000" cy="4284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Rounded Rectangle 4"/>
          <p:cNvSpPr/>
          <p:nvPr/>
        </p:nvSpPr>
        <p:spPr>
          <a:xfrm>
            <a:off x="838200" y="533400"/>
            <a:ext cx="4218204" cy="452844"/>
          </a:xfrm>
          <a:prstGeom prst="rect">
            <a:avLst/>
          </a:prstGeom>
        </p:spPr>
        <p:style>
          <a:lnRef idx="1">
            <a:schemeClr val="accent4"/>
          </a:lnRef>
          <a:fillRef idx="3">
            <a:schemeClr val="accent4"/>
          </a:fillRef>
          <a:effectRef idx="2">
            <a:schemeClr val="accent4"/>
          </a:effectRef>
          <a:fontRef idx="minor">
            <a:schemeClr val="lt1"/>
          </a:fontRef>
        </p:style>
        <p:txBody>
          <a:bodyPr spcFirstLastPara="0" vert="horz" wrap="square" lIns="161290" tIns="0" rIns="161290" bIns="0" numCol="1" spcCol="1270" anchor="ctr" anchorCtr="0">
            <a:noAutofit/>
          </a:bodyPr>
          <a:lstStyle/>
          <a:p>
            <a:pPr lvl="0" algn="l" defTabSz="755650" rtl="0">
              <a:lnSpc>
                <a:spcPct val="90000"/>
              </a:lnSpc>
              <a:spcBef>
                <a:spcPct val="0"/>
              </a:spcBef>
              <a:spcAft>
                <a:spcPct val="35000"/>
              </a:spcAft>
            </a:pPr>
            <a:r>
              <a:rPr kumimoji="0" lang="fa-IR" b="1" i="0" u="none" strike="noStrike" kern="1200" cap="none" spc="150" normalizeH="0" baseline="0" noProof="0" dirty="0" smtClean="0">
                <a:ln w="11430"/>
                <a:solidFill>
                  <a:srgbClr val="F8F8F8"/>
                </a:solidFill>
                <a:effectLst>
                  <a:outerShdw blurRad="25400" algn="tl" rotWithShape="0">
                    <a:srgbClr val="000000">
                      <a:alpha val="43000"/>
                    </a:srgbClr>
                  </a:outerShdw>
                </a:effectLst>
                <a:uLnTx/>
                <a:uFillTx/>
                <a:latin typeface="+mj-lt"/>
                <a:ea typeface="+mj-ea"/>
                <a:cs typeface="+mj-cs"/>
              </a:rPr>
              <a:t>2-اتوماتیک سازی</a:t>
            </a:r>
            <a:r>
              <a:rPr kumimoji="0" lang="fa-IR" b="1" i="0" u="none" strike="noStrike" kern="1200" cap="none" spc="150" normalizeH="0" noProof="0" dirty="0" smtClean="0">
                <a:ln w="11430"/>
                <a:solidFill>
                  <a:srgbClr val="F8F8F8"/>
                </a:solidFill>
                <a:effectLst>
                  <a:outerShdw blurRad="25400" algn="tl" rotWithShape="0">
                    <a:srgbClr val="000000">
                      <a:alpha val="43000"/>
                    </a:srgbClr>
                  </a:outerShdw>
                </a:effectLst>
                <a:uLnTx/>
                <a:uFillTx/>
                <a:latin typeface="+mj-lt"/>
                <a:ea typeface="+mj-ea"/>
                <a:cs typeface="+mj-cs"/>
              </a:rPr>
              <a:t> صنعتی:        </a:t>
            </a:r>
            <a:endParaRPr kumimoji="0" lang="fa-IR" b="1" i="0" u="none" strike="noStrike" kern="1200" cap="none" spc="150" normalizeH="0" baseline="0" noProof="0" dirty="0">
              <a:ln w="11430"/>
              <a:solidFill>
                <a:srgbClr val="F8F8F8"/>
              </a:solidFill>
              <a:effectLst>
                <a:outerShdw blurRad="25400" algn="tl" rotWithShape="0">
                  <a:srgbClr val="000000">
                    <a:alpha val="43000"/>
                  </a:srgbClr>
                </a:outerShdw>
              </a:effectLst>
              <a:uLnTx/>
              <a:uFillTx/>
              <a:latin typeface="+mj-lt"/>
              <a:ea typeface="+mj-ea"/>
              <a:cs typeface="+mj-cs"/>
            </a:endParaRPr>
          </a:p>
        </p:txBody>
      </p:sp>
      <p:sp>
        <p:nvSpPr>
          <p:cNvPr id="7" name="Title 1"/>
          <p:cNvSpPr txBox="1">
            <a:spLocks/>
          </p:cNvSpPr>
          <p:nvPr/>
        </p:nvSpPr>
        <p:spPr>
          <a:xfrm>
            <a:off x="838200" y="304800"/>
            <a:ext cx="75438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4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استفاده</a:t>
            </a:r>
            <a:r>
              <a:rPr kumimoji="0" lang="fa-IR" sz="24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از حسگر های بی سیم اجازه نصب سریع تجهیزات حسی را می دهد و اجازه می دهد موقعیتهایی را ارزیابی نماییم که عملی نخواهد شد.</a:t>
            </a: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8" name="Title 1"/>
          <p:cNvSpPr txBox="1">
            <a:spLocks/>
          </p:cNvSpPr>
          <p:nvPr/>
        </p:nvSpPr>
        <p:spPr>
          <a:xfrm>
            <a:off x="685800" y="3657600"/>
            <a:ext cx="77724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2400" b="1" i="0" u="none" strike="noStrike" kern="1200" spc="150" normalizeH="0" baseline="0" noProof="0" dirty="0">
              <a:ln w="11430"/>
              <a:solidFill>
                <a:schemeClr val="bg1"/>
              </a:solidFill>
              <a:effectLst>
                <a:outerShdw blurRad="25400" algn="tl" rotWithShape="0">
                  <a:srgbClr val="000000">
                    <a:alpha val="43000"/>
                  </a:srgbClr>
                </a:outerShdw>
              </a:effectLst>
              <a:uLnTx/>
              <a:uFillTx/>
              <a:latin typeface="+mj-lt"/>
              <a:ea typeface="+mj-ea"/>
              <a:cs typeface="+mj-cs"/>
            </a:endParaRPr>
          </a:p>
        </p:txBody>
      </p:sp>
      <p:sp>
        <p:nvSpPr>
          <p:cNvPr id="9" name="Rectangle 8"/>
          <p:cNvSpPr/>
          <p:nvPr/>
        </p:nvSpPr>
        <p:spPr>
          <a:xfrm>
            <a:off x="685800" y="3060700"/>
            <a:ext cx="6096000" cy="4284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ounded Rectangle 4"/>
          <p:cNvSpPr/>
          <p:nvPr/>
        </p:nvSpPr>
        <p:spPr>
          <a:xfrm>
            <a:off x="1143000" y="2755900"/>
            <a:ext cx="4419600" cy="529044"/>
          </a:xfrm>
          <a:prstGeom prst="rect">
            <a:avLst/>
          </a:prstGeom>
        </p:spPr>
        <p:style>
          <a:lnRef idx="1">
            <a:schemeClr val="accent4"/>
          </a:lnRef>
          <a:fillRef idx="3">
            <a:schemeClr val="accent4"/>
          </a:fillRef>
          <a:effectRef idx="2">
            <a:schemeClr val="accent4"/>
          </a:effectRef>
          <a:fontRef idx="minor">
            <a:schemeClr val="lt1"/>
          </a:fontRef>
        </p:style>
        <p:txBody>
          <a:bodyPr spcFirstLastPara="0" vert="horz" wrap="square" lIns="161290" tIns="0" rIns="161290" bIns="0" numCol="1" spcCol="1270" anchor="ctr" anchorCtr="0">
            <a:noAutofit/>
          </a:bodyPr>
          <a:lstStyle/>
          <a:p>
            <a:pPr lvl="0" algn="l" defTabSz="755650" rtl="0">
              <a:lnSpc>
                <a:spcPct val="90000"/>
              </a:lnSpc>
              <a:spcBef>
                <a:spcPct val="0"/>
              </a:spcBef>
              <a:spcAft>
                <a:spcPct val="35000"/>
              </a:spcAft>
            </a:pPr>
            <a:r>
              <a:rPr lang="fa-IR" b="1" spc="150" dirty="0" smtClean="0">
                <a:ln w="11430"/>
                <a:solidFill>
                  <a:srgbClr val="F8F8F8"/>
                </a:solidFill>
                <a:effectLst>
                  <a:outerShdw blurRad="25400" algn="tl" rotWithShape="0">
                    <a:srgbClr val="000000">
                      <a:alpha val="43000"/>
                    </a:srgbClr>
                  </a:outerShdw>
                </a:effectLst>
                <a:latin typeface="+mj-lt"/>
                <a:ea typeface="+mj-ea"/>
                <a:cs typeface="+mj-cs"/>
              </a:rPr>
              <a:t>3-کاربرد برجسته – نظارت مدنی ساختار:</a:t>
            </a:r>
            <a:r>
              <a:rPr kumimoji="0" lang="fa-IR" b="1" i="0" u="none" strike="noStrike" kern="1200" cap="none" spc="150" normalizeH="0" noProof="0" dirty="0" smtClean="0">
                <a:ln w="11430"/>
                <a:solidFill>
                  <a:srgbClr val="F8F8F8"/>
                </a:solidFill>
                <a:effectLst>
                  <a:outerShdw blurRad="25400" algn="tl" rotWithShape="0">
                    <a:srgbClr val="000000">
                      <a:alpha val="43000"/>
                    </a:srgbClr>
                  </a:outerShdw>
                </a:effectLst>
                <a:uLnTx/>
                <a:uFillTx/>
                <a:latin typeface="+mj-lt"/>
                <a:ea typeface="+mj-ea"/>
                <a:cs typeface="+mj-cs"/>
              </a:rPr>
              <a:t>        </a:t>
            </a:r>
            <a:endParaRPr kumimoji="0" lang="fa-IR" b="1" i="0" u="none" strike="noStrike" kern="1200" cap="none" spc="150" normalizeH="0" baseline="0" noProof="0" dirty="0">
              <a:ln w="11430"/>
              <a:solidFill>
                <a:srgbClr val="F8F8F8"/>
              </a:solidFill>
              <a:effectLst>
                <a:outerShdw blurRad="25400" algn="tl" rotWithShape="0">
                  <a:srgbClr val="000000">
                    <a:alpha val="43000"/>
                  </a:srgbClr>
                </a:outerShdw>
              </a:effectLst>
              <a:uLnTx/>
              <a:uFillTx/>
              <a:latin typeface="+mj-lt"/>
              <a:ea typeface="+mj-ea"/>
              <a:cs typeface="+mj-cs"/>
            </a:endParaRPr>
          </a:p>
        </p:txBody>
      </p:sp>
      <p:sp>
        <p:nvSpPr>
          <p:cNvPr id="11" name="Title 1"/>
          <p:cNvSpPr txBox="1">
            <a:spLocks/>
          </p:cNvSpPr>
          <p:nvPr/>
        </p:nvSpPr>
        <p:spPr>
          <a:xfrm>
            <a:off x="0" y="2667000"/>
            <a:ext cx="9144000" cy="3535362"/>
          </a:xfrm>
          <a:prstGeom prst="rect">
            <a:avLst/>
          </a:prstGeom>
          <a:ln>
            <a:solidFill>
              <a:schemeClr val="accent1"/>
            </a:solidFill>
          </a:ln>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2400" b="1" spc="150" dirty="0" smtClean="0">
                <a:ln w="11430"/>
                <a:effectLst>
                  <a:outerShdw blurRad="25400" algn="tl" rotWithShape="0">
                    <a:srgbClr val="000000">
                      <a:alpha val="43000"/>
                    </a:srgbClr>
                  </a:outerShdw>
                </a:effectLst>
                <a:latin typeface="+mj-lt"/>
                <a:ea typeface="+mj-ea"/>
                <a:cs typeface="B Baran" pitchFamily="2" charset="-78"/>
              </a:rPr>
              <a:t>یکی از جدید ترین کاربردهای هوشمندانه تر روز شبکه های حسگر انرژی آگاه هستند که نظارت بر سلامت ساختاری در ساختارهای مدنی بزرگ است.</a:t>
            </a: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2" name="Title 1"/>
          <p:cNvSpPr txBox="1">
            <a:spLocks/>
          </p:cNvSpPr>
          <p:nvPr/>
        </p:nvSpPr>
        <p:spPr>
          <a:xfrm>
            <a:off x="152400" y="3581400"/>
            <a:ext cx="8763000" cy="40386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24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بطور</a:t>
            </a:r>
            <a:r>
              <a:rPr kumimoji="0" lang="fa-IR" sz="24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دوره ای شکلهای موج از حسگر ها یا شکل موجهای حسگر بیسیم به پایگاه اصلی هدایت می شوند . این پایگاه اصلی یک تلفن مرکزی دارد که به ان متصل شده است و به اطلاعات یا داده های جمع شده اجازه می دهد تا از طریق شبکه ی سلول به اداره ی مهندسی برای تحلیل و تجزیه ی داده ها منتقل شوند.</a:t>
            </a: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066800"/>
            <a:ext cx="91440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2400" b="1" i="0" u="none" strike="noStrike" kern="1200" spc="150" normalizeH="0" baseline="0" noProof="0" dirty="0">
              <a:ln w="11430"/>
              <a:solidFill>
                <a:schemeClr val="bg1"/>
              </a:solidFill>
              <a:effectLst>
                <a:outerShdw blurRad="25400" algn="tl" rotWithShape="0">
                  <a:srgbClr val="000000">
                    <a:alpha val="43000"/>
                  </a:srgbClr>
                </a:outerShdw>
              </a:effectLst>
              <a:uLnTx/>
              <a:uFillTx/>
              <a:latin typeface="+mj-lt"/>
              <a:ea typeface="+mj-ea"/>
              <a:cs typeface="+mj-cs"/>
            </a:endParaRPr>
          </a:p>
        </p:txBody>
      </p:sp>
      <p:sp>
        <p:nvSpPr>
          <p:cNvPr id="7" name="Title 1"/>
          <p:cNvSpPr txBox="1">
            <a:spLocks/>
          </p:cNvSpPr>
          <p:nvPr/>
        </p:nvSpPr>
        <p:spPr>
          <a:xfrm>
            <a:off x="1066800" y="1905000"/>
            <a:ext cx="69342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ctr">
              <a:spcBef>
                <a:spcPct val="0"/>
              </a:spcBef>
              <a:defRPr/>
            </a:pPr>
            <a:r>
              <a:rPr lang="fa-IR" sz="2400" dirty="0" smtClean="0">
                <a:cs typeface="B Baran" pitchFamily="2" charset="-78"/>
              </a:rPr>
              <a:t>عمومی ترین وپرکاربردترین مواد استفاده از شبکه های حسی بی سیم نیاز به این دارند که به کار برده شوندکارهای آتی اجراشد ن درسیستمهایی است که مواد پیزو الکتریک برای برداشت انرژی کششی حاکم جهت ذخیره انرژی در قابلیتها وظرفیتها ویا باتریهای قابل شارژدوباره جمع آوری یا برداشت شوند</a:t>
            </a:r>
            <a:r>
              <a:rPr kumimoji="0" lang="fa-IR" sz="2400" b="1" i="0" u="none" strike="noStrike" kern="1200" spc="150" normalizeH="0" noProof="0" dirty="0" smtClean="0">
                <a:ln w="11430"/>
                <a:solidFill>
                  <a:schemeClr val="bg1"/>
                </a:solidFill>
                <a:effectLst>
                  <a:outerShdw blurRad="25400" algn="tl" rotWithShape="0">
                    <a:srgbClr val="000000">
                      <a:alpha val="43000"/>
                    </a:srgbClr>
                  </a:outerShdw>
                </a:effectLst>
                <a:uLnTx/>
                <a:uFillTx/>
                <a:latin typeface="+mj-lt"/>
                <a:ea typeface="+mj-ea"/>
                <a:cs typeface="B Baran" pitchFamily="2" charset="-78"/>
              </a:rPr>
              <a:t>.</a:t>
            </a:r>
            <a:endParaRPr kumimoji="0" lang="fa-IR" sz="2400" b="1" i="0" u="none" strike="noStrike" kern="1200" spc="150" normalizeH="0" baseline="0" noProof="0" dirty="0">
              <a:ln w="11430"/>
              <a:solidFill>
                <a:schemeClr val="bg1"/>
              </a:solidFill>
              <a:effectLst>
                <a:outerShdw blurRad="25400" algn="tl" rotWithShape="0">
                  <a:srgbClr val="000000">
                    <a:alpha val="43000"/>
                  </a:srgbClr>
                </a:outerShdw>
              </a:effectLst>
              <a:uLnTx/>
              <a:uFillTx/>
              <a:latin typeface="+mj-lt"/>
              <a:ea typeface="+mj-ea"/>
              <a:cs typeface="B Baran" pitchFamily="2" charset="-78"/>
            </a:endParaRPr>
          </a:p>
        </p:txBody>
      </p:sp>
      <p:sp>
        <p:nvSpPr>
          <p:cNvPr id="8" name="Rectangle 7"/>
          <p:cNvSpPr/>
          <p:nvPr/>
        </p:nvSpPr>
        <p:spPr>
          <a:xfrm>
            <a:off x="1981200" y="1447800"/>
            <a:ext cx="5334000" cy="523220"/>
          </a:xfrm>
          <a:prstGeom prst="rect">
            <a:avLst/>
          </a:prstGeom>
        </p:spPr>
        <p:txBody>
          <a:bodyPr wrap="square">
            <a:spAutoFit/>
          </a:bodyPr>
          <a:lstStyle/>
          <a:p>
            <a:pPr lvl="0" algn="ctr">
              <a:spcBef>
                <a:spcPct val="0"/>
              </a:spcBef>
              <a:defRPr/>
            </a:pPr>
            <a:r>
              <a:rPr lang="fa-IR"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پیشرفت های آینده</a:t>
            </a:r>
            <a:endParaRPr lang="fa-IR"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066800"/>
            <a:ext cx="91440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2400" b="1" i="0" u="none" strike="noStrike" kern="1200" spc="150" normalizeH="0" baseline="0" noProof="0" dirty="0">
              <a:ln w="11430"/>
              <a:solidFill>
                <a:schemeClr val="bg1"/>
              </a:solidFill>
              <a:effectLst>
                <a:outerShdw blurRad="25400" algn="tl" rotWithShape="0">
                  <a:srgbClr val="000000">
                    <a:alpha val="43000"/>
                  </a:srgbClr>
                </a:outerShdw>
              </a:effectLst>
              <a:uLnTx/>
              <a:uFillTx/>
              <a:latin typeface="+mj-lt"/>
              <a:ea typeface="+mj-ea"/>
              <a:cs typeface="+mj-cs"/>
            </a:endParaRPr>
          </a:p>
        </p:txBody>
      </p:sp>
      <p:sp>
        <p:nvSpPr>
          <p:cNvPr id="6" name="Title 1"/>
          <p:cNvSpPr txBox="1">
            <a:spLocks/>
          </p:cNvSpPr>
          <p:nvPr/>
        </p:nvSpPr>
        <p:spPr>
          <a:xfrm>
            <a:off x="533400" y="1905000"/>
            <a:ext cx="69342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lgn="ctr">
              <a:spcBef>
                <a:spcPct val="0"/>
              </a:spcBef>
              <a:defRPr/>
            </a:pPr>
            <a:r>
              <a:rPr lang="fa-IR" sz="2400" dirty="0" smtClean="0">
                <a:solidFill>
                  <a:schemeClr val="bg1"/>
                </a:solidFill>
                <a:cs typeface="B Baran" pitchFamily="2" charset="-78"/>
              </a:rPr>
              <a:t>:</a:t>
            </a:r>
            <a:r>
              <a:rPr lang="fa-IR" sz="2400" dirty="0" smtClean="0">
                <a:cs typeface="B Baran" pitchFamily="2" charset="-78"/>
              </a:rPr>
              <a:t>شبکه های حسگربیسیم کاربردهای توانمندی هستنند که قبلا عملی نبودند. همانطور که شبکه هایی ناشی از استانداردهای جدید ایجاد میشوند وسیستم های نیرو یا قدرت پایین بطور مداوم توسعه </a:t>
            </a:r>
          </a:p>
          <a:p>
            <a:pPr algn="ctr">
              <a:spcBef>
                <a:spcPct val="0"/>
              </a:spcBef>
              <a:defRPr/>
            </a:pPr>
            <a:r>
              <a:rPr lang="fa-IR" sz="2400" dirty="0" smtClean="0">
                <a:cs typeface="B Baran" pitchFamily="2" charset="-78"/>
              </a:rPr>
              <a:t>می یابند </a:t>
            </a:r>
          </a:p>
          <a:p>
            <a:pPr algn="ctr">
              <a:spcBef>
                <a:spcPct val="0"/>
              </a:spcBef>
              <a:defRPr/>
            </a:pPr>
            <a:r>
              <a:rPr lang="fa-IR" sz="2400" dirty="0" smtClean="0">
                <a:cs typeface="B Baran" pitchFamily="2" charset="-78"/>
              </a:rPr>
              <a:t>مامی خواهیم شروع به دیدن کاربرد وسیع شبکه های حسگر بی سیم نماییم  </a:t>
            </a:r>
            <a:endParaRPr lang="en-US" sz="2400" dirty="0" smtClean="0">
              <a:cs typeface="B Baran" pitchFamily="2" charset="-78"/>
            </a:endParaRPr>
          </a:p>
          <a:p>
            <a:pPr algn="ctr">
              <a:spcBef>
                <a:spcPct val="0"/>
              </a:spcBef>
              <a:defRPr/>
            </a:pP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8" name="Rectangle 7"/>
          <p:cNvSpPr/>
          <p:nvPr/>
        </p:nvSpPr>
        <p:spPr>
          <a:xfrm>
            <a:off x="990600" y="685800"/>
            <a:ext cx="5334000" cy="523220"/>
          </a:xfrm>
          <a:prstGeom prst="rect">
            <a:avLst/>
          </a:prstGeom>
        </p:spPr>
        <p:txBody>
          <a:bodyPr wrap="square">
            <a:spAutoFit/>
          </a:bodyPr>
          <a:lstStyle/>
          <a:p>
            <a:pPr lvl="0" algn="ctr">
              <a:spcBef>
                <a:spcPct val="0"/>
              </a:spcBef>
              <a:defRPr/>
            </a:pPr>
            <a:r>
              <a:rPr lang="fa-IR"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نتیجه گیری</a:t>
            </a:r>
            <a:endParaRPr lang="fa-IR"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066800"/>
            <a:ext cx="9144000" cy="3535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2400" b="1" i="0" u="none" strike="noStrike" kern="1200" spc="150" normalizeH="0" baseline="0" noProof="0" dirty="0">
              <a:ln w="11430"/>
              <a:solidFill>
                <a:schemeClr val="bg1"/>
              </a:solidFill>
              <a:effectLst>
                <a:outerShdw blurRad="25400" algn="tl" rotWithShape="0">
                  <a:srgbClr val="000000">
                    <a:alpha val="43000"/>
                  </a:srgbClr>
                </a:outerShdw>
              </a:effectLst>
              <a:uLnTx/>
              <a:uFillTx/>
              <a:latin typeface="+mj-lt"/>
              <a:ea typeface="+mj-ea"/>
              <a:cs typeface="+mj-cs"/>
            </a:endParaRPr>
          </a:p>
        </p:txBody>
      </p:sp>
      <p:sp>
        <p:nvSpPr>
          <p:cNvPr id="6" name="Title 1"/>
          <p:cNvSpPr txBox="1">
            <a:spLocks/>
          </p:cNvSpPr>
          <p:nvPr/>
        </p:nvSpPr>
        <p:spPr>
          <a:xfrm>
            <a:off x="533400" y="838200"/>
            <a:ext cx="8153400" cy="5638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a:spcBef>
                <a:spcPct val="0"/>
              </a:spcBef>
              <a:defRPr/>
            </a:pPr>
            <a:r>
              <a:rPr lang="en-US" sz="2400" dirty="0" smtClean="0"/>
              <a:t>1-LEWIS F.L.”WIRELESS SENSOR NETWORK@SMART ENVIRONMENTS:TECHNOLOGIES,PROTOCOLS,AND APPLICATIONS</a:t>
            </a:r>
          </a:p>
          <a:p>
            <a:pPr>
              <a:spcBef>
                <a:spcPct val="0"/>
              </a:spcBef>
              <a:defRPr/>
            </a:pPr>
            <a:r>
              <a:rPr lang="en-US" sz="2400" dirty="0" smtClean="0"/>
              <a:t>2-Townsend </a:t>
            </a:r>
            <a:r>
              <a:rPr lang="en-US" sz="2400" dirty="0" err="1" smtClean="0"/>
              <a:t>c.p,hamel</a:t>
            </a:r>
            <a:r>
              <a:rPr lang="en-US" sz="2400" dirty="0" smtClean="0"/>
              <a:t> </a:t>
            </a:r>
            <a:r>
              <a:rPr lang="en-US" sz="2400" dirty="0" err="1" smtClean="0"/>
              <a:t>m.j.,arms</a:t>
            </a:r>
            <a:r>
              <a:rPr lang="en-US" sz="2400" dirty="0" smtClean="0"/>
              <a:t> </a:t>
            </a:r>
            <a:r>
              <a:rPr lang="en-US" sz="2400" dirty="0" err="1" smtClean="0"/>
              <a:t>s.w</a:t>
            </a:r>
            <a:r>
              <a:rPr lang="en-US" sz="2400" dirty="0" smtClean="0"/>
              <a:t>.(2001):</a:t>
            </a:r>
            <a:r>
              <a:rPr lang="en-US" sz="2400" dirty="0" err="1" smtClean="0"/>
              <a:t>telemetered</a:t>
            </a:r>
            <a:r>
              <a:rPr lang="en-US" sz="2400" dirty="0" smtClean="0"/>
              <a:t> sensors for dynamic </a:t>
            </a:r>
            <a:r>
              <a:rPr lang="en-US" sz="2400" dirty="0" err="1" smtClean="0"/>
              <a:t>activity&amp;structural</a:t>
            </a:r>
            <a:r>
              <a:rPr lang="en-US" sz="2400" dirty="0" smtClean="0"/>
              <a:t> performance </a:t>
            </a:r>
            <a:r>
              <a:rPr lang="en-US" sz="2400" dirty="0" err="1" smtClean="0"/>
              <a:t>monitorings</a:t>
            </a:r>
            <a:endParaRPr lang="en-US" sz="2400" dirty="0" smtClean="0"/>
          </a:p>
          <a:p>
            <a:pPr>
              <a:spcBef>
                <a:spcPct val="0"/>
              </a:spcBef>
              <a:defRPr/>
            </a:pPr>
            <a:r>
              <a:rPr lang="en-US" sz="2400" dirty="0" smtClean="0"/>
              <a:t>3-a.tiwari,a.,lewis,f.l.,shozhi s-g</a:t>
            </a:r>
          </a:p>
          <a:p>
            <a:pPr>
              <a:spcBef>
                <a:spcPct val="0"/>
              </a:spcBef>
              <a:defRPr/>
            </a:pPr>
            <a:r>
              <a:rPr lang="en-US" sz="2400" dirty="0" smtClean="0"/>
              <a:t>4-arms,s.a.,townsend,c.p      </a:t>
            </a:r>
          </a:p>
          <a:p>
            <a:pPr>
              <a:spcBef>
                <a:spcPct val="0"/>
              </a:spcBef>
              <a:defRPr/>
            </a:pPr>
            <a:r>
              <a:rPr lang="en-US" sz="2400" dirty="0" smtClean="0"/>
              <a:t>5-arms,s.w.,townsend,c.p.,hamel,m.j;”validation of remotely powered and </a:t>
            </a:r>
            <a:r>
              <a:rPr lang="en-US" sz="2400" dirty="0" err="1" smtClean="0"/>
              <a:t>intrrogate</a:t>
            </a:r>
            <a:r>
              <a:rPr lang="en-US" sz="2400" dirty="0" smtClean="0"/>
              <a:t> sensing network for </a:t>
            </a:r>
            <a:r>
              <a:rPr lang="en-US" sz="2400" dirty="0" err="1" smtClean="0"/>
              <a:t>compodite</a:t>
            </a:r>
            <a:r>
              <a:rPr lang="en-US" sz="2400" dirty="0" smtClean="0"/>
              <a:t> cure monitoring:</a:t>
            </a:r>
          </a:p>
          <a:p>
            <a:pPr>
              <a:spcBef>
                <a:spcPct val="0"/>
              </a:spcBef>
              <a:defRPr/>
            </a:pPr>
            <a:r>
              <a:rPr lang="en-US" sz="2400" dirty="0" smtClean="0"/>
              <a:t>6- </a:t>
            </a:r>
            <a:r>
              <a:rPr lang="en-US" sz="2400" dirty="0" err="1" smtClean="0"/>
              <a:t>kohlstrand,k.m,danowski,c,schmadel,I,arms,s.w</a:t>
            </a:r>
            <a:r>
              <a:rPr lang="en-US" sz="2400" dirty="0" smtClean="0"/>
              <a:t>:”mind the </a:t>
            </a:r>
            <a:r>
              <a:rPr lang="en-US" sz="2400" dirty="0" err="1" smtClean="0"/>
              <a:t>gap:using</a:t>
            </a:r>
            <a:r>
              <a:rPr lang="en-US" sz="2400" dirty="0" smtClean="0"/>
              <a:t> </a:t>
            </a:r>
            <a:r>
              <a:rPr lang="en-US" sz="2400" dirty="0" err="1" smtClean="0"/>
              <a:t>wireles</a:t>
            </a:r>
            <a:r>
              <a:rPr lang="en-US" sz="2400" dirty="0" smtClean="0"/>
              <a:t> sensor to measure gaps efficiently,”</a:t>
            </a:r>
          </a:p>
          <a:p>
            <a:pPr>
              <a:spcBef>
                <a:spcPct val="0"/>
              </a:spcBef>
              <a:defRPr/>
            </a:pPr>
            <a:endParaRPr lang="en-US" sz="2400" dirty="0" smtClean="0"/>
          </a:p>
          <a:p>
            <a:pPr>
              <a:spcBef>
                <a:spcPct val="0"/>
              </a:spcBef>
              <a:defRPr/>
            </a:pP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mj-cs"/>
            </a:endParaRPr>
          </a:p>
        </p:txBody>
      </p:sp>
      <p:sp>
        <p:nvSpPr>
          <p:cNvPr id="7" name="Rectangle 6"/>
          <p:cNvSpPr/>
          <p:nvPr/>
        </p:nvSpPr>
        <p:spPr>
          <a:xfrm>
            <a:off x="1447800" y="304800"/>
            <a:ext cx="5334000" cy="523220"/>
          </a:xfrm>
          <a:prstGeom prst="rect">
            <a:avLst/>
          </a:prstGeom>
        </p:spPr>
        <p:txBody>
          <a:bodyPr wrap="square">
            <a:spAutoFit/>
          </a:bodyPr>
          <a:lstStyle/>
          <a:p>
            <a:pPr lvl="0" algn="ctr">
              <a:spcBef>
                <a:spcPct val="0"/>
              </a:spcBef>
              <a:defRPr/>
            </a:pPr>
            <a:r>
              <a:rPr lang="fa-IR"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منابع</a:t>
            </a:r>
            <a:endParaRPr lang="fa-IR"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752600" y="1066800"/>
            <a:ext cx="5486400" cy="41910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bg1"/>
                </a:solidFill>
                <a:effectLst/>
                <a:uLnTx/>
                <a:uFillTx/>
                <a:latin typeface="+mj-lt"/>
                <a:ea typeface="+mj-ea"/>
                <a:cs typeface="+mj-cs"/>
              </a:rPr>
              <a:t/>
            </a:r>
            <a:br>
              <a:rPr kumimoji="0" lang="en-US" sz="4400" b="0" i="0" u="none" strike="noStrike" kern="1200" cap="none" spc="0" normalizeH="0" baseline="0" noProof="0" dirty="0" smtClean="0">
                <a:ln>
                  <a:noFill/>
                </a:ln>
                <a:solidFill>
                  <a:schemeClr val="bg1"/>
                </a:solidFill>
                <a:effectLst/>
                <a:uLnTx/>
                <a:uFillTx/>
                <a:latin typeface="+mj-lt"/>
                <a:ea typeface="+mj-ea"/>
                <a:cs typeface="+mj-cs"/>
              </a:rPr>
            </a:br>
            <a:r>
              <a:rPr kumimoji="0" lang="fa-IR" sz="4400" b="0" i="0" u="none" strike="noStrike" kern="1200" cap="none" spc="0" normalizeH="0" baseline="0" noProof="0" dirty="0" smtClean="0">
                <a:ln>
                  <a:noFill/>
                </a:ln>
                <a:solidFill>
                  <a:schemeClr val="accent3">
                    <a:lumMod val="40000"/>
                    <a:lumOff val="60000"/>
                  </a:schemeClr>
                </a:solidFill>
                <a:effectLst/>
                <a:uLnTx/>
                <a:uFillTx/>
                <a:latin typeface="+mj-lt"/>
                <a:ea typeface="+mj-ea"/>
                <a:cs typeface="0 Fantezy" pitchFamily="2" charset="-78"/>
              </a:rPr>
              <a:t>موضوع ارائه:</a:t>
            </a:r>
            <a:r>
              <a:rPr kumimoji="0" lang="fa-IR" sz="4400" b="0" i="0" u="none" strike="noStrike" kern="1200" cap="none" spc="0" normalizeH="0" baseline="0" noProof="0" dirty="0" smtClean="0">
                <a:ln>
                  <a:noFill/>
                </a:ln>
                <a:solidFill>
                  <a:schemeClr val="bg1"/>
                </a:solidFill>
                <a:effectLst/>
                <a:uLnTx/>
                <a:uFillTx/>
                <a:latin typeface="+mj-lt"/>
                <a:ea typeface="+mj-ea"/>
                <a:cs typeface="+mj-cs"/>
              </a:rPr>
              <a:t/>
            </a:r>
            <a:br>
              <a:rPr kumimoji="0" lang="fa-IR" sz="4400" b="0" i="0" u="none" strike="noStrike" kern="1200" cap="none" spc="0" normalizeH="0" baseline="0" noProof="0" dirty="0" smtClean="0">
                <a:ln>
                  <a:noFill/>
                </a:ln>
                <a:solidFill>
                  <a:schemeClr val="bg1"/>
                </a:solidFill>
                <a:effectLst/>
                <a:uLnTx/>
                <a:uFillTx/>
                <a:latin typeface="+mj-lt"/>
                <a:ea typeface="+mj-ea"/>
                <a:cs typeface="+mj-cs"/>
              </a:rPr>
            </a:br>
            <a:r>
              <a:rPr kumimoji="0" lang="en-US" sz="4400" b="0" i="0" u="none" strike="noStrike" kern="1200" cap="none" spc="0" normalizeH="0" baseline="0" noProof="0" dirty="0" smtClean="0">
                <a:ln>
                  <a:noFill/>
                </a:ln>
                <a:solidFill>
                  <a:schemeClr val="bg1"/>
                </a:solidFill>
                <a:effectLst/>
                <a:uLnTx/>
                <a:uFillTx/>
                <a:latin typeface="+mj-lt"/>
                <a:ea typeface="+mj-ea"/>
                <a:cs typeface="+mj-cs"/>
              </a:rPr>
              <a:t/>
            </a:r>
            <a:br>
              <a:rPr kumimoji="0" lang="en-US" sz="4400" b="0" i="0" u="none" strike="noStrike" kern="1200" cap="none" spc="0" normalizeH="0" baseline="0" noProof="0" dirty="0" smtClean="0">
                <a:ln>
                  <a:noFill/>
                </a:ln>
                <a:solidFill>
                  <a:schemeClr val="bg1"/>
                </a:solidFill>
                <a:effectLst/>
                <a:uLnTx/>
                <a:uFillTx/>
                <a:latin typeface="+mj-lt"/>
                <a:ea typeface="+mj-ea"/>
                <a:cs typeface="+mj-cs"/>
              </a:rPr>
            </a:br>
            <a:r>
              <a:rPr kumimoji="0" lang="en-US" sz="4400" b="1" i="0" u="none" strike="noStrike" kern="1200" cap="none"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1 MetropolitainesD" pitchFamily="82" charset="0"/>
                <a:ea typeface="+mj-ea"/>
                <a:cs typeface="+mj-cs"/>
              </a:rPr>
              <a:t>Wireless Sensor Network:</a:t>
            </a:r>
            <a:r>
              <a:rPr kumimoji="0" lang="en-US" sz="4400" b="0" i="0" u="none" strike="noStrike" kern="1200" cap="none" spc="0" normalizeH="0" baseline="0" noProof="0" dirty="0" smtClean="0">
                <a:ln>
                  <a:noFill/>
                </a:ln>
                <a:solidFill>
                  <a:schemeClr val="bg1"/>
                </a:solidFill>
                <a:effectLst/>
                <a:uLnTx/>
                <a:uFillTx/>
                <a:latin typeface="+mj-lt"/>
                <a:ea typeface="+mj-ea"/>
                <a:cs typeface="+mj-cs"/>
              </a:rPr>
              <a:t/>
            </a:r>
            <a:br>
              <a:rPr kumimoji="0" lang="en-US" sz="4400" b="0" i="0" u="none" strike="noStrike" kern="1200" cap="none" spc="0" normalizeH="0" baseline="0" noProof="0" dirty="0" smtClean="0">
                <a:ln>
                  <a:noFill/>
                </a:ln>
                <a:solidFill>
                  <a:schemeClr val="bg1"/>
                </a:solidFill>
                <a:effectLst/>
                <a:uLnTx/>
                <a:uFillTx/>
                <a:latin typeface="+mj-lt"/>
                <a:ea typeface="+mj-ea"/>
                <a:cs typeface="+mj-cs"/>
              </a:rPr>
            </a:br>
            <a:r>
              <a:rPr kumimoji="0" lang="en-US" sz="4400" b="0" i="0" u="none" strike="noStrike" kern="1200" cap="none" spc="0" normalizeH="0" baseline="0" noProof="0" dirty="0" smtClean="0">
                <a:ln>
                  <a:noFill/>
                </a:ln>
                <a:solidFill>
                  <a:schemeClr val="bg1"/>
                </a:solidFill>
                <a:effectLst/>
                <a:uLnTx/>
                <a:uFillTx/>
                <a:latin typeface="+mj-lt"/>
                <a:ea typeface="+mj-ea"/>
                <a:cs typeface="+mj-cs"/>
              </a:rPr>
              <a:t/>
            </a:r>
            <a:br>
              <a:rPr kumimoji="0" lang="en-US" sz="4400" b="0" i="0" u="none" strike="noStrike" kern="1200" cap="none" spc="0" normalizeH="0" baseline="0" noProof="0" dirty="0" smtClean="0">
                <a:ln>
                  <a:noFill/>
                </a:ln>
                <a:solidFill>
                  <a:schemeClr val="bg1"/>
                </a:solidFill>
                <a:effectLst/>
                <a:uLnTx/>
                <a:uFillTx/>
                <a:latin typeface="+mj-lt"/>
                <a:ea typeface="+mj-ea"/>
                <a:cs typeface="+mj-cs"/>
              </a:rPr>
            </a:br>
            <a:r>
              <a:rPr kumimoji="0" lang="en-US" sz="3200" b="0" i="0" u="none" strike="noStrike" kern="1200" cap="none" spc="0" normalizeH="0" baseline="0" noProof="0" dirty="0" smtClean="0">
                <a:ln>
                  <a:noFill/>
                </a:ln>
                <a:solidFill>
                  <a:schemeClr val="bg1"/>
                </a:solidFill>
                <a:effectLst/>
                <a:uLnTx/>
                <a:uFillTx/>
                <a:latin typeface="+mj-lt"/>
                <a:ea typeface="+mj-ea"/>
                <a:cs typeface="+mj-cs"/>
              </a:rPr>
              <a:t>principles and application</a:t>
            </a:r>
            <a:br>
              <a:rPr kumimoji="0" lang="en-US" sz="3200" b="0" i="0" u="none" strike="noStrike" kern="1200" cap="none" spc="0" normalizeH="0" baseline="0" noProof="0" dirty="0" smtClean="0">
                <a:ln>
                  <a:noFill/>
                </a:ln>
                <a:solidFill>
                  <a:schemeClr val="bg1"/>
                </a:solidFill>
                <a:effectLst/>
                <a:uLnTx/>
                <a:uFillTx/>
                <a:latin typeface="+mj-lt"/>
                <a:ea typeface="+mj-ea"/>
                <a:cs typeface="+mj-cs"/>
              </a:rPr>
            </a:br>
            <a:r>
              <a:rPr kumimoji="0" lang="en-US" sz="3200" b="0" i="0" u="none" strike="noStrike" kern="1200" cap="none" spc="0" normalizeH="0" baseline="0" noProof="0" dirty="0" smtClean="0">
                <a:ln>
                  <a:noFill/>
                </a:ln>
                <a:solidFill>
                  <a:schemeClr val="bg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bg1"/>
                </a:solidFill>
                <a:effectLst/>
                <a:uLnTx/>
                <a:uFillTx/>
                <a:latin typeface="+mj-lt"/>
                <a:ea typeface="+mj-ea"/>
                <a:cs typeface="+mj-cs"/>
              </a:rPr>
              <a:t/>
            </a:r>
            <a:br>
              <a:rPr kumimoji="0" lang="en-US" sz="4400" b="0" i="0" u="none" strike="noStrike" kern="1200" cap="none" spc="0" normalizeH="0" baseline="0" noProof="0" dirty="0" smtClean="0">
                <a:ln>
                  <a:noFill/>
                </a:ln>
                <a:solidFill>
                  <a:schemeClr val="bg1"/>
                </a:solidFill>
                <a:effectLst/>
                <a:uLnTx/>
                <a:uFillTx/>
                <a:latin typeface="+mj-lt"/>
                <a:ea typeface="+mj-ea"/>
                <a:cs typeface="+mj-cs"/>
              </a:rPr>
            </a:br>
            <a:r>
              <a:rPr kumimoji="0" lang="fa-IR" sz="3200" b="0" i="0" u="none" strike="noStrike" kern="1200" cap="none" spc="0" normalizeH="0" baseline="0" noProof="0" dirty="0" smtClean="0">
                <a:ln>
                  <a:noFill/>
                </a:ln>
                <a:solidFill>
                  <a:schemeClr val="bg1"/>
                </a:solidFill>
                <a:effectLst/>
                <a:uLnTx/>
                <a:uFillTx/>
                <a:latin typeface="+mj-lt"/>
                <a:ea typeface="+mj-ea"/>
                <a:cs typeface="+mj-cs"/>
              </a:rPr>
              <a:t>(شبکه های حسگر بی سیم)</a:t>
            </a:r>
            <a:endParaRPr kumimoji="0" lang="fa-IR" sz="32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57300" y="1257300"/>
            <a:ext cx="6096000" cy="781200"/>
          </a:xfrm>
          <a:prstGeom prst="rect">
            <a:avLst/>
          </a:prstGeom>
        </p:spPr>
        <p:style>
          <a:lnRef idx="2">
            <a:schemeClr val="dk2">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2">
              <a:hueOff val="0"/>
              <a:satOff val="0"/>
              <a:lumOff val="0"/>
              <a:alphaOff val="0"/>
            </a:schemeClr>
          </a:fontRef>
        </p:style>
      </p:sp>
      <p:grpSp>
        <p:nvGrpSpPr>
          <p:cNvPr id="7" name="Group 6"/>
          <p:cNvGrpSpPr/>
          <p:nvPr/>
        </p:nvGrpSpPr>
        <p:grpSpPr>
          <a:xfrm>
            <a:off x="1790700" y="952500"/>
            <a:ext cx="4267200" cy="915120"/>
            <a:chOff x="304800" y="6459"/>
            <a:chExt cx="4267200" cy="915120"/>
          </a:xfrm>
        </p:grpSpPr>
        <p:sp>
          <p:nvSpPr>
            <p:cNvPr id="8" name="Rounded Rectangle 7"/>
            <p:cNvSpPr/>
            <p:nvPr/>
          </p:nvSpPr>
          <p:spPr>
            <a:xfrm>
              <a:off x="304800" y="6459"/>
              <a:ext cx="4267200" cy="915120"/>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9" name="Rounded Rectangle 4"/>
            <p:cNvSpPr/>
            <p:nvPr/>
          </p:nvSpPr>
          <p:spPr>
            <a:xfrm>
              <a:off x="349472" y="51131"/>
              <a:ext cx="4177856" cy="825776"/>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161290" tIns="0" rIns="161290" bIns="0" numCol="1" spcCol="1270" anchor="ctr" anchorCtr="0">
              <a:noAutofit/>
            </a:bodyPr>
            <a:lstStyle/>
            <a:p>
              <a:pPr lvl="0" algn="l" defTabSz="1377950" rtl="1">
                <a:lnSpc>
                  <a:spcPct val="90000"/>
                </a:lnSpc>
                <a:spcBef>
                  <a:spcPct val="0"/>
                </a:spcBef>
                <a:spcAft>
                  <a:spcPct val="35000"/>
                </a:spcAft>
              </a:pPr>
              <a:endParaRPr lang="fa-IR" sz="3100" kern="1200"/>
            </a:p>
          </p:txBody>
        </p:sp>
      </p:grpSp>
      <p:sp>
        <p:nvSpPr>
          <p:cNvPr id="10" name="Title 1"/>
          <p:cNvSpPr txBox="1">
            <a:spLocks/>
          </p:cNvSpPr>
          <p:nvPr/>
        </p:nvSpPr>
        <p:spPr>
          <a:xfrm>
            <a:off x="1828800" y="381000"/>
            <a:ext cx="3962400" cy="1828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6000" b="1" i="1"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Arshia" pitchFamily="2" charset="-78"/>
              </a:rPr>
              <a:t> چکیده:</a:t>
            </a:r>
            <a:endParaRPr kumimoji="0" lang="fa-IR" sz="6000" b="1" i="0" u="none" strike="noStrike" kern="120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Arshia" pitchFamily="2" charset="-78"/>
            </a:endParaRPr>
          </a:p>
        </p:txBody>
      </p:sp>
      <p:sp>
        <p:nvSpPr>
          <p:cNvPr id="11" name="Title 1"/>
          <p:cNvSpPr txBox="1">
            <a:spLocks/>
          </p:cNvSpPr>
          <p:nvPr/>
        </p:nvSpPr>
        <p:spPr>
          <a:xfrm>
            <a:off x="457200" y="1905000"/>
            <a:ext cx="8305800" cy="4114800"/>
          </a:xfrm>
          <a:prstGeom prst="rect">
            <a:avLst/>
          </a:prstGeom>
        </p:spPr>
        <p:txBody>
          <a:bodyPr vert="horz" lIns="91440" tIns="45720" rIns="91440" bIns="45720" rtlCol="0" anchor="ctr">
            <a:noAutofit/>
            <a:scene3d>
              <a:camera prst="orthographicFront"/>
              <a:lightRig rig="soft" dir="t">
                <a:rot lat="0" lon="0" rev="10800000"/>
              </a:lightRig>
            </a:scene3d>
            <a:sp3d>
              <a:bevelT w="27940" h="12700"/>
              <a:contourClr>
                <a:srgbClr val="DDDDDD"/>
              </a:contourClr>
            </a:sp3d>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fa-IR" sz="24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انتخاب سنسور یا حسگر بدون سیم و ارتباط روابط بی سیم نیاز به آگاهی از کاربردها و تعریف برنامه دارد</a:t>
            </a:r>
          </a:p>
          <a:p>
            <a:pPr marL="0" marR="0" lvl="0" indent="0" algn="just" defTabSz="914400" rtl="1" eaLnBrk="1" fontAlgn="auto" latinLnBrk="0" hangingPunct="1">
              <a:lnSpc>
                <a:spcPct val="100000"/>
              </a:lnSpc>
              <a:spcBef>
                <a:spcPct val="0"/>
              </a:spcBef>
              <a:spcAft>
                <a:spcPts val="0"/>
              </a:spcAft>
              <a:buClrTx/>
              <a:buSzTx/>
              <a:buFontTx/>
              <a:buNone/>
              <a:tabLst/>
              <a:defRPr/>
            </a:pPr>
            <a:r>
              <a:rPr kumimoji="0" lang="fa-IR" sz="24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عمر باتری</a:t>
            </a:r>
            <a:r>
              <a:rPr kumimoji="0" lang="en-US" sz="24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t>
            </a:r>
            <a:r>
              <a:rPr lang="fa-IR" sz="2400" b="1" spc="150" dirty="0" smtClean="0">
                <a:ln w="11430"/>
                <a:effectLst>
                  <a:outerShdw blurRad="25400" algn="tl" rotWithShape="0">
                    <a:srgbClr val="000000">
                      <a:alpha val="43000"/>
                    </a:srgbClr>
                  </a:outerShdw>
                </a:effectLst>
                <a:latin typeface="+mj-lt"/>
                <a:ea typeface="+mj-ea"/>
                <a:cs typeface="B Baran" pitchFamily="2" charset="-78"/>
              </a:rPr>
              <a:t>م</a:t>
            </a:r>
            <a:r>
              <a:rPr kumimoji="0" lang="fa-IR" sz="24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یزان جدید بودن  سنسور</a:t>
            </a:r>
            <a:r>
              <a:rPr kumimoji="0" lang="fa-IR" sz="2400" b="1" i="0" u="none" strike="noStrike" kern="1200" cap="none"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a:t>
            </a:r>
            <a:r>
              <a:rPr kumimoji="0" lang="fa-IR" sz="24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واندازه آن همه بررسی های طرح اصلی موضوع اصلی این ارائه است.</a:t>
            </a:r>
          </a:p>
          <a:p>
            <a:pPr marL="0" marR="0" lvl="0" indent="0" algn="just" defTabSz="914400" rtl="1" eaLnBrk="1" fontAlgn="auto" latinLnBrk="0" hangingPunct="1">
              <a:lnSpc>
                <a:spcPct val="100000"/>
              </a:lnSpc>
              <a:spcBef>
                <a:spcPct val="0"/>
              </a:spcBef>
              <a:spcAft>
                <a:spcPts val="0"/>
              </a:spcAft>
              <a:buClrTx/>
              <a:buSzTx/>
              <a:buFontTx/>
              <a:buNone/>
              <a:tabLst/>
              <a:defRPr/>
            </a:pPr>
            <a:r>
              <a:rPr kumimoji="0" lang="fa-IR" sz="2400" b="1" i="1"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هدف از این ارائه فراهم سازی مختصری از کاربردها ی </a:t>
            </a:r>
            <a:r>
              <a:rPr kumimoji="0" lang="fa-IR" sz="2400" b="1" i="0" u="none" strike="noStrike" kern="1200" cap="none"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شبکه های  بی سیم و توانمندی آن می باشد</a:t>
            </a:r>
            <a:r>
              <a:rPr kumimoji="0" lang="fa-IR" sz="2400" b="1" i="0" u="none" strike="noStrike" kern="1200" cap="none" spc="150" normalizeH="0" baseline="0" noProof="0" dirty="0" smtClean="0">
                <a:ln w="11430"/>
                <a:solidFill>
                  <a:srgbClr val="F8F8F8"/>
                </a:solidFill>
                <a:effectLst>
                  <a:outerShdw blurRad="25400" algn="tl" rotWithShape="0">
                    <a:srgbClr val="000000">
                      <a:alpha val="43000"/>
                    </a:srgbClr>
                  </a:outerShdw>
                </a:effectLst>
                <a:uLnTx/>
                <a:uFillTx/>
                <a:latin typeface="+mj-lt"/>
                <a:ea typeface="+mj-ea"/>
                <a:cs typeface="B Baran" pitchFamily="2" charset="-78"/>
              </a:rPr>
              <a:t>.</a:t>
            </a:r>
            <a:endParaRPr kumimoji="0" lang="fa-IR" sz="2400" b="1" i="0" u="none" strike="noStrike" kern="1200" cap="none" spc="150" normalizeH="0" baseline="0" noProof="0" dirty="0">
              <a:ln w="11430"/>
              <a:solidFill>
                <a:srgbClr val="F8F8F8"/>
              </a:solidFill>
              <a:effectLst>
                <a:outerShdw blurRad="25400" algn="tl" rotWithShape="0">
                  <a:srgbClr val="000000">
                    <a:alpha val="43000"/>
                  </a:srgbClr>
                </a:outerShdw>
              </a:effectLst>
              <a:uLnTx/>
              <a:uFillTx/>
              <a:latin typeface="+mj-lt"/>
              <a:ea typeface="+mj-ea"/>
              <a:cs typeface="B Bara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438400" y="-457200"/>
          <a:ext cx="13411200" cy="845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609600" y="762000"/>
            <a:ext cx="6096000" cy="781200"/>
          </a:xfrm>
          <a:prstGeom prst="rect">
            <a:avLst/>
          </a:prstGeom>
        </p:spPr>
        <p:style>
          <a:lnRef idx="2">
            <a:schemeClr val="dk2">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2">
              <a:hueOff val="0"/>
              <a:satOff val="0"/>
              <a:lumOff val="0"/>
              <a:alphaOff val="0"/>
            </a:schemeClr>
          </a:fontRef>
        </p:style>
      </p:sp>
      <p:grpSp>
        <p:nvGrpSpPr>
          <p:cNvPr id="6" name="Group 5"/>
          <p:cNvGrpSpPr/>
          <p:nvPr/>
        </p:nvGrpSpPr>
        <p:grpSpPr>
          <a:xfrm>
            <a:off x="1143000" y="381000"/>
            <a:ext cx="4267200" cy="915120"/>
            <a:chOff x="304800" y="6459"/>
            <a:chExt cx="4267200" cy="915120"/>
          </a:xfrm>
        </p:grpSpPr>
        <p:sp>
          <p:nvSpPr>
            <p:cNvPr id="7" name="Rounded Rectangle 6"/>
            <p:cNvSpPr/>
            <p:nvPr/>
          </p:nvSpPr>
          <p:spPr>
            <a:xfrm>
              <a:off x="304800" y="6459"/>
              <a:ext cx="4267200" cy="915120"/>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 name="Rounded Rectangle 4"/>
            <p:cNvSpPr/>
            <p:nvPr/>
          </p:nvSpPr>
          <p:spPr>
            <a:xfrm>
              <a:off x="349472" y="51131"/>
              <a:ext cx="4177856" cy="825776"/>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161290" tIns="0" rIns="161290" bIns="0" numCol="1" spcCol="1270" anchor="ctr" anchorCtr="0">
              <a:noAutofit/>
            </a:bodyPr>
            <a:lstStyle/>
            <a:p>
              <a:pPr lvl="0" algn="l" defTabSz="1377950" rtl="1">
                <a:lnSpc>
                  <a:spcPct val="90000"/>
                </a:lnSpc>
                <a:spcBef>
                  <a:spcPct val="0"/>
                </a:spcBef>
                <a:spcAft>
                  <a:spcPct val="35000"/>
                </a:spcAft>
              </a:pPr>
              <a:endParaRPr lang="fa-IR" sz="3100" kern="1200"/>
            </a:p>
          </p:txBody>
        </p:sp>
      </p:grpSp>
      <p:sp>
        <p:nvSpPr>
          <p:cNvPr id="9" name="Title 1"/>
          <p:cNvSpPr txBox="1">
            <a:spLocks/>
          </p:cNvSpPr>
          <p:nvPr/>
        </p:nvSpPr>
        <p:spPr>
          <a:xfrm>
            <a:off x="1524000" y="457200"/>
            <a:ext cx="3505200" cy="1371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t>فهرست:</a:t>
            </a:r>
            <a: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t/>
            </a:r>
            <a:b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br>
            <a: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t/>
            </a:r>
            <a:b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br>
            <a:endParaRPr kumimoji="0" lang="fa-IR" sz="2800" b="1" i="0" u="none" strike="noStrike" kern="120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914400"/>
            <a:ext cx="6096000" cy="781200"/>
          </a:xfrm>
          <a:prstGeom prst="rect">
            <a:avLst/>
          </a:prstGeom>
        </p:spPr>
        <p:style>
          <a:lnRef idx="2">
            <a:schemeClr val="dk2">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2">
              <a:hueOff val="0"/>
              <a:satOff val="0"/>
              <a:lumOff val="0"/>
              <a:alphaOff val="0"/>
            </a:schemeClr>
          </a:fontRef>
        </p:style>
      </p:sp>
      <p:grpSp>
        <p:nvGrpSpPr>
          <p:cNvPr id="6" name="Group 5"/>
          <p:cNvGrpSpPr/>
          <p:nvPr/>
        </p:nvGrpSpPr>
        <p:grpSpPr>
          <a:xfrm>
            <a:off x="2133600" y="609600"/>
            <a:ext cx="4267200" cy="915120"/>
            <a:chOff x="304800" y="6459"/>
            <a:chExt cx="4267200" cy="915120"/>
          </a:xfrm>
        </p:grpSpPr>
        <p:sp>
          <p:nvSpPr>
            <p:cNvPr id="7" name="Rounded Rectangle 6"/>
            <p:cNvSpPr/>
            <p:nvPr/>
          </p:nvSpPr>
          <p:spPr>
            <a:xfrm>
              <a:off x="304800" y="6459"/>
              <a:ext cx="4267200" cy="915120"/>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 name="Rounded Rectangle 4"/>
            <p:cNvSpPr/>
            <p:nvPr/>
          </p:nvSpPr>
          <p:spPr>
            <a:xfrm>
              <a:off x="349472" y="51131"/>
              <a:ext cx="4177856" cy="825776"/>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161290" tIns="0" rIns="161290" bIns="0" numCol="1" spcCol="1270" anchor="ctr" anchorCtr="0">
              <a:noAutofit/>
            </a:bodyPr>
            <a:lstStyle/>
            <a:p>
              <a:pPr lvl="0" algn="l" defTabSz="1377950" rtl="1">
                <a:lnSpc>
                  <a:spcPct val="90000"/>
                </a:lnSpc>
                <a:spcBef>
                  <a:spcPct val="0"/>
                </a:spcBef>
                <a:spcAft>
                  <a:spcPct val="35000"/>
                </a:spcAft>
              </a:pPr>
              <a:endParaRPr lang="fa-IR" sz="3100" kern="1200"/>
            </a:p>
          </p:txBody>
        </p:sp>
      </p:grpSp>
      <p:sp>
        <p:nvSpPr>
          <p:cNvPr id="9" name="Title 1"/>
          <p:cNvSpPr txBox="1">
            <a:spLocks/>
          </p:cNvSpPr>
          <p:nvPr/>
        </p:nvSpPr>
        <p:spPr>
          <a:xfrm>
            <a:off x="2362200" y="762000"/>
            <a:ext cx="3733800" cy="12954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t>مقدمه:</a:t>
            </a:r>
            <a: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t/>
            </a:r>
            <a:b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br>
            <a: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t/>
            </a:r>
            <a:br>
              <a:rPr kumimoji="0" lang="en-US" sz="2800" b="1" i="0" u="none" strike="noStrike" kern="1200" normalizeH="0" baseline="0" noProof="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rPr>
            </a:br>
            <a:endParaRPr kumimoji="0" lang="fa-IR" sz="2800" b="1" i="0" u="none" strike="noStrike" kern="120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mj-lt"/>
              <a:ea typeface="+mj-ea"/>
              <a:cs typeface="+mj-cs"/>
            </a:endParaRPr>
          </a:p>
        </p:txBody>
      </p:sp>
      <p:sp>
        <p:nvSpPr>
          <p:cNvPr id="11" name="Title 1"/>
          <p:cNvSpPr txBox="1">
            <a:spLocks/>
          </p:cNvSpPr>
          <p:nvPr/>
        </p:nvSpPr>
        <p:spPr>
          <a:xfrm>
            <a:off x="457200" y="2895600"/>
            <a:ext cx="8229600" cy="2819400"/>
          </a:xfrm>
          <a:prstGeom prst="rect">
            <a:avLst/>
          </a:prstGeom>
        </p:spPr>
        <p:txBody>
          <a:bodyPr vert="horz" lIns="91440" tIns="45720" rIns="91440" bIns="45720" rtlCol="0" anchor="ctr">
            <a:noAutofit/>
            <a:scene3d>
              <a:camera prst="orthographicFront"/>
              <a:lightRig rig="soft" dir="t">
                <a:rot lat="0" lon="0" rev="10800000"/>
              </a:lightRig>
            </a:scene3d>
            <a:sp3d>
              <a:bevelT w="27940" h="12700"/>
              <a:contourClr>
                <a:srgbClr val="DDDDDD"/>
              </a:contourClr>
            </a:sp3d>
          </a:bodyPr>
          <a:lstStyle/>
          <a:p>
            <a:pPr lvl="0" algn="just" rtl="1">
              <a:spcBef>
                <a:spcPct val="0"/>
              </a:spcBef>
              <a:defRPr/>
            </a:pPr>
            <a:r>
              <a:rPr lang="fa-IR" sz="2000" b="1" spc="150" dirty="0" smtClean="0">
                <a:ln w="11430"/>
                <a:effectLst>
                  <a:outerShdw blurRad="25400" algn="tl" rotWithShape="0">
                    <a:srgbClr val="000000">
                      <a:alpha val="43000"/>
                    </a:srgbClr>
                  </a:outerShdw>
                </a:effectLst>
                <a:cs typeface="B Baran" pitchFamily="2" charset="-78"/>
              </a:rPr>
              <a:t>حسگر ها در ساختارها,ماشين آلات و محيط زيست ترکيب مي شوند که با,رهايي يا نمايش کارآيي اطلاعات حسگر پيوند خورده و مي توانند مزاياي فوق العاده اي را براي جامعه فراهم سازد مزاياي پتانسيل (نهفته) شامل :نقصهاي فاجعه آميز,حفظ منابع  طبيعي,تقويت نوآوري,تقويت واکنش يا پاسخ فوري و بهبود امنيت سرزمين</a:t>
            </a:r>
            <a:endPar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endParaRPr>
          </a:p>
          <a:p>
            <a:pPr marL="0" marR="0" lvl="0" indent="0" algn="just" defTabSz="914400" rtl="1" eaLnBrk="1" fontAlgn="auto" latinLnBrk="0" hangingPunct="1">
              <a:lnSpc>
                <a:spcPct val="100000"/>
              </a:lnSpc>
              <a:spcBef>
                <a:spcPct val="0"/>
              </a:spcBef>
              <a:spcAft>
                <a:spcPts val="0"/>
              </a:spcAft>
              <a:buClrTx/>
              <a:buSzTx/>
              <a:buFontTx/>
              <a:buNone/>
              <a:tabLst/>
              <a:defRPr/>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مجموعه ها يا دسته هاي کابل هاي سربي و رشته هاي فيبر نوري اين پتانسل را دارند تا شکسته شوند وکانکتورهاي آن دچار مشکل نشود .دسته هاي کابل بلند , نصب عمده و هزينه حفظ طولاني مدت را نشان مي دهد , که محدود کننده ي تعداد سنسور ا يا حسگر هاست, و بنابراين باعث کاهش کيفي کليه داده هاي شما مي شود . شبکه هاي حسگر بيسيم مي توانند اين هزينه ها سهولت نصب و حذف کانکتورها يا رابط ها را از ميان بردارند.</a:t>
            </a:r>
          </a:p>
          <a:p>
            <a:pPr marL="0" marR="0" lvl="0" indent="0" algn="just" defTabSz="914400" rtl="1" eaLnBrk="1" fontAlgn="auto" latinLnBrk="0" hangingPunct="1">
              <a:lnSpc>
                <a:spcPct val="100000"/>
              </a:lnSpc>
              <a:spcBef>
                <a:spcPct val="0"/>
              </a:spcBef>
              <a:spcAft>
                <a:spcPts val="0"/>
              </a:spcAft>
              <a:buClrTx/>
              <a:buSzTx/>
              <a:buFontTx/>
              <a:buNone/>
              <a:tabLst/>
              <a:defRPr/>
            </a:pP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2362200"/>
            <a:ext cx="82296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rPr>
              <a:t> </a:t>
            </a:r>
            <a:r>
              <a:rPr kumimoji="0" lang="fa-IR" sz="2000" b="1" i="0" u="none" strike="noStrike" kern="1200"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rPr>
              <a:t>سنسور یا حسگر بی سیم فردی (تکی)</a:t>
            </a:r>
            <a:r>
              <a:rPr kumimoji="0" lang="en-US" sz="2000" b="1" i="0" u="none" strike="noStrike" kern="1200"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rPr>
              <a:t>node </a:t>
            </a:r>
            <a:r>
              <a:rPr kumimoji="0" lang="fa-IR" sz="2000" b="1" i="0" u="none" strike="noStrike" kern="1200"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rPr>
              <a:t>طرح</a:t>
            </a:r>
            <a:endParaRPr kumimoji="0" lang="fa-IR" sz="2000" b="1" i="0" u="none" strike="noStrike" kern="1200" spc="50" normalizeH="0" baseline="0" noProof="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endParaRPr>
          </a:p>
        </p:txBody>
      </p:sp>
      <p:sp>
        <p:nvSpPr>
          <p:cNvPr id="10" name="Down Arrow 9"/>
          <p:cNvSpPr/>
          <p:nvPr/>
        </p:nvSpPr>
        <p:spPr>
          <a:xfrm rot="16200000">
            <a:off x="1447800" y="56388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Up Arrow 14"/>
          <p:cNvSpPr/>
          <p:nvPr/>
        </p:nvSpPr>
        <p:spPr>
          <a:xfrm rot="5400000">
            <a:off x="5372100" y="4914900"/>
            <a:ext cx="381000" cy="457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21" name="Group 20"/>
          <p:cNvGrpSpPr/>
          <p:nvPr/>
        </p:nvGrpSpPr>
        <p:grpSpPr>
          <a:xfrm>
            <a:off x="304800" y="3429000"/>
            <a:ext cx="8686800" cy="2971800"/>
            <a:chOff x="0" y="3810000"/>
            <a:chExt cx="9144000" cy="3048000"/>
          </a:xfrm>
        </p:grpSpPr>
        <p:sp>
          <p:nvSpPr>
            <p:cNvPr id="7" name="Rounded Rectangle 6"/>
            <p:cNvSpPr/>
            <p:nvPr/>
          </p:nvSpPr>
          <p:spPr>
            <a:xfrm>
              <a:off x="0" y="4114800"/>
              <a:ext cx="1143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Sensor inputs</a:t>
              </a:r>
              <a:endParaRPr lang="fa-IR" dirty="0"/>
            </a:p>
          </p:txBody>
        </p:sp>
        <p:sp>
          <p:nvSpPr>
            <p:cNvPr id="8" name="Down Arrow 7"/>
            <p:cNvSpPr/>
            <p:nvPr/>
          </p:nvSpPr>
          <p:spPr>
            <a:xfrm>
              <a:off x="457200" y="48006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Rectangle 8"/>
            <p:cNvSpPr/>
            <p:nvPr/>
          </p:nvSpPr>
          <p:spPr>
            <a:xfrm>
              <a:off x="0" y="5334000"/>
              <a:ext cx="1447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smtClean="0"/>
                <a:t>Dendor</a:t>
              </a:r>
              <a:r>
                <a:rPr lang="en-US" dirty="0" smtClean="0"/>
                <a:t> </a:t>
              </a:r>
              <a:r>
                <a:rPr lang="en-US" dirty="0" err="1" smtClean="0"/>
                <a:t>dignal</a:t>
              </a:r>
              <a:endParaRPr lang="en-US" dirty="0" smtClean="0"/>
            </a:p>
            <a:p>
              <a:pPr algn="ctr"/>
              <a:r>
                <a:rPr lang="en-US" dirty="0" smtClean="0"/>
                <a:t>conditioning</a:t>
              </a:r>
              <a:endParaRPr lang="fa-IR" dirty="0"/>
            </a:p>
          </p:txBody>
        </p:sp>
        <p:sp>
          <p:nvSpPr>
            <p:cNvPr id="11" name="Rectangle 10"/>
            <p:cNvSpPr/>
            <p:nvPr/>
          </p:nvSpPr>
          <p:spPr>
            <a:xfrm>
              <a:off x="1828800" y="5257800"/>
              <a:ext cx="12954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smtClean="0"/>
                <a:t>Multiplexer,PG</a:t>
              </a:r>
              <a:endParaRPr lang="fa-IR" dirty="0"/>
            </a:p>
          </p:txBody>
        </p:sp>
        <p:sp>
          <p:nvSpPr>
            <p:cNvPr id="12" name="Curved Up Arrow 11"/>
            <p:cNvSpPr/>
            <p:nvPr/>
          </p:nvSpPr>
          <p:spPr>
            <a:xfrm>
              <a:off x="2133600" y="6096000"/>
              <a:ext cx="2819400" cy="7620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3" name="Rectangle 12"/>
            <p:cNvSpPr/>
            <p:nvPr/>
          </p:nvSpPr>
          <p:spPr>
            <a:xfrm>
              <a:off x="3429000" y="5257800"/>
              <a:ext cx="1905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A/D converter</a:t>
              </a:r>
            </a:p>
            <a:p>
              <a:pPr algn="ctr"/>
              <a:r>
                <a:rPr lang="en-US" dirty="0" smtClean="0"/>
                <a:t>(12bit resolution)</a:t>
              </a:r>
              <a:endParaRPr lang="fa-IR" dirty="0"/>
            </a:p>
          </p:txBody>
        </p:sp>
        <p:sp>
          <p:nvSpPr>
            <p:cNvPr id="14" name="Rectangle 13"/>
            <p:cNvSpPr/>
            <p:nvPr/>
          </p:nvSpPr>
          <p:spPr>
            <a:xfrm>
              <a:off x="3429000" y="42672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Lithium </a:t>
              </a:r>
              <a:r>
                <a:rPr lang="en-US" dirty="0" err="1" smtClean="0"/>
                <a:t>thionyl</a:t>
              </a:r>
              <a:endParaRPr lang="en-US" dirty="0" smtClean="0"/>
            </a:p>
            <a:p>
              <a:pPr algn="ctr"/>
              <a:r>
                <a:rPr lang="en-US" dirty="0" err="1" smtClean="0"/>
                <a:t>Chlorid</a:t>
              </a:r>
              <a:r>
                <a:rPr lang="en-US" dirty="0" smtClean="0"/>
                <a:t> battery</a:t>
              </a:r>
              <a:endParaRPr lang="fa-IR" dirty="0"/>
            </a:p>
          </p:txBody>
        </p:sp>
        <p:sp>
          <p:nvSpPr>
            <p:cNvPr id="16" name="Rectangle 15"/>
            <p:cNvSpPr/>
            <p:nvPr/>
          </p:nvSpPr>
          <p:spPr>
            <a:xfrm>
              <a:off x="5791200" y="4648200"/>
              <a:ext cx="1905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B-bit, low </a:t>
              </a:r>
              <a:r>
                <a:rPr lang="en-US" dirty="0" err="1" smtClean="0"/>
                <a:t>power,microcontroller</a:t>
              </a:r>
              <a:endParaRPr lang="fa-IR" dirty="0"/>
            </a:p>
          </p:txBody>
        </p:sp>
        <p:sp>
          <p:nvSpPr>
            <p:cNvPr id="17" name="Rounded Rectangle 16"/>
            <p:cNvSpPr/>
            <p:nvPr/>
          </p:nvSpPr>
          <p:spPr>
            <a:xfrm>
              <a:off x="6858000" y="3810000"/>
              <a:ext cx="2286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Radio frequency(RF)</a:t>
              </a:r>
              <a:r>
                <a:rPr lang="en-US" dirty="0" err="1" smtClean="0"/>
                <a:t>trandceiver</a:t>
              </a:r>
              <a:endParaRPr lang="fa-IR" dirty="0"/>
            </a:p>
          </p:txBody>
        </p:sp>
        <p:sp>
          <p:nvSpPr>
            <p:cNvPr id="18" name="Rounded Rectangle 17"/>
            <p:cNvSpPr/>
            <p:nvPr/>
          </p:nvSpPr>
          <p:spPr>
            <a:xfrm>
              <a:off x="6934200" y="5638800"/>
              <a:ext cx="2209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Flash </a:t>
              </a:r>
              <a:r>
                <a:rPr lang="en-US" dirty="0" err="1" smtClean="0"/>
                <a:t>Eeprom</a:t>
              </a:r>
              <a:r>
                <a:rPr lang="en-US" dirty="0" smtClean="0"/>
                <a:t> for sensor logging</a:t>
              </a:r>
              <a:endParaRPr lang="fa-IR" dirty="0"/>
            </a:p>
          </p:txBody>
        </p:sp>
        <p:sp>
          <p:nvSpPr>
            <p:cNvPr id="19" name="Notched Right Arrow 18"/>
            <p:cNvSpPr/>
            <p:nvPr/>
          </p:nvSpPr>
          <p:spPr>
            <a:xfrm rot="19911404">
              <a:off x="7593066" y="4626195"/>
              <a:ext cx="990600" cy="457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20" name="Notched Right Arrow 19"/>
          <p:cNvSpPr/>
          <p:nvPr/>
        </p:nvSpPr>
        <p:spPr>
          <a:xfrm rot="2286575">
            <a:off x="7579301" y="5057553"/>
            <a:ext cx="990600" cy="457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Rectangle 21"/>
          <p:cNvSpPr/>
          <p:nvPr/>
        </p:nvSpPr>
        <p:spPr>
          <a:xfrm>
            <a:off x="685800" y="533400"/>
            <a:ext cx="8077200" cy="2308324"/>
          </a:xfrm>
          <a:prstGeom prst="rect">
            <a:avLst/>
          </a:prstGeom>
        </p:spPr>
        <p:txBody>
          <a:bodyPr wrap="square">
            <a:spAutoFit/>
          </a:bodyPr>
          <a:lstStyle/>
          <a:p>
            <a:pPr algn="just" rtl="1"/>
            <a:r>
              <a:rPr lang="ar-SA" sz="2400" dirty="0" smtClean="0">
                <a:cs typeface="B Baran" pitchFamily="2" charset="-78"/>
              </a:rPr>
              <a:t>شامل پايگاه يا ايستگاه پايه مي باشد </a:t>
            </a:r>
            <a:r>
              <a:rPr lang="en-US" sz="2400" dirty="0" err="1" smtClean="0">
                <a:cs typeface="B Baran" pitchFamily="2" charset="-78"/>
              </a:rPr>
              <a:t>wsn</a:t>
            </a:r>
            <a:r>
              <a:rPr lang="ar-SA" sz="2400" dirty="0" smtClean="0">
                <a:cs typeface="B Baran" pitchFamily="2" charset="-78"/>
              </a:rPr>
              <a:t> يک شبکه سنسور بي سيم</a:t>
            </a:r>
            <a:br>
              <a:rPr lang="ar-SA" sz="2400" dirty="0" smtClean="0">
                <a:cs typeface="B Baran" pitchFamily="2" charset="-78"/>
              </a:rPr>
            </a:br>
            <a:r>
              <a:rPr lang="ar-SA" sz="2400" dirty="0" smtClean="0">
                <a:cs typeface="B Baran" pitchFamily="2" charset="-78"/>
              </a:rPr>
              <a:t>که مي تواند با تعدادي از حسگر هاي بيسيم از طريق پيوند يا ارتباط راديو,ارتباط برقرار کند.</a:t>
            </a:r>
            <a:br>
              <a:rPr lang="ar-SA" sz="2400" dirty="0" smtClean="0">
                <a:cs typeface="B Baran" pitchFamily="2" charset="-78"/>
              </a:rPr>
            </a:br>
            <a:r>
              <a:rPr lang="ar-SA" sz="2400" dirty="0" smtClean="0">
                <a:cs typeface="B Baran" pitchFamily="2" charset="-78"/>
              </a:rPr>
              <a:t>هدف از اين بخش آن است که مقدمه ي فني مختصري را براي شبکه هاي حسگر بي سيم </a:t>
            </a:r>
            <a:br>
              <a:rPr lang="ar-SA" sz="2400" dirty="0" smtClean="0">
                <a:cs typeface="B Baran" pitchFamily="2" charset="-78"/>
              </a:rPr>
            </a:br>
            <a:r>
              <a:rPr lang="ar-SA" sz="2400" dirty="0" smtClean="0">
                <a:cs typeface="B Baran" pitchFamily="2" charset="-78"/>
              </a:rPr>
              <a:t> حسگر بی سیم چند کاربردی در زیر نشان داده شده </a:t>
            </a:r>
            <a:r>
              <a:rPr lang="en-US" sz="2400" dirty="0" smtClean="0">
                <a:cs typeface="B Baran" pitchFamily="2" charset="-78"/>
              </a:rPr>
              <a:t>Node</a:t>
            </a:r>
            <a:r>
              <a:rPr lang="ar-SA" sz="2400" dirty="0" smtClean="0">
                <a:cs typeface="B Baran" pitchFamily="2" charset="-78"/>
              </a:rPr>
              <a:t>   معماری یکفراهم سازيم و چند کاربرد را نشان دهيم که در آن شبکه هاي حسگربيسم ,توانمند مي شوند.</a:t>
            </a:r>
            <a:br>
              <a:rPr lang="ar-SA" sz="2400" dirty="0" smtClean="0">
                <a:cs typeface="B Baran" pitchFamily="2" charset="-78"/>
              </a:rPr>
            </a:br>
            <a:endParaRPr lang="en-US" sz="2400" dirty="0">
              <a:cs typeface="B Ba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1000"/>
                                  </p:stCondLst>
                                  <p:childTnLst>
                                    <p:set>
                                      <p:cBhvr>
                                        <p:cTn id="9" dur="1" fill="hold">
                                          <p:stCondLst>
                                            <p:cond delay="0"/>
                                          </p:stCondLst>
                                        </p:cTn>
                                        <p:tgtEl>
                                          <p:spTgt spid="15"/>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2133600"/>
            <a:ext cx="8229600" cy="17827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800" b="1" i="0" u="none" strike="noStrike" kern="1200"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rPr>
              <a:t>ریز پردازنده دارای چند عملیات است از جمله:</a:t>
            </a:r>
            <a:endParaRPr kumimoji="0" lang="fa-IR" sz="2800" b="1" i="0" u="none" strike="noStrike" kern="1200" spc="50" normalizeH="0" baseline="0" noProof="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endParaRPr>
          </a:p>
        </p:txBody>
      </p:sp>
      <p:sp>
        <p:nvSpPr>
          <p:cNvPr id="7" name="Title 1"/>
          <p:cNvSpPr txBox="1">
            <a:spLocks/>
          </p:cNvSpPr>
          <p:nvPr/>
        </p:nvSpPr>
        <p:spPr>
          <a:xfrm>
            <a:off x="1219200" y="3581400"/>
            <a:ext cx="8229600" cy="17827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2-اجرای</a:t>
            </a:r>
            <a:r>
              <a:rPr kumimoji="0" lang="fa-IR" sz="20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عملیات مدیریت نیرو×قدرت×</a:t>
            </a: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8" name="Title 1"/>
          <p:cNvSpPr txBox="1">
            <a:spLocks/>
          </p:cNvSpPr>
          <p:nvPr/>
        </p:nvSpPr>
        <p:spPr>
          <a:xfrm>
            <a:off x="914400" y="3124200"/>
            <a:ext cx="8229600" cy="17827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2000" b="1" spc="150" dirty="0" smtClean="0">
                <a:ln w="11430"/>
                <a:effectLst>
                  <a:outerShdw blurRad="25400" algn="tl" rotWithShape="0">
                    <a:srgbClr val="000000">
                      <a:alpha val="43000"/>
                    </a:srgbClr>
                  </a:outerShdw>
                </a:effectLst>
                <a:latin typeface="+mj-lt"/>
                <a:ea typeface="+mj-ea"/>
                <a:cs typeface="B Baran" pitchFamily="2" charset="-78"/>
              </a:rPr>
              <a:t>1-مدیریت مجموعه داده های سنسور×حسگر×</a:t>
            </a: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9" name="Title 1"/>
          <p:cNvSpPr txBox="1">
            <a:spLocks/>
          </p:cNvSpPr>
          <p:nvPr/>
        </p:nvSpPr>
        <p:spPr>
          <a:xfrm>
            <a:off x="381000" y="4191000"/>
            <a:ext cx="7924800" cy="17827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lvl="0" algn="ctr">
              <a:spcBef>
                <a:spcPct val="0"/>
              </a:spcBef>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3-محل اتصال داده های حسگر</a:t>
            </a:r>
            <a:r>
              <a:rPr lang="fa-IR" sz="2000" b="1" spc="150" dirty="0" smtClean="0">
                <a:ln w="11430"/>
                <a:effectLst>
                  <a:outerShdw blurRad="25400" algn="tl" rotWithShape="0">
                    <a:srgbClr val="000000">
                      <a:alpha val="43000"/>
                    </a:srgbClr>
                  </a:outerShdw>
                </a:effectLst>
                <a:cs typeface="B Baran" pitchFamily="2" charset="-78"/>
              </a:rPr>
              <a:t> برای لایه فیزیکی رادیو ×رابط× </a:t>
            </a: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0" name="Title 1"/>
          <p:cNvSpPr txBox="1">
            <a:spLocks/>
          </p:cNvSpPr>
          <p:nvPr/>
        </p:nvSpPr>
        <p:spPr>
          <a:xfrm>
            <a:off x="1676400" y="4495800"/>
            <a:ext cx="8229600" cy="17827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4-مدیریت</a:t>
            </a:r>
            <a:r>
              <a:rPr kumimoji="0" lang="fa-IR" sz="20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پروتکل شبکه رادیو</a:t>
            </a: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4337" name="Rectangle 1"/>
          <p:cNvSpPr>
            <a:spLocks noChangeArrowheads="1"/>
          </p:cNvSpPr>
          <p:nvPr/>
        </p:nvSpPr>
        <p:spPr bwMode="auto">
          <a:xfrm>
            <a:off x="685800" y="457200"/>
            <a:ext cx="7467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pitchFamily="34" charset="0"/>
                <a:ea typeface="Times New Roman" pitchFamily="18" charset="0"/>
                <a:cs typeface="B Baran" pitchFamily="2" charset="-78"/>
              </a:rPr>
              <a:t>یک روش یا رویکرد طرح مدل دهی شده یک صحنه یا ایستگاه انعطاف پذیر و برای مثال</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B Baran" pitchFamily="2" charset="-78"/>
              </a:rPr>
              <a:t>:</a:t>
            </a:r>
            <a:r>
              <a:rPr kumimoji="0" lang="fa-IR" sz="2400" b="0" i="0" u="none" strike="noStrike" cap="none" normalizeH="0" baseline="0" dirty="0" smtClean="0">
                <a:ln>
                  <a:noFill/>
                </a:ln>
                <a:solidFill>
                  <a:schemeClr val="tx1"/>
                </a:solidFill>
                <a:effectLst/>
                <a:latin typeface="Arial" pitchFamily="34" charset="0"/>
                <a:ea typeface="Times New Roman" pitchFamily="18" charset="0"/>
                <a:cs typeface="B Baran" pitchFamily="2" charset="-78"/>
              </a:rPr>
              <a:t>بسته به حسگر هایی که به کار رفته است انسداد یا بلوک شرایط سیگنال می تواند</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B Baran" pitchFamily="2" charset="-78"/>
              </a:rPr>
              <a:t>.   </a:t>
            </a:r>
            <a:r>
              <a:rPr kumimoji="0" lang="fa-IR" sz="2400" b="0" i="0" u="none" strike="noStrike" cap="none" normalizeH="0" baseline="0" dirty="0" smtClean="0">
                <a:ln>
                  <a:noFill/>
                </a:ln>
                <a:solidFill>
                  <a:schemeClr val="tx1"/>
                </a:solidFill>
                <a:effectLst/>
                <a:latin typeface="Arial" pitchFamily="34" charset="0"/>
                <a:ea typeface="Times New Roman" pitchFamily="18" charset="0"/>
                <a:cs typeface="B Baran" pitchFamily="2" charset="-78"/>
              </a:rPr>
              <a:t>مجددا رنامه ریزی یا اصلاح شود</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B Baran" pitchFamily="2" charset="-78"/>
              </a:rPr>
              <a:t>. </a:t>
            </a:r>
            <a:r>
              <a:rPr kumimoji="0" lang="fa-IR" sz="2400" b="0" i="0" u="none" strike="noStrike" cap="none" normalizeH="0" baseline="0" dirty="0" smtClean="0">
                <a:ln>
                  <a:noFill/>
                </a:ln>
                <a:solidFill>
                  <a:schemeClr val="tx1"/>
                </a:solidFill>
                <a:effectLst/>
                <a:latin typeface="Arial" pitchFamily="34" charset="0"/>
                <a:ea typeface="Times New Roman" pitchFamily="18" charset="0"/>
                <a:cs typeface="B Baran" pitchFamily="2" charset="-78"/>
              </a:rPr>
              <a:t>چند کاربردی را برای رفع نیازهای طیف وسیعی از کاربردها فراهم می سازد</a:t>
            </a:r>
            <a:endParaRPr kumimoji="0" lang="fa-IR" sz="3600" b="0" i="0" u="none" strike="noStrike" cap="none" normalizeH="0" baseline="0" dirty="0" smtClean="0">
              <a:ln>
                <a:noFill/>
              </a:ln>
              <a:solidFill>
                <a:schemeClr val="tx1"/>
              </a:solidFill>
              <a:effectLst/>
              <a:latin typeface="Arial" pitchFamily="34" charset="0"/>
              <a:cs typeface="B Ba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4"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2000"/>
                                        <p:tgtEl>
                                          <p:spTgt spid="5">
                                            <p:txEl>
                                              <p:pRg st="0" end="0"/>
                                            </p:txEl>
                                          </p:spTgt>
                                        </p:tgtEl>
                                      </p:cBhvr>
                                    </p:animEffect>
                                  </p:childTnLst>
                                </p:cTn>
                              </p:par>
                            </p:childTnLst>
                          </p:cTn>
                        </p:par>
                        <p:par>
                          <p:cTn id="8" fill="hold">
                            <p:stCondLst>
                              <p:cond delay="2000"/>
                            </p:stCondLst>
                            <p:childTnLst>
                              <p:par>
                                <p:cTn id="9" presetID="19" presetClass="emph" presetSubtype="0" fill="hold" nodeType="afterEffect">
                                  <p:stCondLst>
                                    <p:cond delay="0"/>
                                  </p:stCondLst>
                                  <p:childTnLst>
                                    <p:animClr clrSpc="rgb" dir="cw">
                                      <p:cBhvr override="childStyle">
                                        <p:cTn id="10" dur="500" fill="hold"/>
                                        <p:tgtEl>
                                          <p:spTgt spid="5">
                                            <p:txEl>
                                              <p:pRg st="0" end="0"/>
                                            </p:txEl>
                                          </p:spTgt>
                                        </p:tgtEl>
                                        <p:attrNameLst>
                                          <p:attrName>style.color</p:attrName>
                                        </p:attrNameLst>
                                      </p:cBhvr>
                                      <p:to>
                                        <a:srgbClr val="B0CF3F"/>
                                      </p:to>
                                    </p:animClr>
                                    <p:animClr clrSpc="rgb" dir="cw">
                                      <p:cBhvr>
                                        <p:cTn id="11" dur="500" fill="hold"/>
                                        <p:tgtEl>
                                          <p:spTgt spid="5">
                                            <p:txEl>
                                              <p:pRg st="0" end="0"/>
                                            </p:txEl>
                                          </p:spTgt>
                                        </p:tgtEl>
                                        <p:attrNameLst>
                                          <p:attrName>fillcolor</p:attrName>
                                        </p:attrNameLst>
                                      </p:cBhvr>
                                      <p:to>
                                        <a:srgbClr val="B0CF3F"/>
                                      </p:to>
                                    </p:animClr>
                                    <p:set>
                                      <p:cBhvr>
                                        <p:cTn id="12" dur="500" fill="hold"/>
                                        <p:tgtEl>
                                          <p:spTgt spid="5">
                                            <p:txEl>
                                              <p:pRg st="0" end="0"/>
                                            </p:txEl>
                                          </p:spTgt>
                                        </p:tgtEl>
                                        <p:attrNameLst>
                                          <p:attrName>fill.type</p:attrName>
                                        </p:attrNameLst>
                                      </p:cBhvr>
                                      <p:to>
                                        <p:strVal val="solid"/>
                                      </p:to>
                                    </p:set>
                                    <p:set>
                                      <p:cBhvr>
                                        <p:cTn id="13" dur="500" fill="hold"/>
                                        <p:tgtEl>
                                          <p:spTgt spid="5">
                                            <p:txEl>
                                              <p:pRg st="0" end="0"/>
                                            </p:txEl>
                                          </p:spTgt>
                                        </p:tgtEl>
                                        <p:attrNameLst>
                                          <p:attrName>fill.on</p:attrName>
                                        </p:attrNameLst>
                                      </p:cBhvr>
                                      <p:to>
                                        <p:strVal val="true"/>
                                      </p:to>
                                    </p:set>
                                  </p:childTnLst>
                                </p:cTn>
                              </p:par>
                            </p:childTnLst>
                          </p:cTn>
                        </p:par>
                        <p:par>
                          <p:cTn id="14" fill="hold">
                            <p:stCondLst>
                              <p:cond delay="2500"/>
                            </p:stCondLst>
                            <p:childTnLst>
                              <p:par>
                                <p:cTn id="15" presetID="19" presetClass="emph" presetSubtype="0" fill="hold" grpId="3" nodeType="afterEffect">
                                  <p:stCondLst>
                                    <p:cond delay="0"/>
                                  </p:stCondLst>
                                  <p:childTnLst>
                                    <p:animClr clrSpc="rgb" dir="cw">
                                      <p:cBhvr override="childStyle">
                                        <p:cTn id="16" dur="500" fill="hold"/>
                                        <p:tgtEl>
                                          <p:spTgt spid="5">
                                            <p:txEl>
                                              <p:pRg st="0" end="0"/>
                                            </p:txEl>
                                          </p:spTgt>
                                        </p:tgtEl>
                                        <p:attrNameLst>
                                          <p:attrName>style.color</p:attrName>
                                        </p:attrNameLst>
                                      </p:cBhvr>
                                      <p:to>
                                        <a:srgbClr val="79D03E"/>
                                      </p:to>
                                    </p:animClr>
                                    <p:animClr clrSpc="rgb" dir="cw">
                                      <p:cBhvr>
                                        <p:cTn id="17" dur="500" fill="hold"/>
                                        <p:tgtEl>
                                          <p:spTgt spid="5">
                                            <p:txEl>
                                              <p:pRg st="0" end="0"/>
                                            </p:txEl>
                                          </p:spTgt>
                                        </p:tgtEl>
                                        <p:attrNameLst>
                                          <p:attrName>fillcolor</p:attrName>
                                        </p:attrNameLst>
                                      </p:cBhvr>
                                      <p:to>
                                        <a:srgbClr val="79D03E"/>
                                      </p:to>
                                    </p:animClr>
                                    <p:set>
                                      <p:cBhvr>
                                        <p:cTn id="18" dur="500" fill="hold"/>
                                        <p:tgtEl>
                                          <p:spTgt spid="5">
                                            <p:txEl>
                                              <p:pRg st="0" end="0"/>
                                            </p:txEl>
                                          </p:spTgt>
                                        </p:tgtEl>
                                        <p:attrNameLst>
                                          <p:attrName>fill.type</p:attrName>
                                        </p:attrNameLst>
                                      </p:cBhvr>
                                      <p:to>
                                        <p:strVal val="solid"/>
                                      </p:to>
                                    </p:set>
                                    <p:set>
                                      <p:cBhvr>
                                        <p:cTn id="19" dur="500" fill="hold"/>
                                        <p:tgtEl>
                                          <p:spTgt spid="5">
                                            <p:txEl>
                                              <p:pRg st="0" end="0"/>
                                            </p:txEl>
                                          </p:spTgt>
                                        </p:tgtEl>
                                        <p:attrNameLst>
                                          <p:attrName>fill.on</p:attrName>
                                        </p:attrNameLst>
                                      </p:cBhvr>
                                      <p:to>
                                        <p:strVal val="true"/>
                                      </p:to>
                                    </p:set>
                                  </p:childTnLst>
                                </p:cTn>
                              </p:par>
                            </p:childTnLst>
                          </p:cTn>
                        </p:par>
                        <p:par>
                          <p:cTn id="20" fill="hold">
                            <p:stCondLst>
                              <p:cond delay="3000"/>
                            </p:stCondLst>
                            <p:childTnLst>
                              <p:par>
                                <p:cTn id="21" presetID="19" presetClass="emph" presetSubtype="0" fill="hold" grpId="0" nodeType="afterEffect">
                                  <p:stCondLst>
                                    <p:cond delay="0"/>
                                  </p:stCondLst>
                                  <p:childTnLst>
                                    <p:animClr clrSpc="rgb" dir="cw">
                                      <p:cBhvr override="childStyle">
                                        <p:cTn id="22" dur="1000" fill="hold"/>
                                        <p:tgtEl>
                                          <p:spTgt spid="5">
                                            <p:txEl>
                                              <p:pRg st="0" end="0"/>
                                            </p:txEl>
                                          </p:spTgt>
                                        </p:tgtEl>
                                        <p:attrNameLst>
                                          <p:attrName>style.color</p:attrName>
                                        </p:attrNameLst>
                                      </p:cBhvr>
                                      <p:to>
                                        <a:srgbClr val="2EE0DC"/>
                                      </p:to>
                                    </p:animClr>
                                    <p:animClr clrSpc="rgb" dir="cw">
                                      <p:cBhvr>
                                        <p:cTn id="23" dur="1000" fill="hold"/>
                                        <p:tgtEl>
                                          <p:spTgt spid="5">
                                            <p:txEl>
                                              <p:pRg st="0" end="0"/>
                                            </p:txEl>
                                          </p:spTgt>
                                        </p:tgtEl>
                                        <p:attrNameLst>
                                          <p:attrName>fillcolor</p:attrName>
                                        </p:attrNameLst>
                                      </p:cBhvr>
                                      <p:to>
                                        <a:srgbClr val="2EE0DC"/>
                                      </p:to>
                                    </p:animClr>
                                    <p:set>
                                      <p:cBhvr>
                                        <p:cTn id="24" dur="1000" fill="hold"/>
                                        <p:tgtEl>
                                          <p:spTgt spid="5">
                                            <p:txEl>
                                              <p:pRg st="0" end="0"/>
                                            </p:txEl>
                                          </p:spTgt>
                                        </p:tgtEl>
                                        <p:attrNameLst>
                                          <p:attrName>fill.type</p:attrName>
                                        </p:attrNameLst>
                                      </p:cBhvr>
                                      <p:to>
                                        <p:strVal val="solid"/>
                                      </p:to>
                                    </p:set>
                                    <p:set>
                                      <p:cBhvr>
                                        <p:cTn id="25" dur="1000" fill="hold"/>
                                        <p:tgtEl>
                                          <p:spTgt spid="5">
                                            <p:txEl>
                                              <p:pRg st="0" end="0"/>
                                            </p:txEl>
                                          </p:spTgt>
                                        </p:tgtEl>
                                        <p:attrNameLst>
                                          <p:attrName>fill.on</p:attrName>
                                        </p:attrNameLst>
                                      </p:cBhvr>
                                      <p:to>
                                        <p:strVal val="true"/>
                                      </p:to>
                                    </p:set>
                                  </p:childTnLst>
                                </p:cTn>
                              </p:par>
                            </p:childTnLst>
                          </p:cTn>
                        </p:par>
                        <p:par>
                          <p:cTn id="26" fill="hold">
                            <p:stCondLst>
                              <p:cond delay="4000"/>
                            </p:stCondLst>
                            <p:childTnLst>
                              <p:par>
                                <p:cTn id="27" presetID="19" presetClass="emph" presetSubtype="0" fill="hold" grpId="1" nodeType="afterEffect">
                                  <p:stCondLst>
                                    <p:cond delay="0"/>
                                  </p:stCondLst>
                                  <p:childTnLst>
                                    <p:animClr clrSpc="rgb" dir="cw">
                                      <p:cBhvr override="childStyle">
                                        <p:cTn id="28" dur="1000" fill="hold"/>
                                        <p:tgtEl>
                                          <p:spTgt spid="5">
                                            <p:txEl>
                                              <p:pRg st="0" end="0"/>
                                            </p:txEl>
                                          </p:spTgt>
                                        </p:tgtEl>
                                        <p:attrNameLst>
                                          <p:attrName>style.color</p:attrName>
                                        </p:attrNameLst>
                                      </p:cBhvr>
                                      <p:to>
                                        <a:srgbClr val="3AD4A1"/>
                                      </p:to>
                                    </p:animClr>
                                    <p:animClr clrSpc="rgb" dir="cw">
                                      <p:cBhvr>
                                        <p:cTn id="29" dur="1000" fill="hold"/>
                                        <p:tgtEl>
                                          <p:spTgt spid="5">
                                            <p:txEl>
                                              <p:pRg st="0" end="0"/>
                                            </p:txEl>
                                          </p:spTgt>
                                        </p:tgtEl>
                                        <p:attrNameLst>
                                          <p:attrName>fillcolor</p:attrName>
                                        </p:attrNameLst>
                                      </p:cBhvr>
                                      <p:to>
                                        <a:srgbClr val="3AD4A1"/>
                                      </p:to>
                                    </p:animClr>
                                    <p:set>
                                      <p:cBhvr>
                                        <p:cTn id="30" dur="1000" fill="hold"/>
                                        <p:tgtEl>
                                          <p:spTgt spid="5">
                                            <p:txEl>
                                              <p:pRg st="0" end="0"/>
                                            </p:txEl>
                                          </p:spTgt>
                                        </p:tgtEl>
                                        <p:attrNameLst>
                                          <p:attrName>fill.type</p:attrName>
                                        </p:attrNameLst>
                                      </p:cBhvr>
                                      <p:to>
                                        <p:strVal val="solid"/>
                                      </p:to>
                                    </p:set>
                                    <p:set>
                                      <p:cBhvr>
                                        <p:cTn id="31" dur="1000" fill="hold"/>
                                        <p:tgtEl>
                                          <p:spTgt spid="5">
                                            <p:txEl>
                                              <p:pRg st="0" end="0"/>
                                            </p:txEl>
                                          </p:spTgt>
                                        </p:tgtEl>
                                        <p:attrNameLst>
                                          <p:attrName>fill.on</p:attrName>
                                        </p:attrNameLst>
                                      </p:cBhvr>
                                      <p:to>
                                        <p:strVal val="true"/>
                                      </p:to>
                                    </p:set>
                                  </p:childTnLst>
                                </p:cTn>
                              </p:par>
                            </p:childTnLst>
                          </p:cTn>
                        </p:par>
                        <p:par>
                          <p:cTn id="32" fill="hold">
                            <p:stCondLst>
                              <p:cond delay="5000"/>
                            </p:stCondLst>
                            <p:childTnLst>
                              <p:par>
                                <p:cTn id="33" presetID="19" presetClass="emph" presetSubtype="0" fill="hold" grpId="2" nodeType="afterEffect">
                                  <p:stCondLst>
                                    <p:cond delay="0"/>
                                  </p:stCondLst>
                                  <p:childTnLst>
                                    <p:animClr clrSpc="rgb" dir="cw">
                                      <p:cBhvr override="childStyle">
                                        <p:cTn id="34" dur="500" fill="hold"/>
                                        <p:tgtEl>
                                          <p:spTgt spid="5">
                                            <p:txEl>
                                              <p:pRg st="0" end="0"/>
                                            </p:txEl>
                                          </p:spTgt>
                                        </p:tgtEl>
                                        <p:attrNameLst>
                                          <p:attrName>style.color</p:attrName>
                                        </p:attrNameLst>
                                      </p:cBhvr>
                                      <p:to>
                                        <a:srgbClr val="43BECB"/>
                                      </p:to>
                                    </p:animClr>
                                    <p:animClr clrSpc="rgb" dir="cw">
                                      <p:cBhvr>
                                        <p:cTn id="35" dur="500" fill="hold"/>
                                        <p:tgtEl>
                                          <p:spTgt spid="5">
                                            <p:txEl>
                                              <p:pRg st="0" end="0"/>
                                            </p:txEl>
                                          </p:spTgt>
                                        </p:tgtEl>
                                        <p:attrNameLst>
                                          <p:attrName>fillcolor</p:attrName>
                                        </p:attrNameLst>
                                      </p:cBhvr>
                                      <p:to>
                                        <a:srgbClr val="43BECB"/>
                                      </p:to>
                                    </p:animClr>
                                    <p:set>
                                      <p:cBhvr>
                                        <p:cTn id="36" dur="500" fill="hold"/>
                                        <p:tgtEl>
                                          <p:spTgt spid="5">
                                            <p:txEl>
                                              <p:pRg st="0" end="0"/>
                                            </p:txEl>
                                          </p:spTgt>
                                        </p:tgtEl>
                                        <p:attrNameLst>
                                          <p:attrName>fill.type</p:attrName>
                                        </p:attrNameLst>
                                      </p:cBhvr>
                                      <p:to>
                                        <p:strVal val="solid"/>
                                      </p:to>
                                    </p:set>
                                    <p:set>
                                      <p:cBhvr>
                                        <p:cTn id="37" dur="500" fill="hold"/>
                                        <p:tgtEl>
                                          <p:spTgt spid="5">
                                            <p:txEl>
                                              <p:pRg st="0" end="0"/>
                                            </p:tx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additive="base">
                                        <p:cTn id="48" dur="500" fill="hold"/>
                                        <p:tgtEl>
                                          <p:spTgt spid="7"/>
                                        </p:tgtEl>
                                        <p:attrNameLst>
                                          <p:attrName>ppt_x</p:attrName>
                                        </p:attrNameLst>
                                      </p:cBhvr>
                                      <p:tavLst>
                                        <p:tav tm="0">
                                          <p:val>
                                            <p:strVal val="#ppt_x"/>
                                          </p:val>
                                        </p:tav>
                                        <p:tav tm="100000">
                                          <p:val>
                                            <p:strVal val="#ppt_x"/>
                                          </p:val>
                                        </p:tav>
                                      </p:tavLst>
                                    </p:anim>
                                    <p:anim calcmode="lin" valueType="num">
                                      <p:cBhvr additive="base">
                                        <p:cTn id="4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9">
                                            <p:txEl>
                                              <p:pRg st="0" end="0"/>
                                            </p:txEl>
                                          </p:spTgt>
                                        </p:tgtEl>
                                        <p:attrNameLst>
                                          <p:attrName>style.visibility</p:attrName>
                                        </p:attrNameLst>
                                      </p:cBhvr>
                                      <p:to>
                                        <p:strVal val="visible"/>
                                      </p:to>
                                    </p:set>
                                    <p:anim calcmode="lin" valueType="num">
                                      <p:cBhvr additive="base">
                                        <p:cTn id="54"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ppt_x"/>
                                          </p:val>
                                        </p:tav>
                                        <p:tav tm="100000">
                                          <p:val>
                                            <p:strVal val="#ppt_x"/>
                                          </p:val>
                                        </p:tav>
                                      </p:tavLst>
                                    </p:anim>
                                    <p:anim calcmode="lin" valueType="num">
                                      <p:cBhvr additive="base">
                                        <p:cTn id="6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8" fill="hold" grpId="0" nodeType="clickEffect">
                                  <p:stCondLst>
                                    <p:cond delay="0"/>
                                  </p:stCondLst>
                                  <p:childTnLst>
                                    <p:anim calcmode="lin" valueType="num">
                                      <p:cBhvr additive="base">
                                        <p:cTn id="65" dur="500"/>
                                        <p:tgtEl>
                                          <p:spTgt spid="8"/>
                                        </p:tgtEl>
                                        <p:attrNameLst>
                                          <p:attrName>ppt_x</p:attrName>
                                        </p:attrNameLst>
                                      </p:cBhvr>
                                      <p:tavLst>
                                        <p:tav tm="0">
                                          <p:val>
                                            <p:strVal val="ppt_x"/>
                                          </p:val>
                                        </p:tav>
                                        <p:tav tm="100000">
                                          <p:val>
                                            <p:strVal val="0-ppt_w/2"/>
                                          </p:val>
                                        </p:tav>
                                      </p:tavLst>
                                    </p:anim>
                                    <p:anim calcmode="lin" valueType="num">
                                      <p:cBhvr additive="base">
                                        <p:cTn id="66" dur="500"/>
                                        <p:tgtEl>
                                          <p:spTgt spid="8"/>
                                        </p:tgtEl>
                                        <p:attrNameLst>
                                          <p:attrName>ppt_y</p:attrName>
                                        </p:attrNameLst>
                                      </p:cBhvr>
                                      <p:tavLst>
                                        <p:tav tm="0">
                                          <p:val>
                                            <p:strVal val="ppt_y"/>
                                          </p:val>
                                        </p:tav>
                                        <p:tav tm="100000">
                                          <p:val>
                                            <p:strVal val="ppt_y"/>
                                          </p:val>
                                        </p:tav>
                                      </p:tavLst>
                                    </p:anim>
                                    <p:set>
                                      <p:cBhvr>
                                        <p:cTn id="67" dur="1" fill="hold">
                                          <p:stCondLst>
                                            <p:cond delay="499"/>
                                          </p:stCondLst>
                                        </p:cTn>
                                        <p:tgtEl>
                                          <p:spTgt spid="8"/>
                                        </p:tgtEl>
                                        <p:attrNameLst>
                                          <p:attrName>style.visibility</p:attrName>
                                        </p:attrNameLst>
                                      </p:cBhvr>
                                      <p:to>
                                        <p:strVal val="hidden"/>
                                      </p:to>
                                    </p:set>
                                  </p:childTnLst>
                                </p:cTn>
                              </p:par>
                              <p:par>
                                <p:cTn id="68" presetID="2" presetClass="exit" presetSubtype="2" fill="hold" grpId="1" nodeType="withEffect">
                                  <p:stCondLst>
                                    <p:cond delay="0"/>
                                  </p:stCondLst>
                                  <p:childTnLst>
                                    <p:anim calcmode="lin" valueType="num">
                                      <p:cBhvr additive="base">
                                        <p:cTn id="69" dur="500"/>
                                        <p:tgtEl>
                                          <p:spTgt spid="7"/>
                                        </p:tgtEl>
                                        <p:attrNameLst>
                                          <p:attrName>ppt_x</p:attrName>
                                        </p:attrNameLst>
                                      </p:cBhvr>
                                      <p:tavLst>
                                        <p:tav tm="0">
                                          <p:val>
                                            <p:strVal val="ppt_x"/>
                                          </p:val>
                                        </p:tav>
                                        <p:tav tm="100000">
                                          <p:val>
                                            <p:strVal val="1+ppt_w/2"/>
                                          </p:val>
                                        </p:tav>
                                      </p:tavLst>
                                    </p:anim>
                                    <p:anim calcmode="lin" valueType="num">
                                      <p:cBhvr additive="base">
                                        <p:cTn id="70" dur="500"/>
                                        <p:tgtEl>
                                          <p:spTgt spid="7"/>
                                        </p:tgtEl>
                                        <p:attrNameLst>
                                          <p:attrName>ppt_y</p:attrName>
                                        </p:attrNameLst>
                                      </p:cBhvr>
                                      <p:tavLst>
                                        <p:tav tm="0">
                                          <p:val>
                                            <p:strVal val="ppt_y"/>
                                          </p:val>
                                        </p:tav>
                                        <p:tav tm="100000">
                                          <p:val>
                                            <p:strVal val="ppt_y"/>
                                          </p:val>
                                        </p:tav>
                                      </p:tavLst>
                                    </p:anim>
                                    <p:set>
                                      <p:cBhvr>
                                        <p:cTn id="71" dur="1" fill="hold">
                                          <p:stCondLst>
                                            <p:cond delay="499"/>
                                          </p:stCondLst>
                                        </p:cTn>
                                        <p:tgtEl>
                                          <p:spTgt spid="7"/>
                                        </p:tgtEl>
                                        <p:attrNameLst>
                                          <p:attrName>style.visibility</p:attrName>
                                        </p:attrNameLst>
                                      </p:cBhvr>
                                      <p:to>
                                        <p:strVal val="hidden"/>
                                      </p:to>
                                    </p:set>
                                  </p:childTnLst>
                                </p:cTn>
                              </p:par>
                              <p:par>
                                <p:cTn id="72" presetID="2" presetClass="exit" presetSubtype="12" fill="hold" nodeType="withEffect">
                                  <p:stCondLst>
                                    <p:cond delay="0"/>
                                  </p:stCondLst>
                                  <p:childTnLst>
                                    <p:anim calcmode="lin" valueType="num">
                                      <p:cBhvr additive="base">
                                        <p:cTn id="73" dur="500"/>
                                        <p:tgtEl>
                                          <p:spTgt spid="9">
                                            <p:txEl>
                                              <p:pRg st="0" end="0"/>
                                            </p:txEl>
                                          </p:spTgt>
                                        </p:tgtEl>
                                        <p:attrNameLst>
                                          <p:attrName>ppt_x</p:attrName>
                                        </p:attrNameLst>
                                      </p:cBhvr>
                                      <p:tavLst>
                                        <p:tav tm="0">
                                          <p:val>
                                            <p:strVal val="ppt_x"/>
                                          </p:val>
                                        </p:tav>
                                        <p:tav tm="100000">
                                          <p:val>
                                            <p:strVal val="0-ppt_w/2"/>
                                          </p:val>
                                        </p:tav>
                                      </p:tavLst>
                                    </p:anim>
                                    <p:anim calcmode="lin" valueType="num">
                                      <p:cBhvr additive="base">
                                        <p:cTn id="74" dur="500"/>
                                        <p:tgtEl>
                                          <p:spTgt spid="9">
                                            <p:txEl>
                                              <p:pRg st="0" end="0"/>
                                            </p:txEl>
                                          </p:spTgt>
                                        </p:tgtEl>
                                        <p:attrNameLst>
                                          <p:attrName>ppt_y</p:attrName>
                                        </p:attrNameLst>
                                      </p:cBhvr>
                                      <p:tavLst>
                                        <p:tav tm="0">
                                          <p:val>
                                            <p:strVal val="ppt_y"/>
                                          </p:val>
                                        </p:tav>
                                        <p:tav tm="100000">
                                          <p:val>
                                            <p:strVal val="1+ppt_h/2"/>
                                          </p:val>
                                        </p:tav>
                                      </p:tavLst>
                                    </p:anim>
                                    <p:set>
                                      <p:cBhvr>
                                        <p:cTn id="75" dur="1" fill="hold">
                                          <p:stCondLst>
                                            <p:cond delay="499"/>
                                          </p:stCondLst>
                                        </p:cTn>
                                        <p:tgtEl>
                                          <p:spTgt spid="9">
                                            <p:txEl>
                                              <p:pRg st="0" end="0"/>
                                            </p:txEl>
                                          </p:spTgt>
                                        </p:tgtEl>
                                        <p:attrNameLst>
                                          <p:attrName>style.visibility</p:attrName>
                                        </p:attrNameLst>
                                      </p:cBhvr>
                                      <p:to>
                                        <p:strVal val="hidden"/>
                                      </p:to>
                                    </p:set>
                                  </p:childTnLst>
                                </p:cTn>
                              </p:par>
                              <p:par>
                                <p:cTn id="76" presetID="2" presetClass="exit" presetSubtype="6" fill="hold" grpId="1" nodeType="withEffect">
                                  <p:stCondLst>
                                    <p:cond delay="0"/>
                                  </p:stCondLst>
                                  <p:childTnLst>
                                    <p:anim calcmode="lin" valueType="num">
                                      <p:cBhvr additive="base">
                                        <p:cTn id="77" dur="500"/>
                                        <p:tgtEl>
                                          <p:spTgt spid="10"/>
                                        </p:tgtEl>
                                        <p:attrNameLst>
                                          <p:attrName>ppt_x</p:attrName>
                                        </p:attrNameLst>
                                      </p:cBhvr>
                                      <p:tavLst>
                                        <p:tav tm="0">
                                          <p:val>
                                            <p:strVal val="ppt_x"/>
                                          </p:val>
                                        </p:tav>
                                        <p:tav tm="100000">
                                          <p:val>
                                            <p:strVal val="1+ppt_w/2"/>
                                          </p:val>
                                        </p:tav>
                                      </p:tavLst>
                                    </p:anim>
                                    <p:anim calcmode="lin" valueType="num">
                                      <p:cBhvr additive="base">
                                        <p:cTn id="78" dur="500"/>
                                        <p:tgtEl>
                                          <p:spTgt spid="10"/>
                                        </p:tgtEl>
                                        <p:attrNameLst>
                                          <p:attrName>ppt_y</p:attrName>
                                        </p:attrNameLst>
                                      </p:cBhvr>
                                      <p:tavLst>
                                        <p:tav tm="0">
                                          <p:val>
                                            <p:strVal val="ppt_y"/>
                                          </p:val>
                                        </p:tav>
                                        <p:tav tm="100000">
                                          <p:val>
                                            <p:strVal val="1+ppt_h/2"/>
                                          </p:val>
                                        </p:tav>
                                      </p:tavLst>
                                    </p:anim>
                                    <p:set>
                                      <p:cBhvr>
                                        <p:cTn id="79"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5" grpId="1" build="allAtOnce"/>
      <p:bldP spid="5" grpId="2" build="allAtOnce"/>
      <p:bldP spid="5" grpId="3" build="allAtOnce"/>
      <p:bldP spid="5" grpId="4" build="allAtOnce"/>
      <p:bldP spid="7" grpId="0"/>
      <p:bldP spid="7" grpId="1"/>
      <p:bldP spid="8" grpId="0"/>
      <p:bldP spid="9" grpId="0" build="allAtOnce"/>
      <p:bldP spid="10" grpId="0"/>
      <p:bldP spid="1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5800" y="2209800"/>
            <a:ext cx="7772400" cy="2392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400" b="1" i="0" u="none" strike="noStrike" kern="1200" spc="150" normalizeH="0" baseline="0" noProof="0" dirty="0" smtClean="0">
                <a:ln w="11430"/>
                <a:solidFill>
                  <a:srgbClr val="F8F8F8"/>
                </a:solidFill>
                <a:effectLst>
                  <a:outerShdw blurRad="25400" algn="tl" rotWithShape="0">
                    <a:srgbClr val="000000">
                      <a:alpha val="43000"/>
                    </a:srgbClr>
                  </a:outerShdw>
                </a:effectLst>
                <a:uLnTx/>
                <a:uFillTx/>
                <a:latin typeface="+mj-lt"/>
                <a:ea typeface="+mj-ea"/>
                <a:cs typeface="B Baran" pitchFamily="2" charset="-78"/>
              </a:rPr>
              <a:t>       </a:t>
            </a:r>
            <a:r>
              <a:rPr kumimoji="0" lang="fa-IR" sz="24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تعدادی</a:t>
            </a:r>
            <a:r>
              <a:rPr kumimoji="0" lang="fa-IR" sz="24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نقشه شناسی یا مکان شناسی های مختلف برای      شبکه های ارتباطات رادیو وجود دارند . بحث مختصری از نقشه شناسی های شبکه که شبکه های حسگر بی سیم را به کار می برد</a:t>
            </a:r>
            <a:endParaRPr kumimoji="0" lang="fa-IR" sz="24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23" name="Title 1"/>
          <p:cNvSpPr>
            <a:spLocks noGrp="1"/>
          </p:cNvSpPr>
          <p:nvPr>
            <p:ph type="title"/>
          </p:nvPr>
        </p:nvSpPr>
        <p:spPr>
          <a:xfrm>
            <a:off x="1295400" y="914400"/>
            <a:ext cx="6400800" cy="1219200"/>
          </a:xfrm>
        </p:spPr>
        <p:txBody>
          <a:bodyPr>
            <a:normAutofit/>
          </a:bodyPr>
          <a:lstStyle/>
          <a:p>
            <a:r>
              <a:rPr lang="fa-IR"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طراحی شبکه های حسگر بی سیم</a:t>
            </a:r>
            <a:endParaRPr lang="fa-IR"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905000"/>
            <a:ext cx="8229600" cy="3429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4400" b="1" i="0" u="none" strike="noStrike" kern="1200" cap="none" spc="0" normalizeH="0" baseline="0" noProof="0" dirty="0">
              <a:ln/>
              <a:solidFill>
                <a:schemeClr val="accent3"/>
              </a:solidFill>
              <a:effectLst/>
              <a:uLnTx/>
              <a:uFillTx/>
              <a:latin typeface="+mj-lt"/>
              <a:ea typeface="+mj-ea"/>
              <a:cs typeface="+mj-cs"/>
            </a:endParaRPr>
          </a:p>
        </p:txBody>
      </p:sp>
      <p:sp>
        <p:nvSpPr>
          <p:cNvPr id="17" name="Title 1"/>
          <p:cNvSpPr txBox="1">
            <a:spLocks/>
          </p:cNvSpPr>
          <p:nvPr/>
        </p:nvSpPr>
        <p:spPr>
          <a:xfrm>
            <a:off x="0" y="838200"/>
            <a:ext cx="6019800" cy="3352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یک شبکه ی ستاره ای یک نقشه شناسی یا مکان شناسی</a:t>
            </a:r>
          </a:p>
          <a:p>
            <a:pPr marL="0" marR="0" lvl="0" indent="0" algn="ctr" defTabSz="914400" rtl="0" eaLnBrk="1" fontAlgn="auto" latinLnBrk="0" hangingPunct="1">
              <a:lnSpc>
                <a:spcPct val="100000"/>
              </a:lnSpc>
              <a:spcBef>
                <a:spcPct val="0"/>
              </a:spcBef>
              <a:spcAft>
                <a:spcPts val="0"/>
              </a:spcAft>
              <a:buClrTx/>
              <a:buSzTx/>
              <a:buFontTx/>
              <a:buNone/>
              <a:tabLst/>
              <a:defRPr/>
            </a:pPr>
            <a:r>
              <a:rPr lang="fa-IR" sz="2000" b="1" spc="150" dirty="0" smtClean="0">
                <a:ln w="11430"/>
                <a:effectLst>
                  <a:outerShdw blurRad="25400" algn="tl" rotWithShape="0">
                    <a:srgbClr val="000000">
                      <a:alpha val="43000"/>
                    </a:srgbClr>
                  </a:outerShdw>
                </a:effectLst>
                <a:latin typeface="+mj-lt"/>
                <a:ea typeface="+mj-ea"/>
                <a:cs typeface="B Baran" pitchFamily="2" charset="-78"/>
              </a:rPr>
              <a:t>روابط است که می تواند پیامی را برای یک تعداد از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8" name="Title 1"/>
          <p:cNvSpPr txBox="1">
            <a:spLocks/>
          </p:cNvSpPr>
          <p:nvPr/>
        </p:nvSpPr>
        <p:spPr>
          <a:xfrm>
            <a:off x="-1371600" y="2209800"/>
            <a:ext cx="8229600" cy="2392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2000" b="1" spc="150" dirty="0" smtClean="0">
                <a:ln w="11430"/>
                <a:effectLst>
                  <a:outerShdw blurRad="25400" algn="tl" rotWithShape="0">
                    <a:srgbClr val="000000">
                      <a:alpha val="43000"/>
                    </a:srgbClr>
                  </a:outerShdw>
                </a:effectLst>
                <a:latin typeface="+mj-lt"/>
                <a:ea typeface="+mj-ea"/>
                <a:cs typeface="B Baran" pitchFamily="2" charset="-78"/>
              </a:rPr>
              <a:t>تقویتی تنها می توانند پیامی را از پایگاه  </a:t>
            </a:r>
            <a:r>
              <a:rPr lang="en-US" sz="2000" b="1" spc="150" dirty="0" smtClean="0">
                <a:ln w="11430"/>
                <a:effectLst>
                  <a:outerShdw blurRad="25400" algn="tl" rotWithShape="0">
                    <a:srgbClr val="000000">
                      <a:alpha val="43000"/>
                    </a:srgbClr>
                  </a:outerShdw>
                </a:effectLst>
                <a:latin typeface="+mj-lt"/>
                <a:ea typeface="+mj-ea"/>
                <a:cs typeface="B Baran" pitchFamily="2" charset="-78"/>
              </a:rPr>
              <a:t>Nodes </a:t>
            </a: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19" name="Title 1"/>
          <p:cNvSpPr txBox="1">
            <a:spLocks/>
          </p:cNvSpPr>
          <p:nvPr/>
        </p:nvSpPr>
        <p:spPr>
          <a:xfrm>
            <a:off x="-1447800" y="2895600"/>
            <a:ext cx="8229600" cy="2392362"/>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واحدی</a:t>
            </a:r>
            <a:r>
              <a:rPr kumimoji="0" lang="fa-IR" sz="20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به دیگری ارسال یا دریافت نمایند.</a:t>
            </a: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sp>
        <p:nvSpPr>
          <p:cNvPr id="20" name="Title 1"/>
          <p:cNvSpPr txBox="1">
            <a:spLocks/>
          </p:cNvSpPr>
          <p:nvPr/>
        </p:nvSpPr>
        <p:spPr>
          <a:xfrm>
            <a:off x="0" y="2286000"/>
            <a:ext cx="6629400" cy="5745162"/>
          </a:xfrm>
          <a:prstGeom prst="rect">
            <a:avLst/>
          </a:prstGeom>
        </p:spPr>
        <p:txBody>
          <a:bodyPr vert="horz" lIns="91440" tIns="45720" rIns="91440" bIns="45720" rtlCol="0" anchor="ctr">
            <a:normAutofit fontScale="97500"/>
            <a:scene3d>
              <a:camera prst="orthographicFront"/>
              <a:lightRig rig="soft" dir="t">
                <a:rot lat="0" lon="0" rev="10800000"/>
              </a:lightRig>
            </a:scene3d>
            <a:sp3d>
              <a:bevelT w="27940" h="12700"/>
              <a:contourClr>
                <a:srgbClr val="DDDDDD"/>
              </a:contourClr>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فایده ی چنین شبکه ای این است که پایگاه باید در                                          راستای محدوده ی انتقال رادیو از تمام </a:t>
            </a:r>
            <a:r>
              <a:rPr kumimoji="0" lang="en-US"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nodes</a:t>
            </a: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واحد                                                                                                       باشد و به اندازه ی شبکه های دیگر قوی و محکم نمی باشد.</a:t>
            </a:r>
            <a:b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r>
              <a:rPr kumimoji="0" lang="en-US"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en-US"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r>
              <a:rPr kumimoji="0" lang="en-US"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a:r>
            <a:br>
              <a:rPr kumimoji="0" lang="en-US"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br>
            <a:endParaRPr kumimoji="0" lang="fa-IR" sz="2000" b="1" i="0" u="none" strike="noStrike" kern="1200" spc="150" normalizeH="0" baseline="0" noProof="0" dirty="0">
              <a:ln w="11430"/>
              <a:effectLst>
                <a:outerShdw blurRad="25400" algn="tl" rotWithShape="0">
                  <a:srgbClr val="000000">
                    <a:alpha val="43000"/>
                  </a:srgbClr>
                </a:outerShdw>
              </a:effectLst>
              <a:uLnTx/>
              <a:uFillTx/>
              <a:latin typeface="+mj-lt"/>
              <a:ea typeface="+mj-ea"/>
              <a:cs typeface="B Baran" pitchFamily="2" charset="-78"/>
            </a:endParaRPr>
          </a:p>
        </p:txBody>
      </p:sp>
      <p:graphicFrame>
        <p:nvGraphicFramePr>
          <p:cNvPr id="23" name="Content Placeholder 4"/>
          <p:cNvGraphicFramePr>
            <a:graphicFrameLocks noGrp="1"/>
          </p:cNvGraphicFramePr>
          <p:nvPr>
            <p:ph idx="1"/>
          </p:nvPr>
        </p:nvGraphicFramePr>
        <p:xfrm>
          <a:off x="4724400" y="1524000"/>
          <a:ext cx="44196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 4"/>
          <p:cNvSpPr/>
          <p:nvPr/>
        </p:nvSpPr>
        <p:spPr>
          <a:xfrm>
            <a:off x="1447800" y="685800"/>
            <a:ext cx="3089584" cy="992264"/>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lvl="0" algn="ctr" defTabSz="1733550" rtl="1">
              <a:lnSpc>
                <a:spcPct val="90000"/>
              </a:lnSpc>
              <a:spcBef>
                <a:spcPct val="0"/>
              </a:spcBef>
              <a:spcAft>
                <a:spcPct val="35000"/>
              </a:spcAft>
            </a:pPr>
            <a:r>
              <a:rPr lang="fa-IR" sz="3900" b="1" kern="120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شبکه ستاره</a:t>
            </a:r>
            <a:endParaRPr lang="fa-IR" sz="3900" b="1" kern="1200"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14" name="Rectangle 13"/>
          <p:cNvSpPr/>
          <p:nvPr/>
        </p:nvSpPr>
        <p:spPr>
          <a:xfrm>
            <a:off x="4267200" y="2667000"/>
            <a:ext cx="857927" cy="369332"/>
          </a:xfrm>
          <a:prstGeom prst="rect">
            <a:avLst/>
          </a:prstGeom>
        </p:spPr>
        <p:txBody>
          <a:bodyPr wrap="none">
            <a:spAutoFit/>
          </a:bodyPr>
          <a:lstStyle/>
          <a:p>
            <a:r>
              <a:rPr lang="en-US" b="1" spc="150" dirty="0" smtClean="0">
                <a:ln w="11430"/>
                <a:effectLst>
                  <a:outerShdw blurRad="25400" algn="tl" rotWithShape="0">
                    <a:srgbClr val="000000">
                      <a:alpha val="43000"/>
                    </a:srgbClr>
                  </a:outerShdw>
                </a:effectLst>
              </a:rPr>
              <a:t>nodes</a:t>
            </a:r>
            <a:endParaRPr lang="fa-IR" dirty="0"/>
          </a:p>
        </p:txBody>
      </p:sp>
      <p:sp>
        <p:nvSpPr>
          <p:cNvPr id="15" name="Title 1"/>
          <p:cNvSpPr txBox="1">
            <a:spLocks/>
          </p:cNvSpPr>
          <p:nvPr/>
        </p:nvSpPr>
        <p:spPr>
          <a:xfrm>
            <a:off x="0" y="1295400"/>
            <a:ext cx="6019800" cy="33528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000" b="1" i="0" u="none" strike="noStrike" kern="1200" spc="150" normalizeH="0" baseline="0" noProof="0" dirty="0" smtClean="0">
                <a:ln w="11430"/>
                <a:effectLst>
                  <a:outerShdw blurRad="25400" algn="tl" rotWithShape="0">
                    <a:srgbClr val="000000">
                      <a:alpha val="43000"/>
                    </a:srgbClr>
                  </a:outerShdw>
                </a:effectLst>
                <a:uLnTx/>
                <a:uFillTx/>
                <a:latin typeface="+mj-lt"/>
                <a:ea typeface="+mj-ea"/>
                <a:cs typeface="B Baran" pitchFamily="2" charset="-78"/>
              </a:rPr>
              <a:t> تقویت</a:t>
            </a:r>
            <a:r>
              <a:rPr kumimoji="0" lang="fa-IR" sz="2000" b="1" i="0" u="none" strike="noStrike" kern="1200" spc="150" normalizeH="0" noProof="0" dirty="0" smtClean="0">
                <a:ln w="11430"/>
                <a:effectLst>
                  <a:outerShdw blurRad="25400" algn="tl" rotWithShape="0">
                    <a:srgbClr val="000000">
                      <a:alpha val="43000"/>
                    </a:srgbClr>
                  </a:outerShdw>
                </a:effectLst>
                <a:uLnTx/>
                <a:uFillTx/>
                <a:latin typeface="+mj-lt"/>
                <a:ea typeface="+mj-ea"/>
                <a:cs typeface="B Baran" pitchFamily="2" charset="-78"/>
              </a:rPr>
              <a:t> کننده دریافت کند</a:t>
            </a:r>
            <a:r>
              <a:rPr lang="fa-IR" sz="2000" b="1" spc="150" dirty="0" smtClean="0">
                <a:ln w="11430"/>
                <a:effectLst>
                  <a:outerShdw blurRad="25400" algn="tl" rotWithShape="0">
                    <a:srgbClr val="000000">
                      <a:alpha val="43000"/>
                    </a:srgbClr>
                  </a:outerShdw>
                </a:effectLst>
                <a:latin typeface="+mj-lt"/>
                <a:ea typeface="+mj-ea"/>
                <a:cs typeface="B Baran" pitchFamily="2" charset="-78"/>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a-IR" sz="2000" b="1" i="0" u="none" strike="noStrike" kern="1200" spc="150" normalizeH="0" baseline="0" noProof="0" dirty="0">
              <a:ln w="11430"/>
              <a:solidFill>
                <a:srgbClr val="F8F8F8"/>
              </a:solidFill>
              <a:effectLst>
                <a:outerShdw blurRad="25400" algn="tl" rotWithShape="0">
                  <a:srgbClr val="000000">
                    <a:alpha val="43000"/>
                  </a:srgbClr>
                </a:outerShdw>
              </a:effectLst>
              <a:uLnTx/>
              <a:uFillTx/>
              <a:latin typeface="+mj-lt"/>
              <a:ea typeface="+mj-ea"/>
              <a:cs typeface="B Ba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1262</Words>
  <Application>Microsoft Office PowerPoint</Application>
  <PresentationFormat>On-screen Show (4:3)</PresentationFormat>
  <Paragraphs>111</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0 Davat</vt:lpstr>
      <vt:lpstr>0 Fantezy</vt:lpstr>
      <vt:lpstr>1 MetropolitainesD</vt:lpstr>
      <vt:lpstr>Arial</vt:lpstr>
      <vt:lpstr>Arshia</vt:lpstr>
      <vt:lpstr>B Baran</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طراحی شبکه های حسگر بی سیم</vt:lpstr>
      <vt:lpstr>PowerPoint Presentation</vt:lpstr>
      <vt:lpstr>  </vt:lpstr>
      <vt:lpstr>ترکیب شبکه ی مشبک – ستاره ای : </vt:lpstr>
      <vt:lpstr>گزینه های رادیو بی سیم برای لایه فیزیکی  در شبکه های حسگر بی سیم: </vt:lpstr>
      <vt:lpstr>یک شبکه محدوده فردی استاندارد است  که نیروی پایین تر از مرحله قبل دارد.</vt:lpstr>
      <vt:lpstr>سنسور بی سیم  node نمودار شرکت کنندگان اصلی برای مصرف نیرو را در یک</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MRT www.Win2Farsi.com</cp:lastModifiedBy>
  <cp:revision>30</cp:revision>
  <dcterms:created xsi:type="dcterms:W3CDTF">2006-08-16T00:00:00Z</dcterms:created>
  <dcterms:modified xsi:type="dcterms:W3CDTF">2017-01-13T12:51:08Z</dcterms:modified>
</cp:coreProperties>
</file>