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27"/>
  </p:notesMasterIdLst>
  <p:handoutMasterIdLst>
    <p:handoutMasterId r:id="rId28"/>
  </p:handoutMasterIdLst>
  <p:sldIdLst>
    <p:sldId id="294" r:id="rId2"/>
    <p:sldId id="314" r:id="rId3"/>
    <p:sldId id="261" r:id="rId4"/>
    <p:sldId id="263" r:id="rId5"/>
    <p:sldId id="296" r:id="rId6"/>
    <p:sldId id="265" r:id="rId7"/>
    <p:sldId id="267" r:id="rId8"/>
    <p:sldId id="271" r:id="rId9"/>
    <p:sldId id="273" r:id="rId10"/>
    <p:sldId id="312" r:id="rId11"/>
    <p:sldId id="275" r:id="rId12"/>
    <p:sldId id="277" r:id="rId13"/>
    <p:sldId id="279" r:id="rId14"/>
    <p:sldId id="281" r:id="rId15"/>
    <p:sldId id="286" r:id="rId16"/>
    <p:sldId id="287" r:id="rId17"/>
    <p:sldId id="288" r:id="rId18"/>
    <p:sldId id="289" r:id="rId19"/>
    <p:sldId id="293" r:id="rId20"/>
    <p:sldId id="303" r:id="rId21"/>
    <p:sldId id="301" r:id="rId22"/>
    <p:sldId id="300" r:id="rId23"/>
    <p:sldId id="305" r:id="rId24"/>
    <p:sldId id="307" r:id="rId25"/>
    <p:sldId id="30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707" autoAdjust="0"/>
  </p:normalViewPr>
  <p:slideViewPr>
    <p:cSldViewPr snapToGrid="0">
      <p:cViewPr varScale="1">
        <p:scale>
          <a:sx n="74" d="100"/>
          <a:sy n="74" d="100"/>
        </p:scale>
        <p:origin x="-3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242" b="1" i="0" u="none" strike="noStrike" baseline="0">
                <a:solidFill>
                  <a:schemeClr val="tx1"/>
                </a:solidFill>
                <a:latin typeface="B Titr"/>
                <a:ea typeface="B Titr"/>
                <a:cs typeface="B Titr"/>
              </a:defRPr>
            </a:pPr>
            <a:r>
              <a:rPr lang="fa-IR" dirty="0">
                <a:solidFill>
                  <a:schemeClr val="tx1"/>
                </a:solidFill>
              </a:rPr>
              <a:t>درصد تغيير خاموشي هاي ناخواسته زمستان </a:t>
            </a:r>
            <a:r>
              <a:rPr lang="en-US" dirty="0" smtClean="0">
                <a:solidFill>
                  <a:srgbClr val="0070C0"/>
                </a:solidFill>
              </a:rPr>
              <a:t>91</a:t>
            </a:r>
            <a:r>
              <a:rPr lang="fa-IR" dirty="0" smtClean="0">
                <a:solidFill>
                  <a:schemeClr val="tx1"/>
                </a:solidFill>
              </a:rPr>
              <a:t> </a:t>
            </a:r>
            <a:r>
              <a:rPr lang="fa-IR" dirty="0">
                <a:solidFill>
                  <a:schemeClr val="tx1"/>
                </a:solidFill>
              </a:rPr>
              <a:t>نسبت به زمستان </a:t>
            </a:r>
            <a:r>
              <a:rPr lang="en-US" dirty="0" smtClean="0">
                <a:solidFill>
                  <a:srgbClr val="FF0000"/>
                </a:solidFill>
              </a:rPr>
              <a:t>92</a:t>
            </a:r>
            <a:endParaRPr lang="fa-IR" dirty="0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15841575004145803"/>
          <c:y val="1.4134275618374563E-2"/>
        </c:manualLayout>
      </c:layout>
      <c:overlay val="0"/>
      <c:spPr>
        <a:noFill/>
        <a:ln w="26287">
          <a:noFill/>
        </a:ln>
      </c:spPr>
    </c:title>
    <c:autoTitleDeleted val="0"/>
    <c:view3D>
      <c:rotX val="15"/>
      <c:hPercent val="80"/>
      <c:rotY val="20"/>
      <c:depthPercent val="100"/>
      <c:rAngAx val="1"/>
    </c:view3D>
    <c:floor>
      <c:thickness val="0"/>
      <c:spPr>
        <a:solidFill>
          <a:srgbClr val="C0C0C0"/>
        </a:solidFill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746850644945741"/>
          <c:y val="0.14629598508667224"/>
          <c:w val="0.81252948359120003"/>
          <c:h val="0.638157894736842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3144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3366CC"/>
              </a:solidFill>
              <a:ln w="13144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3366CC"/>
              </a:solidFill>
              <a:ln w="13144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3144">
                <a:solidFill>
                  <a:srgbClr val="C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3144">
                <a:solidFill>
                  <a:schemeClr val="tx1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3144">
                <a:solidFill>
                  <a:schemeClr val="tx1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C00000"/>
              </a:solidFill>
              <a:ln w="13144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4130414222274522E-3"/>
                  <c:y val="4.81918075286149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8.178166378763306E-3"/>
                  <c:y val="-7.98222037383891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1036871360959335E-3"/>
                  <c:y val="-5.16313773499177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6663914747077547E-3"/>
                  <c:y val="5.25840839543580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3496077022040441E-2"/>
                  <c:y val="-4.715432748702487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1791109104026543E-2"/>
                  <c:y val="9.5612104535845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6287">
                <a:noFill/>
              </a:ln>
            </c:spPr>
            <c:txPr>
              <a:bodyPr/>
              <a:lstStyle/>
              <a:p>
                <a:pPr>
                  <a:defRPr lang="en-US" sz="1656" b="1" i="0" u="none" strike="noStrike" baseline="3000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ريكلوزري</c:v>
                </c:pt>
                <c:pt idx="1">
                  <c:v>ثابت</c:v>
                </c:pt>
                <c:pt idx="2">
                  <c:v>مقدار</c:v>
                </c:pt>
                <c:pt idx="3">
                  <c:v>زمان</c:v>
                </c:pt>
                <c:pt idx="4">
                  <c:v>متوسط مقدار</c:v>
                </c:pt>
                <c:pt idx="5">
                  <c:v>متوسط زمان</c:v>
                </c:pt>
              </c:strCache>
            </c:strRef>
          </c:cat>
          <c:val>
            <c:numRef>
              <c:f>Sheet1!$B$2:$G$2</c:f>
              <c:numCache>
                <c:formatCode>0</c:formatCode>
                <c:ptCount val="6"/>
                <c:pt idx="0">
                  <c:v>-5.5</c:v>
                </c:pt>
                <c:pt idx="1">
                  <c:v>16</c:v>
                </c:pt>
                <c:pt idx="2">
                  <c:v>-40</c:v>
                </c:pt>
                <c:pt idx="3">
                  <c:v>-24</c:v>
                </c:pt>
                <c:pt idx="4">
                  <c:v>-49</c:v>
                </c:pt>
                <c:pt idx="5" formatCode="General">
                  <c:v>-37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30"/>
        <c:gapDepth val="0"/>
        <c:shape val="box"/>
        <c:axId val="75004160"/>
        <c:axId val="75382144"/>
        <c:axId val="0"/>
      </c:bar3DChart>
      <c:catAx>
        <c:axId val="7500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2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1138" b="1" i="0" u="none" strike="noStrike" baseline="0">
                <a:solidFill>
                  <a:schemeClr val="tx1"/>
                </a:solidFill>
                <a:latin typeface="B Titr"/>
                <a:ea typeface="B Titr"/>
                <a:cs typeface="B Titr"/>
              </a:defRPr>
            </a:pPr>
            <a:endParaRPr lang="en-US"/>
          </a:p>
        </c:txPr>
        <c:crossAx val="753821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75382144"/>
        <c:scaling>
          <c:orientation val="minMax"/>
        </c:scaling>
        <c:delete val="0"/>
        <c:axPos val="l"/>
        <c:majorGridlines>
          <c:spPr>
            <a:ln w="3286">
              <a:solidFill>
                <a:schemeClr val="tx1"/>
              </a:solidFill>
              <a:prstDash val="solid"/>
            </a:ln>
          </c:spPr>
        </c:majorGridlines>
        <c:numFmt formatCode="0" sourceLinked="1"/>
        <c:majorTickMark val="out"/>
        <c:minorTickMark val="none"/>
        <c:tickLblPos val="nextTo"/>
        <c:spPr>
          <a:ln w="328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lang="en-US"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75004160"/>
        <c:crosses val="autoZero"/>
        <c:crossBetween val="between"/>
      </c:valAx>
      <c:spPr>
        <a:solidFill>
          <a:schemeClr val="bg1"/>
        </a:solidFill>
        <a:ln w="26287">
          <a:noFill/>
        </a:ln>
      </c:spPr>
    </c:plotArea>
    <c:plotVisOnly val="1"/>
    <c:dispBlanksAs val="gap"/>
    <c:showDLblsOverMax val="0"/>
  </c:chart>
  <c:spPr>
    <a:solidFill>
      <a:srgbClr val="B3CBFF"/>
    </a:solidFill>
    <a:ln>
      <a:solidFill>
        <a:srgbClr val="000000"/>
      </a:solidFill>
    </a:ln>
    <a:effectLst>
      <a:outerShdw blurRad="127000" dist="190500" dir="8100000" algn="tr" rotWithShape="0">
        <a:prstClr val="black">
          <a:alpha val="40000"/>
        </a:prstClr>
      </a:outerShdw>
    </a:effectLst>
  </c:spPr>
  <c:txPr>
    <a:bodyPr/>
    <a:lstStyle/>
    <a:p>
      <a:pPr>
        <a:defRPr sz="2122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21D65-DE7B-4E1C-8925-25F97E7BF893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C9FCF0-2092-4873-BE8A-294DAEBC4BA2}">
      <dgm:prSet/>
      <dgm:spPr>
        <a:solidFill>
          <a:srgbClr val="00B050"/>
        </a:solidFill>
      </dgm:spPr>
      <dgm:t>
        <a:bodyPr/>
        <a:lstStyle/>
        <a:p>
          <a:pPr rtl="1"/>
          <a:r>
            <a:rPr kumimoji="1" lang="fa-IR" baseline="0" dirty="0" smtClean="0">
              <a:cs typeface="B Titr" panose="00000700000000000000" pitchFamily="2" charset="-78"/>
            </a:rPr>
            <a:t>پروژه اتوماسيون پست هاي زميني نمونه سال 80-81</a:t>
          </a:r>
          <a:endParaRPr lang="en-US" dirty="0">
            <a:cs typeface="B Titr" panose="00000700000000000000" pitchFamily="2" charset="-78"/>
          </a:endParaRPr>
        </a:p>
      </dgm:t>
    </dgm:pt>
    <dgm:pt modelId="{F2F4E0D0-812D-4A26-A39D-0F37B18049F6}" type="parTrans" cxnId="{7ADCF0F3-3326-4E39-B9DD-7538A8A1B8E8}">
      <dgm:prSet/>
      <dgm:spPr/>
      <dgm:t>
        <a:bodyPr/>
        <a:lstStyle/>
        <a:p>
          <a:endParaRPr lang="en-US"/>
        </a:p>
      </dgm:t>
    </dgm:pt>
    <dgm:pt modelId="{32259B20-D2C4-45A4-A4A9-BE0BF1C28228}" type="sibTrans" cxnId="{7ADCF0F3-3326-4E39-B9DD-7538A8A1B8E8}">
      <dgm:prSet/>
      <dgm:spPr/>
      <dgm:t>
        <a:bodyPr/>
        <a:lstStyle/>
        <a:p>
          <a:endParaRPr lang="en-US"/>
        </a:p>
      </dgm:t>
    </dgm:pt>
    <dgm:pt modelId="{3604402F-BBA2-4EA1-A56F-7CE261D072EA}">
      <dgm:prSet custT="1"/>
      <dgm:spPr>
        <a:solidFill>
          <a:srgbClr val="00B050"/>
        </a:solidFill>
      </dgm:spPr>
      <dgm:t>
        <a:bodyPr/>
        <a:lstStyle/>
        <a:p>
          <a:pPr rtl="1"/>
          <a:r>
            <a:rPr kumimoji="1" lang="fa-IR" sz="2000" baseline="0" dirty="0" smtClean="0">
              <a:cs typeface="B Titr" panose="00000700000000000000" pitchFamily="2" charset="-78"/>
            </a:rPr>
            <a:t>پروژه اتوماسيون ريكلوزرها سال 82</a:t>
          </a:r>
          <a:endParaRPr lang="en-US" sz="1000" dirty="0">
            <a:cs typeface="B Titr" panose="00000700000000000000" pitchFamily="2" charset="-78"/>
          </a:endParaRPr>
        </a:p>
      </dgm:t>
    </dgm:pt>
    <dgm:pt modelId="{93E4DF96-3971-45DD-B517-DA9297E74463}" type="parTrans" cxnId="{EDC236C2-14EA-4FBA-BA9B-B0CDEF8A66CC}">
      <dgm:prSet/>
      <dgm:spPr/>
      <dgm:t>
        <a:bodyPr/>
        <a:lstStyle/>
        <a:p>
          <a:endParaRPr lang="en-US"/>
        </a:p>
      </dgm:t>
    </dgm:pt>
    <dgm:pt modelId="{52F79A40-AC3D-4429-B69A-E78B517B9850}" type="sibTrans" cxnId="{EDC236C2-14EA-4FBA-BA9B-B0CDEF8A66CC}">
      <dgm:prSet/>
      <dgm:spPr/>
      <dgm:t>
        <a:bodyPr/>
        <a:lstStyle/>
        <a:p>
          <a:endParaRPr lang="en-US"/>
        </a:p>
      </dgm:t>
    </dgm:pt>
    <dgm:pt modelId="{2F06FD65-5D0C-4AFF-9198-10721B36BB6D}">
      <dgm:prSet/>
      <dgm:spPr>
        <a:solidFill>
          <a:srgbClr val="00B050"/>
        </a:solidFill>
      </dgm:spPr>
      <dgm:t>
        <a:bodyPr/>
        <a:lstStyle/>
        <a:p>
          <a:pPr rtl="1"/>
          <a:r>
            <a:rPr kumimoji="1" lang="fa-IR" baseline="0" dirty="0" smtClean="0">
              <a:cs typeface="B Titr" panose="00000700000000000000" pitchFamily="2" charset="-78"/>
            </a:rPr>
            <a:t>پروژه اتوماسيون 3پست  حرم مطهر سال 85</a:t>
          </a:r>
          <a:endParaRPr kumimoji="1" lang="en-US" baseline="0" dirty="0">
            <a:cs typeface="B Titr" panose="00000700000000000000" pitchFamily="2" charset="-78"/>
          </a:endParaRPr>
        </a:p>
      </dgm:t>
    </dgm:pt>
    <dgm:pt modelId="{C3027271-C922-41ED-A591-F0EA7C673E67}" type="parTrans" cxnId="{55E02B8E-B0F4-49E1-BDE0-8A7DF94FE8A4}">
      <dgm:prSet/>
      <dgm:spPr/>
      <dgm:t>
        <a:bodyPr/>
        <a:lstStyle/>
        <a:p>
          <a:endParaRPr lang="en-US"/>
        </a:p>
      </dgm:t>
    </dgm:pt>
    <dgm:pt modelId="{9E907697-8482-4B14-BCC9-93A40C00423F}" type="sibTrans" cxnId="{55E02B8E-B0F4-49E1-BDE0-8A7DF94FE8A4}">
      <dgm:prSet/>
      <dgm:spPr/>
      <dgm:t>
        <a:bodyPr/>
        <a:lstStyle/>
        <a:p>
          <a:endParaRPr lang="en-US"/>
        </a:p>
      </dgm:t>
    </dgm:pt>
    <dgm:pt modelId="{BC641EC5-350F-4071-88FB-DAD7DF326942}" type="pres">
      <dgm:prSet presAssocID="{87D21D65-DE7B-4E1C-8925-25F97E7BF893}" presName="Name0" presStyleCnt="0">
        <dgm:presLayoutVars>
          <dgm:chPref val="3"/>
          <dgm:dir val="rev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EAC0546-5FFA-4324-8F02-905E87D4C8B2}" type="pres">
      <dgm:prSet presAssocID="{BAC9FCF0-2092-4873-BE8A-294DAEBC4BA2}" presName="horFlow" presStyleCnt="0"/>
      <dgm:spPr/>
    </dgm:pt>
    <dgm:pt modelId="{F03149AC-B5F8-442C-8C28-19C04E5253D1}" type="pres">
      <dgm:prSet presAssocID="{BAC9FCF0-2092-4873-BE8A-294DAEBC4BA2}" presName="bigChev" presStyleLbl="node1" presStyleIdx="0" presStyleCnt="3" custLinFactNeighborX="313" custLinFactNeighborY="-1565"/>
      <dgm:spPr/>
      <dgm:t>
        <a:bodyPr/>
        <a:lstStyle/>
        <a:p>
          <a:endParaRPr lang="en-US"/>
        </a:p>
      </dgm:t>
    </dgm:pt>
    <dgm:pt modelId="{9916AAFB-D20B-474D-B36D-20C2A935AD17}" type="pres">
      <dgm:prSet presAssocID="{BAC9FCF0-2092-4873-BE8A-294DAEBC4BA2}" presName="vSp" presStyleCnt="0"/>
      <dgm:spPr/>
    </dgm:pt>
    <dgm:pt modelId="{8BF9DFF2-05F5-4FD6-9208-BA4335F9DB99}" type="pres">
      <dgm:prSet presAssocID="{3604402F-BBA2-4EA1-A56F-7CE261D072EA}" presName="horFlow" presStyleCnt="0"/>
      <dgm:spPr/>
    </dgm:pt>
    <dgm:pt modelId="{B25E53ED-9322-4DEA-96F2-4509417E7788}" type="pres">
      <dgm:prSet presAssocID="{3604402F-BBA2-4EA1-A56F-7CE261D072EA}" presName="bigChev" presStyleLbl="node1" presStyleIdx="1" presStyleCnt="3"/>
      <dgm:spPr/>
      <dgm:t>
        <a:bodyPr/>
        <a:lstStyle/>
        <a:p>
          <a:endParaRPr lang="en-US"/>
        </a:p>
      </dgm:t>
    </dgm:pt>
    <dgm:pt modelId="{C1FF6D70-8878-4848-9574-0E3FCF45FA8E}" type="pres">
      <dgm:prSet presAssocID="{3604402F-BBA2-4EA1-A56F-7CE261D072EA}" presName="vSp" presStyleCnt="0"/>
      <dgm:spPr/>
    </dgm:pt>
    <dgm:pt modelId="{58F278D8-C6B9-4E64-849C-329FCF4F5245}" type="pres">
      <dgm:prSet presAssocID="{2F06FD65-5D0C-4AFF-9198-10721B36BB6D}" presName="horFlow" presStyleCnt="0"/>
      <dgm:spPr/>
    </dgm:pt>
    <dgm:pt modelId="{76F982D9-0230-456D-93FB-4C28959902AF}" type="pres">
      <dgm:prSet presAssocID="{2F06FD65-5D0C-4AFF-9198-10721B36BB6D}" presName="bigChev" presStyleLbl="node1" presStyleIdx="2" presStyleCnt="3" custLinFactNeighborX="626" custLinFactNeighborY="-2348"/>
      <dgm:spPr/>
      <dgm:t>
        <a:bodyPr/>
        <a:lstStyle/>
        <a:p>
          <a:endParaRPr lang="en-US"/>
        </a:p>
      </dgm:t>
    </dgm:pt>
  </dgm:ptLst>
  <dgm:cxnLst>
    <dgm:cxn modelId="{EDC236C2-14EA-4FBA-BA9B-B0CDEF8A66CC}" srcId="{87D21D65-DE7B-4E1C-8925-25F97E7BF893}" destId="{3604402F-BBA2-4EA1-A56F-7CE261D072EA}" srcOrd="1" destOrd="0" parTransId="{93E4DF96-3971-45DD-B517-DA9297E74463}" sibTransId="{52F79A40-AC3D-4429-B69A-E78B517B9850}"/>
    <dgm:cxn modelId="{55E02B8E-B0F4-49E1-BDE0-8A7DF94FE8A4}" srcId="{87D21D65-DE7B-4E1C-8925-25F97E7BF893}" destId="{2F06FD65-5D0C-4AFF-9198-10721B36BB6D}" srcOrd="2" destOrd="0" parTransId="{C3027271-C922-41ED-A591-F0EA7C673E67}" sibTransId="{9E907697-8482-4B14-BCC9-93A40C00423F}"/>
    <dgm:cxn modelId="{0A48D0B6-D9E7-4489-A971-4A396C3E50DF}" type="presOf" srcId="{2F06FD65-5D0C-4AFF-9198-10721B36BB6D}" destId="{76F982D9-0230-456D-93FB-4C28959902AF}" srcOrd="0" destOrd="0" presId="urn:microsoft.com/office/officeart/2005/8/layout/lProcess3"/>
    <dgm:cxn modelId="{7318F5FE-3D61-48D0-93E7-FDCC63D2EE1B}" type="presOf" srcId="{BAC9FCF0-2092-4873-BE8A-294DAEBC4BA2}" destId="{F03149AC-B5F8-442C-8C28-19C04E5253D1}" srcOrd="0" destOrd="0" presId="urn:microsoft.com/office/officeart/2005/8/layout/lProcess3"/>
    <dgm:cxn modelId="{E8D9B9BD-07DF-4EFD-8578-9397C5CD581F}" type="presOf" srcId="{87D21D65-DE7B-4E1C-8925-25F97E7BF893}" destId="{BC641EC5-350F-4071-88FB-DAD7DF326942}" srcOrd="0" destOrd="0" presId="urn:microsoft.com/office/officeart/2005/8/layout/lProcess3"/>
    <dgm:cxn modelId="{7ADCF0F3-3326-4E39-B9DD-7538A8A1B8E8}" srcId="{87D21D65-DE7B-4E1C-8925-25F97E7BF893}" destId="{BAC9FCF0-2092-4873-BE8A-294DAEBC4BA2}" srcOrd="0" destOrd="0" parTransId="{F2F4E0D0-812D-4A26-A39D-0F37B18049F6}" sibTransId="{32259B20-D2C4-45A4-A4A9-BE0BF1C28228}"/>
    <dgm:cxn modelId="{8010CA32-BE6C-4727-9200-11CEBC77B204}" type="presOf" srcId="{3604402F-BBA2-4EA1-A56F-7CE261D072EA}" destId="{B25E53ED-9322-4DEA-96F2-4509417E7788}" srcOrd="0" destOrd="0" presId="urn:microsoft.com/office/officeart/2005/8/layout/lProcess3"/>
    <dgm:cxn modelId="{090D13DA-3089-41D8-8459-FF53DA74FE5E}" type="presParOf" srcId="{BC641EC5-350F-4071-88FB-DAD7DF326942}" destId="{1EAC0546-5FFA-4324-8F02-905E87D4C8B2}" srcOrd="0" destOrd="0" presId="urn:microsoft.com/office/officeart/2005/8/layout/lProcess3"/>
    <dgm:cxn modelId="{B1E431F8-920C-4C39-BC5D-920499B727D6}" type="presParOf" srcId="{1EAC0546-5FFA-4324-8F02-905E87D4C8B2}" destId="{F03149AC-B5F8-442C-8C28-19C04E5253D1}" srcOrd="0" destOrd="0" presId="urn:microsoft.com/office/officeart/2005/8/layout/lProcess3"/>
    <dgm:cxn modelId="{FE1C56EC-C4D2-49F2-AEF7-715FBF013E74}" type="presParOf" srcId="{BC641EC5-350F-4071-88FB-DAD7DF326942}" destId="{9916AAFB-D20B-474D-B36D-20C2A935AD17}" srcOrd="1" destOrd="0" presId="urn:microsoft.com/office/officeart/2005/8/layout/lProcess3"/>
    <dgm:cxn modelId="{295BA819-BDE8-420C-93C6-C1560114389D}" type="presParOf" srcId="{BC641EC5-350F-4071-88FB-DAD7DF326942}" destId="{8BF9DFF2-05F5-4FD6-9208-BA4335F9DB99}" srcOrd="2" destOrd="0" presId="urn:microsoft.com/office/officeart/2005/8/layout/lProcess3"/>
    <dgm:cxn modelId="{630C624E-F353-40B1-9BC0-867ADAB7C196}" type="presParOf" srcId="{8BF9DFF2-05F5-4FD6-9208-BA4335F9DB99}" destId="{B25E53ED-9322-4DEA-96F2-4509417E7788}" srcOrd="0" destOrd="0" presId="urn:microsoft.com/office/officeart/2005/8/layout/lProcess3"/>
    <dgm:cxn modelId="{0342BBF0-CFF1-4A81-8C4A-DCF0D010361E}" type="presParOf" srcId="{BC641EC5-350F-4071-88FB-DAD7DF326942}" destId="{C1FF6D70-8878-4848-9574-0E3FCF45FA8E}" srcOrd="3" destOrd="0" presId="urn:microsoft.com/office/officeart/2005/8/layout/lProcess3"/>
    <dgm:cxn modelId="{1BCF2B69-86D0-4B14-ABC5-82FCDA424248}" type="presParOf" srcId="{BC641EC5-350F-4071-88FB-DAD7DF326942}" destId="{58F278D8-C6B9-4E64-849C-329FCF4F5245}" srcOrd="4" destOrd="0" presId="urn:microsoft.com/office/officeart/2005/8/layout/lProcess3"/>
    <dgm:cxn modelId="{6537187F-83F5-4889-ADF6-A395E14F8AC2}" type="presParOf" srcId="{58F278D8-C6B9-4E64-849C-329FCF4F5245}" destId="{76F982D9-0230-456D-93FB-4C28959902AF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AD770-70C6-4ECA-B593-9E9E6E4FAE9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pPr rtl="1"/>
          <a:endParaRPr lang="fa-IR"/>
        </a:p>
      </dgm:t>
    </dgm:pt>
    <dgm:pt modelId="{53EDB6E7-4428-4EA3-AE21-D4583E1EE519}">
      <dgm:prSet phldrT="[Text]" custT="1"/>
      <dgm:spPr>
        <a:solidFill>
          <a:srgbClr val="00B0F0"/>
        </a:solidFill>
      </dgm:spPr>
      <dgm:t>
        <a:bodyPr/>
        <a:lstStyle/>
        <a:p>
          <a:pPr rtl="1"/>
          <a:r>
            <a:rPr lang="fa-IR" sz="1600" b="1" dirty="0" smtClean="0">
              <a:effectLst/>
              <a:cs typeface="Titr" pitchFamily="2" charset="-78"/>
            </a:rPr>
            <a:t>كاهش انرژي توزيع نشده ناخواسته</a:t>
          </a:r>
          <a:endParaRPr lang="fa-IR" sz="1600" dirty="0">
            <a:cs typeface="Titr" pitchFamily="2" charset="-78"/>
          </a:endParaRPr>
        </a:p>
      </dgm:t>
    </dgm:pt>
    <dgm:pt modelId="{A83487CA-910C-46BF-BF8E-D45C32222FD9}" type="parTrans" cxnId="{D17A9B16-B874-4FB3-825B-3CE5C9E340EC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69D89D26-E5EB-423E-B845-B108F6CB796E}" type="sibTrans" cxnId="{D17A9B16-B874-4FB3-825B-3CE5C9E340EC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BEF4F070-E6DD-4473-9579-8D27885FB4C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1"/>
          <a:r>
            <a:rPr lang="fa-IR" sz="1600" b="1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Titr" pitchFamily="2" charset="-78"/>
            </a:rPr>
            <a:t>قبل از وقوع</a:t>
          </a:r>
          <a:endParaRPr lang="fa-IR" sz="1600" dirty="0">
            <a:solidFill>
              <a:schemeClr val="bg1">
                <a:lumMod val="95000"/>
              </a:schemeClr>
            </a:solidFill>
            <a:cs typeface="Titr" pitchFamily="2" charset="-78"/>
          </a:endParaRPr>
        </a:p>
      </dgm:t>
    </dgm:pt>
    <dgm:pt modelId="{372E112E-9748-4D3F-8B1E-A9B7F77D8A00}" type="parTrans" cxnId="{C5326ED4-604B-48DD-85DE-AB788BFC9223}">
      <dgm:prSet custT="1"/>
      <dgm:spPr>
        <a:ln w="25400"/>
      </dgm:spPr>
      <dgm:t>
        <a:bodyPr/>
        <a:lstStyle/>
        <a:p>
          <a:pPr rtl="1"/>
          <a:endParaRPr lang="fa-IR" sz="300">
            <a:cs typeface="Titr" pitchFamily="2" charset="-78"/>
          </a:endParaRPr>
        </a:p>
      </dgm:t>
    </dgm:pt>
    <dgm:pt modelId="{DF54789A-E78B-4184-9E21-8B100938CA4C}" type="sibTrans" cxnId="{C5326ED4-604B-48DD-85DE-AB788BFC9223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95E0C12A-E7A3-43DB-807D-D931394A9869}">
      <dgm:prSet phldrT="[Text]" custT="1"/>
      <dgm:spPr>
        <a:solidFill>
          <a:srgbClr val="BC4138"/>
        </a:solidFill>
      </dgm:spPr>
      <dgm:t>
        <a:bodyPr/>
        <a:lstStyle/>
        <a:p>
          <a:pPr rtl="1"/>
          <a:r>
            <a:rPr lang="fa-IR" sz="1600" b="1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Titr" pitchFamily="2" charset="-78"/>
            </a:rPr>
            <a:t>بعد از وقوع حادثه</a:t>
          </a:r>
          <a:endParaRPr lang="fa-IR" sz="1600" b="1" dirty="0">
            <a:solidFill>
              <a:schemeClr val="bg1">
                <a:lumMod val="95000"/>
              </a:schemeClr>
            </a:solidFill>
            <a:cs typeface="Titr" pitchFamily="2" charset="-78"/>
          </a:endParaRPr>
        </a:p>
      </dgm:t>
    </dgm:pt>
    <dgm:pt modelId="{65148DB3-DBF8-43E9-9D94-FA9C03129C60}" type="parTrans" cxnId="{55B89B8F-A092-4A8A-BC8D-D697BB283CFD}">
      <dgm:prSet custT="1"/>
      <dgm:spPr>
        <a:ln w="25400"/>
      </dgm:spPr>
      <dgm:t>
        <a:bodyPr/>
        <a:lstStyle/>
        <a:p>
          <a:pPr rtl="1"/>
          <a:endParaRPr lang="fa-IR" sz="300">
            <a:cs typeface="Titr" pitchFamily="2" charset="-78"/>
          </a:endParaRPr>
        </a:p>
      </dgm:t>
    </dgm:pt>
    <dgm:pt modelId="{75E68257-F7F6-40CF-A115-F695BB63FB5C}" type="sibTrans" cxnId="{55B89B8F-A092-4A8A-BC8D-D697BB283CFD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BB495474-FC2A-46DD-9CDF-EF4F50FADFA2}">
      <dgm:prSet custT="1"/>
      <dgm:spPr>
        <a:solidFill>
          <a:schemeClr val="accent2"/>
        </a:solidFill>
      </dgm:spPr>
      <dgm:t>
        <a:bodyPr/>
        <a:lstStyle/>
        <a:p>
          <a:pPr rtl="1"/>
          <a:r>
            <a:rPr lang="fa-IR" sz="1400" b="1" dirty="0" smtClean="0">
              <a:solidFill>
                <a:schemeClr val="tx1"/>
              </a:solidFill>
              <a:cs typeface="Titr" pitchFamily="2" charset="-78"/>
            </a:rPr>
            <a:t>افزايش پايداري شبكه هاي موجود</a:t>
          </a:r>
        </a:p>
      </dgm:t>
    </dgm:pt>
    <dgm:pt modelId="{D85E6C20-453D-4CE5-B7FB-43323CB0A5FA}" type="parTrans" cxnId="{836F4D7F-3933-47B6-962C-A9A271A2A6B4}">
      <dgm:prSet custT="1"/>
      <dgm:spPr>
        <a:ln w="25400"/>
      </dgm:spPr>
      <dgm:t>
        <a:bodyPr/>
        <a:lstStyle/>
        <a:p>
          <a:pPr rtl="1"/>
          <a:endParaRPr lang="fa-IR" sz="300">
            <a:cs typeface="Titr" pitchFamily="2" charset="-78"/>
          </a:endParaRPr>
        </a:p>
      </dgm:t>
    </dgm:pt>
    <dgm:pt modelId="{82C8977D-1E3F-4820-89A6-6CDA2229040B}" type="sibTrans" cxnId="{836F4D7F-3933-47B6-962C-A9A271A2A6B4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F32D7EF1-02E5-461C-BF8F-B1FB8F430797}">
      <dgm:prSet custT="1"/>
      <dgm:spPr>
        <a:solidFill>
          <a:schemeClr val="accent2"/>
        </a:solidFill>
      </dgm:spPr>
      <dgm:t>
        <a:bodyPr/>
        <a:lstStyle/>
        <a:p>
          <a:pPr rtl="1"/>
          <a:r>
            <a:rPr lang="fa-IR" sz="1600" b="1" dirty="0" smtClean="0">
              <a:solidFill>
                <a:schemeClr val="tx1"/>
              </a:solidFill>
              <a:cs typeface="Titr" pitchFamily="2" charset="-78"/>
            </a:rPr>
            <a:t>اصلاح عيوب ذاتي شبكه هاي موجود</a:t>
          </a:r>
          <a:endParaRPr lang="en-US" sz="1600" b="1" dirty="0" smtClean="0">
            <a:solidFill>
              <a:schemeClr val="tx1"/>
            </a:solidFill>
            <a:cs typeface="Titr" pitchFamily="2" charset="-78"/>
          </a:endParaRPr>
        </a:p>
      </dgm:t>
    </dgm:pt>
    <dgm:pt modelId="{5C6CD30D-5D37-49B1-AF5C-09B23DBC1FCE}" type="parTrans" cxnId="{F50B2B3B-5EC1-452A-B907-F609190EBFC8}">
      <dgm:prSet custT="1"/>
      <dgm:spPr>
        <a:ln w="25400"/>
      </dgm:spPr>
      <dgm:t>
        <a:bodyPr/>
        <a:lstStyle/>
        <a:p>
          <a:pPr rtl="1"/>
          <a:endParaRPr lang="fa-IR" sz="300">
            <a:cs typeface="Titr" pitchFamily="2" charset="-78"/>
          </a:endParaRPr>
        </a:p>
      </dgm:t>
    </dgm:pt>
    <dgm:pt modelId="{4D949425-5ABB-4E5A-9B14-8A903E0DBA91}" type="sibTrans" cxnId="{F50B2B3B-5EC1-452A-B907-F609190EBFC8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79CB24AA-6988-4EBC-8086-39CE990A09D3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600" b="1" dirty="0" smtClean="0">
              <a:solidFill>
                <a:schemeClr val="tx1"/>
              </a:solidFill>
              <a:cs typeface="Titr" pitchFamily="2" charset="-78"/>
            </a:rPr>
            <a:t>سرويس و نگهداري اثر بخش</a:t>
          </a:r>
        </a:p>
      </dgm:t>
    </dgm:pt>
    <dgm:pt modelId="{3D76FDC8-73F8-41AC-B7BA-A6DD69AEA181}" type="parTrans" cxnId="{46FB66A7-B951-4E9B-99BD-D23E304DE745}">
      <dgm:prSet custT="1"/>
      <dgm:spPr>
        <a:ln w="25400"/>
      </dgm:spPr>
      <dgm:t>
        <a:bodyPr/>
        <a:lstStyle/>
        <a:p>
          <a:pPr rtl="1"/>
          <a:endParaRPr lang="fa-IR" sz="300">
            <a:cs typeface="Titr" pitchFamily="2" charset="-78"/>
          </a:endParaRPr>
        </a:p>
      </dgm:t>
    </dgm:pt>
    <dgm:pt modelId="{083CC89B-6165-4DBE-9B53-D45FEEE0EC07}" type="sibTrans" cxnId="{46FB66A7-B951-4E9B-99BD-D23E304DE745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EB3CD64C-5117-4E9A-B76E-2FA66670C9F7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fa-IR" sz="1600" b="1" dirty="0" smtClean="0">
              <a:solidFill>
                <a:schemeClr val="tx1"/>
              </a:solidFill>
              <a:cs typeface="Titr" pitchFamily="2" charset="-78"/>
            </a:rPr>
            <a:t>حذف اتصالات سست</a:t>
          </a:r>
        </a:p>
      </dgm:t>
    </dgm:pt>
    <dgm:pt modelId="{768A712D-CCF4-4EEA-825C-FC21C792F850}" type="parTrans" cxnId="{AB97EEE2-DABD-490A-A157-EDD8DC6F4C31}">
      <dgm:prSet custT="1"/>
      <dgm:spPr>
        <a:ln w="25400"/>
      </dgm:spPr>
      <dgm:t>
        <a:bodyPr/>
        <a:lstStyle/>
        <a:p>
          <a:pPr rtl="1"/>
          <a:endParaRPr lang="fa-IR" sz="300">
            <a:cs typeface="Titr" pitchFamily="2" charset="-78"/>
          </a:endParaRPr>
        </a:p>
      </dgm:t>
    </dgm:pt>
    <dgm:pt modelId="{213602D8-F174-4E20-83CD-108B9E61AD81}" type="sibTrans" cxnId="{AB97EEE2-DABD-490A-A157-EDD8DC6F4C31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B0D0B037-7F6D-4795-B923-04F6ED9F5B91}">
      <dgm:prSet custT="1"/>
      <dgm:spPr>
        <a:solidFill>
          <a:srgbClr val="C00000"/>
        </a:solidFill>
      </dgm:spPr>
      <dgm:t>
        <a:bodyPr/>
        <a:lstStyle/>
        <a:p>
          <a:pPr rtl="1"/>
          <a:r>
            <a:rPr lang="fa-IR" sz="1600" b="1" dirty="0" smtClean="0">
              <a:solidFill>
                <a:schemeClr val="tx1"/>
              </a:solidFill>
              <a:cs typeface="Titr" pitchFamily="2" charset="-78"/>
            </a:rPr>
            <a:t>اصلاح فرآيند رفع حادثه و بازيابي آن  </a:t>
          </a:r>
        </a:p>
        <a:p>
          <a:pPr rtl="1"/>
          <a:r>
            <a:rPr lang="fa-IR" sz="1600" b="1" dirty="0" smtClean="0">
              <a:solidFill>
                <a:schemeClr val="tx1"/>
              </a:solidFill>
              <a:cs typeface="Titr" pitchFamily="2" charset="-78"/>
            </a:rPr>
            <a:t>( </a:t>
          </a:r>
          <a:r>
            <a:rPr lang="en-US" sz="1600" dirty="0" smtClean="0">
              <a:solidFill>
                <a:schemeClr val="tx1"/>
              </a:solidFill>
              <a:latin typeface="Arial" pitchFamily="34" charset="0"/>
              <a:cs typeface="Titr" pitchFamily="2" charset="-78"/>
            </a:rPr>
            <a:t>FISR</a:t>
          </a:r>
          <a:r>
            <a:rPr lang="fa-IR" sz="1600" b="1" dirty="0" smtClean="0">
              <a:solidFill>
                <a:schemeClr val="tx1"/>
              </a:solidFill>
              <a:cs typeface="Titr" pitchFamily="2" charset="-78"/>
            </a:rPr>
            <a:t> )</a:t>
          </a:r>
          <a:endParaRPr lang="en-US" sz="1600" b="1" dirty="0" smtClean="0">
            <a:solidFill>
              <a:schemeClr val="tx1"/>
            </a:solidFill>
            <a:cs typeface="Titr" pitchFamily="2" charset="-78"/>
          </a:endParaRPr>
        </a:p>
      </dgm:t>
    </dgm:pt>
    <dgm:pt modelId="{83D3C165-E46C-4257-918F-D11E0F8E5DC5}" type="parTrans" cxnId="{39E12365-B836-4092-9E12-FEAF4E5E4A04}">
      <dgm:prSet custT="1"/>
      <dgm:spPr>
        <a:ln w="25400"/>
      </dgm:spPr>
      <dgm:t>
        <a:bodyPr/>
        <a:lstStyle/>
        <a:p>
          <a:pPr rtl="1"/>
          <a:endParaRPr lang="fa-IR" sz="300">
            <a:cs typeface="Titr" pitchFamily="2" charset="-78"/>
          </a:endParaRPr>
        </a:p>
      </dgm:t>
    </dgm:pt>
    <dgm:pt modelId="{F63262D2-A7B9-416B-9B5D-404CC130E097}" type="sibTrans" cxnId="{39E12365-B836-4092-9E12-FEAF4E5E4A04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073FA98D-CC24-479F-B2EF-34EA9C6F34C8}">
      <dgm:prSet custT="1"/>
      <dgm:spPr>
        <a:solidFill>
          <a:srgbClr val="FFE7F6"/>
        </a:solidFill>
      </dgm:spPr>
      <dgm:t>
        <a:bodyPr/>
        <a:lstStyle/>
        <a:p>
          <a:pPr rtl="1"/>
          <a:r>
            <a:rPr lang="fa-IR" sz="1600" b="1" dirty="0" smtClean="0">
              <a:solidFill>
                <a:schemeClr val="tx1"/>
              </a:solidFill>
              <a:cs typeface="Titr" pitchFamily="2" charset="-78"/>
            </a:rPr>
            <a:t>جداسازي شبكه معيوب </a:t>
          </a:r>
          <a:endParaRPr lang="en-US" sz="1600" b="1" dirty="0" smtClean="0">
            <a:solidFill>
              <a:schemeClr val="tx1"/>
            </a:solidFill>
            <a:cs typeface="Titr" pitchFamily="2" charset="-78"/>
          </a:endParaRPr>
        </a:p>
      </dgm:t>
    </dgm:pt>
    <dgm:pt modelId="{7A8B2260-0917-4604-9EE0-3B2B47BEAB26}" type="parTrans" cxnId="{A5B9CEF1-8D7C-4C88-8BB4-6BF77DC8429F}">
      <dgm:prSet custT="1"/>
      <dgm:spPr>
        <a:ln w="25400"/>
      </dgm:spPr>
      <dgm:t>
        <a:bodyPr/>
        <a:lstStyle/>
        <a:p>
          <a:pPr rtl="1"/>
          <a:endParaRPr lang="fa-IR" sz="300">
            <a:cs typeface="Titr" pitchFamily="2" charset="-78"/>
          </a:endParaRPr>
        </a:p>
      </dgm:t>
    </dgm:pt>
    <dgm:pt modelId="{0A5E4A86-B4E6-4901-A5DC-D39401F64066}" type="sibTrans" cxnId="{A5B9CEF1-8D7C-4C88-8BB4-6BF77DC8429F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C6B3868E-1D30-42DD-97A9-8286B5DE1C5C}">
      <dgm:prSet custT="1"/>
      <dgm:spPr>
        <a:solidFill>
          <a:srgbClr val="FFE7F6"/>
        </a:solidFill>
      </dgm:spPr>
      <dgm:t>
        <a:bodyPr/>
        <a:lstStyle/>
        <a:p>
          <a:pPr rtl="1"/>
          <a:r>
            <a:rPr lang="fa-IR" sz="1600" b="1" dirty="0" smtClean="0">
              <a:solidFill>
                <a:schemeClr val="tx1"/>
              </a:solidFill>
              <a:cs typeface="Titr" pitchFamily="2" charset="-78"/>
            </a:rPr>
            <a:t>شناسايي محدوده خطا </a:t>
          </a:r>
        </a:p>
        <a:p>
          <a:pPr rtl="1"/>
          <a:r>
            <a:rPr lang="fa-IR" sz="1100" b="1" dirty="0" smtClean="0">
              <a:solidFill>
                <a:schemeClr val="tx1"/>
              </a:solidFill>
              <a:cs typeface="Titr" pitchFamily="2" charset="-78"/>
            </a:rPr>
            <a:t>تماس مشتركين ، بازديد ، برقداركردن  چند مرحله اي</a:t>
          </a:r>
        </a:p>
      </dgm:t>
    </dgm:pt>
    <dgm:pt modelId="{ECC56A1E-B6E9-446E-B2A9-05897FF68F51}" type="parTrans" cxnId="{B3EAA009-DA82-4E43-8959-65BFE2122AAC}">
      <dgm:prSet custT="1"/>
      <dgm:spPr>
        <a:ln w="25400"/>
      </dgm:spPr>
      <dgm:t>
        <a:bodyPr/>
        <a:lstStyle/>
        <a:p>
          <a:pPr rtl="1"/>
          <a:endParaRPr lang="fa-IR" sz="300">
            <a:cs typeface="Titr" pitchFamily="2" charset="-78"/>
          </a:endParaRPr>
        </a:p>
      </dgm:t>
    </dgm:pt>
    <dgm:pt modelId="{BB005386-A7B1-4982-A6F2-E4A93186479D}" type="sibTrans" cxnId="{B3EAA009-DA82-4E43-8959-65BFE2122AAC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2CACCE17-F9F5-4344-9218-E25C1D42FFFB}">
      <dgm:prSet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algn="r" rtl="1"/>
          <a:r>
            <a:rPr lang="fa-IR" sz="1600" b="1" dirty="0" smtClean="0">
              <a:solidFill>
                <a:schemeClr val="tx1"/>
              </a:solidFill>
              <a:cs typeface="Titr" pitchFamily="2" charset="-78"/>
            </a:rPr>
            <a:t>  كاور كردن تجهيزات</a:t>
          </a:r>
        </a:p>
      </dgm:t>
    </dgm:pt>
    <dgm:pt modelId="{23F3653C-05C0-4052-B219-60D1E4E982A2}" type="parTrans" cxnId="{5635B6E3-8F2C-42EC-98ED-A0E8148A2C90}">
      <dgm:prSet custT="1"/>
      <dgm:spPr>
        <a:ln w="25400"/>
      </dgm:spPr>
      <dgm:t>
        <a:bodyPr/>
        <a:lstStyle/>
        <a:p>
          <a:pPr rtl="1"/>
          <a:endParaRPr lang="fa-IR" sz="300">
            <a:cs typeface="Titr" pitchFamily="2" charset="-78"/>
          </a:endParaRPr>
        </a:p>
      </dgm:t>
    </dgm:pt>
    <dgm:pt modelId="{1391A4A3-9878-442C-888B-D6AC4FED28AC}" type="sibTrans" cxnId="{5635B6E3-8F2C-42EC-98ED-A0E8148A2C90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698CFDDE-E0A0-4AF2-8B17-4292CCA1FB97}">
      <dgm:prSet custT="1"/>
      <dgm:spPr>
        <a:solidFill>
          <a:srgbClr val="FFE7F6"/>
        </a:solidFill>
      </dgm:spPr>
      <dgm:t>
        <a:bodyPr/>
        <a:lstStyle/>
        <a:p>
          <a:pPr rtl="1"/>
          <a:r>
            <a:rPr lang="fa-IR" sz="1600" b="1" dirty="0" smtClean="0">
              <a:solidFill>
                <a:schemeClr val="tx1"/>
              </a:solidFill>
              <a:cs typeface="Titr" pitchFamily="2" charset="-78"/>
            </a:rPr>
            <a:t>بازيابي شبكه سالم</a:t>
          </a:r>
        </a:p>
      </dgm:t>
    </dgm:pt>
    <dgm:pt modelId="{9929D23A-AA3C-4B43-83D9-3896D8261F3E}" type="parTrans" cxnId="{21FD4251-D67F-4838-83C9-4DA916EF6F71}">
      <dgm:prSet custT="1"/>
      <dgm:spPr>
        <a:ln w="25400"/>
      </dgm:spPr>
      <dgm:t>
        <a:bodyPr/>
        <a:lstStyle/>
        <a:p>
          <a:pPr rtl="1"/>
          <a:endParaRPr lang="fa-IR" sz="300">
            <a:cs typeface="Titr" pitchFamily="2" charset="-78"/>
          </a:endParaRPr>
        </a:p>
      </dgm:t>
    </dgm:pt>
    <dgm:pt modelId="{0D99803E-64B1-40A9-A3DB-FC2FC5BBE32C}" type="sibTrans" cxnId="{21FD4251-D67F-4838-83C9-4DA916EF6F71}">
      <dgm:prSet/>
      <dgm:spPr/>
      <dgm:t>
        <a:bodyPr/>
        <a:lstStyle/>
        <a:p>
          <a:pPr rtl="1"/>
          <a:endParaRPr lang="fa-IR" sz="1400">
            <a:cs typeface="Titr" pitchFamily="2" charset="-78"/>
          </a:endParaRPr>
        </a:p>
      </dgm:t>
    </dgm:pt>
    <dgm:pt modelId="{4ED46F61-4065-4CB1-B567-66EE81CFF19B}" type="pres">
      <dgm:prSet presAssocID="{604AD770-70C6-4ECA-B593-9E9E6E4FAE9E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pPr rtl="1"/>
          <a:endParaRPr lang="fa-IR"/>
        </a:p>
      </dgm:t>
    </dgm:pt>
    <dgm:pt modelId="{FF214876-C501-4B73-84F3-E4607C89626B}" type="pres">
      <dgm:prSet presAssocID="{53EDB6E7-4428-4EA3-AE21-D4583E1EE519}" presName="root1" presStyleCnt="0"/>
      <dgm:spPr/>
    </dgm:pt>
    <dgm:pt modelId="{8969562B-9299-481B-A466-F4781394CF6A}" type="pres">
      <dgm:prSet presAssocID="{53EDB6E7-4428-4EA3-AE21-D4583E1EE519}" presName="LevelOneTextNode" presStyleLbl="node0" presStyleIdx="0" presStyleCnt="1" custScaleX="161178" custScaleY="42423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B5814467-DCE5-42B7-AA27-BDA3FBE76DA2}" type="pres">
      <dgm:prSet presAssocID="{53EDB6E7-4428-4EA3-AE21-D4583E1EE519}" presName="level2hierChild" presStyleCnt="0"/>
      <dgm:spPr/>
    </dgm:pt>
    <dgm:pt modelId="{B5D9F3EC-077F-422F-9F89-C0880E99CC37}" type="pres">
      <dgm:prSet presAssocID="{372E112E-9748-4D3F-8B1E-A9B7F77D8A00}" presName="conn2-1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1A3AC7CE-6063-492B-98FE-4EF879EC7FD4}" type="pres">
      <dgm:prSet presAssocID="{372E112E-9748-4D3F-8B1E-A9B7F77D8A00}" presName="connTx" presStyleLbl="parChTrans1D2" presStyleIdx="0" presStyleCnt="2"/>
      <dgm:spPr/>
      <dgm:t>
        <a:bodyPr/>
        <a:lstStyle/>
        <a:p>
          <a:pPr rtl="1"/>
          <a:endParaRPr lang="fa-IR"/>
        </a:p>
      </dgm:t>
    </dgm:pt>
    <dgm:pt modelId="{DA641B34-D729-4079-B92C-EF4BAE02E9F3}" type="pres">
      <dgm:prSet presAssocID="{BEF4F070-E6DD-4473-9579-8D27885FB4C7}" presName="root2" presStyleCnt="0"/>
      <dgm:spPr/>
    </dgm:pt>
    <dgm:pt modelId="{18E05FB5-0EBC-4353-961E-6B7B2D594B0A}" type="pres">
      <dgm:prSet presAssocID="{BEF4F070-E6DD-4473-9579-8D27885FB4C7}" presName="LevelTwoTextNode" presStyleLbl="node2" presStyleIdx="0" presStyleCnt="2" custScaleX="126049" custScaleY="164549" custLinFactNeighborX="11457" custLinFactNeighborY="-35861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5E2F29E-C63F-4412-86B2-441CBD20ED71}" type="pres">
      <dgm:prSet presAssocID="{BEF4F070-E6DD-4473-9579-8D27885FB4C7}" presName="level3hierChild" presStyleCnt="0"/>
      <dgm:spPr/>
    </dgm:pt>
    <dgm:pt modelId="{18EBEC56-FBCD-46FF-B9A6-688E81F48F26}" type="pres">
      <dgm:prSet presAssocID="{D85E6C20-453D-4CE5-B7FB-43323CB0A5FA}" presName="conn2-1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2754F564-DAA4-4D88-81FD-FA294D010A80}" type="pres">
      <dgm:prSet presAssocID="{D85E6C20-453D-4CE5-B7FB-43323CB0A5FA}" presName="connTx" presStyleLbl="parChTrans1D3" presStyleIdx="0" presStyleCnt="3"/>
      <dgm:spPr/>
      <dgm:t>
        <a:bodyPr/>
        <a:lstStyle/>
        <a:p>
          <a:pPr rtl="1"/>
          <a:endParaRPr lang="fa-IR"/>
        </a:p>
      </dgm:t>
    </dgm:pt>
    <dgm:pt modelId="{7E1A1938-289F-4177-A719-A52D046067CC}" type="pres">
      <dgm:prSet presAssocID="{BB495474-FC2A-46DD-9CDF-EF4F50FADFA2}" presName="root2" presStyleCnt="0"/>
      <dgm:spPr/>
    </dgm:pt>
    <dgm:pt modelId="{8A3AF811-37DD-4867-8720-10525D23DF7A}" type="pres">
      <dgm:prSet presAssocID="{BB495474-FC2A-46DD-9CDF-EF4F50FADFA2}" presName="LevelTwoTextNode" presStyleLbl="node3" presStyleIdx="0" presStyleCnt="3" custScaleX="153101" custScaleY="197666" custLinFactNeighborX="9655" custLinFactNeighborY="-39033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45E6C6F8-3B30-4B02-8418-4B95B894B23A}" type="pres">
      <dgm:prSet presAssocID="{BB495474-FC2A-46DD-9CDF-EF4F50FADFA2}" presName="level3hierChild" presStyleCnt="0"/>
      <dgm:spPr/>
    </dgm:pt>
    <dgm:pt modelId="{B7066245-4729-4952-8531-253A1254DCB6}" type="pres">
      <dgm:prSet presAssocID="{3D76FDC8-73F8-41AC-B7BA-A6DD69AEA181}" presName="conn2-1" presStyleLbl="parChTrans1D4" presStyleIdx="0" presStyleCnt="6"/>
      <dgm:spPr/>
      <dgm:t>
        <a:bodyPr/>
        <a:lstStyle/>
        <a:p>
          <a:pPr rtl="1"/>
          <a:endParaRPr lang="fa-IR"/>
        </a:p>
      </dgm:t>
    </dgm:pt>
    <dgm:pt modelId="{59DDD6D4-D830-4EB6-9AB0-53112F301970}" type="pres">
      <dgm:prSet presAssocID="{3D76FDC8-73F8-41AC-B7BA-A6DD69AEA181}" presName="connTx" presStyleLbl="parChTrans1D4" presStyleIdx="0" presStyleCnt="6"/>
      <dgm:spPr/>
      <dgm:t>
        <a:bodyPr/>
        <a:lstStyle/>
        <a:p>
          <a:pPr rtl="1"/>
          <a:endParaRPr lang="fa-IR"/>
        </a:p>
      </dgm:t>
    </dgm:pt>
    <dgm:pt modelId="{6CA75C43-2D68-4379-80D8-FE4E6BB38DD9}" type="pres">
      <dgm:prSet presAssocID="{79CB24AA-6988-4EBC-8086-39CE990A09D3}" presName="root2" presStyleCnt="0"/>
      <dgm:spPr/>
    </dgm:pt>
    <dgm:pt modelId="{FEBB5319-2E05-4467-BB03-062AFFE87B70}" type="pres">
      <dgm:prSet presAssocID="{79CB24AA-6988-4EBC-8086-39CE990A09D3}" presName="LevelTwoTextNode" presStyleLbl="node4" presStyleIdx="0" presStyleCnt="6" custScaleX="225845" custScaleY="120704" custLinFactNeighborY="-38758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31EA07A-90E7-4C34-BCA1-5CA6FA55062A}" type="pres">
      <dgm:prSet presAssocID="{79CB24AA-6988-4EBC-8086-39CE990A09D3}" presName="level3hierChild" presStyleCnt="0"/>
      <dgm:spPr/>
    </dgm:pt>
    <dgm:pt modelId="{40F87B82-5A54-411A-A447-77466EB7B70E}" type="pres">
      <dgm:prSet presAssocID="{5C6CD30D-5D37-49B1-AF5C-09B23DBC1FCE}" presName="conn2-1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271AA836-B8A5-4C13-9EC3-657428DE70EB}" type="pres">
      <dgm:prSet presAssocID="{5C6CD30D-5D37-49B1-AF5C-09B23DBC1FCE}" presName="connTx" presStyleLbl="parChTrans1D3" presStyleIdx="1" presStyleCnt="3"/>
      <dgm:spPr/>
      <dgm:t>
        <a:bodyPr/>
        <a:lstStyle/>
        <a:p>
          <a:pPr rtl="1"/>
          <a:endParaRPr lang="fa-IR"/>
        </a:p>
      </dgm:t>
    </dgm:pt>
    <dgm:pt modelId="{45D33F27-F2C3-4E42-82AF-D1CC1EF265ED}" type="pres">
      <dgm:prSet presAssocID="{F32D7EF1-02E5-461C-BF8F-B1FB8F430797}" presName="root2" presStyleCnt="0"/>
      <dgm:spPr/>
    </dgm:pt>
    <dgm:pt modelId="{18E1F052-370A-4182-90F0-9DAB67846375}" type="pres">
      <dgm:prSet presAssocID="{F32D7EF1-02E5-461C-BF8F-B1FB8F430797}" presName="LevelTwoTextNode" presStyleLbl="node3" presStyleIdx="1" presStyleCnt="3" custScaleX="158472" custScaleY="223565" custLinFactNeighborX="9655" custLinFactNeighborY="-842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DA0E062-1EE5-41C5-9C5C-8333C89B7F9C}" type="pres">
      <dgm:prSet presAssocID="{F32D7EF1-02E5-461C-BF8F-B1FB8F430797}" presName="level3hierChild" presStyleCnt="0"/>
      <dgm:spPr/>
    </dgm:pt>
    <dgm:pt modelId="{2EDD5B7D-CDD2-427F-B5F8-5ACF89012C00}" type="pres">
      <dgm:prSet presAssocID="{768A712D-CCF4-4EEA-825C-FC21C792F850}" presName="conn2-1" presStyleLbl="parChTrans1D4" presStyleIdx="1" presStyleCnt="6"/>
      <dgm:spPr/>
      <dgm:t>
        <a:bodyPr/>
        <a:lstStyle/>
        <a:p>
          <a:pPr rtl="1"/>
          <a:endParaRPr lang="fa-IR"/>
        </a:p>
      </dgm:t>
    </dgm:pt>
    <dgm:pt modelId="{0FE04DE4-5E26-4543-8B4D-93BED560BFA0}" type="pres">
      <dgm:prSet presAssocID="{768A712D-CCF4-4EEA-825C-FC21C792F850}" presName="connTx" presStyleLbl="parChTrans1D4" presStyleIdx="1" presStyleCnt="6"/>
      <dgm:spPr/>
      <dgm:t>
        <a:bodyPr/>
        <a:lstStyle/>
        <a:p>
          <a:pPr rtl="1"/>
          <a:endParaRPr lang="fa-IR"/>
        </a:p>
      </dgm:t>
    </dgm:pt>
    <dgm:pt modelId="{156E564A-8028-40B3-B18E-FF7081FEAE47}" type="pres">
      <dgm:prSet presAssocID="{EB3CD64C-5117-4E9A-B76E-2FA66670C9F7}" presName="root2" presStyleCnt="0"/>
      <dgm:spPr/>
    </dgm:pt>
    <dgm:pt modelId="{517546E4-F8BC-4013-B346-A621224E776A}" type="pres">
      <dgm:prSet presAssocID="{EB3CD64C-5117-4E9A-B76E-2FA66670C9F7}" presName="LevelTwoTextNode" presStyleLbl="node4" presStyleIdx="1" presStyleCnt="6" custScaleX="217892" custLinFactNeighborY="-300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1A876320-49B8-4849-98A8-A6F87A541FD6}" type="pres">
      <dgm:prSet presAssocID="{EB3CD64C-5117-4E9A-B76E-2FA66670C9F7}" presName="level3hierChild" presStyleCnt="0"/>
      <dgm:spPr/>
    </dgm:pt>
    <dgm:pt modelId="{43FE8FBC-D44B-44E1-92DA-E126DD1A2F6C}" type="pres">
      <dgm:prSet presAssocID="{23F3653C-05C0-4052-B219-60D1E4E982A2}" presName="conn2-1" presStyleLbl="parChTrans1D4" presStyleIdx="2" presStyleCnt="6"/>
      <dgm:spPr/>
      <dgm:t>
        <a:bodyPr/>
        <a:lstStyle/>
        <a:p>
          <a:pPr rtl="1"/>
          <a:endParaRPr lang="fa-IR"/>
        </a:p>
      </dgm:t>
    </dgm:pt>
    <dgm:pt modelId="{68D6DFD6-7BE2-43D2-A18C-D45FB0DEED9B}" type="pres">
      <dgm:prSet presAssocID="{23F3653C-05C0-4052-B219-60D1E4E982A2}" presName="connTx" presStyleLbl="parChTrans1D4" presStyleIdx="2" presStyleCnt="6"/>
      <dgm:spPr/>
      <dgm:t>
        <a:bodyPr/>
        <a:lstStyle/>
        <a:p>
          <a:pPr rtl="1"/>
          <a:endParaRPr lang="fa-IR"/>
        </a:p>
      </dgm:t>
    </dgm:pt>
    <dgm:pt modelId="{0421624B-F3AF-454B-AD1A-C813E432249A}" type="pres">
      <dgm:prSet presAssocID="{2CACCE17-F9F5-4344-9218-E25C1D42FFFB}" presName="root2" presStyleCnt="0"/>
      <dgm:spPr/>
    </dgm:pt>
    <dgm:pt modelId="{9C7F833E-AA8C-4EDA-9786-CB7AD07AFC7A}" type="pres">
      <dgm:prSet presAssocID="{2CACCE17-F9F5-4344-9218-E25C1D42FFFB}" presName="LevelTwoTextNode" presStyleLbl="node4" presStyleIdx="2" presStyleCnt="6" custScaleX="217945" custLinFactNeighborY="-23450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C8F7B1B-289F-42DB-A254-B7CDF70A08DB}" type="pres">
      <dgm:prSet presAssocID="{2CACCE17-F9F5-4344-9218-E25C1D42FFFB}" presName="level3hierChild" presStyleCnt="0"/>
      <dgm:spPr/>
    </dgm:pt>
    <dgm:pt modelId="{FE218DE1-CC63-48FB-9C49-CE0F4F37E288}" type="pres">
      <dgm:prSet presAssocID="{65148DB3-DBF8-43E9-9D94-FA9C03129C60}" presName="conn2-1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99266DB8-B0E0-49D5-BFFF-BF99A7EFFD18}" type="pres">
      <dgm:prSet presAssocID="{65148DB3-DBF8-43E9-9D94-FA9C03129C60}" presName="connTx" presStyleLbl="parChTrans1D2" presStyleIdx="1" presStyleCnt="2"/>
      <dgm:spPr/>
      <dgm:t>
        <a:bodyPr/>
        <a:lstStyle/>
        <a:p>
          <a:pPr rtl="1"/>
          <a:endParaRPr lang="fa-IR"/>
        </a:p>
      </dgm:t>
    </dgm:pt>
    <dgm:pt modelId="{9F86C1DC-E0EE-4046-ABC2-6138718FA052}" type="pres">
      <dgm:prSet presAssocID="{95E0C12A-E7A3-43DB-807D-D931394A9869}" presName="root2" presStyleCnt="0"/>
      <dgm:spPr/>
    </dgm:pt>
    <dgm:pt modelId="{98DB9979-38E1-4623-94A0-34297900D10A}" type="pres">
      <dgm:prSet presAssocID="{95E0C12A-E7A3-43DB-807D-D931394A9869}" presName="LevelTwoTextNode" presStyleLbl="node2" presStyleIdx="1" presStyleCnt="2" custScaleX="125038" custScaleY="164068" custLinFactNeighborX="7887" custLinFactNeighborY="54597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A59E74EA-FC84-4B51-BCC6-5CF9667AD661}" type="pres">
      <dgm:prSet presAssocID="{95E0C12A-E7A3-43DB-807D-D931394A9869}" presName="level3hierChild" presStyleCnt="0"/>
      <dgm:spPr/>
    </dgm:pt>
    <dgm:pt modelId="{19F66003-30A5-4A4C-A4FE-2574CC49557E}" type="pres">
      <dgm:prSet presAssocID="{83D3C165-E46C-4257-918F-D11E0F8E5DC5}" presName="conn2-1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3C0DDF8E-3016-4692-A03F-054752B54ED6}" type="pres">
      <dgm:prSet presAssocID="{83D3C165-E46C-4257-918F-D11E0F8E5DC5}" presName="connTx" presStyleLbl="parChTrans1D3" presStyleIdx="2" presStyleCnt="3"/>
      <dgm:spPr/>
      <dgm:t>
        <a:bodyPr/>
        <a:lstStyle/>
        <a:p>
          <a:pPr rtl="1"/>
          <a:endParaRPr lang="fa-IR"/>
        </a:p>
      </dgm:t>
    </dgm:pt>
    <dgm:pt modelId="{4EECFAA3-50EC-4301-BDE7-FEE2195DEC1D}" type="pres">
      <dgm:prSet presAssocID="{B0D0B037-7F6D-4795-B923-04F6ED9F5B91}" presName="root2" presStyleCnt="0"/>
      <dgm:spPr/>
    </dgm:pt>
    <dgm:pt modelId="{437BCEBC-C2D8-4982-8FA8-E5718E87C721}" type="pres">
      <dgm:prSet presAssocID="{B0D0B037-7F6D-4795-B923-04F6ED9F5B91}" presName="LevelTwoTextNode" presStyleLbl="node3" presStyleIdx="2" presStyleCnt="3" custScaleX="174893" custScaleY="274966" custLinFactNeighborX="31320" custLinFactNeighborY="5738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C93F766F-CA0A-4610-8F37-EFFED258C9BA}" type="pres">
      <dgm:prSet presAssocID="{B0D0B037-7F6D-4795-B923-04F6ED9F5B91}" presName="level3hierChild" presStyleCnt="0"/>
      <dgm:spPr/>
    </dgm:pt>
    <dgm:pt modelId="{4C1B2D05-A490-4878-8E01-86FE8E3F200A}" type="pres">
      <dgm:prSet presAssocID="{ECC56A1E-B6E9-446E-B2A9-05897FF68F51}" presName="conn2-1" presStyleLbl="parChTrans1D4" presStyleIdx="3" presStyleCnt="6"/>
      <dgm:spPr/>
      <dgm:t>
        <a:bodyPr/>
        <a:lstStyle/>
        <a:p>
          <a:pPr rtl="1"/>
          <a:endParaRPr lang="fa-IR"/>
        </a:p>
      </dgm:t>
    </dgm:pt>
    <dgm:pt modelId="{7CFD14AE-D37E-46AF-B7EE-8282F04E9261}" type="pres">
      <dgm:prSet presAssocID="{ECC56A1E-B6E9-446E-B2A9-05897FF68F51}" presName="connTx" presStyleLbl="parChTrans1D4" presStyleIdx="3" presStyleCnt="6"/>
      <dgm:spPr/>
      <dgm:t>
        <a:bodyPr/>
        <a:lstStyle/>
        <a:p>
          <a:pPr rtl="1"/>
          <a:endParaRPr lang="fa-IR"/>
        </a:p>
      </dgm:t>
    </dgm:pt>
    <dgm:pt modelId="{1D916F1D-ADB4-49BD-A843-D75D4F0065B9}" type="pres">
      <dgm:prSet presAssocID="{C6B3868E-1D30-42DD-97A9-8286B5DE1C5C}" presName="root2" presStyleCnt="0"/>
      <dgm:spPr/>
    </dgm:pt>
    <dgm:pt modelId="{3F2C19CB-D18C-472F-9E7F-C137C98347FA}" type="pres">
      <dgm:prSet presAssocID="{C6B3868E-1D30-42DD-97A9-8286B5DE1C5C}" presName="LevelTwoTextNode" presStyleLbl="node4" presStyleIdx="3" presStyleCnt="6" custScaleX="305716" custScaleY="137805" custLinFactNeighborX="4046" custLinFactNeighborY="45866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2C31D7B8-F334-4A17-B776-31BA9C9AD3D6}" type="pres">
      <dgm:prSet presAssocID="{C6B3868E-1D30-42DD-97A9-8286B5DE1C5C}" presName="level3hierChild" presStyleCnt="0"/>
      <dgm:spPr/>
    </dgm:pt>
    <dgm:pt modelId="{A7005845-FF37-4FAA-B8A4-13A1DC322955}" type="pres">
      <dgm:prSet presAssocID="{7A8B2260-0917-4604-9EE0-3B2B47BEAB26}" presName="conn2-1" presStyleLbl="parChTrans1D4" presStyleIdx="4" presStyleCnt="6"/>
      <dgm:spPr/>
      <dgm:t>
        <a:bodyPr/>
        <a:lstStyle/>
        <a:p>
          <a:pPr rtl="1"/>
          <a:endParaRPr lang="fa-IR"/>
        </a:p>
      </dgm:t>
    </dgm:pt>
    <dgm:pt modelId="{29F4C56D-B73C-45BB-9806-F3FBCE497D27}" type="pres">
      <dgm:prSet presAssocID="{7A8B2260-0917-4604-9EE0-3B2B47BEAB26}" presName="connTx" presStyleLbl="parChTrans1D4" presStyleIdx="4" presStyleCnt="6"/>
      <dgm:spPr/>
      <dgm:t>
        <a:bodyPr/>
        <a:lstStyle/>
        <a:p>
          <a:pPr rtl="1"/>
          <a:endParaRPr lang="fa-IR"/>
        </a:p>
      </dgm:t>
    </dgm:pt>
    <dgm:pt modelId="{05FFEF71-1CD1-4515-BE22-09A5780AC90D}" type="pres">
      <dgm:prSet presAssocID="{073FA98D-CC24-479F-B2EF-34EA9C6F34C8}" presName="root2" presStyleCnt="0"/>
      <dgm:spPr/>
    </dgm:pt>
    <dgm:pt modelId="{B65F93CA-2E11-4C2D-8360-2276771CDF9A}" type="pres">
      <dgm:prSet presAssocID="{073FA98D-CC24-479F-B2EF-34EA9C6F34C8}" presName="LevelTwoTextNode" presStyleLbl="node4" presStyleIdx="4" presStyleCnt="6" custScaleX="295057" custScaleY="141479" custLinFactNeighborX="-895" custLinFactNeighborY="5621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6EF78B06-D3FB-4513-A48C-5E57ACB4BA5A}" type="pres">
      <dgm:prSet presAssocID="{073FA98D-CC24-479F-B2EF-34EA9C6F34C8}" presName="level3hierChild" presStyleCnt="0"/>
      <dgm:spPr/>
    </dgm:pt>
    <dgm:pt modelId="{2E1E8B02-DF06-4F59-80A6-91CB4E1391F4}" type="pres">
      <dgm:prSet presAssocID="{9929D23A-AA3C-4B43-83D9-3896D8261F3E}" presName="conn2-1" presStyleLbl="parChTrans1D4" presStyleIdx="5" presStyleCnt="6"/>
      <dgm:spPr/>
      <dgm:t>
        <a:bodyPr/>
        <a:lstStyle/>
        <a:p>
          <a:pPr rtl="1"/>
          <a:endParaRPr lang="fa-IR"/>
        </a:p>
      </dgm:t>
    </dgm:pt>
    <dgm:pt modelId="{AE628E19-7BA8-4A58-B008-8CD1CD6B212D}" type="pres">
      <dgm:prSet presAssocID="{9929D23A-AA3C-4B43-83D9-3896D8261F3E}" presName="connTx" presStyleLbl="parChTrans1D4" presStyleIdx="5" presStyleCnt="6"/>
      <dgm:spPr/>
      <dgm:t>
        <a:bodyPr/>
        <a:lstStyle/>
        <a:p>
          <a:pPr rtl="1"/>
          <a:endParaRPr lang="fa-IR"/>
        </a:p>
      </dgm:t>
    </dgm:pt>
    <dgm:pt modelId="{467B13E6-2D42-4BA5-89D4-CDDD51D1B475}" type="pres">
      <dgm:prSet presAssocID="{698CFDDE-E0A0-4AF2-8B17-4292CCA1FB97}" presName="root2" presStyleCnt="0"/>
      <dgm:spPr/>
    </dgm:pt>
    <dgm:pt modelId="{49AD499D-34BB-4D48-85A4-7F8A8C062F7A}" type="pres">
      <dgm:prSet presAssocID="{698CFDDE-E0A0-4AF2-8B17-4292CCA1FB97}" presName="LevelTwoTextNode" presStyleLbl="node4" presStyleIdx="5" presStyleCnt="6" custScaleX="267297" custScaleY="144684" custLinFactNeighborX="-3876" custLinFactNeighborY="66949">
        <dgm:presLayoutVars>
          <dgm:chPref val="3"/>
        </dgm:presLayoutVars>
      </dgm:prSet>
      <dgm:spPr/>
      <dgm:t>
        <a:bodyPr/>
        <a:lstStyle/>
        <a:p>
          <a:pPr rtl="1"/>
          <a:endParaRPr lang="fa-IR"/>
        </a:p>
      </dgm:t>
    </dgm:pt>
    <dgm:pt modelId="{F927AFB7-9D85-44C4-8EF7-5F0D3885A76C}" type="pres">
      <dgm:prSet presAssocID="{698CFDDE-E0A0-4AF2-8B17-4292CCA1FB97}" presName="level3hierChild" presStyleCnt="0"/>
      <dgm:spPr/>
    </dgm:pt>
  </dgm:ptLst>
  <dgm:cxnLst>
    <dgm:cxn modelId="{8DCAC8AF-6AB9-4F65-8494-E8E1D15A7F14}" type="presOf" srcId="{65148DB3-DBF8-43E9-9D94-FA9C03129C60}" destId="{99266DB8-B0E0-49D5-BFFF-BF99A7EFFD18}" srcOrd="1" destOrd="0" presId="urn:microsoft.com/office/officeart/2005/8/layout/hierarchy2"/>
    <dgm:cxn modelId="{1C95E454-D9F1-4E26-A493-2B124C2C91B5}" type="presOf" srcId="{3D76FDC8-73F8-41AC-B7BA-A6DD69AEA181}" destId="{59DDD6D4-D830-4EB6-9AB0-53112F301970}" srcOrd="1" destOrd="0" presId="urn:microsoft.com/office/officeart/2005/8/layout/hierarchy2"/>
    <dgm:cxn modelId="{836F4D7F-3933-47B6-962C-A9A271A2A6B4}" srcId="{BEF4F070-E6DD-4473-9579-8D27885FB4C7}" destId="{BB495474-FC2A-46DD-9CDF-EF4F50FADFA2}" srcOrd="0" destOrd="0" parTransId="{D85E6C20-453D-4CE5-B7FB-43323CB0A5FA}" sibTransId="{82C8977D-1E3F-4820-89A6-6CDA2229040B}"/>
    <dgm:cxn modelId="{B9A689CB-234C-4F1F-9049-58BA385AA264}" type="presOf" srcId="{604AD770-70C6-4ECA-B593-9E9E6E4FAE9E}" destId="{4ED46F61-4065-4CB1-B567-66EE81CFF19B}" srcOrd="0" destOrd="0" presId="urn:microsoft.com/office/officeart/2005/8/layout/hierarchy2"/>
    <dgm:cxn modelId="{900E7D73-E1A9-40C4-A733-67D507639AFF}" type="presOf" srcId="{F32D7EF1-02E5-461C-BF8F-B1FB8F430797}" destId="{18E1F052-370A-4182-90F0-9DAB67846375}" srcOrd="0" destOrd="0" presId="urn:microsoft.com/office/officeart/2005/8/layout/hierarchy2"/>
    <dgm:cxn modelId="{71B75967-79E3-4913-AB8A-781ED3E6EEB6}" type="presOf" srcId="{9929D23A-AA3C-4B43-83D9-3896D8261F3E}" destId="{AE628E19-7BA8-4A58-B008-8CD1CD6B212D}" srcOrd="1" destOrd="0" presId="urn:microsoft.com/office/officeart/2005/8/layout/hierarchy2"/>
    <dgm:cxn modelId="{95288B72-3F22-45C4-AD5C-5D2F612DC8EA}" type="presOf" srcId="{23F3653C-05C0-4052-B219-60D1E4E982A2}" destId="{68D6DFD6-7BE2-43D2-A18C-D45FB0DEED9B}" srcOrd="1" destOrd="0" presId="urn:microsoft.com/office/officeart/2005/8/layout/hierarchy2"/>
    <dgm:cxn modelId="{0BD292EC-9797-4DEA-A272-E7E634C1D1D8}" type="presOf" srcId="{83D3C165-E46C-4257-918F-D11E0F8E5DC5}" destId="{3C0DDF8E-3016-4692-A03F-054752B54ED6}" srcOrd="1" destOrd="0" presId="urn:microsoft.com/office/officeart/2005/8/layout/hierarchy2"/>
    <dgm:cxn modelId="{F50B2B3B-5EC1-452A-B907-F609190EBFC8}" srcId="{BEF4F070-E6DD-4473-9579-8D27885FB4C7}" destId="{F32D7EF1-02E5-461C-BF8F-B1FB8F430797}" srcOrd="1" destOrd="0" parTransId="{5C6CD30D-5D37-49B1-AF5C-09B23DBC1FCE}" sibTransId="{4D949425-5ABB-4E5A-9B14-8A903E0DBA91}"/>
    <dgm:cxn modelId="{B11BBB60-AF90-46F9-AECB-A9A77F20EF2A}" type="presOf" srcId="{B0D0B037-7F6D-4795-B923-04F6ED9F5B91}" destId="{437BCEBC-C2D8-4982-8FA8-E5718E87C721}" srcOrd="0" destOrd="0" presId="urn:microsoft.com/office/officeart/2005/8/layout/hierarchy2"/>
    <dgm:cxn modelId="{9D9C26CD-BF7A-4C10-80ED-DE0B1DCCFF5B}" type="presOf" srcId="{ECC56A1E-B6E9-446E-B2A9-05897FF68F51}" destId="{4C1B2D05-A490-4878-8E01-86FE8E3F200A}" srcOrd="0" destOrd="0" presId="urn:microsoft.com/office/officeart/2005/8/layout/hierarchy2"/>
    <dgm:cxn modelId="{B0A46AEA-8867-47DE-8CF5-BD2720DAB81F}" type="presOf" srcId="{9929D23A-AA3C-4B43-83D9-3896D8261F3E}" destId="{2E1E8B02-DF06-4F59-80A6-91CB4E1391F4}" srcOrd="0" destOrd="0" presId="urn:microsoft.com/office/officeart/2005/8/layout/hierarchy2"/>
    <dgm:cxn modelId="{D17A9B16-B874-4FB3-825B-3CE5C9E340EC}" srcId="{604AD770-70C6-4ECA-B593-9E9E6E4FAE9E}" destId="{53EDB6E7-4428-4EA3-AE21-D4583E1EE519}" srcOrd="0" destOrd="0" parTransId="{A83487CA-910C-46BF-BF8E-D45C32222FD9}" sibTransId="{69D89D26-E5EB-423E-B845-B108F6CB796E}"/>
    <dgm:cxn modelId="{39E12365-B836-4092-9E12-FEAF4E5E4A04}" srcId="{95E0C12A-E7A3-43DB-807D-D931394A9869}" destId="{B0D0B037-7F6D-4795-B923-04F6ED9F5B91}" srcOrd="0" destOrd="0" parTransId="{83D3C165-E46C-4257-918F-D11E0F8E5DC5}" sibTransId="{F63262D2-A7B9-416B-9B5D-404CC130E097}"/>
    <dgm:cxn modelId="{617FACA5-3F50-4542-9A4E-B154BED35006}" type="presOf" srcId="{768A712D-CCF4-4EEA-825C-FC21C792F850}" destId="{0FE04DE4-5E26-4543-8B4D-93BED560BFA0}" srcOrd="1" destOrd="0" presId="urn:microsoft.com/office/officeart/2005/8/layout/hierarchy2"/>
    <dgm:cxn modelId="{0CC64470-1094-4AD7-8255-17F53CEFC107}" type="presOf" srcId="{65148DB3-DBF8-43E9-9D94-FA9C03129C60}" destId="{FE218DE1-CC63-48FB-9C49-CE0F4F37E288}" srcOrd="0" destOrd="0" presId="urn:microsoft.com/office/officeart/2005/8/layout/hierarchy2"/>
    <dgm:cxn modelId="{7897DE0D-0ACC-4FD3-B079-28B2E74E41BF}" type="presOf" srcId="{7A8B2260-0917-4604-9EE0-3B2B47BEAB26}" destId="{A7005845-FF37-4FAA-B8A4-13A1DC322955}" srcOrd="0" destOrd="0" presId="urn:microsoft.com/office/officeart/2005/8/layout/hierarchy2"/>
    <dgm:cxn modelId="{89503A41-FF14-4CD6-85C2-DEFFE1C644DF}" type="presOf" srcId="{372E112E-9748-4D3F-8B1E-A9B7F77D8A00}" destId="{1A3AC7CE-6063-492B-98FE-4EF879EC7FD4}" srcOrd="1" destOrd="0" presId="urn:microsoft.com/office/officeart/2005/8/layout/hierarchy2"/>
    <dgm:cxn modelId="{B3EAA009-DA82-4E43-8959-65BFE2122AAC}" srcId="{B0D0B037-7F6D-4795-B923-04F6ED9F5B91}" destId="{C6B3868E-1D30-42DD-97A9-8286B5DE1C5C}" srcOrd="0" destOrd="0" parTransId="{ECC56A1E-B6E9-446E-B2A9-05897FF68F51}" sibTransId="{BB005386-A7B1-4982-A6F2-E4A93186479D}"/>
    <dgm:cxn modelId="{5F706715-3DCC-4DC9-A45A-36F6332074EF}" type="presOf" srcId="{D85E6C20-453D-4CE5-B7FB-43323CB0A5FA}" destId="{18EBEC56-FBCD-46FF-B9A6-688E81F48F26}" srcOrd="0" destOrd="0" presId="urn:microsoft.com/office/officeart/2005/8/layout/hierarchy2"/>
    <dgm:cxn modelId="{5635B6E3-8F2C-42EC-98ED-A0E8148A2C90}" srcId="{F32D7EF1-02E5-461C-BF8F-B1FB8F430797}" destId="{2CACCE17-F9F5-4344-9218-E25C1D42FFFB}" srcOrd="1" destOrd="0" parTransId="{23F3653C-05C0-4052-B219-60D1E4E982A2}" sibTransId="{1391A4A3-9878-442C-888B-D6AC4FED28AC}"/>
    <dgm:cxn modelId="{05746E3C-B919-4046-95FC-A80B6724E12A}" type="presOf" srcId="{2CACCE17-F9F5-4344-9218-E25C1D42FFFB}" destId="{9C7F833E-AA8C-4EDA-9786-CB7AD07AFC7A}" srcOrd="0" destOrd="0" presId="urn:microsoft.com/office/officeart/2005/8/layout/hierarchy2"/>
    <dgm:cxn modelId="{55B89B8F-A092-4A8A-BC8D-D697BB283CFD}" srcId="{53EDB6E7-4428-4EA3-AE21-D4583E1EE519}" destId="{95E0C12A-E7A3-43DB-807D-D931394A9869}" srcOrd="1" destOrd="0" parTransId="{65148DB3-DBF8-43E9-9D94-FA9C03129C60}" sibTransId="{75E68257-F7F6-40CF-A115-F695BB63FB5C}"/>
    <dgm:cxn modelId="{1D9E85E4-643D-4DA1-8799-410AB2812034}" type="presOf" srcId="{BB495474-FC2A-46DD-9CDF-EF4F50FADFA2}" destId="{8A3AF811-37DD-4867-8720-10525D23DF7A}" srcOrd="0" destOrd="0" presId="urn:microsoft.com/office/officeart/2005/8/layout/hierarchy2"/>
    <dgm:cxn modelId="{29EB4076-35A2-4A46-986C-46A74DFE1668}" type="presOf" srcId="{83D3C165-E46C-4257-918F-D11E0F8E5DC5}" destId="{19F66003-30A5-4A4C-A4FE-2574CC49557E}" srcOrd="0" destOrd="0" presId="urn:microsoft.com/office/officeart/2005/8/layout/hierarchy2"/>
    <dgm:cxn modelId="{C5326ED4-604B-48DD-85DE-AB788BFC9223}" srcId="{53EDB6E7-4428-4EA3-AE21-D4583E1EE519}" destId="{BEF4F070-E6DD-4473-9579-8D27885FB4C7}" srcOrd="0" destOrd="0" parTransId="{372E112E-9748-4D3F-8B1E-A9B7F77D8A00}" sibTransId="{DF54789A-E78B-4184-9E21-8B100938CA4C}"/>
    <dgm:cxn modelId="{3EDF5C3D-BEA8-4926-B7AE-76C005FC2A3C}" type="presOf" srcId="{C6B3868E-1D30-42DD-97A9-8286B5DE1C5C}" destId="{3F2C19CB-D18C-472F-9E7F-C137C98347FA}" srcOrd="0" destOrd="0" presId="urn:microsoft.com/office/officeart/2005/8/layout/hierarchy2"/>
    <dgm:cxn modelId="{D5C6976C-0CF0-4576-AEE1-23952EC25FFF}" type="presOf" srcId="{7A8B2260-0917-4604-9EE0-3B2B47BEAB26}" destId="{29F4C56D-B73C-45BB-9806-F3FBCE497D27}" srcOrd="1" destOrd="0" presId="urn:microsoft.com/office/officeart/2005/8/layout/hierarchy2"/>
    <dgm:cxn modelId="{6F13A2CD-F87F-49B5-ACC1-2A57ACF62F08}" type="presOf" srcId="{698CFDDE-E0A0-4AF2-8B17-4292CCA1FB97}" destId="{49AD499D-34BB-4D48-85A4-7F8A8C062F7A}" srcOrd="0" destOrd="0" presId="urn:microsoft.com/office/officeart/2005/8/layout/hierarchy2"/>
    <dgm:cxn modelId="{1750975A-E2DC-459F-B12D-30F2D19A32DE}" type="presOf" srcId="{ECC56A1E-B6E9-446E-B2A9-05897FF68F51}" destId="{7CFD14AE-D37E-46AF-B7EE-8282F04E9261}" srcOrd="1" destOrd="0" presId="urn:microsoft.com/office/officeart/2005/8/layout/hierarchy2"/>
    <dgm:cxn modelId="{AAB741F3-EAC1-49CF-B85B-8A874F6762BA}" type="presOf" srcId="{073FA98D-CC24-479F-B2EF-34EA9C6F34C8}" destId="{B65F93CA-2E11-4C2D-8360-2276771CDF9A}" srcOrd="0" destOrd="0" presId="urn:microsoft.com/office/officeart/2005/8/layout/hierarchy2"/>
    <dgm:cxn modelId="{21FD4251-D67F-4838-83C9-4DA916EF6F71}" srcId="{B0D0B037-7F6D-4795-B923-04F6ED9F5B91}" destId="{698CFDDE-E0A0-4AF2-8B17-4292CCA1FB97}" srcOrd="2" destOrd="0" parTransId="{9929D23A-AA3C-4B43-83D9-3896D8261F3E}" sibTransId="{0D99803E-64B1-40A9-A3DB-FC2FC5BBE32C}"/>
    <dgm:cxn modelId="{46FB66A7-B951-4E9B-99BD-D23E304DE745}" srcId="{BB495474-FC2A-46DD-9CDF-EF4F50FADFA2}" destId="{79CB24AA-6988-4EBC-8086-39CE990A09D3}" srcOrd="0" destOrd="0" parTransId="{3D76FDC8-73F8-41AC-B7BA-A6DD69AEA181}" sibTransId="{083CC89B-6165-4DBE-9B53-D45FEEE0EC07}"/>
    <dgm:cxn modelId="{7A1E9A59-91FF-4DD9-A248-C5B336830067}" type="presOf" srcId="{372E112E-9748-4D3F-8B1E-A9B7F77D8A00}" destId="{B5D9F3EC-077F-422F-9F89-C0880E99CC37}" srcOrd="0" destOrd="0" presId="urn:microsoft.com/office/officeart/2005/8/layout/hierarchy2"/>
    <dgm:cxn modelId="{CD4A29B0-A03B-458A-BEA7-6E297B10B74F}" type="presOf" srcId="{EB3CD64C-5117-4E9A-B76E-2FA66670C9F7}" destId="{517546E4-F8BC-4013-B346-A621224E776A}" srcOrd="0" destOrd="0" presId="urn:microsoft.com/office/officeart/2005/8/layout/hierarchy2"/>
    <dgm:cxn modelId="{A5B9CEF1-8D7C-4C88-8BB4-6BF77DC8429F}" srcId="{B0D0B037-7F6D-4795-B923-04F6ED9F5B91}" destId="{073FA98D-CC24-479F-B2EF-34EA9C6F34C8}" srcOrd="1" destOrd="0" parTransId="{7A8B2260-0917-4604-9EE0-3B2B47BEAB26}" sibTransId="{0A5E4A86-B4E6-4901-A5DC-D39401F64066}"/>
    <dgm:cxn modelId="{AB97EEE2-DABD-490A-A157-EDD8DC6F4C31}" srcId="{F32D7EF1-02E5-461C-BF8F-B1FB8F430797}" destId="{EB3CD64C-5117-4E9A-B76E-2FA66670C9F7}" srcOrd="0" destOrd="0" parTransId="{768A712D-CCF4-4EEA-825C-FC21C792F850}" sibTransId="{213602D8-F174-4E20-83CD-108B9E61AD81}"/>
    <dgm:cxn modelId="{4FED9B06-C6F4-47AA-8E43-9EC81BDCA4A9}" type="presOf" srcId="{3D76FDC8-73F8-41AC-B7BA-A6DD69AEA181}" destId="{B7066245-4729-4952-8531-253A1254DCB6}" srcOrd="0" destOrd="0" presId="urn:microsoft.com/office/officeart/2005/8/layout/hierarchy2"/>
    <dgm:cxn modelId="{EC4CF658-A17F-425C-8B1D-6175A48B01EB}" type="presOf" srcId="{5C6CD30D-5D37-49B1-AF5C-09B23DBC1FCE}" destId="{271AA836-B8A5-4C13-9EC3-657428DE70EB}" srcOrd="1" destOrd="0" presId="urn:microsoft.com/office/officeart/2005/8/layout/hierarchy2"/>
    <dgm:cxn modelId="{DFE31934-FE40-4AD4-A130-82D6C2F4B3A3}" type="presOf" srcId="{D85E6C20-453D-4CE5-B7FB-43323CB0A5FA}" destId="{2754F564-DAA4-4D88-81FD-FA294D010A80}" srcOrd="1" destOrd="0" presId="urn:microsoft.com/office/officeart/2005/8/layout/hierarchy2"/>
    <dgm:cxn modelId="{501CEE70-E954-406C-A223-A0D234CA69F3}" type="presOf" srcId="{BEF4F070-E6DD-4473-9579-8D27885FB4C7}" destId="{18E05FB5-0EBC-4353-961E-6B7B2D594B0A}" srcOrd="0" destOrd="0" presId="urn:microsoft.com/office/officeart/2005/8/layout/hierarchy2"/>
    <dgm:cxn modelId="{1BD938E5-1956-4A3C-A854-436D9C31F04D}" type="presOf" srcId="{53EDB6E7-4428-4EA3-AE21-D4583E1EE519}" destId="{8969562B-9299-481B-A466-F4781394CF6A}" srcOrd="0" destOrd="0" presId="urn:microsoft.com/office/officeart/2005/8/layout/hierarchy2"/>
    <dgm:cxn modelId="{F3D73946-6DDF-4D5E-BD55-60F507663AD6}" type="presOf" srcId="{95E0C12A-E7A3-43DB-807D-D931394A9869}" destId="{98DB9979-38E1-4623-94A0-34297900D10A}" srcOrd="0" destOrd="0" presId="urn:microsoft.com/office/officeart/2005/8/layout/hierarchy2"/>
    <dgm:cxn modelId="{E2FE4BA3-66F8-41CE-BD5C-A764CCB39A1C}" type="presOf" srcId="{79CB24AA-6988-4EBC-8086-39CE990A09D3}" destId="{FEBB5319-2E05-4467-BB03-062AFFE87B70}" srcOrd="0" destOrd="0" presId="urn:microsoft.com/office/officeart/2005/8/layout/hierarchy2"/>
    <dgm:cxn modelId="{7F1BAB08-7F1C-44F5-8D6A-995F29E87759}" type="presOf" srcId="{5C6CD30D-5D37-49B1-AF5C-09B23DBC1FCE}" destId="{40F87B82-5A54-411A-A447-77466EB7B70E}" srcOrd="0" destOrd="0" presId="urn:microsoft.com/office/officeart/2005/8/layout/hierarchy2"/>
    <dgm:cxn modelId="{92E2672D-3EAE-41F1-88C5-4DB361AF258A}" type="presOf" srcId="{768A712D-CCF4-4EEA-825C-FC21C792F850}" destId="{2EDD5B7D-CDD2-427F-B5F8-5ACF89012C00}" srcOrd="0" destOrd="0" presId="urn:microsoft.com/office/officeart/2005/8/layout/hierarchy2"/>
    <dgm:cxn modelId="{3D167388-F9FE-4E11-89DB-6F54BEB902D5}" type="presOf" srcId="{23F3653C-05C0-4052-B219-60D1E4E982A2}" destId="{43FE8FBC-D44B-44E1-92DA-E126DD1A2F6C}" srcOrd="0" destOrd="0" presId="urn:microsoft.com/office/officeart/2005/8/layout/hierarchy2"/>
    <dgm:cxn modelId="{68370BFD-CBFE-46BC-B267-A6A3B3E11CC0}" type="presParOf" srcId="{4ED46F61-4065-4CB1-B567-66EE81CFF19B}" destId="{FF214876-C501-4B73-84F3-E4607C89626B}" srcOrd="0" destOrd="0" presId="urn:microsoft.com/office/officeart/2005/8/layout/hierarchy2"/>
    <dgm:cxn modelId="{8178C619-BE38-4B31-9994-AB40BA755D17}" type="presParOf" srcId="{FF214876-C501-4B73-84F3-E4607C89626B}" destId="{8969562B-9299-481B-A466-F4781394CF6A}" srcOrd="0" destOrd="0" presId="urn:microsoft.com/office/officeart/2005/8/layout/hierarchy2"/>
    <dgm:cxn modelId="{7C43A65B-D4A5-406F-AF5E-81753C18EEB9}" type="presParOf" srcId="{FF214876-C501-4B73-84F3-E4607C89626B}" destId="{B5814467-DCE5-42B7-AA27-BDA3FBE76DA2}" srcOrd="1" destOrd="0" presId="urn:microsoft.com/office/officeart/2005/8/layout/hierarchy2"/>
    <dgm:cxn modelId="{242949D4-4B34-4255-A072-92ED38038729}" type="presParOf" srcId="{B5814467-DCE5-42B7-AA27-BDA3FBE76DA2}" destId="{B5D9F3EC-077F-422F-9F89-C0880E99CC37}" srcOrd="0" destOrd="0" presId="urn:microsoft.com/office/officeart/2005/8/layout/hierarchy2"/>
    <dgm:cxn modelId="{627DC7A6-EA7A-4EC2-8DB6-1178934B5E08}" type="presParOf" srcId="{B5D9F3EC-077F-422F-9F89-C0880E99CC37}" destId="{1A3AC7CE-6063-492B-98FE-4EF879EC7FD4}" srcOrd="0" destOrd="0" presId="urn:microsoft.com/office/officeart/2005/8/layout/hierarchy2"/>
    <dgm:cxn modelId="{525A0965-E121-478F-A940-6390A2AF1D15}" type="presParOf" srcId="{B5814467-DCE5-42B7-AA27-BDA3FBE76DA2}" destId="{DA641B34-D729-4079-B92C-EF4BAE02E9F3}" srcOrd="1" destOrd="0" presId="urn:microsoft.com/office/officeart/2005/8/layout/hierarchy2"/>
    <dgm:cxn modelId="{3312302E-81C4-44D3-8E0C-027E5449F6A5}" type="presParOf" srcId="{DA641B34-D729-4079-B92C-EF4BAE02E9F3}" destId="{18E05FB5-0EBC-4353-961E-6B7B2D594B0A}" srcOrd="0" destOrd="0" presId="urn:microsoft.com/office/officeart/2005/8/layout/hierarchy2"/>
    <dgm:cxn modelId="{0D5A25B4-28D0-4529-A62C-2F11220F8F82}" type="presParOf" srcId="{DA641B34-D729-4079-B92C-EF4BAE02E9F3}" destId="{A5E2F29E-C63F-4412-86B2-441CBD20ED71}" srcOrd="1" destOrd="0" presId="urn:microsoft.com/office/officeart/2005/8/layout/hierarchy2"/>
    <dgm:cxn modelId="{8F07FACF-C513-4240-A563-915808EA1E8E}" type="presParOf" srcId="{A5E2F29E-C63F-4412-86B2-441CBD20ED71}" destId="{18EBEC56-FBCD-46FF-B9A6-688E81F48F26}" srcOrd="0" destOrd="0" presId="urn:microsoft.com/office/officeart/2005/8/layout/hierarchy2"/>
    <dgm:cxn modelId="{7B90B223-0583-409F-ADD6-601DFB02390D}" type="presParOf" srcId="{18EBEC56-FBCD-46FF-B9A6-688E81F48F26}" destId="{2754F564-DAA4-4D88-81FD-FA294D010A80}" srcOrd="0" destOrd="0" presId="urn:microsoft.com/office/officeart/2005/8/layout/hierarchy2"/>
    <dgm:cxn modelId="{2446B242-8777-4E24-8AA0-B8139B375FF5}" type="presParOf" srcId="{A5E2F29E-C63F-4412-86B2-441CBD20ED71}" destId="{7E1A1938-289F-4177-A719-A52D046067CC}" srcOrd="1" destOrd="0" presId="urn:microsoft.com/office/officeart/2005/8/layout/hierarchy2"/>
    <dgm:cxn modelId="{FF0E294A-D12C-45A2-8AA4-258CE9EC61A4}" type="presParOf" srcId="{7E1A1938-289F-4177-A719-A52D046067CC}" destId="{8A3AF811-37DD-4867-8720-10525D23DF7A}" srcOrd="0" destOrd="0" presId="urn:microsoft.com/office/officeart/2005/8/layout/hierarchy2"/>
    <dgm:cxn modelId="{8FD1F361-91BD-4D1D-A715-86777A616A36}" type="presParOf" srcId="{7E1A1938-289F-4177-A719-A52D046067CC}" destId="{45E6C6F8-3B30-4B02-8418-4B95B894B23A}" srcOrd="1" destOrd="0" presId="urn:microsoft.com/office/officeart/2005/8/layout/hierarchy2"/>
    <dgm:cxn modelId="{74774E73-299F-4EAA-A5A3-6B25C9FF59F9}" type="presParOf" srcId="{45E6C6F8-3B30-4B02-8418-4B95B894B23A}" destId="{B7066245-4729-4952-8531-253A1254DCB6}" srcOrd="0" destOrd="0" presId="urn:microsoft.com/office/officeart/2005/8/layout/hierarchy2"/>
    <dgm:cxn modelId="{7C5EBFFD-AB83-454A-AAD3-986E64E9E51C}" type="presParOf" srcId="{B7066245-4729-4952-8531-253A1254DCB6}" destId="{59DDD6D4-D830-4EB6-9AB0-53112F301970}" srcOrd="0" destOrd="0" presId="urn:microsoft.com/office/officeart/2005/8/layout/hierarchy2"/>
    <dgm:cxn modelId="{FAB5AD14-D08F-4FB1-A9FA-6D3FD9E907A3}" type="presParOf" srcId="{45E6C6F8-3B30-4B02-8418-4B95B894B23A}" destId="{6CA75C43-2D68-4379-80D8-FE4E6BB38DD9}" srcOrd="1" destOrd="0" presId="urn:microsoft.com/office/officeart/2005/8/layout/hierarchy2"/>
    <dgm:cxn modelId="{C74CE3CC-9389-4CBE-A112-626679D71043}" type="presParOf" srcId="{6CA75C43-2D68-4379-80D8-FE4E6BB38DD9}" destId="{FEBB5319-2E05-4467-BB03-062AFFE87B70}" srcOrd="0" destOrd="0" presId="urn:microsoft.com/office/officeart/2005/8/layout/hierarchy2"/>
    <dgm:cxn modelId="{CA476C04-C7C6-4A6A-9226-C67558631BD9}" type="presParOf" srcId="{6CA75C43-2D68-4379-80D8-FE4E6BB38DD9}" destId="{A31EA07A-90E7-4C34-BCA1-5CA6FA55062A}" srcOrd="1" destOrd="0" presId="urn:microsoft.com/office/officeart/2005/8/layout/hierarchy2"/>
    <dgm:cxn modelId="{B5B6CF01-527D-4D2E-82AB-C95D79DE041B}" type="presParOf" srcId="{A5E2F29E-C63F-4412-86B2-441CBD20ED71}" destId="{40F87B82-5A54-411A-A447-77466EB7B70E}" srcOrd="2" destOrd="0" presId="urn:microsoft.com/office/officeart/2005/8/layout/hierarchy2"/>
    <dgm:cxn modelId="{95B46954-40FD-4455-983B-10778ED8E66B}" type="presParOf" srcId="{40F87B82-5A54-411A-A447-77466EB7B70E}" destId="{271AA836-B8A5-4C13-9EC3-657428DE70EB}" srcOrd="0" destOrd="0" presId="urn:microsoft.com/office/officeart/2005/8/layout/hierarchy2"/>
    <dgm:cxn modelId="{13371364-44AA-4281-A4DD-AF965141C2CD}" type="presParOf" srcId="{A5E2F29E-C63F-4412-86B2-441CBD20ED71}" destId="{45D33F27-F2C3-4E42-82AF-D1CC1EF265ED}" srcOrd="3" destOrd="0" presId="urn:microsoft.com/office/officeart/2005/8/layout/hierarchy2"/>
    <dgm:cxn modelId="{FED02ACD-B22F-406E-B044-27995E2AB4C4}" type="presParOf" srcId="{45D33F27-F2C3-4E42-82AF-D1CC1EF265ED}" destId="{18E1F052-370A-4182-90F0-9DAB67846375}" srcOrd="0" destOrd="0" presId="urn:microsoft.com/office/officeart/2005/8/layout/hierarchy2"/>
    <dgm:cxn modelId="{901B8B66-B779-4EA8-9C5B-EDD3D2F64D55}" type="presParOf" srcId="{45D33F27-F2C3-4E42-82AF-D1CC1EF265ED}" destId="{2DA0E062-1EE5-41C5-9C5C-8333C89B7F9C}" srcOrd="1" destOrd="0" presId="urn:microsoft.com/office/officeart/2005/8/layout/hierarchy2"/>
    <dgm:cxn modelId="{20504641-DE10-4FC1-B67A-646C9F36A964}" type="presParOf" srcId="{2DA0E062-1EE5-41C5-9C5C-8333C89B7F9C}" destId="{2EDD5B7D-CDD2-427F-B5F8-5ACF89012C00}" srcOrd="0" destOrd="0" presId="urn:microsoft.com/office/officeart/2005/8/layout/hierarchy2"/>
    <dgm:cxn modelId="{DF84C330-E001-4239-AF1F-BE854E2F32EF}" type="presParOf" srcId="{2EDD5B7D-CDD2-427F-B5F8-5ACF89012C00}" destId="{0FE04DE4-5E26-4543-8B4D-93BED560BFA0}" srcOrd="0" destOrd="0" presId="urn:microsoft.com/office/officeart/2005/8/layout/hierarchy2"/>
    <dgm:cxn modelId="{8ED2F6E7-158D-4D47-99B3-9E6199A57A39}" type="presParOf" srcId="{2DA0E062-1EE5-41C5-9C5C-8333C89B7F9C}" destId="{156E564A-8028-40B3-B18E-FF7081FEAE47}" srcOrd="1" destOrd="0" presId="urn:microsoft.com/office/officeart/2005/8/layout/hierarchy2"/>
    <dgm:cxn modelId="{D0458431-E767-4E75-9AD1-CC2A23806898}" type="presParOf" srcId="{156E564A-8028-40B3-B18E-FF7081FEAE47}" destId="{517546E4-F8BC-4013-B346-A621224E776A}" srcOrd="0" destOrd="0" presId="urn:microsoft.com/office/officeart/2005/8/layout/hierarchy2"/>
    <dgm:cxn modelId="{A220A257-C8BD-488C-B260-FDF5DB5A7F70}" type="presParOf" srcId="{156E564A-8028-40B3-B18E-FF7081FEAE47}" destId="{1A876320-49B8-4849-98A8-A6F87A541FD6}" srcOrd="1" destOrd="0" presId="urn:microsoft.com/office/officeart/2005/8/layout/hierarchy2"/>
    <dgm:cxn modelId="{D57FF43F-1D4B-44EA-8CAF-4B9505536E9E}" type="presParOf" srcId="{2DA0E062-1EE5-41C5-9C5C-8333C89B7F9C}" destId="{43FE8FBC-D44B-44E1-92DA-E126DD1A2F6C}" srcOrd="2" destOrd="0" presId="urn:microsoft.com/office/officeart/2005/8/layout/hierarchy2"/>
    <dgm:cxn modelId="{548442C8-4A3F-4B8F-9FD7-CC96FDB4B1D9}" type="presParOf" srcId="{43FE8FBC-D44B-44E1-92DA-E126DD1A2F6C}" destId="{68D6DFD6-7BE2-43D2-A18C-D45FB0DEED9B}" srcOrd="0" destOrd="0" presId="urn:microsoft.com/office/officeart/2005/8/layout/hierarchy2"/>
    <dgm:cxn modelId="{5C29A86F-8F4E-412A-BC48-9264ADB7EF88}" type="presParOf" srcId="{2DA0E062-1EE5-41C5-9C5C-8333C89B7F9C}" destId="{0421624B-F3AF-454B-AD1A-C813E432249A}" srcOrd="3" destOrd="0" presId="urn:microsoft.com/office/officeart/2005/8/layout/hierarchy2"/>
    <dgm:cxn modelId="{EE274707-3934-4955-9710-5A7C637C688D}" type="presParOf" srcId="{0421624B-F3AF-454B-AD1A-C813E432249A}" destId="{9C7F833E-AA8C-4EDA-9786-CB7AD07AFC7A}" srcOrd="0" destOrd="0" presId="urn:microsoft.com/office/officeart/2005/8/layout/hierarchy2"/>
    <dgm:cxn modelId="{7898261A-53F8-4AC3-87BB-B3671C5B52D4}" type="presParOf" srcId="{0421624B-F3AF-454B-AD1A-C813E432249A}" destId="{FC8F7B1B-289F-42DB-A254-B7CDF70A08DB}" srcOrd="1" destOrd="0" presId="urn:microsoft.com/office/officeart/2005/8/layout/hierarchy2"/>
    <dgm:cxn modelId="{7670ABE6-587F-498B-9637-4F5AC8F716FE}" type="presParOf" srcId="{B5814467-DCE5-42B7-AA27-BDA3FBE76DA2}" destId="{FE218DE1-CC63-48FB-9C49-CE0F4F37E288}" srcOrd="2" destOrd="0" presId="urn:microsoft.com/office/officeart/2005/8/layout/hierarchy2"/>
    <dgm:cxn modelId="{4CE2A584-1901-4F66-A84A-9F2507E42A25}" type="presParOf" srcId="{FE218DE1-CC63-48FB-9C49-CE0F4F37E288}" destId="{99266DB8-B0E0-49D5-BFFF-BF99A7EFFD18}" srcOrd="0" destOrd="0" presId="urn:microsoft.com/office/officeart/2005/8/layout/hierarchy2"/>
    <dgm:cxn modelId="{AF0D422B-74C3-45C7-948F-2D703724E7FD}" type="presParOf" srcId="{B5814467-DCE5-42B7-AA27-BDA3FBE76DA2}" destId="{9F86C1DC-E0EE-4046-ABC2-6138718FA052}" srcOrd="3" destOrd="0" presId="urn:microsoft.com/office/officeart/2005/8/layout/hierarchy2"/>
    <dgm:cxn modelId="{E1D48DB6-68EC-4500-B121-0DB0C100D6C0}" type="presParOf" srcId="{9F86C1DC-E0EE-4046-ABC2-6138718FA052}" destId="{98DB9979-38E1-4623-94A0-34297900D10A}" srcOrd="0" destOrd="0" presId="urn:microsoft.com/office/officeart/2005/8/layout/hierarchy2"/>
    <dgm:cxn modelId="{2F098926-0886-4FD3-985A-66E7990B3F63}" type="presParOf" srcId="{9F86C1DC-E0EE-4046-ABC2-6138718FA052}" destId="{A59E74EA-FC84-4B51-BCC6-5CF9667AD661}" srcOrd="1" destOrd="0" presId="urn:microsoft.com/office/officeart/2005/8/layout/hierarchy2"/>
    <dgm:cxn modelId="{951C968B-3866-4EAE-9349-6E3A620980D2}" type="presParOf" srcId="{A59E74EA-FC84-4B51-BCC6-5CF9667AD661}" destId="{19F66003-30A5-4A4C-A4FE-2574CC49557E}" srcOrd="0" destOrd="0" presId="urn:microsoft.com/office/officeart/2005/8/layout/hierarchy2"/>
    <dgm:cxn modelId="{BCBA4148-EF0E-4364-938C-371C21BC2954}" type="presParOf" srcId="{19F66003-30A5-4A4C-A4FE-2574CC49557E}" destId="{3C0DDF8E-3016-4692-A03F-054752B54ED6}" srcOrd="0" destOrd="0" presId="urn:microsoft.com/office/officeart/2005/8/layout/hierarchy2"/>
    <dgm:cxn modelId="{3F0185D7-C5EA-440F-A198-C297ADCADE48}" type="presParOf" srcId="{A59E74EA-FC84-4B51-BCC6-5CF9667AD661}" destId="{4EECFAA3-50EC-4301-BDE7-FEE2195DEC1D}" srcOrd="1" destOrd="0" presId="urn:microsoft.com/office/officeart/2005/8/layout/hierarchy2"/>
    <dgm:cxn modelId="{1C7168E6-5245-4148-B935-9327F32B64A8}" type="presParOf" srcId="{4EECFAA3-50EC-4301-BDE7-FEE2195DEC1D}" destId="{437BCEBC-C2D8-4982-8FA8-E5718E87C721}" srcOrd="0" destOrd="0" presId="urn:microsoft.com/office/officeart/2005/8/layout/hierarchy2"/>
    <dgm:cxn modelId="{893D3AF8-E6DD-47D2-95FB-96D1B510010D}" type="presParOf" srcId="{4EECFAA3-50EC-4301-BDE7-FEE2195DEC1D}" destId="{C93F766F-CA0A-4610-8F37-EFFED258C9BA}" srcOrd="1" destOrd="0" presId="urn:microsoft.com/office/officeart/2005/8/layout/hierarchy2"/>
    <dgm:cxn modelId="{78D59FC9-1521-41A2-B030-C9DE2A2CA960}" type="presParOf" srcId="{C93F766F-CA0A-4610-8F37-EFFED258C9BA}" destId="{4C1B2D05-A490-4878-8E01-86FE8E3F200A}" srcOrd="0" destOrd="0" presId="urn:microsoft.com/office/officeart/2005/8/layout/hierarchy2"/>
    <dgm:cxn modelId="{59C0B4B8-167D-4AB0-8682-903682CCC848}" type="presParOf" srcId="{4C1B2D05-A490-4878-8E01-86FE8E3F200A}" destId="{7CFD14AE-D37E-46AF-B7EE-8282F04E9261}" srcOrd="0" destOrd="0" presId="urn:microsoft.com/office/officeart/2005/8/layout/hierarchy2"/>
    <dgm:cxn modelId="{41DE79CD-008E-4FB6-A271-2F6A8FE6D3B9}" type="presParOf" srcId="{C93F766F-CA0A-4610-8F37-EFFED258C9BA}" destId="{1D916F1D-ADB4-49BD-A843-D75D4F0065B9}" srcOrd="1" destOrd="0" presId="urn:microsoft.com/office/officeart/2005/8/layout/hierarchy2"/>
    <dgm:cxn modelId="{51DA793D-A81C-489E-B7F4-3AE651ED0523}" type="presParOf" srcId="{1D916F1D-ADB4-49BD-A843-D75D4F0065B9}" destId="{3F2C19CB-D18C-472F-9E7F-C137C98347FA}" srcOrd="0" destOrd="0" presId="urn:microsoft.com/office/officeart/2005/8/layout/hierarchy2"/>
    <dgm:cxn modelId="{62832502-382B-418D-BC9C-4107DEDCD272}" type="presParOf" srcId="{1D916F1D-ADB4-49BD-A843-D75D4F0065B9}" destId="{2C31D7B8-F334-4A17-B776-31BA9C9AD3D6}" srcOrd="1" destOrd="0" presId="urn:microsoft.com/office/officeart/2005/8/layout/hierarchy2"/>
    <dgm:cxn modelId="{2C97C33D-77A3-4CEA-BC09-367B1F5BD0A7}" type="presParOf" srcId="{C93F766F-CA0A-4610-8F37-EFFED258C9BA}" destId="{A7005845-FF37-4FAA-B8A4-13A1DC322955}" srcOrd="2" destOrd="0" presId="urn:microsoft.com/office/officeart/2005/8/layout/hierarchy2"/>
    <dgm:cxn modelId="{3A76A8D3-3755-47C0-8894-3AC282D45157}" type="presParOf" srcId="{A7005845-FF37-4FAA-B8A4-13A1DC322955}" destId="{29F4C56D-B73C-45BB-9806-F3FBCE497D27}" srcOrd="0" destOrd="0" presId="urn:microsoft.com/office/officeart/2005/8/layout/hierarchy2"/>
    <dgm:cxn modelId="{87C572AF-BA76-41C4-9B33-E0BE86C050B8}" type="presParOf" srcId="{C93F766F-CA0A-4610-8F37-EFFED258C9BA}" destId="{05FFEF71-1CD1-4515-BE22-09A5780AC90D}" srcOrd="3" destOrd="0" presId="urn:microsoft.com/office/officeart/2005/8/layout/hierarchy2"/>
    <dgm:cxn modelId="{1338F125-2E6B-47D4-A3B0-E878F2D885B4}" type="presParOf" srcId="{05FFEF71-1CD1-4515-BE22-09A5780AC90D}" destId="{B65F93CA-2E11-4C2D-8360-2276771CDF9A}" srcOrd="0" destOrd="0" presId="urn:microsoft.com/office/officeart/2005/8/layout/hierarchy2"/>
    <dgm:cxn modelId="{661B0F4B-0C84-4F2E-995A-6ACD0E00BA04}" type="presParOf" srcId="{05FFEF71-1CD1-4515-BE22-09A5780AC90D}" destId="{6EF78B06-D3FB-4513-A48C-5E57ACB4BA5A}" srcOrd="1" destOrd="0" presId="urn:microsoft.com/office/officeart/2005/8/layout/hierarchy2"/>
    <dgm:cxn modelId="{F7027D80-439F-4B78-8BDB-C49383F1B2E4}" type="presParOf" srcId="{C93F766F-CA0A-4610-8F37-EFFED258C9BA}" destId="{2E1E8B02-DF06-4F59-80A6-91CB4E1391F4}" srcOrd="4" destOrd="0" presId="urn:microsoft.com/office/officeart/2005/8/layout/hierarchy2"/>
    <dgm:cxn modelId="{9C1997CD-35D2-4F1F-92D2-7BCED54C1242}" type="presParOf" srcId="{2E1E8B02-DF06-4F59-80A6-91CB4E1391F4}" destId="{AE628E19-7BA8-4A58-B008-8CD1CD6B212D}" srcOrd="0" destOrd="0" presId="urn:microsoft.com/office/officeart/2005/8/layout/hierarchy2"/>
    <dgm:cxn modelId="{A9EE30FB-CBAD-40AD-BB55-80C452A5A149}" type="presParOf" srcId="{C93F766F-CA0A-4610-8F37-EFFED258C9BA}" destId="{467B13E6-2D42-4BA5-89D4-CDDD51D1B475}" srcOrd="5" destOrd="0" presId="urn:microsoft.com/office/officeart/2005/8/layout/hierarchy2"/>
    <dgm:cxn modelId="{790B3A7F-FDF5-4613-BDC5-8A42762F5251}" type="presParOf" srcId="{467B13E6-2D42-4BA5-89D4-CDDD51D1B475}" destId="{49AD499D-34BB-4D48-85A4-7F8A8C062F7A}" srcOrd="0" destOrd="0" presId="urn:microsoft.com/office/officeart/2005/8/layout/hierarchy2"/>
    <dgm:cxn modelId="{2259D18A-C86B-4D16-AD8E-58FA1F3F400B}" type="presParOf" srcId="{467B13E6-2D42-4BA5-89D4-CDDD51D1B475}" destId="{F927AFB7-9D85-44C4-8EF7-5F0D3885A76C}" srcOrd="1" destOrd="0" presId="urn:microsoft.com/office/officeart/2005/8/layout/hierarchy2"/>
  </dgm:cxnLst>
  <dgm:bg/>
  <dgm:whole>
    <a:ln w="1270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3149AC-B5F8-442C-8C28-19C04E5253D1}">
      <dsp:nvSpPr>
        <dsp:cNvPr id="0" name=""/>
        <dsp:cNvSpPr/>
      </dsp:nvSpPr>
      <dsp:spPr>
        <a:xfrm rot="10800000">
          <a:off x="2465606" y="0"/>
          <a:ext cx="3319164" cy="1327665"/>
        </a:xfrm>
        <a:prstGeom prst="chevron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35" rIns="26670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fa-IR" sz="2100" kern="1200" baseline="0" dirty="0" smtClean="0">
              <a:cs typeface="B Titr" panose="00000700000000000000" pitchFamily="2" charset="-78"/>
            </a:rPr>
            <a:t>پروژه اتوماسيون پست هاي زميني نمونه سال 80-81</a:t>
          </a:r>
          <a:endParaRPr lang="en-US" sz="2100" kern="1200" dirty="0">
            <a:cs typeface="B Titr" panose="00000700000000000000" pitchFamily="2" charset="-78"/>
          </a:endParaRPr>
        </a:p>
      </dsp:txBody>
      <dsp:txXfrm rot="10800000">
        <a:off x="3129438" y="0"/>
        <a:ext cx="1991499" cy="1327665"/>
      </dsp:txXfrm>
    </dsp:sp>
    <dsp:sp modelId="{B25E53ED-9322-4DEA-96F2-4509417E7788}">
      <dsp:nvSpPr>
        <dsp:cNvPr id="0" name=""/>
        <dsp:cNvSpPr/>
      </dsp:nvSpPr>
      <dsp:spPr>
        <a:xfrm rot="10800000">
          <a:off x="2455217" y="1515011"/>
          <a:ext cx="3319164" cy="1327665"/>
        </a:xfrm>
        <a:prstGeom prst="chevron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700" rIns="254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fa-IR" sz="2000" kern="1200" baseline="0" dirty="0" smtClean="0">
              <a:cs typeface="B Titr" panose="00000700000000000000" pitchFamily="2" charset="-78"/>
            </a:rPr>
            <a:t>پروژه اتوماسيون ريكلوزرها سال 82</a:t>
          </a:r>
          <a:endParaRPr lang="en-US" sz="1000" kern="1200" dirty="0">
            <a:cs typeface="B Titr" panose="00000700000000000000" pitchFamily="2" charset="-78"/>
          </a:endParaRPr>
        </a:p>
      </dsp:txBody>
      <dsp:txXfrm rot="10800000">
        <a:off x="3119049" y="1515011"/>
        <a:ext cx="1991499" cy="1327665"/>
      </dsp:txXfrm>
    </dsp:sp>
    <dsp:sp modelId="{76F982D9-0230-456D-93FB-4C28959902AF}">
      <dsp:nvSpPr>
        <dsp:cNvPr id="0" name=""/>
        <dsp:cNvSpPr/>
      </dsp:nvSpPr>
      <dsp:spPr>
        <a:xfrm rot="10800000">
          <a:off x="2475995" y="2997376"/>
          <a:ext cx="3319164" cy="1327665"/>
        </a:xfrm>
        <a:prstGeom prst="chevron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3335" rIns="26670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fa-IR" sz="2100" kern="1200" baseline="0" dirty="0" smtClean="0">
              <a:cs typeface="B Titr" panose="00000700000000000000" pitchFamily="2" charset="-78"/>
            </a:rPr>
            <a:t>پروژه اتوماسيون 3پست  حرم مطهر سال 85</a:t>
          </a:r>
          <a:endParaRPr kumimoji="1" lang="en-US" sz="2100" kern="1200" baseline="0" dirty="0">
            <a:cs typeface="B Titr" panose="00000700000000000000" pitchFamily="2" charset="-78"/>
          </a:endParaRPr>
        </a:p>
      </dsp:txBody>
      <dsp:txXfrm rot="10800000">
        <a:off x="3139827" y="2997376"/>
        <a:ext cx="1991499" cy="13276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69562B-9299-481B-A466-F4781394CF6A}">
      <dsp:nvSpPr>
        <dsp:cNvPr id="0" name=""/>
        <dsp:cNvSpPr/>
      </dsp:nvSpPr>
      <dsp:spPr>
        <a:xfrm>
          <a:off x="6772948" y="1437783"/>
          <a:ext cx="1503357" cy="1978495"/>
        </a:xfrm>
        <a:prstGeom prst="roundRect">
          <a:avLst>
            <a:gd name="adj" fmla="val 10000"/>
          </a:avLst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effectLst/>
              <a:cs typeface="Titr" pitchFamily="2" charset="-78"/>
            </a:rPr>
            <a:t>كاهش انرژي توزيع نشده ناخواسته</a:t>
          </a:r>
          <a:endParaRPr lang="fa-IR" sz="1600" kern="1200" dirty="0">
            <a:cs typeface="Titr" pitchFamily="2" charset="-78"/>
          </a:endParaRPr>
        </a:p>
      </dsp:txBody>
      <dsp:txXfrm>
        <a:off x="6816980" y="1481815"/>
        <a:ext cx="1415293" cy="1890431"/>
      </dsp:txXfrm>
    </dsp:sp>
    <dsp:sp modelId="{B5D9F3EC-077F-422F-9F89-C0880E99CC37}">
      <dsp:nvSpPr>
        <dsp:cNvPr id="0" name=""/>
        <dsp:cNvSpPr/>
      </dsp:nvSpPr>
      <dsp:spPr>
        <a:xfrm rot="15466966">
          <a:off x="6010803" y="1803674"/>
          <a:ext cx="1258061" cy="17143"/>
        </a:xfrm>
        <a:custGeom>
          <a:avLst/>
          <a:gdLst/>
          <a:ahLst/>
          <a:cxnLst/>
          <a:rect l="0" t="0" r="0" b="0"/>
          <a:pathLst>
            <a:path>
              <a:moveTo>
                <a:pt x="0" y="8571"/>
              </a:moveTo>
              <a:lnTo>
                <a:pt x="1258061" y="8571"/>
              </a:lnTo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" kern="1200">
            <a:cs typeface="Titr" pitchFamily="2" charset="-78"/>
          </a:endParaRPr>
        </a:p>
      </dsp:txBody>
      <dsp:txXfrm rot="10800000">
        <a:off x="6608382" y="1780795"/>
        <a:ext cx="62903" cy="62903"/>
      </dsp:txXfrm>
    </dsp:sp>
    <dsp:sp modelId="{18E05FB5-0EBC-4353-961E-6B7B2D594B0A}">
      <dsp:nvSpPr>
        <dsp:cNvPr id="0" name=""/>
        <dsp:cNvSpPr/>
      </dsp:nvSpPr>
      <dsp:spPr>
        <a:xfrm>
          <a:off x="5331021" y="813762"/>
          <a:ext cx="1175698" cy="76739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Titr" pitchFamily="2" charset="-78"/>
            </a:rPr>
            <a:t>قبل از وقوع</a:t>
          </a:r>
          <a:endParaRPr lang="fa-IR" sz="1600" kern="1200" dirty="0">
            <a:solidFill>
              <a:schemeClr val="bg1">
                <a:lumMod val="95000"/>
              </a:schemeClr>
            </a:solidFill>
            <a:cs typeface="Titr" pitchFamily="2" charset="-78"/>
          </a:endParaRPr>
        </a:p>
      </dsp:txBody>
      <dsp:txXfrm>
        <a:off x="5353497" y="836238"/>
        <a:ext cx="1130746" cy="722447"/>
      </dsp:txXfrm>
    </dsp:sp>
    <dsp:sp modelId="{18EBEC56-FBCD-46FF-B9A6-688E81F48F26}">
      <dsp:nvSpPr>
        <dsp:cNvPr id="0" name=""/>
        <dsp:cNvSpPr/>
      </dsp:nvSpPr>
      <dsp:spPr>
        <a:xfrm rot="14140636">
          <a:off x="4790325" y="903347"/>
          <a:ext cx="691491" cy="17143"/>
        </a:xfrm>
        <a:custGeom>
          <a:avLst/>
          <a:gdLst/>
          <a:ahLst/>
          <a:cxnLst/>
          <a:rect l="0" t="0" r="0" b="0"/>
          <a:pathLst>
            <a:path>
              <a:moveTo>
                <a:pt x="0" y="8571"/>
              </a:moveTo>
              <a:lnTo>
                <a:pt x="691491" y="8571"/>
              </a:lnTo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" kern="1200">
            <a:cs typeface="Titr" pitchFamily="2" charset="-78"/>
          </a:endParaRPr>
        </a:p>
      </dsp:txBody>
      <dsp:txXfrm rot="10800000">
        <a:off x="5118783" y="894632"/>
        <a:ext cx="34574" cy="34574"/>
      </dsp:txXfrm>
    </dsp:sp>
    <dsp:sp modelId="{8A3AF811-37DD-4867-8720-10525D23DF7A}">
      <dsp:nvSpPr>
        <dsp:cNvPr id="0" name=""/>
        <dsp:cNvSpPr/>
      </dsp:nvSpPr>
      <dsp:spPr>
        <a:xfrm>
          <a:off x="3513100" y="165453"/>
          <a:ext cx="1428020" cy="921846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400" b="1" kern="1200" dirty="0" smtClean="0">
              <a:solidFill>
                <a:schemeClr val="tx1"/>
              </a:solidFill>
              <a:cs typeface="Titr" pitchFamily="2" charset="-78"/>
            </a:rPr>
            <a:t>افزايش پايداري شبكه هاي موجود</a:t>
          </a:r>
        </a:p>
      </dsp:txBody>
      <dsp:txXfrm>
        <a:off x="3540100" y="192453"/>
        <a:ext cx="1374020" cy="867846"/>
      </dsp:txXfrm>
    </dsp:sp>
    <dsp:sp modelId="{B7066245-4729-4952-8531-253A1254DCB6}">
      <dsp:nvSpPr>
        <dsp:cNvPr id="0" name=""/>
        <dsp:cNvSpPr/>
      </dsp:nvSpPr>
      <dsp:spPr>
        <a:xfrm rot="10790481">
          <a:off x="3049951" y="618445"/>
          <a:ext cx="463149" cy="17143"/>
        </a:xfrm>
        <a:custGeom>
          <a:avLst/>
          <a:gdLst/>
          <a:ahLst/>
          <a:cxnLst/>
          <a:rect l="0" t="0" r="0" b="0"/>
          <a:pathLst>
            <a:path>
              <a:moveTo>
                <a:pt x="0" y="8571"/>
              </a:moveTo>
              <a:lnTo>
                <a:pt x="463149" y="8571"/>
              </a:lnTo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" kern="1200">
            <a:cs typeface="Titr" pitchFamily="2" charset="-78"/>
          </a:endParaRPr>
        </a:p>
      </dsp:txBody>
      <dsp:txXfrm rot="10800000">
        <a:off x="3269947" y="615439"/>
        <a:ext cx="23157" cy="23157"/>
      </dsp:txXfrm>
    </dsp:sp>
    <dsp:sp modelId="{FEBB5319-2E05-4467-BB03-062AFFE87B70}">
      <dsp:nvSpPr>
        <dsp:cNvPr id="0" name=""/>
        <dsp:cNvSpPr/>
      </dsp:nvSpPr>
      <dsp:spPr>
        <a:xfrm>
          <a:off x="943426" y="346198"/>
          <a:ext cx="2106526" cy="562921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Titr" pitchFamily="2" charset="-78"/>
            </a:rPr>
            <a:t>سرويس و نگهداري اثر بخش</a:t>
          </a:r>
        </a:p>
      </dsp:txBody>
      <dsp:txXfrm>
        <a:off x="959913" y="362685"/>
        <a:ext cx="2073552" cy="529947"/>
      </dsp:txXfrm>
    </dsp:sp>
    <dsp:sp modelId="{40F87B82-5A54-411A-A447-77466EB7B70E}">
      <dsp:nvSpPr>
        <dsp:cNvPr id="0" name=""/>
        <dsp:cNvSpPr/>
      </dsp:nvSpPr>
      <dsp:spPr>
        <a:xfrm rot="7320316">
          <a:off x="4768238" y="1500811"/>
          <a:ext cx="735664" cy="17143"/>
        </a:xfrm>
        <a:custGeom>
          <a:avLst/>
          <a:gdLst/>
          <a:ahLst/>
          <a:cxnLst/>
          <a:rect l="0" t="0" r="0" b="0"/>
          <a:pathLst>
            <a:path>
              <a:moveTo>
                <a:pt x="0" y="8571"/>
              </a:moveTo>
              <a:lnTo>
                <a:pt x="735664" y="8571"/>
              </a:lnTo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" kern="1200">
            <a:cs typeface="Titr" pitchFamily="2" charset="-78"/>
          </a:endParaRPr>
        </a:p>
      </dsp:txBody>
      <dsp:txXfrm rot="10800000">
        <a:off x="5117679" y="1490992"/>
        <a:ext cx="36783" cy="36783"/>
      </dsp:txXfrm>
    </dsp:sp>
    <dsp:sp modelId="{18E1F052-370A-4182-90F0-9DAB67846375}">
      <dsp:nvSpPr>
        <dsp:cNvPr id="0" name=""/>
        <dsp:cNvSpPr/>
      </dsp:nvSpPr>
      <dsp:spPr>
        <a:xfrm>
          <a:off x="3463003" y="1299990"/>
          <a:ext cx="1478117" cy="1042630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Titr" pitchFamily="2" charset="-78"/>
            </a:rPr>
            <a:t>اصلاح عيوب ذاتي شبكه هاي موجود</a:t>
          </a:r>
          <a:endParaRPr lang="en-US" sz="1600" b="1" kern="1200" dirty="0" smtClean="0">
            <a:solidFill>
              <a:schemeClr val="tx1"/>
            </a:solidFill>
            <a:cs typeface="Titr" pitchFamily="2" charset="-78"/>
          </a:endParaRPr>
        </a:p>
      </dsp:txBody>
      <dsp:txXfrm>
        <a:off x="3493541" y="1330528"/>
        <a:ext cx="1417041" cy="981554"/>
      </dsp:txXfrm>
    </dsp:sp>
    <dsp:sp modelId="{2EDD5B7D-CDD2-427F-B5F8-5ACF89012C00}">
      <dsp:nvSpPr>
        <dsp:cNvPr id="0" name=""/>
        <dsp:cNvSpPr/>
      </dsp:nvSpPr>
      <dsp:spPr>
        <a:xfrm rot="13113480">
          <a:off x="2935291" y="1628148"/>
          <a:ext cx="592277" cy="17143"/>
        </a:xfrm>
        <a:custGeom>
          <a:avLst/>
          <a:gdLst/>
          <a:ahLst/>
          <a:cxnLst/>
          <a:rect l="0" t="0" r="0" b="0"/>
          <a:pathLst>
            <a:path>
              <a:moveTo>
                <a:pt x="0" y="8571"/>
              </a:moveTo>
              <a:lnTo>
                <a:pt x="592277" y="8571"/>
              </a:lnTo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" kern="1200">
            <a:cs typeface="Titr" pitchFamily="2" charset="-78"/>
          </a:endParaRPr>
        </a:p>
      </dsp:txBody>
      <dsp:txXfrm rot="10800000">
        <a:off x="3216622" y="1621913"/>
        <a:ext cx="29613" cy="29613"/>
      </dsp:txXfrm>
    </dsp:sp>
    <dsp:sp modelId="{517546E4-F8BC-4013-B346-A621224E776A}">
      <dsp:nvSpPr>
        <dsp:cNvPr id="0" name=""/>
        <dsp:cNvSpPr/>
      </dsp:nvSpPr>
      <dsp:spPr>
        <a:xfrm>
          <a:off x="967509" y="1218952"/>
          <a:ext cx="2032346" cy="46636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Titr" pitchFamily="2" charset="-78"/>
            </a:rPr>
            <a:t>حذف اتصالات سست</a:t>
          </a:r>
        </a:p>
      </dsp:txBody>
      <dsp:txXfrm>
        <a:off x="981168" y="1232611"/>
        <a:ext cx="2005028" cy="439047"/>
      </dsp:txXfrm>
    </dsp:sp>
    <dsp:sp modelId="{43FE8FBC-D44B-44E1-92DA-E126DD1A2F6C}">
      <dsp:nvSpPr>
        <dsp:cNvPr id="0" name=""/>
        <dsp:cNvSpPr/>
      </dsp:nvSpPr>
      <dsp:spPr>
        <a:xfrm rot="9410554">
          <a:off x="2979562" y="1911782"/>
          <a:ext cx="503734" cy="17143"/>
        </a:xfrm>
        <a:custGeom>
          <a:avLst/>
          <a:gdLst/>
          <a:ahLst/>
          <a:cxnLst/>
          <a:rect l="0" t="0" r="0" b="0"/>
          <a:pathLst>
            <a:path>
              <a:moveTo>
                <a:pt x="0" y="8571"/>
              </a:moveTo>
              <a:lnTo>
                <a:pt x="503734" y="8571"/>
              </a:lnTo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" kern="1200">
            <a:cs typeface="Titr" pitchFamily="2" charset="-78"/>
          </a:endParaRPr>
        </a:p>
      </dsp:txBody>
      <dsp:txXfrm rot="10800000">
        <a:off x="3218836" y="1907761"/>
        <a:ext cx="25186" cy="25186"/>
      </dsp:txXfrm>
    </dsp:sp>
    <dsp:sp modelId="{9C7F833E-AA8C-4EDA-9786-CB7AD07AFC7A}">
      <dsp:nvSpPr>
        <dsp:cNvPr id="0" name=""/>
        <dsp:cNvSpPr/>
      </dsp:nvSpPr>
      <dsp:spPr>
        <a:xfrm>
          <a:off x="967015" y="1786220"/>
          <a:ext cx="2032840" cy="466365"/>
        </a:xfrm>
        <a:prstGeom prst="roundRect">
          <a:avLst>
            <a:gd name="adj" fmla="val 10000"/>
          </a:avLst>
        </a:prstGeom>
        <a:solidFill>
          <a:schemeClr val="bg2">
            <a:lumMod val="20000"/>
            <a:lumOff val="8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Titr" pitchFamily="2" charset="-78"/>
            </a:rPr>
            <a:t>  كاور كردن تجهيزات</a:t>
          </a:r>
        </a:p>
      </dsp:txBody>
      <dsp:txXfrm>
        <a:off x="980674" y="1799879"/>
        <a:ext cx="2005522" cy="439047"/>
      </dsp:txXfrm>
    </dsp:sp>
    <dsp:sp modelId="{FE218DE1-CC63-48FB-9C49-CE0F4F37E288}">
      <dsp:nvSpPr>
        <dsp:cNvPr id="0" name=""/>
        <dsp:cNvSpPr/>
      </dsp:nvSpPr>
      <dsp:spPr>
        <a:xfrm rot="6168174">
          <a:off x="5947347" y="3077493"/>
          <a:ext cx="1351674" cy="17143"/>
        </a:xfrm>
        <a:custGeom>
          <a:avLst/>
          <a:gdLst/>
          <a:ahLst/>
          <a:cxnLst/>
          <a:rect l="0" t="0" r="0" b="0"/>
          <a:pathLst>
            <a:path>
              <a:moveTo>
                <a:pt x="0" y="8571"/>
              </a:moveTo>
              <a:lnTo>
                <a:pt x="1351674" y="8571"/>
              </a:lnTo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" kern="1200">
            <a:cs typeface="Titr" pitchFamily="2" charset="-78"/>
          </a:endParaRPr>
        </a:p>
      </dsp:txBody>
      <dsp:txXfrm rot="10800000">
        <a:off x="6589392" y="3052274"/>
        <a:ext cx="67583" cy="67583"/>
      </dsp:txXfrm>
    </dsp:sp>
    <dsp:sp modelId="{98DB9979-38E1-4623-94A0-34297900D10A}">
      <dsp:nvSpPr>
        <dsp:cNvPr id="0" name=""/>
        <dsp:cNvSpPr/>
      </dsp:nvSpPr>
      <dsp:spPr>
        <a:xfrm>
          <a:off x="5307152" y="3362522"/>
          <a:ext cx="1166268" cy="765156"/>
        </a:xfrm>
        <a:prstGeom prst="roundRect">
          <a:avLst>
            <a:gd name="adj" fmla="val 10000"/>
          </a:avLst>
        </a:prstGeom>
        <a:solidFill>
          <a:srgbClr val="BC4138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bg1">
                  <a:lumMod val="95000"/>
                </a:schemeClr>
              </a:solidFill>
              <a:latin typeface="+mj-lt"/>
              <a:ea typeface="+mj-ea"/>
              <a:cs typeface="Titr" pitchFamily="2" charset="-78"/>
            </a:rPr>
            <a:t>بعد از وقوع حادثه</a:t>
          </a:r>
          <a:endParaRPr lang="fa-IR" sz="1600" b="1" kern="1200" dirty="0">
            <a:solidFill>
              <a:schemeClr val="bg1">
                <a:lumMod val="95000"/>
              </a:schemeClr>
            </a:solidFill>
            <a:cs typeface="Titr" pitchFamily="2" charset="-78"/>
          </a:endParaRPr>
        </a:p>
      </dsp:txBody>
      <dsp:txXfrm>
        <a:off x="5329563" y="3384933"/>
        <a:ext cx="1121446" cy="720334"/>
      </dsp:txXfrm>
    </dsp:sp>
    <dsp:sp modelId="{19F66003-30A5-4A4C-A4FE-2574CC49557E}">
      <dsp:nvSpPr>
        <dsp:cNvPr id="0" name=""/>
        <dsp:cNvSpPr/>
      </dsp:nvSpPr>
      <dsp:spPr>
        <a:xfrm rot="10511314">
          <a:off x="5152353" y="3743031"/>
          <a:ext cx="155072" cy="17143"/>
        </a:xfrm>
        <a:custGeom>
          <a:avLst/>
          <a:gdLst/>
          <a:ahLst/>
          <a:cxnLst/>
          <a:rect l="0" t="0" r="0" b="0"/>
          <a:pathLst>
            <a:path>
              <a:moveTo>
                <a:pt x="0" y="8571"/>
              </a:moveTo>
              <a:lnTo>
                <a:pt x="155072" y="8571"/>
              </a:lnTo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" kern="1200">
            <a:cs typeface="Titr" pitchFamily="2" charset="-78"/>
          </a:endParaRPr>
        </a:p>
      </dsp:txBody>
      <dsp:txXfrm rot="10800000">
        <a:off x="5226013" y="3747727"/>
        <a:ext cx="7753" cy="7753"/>
      </dsp:txXfrm>
    </dsp:sp>
    <dsp:sp modelId="{437BCEBC-C2D8-4982-8FA8-E5718E87C721}">
      <dsp:nvSpPr>
        <dsp:cNvPr id="0" name=""/>
        <dsp:cNvSpPr/>
      </dsp:nvSpPr>
      <dsp:spPr>
        <a:xfrm>
          <a:off x="3521345" y="3116934"/>
          <a:ext cx="1631281" cy="1282346"/>
        </a:xfrm>
        <a:prstGeom prst="roundRect">
          <a:avLst>
            <a:gd name="adj" fmla="val 10000"/>
          </a:avLst>
        </a:prstGeom>
        <a:solidFill>
          <a:srgbClr val="C000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Titr" pitchFamily="2" charset="-78"/>
            </a:rPr>
            <a:t>اصلاح فرآيند رفع حادثه و بازيابي آن 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Titr" pitchFamily="2" charset="-78"/>
            </a:rPr>
            <a:t>( </a:t>
          </a:r>
          <a:r>
            <a:rPr lang="en-US" sz="1600" kern="1200" dirty="0" smtClean="0">
              <a:solidFill>
                <a:schemeClr val="tx1"/>
              </a:solidFill>
              <a:latin typeface="Arial" pitchFamily="34" charset="0"/>
              <a:cs typeface="Titr" pitchFamily="2" charset="-78"/>
            </a:rPr>
            <a:t>FISR</a:t>
          </a:r>
          <a:r>
            <a:rPr lang="fa-IR" sz="1600" b="1" kern="1200" dirty="0" smtClean="0">
              <a:solidFill>
                <a:schemeClr val="tx1"/>
              </a:solidFill>
              <a:cs typeface="Titr" pitchFamily="2" charset="-78"/>
            </a:rPr>
            <a:t> )</a:t>
          </a:r>
          <a:endParaRPr lang="en-US" sz="1600" b="1" kern="1200" dirty="0" smtClean="0">
            <a:solidFill>
              <a:schemeClr val="tx1"/>
            </a:solidFill>
            <a:cs typeface="Titr" pitchFamily="2" charset="-78"/>
          </a:endParaRPr>
        </a:p>
      </dsp:txBody>
      <dsp:txXfrm>
        <a:off x="3558904" y="3154493"/>
        <a:ext cx="1556163" cy="1207228"/>
      </dsp:txXfrm>
    </dsp:sp>
    <dsp:sp modelId="{4C1B2D05-A490-4878-8E01-86FE8E3F200A}">
      <dsp:nvSpPr>
        <dsp:cNvPr id="0" name=""/>
        <dsp:cNvSpPr/>
      </dsp:nvSpPr>
      <dsp:spPr>
        <a:xfrm rot="13894463">
          <a:off x="2702786" y="3354053"/>
          <a:ext cx="1009633" cy="17143"/>
        </a:xfrm>
        <a:custGeom>
          <a:avLst/>
          <a:gdLst/>
          <a:ahLst/>
          <a:cxnLst/>
          <a:rect l="0" t="0" r="0" b="0"/>
          <a:pathLst>
            <a:path>
              <a:moveTo>
                <a:pt x="0" y="8571"/>
              </a:moveTo>
              <a:lnTo>
                <a:pt x="1009633" y="8571"/>
              </a:lnTo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" kern="1200">
            <a:cs typeface="Titr" pitchFamily="2" charset="-78"/>
          </a:endParaRPr>
        </a:p>
      </dsp:txBody>
      <dsp:txXfrm rot="10800000">
        <a:off x="3182362" y="3337385"/>
        <a:ext cx="50481" cy="50481"/>
      </dsp:txXfrm>
    </dsp:sp>
    <dsp:sp modelId="{3F2C19CB-D18C-472F-9E7F-C137C98347FA}">
      <dsp:nvSpPr>
        <dsp:cNvPr id="0" name=""/>
        <dsp:cNvSpPr/>
      </dsp:nvSpPr>
      <dsp:spPr>
        <a:xfrm>
          <a:off x="42352" y="2645806"/>
          <a:ext cx="2851507" cy="642674"/>
        </a:xfrm>
        <a:prstGeom prst="roundRect">
          <a:avLst>
            <a:gd name="adj" fmla="val 10000"/>
          </a:avLst>
        </a:prstGeom>
        <a:solidFill>
          <a:srgbClr val="FFE7F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Titr" pitchFamily="2" charset="-78"/>
            </a:rPr>
            <a:t>شناسايي محدوده خطا </a:t>
          </a:r>
        </a:p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100" b="1" kern="1200" dirty="0" smtClean="0">
              <a:solidFill>
                <a:schemeClr val="tx1"/>
              </a:solidFill>
              <a:cs typeface="Titr" pitchFamily="2" charset="-78"/>
            </a:rPr>
            <a:t>تماس مشتركين ، بازديد ، برقداركردن  چند مرحله اي</a:t>
          </a:r>
        </a:p>
      </dsp:txBody>
      <dsp:txXfrm>
        <a:off x="61175" y="2664629"/>
        <a:ext cx="2813861" cy="605028"/>
      </dsp:txXfrm>
    </dsp:sp>
    <dsp:sp modelId="{A7005845-FF37-4FAA-B8A4-13A1DC322955}">
      <dsp:nvSpPr>
        <dsp:cNvPr id="0" name=""/>
        <dsp:cNvSpPr/>
      </dsp:nvSpPr>
      <dsp:spPr>
        <a:xfrm rot="10909608">
          <a:off x="2847602" y="3738793"/>
          <a:ext cx="673914" cy="17143"/>
        </a:xfrm>
        <a:custGeom>
          <a:avLst/>
          <a:gdLst/>
          <a:ahLst/>
          <a:cxnLst/>
          <a:rect l="0" t="0" r="0" b="0"/>
          <a:pathLst>
            <a:path>
              <a:moveTo>
                <a:pt x="0" y="8571"/>
              </a:moveTo>
              <a:lnTo>
                <a:pt x="673914" y="8571"/>
              </a:lnTo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" kern="1200">
            <a:cs typeface="Titr" pitchFamily="2" charset="-78"/>
          </a:endParaRPr>
        </a:p>
      </dsp:txBody>
      <dsp:txXfrm rot="10800000">
        <a:off x="3167712" y="3730517"/>
        <a:ext cx="33695" cy="33695"/>
      </dsp:txXfrm>
    </dsp:sp>
    <dsp:sp modelId="{B65F93CA-2E11-4C2D-8360-2276771CDF9A}">
      <dsp:nvSpPr>
        <dsp:cNvPr id="0" name=""/>
        <dsp:cNvSpPr/>
      </dsp:nvSpPr>
      <dsp:spPr>
        <a:xfrm>
          <a:off x="95685" y="3406719"/>
          <a:ext cx="2752088" cy="659809"/>
        </a:xfrm>
        <a:prstGeom prst="roundRect">
          <a:avLst>
            <a:gd name="adj" fmla="val 10000"/>
          </a:avLst>
        </a:prstGeom>
        <a:solidFill>
          <a:srgbClr val="FFE7F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Titr" pitchFamily="2" charset="-78"/>
            </a:rPr>
            <a:t>جداسازي شبكه معيوب </a:t>
          </a:r>
          <a:endParaRPr lang="en-US" sz="1600" b="1" kern="1200" dirty="0" smtClean="0">
            <a:solidFill>
              <a:schemeClr val="tx1"/>
            </a:solidFill>
            <a:cs typeface="Titr" pitchFamily="2" charset="-78"/>
          </a:endParaRPr>
        </a:p>
      </dsp:txBody>
      <dsp:txXfrm>
        <a:off x="115010" y="3426044"/>
        <a:ext cx="2713438" cy="621159"/>
      </dsp:txXfrm>
    </dsp:sp>
    <dsp:sp modelId="{2E1E8B02-DF06-4F59-80A6-91CB4E1391F4}">
      <dsp:nvSpPr>
        <dsp:cNvPr id="0" name=""/>
        <dsp:cNvSpPr/>
      </dsp:nvSpPr>
      <dsp:spPr>
        <a:xfrm rot="7949156">
          <a:off x="2651434" y="4132433"/>
          <a:ext cx="1038446" cy="17143"/>
        </a:xfrm>
        <a:custGeom>
          <a:avLst/>
          <a:gdLst/>
          <a:ahLst/>
          <a:cxnLst/>
          <a:rect l="0" t="0" r="0" b="0"/>
          <a:pathLst>
            <a:path>
              <a:moveTo>
                <a:pt x="0" y="8571"/>
              </a:moveTo>
              <a:lnTo>
                <a:pt x="1038446" y="8571"/>
              </a:lnTo>
            </a:path>
          </a:pathLst>
        </a:custGeom>
        <a:noFill/>
        <a:ln w="25400" cap="rnd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33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a-IR" sz="300" kern="1200">
            <a:cs typeface="Titr" pitchFamily="2" charset="-78"/>
          </a:endParaRPr>
        </a:p>
      </dsp:txBody>
      <dsp:txXfrm rot="10800000">
        <a:off x="3144696" y="4115043"/>
        <a:ext cx="51922" cy="51922"/>
      </dsp:txXfrm>
    </dsp:sp>
    <dsp:sp modelId="{49AD499D-34BB-4D48-85A4-7F8A8C062F7A}">
      <dsp:nvSpPr>
        <dsp:cNvPr id="0" name=""/>
        <dsp:cNvSpPr/>
      </dsp:nvSpPr>
      <dsp:spPr>
        <a:xfrm>
          <a:off x="326807" y="4186524"/>
          <a:ext cx="2493162" cy="674756"/>
        </a:xfrm>
        <a:prstGeom prst="roundRect">
          <a:avLst>
            <a:gd name="adj" fmla="val 10000"/>
          </a:avLst>
        </a:prstGeom>
        <a:solidFill>
          <a:srgbClr val="FFE7F6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1" kern="1200" dirty="0" smtClean="0">
              <a:solidFill>
                <a:schemeClr val="tx1"/>
              </a:solidFill>
              <a:cs typeface="Titr" pitchFamily="2" charset="-78"/>
            </a:rPr>
            <a:t>بازيابي شبكه سالم</a:t>
          </a:r>
        </a:p>
      </dsp:txBody>
      <dsp:txXfrm>
        <a:off x="346570" y="4206287"/>
        <a:ext cx="2453636" cy="635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Elahi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a-IR" smtClean="0"/>
              <a:t>1393/12/12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4C8D9-849B-426D-873B-1EE938AB2F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9933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Elahi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fa-IR" smtClean="0"/>
              <a:t>1393/12/12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FAAFF-7BD2-4B02-BC5F-BB702131C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1349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AAFF-7BD2-4B02-BC5F-BB702131C27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a-IR" smtClean="0"/>
              <a:t>1393/12/12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00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AAFF-7BD2-4B02-BC5F-BB702131C27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a-IR" smtClean="0"/>
              <a:t>1393/12/12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17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AAFF-7BD2-4B02-BC5F-BB702131C27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a-IR" smtClean="0"/>
              <a:t>1393/12/12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1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AAFF-7BD2-4B02-BC5F-BB702131C27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a-IR" smtClean="0"/>
              <a:t>1393/12/12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7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63FAAFF-7BD2-4B02-BC5F-BB702131C27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a-IR" smtClean="0"/>
              <a:t>1393/12/12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71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D3A83C-2415-409D-BC2E-70CCB668F54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a-IR" smtClean="0"/>
              <a:t>1393/12/12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83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AAFF-7BD2-4B02-BC5F-BB702131C27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r>
              <a:rPr lang="fa-IR" smtClean="0"/>
              <a:t>1393/12/12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715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fa-IR" smtClean="0"/>
              <a:t>1393/12/12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FAAFF-7BD2-4B02-BC5F-BB702131C27C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75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A3DC7-A0F3-40B1-B420-B5DBC41E6E08}" type="slidenum">
              <a:rPr lang="fa-IR" smtClean="0"/>
              <a:pPr/>
              <a:t>22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4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EC-163B-42A6-8B37-77DB11EA1C40}" type="slidenum">
              <a:rPr lang="en-US" smtClean="0">
                <a:solidFill>
                  <a:srgbClr val="003366"/>
                </a:solidFill>
              </a:rPr>
              <a:pPr/>
              <a:t>‹#›</a:t>
            </a:fld>
            <a:r>
              <a:rPr lang="en-US" smtClean="0">
                <a:solidFill>
                  <a:srgbClr val="003366"/>
                </a:solidFill>
              </a:rPr>
              <a:t>/21</a:t>
            </a:r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18" name="Picture 17" descr="khorasan2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1" y="152401"/>
            <a:ext cx="1229207" cy="14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2365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9FC250EC-163B-42A6-8B37-77DB11EA1C40}" type="slidenum">
              <a:rPr 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r>
              <a:rPr lang="en-US" smtClean="0">
                <a:solidFill>
                  <a:srgbClr val="003366"/>
                </a:solidFill>
              </a:rPr>
              <a:t>/21</a:t>
            </a:r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58679"/>
      </p:ext>
    </p:extLst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9FC250EC-163B-42A6-8B37-77DB11EA1C40}" type="slidenum">
              <a:rPr 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r>
              <a:rPr lang="en-US" smtClean="0">
                <a:solidFill>
                  <a:srgbClr val="003366"/>
                </a:solidFill>
              </a:rPr>
              <a:t>/21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977536"/>
      </p:ext>
    </p:extLst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9FC250EC-163B-42A6-8B37-77DB11EA1C40}" type="slidenum">
              <a:rPr 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r>
              <a:rPr lang="en-US" smtClean="0">
                <a:solidFill>
                  <a:srgbClr val="003366"/>
                </a:solidFill>
              </a:rPr>
              <a:t>/21</a:t>
            </a:r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99981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9FC250EC-163B-42A6-8B37-77DB11EA1C40}" type="slidenum">
              <a:rPr 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r>
              <a:rPr lang="en-US" smtClean="0">
                <a:solidFill>
                  <a:srgbClr val="003366"/>
                </a:solidFill>
              </a:rPr>
              <a:t>/21</a:t>
            </a: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98151473"/>
      </p:ext>
    </p:extLst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fld id="{9FC250EC-163B-42A6-8B37-77DB11EA1C40}" type="slidenum">
              <a:rPr 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r>
              <a:rPr lang="en-US" smtClean="0">
                <a:solidFill>
                  <a:srgbClr val="003366"/>
                </a:solidFill>
              </a:rPr>
              <a:t>/21</a:t>
            </a:r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41059"/>
      </p:ext>
    </p:extLst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B90D-F56D-4A56-AD28-A8A435A73B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khorasan2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201" y="152401"/>
            <a:ext cx="1229207" cy="14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23625"/>
      </p:ext>
    </p:extLst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FCDA9-D320-4A19-8A62-E52675CE4045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 descr="khorasan2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201" y="152401"/>
            <a:ext cx="1229207" cy="14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328798"/>
      </p:ext>
    </p:extLst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457200"/>
            <a:ext cx="10972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9FCFF-CF27-47B4-B841-A902A776C1E5}" type="slidenum">
              <a:rPr lang="ar-SA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036154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EC-163B-42A6-8B37-77DB11EA1C40}" type="slidenum">
              <a:rPr lang="en-US" smtClean="0">
                <a:solidFill>
                  <a:srgbClr val="003366"/>
                </a:solidFill>
              </a:rPr>
              <a:pPr/>
              <a:t>‹#›</a:t>
            </a:fld>
            <a:r>
              <a:rPr lang="en-US" smtClean="0">
                <a:solidFill>
                  <a:srgbClr val="003366"/>
                </a:solidFill>
              </a:rPr>
              <a:t>/21</a:t>
            </a:r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7" name="Picture 6" descr="khorasan2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201" y="152401"/>
            <a:ext cx="1229207" cy="14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088767"/>
      </p:ext>
    </p:extLst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EC-163B-42A6-8B37-77DB11EA1C40}" type="slidenum">
              <a:rPr lang="en-US" smtClean="0">
                <a:solidFill>
                  <a:srgbClr val="003366"/>
                </a:solidFill>
              </a:rPr>
              <a:pPr/>
              <a:t>‹#›</a:t>
            </a:fld>
            <a:r>
              <a:rPr lang="en-US" smtClean="0">
                <a:solidFill>
                  <a:srgbClr val="003366"/>
                </a:solidFill>
              </a:rPr>
              <a:t>/21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6" descr="khorasan2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201" y="152401"/>
            <a:ext cx="1229207" cy="14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142721"/>
      </p:ext>
    </p:extLst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EC-163B-42A6-8B37-77DB11EA1C40}" type="slidenum">
              <a:rPr lang="en-US" smtClean="0">
                <a:solidFill>
                  <a:srgbClr val="003366"/>
                </a:solidFill>
              </a:rPr>
              <a:pPr/>
              <a:t>‹#›</a:t>
            </a:fld>
            <a:r>
              <a:rPr lang="en-US" smtClean="0">
                <a:solidFill>
                  <a:srgbClr val="003366"/>
                </a:solidFill>
              </a:rPr>
              <a:t>/21</a:t>
            </a:r>
            <a:endParaRPr lang="en-US" dirty="0">
              <a:solidFill>
                <a:srgbClr val="003366"/>
              </a:solidFill>
            </a:endParaRPr>
          </a:p>
        </p:txBody>
      </p:sp>
      <p:pic>
        <p:nvPicPr>
          <p:cNvPr id="8" name="Picture 7" descr="khorasan2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201" y="152401"/>
            <a:ext cx="1229207" cy="14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0858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250EC-163B-42A6-8B37-77DB11EA1C40}" type="slidenum">
              <a:rPr lang="en-US" smtClean="0">
                <a:solidFill>
                  <a:srgbClr val="003366"/>
                </a:solidFill>
              </a:rPr>
              <a:pPr/>
              <a:t>‹#›</a:t>
            </a:fld>
            <a:r>
              <a:rPr lang="en-US" smtClean="0">
                <a:solidFill>
                  <a:srgbClr val="003366"/>
                </a:solidFill>
              </a:rPr>
              <a:t>/21</a:t>
            </a:r>
            <a:endParaRPr lang="en-US" dirty="0" smtClean="0">
              <a:solidFill>
                <a:srgbClr val="003366"/>
              </a:solidFill>
            </a:endParaRPr>
          </a:p>
        </p:txBody>
      </p:sp>
      <p:pic>
        <p:nvPicPr>
          <p:cNvPr id="10" name="Picture 9" descr="khorasan2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201" y="152401"/>
            <a:ext cx="1229207" cy="14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325975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2E26-824F-4FB7-9F5C-344554358CA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5" descr="khorasan2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201" y="152401"/>
            <a:ext cx="1229207" cy="14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50911"/>
      </p:ext>
    </p:extLst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C18F-DAE4-4922-B117-A2BDB34AD178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5" name="Picture 4" descr="khorasan2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201" y="152401"/>
            <a:ext cx="1229207" cy="14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44255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AAD-3C27-4236-B889-7CB8016EF9B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khorasan2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201" y="152401"/>
            <a:ext cx="1229207" cy="14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733138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51F2C-1C9B-4969-8438-7C1AA76372C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Picture 7" descr="khorasan2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3201" y="152401"/>
            <a:ext cx="1229207" cy="141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51651"/>
      </p:ext>
    </p:extLst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 dirty="0">
              <a:solidFill>
                <a:srgbClr val="0033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Aft>
                <a:spcPct val="0"/>
              </a:spcAft>
            </a:pPr>
            <a:fld id="{9FC250EC-163B-42A6-8B37-77DB11EA1C40}" type="slidenum">
              <a:rPr lang="en-US" smtClean="0">
                <a:solidFill>
                  <a:srgbClr val="003366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r>
              <a:rPr lang="en-US" smtClean="0">
                <a:solidFill>
                  <a:srgbClr val="003366"/>
                </a:solidFill>
              </a:rPr>
              <a:t>/21</a:t>
            </a:r>
            <a:endParaRPr lang="en-US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35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ransition spd="slow">
    <p:cover dir="d"/>
  </p:transition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2.xls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Relationship Id="rId9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7164" y="204354"/>
            <a:ext cx="6400800" cy="838200"/>
          </a:xfrm>
          <a:solidFill>
            <a:srgbClr val="9999FF"/>
          </a:soli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127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30000"/>
              </a:lnSpc>
            </a:pPr>
            <a:r>
              <a:rPr lang="fa-IR" sz="3600" dirty="0" smtClean="0">
                <a:ln w="12700">
                  <a:noFill/>
                  <a:prstDash val="solid"/>
                </a:ln>
                <a:solidFill>
                  <a:srgbClr val="002060"/>
                </a:solidFill>
                <a:latin typeface="Titr" panose="00000700000000000000" pitchFamily="2" charset="-78"/>
                <a:cs typeface="B Titr" pitchFamily="2" charset="-78"/>
              </a:rPr>
              <a:t>اتوماسیون فیدرهای توزیع برق مشهد</a:t>
            </a:r>
            <a:endParaRPr lang="en-US" sz="3600" dirty="0">
              <a:ln w="12700">
                <a:noFill/>
                <a:prstDash val="solid"/>
              </a:ln>
              <a:solidFill>
                <a:srgbClr val="002060"/>
              </a:solidFill>
              <a:latin typeface="Titr" panose="00000700000000000000" pitchFamily="2" charset="-78"/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5372100" y="6858000"/>
            <a:ext cx="236702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88739" y="6461905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CAAD-3C27-4236-B889-7CB8016EF9BF}" type="slidenum">
              <a:rPr lang="en-US" smtClean="0">
                <a:solidFill>
                  <a:srgbClr val="FFFFFF"/>
                </a:solidFill>
              </a:rPr>
              <a:pPr/>
              <a:t>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58561" y="6604084"/>
            <a:ext cx="4667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050" dirty="0" smtClean="0">
                <a:solidFill>
                  <a:srgbClr val="7030A0"/>
                </a:solidFill>
              </a:rPr>
              <a:t>26/1</a:t>
            </a:r>
            <a:endParaRPr lang="en-US" alt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7696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332656"/>
            <a:ext cx="8229600" cy="1143000"/>
          </a:xfrm>
        </p:spPr>
        <p:txBody>
          <a:bodyPr>
            <a:normAutofit/>
          </a:bodyPr>
          <a:lstStyle/>
          <a:p>
            <a:pPr rtl="1"/>
            <a:r>
              <a:rPr lang="en-US" dirty="0">
                <a:cs typeface="Titr" pitchFamily="2" charset="-78"/>
              </a:rPr>
              <a:t>  </a:t>
            </a:r>
            <a:r>
              <a:rPr lang="fa-IR" dirty="0">
                <a:cs typeface="Titr" pitchFamily="2" charset="-78"/>
              </a:rPr>
              <a:t> </a:t>
            </a:r>
            <a:r>
              <a:rPr lang="fa-IR" sz="3800" dirty="0">
                <a:solidFill>
                  <a:srgbClr val="002060"/>
                </a:solidFill>
                <a:cs typeface="Titr" pitchFamily="2" charset="-78"/>
              </a:rPr>
              <a:t>اهداف مورد نظر از اجراي سيستم </a:t>
            </a:r>
            <a:r>
              <a:rPr lang="fa-IR" sz="4000" dirty="0">
                <a:solidFill>
                  <a:srgbClr val="002060"/>
                </a:solidFill>
                <a:cs typeface="Titr" pitchFamily="2" charset="-78"/>
              </a:rPr>
              <a:t>اتوماسيون</a:t>
            </a:r>
            <a:r>
              <a:rPr lang="fa-IR" sz="3800" dirty="0">
                <a:solidFill>
                  <a:srgbClr val="002060"/>
                </a:solidFill>
                <a:cs typeface="Titr" pitchFamily="2" charset="-78"/>
              </a:rPr>
              <a:t> توزيع</a:t>
            </a:r>
            <a:endParaRPr lang="en-US" sz="3800" dirty="0">
              <a:solidFill>
                <a:srgbClr val="002060"/>
              </a:solidFill>
              <a:cs typeface="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6427" y="1230221"/>
            <a:ext cx="8712968" cy="4963750"/>
          </a:xfrm>
        </p:spPr>
        <p:txBody>
          <a:bodyPr>
            <a:noAutofit/>
          </a:bodyPr>
          <a:lstStyle/>
          <a:p>
            <a:pPr algn="r" rtl="1">
              <a:buClr>
                <a:srgbClr val="7030A0"/>
              </a:buClr>
              <a:buFont typeface="Wingdings" pitchFamily="2" charset="2"/>
              <a:buChar char="q"/>
            </a:pPr>
            <a:r>
              <a:rPr lang="fa-IR" sz="2400" dirty="0">
                <a:solidFill>
                  <a:srgbClr val="0070C0"/>
                </a:solidFill>
                <a:cs typeface="Titr" pitchFamily="2" charset="-78"/>
              </a:rPr>
              <a:t>كاهش و كنترل خاموشي اصلي ترين هدف اتوماسيون شبكه هاي توزيع است :</a:t>
            </a:r>
          </a:p>
          <a:p>
            <a:pPr lvl="1" algn="r" rtl="1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جداسازي اتوماتيك محدوده خطا </a:t>
            </a:r>
          </a:p>
          <a:p>
            <a:pPr lvl="1" algn="r" rtl="1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بازيابي شبكه</a:t>
            </a:r>
          </a:p>
          <a:p>
            <a:pPr lvl="1" algn="r" rtl="1">
              <a:buFont typeface="Wingdings" panose="05000000000000000000" pitchFamily="2" charset="2"/>
              <a:buChar char="Ø"/>
            </a:pPr>
            <a:endParaRPr lang="fa-IR" sz="3200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marL="537210" lvl="1" indent="-457200" algn="r" rtl="1">
              <a:spcBef>
                <a:spcPts val="0"/>
              </a:spcBef>
              <a:buClr>
                <a:srgbClr val="7030A0"/>
              </a:buClr>
              <a:buFont typeface="Wingdings" pitchFamily="2" charset="2"/>
              <a:buChar char="q"/>
            </a:pPr>
            <a:r>
              <a:rPr lang="fa-IR" sz="2400" b="1" dirty="0">
                <a:solidFill>
                  <a:srgbClr val="0070C0"/>
                </a:solidFill>
                <a:latin typeface="Titr" panose="00000700000000000000" pitchFamily="2" charset="-78"/>
                <a:cs typeface="Titr" panose="00000700000000000000" pitchFamily="2" charset="-78"/>
              </a:rPr>
              <a:t>ديگر اهداف مورد نظر از استقرار سيستم اتوماسيون :</a:t>
            </a:r>
          </a:p>
          <a:p>
            <a:pPr lvl="1" algn="r" rtl="1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3000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كنترل ولتاژ و توان رآكتيو</a:t>
            </a:r>
          </a:p>
          <a:p>
            <a:pPr lvl="1" algn="r" rtl="1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3000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كليد زني با هدف كاهش تلفات</a:t>
            </a:r>
          </a:p>
          <a:p>
            <a:pPr lvl="1" algn="r" rtl="1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3000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كنترل نيروگاه هاي توليد پراكنده</a:t>
            </a:r>
          </a:p>
          <a:p>
            <a:pPr lvl="1" algn="r" rtl="1"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3000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حذف </a:t>
            </a:r>
            <a:r>
              <a:rPr lang="fa-IR" sz="3000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بار</a:t>
            </a:r>
            <a:endParaRPr lang="fa-IR" sz="3000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4906" y="6483466"/>
            <a:ext cx="911939" cy="365125"/>
          </a:xfrm>
        </p:spPr>
        <p:txBody>
          <a:bodyPr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436" y="6483467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26/10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36706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33400" indent="-533400" algn="ctr" rtl="1">
              <a:lnSpc>
                <a:spcPct val="90000"/>
              </a:lnSpc>
            </a:pPr>
            <a:r>
              <a:rPr lang="fa-IR" b="1" dirty="0">
                <a:solidFill>
                  <a:srgbClr val="002060"/>
                </a:solidFill>
                <a:cs typeface="Titr"/>
              </a:rPr>
              <a:t>اجراي پروژه هاي اتوماسيون </a:t>
            </a:r>
            <a:r>
              <a:rPr lang="fa-IR" b="1" dirty="0" smtClean="0">
                <a:solidFill>
                  <a:srgbClr val="002060"/>
                </a:solidFill>
                <a:cs typeface="Titr"/>
              </a:rPr>
              <a:t>پايلوت</a:t>
            </a:r>
            <a:endParaRPr lang="en-US" b="1" dirty="0">
              <a:solidFill>
                <a:srgbClr val="002060"/>
              </a:solidFill>
              <a:cs typeface="Titr"/>
            </a:endParaRP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6024168"/>
              </p:ext>
            </p:extLst>
          </p:nvPr>
        </p:nvGraphicFramePr>
        <p:xfrm>
          <a:off x="677334" y="1930400"/>
          <a:ext cx="8229600" cy="4357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68458" y="6474518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917" y="6474519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26/11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41862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B Titr" panose="00000700000000000000" pitchFamily="2" charset="-78"/>
              </a:rPr>
              <a:t>پست های پاساژ حرم مطهر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 descr="PP1-1.JPG">
            <a:hlinkClick r:id="" action="ppaction://noaction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8618" y="1649558"/>
            <a:ext cx="5905500" cy="4429125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64906" y="6501347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3167" y="6501347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26/12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319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1985" y="237672"/>
            <a:ext cx="3501737" cy="707900"/>
          </a:xfrm>
        </p:spPr>
        <p:txBody>
          <a:bodyPr>
            <a:normAutofit/>
          </a:bodyPr>
          <a:lstStyle/>
          <a:p>
            <a:pPr algn="ctr"/>
            <a:r>
              <a:rPr lang="fa-IR" dirty="0">
                <a:solidFill>
                  <a:srgbClr val="002060"/>
                </a:solidFill>
                <a:cs typeface="B Titr" panose="00000700000000000000" pitchFamily="2" charset="-78"/>
              </a:rPr>
              <a:t>سکشنالایزر</a:t>
            </a:r>
            <a:endParaRPr lang="en-US" dirty="0">
              <a:solidFill>
                <a:srgbClr val="002060"/>
              </a:solidFill>
              <a:cs typeface="B Titr" panose="00000700000000000000" pitchFamily="2" charset="-78"/>
            </a:endParaRPr>
          </a:p>
        </p:txBody>
      </p:sp>
      <p:pic>
        <p:nvPicPr>
          <p:cNvPr id="4" name="Content Placeholder 3" descr="DSC05475.JPG">
            <a:hlinkClick r:id="" action="ppaction://noaction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1103" y="991381"/>
            <a:ext cx="5143500" cy="504998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18197" y="6492875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0708" y="6492874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26/13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9164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79418" y="516082"/>
            <a:ext cx="7694584" cy="13208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fa-IR" b="1" dirty="0">
                <a:solidFill>
                  <a:srgbClr val="002060"/>
                </a:solidFill>
                <a:cs typeface="Titr" pitchFamily="2" charset="-78"/>
              </a:rPr>
              <a:t>نتايج حاصله از اجراي پروژه هاي </a:t>
            </a:r>
            <a:r>
              <a:rPr lang="fa-IR" b="1" dirty="0" smtClean="0">
                <a:solidFill>
                  <a:srgbClr val="002060"/>
                </a:solidFill>
                <a:cs typeface="Titr" pitchFamily="2" charset="-78"/>
              </a:rPr>
              <a:t>پايلوت</a:t>
            </a:r>
            <a:endParaRPr lang="en-US" dirty="0">
              <a:solidFill>
                <a:srgbClr val="002060"/>
              </a:solidFill>
              <a:cs typeface="Titr" pitchFamily="2" charset="-78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044402" y="1662523"/>
            <a:ext cx="8229600" cy="4392612"/>
          </a:xfrm>
          <a:noFill/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4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اجراي اتوماسيون توزيع نياز به يك روش نظام مند و مطالعات دقيق دارد كه شامل موارد زير مي گردد :</a:t>
            </a:r>
          </a:p>
          <a:p>
            <a:pPr marL="971550" lvl="1" indent="-571500" algn="just" rtl="1">
              <a:lnSpc>
                <a:spcPct val="140000"/>
              </a:lnSpc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fa-IR" sz="20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تعيين اهداف</a:t>
            </a:r>
            <a:endParaRPr lang="fa-IR" sz="2400" b="1" dirty="0" smtClean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marL="971550" lvl="1" indent="-571500" algn="just" rtl="1">
              <a:lnSpc>
                <a:spcPct val="140000"/>
              </a:lnSpc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fa-IR" sz="24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تعيين </a:t>
            </a: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استراتژي رسيدن به اهداف</a:t>
            </a:r>
          </a:p>
          <a:p>
            <a:pPr marL="971550" lvl="1" indent="-571500" algn="just" rtl="1">
              <a:lnSpc>
                <a:spcPct val="140000"/>
              </a:lnSpc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fa-IR" sz="24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تهيه طرح ( انتخاب نقاط و تجهيزات هر نقطه  و نيز شبكه مخابراتي و مركز كنترل)</a:t>
            </a:r>
          </a:p>
          <a:p>
            <a:pPr marL="971550" lvl="1" indent="-571500" algn="just" rtl="1">
              <a:lnSpc>
                <a:spcPct val="140000"/>
              </a:lnSpc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fa-IR" sz="24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تعيين </a:t>
            </a: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توجيه اقتصادي طرح ( هزينه ها و فايده )</a:t>
            </a:r>
            <a:endParaRPr lang="en-US" sz="24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marL="971550" lvl="1" indent="-571500" algn="just" rtl="1">
              <a:lnSpc>
                <a:spcPct val="140000"/>
              </a:lnSpc>
              <a:buClr>
                <a:srgbClr val="7030A0"/>
              </a:buClr>
              <a:buSzPct val="100000"/>
              <a:buFont typeface="Wingdings" pitchFamily="2" charset="2"/>
              <a:buChar char="§"/>
            </a:pP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تهيه برنامه زمان بندي و مراحل انجام كار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478843" y="6416878"/>
            <a:ext cx="911939" cy="441122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2790" y="6481041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26/14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4483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002060"/>
                </a:solidFill>
                <a:cs typeface="Titr" pitchFamily="2" charset="-78"/>
              </a:rPr>
              <a:t>مراحل اجراي </a:t>
            </a:r>
            <a:r>
              <a:rPr lang="fa-IR" dirty="0" smtClean="0">
                <a:solidFill>
                  <a:srgbClr val="002060"/>
                </a:solidFill>
                <a:cs typeface="Titr" pitchFamily="2" charset="-78"/>
              </a:rPr>
              <a:t>پروژه اتوماسیون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7029"/>
            <a:ext cx="8596668" cy="4604657"/>
          </a:xfrm>
        </p:spPr>
        <p:txBody>
          <a:bodyPr>
            <a:normAutofit lnSpcReduction="10000"/>
          </a:bodyPr>
          <a:lstStyle/>
          <a:p>
            <a:pPr marL="895350" lvl="1" indent="-381000" algn="r" rtl="1">
              <a:lnSpc>
                <a:spcPct val="90000"/>
              </a:lnSpc>
              <a:buClr>
                <a:srgbClr val="7030A0"/>
              </a:buClr>
              <a:buSzPct val="66000"/>
              <a:buFont typeface="Wingdings" pitchFamily="2" charset="2"/>
              <a:buChar char="q"/>
            </a:pPr>
            <a:r>
              <a:rPr lang="fa-IR" sz="28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تهيه طرح جامع انتخاب نقاط اتوماسيون</a:t>
            </a:r>
          </a:p>
          <a:p>
            <a:pPr marL="895350" lvl="1" indent="-381000" algn="r" rtl="1">
              <a:lnSpc>
                <a:spcPct val="17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2000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	</a:t>
            </a:r>
            <a:r>
              <a:rPr lang="fa-IR" sz="2800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تهيه نقشه هاي شبكه</a:t>
            </a:r>
          </a:p>
          <a:p>
            <a:pPr marL="895350" lvl="1" indent="-381000" algn="r" rtl="1">
              <a:lnSpc>
                <a:spcPct val="17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	تدوين دستور العمل تعداد نقاط اتوماسيون براي هر فيدر و محل تقريبي هر نقطه</a:t>
            </a:r>
          </a:p>
          <a:p>
            <a:pPr marL="895350" lvl="1" indent="-381000" algn="r" rtl="1">
              <a:lnSpc>
                <a:spcPct val="17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	بررسي نقاط پيشنهادي امورها و بازديد ميداني از هر يك</a:t>
            </a:r>
          </a:p>
          <a:p>
            <a:pPr marL="895350" lvl="1" indent="-381000" algn="r" rtl="1">
              <a:lnSpc>
                <a:spcPct val="17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2800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	برگزاري جلسات كارشناسي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86667" y="6492873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309" y="6492875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26/15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485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002060"/>
                </a:solidFill>
                <a:cs typeface="Titr" pitchFamily="2" charset="-78"/>
              </a:rPr>
              <a:t>مراحل اجراي پروژه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7915"/>
            <a:ext cx="8596668" cy="4648200"/>
          </a:xfrm>
        </p:spPr>
        <p:txBody>
          <a:bodyPr>
            <a:normAutofit fontScale="47500" lnSpcReduction="20000"/>
          </a:bodyPr>
          <a:lstStyle/>
          <a:p>
            <a:pPr marL="533400" indent="-533400" algn="r" rtl="1">
              <a:lnSpc>
                <a:spcPct val="90000"/>
              </a:lnSpc>
              <a:buClr>
                <a:srgbClr val="669933"/>
              </a:buClr>
              <a:buNone/>
            </a:pPr>
            <a:r>
              <a:rPr lang="en-US" dirty="0" smtClean="0">
                <a:solidFill>
                  <a:srgbClr val="0070C0"/>
                </a:solidFill>
                <a:cs typeface="Titr" pitchFamily="2" charset="-78"/>
              </a:rPr>
              <a:t> </a:t>
            </a:r>
          </a:p>
          <a:p>
            <a:pPr marL="533400" indent="-533400" algn="r" rtl="1">
              <a:lnSpc>
                <a:spcPct val="90000"/>
              </a:lnSpc>
              <a:buClr>
                <a:srgbClr val="669933"/>
              </a:buClr>
              <a:buNone/>
            </a:pPr>
            <a:r>
              <a:rPr lang="fa-IR" sz="4500" b="1" dirty="0" smtClean="0">
                <a:solidFill>
                  <a:srgbClr val="0070C0"/>
                </a:solidFill>
                <a:latin typeface="Titr" panose="00000700000000000000" pitchFamily="2" charset="-78"/>
                <a:cs typeface="B Titr" pitchFamily="2" charset="-78"/>
              </a:rPr>
              <a:t>بستر </a:t>
            </a:r>
            <a:r>
              <a:rPr lang="fa-IR" sz="4500" b="1" dirty="0">
                <a:solidFill>
                  <a:srgbClr val="0070C0"/>
                </a:solidFill>
                <a:latin typeface="Titr" panose="00000700000000000000" pitchFamily="2" charset="-78"/>
                <a:cs typeface="B Titr" pitchFamily="2" charset="-78"/>
              </a:rPr>
              <a:t>سازي جهت اتوماسيون شبكه هاي توزيع </a:t>
            </a:r>
            <a:r>
              <a:rPr lang="fa-IR" sz="4500" b="1" dirty="0" smtClean="0">
                <a:solidFill>
                  <a:srgbClr val="0070C0"/>
                </a:solidFill>
                <a:latin typeface="Titr" panose="00000700000000000000" pitchFamily="2" charset="-78"/>
                <a:cs typeface="B Titr" pitchFamily="2" charset="-78"/>
              </a:rPr>
              <a:t>:</a:t>
            </a:r>
            <a:endParaRPr lang="en-US" sz="4500" b="1" dirty="0" smtClean="0">
              <a:solidFill>
                <a:srgbClr val="0070C0"/>
              </a:solidFill>
              <a:latin typeface="Titr" panose="00000700000000000000" pitchFamily="2" charset="-78"/>
              <a:cs typeface="B Titr" pitchFamily="2" charset="-78"/>
            </a:endParaRPr>
          </a:p>
          <a:p>
            <a:pPr marL="533400" indent="-533400" algn="r" rtl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endParaRPr lang="en-US" sz="24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marL="1428750" lvl="2" indent="-571500" algn="r" rtl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51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نصب سكشنالايزرها 82-83 ( 30 دستگاه ) </a:t>
            </a:r>
          </a:p>
          <a:p>
            <a:pPr lvl="2" algn="r" rtl="1">
              <a:lnSpc>
                <a:spcPct val="2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51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	</a:t>
            </a:r>
            <a:r>
              <a:rPr lang="en-US" sz="51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     </a:t>
            </a:r>
            <a:r>
              <a:rPr lang="fa-IR" sz="51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نصب كليد گازي از سال 84 ( تا كنون بيش از </a:t>
            </a:r>
            <a:r>
              <a:rPr lang="en-US" sz="5100" b="1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400</a:t>
            </a:r>
            <a:r>
              <a:rPr lang="fa-IR" sz="5100" b="1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</a:t>
            </a:r>
            <a:r>
              <a:rPr lang="fa-IR" sz="51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دستگاه  )</a:t>
            </a:r>
          </a:p>
          <a:p>
            <a:pPr lvl="2" algn="r" rtl="1">
              <a:lnSpc>
                <a:spcPct val="2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51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	</a:t>
            </a:r>
            <a:r>
              <a:rPr lang="en-US" sz="51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      </a:t>
            </a:r>
            <a:r>
              <a:rPr lang="fa-IR" sz="51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تجهیز پست های زمینی</a:t>
            </a:r>
          </a:p>
          <a:p>
            <a:pPr lvl="2" algn="r" rtl="1">
              <a:lnSpc>
                <a:spcPct val="2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en-US" sz="51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           </a:t>
            </a:r>
            <a:r>
              <a:rPr lang="fa-IR" sz="51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ايجاد شبكه هاي رينگ</a:t>
            </a:r>
            <a:r>
              <a:rPr lang="en-US" sz="51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 </a:t>
            </a:r>
            <a:endParaRPr lang="fa-IR" sz="5100" b="1" dirty="0" smtClean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58424" y="6492875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2172" y="6492875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26/16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16080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9518" y="474664"/>
            <a:ext cx="6525491" cy="1320800"/>
          </a:xfrm>
        </p:spPr>
        <p:txBody>
          <a:bodyPr/>
          <a:lstStyle/>
          <a:p>
            <a:pPr algn="ctr"/>
            <a:r>
              <a:rPr lang="fa-IR" dirty="0">
                <a:solidFill>
                  <a:srgbClr val="002060"/>
                </a:solidFill>
                <a:cs typeface="Titr" pitchFamily="2" charset="-78"/>
              </a:rPr>
              <a:t>مراحل اجراي پروژه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022" y="1795464"/>
            <a:ext cx="8596668" cy="3880773"/>
          </a:xfrm>
        </p:spPr>
        <p:txBody>
          <a:bodyPr>
            <a:normAutofit fontScale="77500" lnSpcReduction="20000"/>
          </a:bodyPr>
          <a:lstStyle/>
          <a:p>
            <a:pPr marL="514350" indent="-457200" algn="r" rtl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q"/>
            </a:pPr>
            <a:r>
              <a:rPr lang="fa-IR" sz="3400" dirty="0">
                <a:solidFill>
                  <a:srgbClr val="0070C0"/>
                </a:solidFill>
                <a:latin typeface="Titr" panose="00000700000000000000" pitchFamily="2" charset="-78"/>
                <a:cs typeface="Titr" panose="00000700000000000000" pitchFamily="2" charset="-78"/>
              </a:rPr>
              <a:t>شبكه مخابراتي سيستم </a:t>
            </a:r>
            <a:r>
              <a:rPr lang="fa-IR" sz="3400" dirty="0" smtClean="0">
                <a:solidFill>
                  <a:srgbClr val="0070C0"/>
                </a:solidFill>
                <a:latin typeface="Titr" panose="00000700000000000000" pitchFamily="2" charset="-78"/>
                <a:cs typeface="Titr" panose="00000700000000000000" pitchFamily="2" charset="-78"/>
              </a:rPr>
              <a:t>اتوماسيون</a:t>
            </a:r>
          </a:p>
          <a:p>
            <a:pPr lvl="1" algn="r" rtl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32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تهيه </a:t>
            </a:r>
            <a:r>
              <a:rPr lang="fa-IR" sz="32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طرح جامع مخابراتي با افق 1000 نقطه اتوماسيون</a:t>
            </a:r>
          </a:p>
          <a:p>
            <a:pPr lvl="1" algn="r" rtl="1">
              <a:lnSpc>
                <a:spcPct val="15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32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اجراي </a:t>
            </a:r>
            <a:r>
              <a:rPr lang="fa-IR" sz="32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سيستم ارتباطي در قالب طرح جامع براي 250 نقطه اتوماسيون</a:t>
            </a:r>
            <a:endParaRPr lang="en-US" sz="32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marL="1314450" lvl="2" indent="-457200" algn="r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32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اخذ مجوز هاي فركانسي ، خريد 250 دستگاه مودم در سال 87  </a:t>
            </a:r>
          </a:p>
          <a:p>
            <a:pPr marL="1314450" lvl="2" indent="-457200" algn="r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32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نصب 7 دكل 60 متري و 250 دستگاه مودم و آنتن در سال 88</a:t>
            </a:r>
          </a:p>
          <a:p>
            <a:pPr marL="1314450" lvl="2" indent="-457200" algn="r" rtl="1">
              <a:lnSpc>
                <a:spcPct val="15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32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تجهيز مركز كنترل و ورود اطلاعات در نرم افزار مركز سال 89- 88</a:t>
            </a:r>
            <a:endParaRPr lang="en-US" sz="32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marL="1314450" lvl="2" indent="-457200" algn="r" rtl="1">
              <a:lnSpc>
                <a:spcPct val="150000"/>
              </a:lnSpc>
              <a:buClr>
                <a:srgbClr val="669933"/>
              </a:buClr>
              <a:buFont typeface="Wingdings" pitchFamily="2" charset="2"/>
              <a:buChar char="Ø"/>
            </a:pPr>
            <a:endParaRPr lang="fa-IR" sz="3200" dirty="0">
              <a:latin typeface="Lotus" panose="00000400000000000000" pitchFamily="2" charset="-78"/>
              <a:cs typeface="Lotus" panose="00000400000000000000" pitchFamily="2" charset="-78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96079" y="6492875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699" y="6473076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26/17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07157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002060"/>
                </a:solidFill>
                <a:cs typeface="Titr" pitchFamily="2" charset="-78"/>
              </a:rPr>
              <a:t>مراحل اجراي پروژه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457200" algn="r" rtl="1">
              <a:lnSpc>
                <a:spcPct val="90000"/>
              </a:lnSpc>
              <a:buClr>
                <a:srgbClr val="7030A0"/>
              </a:buClr>
              <a:buFont typeface="Wingdings" pitchFamily="2" charset="2"/>
              <a:buChar char="q"/>
            </a:pP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تجهيز مركز كنترل </a:t>
            </a:r>
          </a:p>
          <a:p>
            <a:pPr marL="1314450" lvl="2" indent="-457200" algn="r" rtl="1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سخت افزار</a:t>
            </a:r>
          </a:p>
          <a:p>
            <a:pPr marL="1314450" lvl="2" indent="-457200" algn="r" rtl="1">
              <a:lnSpc>
                <a:spcPct val="90000"/>
              </a:lnSpc>
              <a:buClr>
                <a:srgbClr val="7030A0"/>
              </a:buClr>
              <a:buFont typeface="Wingdings" panose="05000000000000000000" pitchFamily="2" charset="2"/>
              <a:buChar char="Ø"/>
            </a:pPr>
            <a:r>
              <a:rPr lang="fa-IR" sz="3200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نرم افزار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787024" y="6492873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827" y="6492874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26/18</a:t>
            </a:r>
            <a:endParaRPr lang="en-US" sz="1050" dirty="0">
              <a:solidFill>
                <a:srgbClr val="7030A0"/>
              </a:solidFill>
            </a:endParaRPr>
          </a:p>
        </p:txBody>
      </p:sp>
      <p:pic>
        <p:nvPicPr>
          <p:cNvPr id="8" name="Picture 7" descr="IMG_11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2764" y="1545562"/>
            <a:ext cx="3598718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57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1218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208256129"/>
              </p:ext>
            </p:extLst>
          </p:nvPr>
        </p:nvGraphicFramePr>
        <p:xfrm>
          <a:off x="1143000" y="3566968"/>
          <a:ext cx="8382000" cy="2377440"/>
        </p:xfrm>
        <a:graphic>
          <a:graphicData uri="http://schemas.openxmlformats.org/drawingml/2006/table">
            <a:tbl>
              <a:tblPr rtl="1"/>
              <a:tblGrid>
                <a:gridCol w="2741022"/>
                <a:gridCol w="1983378"/>
                <a:gridCol w="3657600"/>
              </a:tblGrid>
              <a:tr h="33020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موجودي كليد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هوايي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374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زميني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2988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0200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جمع كل كليدهاي منصوبه در شبكه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Zar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3362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330200">
                <a:tc row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تعداد نقاط اتوماسيون شده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هوايي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371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330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زميني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144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جمع كل نقاط اتوماسيون شده شبكه توزيع نيروي برق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Zar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515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63920" y="6467389"/>
            <a:ext cx="911939" cy="365125"/>
          </a:xfrm>
        </p:spPr>
        <p:txBody>
          <a:bodyPr/>
          <a:lstStyle/>
          <a:p>
            <a:pPr>
              <a:defRPr/>
            </a:pP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77334" y="6406487"/>
            <a:ext cx="683339" cy="365125"/>
          </a:xfrm>
        </p:spPr>
        <p:txBody>
          <a:bodyPr/>
          <a:lstStyle/>
          <a:p>
            <a:pPr algn="ctr"/>
            <a:r>
              <a:rPr lang="en-US" altLang="en-US" sz="1050" dirty="0" smtClean="0">
                <a:solidFill>
                  <a:srgbClr val="7030A0"/>
                </a:solidFill>
              </a:rPr>
              <a:t>26/19</a:t>
            </a:r>
            <a:endParaRPr lang="en-US" altLang="en-US" sz="1050" dirty="0">
              <a:solidFill>
                <a:srgbClr val="7030A0"/>
              </a:solidFill>
            </a:endParaRPr>
          </a:p>
        </p:txBody>
      </p:sp>
      <p:sp>
        <p:nvSpPr>
          <p:cNvPr id="11293" name="WordArt 30"/>
          <p:cNvSpPr>
            <a:spLocks noChangeArrowheads="1" noChangeShapeType="1" noTextEdit="1"/>
          </p:cNvSpPr>
          <p:nvPr/>
        </p:nvSpPr>
        <p:spPr bwMode="auto">
          <a:xfrm>
            <a:off x="1880754" y="924791"/>
            <a:ext cx="81534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20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pic>
        <p:nvPicPr>
          <p:cNvPr id="11294" name="Picture 6" descr="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483" y="1513972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95" name="Picture 13" descr="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809" y="1571122"/>
            <a:ext cx="23622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0809" y="278460"/>
            <a:ext cx="6763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3600" b="1" dirty="0" smtClean="0">
                <a:solidFill>
                  <a:srgbClr val="002060"/>
                </a:solidFill>
                <a:latin typeface="Titr" panose="00000700000000000000" pitchFamily="2" charset="-78"/>
                <a:cs typeface="B Titr" pitchFamily="2" charset="-78"/>
              </a:rPr>
              <a:t>اتوماسیون شبکه فشار متوسط توزیع مشهد</a:t>
            </a:r>
            <a:endParaRPr lang="en-US" sz="3600" dirty="0">
              <a:solidFill>
                <a:srgbClr val="002060"/>
              </a:solidFill>
              <a:latin typeface="Titr" panose="00000700000000000000" pitchFamily="2" charset="-78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10892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1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9"/>
          <p:cNvSpPr>
            <a:spLocks noChangeArrowheads="1"/>
          </p:cNvSpPr>
          <p:nvPr/>
        </p:nvSpPr>
        <p:spPr bwMode="auto">
          <a:xfrm>
            <a:off x="1285476" y="1676400"/>
            <a:ext cx="7696200" cy="4114800"/>
          </a:xfrm>
          <a:prstGeom prst="wedgeRoundRectCallout">
            <a:avLst>
              <a:gd name="adj1" fmla="val -49093"/>
              <a:gd name="adj2" fmla="val 58602"/>
              <a:gd name="adj3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94000"/>
              <a:buFont typeface="Wingdings" pitchFamily="2" charset="2"/>
              <a:buChar char="q"/>
            </a:pPr>
            <a:r>
              <a:rPr lang="fa-IR" altLang="en-US" sz="1500" b="1" dirty="0" smtClean="0">
                <a:solidFill>
                  <a:srgbClr val="0070C0"/>
                </a:solidFill>
                <a:latin typeface="Lotus" panose="00000400000000000000" pitchFamily="2" charset="-78"/>
                <a:cs typeface="B Titr" pitchFamily="2" charset="-78"/>
              </a:rPr>
              <a:t>ويژگي هاي شهر مشهد</a:t>
            </a: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94000"/>
              <a:buFont typeface="Wingdings" pitchFamily="2" charset="2"/>
              <a:buChar char="q"/>
            </a:pPr>
            <a:r>
              <a:rPr lang="fa-IR" altLang="en-US" sz="1500" b="1" dirty="0" smtClean="0">
                <a:solidFill>
                  <a:srgbClr val="0070C0"/>
                </a:solidFill>
                <a:latin typeface="Lotus" panose="00000400000000000000" pitchFamily="2" charset="-78"/>
                <a:cs typeface="B Titr" pitchFamily="2" charset="-78"/>
              </a:rPr>
              <a:t>انواع مشتركين به تفكيك</a:t>
            </a: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94000"/>
              <a:buFont typeface="Wingdings" pitchFamily="2" charset="2"/>
              <a:buChar char="q"/>
            </a:pPr>
            <a:r>
              <a:rPr lang="fa-IR" altLang="en-US" sz="1500" b="1" dirty="0" smtClean="0">
                <a:solidFill>
                  <a:srgbClr val="0070C0"/>
                </a:solidFill>
                <a:latin typeface="Lotus" panose="00000400000000000000" pitchFamily="2" charset="-78"/>
                <a:cs typeface="B Titr" pitchFamily="2" charset="-78"/>
              </a:rPr>
              <a:t>وضيعت شبكه فشار متوسط</a:t>
            </a: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94000"/>
              <a:buFont typeface="Wingdings" pitchFamily="2" charset="2"/>
              <a:buChar char="q"/>
            </a:pPr>
            <a:r>
              <a:rPr lang="fa-IR" altLang="en-US" sz="1500" b="1" dirty="0" smtClean="0">
                <a:solidFill>
                  <a:srgbClr val="0070C0"/>
                </a:solidFill>
                <a:latin typeface="Lotus" panose="00000400000000000000" pitchFamily="2" charset="-78"/>
                <a:cs typeface="B Titr" pitchFamily="2" charset="-78"/>
              </a:rPr>
              <a:t>اهداف مورد نظراتوماسيون فيدرهاي فشار متوسط</a:t>
            </a: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94000"/>
              <a:buFont typeface="Wingdings" pitchFamily="2" charset="2"/>
              <a:buChar char="q"/>
            </a:pPr>
            <a:r>
              <a:rPr lang="fa-IR" altLang="en-US" sz="1500" b="1" dirty="0" smtClean="0">
                <a:solidFill>
                  <a:srgbClr val="0070C0"/>
                </a:solidFill>
                <a:latin typeface="Lotus" panose="00000400000000000000" pitchFamily="2" charset="-78"/>
                <a:cs typeface="B Titr" pitchFamily="2" charset="-78"/>
              </a:rPr>
              <a:t>نتايج حاصله از اجراي پروژه پايلوت</a:t>
            </a: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94000"/>
              <a:buFont typeface="Wingdings" pitchFamily="2" charset="2"/>
              <a:buChar char="q"/>
            </a:pPr>
            <a:r>
              <a:rPr lang="fa-IR" altLang="en-US" sz="1500" b="1" dirty="0" smtClean="0">
                <a:solidFill>
                  <a:srgbClr val="0070C0"/>
                </a:solidFill>
                <a:latin typeface="Lotus" panose="00000400000000000000" pitchFamily="2" charset="-78"/>
                <a:cs typeface="B Titr" pitchFamily="2" charset="-78"/>
              </a:rPr>
              <a:t>مراحل اجراي پروژه اتوماسيون فيدرهاي فشار متوسط</a:t>
            </a: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94000"/>
              <a:buFont typeface="Wingdings" pitchFamily="2" charset="2"/>
              <a:buChar char="q"/>
            </a:pPr>
            <a:r>
              <a:rPr lang="fa-IR" altLang="en-US" sz="1500" b="1" dirty="0" smtClean="0">
                <a:solidFill>
                  <a:srgbClr val="0070C0"/>
                </a:solidFill>
                <a:latin typeface="Lotus" panose="00000400000000000000" pitchFamily="2" charset="-78"/>
                <a:cs typeface="B Titr" pitchFamily="2" charset="-78"/>
              </a:rPr>
              <a:t>تاثير اتوماسيون سازي فيدرها در كاهش خاموشي ناخواسته</a:t>
            </a: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94000"/>
              <a:buFont typeface="Wingdings" pitchFamily="2" charset="2"/>
              <a:buChar char="q"/>
            </a:pPr>
            <a:r>
              <a:rPr lang="fa-IR" altLang="en-US" sz="1500" b="1" dirty="0" smtClean="0">
                <a:solidFill>
                  <a:srgbClr val="0070C0"/>
                </a:solidFill>
                <a:latin typeface="Lotus" panose="00000400000000000000" pitchFamily="2" charset="-78"/>
                <a:cs typeface="B Titr" pitchFamily="2" charset="-78"/>
              </a:rPr>
              <a:t>برنامه هاي توسعه در آينده</a:t>
            </a: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94000"/>
              <a:buFont typeface="Wingdings" pitchFamily="2" charset="2"/>
              <a:buChar char="q"/>
            </a:pPr>
            <a:r>
              <a:rPr lang="fa-IR" altLang="en-US" sz="1500" b="1" dirty="0" smtClean="0">
                <a:solidFill>
                  <a:srgbClr val="0070C0"/>
                </a:solidFill>
                <a:latin typeface="Lotus" panose="00000400000000000000" pitchFamily="2" charset="-78"/>
                <a:cs typeface="B Titr" pitchFamily="2" charset="-78"/>
              </a:rPr>
              <a:t>نتيجه </a:t>
            </a: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94000"/>
              <a:buFont typeface="Wingdings" pitchFamily="2" charset="2"/>
              <a:buChar char="q"/>
            </a:pPr>
            <a:r>
              <a:rPr lang="fa-IR" altLang="en-US" sz="1500" b="1" dirty="0" smtClean="0">
                <a:solidFill>
                  <a:srgbClr val="0070C0"/>
                </a:solidFill>
                <a:latin typeface="Lotus" panose="00000400000000000000" pitchFamily="2" charset="-78"/>
                <a:cs typeface="B Titr" pitchFamily="2" charset="-78"/>
              </a:rPr>
              <a:t>سوال</a:t>
            </a: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94000"/>
              <a:buFont typeface="Wingdings" pitchFamily="2" charset="2"/>
              <a:buChar char="q"/>
            </a:pPr>
            <a:endParaRPr lang="fa-IR" altLang="en-US" sz="1500" b="1" dirty="0" smtClean="0">
              <a:solidFill>
                <a:srgbClr val="0070C0"/>
              </a:solidFill>
              <a:latin typeface="Lotus" panose="00000400000000000000" pitchFamily="2" charset="-78"/>
              <a:cs typeface="B Titr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94000"/>
              <a:buFont typeface="Wingdings" pitchFamily="2" charset="2"/>
              <a:buChar char="q"/>
            </a:pPr>
            <a:endParaRPr lang="en-US" altLang="en-US" sz="1500" b="1" dirty="0">
              <a:solidFill>
                <a:srgbClr val="0070C0"/>
              </a:solidFill>
              <a:latin typeface="Lotus" panose="00000400000000000000" pitchFamily="2" charset="-78"/>
              <a:cs typeface="B Titr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365749" y="366052"/>
            <a:ext cx="19928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fa-IR" alt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در يك نگاه</a:t>
            </a:r>
            <a:endParaRPr lang="en-US" altLang="en-US" sz="3600" b="1" dirty="0">
              <a:solidFill>
                <a:srgbClr val="00206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9900" y="6471295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49567" y="6041362"/>
            <a:ext cx="683339" cy="365125"/>
          </a:xfrm>
        </p:spPr>
        <p:txBody>
          <a:bodyPr/>
          <a:lstStyle/>
          <a:p>
            <a:fld id="{781CC18F-DAE4-4922-B117-A2BDB34AD178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682" y="6604084"/>
            <a:ext cx="4667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050" dirty="0" smtClean="0">
                <a:solidFill>
                  <a:srgbClr val="7030A0"/>
                </a:solidFill>
              </a:rPr>
              <a:t>26/2</a:t>
            </a:r>
            <a:endParaRPr lang="en-US" alt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233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3712" y="248688"/>
            <a:ext cx="8229600" cy="1027584"/>
          </a:xfrm>
          <a:solidFill>
            <a:srgbClr val="9999FF"/>
          </a:soli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127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rtl="1">
              <a:lnSpc>
                <a:spcPct val="130000"/>
              </a:lnSpc>
            </a:pPr>
            <a:r>
              <a:rPr lang="fa-IR" b="1" dirty="0">
                <a:ln w="12700">
                  <a:noFill/>
                  <a:prstDash val="solid"/>
                </a:ln>
                <a:solidFill>
                  <a:srgbClr val="002060"/>
                </a:solidFill>
                <a:cs typeface="Titr" pitchFamily="2" charset="-78"/>
              </a:rPr>
              <a:t>نقشه شبكه فشار متوسط با لايه شهري</a:t>
            </a:r>
            <a:endParaRPr lang="en-US" b="1" dirty="0">
              <a:ln w="12700">
                <a:noFill/>
                <a:prstDash val="solid"/>
              </a:ln>
              <a:solidFill>
                <a:srgbClr val="002060"/>
              </a:solidFill>
              <a:cs typeface="Titr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1324" y="6406487"/>
            <a:ext cx="911939" cy="451513"/>
          </a:xfrm>
        </p:spPr>
        <p:txBody>
          <a:bodyPr/>
          <a:lstStyle/>
          <a:p>
            <a:endParaRPr lang="en-US" sz="1050">
              <a:solidFill>
                <a:srgbClr val="7030A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02E26-824F-4FB7-9F5C-344554358CA8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 descr="MAP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7096" y="1716224"/>
            <a:ext cx="9144000" cy="46061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81839" y="324433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C250EC-163B-42A6-8B37-77DB11EA1C40}" type="slidenum">
              <a:rPr lang="en-US">
                <a:solidFill>
                  <a:srgbClr val="7030A0"/>
                </a:solidFill>
              </a:rPr>
              <a:pPr/>
              <a:t>20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881839" y="3244334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C250EC-163B-42A6-8B37-77DB11EA1C40}" type="slidenum">
              <a:rPr lang="en-US">
                <a:solidFill>
                  <a:srgbClr val="7030A0"/>
                </a:solidFill>
              </a:rPr>
              <a:pPr/>
              <a:t>20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699096" y="3244334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C250EC-163B-42A6-8B37-77DB11EA1C40}" type="slidenum">
              <a:rPr lang="en-US">
                <a:solidFill>
                  <a:srgbClr val="7030A0"/>
                </a:solidFill>
              </a:rPr>
              <a:pPr/>
              <a:t>20</a:t>
            </a:fld>
            <a:r>
              <a:rPr lang="en-US" dirty="0">
                <a:solidFill>
                  <a:srgbClr val="7030A0"/>
                </a:solidFill>
              </a:rPr>
              <a:t>/21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699096" y="3244334"/>
            <a:ext cx="793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FC250EC-163B-42A6-8B37-77DB11EA1C40}" type="slidenum">
              <a:rPr lang="en-US">
                <a:solidFill>
                  <a:srgbClr val="7030A0"/>
                </a:solidFill>
              </a:rPr>
              <a:pPr/>
              <a:t>20</a:t>
            </a:fld>
            <a:r>
              <a:rPr lang="en-US" dirty="0">
                <a:solidFill>
                  <a:srgbClr val="7030A0"/>
                </a:solidFill>
              </a:rPr>
              <a:t>/21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8991" y="6444951"/>
            <a:ext cx="53732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26/20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83774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080120"/>
          </a:xfrm>
          <a:solidFill>
            <a:srgbClr val="9999FF"/>
          </a:soli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127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130000"/>
              </a:lnSpc>
              <a:buClr>
                <a:schemeClr val="bg2"/>
              </a:buClr>
              <a:buSzPct val="75000"/>
              <a:defRPr/>
            </a:pPr>
            <a:r>
              <a:rPr lang="fa-IR" b="1" dirty="0">
                <a:ln w="12700">
                  <a:noFill/>
                  <a:prstDash val="solid"/>
                </a:ln>
                <a:solidFill>
                  <a:srgbClr val="002060"/>
                </a:solidFill>
                <a:cs typeface="Titr" pitchFamily="2" charset="-78"/>
              </a:rPr>
              <a:t>آمار استفاده از سيستم اتوماسيون توزيع براي مانور كليدهاي فشار متوسط</a:t>
            </a:r>
            <a:endParaRPr lang="en-US" b="1" dirty="0">
              <a:ln w="12700">
                <a:noFill/>
                <a:prstDash val="solid"/>
              </a:ln>
              <a:solidFill>
                <a:srgbClr val="002060"/>
              </a:solidFill>
              <a:cs typeface="Titr" pitchFamily="2" charset="-78"/>
            </a:endParaRPr>
          </a:p>
        </p:txBody>
      </p:sp>
      <p:pic>
        <p:nvPicPr>
          <p:cNvPr id="9" name="Content Placeholder 8" descr="DSC0546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951409" y="1984663"/>
            <a:ext cx="3394472" cy="4031673"/>
          </a:xfrm>
          <a:noFill/>
          <a:ln w="19050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</a:ln>
          <a:effectLst>
            <a:outerShdw blurRad="127000" dist="1905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963670" y="6486727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7334" y="6486728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26/21</a:t>
            </a:r>
            <a:endParaRPr lang="en-US" sz="1050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52012"/>
              </p:ext>
            </p:extLst>
          </p:nvPr>
        </p:nvGraphicFramePr>
        <p:xfrm>
          <a:off x="1828801" y="1981200"/>
          <a:ext cx="4930079" cy="3456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7683"/>
                <a:gridCol w="1463617"/>
                <a:gridCol w="1848779"/>
              </a:tblGrid>
              <a:tr h="69127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effectLst/>
                          <a:cs typeface="Titr" pitchFamily="2" charset="-78"/>
                        </a:rPr>
                        <a:t>92</a:t>
                      </a:r>
                      <a:endParaRPr lang="en-US" sz="2000" dirty="0"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effectLst/>
                          <a:cs typeface="Titr" pitchFamily="2" charset="-78"/>
                        </a:rPr>
                        <a:t>91</a:t>
                      </a:r>
                      <a:endParaRPr lang="en-US" sz="2000" dirty="0"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fa-IR" sz="2000" b="1" dirty="0" smtClean="0">
                          <a:effectLst/>
                          <a:cs typeface="Titr" pitchFamily="2" charset="-78"/>
                        </a:rPr>
                        <a:t>تعداد مانور از راه</a:t>
                      </a:r>
                      <a:r>
                        <a:rPr lang="fa-IR" sz="2000" b="1" baseline="0" dirty="0" smtClean="0">
                          <a:effectLst/>
                          <a:cs typeface="Titr" pitchFamily="2" charset="-78"/>
                        </a:rPr>
                        <a:t> دور</a:t>
                      </a:r>
                      <a:endParaRPr lang="en-US" sz="2000" b="1" dirty="0"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0070C0"/>
                          </a:solidFill>
                          <a:effectLst/>
                          <a:cs typeface="Titr" pitchFamily="2" charset="-78"/>
                        </a:rPr>
                        <a:t>912</a:t>
                      </a:r>
                      <a:endParaRPr lang="en-US" dirty="0">
                        <a:solidFill>
                          <a:srgbClr val="0070C0"/>
                        </a:solidFill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0070C0"/>
                          </a:solidFill>
                          <a:effectLst/>
                          <a:cs typeface="Titr" pitchFamily="2" charset="-78"/>
                        </a:rPr>
                        <a:t>--</a:t>
                      </a:r>
                      <a:endParaRPr lang="en-US" dirty="0">
                        <a:solidFill>
                          <a:srgbClr val="0070C0"/>
                        </a:solidFill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rgbClr val="0070C0"/>
                          </a:solidFill>
                          <a:effectLst/>
                          <a:cs typeface="Titr" pitchFamily="2" charset="-78"/>
                        </a:rPr>
                        <a:t>بهار</a:t>
                      </a:r>
                      <a:endParaRPr lang="en-US" b="1" dirty="0">
                        <a:solidFill>
                          <a:srgbClr val="0070C0"/>
                        </a:solidFill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0070C0"/>
                          </a:solidFill>
                          <a:effectLst/>
                          <a:cs typeface="Titr" pitchFamily="2" charset="-78"/>
                        </a:rPr>
                        <a:t>841</a:t>
                      </a:r>
                      <a:endParaRPr lang="en-US" dirty="0">
                        <a:solidFill>
                          <a:srgbClr val="0070C0"/>
                        </a:solidFill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0070C0"/>
                          </a:solidFill>
                          <a:effectLst/>
                          <a:cs typeface="Titr" pitchFamily="2" charset="-78"/>
                        </a:rPr>
                        <a:t>748</a:t>
                      </a:r>
                      <a:endParaRPr lang="en-US" dirty="0">
                        <a:solidFill>
                          <a:srgbClr val="0070C0"/>
                        </a:solidFill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rgbClr val="0070C0"/>
                          </a:solidFill>
                          <a:effectLst/>
                          <a:cs typeface="Titr" pitchFamily="2" charset="-78"/>
                        </a:rPr>
                        <a:t>تابستان</a:t>
                      </a:r>
                      <a:endParaRPr lang="en-US" b="1" dirty="0">
                        <a:solidFill>
                          <a:srgbClr val="0070C0"/>
                        </a:solidFill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0070C0"/>
                          </a:solidFill>
                          <a:effectLst/>
                          <a:cs typeface="Titr" pitchFamily="2" charset="-78"/>
                        </a:rPr>
                        <a:t>641</a:t>
                      </a:r>
                      <a:endParaRPr lang="en-US" dirty="0">
                        <a:solidFill>
                          <a:srgbClr val="0070C0"/>
                        </a:solidFill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0070C0"/>
                          </a:solidFill>
                          <a:effectLst/>
                          <a:cs typeface="Titr" pitchFamily="2" charset="-78"/>
                        </a:rPr>
                        <a:t>1300</a:t>
                      </a:r>
                      <a:endParaRPr lang="en-US" dirty="0">
                        <a:solidFill>
                          <a:srgbClr val="0070C0"/>
                        </a:solidFill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rgbClr val="0070C0"/>
                          </a:solidFill>
                          <a:effectLst/>
                          <a:cs typeface="Titr" pitchFamily="2" charset="-78"/>
                        </a:rPr>
                        <a:t>پاييز</a:t>
                      </a:r>
                      <a:endParaRPr lang="en-US" b="1" dirty="0">
                        <a:solidFill>
                          <a:srgbClr val="0070C0"/>
                        </a:solidFill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0070C0"/>
                          </a:solidFill>
                          <a:effectLst/>
                          <a:cs typeface="Titr" pitchFamily="2" charset="-78"/>
                        </a:rPr>
                        <a:t>670</a:t>
                      </a:r>
                      <a:endParaRPr lang="en-US" dirty="0">
                        <a:solidFill>
                          <a:srgbClr val="0070C0"/>
                        </a:solidFill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>
                          <a:solidFill>
                            <a:srgbClr val="0070C0"/>
                          </a:solidFill>
                          <a:effectLst/>
                          <a:cs typeface="Titr" pitchFamily="2" charset="-78"/>
                        </a:rPr>
                        <a:t>1087</a:t>
                      </a:r>
                      <a:endParaRPr lang="en-US" dirty="0">
                        <a:solidFill>
                          <a:srgbClr val="0070C0"/>
                        </a:solidFill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solidFill>
                            <a:srgbClr val="0070C0"/>
                          </a:solidFill>
                          <a:effectLst/>
                          <a:cs typeface="Titr" pitchFamily="2" charset="-78"/>
                        </a:rPr>
                        <a:t>زمستان</a:t>
                      </a:r>
                      <a:endParaRPr lang="en-US" b="1" dirty="0">
                        <a:solidFill>
                          <a:srgbClr val="0070C0"/>
                        </a:solidFill>
                        <a:effectLst/>
                        <a:cs typeface="Titr" pitchFamily="2" charset="-78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507923"/>
              </p:ext>
            </p:extLst>
          </p:nvPr>
        </p:nvGraphicFramePr>
        <p:xfrm>
          <a:off x="1905000" y="5715000"/>
          <a:ext cx="4800600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25178"/>
                <a:gridCol w="337542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98/8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درصد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a-IR" sz="1800" b="1" dirty="0" smtClean="0">
                          <a:solidFill>
                            <a:srgbClr val="C00000"/>
                          </a:solidFill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ميزان</a:t>
                      </a:r>
                      <a:r>
                        <a:rPr lang="fa-IR" sz="1800" b="1" baseline="0" dirty="0" smtClean="0">
                          <a:solidFill>
                            <a:srgbClr val="C00000"/>
                          </a:solidFill>
                          <a:latin typeface="Lotus" panose="00000400000000000000" pitchFamily="2" charset="-78"/>
                          <a:cs typeface="Lotus" panose="00000400000000000000" pitchFamily="2" charset="-78"/>
                        </a:rPr>
                        <a:t> اجراي صحيح فرمان قطع و وصل</a:t>
                      </a:r>
                      <a:endParaRPr lang="en-US" sz="1800" b="1" dirty="0">
                        <a:solidFill>
                          <a:srgbClr val="C00000"/>
                        </a:solidFill>
                        <a:latin typeface="Lotus" panose="00000400000000000000" pitchFamily="2" charset="-78"/>
                        <a:cs typeface="Lotus" panose="00000400000000000000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68615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63552" y="3861048"/>
            <a:ext cx="3240360" cy="2448272"/>
          </a:xfrm>
          <a:prstGeom prst="rect">
            <a:avLst/>
          </a:prstGeom>
          <a:solidFill>
            <a:srgbClr val="F0A49E"/>
          </a:solidFill>
          <a:ln>
            <a:solidFill>
              <a:srgbClr val="BC4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495600" y="270510"/>
            <a:ext cx="6048672" cy="891952"/>
          </a:xfrm>
          <a:solidFill>
            <a:srgbClr val="9999FF"/>
          </a:soli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127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lnSpc>
                <a:spcPct val="130000"/>
              </a:lnSpc>
              <a:buClr>
                <a:schemeClr val="bg2"/>
              </a:buClr>
              <a:buSzPct val="75000"/>
              <a:defRPr/>
            </a:pPr>
            <a:r>
              <a:rPr lang="fa-IR" b="1" dirty="0">
                <a:ln w="12700">
                  <a:noFill/>
                  <a:prstDash val="solid"/>
                </a:ln>
                <a:solidFill>
                  <a:srgbClr val="002060"/>
                </a:solidFill>
                <a:cs typeface="Titr" pitchFamily="2" charset="-78"/>
              </a:rPr>
              <a:t>كاهش انرژي تامين نشده نا خواسته شبكه توزيع </a:t>
            </a:r>
            <a:endParaRPr lang="en-US" b="1" dirty="0">
              <a:ln w="12700">
                <a:noFill/>
                <a:prstDash val="solid"/>
              </a:ln>
              <a:solidFill>
                <a:srgbClr val="002060"/>
              </a:solidFill>
              <a:cs typeface="Titr" pitchFamily="2" charset="-78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2255280"/>
              </p:ext>
            </p:extLst>
          </p:nvPr>
        </p:nvGraphicFramePr>
        <p:xfrm>
          <a:off x="2135560" y="1340768"/>
          <a:ext cx="828092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66290" y="6492875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911781" y="6492874"/>
            <a:ext cx="683339" cy="365125"/>
          </a:xfrm>
        </p:spPr>
        <p:txBody>
          <a:bodyPr/>
          <a:lstStyle/>
          <a:p>
            <a:pPr algn="ctr"/>
            <a:r>
              <a:rPr lang="fa-IR" sz="1050" dirty="0" smtClean="0">
                <a:solidFill>
                  <a:srgbClr val="7030A0"/>
                </a:solidFill>
              </a:rPr>
              <a:t>26/22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703512" y="2492896"/>
            <a:ext cx="1584176" cy="864096"/>
          </a:xfrm>
          <a:prstGeom prst="wedgeRoundRectCallout">
            <a:avLst>
              <a:gd name="adj1" fmla="val 47966"/>
              <a:gd name="adj2" fmla="val 114227"/>
              <a:gd name="adj3" fmla="val 16667"/>
            </a:avLst>
          </a:prstGeom>
          <a:solidFill>
            <a:srgbClr val="BC4138"/>
          </a:solidFill>
          <a:ln>
            <a:solidFill>
              <a:srgbClr val="BC41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cs typeface="Titr" pitchFamily="2" charset="-78"/>
              </a:rPr>
              <a:t>اتوماسيون شبكه</a:t>
            </a:r>
          </a:p>
        </p:txBody>
      </p:sp>
    </p:spTree>
    <p:extLst>
      <p:ext uri="{BB962C8B-B14F-4D97-AF65-F5344CB8AC3E}">
        <p14:creationId xmlns:p14="http://schemas.microsoft.com/office/powerpoint/2010/main" val="127495365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959" y="518236"/>
            <a:ext cx="7632848" cy="811560"/>
          </a:xfrm>
          <a:solidFill>
            <a:srgbClr val="9999FF"/>
          </a:soli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127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eaLnBrk="1" hangingPunct="1">
              <a:lnSpc>
                <a:spcPct val="130000"/>
              </a:lnSpc>
              <a:buClr>
                <a:schemeClr val="bg2"/>
              </a:buClr>
              <a:buSzPct val="75000"/>
              <a:defRPr/>
            </a:pPr>
            <a:r>
              <a:rPr lang="fa-IR" sz="2400" b="1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Titr" pitchFamily="2" charset="-78"/>
              </a:rPr>
              <a:t> </a:t>
            </a:r>
            <a:r>
              <a:rPr lang="fa-IR" b="1" dirty="0">
                <a:ln w="12700">
                  <a:noFill/>
                  <a:prstDash val="solid"/>
                </a:ln>
                <a:solidFill>
                  <a:srgbClr val="002060"/>
                </a:solidFill>
                <a:cs typeface="Titr" pitchFamily="2" charset="-78"/>
              </a:rPr>
              <a:t>مقايسه شاخص هاي خاموشي نا خواسته شبكه فشار متوسط</a:t>
            </a:r>
            <a:endParaRPr lang="en-US" b="1" dirty="0">
              <a:ln w="12700">
                <a:noFill/>
                <a:prstDash val="solid"/>
              </a:ln>
              <a:solidFill>
                <a:srgbClr val="002060"/>
              </a:solidFill>
              <a:cs typeface="Titr" pitchFamily="2" charset="-78"/>
            </a:endParaRPr>
          </a:p>
        </p:txBody>
      </p:sp>
      <p:graphicFrame>
        <p:nvGraphicFramePr>
          <p:cNvPr id="10" name="Object 6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7522079"/>
              </p:ext>
            </p:extLst>
          </p:nvPr>
        </p:nvGraphicFramePr>
        <p:xfrm>
          <a:off x="2579650" y="1576606"/>
          <a:ext cx="4759201" cy="449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5624" y="6482066"/>
            <a:ext cx="911939" cy="365125"/>
          </a:xfrm>
        </p:spPr>
        <p:txBody>
          <a:bodyPr/>
          <a:lstStyle/>
          <a:p>
            <a:endParaRPr lang="en-US" sz="105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10800000" flipV="1">
            <a:off x="748566" y="6482066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26/23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21773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b="1" dirty="0">
                <a:solidFill>
                  <a:srgbClr val="002060"/>
                </a:solidFill>
                <a:cs typeface="Titr" pitchFamily="2" charset="-78"/>
              </a:rPr>
              <a:t>برنامه هاي توسعه آينده</a:t>
            </a:r>
            <a:endParaRPr lang="en-US" b="1" dirty="0">
              <a:solidFill>
                <a:srgbClr val="002060"/>
              </a:solidFill>
              <a:cs typeface="Titr" pitchFamily="2" charset="-78"/>
            </a:endParaRPr>
          </a:p>
        </p:txBody>
      </p:sp>
      <p:sp>
        <p:nvSpPr>
          <p:cNvPr id="5837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buClr>
                <a:srgbClr val="7030A0"/>
              </a:buClr>
              <a:buSzPct val="88000"/>
              <a:buFont typeface="Wingdings" panose="05000000000000000000" pitchFamily="2" charset="2"/>
              <a:buChar char="Ø"/>
            </a:pPr>
            <a:r>
              <a:rPr lang="fa-IR" sz="32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ارتباط با ديسپاچينگ فوق توزيع</a:t>
            </a:r>
          </a:p>
          <a:p>
            <a:pPr algn="r" rtl="1">
              <a:buClr>
                <a:srgbClr val="7030A0"/>
              </a:buClr>
              <a:buSzPct val="88000"/>
              <a:buFont typeface="Wingdings" panose="05000000000000000000" pitchFamily="2" charset="2"/>
              <a:buChar char="Ø"/>
            </a:pPr>
            <a:r>
              <a:rPr lang="fa-IR" sz="32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آماده سازي 100 پست زميني در نقاط مركزي شهر جهت اتوماسيون</a:t>
            </a:r>
          </a:p>
          <a:p>
            <a:pPr algn="r" rtl="1">
              <a:buClr>
                <a:srgbClr val="7030A0"/>
              </a:buClr>
              <a:buSzPct val="88000"/>
              <a:buFont typeface="Wingdings" panose="05000000000000000000" pitchFamily="2" charset="2"/>
              <a:buChar char="Ø"/>
            </a:pPr>
            <a:r>
              <a:rPr lang="fa-IR" sz="32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خريد و نصب 150 دستگاه كليد گازي هوايي</a:t>
            </a:r>
          </a:p>
          <a:p>
            <a:pPr algn="r" rtl="1">
              <a:buClr>
                <a:srgbClr val="7030A0"/>
              </a:buClr>
              <a:buSzPct val="88000"/>
              <a:buFont typeface="Wingdings" panose="05000000000000000000" pitchFamily="2" charset="2"/>
              <a:buChar char="Ø"/>
            </a:pPr>
            <a:r>
              <a:rPr lang="fa-IR" sz="32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ارتباط نرم افزار اتوماسیون به </a:t>
            </a:r>
            <a:r>
              <a:rPr lang="en-US" sz="32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GIS</a:t>
            </a:r>
          </a:p>
          <a:p>
            <a:pPr algn="r" rtl="1">
              <a:buClr>
                <a:srgbClr val="7030A0"/>
              </a:buClr>
              <a:buSzPct val="88000"/>
              <a:buFont typeface="Wingdings" panose="05000000000000000000" pitchFamily="2" charset="2"/>
              <a:buChar char="Ø"/>
            </a:pPr>
            <a:endParaRPr lang="en-US" sz="2400" dirty="0">
              <a:cs typeface="Titr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818032" y="6492875"/>
            <a:ext cx="911939" cy="365125"/>
          </a:xfrm>
        </p:spPr>
        <p:txBody>
          <a:bodyPr/>
          <a:lstStyle/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7334" y="6492875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26/24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5305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991544" y="404664"/>
            <a:ext cx="8229600" cy="1143000"/>
          </a:xfrm>
        </p:spPr>
        <p:txBody>
          <a:bodyPr rtlCol="0">
            <a:normAutofit/>
          </a:bodyPr>
          <a:lstStyle/>
          <a:p>
            <a:pPr algn="ctr" rtl="1">
              <a:defRPr/>
            </a:pPr>
            <a:r>
              <a:rPr lang="fa-IR" dirty="0" smtClean="0">
                <a:solidFill>
                  <a:srgbClr val="002060"/>
                </a:solidFill>
                <a:cs typeface="B Titr" pitchFamily="2" charset="-78"/>
              </a:rPr>
              <a:t>نتیجه گیری</a:t>
            </a:r>
            <a:endParaRPr lang="fr-CA" dirty="0">
              <a:solidFill>
                <a:srgbClr val="002060"/>
              </a:solidFill>
              <a:cs typeface="B Titr" pitchFamily="2" charset="-78"/>
            </a:endParaRPr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1517073" y="1824769"/>
            <a:ext cx="8704071" cy="5230657"/>
          </a:xfrm>
        </p:spPr>
        <p:txBody>
          <a:bodyPr rtlCol="0">
            <a:noAutofit/>
          </a:bodyPr>
          <a:lstStyle/>
          <a:p>
            <a:pPr algn="just" rtl="1">
              <a:lnSpc>
                <a:spcPct val="150000"/>
              </a:lnSpc>
              <a:buClr>
                <a:srgbClr val="669933"/>
              </a:buClr>
              <a:buNone/>
            </a:pPr>
            <a:r>
              <a:rPr lang="fa-IR" sz="30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   در نتيجه ، با توجه به اينكه اتوماسيون شبكه  هاي قدرت به عنوان اولين قدم در تجديد ساختار و حركت به سمت تحّقق</a:t>
            </a:r>
            <a:r>
              <a:rPr lang="en-US" sz="30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Smart Grid </a:t>
            </a:r>
            <a:r>
              <a:rPr lang="fa-IR" sz="30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مي باشد ، آثار مثبت اقتصادي اجراي آن منحصر به كاهش ميزان يا مدّت زمان خاموشي نخواهد بود. بلكه ، بايد كليه منافع اقتصادي ناشي از كاهش تلفات ، مديرّيت سمت تقاضا (</a:t>
            </a:r>
            <a:r>
              <a:rPr lang="en-US" sz="30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Demand Side Management</a:t>
            </a:r>
            <a:r>
              <a:rPr lang="fa-IR" sz="30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) ، رونق بازار برق و.... را به عنوان مزاياي اقتصادي اجراي اين طرح در نظر گرفت.</a:t>
            </a:r>
            <a:endParaRPr lang="en-US" sz="3000" b="1" dirty="0" smtClean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algn="r" rtl="1">
              <a:buClr>
                <a:srgbClr val="669933"/>
              </a:buClr>
              <a:buNone/>
            </a:pPr>
            <a:endParaRPr lang="en-US" sz="30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903593" y="6492874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28122" y="6492875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26/25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026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AutoShape 9"/>
          <p:cNvSpPr>
            <a:spLocks noChangeArrowheads="1"/>
          </p:cNvSpPr>
          <p:nvPr/>
        </p:nvSpPr>
        <p:spPr bwMode="auto">
          <a:xfrm>
            <a:off x="1326572" y="1676400"/>
            <a:ext cx="7696200" cy="4114800"/>
          </a:xfrm>
          <a:prstGeom prst="wedgeRoundRectCallout">
            <a:avLst>
              <a:gd name="adj1" fmla="val -49093"/>
              <a:gd name="adj2" fmla="val 58602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206000"/>
              <a:buFont typeface="Wingdings" panose="05000000000000000000" pitchFamily="2" charset="2"/>
              <a:buChar char="ü"/>
            </a:pPr>
            <a:r>
              <a:rPr lang="fa-IR" altLang="en-US" sz="28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وجود بارگاه حضرت </a:t>
            </a:r>
            <a:r>
              <a:rPr lang="fa-IR" altLang="en-US" sz="2800" b="1" dirty="0" err="1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علي</a:t>
            </a:r>
            <a:r>
              <a:rPr lang="fa-IR" altLang="en-US" sz="28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ابن موسی </a:t>
            </a:r>
            <a:r>
              <a:rPr lang="fa-IR" altLang="en-US" sz="2800" b="1" dirty="0" err="1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الرضا</a:t>
            </a:r>
            <a:r>
              <a:rPr lang="fa-IR" altLang="en-US" sz="28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(ع)</a:t>
            </a:r>
          </a:p>
          <a:p>
            <a:pPr marL="457200" indent="-457200"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206000"/>
              <a:buFont typeface="Wingdings" panose="05000000000000000000" pitchFamily="2" charset="2"/>
              <a:buChar char="ü"/>
            </a:pPr>
            <a:r>
              <a:rPr lang="fa-IR" altLang="en-US" sz="28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دومين </a:t>
            </a:r>
            <a:r>
              <a:rPr lang="fa-IR" altLang="en-US" sz="28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كلان شهر مذهبي </a:t>
            </a:r>
            <a:r>
              <a:rPr lang="fa-IR" altLang="en-US" sz="28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جهان</a:t>
            </a:r>
            <a:r>
              <a:rPr lang="en-US" altLang="en-US" sz="28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</a:t>
            </a:r>
            <a:endParaRPr lang="fa-IR" altLang="en-US" sz="28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marL="457200" indent="-457200"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206000"/>
              <a:buFont typeface="Wingdings" panose="05000000000000000000" pitchFamily="2" charset="2"/>
              <a:buChar char="ü"/>
            </a:pPr>
            <a:r>
              <a:rPr lang="fa-IR" altLang="en-US" sz="28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مهاجرت </a:t>
            </a:r>
            <a:r>
              <a:rPr lang="fa-IR" altLang="en-US" sz="2800" b="1" dirty="0" err="1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پذيري</a:t>
            </a:r>
            <a:endParaRPr lang="fa-IR" altLang="en-US" sz="28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marL="457200" indent="-457200"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206000"/>
              <a:buFont typeface="Wingdings" panose="05000000000000000000" pitchFamily="2" charset="2"/>
              <a:buChar char="ü"/>
            </a:pPr>
            <a:r>
              <a:rPr lang="fa-IR" altLang="en-US" sz="28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حضور </a:t>
            </a:r>
            <a:r>
              <a:rPr lang="fa-IR" altLang="en-US" sz="28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بيش از 20 ميليون زائر در سال</a:t>
            </a: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206000"/>
              <a:buFont typeface="Wingdings" panose="05000000000000000000" pitchFamily="2" charset="2"/>
              <a:buChar char="ü"/>
            </a:pPr>
            <a:endParaRPr lang="fa-IR" altLang="en-US" sz="28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206000"/>
              <a:buFont typeface="Wingdings" panose="05000000000000000000" pitchFamily="2" charset="2"/>
              <a:buChar char="ü"/>
            </a:pPr>
            <a:endParaRPr lang="fa-IR" altLang="en-US" sz="28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206000"/>
              <a:buFont typeface="Wingdings" panose="05000000000000000000" pitchFamily="2" charset="2"/>
              <a:buNone/>
            </a:pPr>
            <a:endParaRPr lang="fa-IR" altLang="en-US" sz="28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206000"/>
              <a:buFont typeface="Wingdings" panose="05000000000000000000" pitchFamily="2" charset="2"/>
              <a:buNone/>
            </a:pPr>
            <a:endParaRPr lang="fa-IR" altLang="en-US" sz="28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206000"/>
              <a:buFont typeface="Wingdings" panose="05000000000000000000" pitchFamily="2" charset="2"/>
              <a:buNone/>
            </a:pPr>
            <a:endParaRPr lang="fa-IR" altLang="en-US" sz="28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206000"/>
              <a:buFont typeface="Wingdings" panose="05000000000000000000" pitchFamily="2" charset="2"/>
              <a:buNone/>
            </a:pPr>
            <a:endParaRPr lang="fa-IR" altLang="en-US" sz="28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  <a:p>
            <a:pPr algn="r" rtl="1" eaLnBrk="1" hangingPunct="1">
              <a:lnSpc>
                <a:spcPct val="150000"/>
              </a:lnSpc>
              <a:spcBef>
                <a:spcPct val="20000"/>
              </a:spcBef>
              <a:buClr>
                <a:srgbClr val="7030A0"/>
              </a:buClr>
              <a:buSzPct val="206000"/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90780" y="366052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fa-IR" alt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ويژگي هاي كلان شهر مشهد</a:t>
            </a:r>
            <a:endParaRPr lang="en-US" altLang="en-US" sz="3600" b="1" dirty="0">
              <a:solidFill>
                <a:srgbClr val="00206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0996" y="6471295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C18F-DAE4-4922-B117-A2BDB34AD178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9778" y="6604084"/>
            <a:ext cx="4667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050" dirty="0" smtClean="0">
                <a:solidFill>
                  <a:srgbClr val="7030A0"/>
                </a:solidFill>
              </a:rPr>
              <a:t>26/3</a:t>
            </a:r>
            <a:endParaRPr lang="en-US" alt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3233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AutoShape 6"/>
          <p:cNvSpPr>
            <a:spLocks noChangeArrowheads="1"/>
          </p:cNvSpPr>
          <p:nvPr/>
        </p:nvSpPr>
        <p:spPr bwMode="auto">
          <a:xfrm>
            <a:off x="1179597" y="1861236"/>
            <a:ext cx="7924800" cy="3888432"/>
          </a:xfrm>
          <a:prstGeom prst="wedgeRoundRectCallout">
            <a:avLst>
              <a:gd name="adj1" fmla="val -54449"/>
              <a:gd name="adj2" fmla="val 62671"/>
              <a:gd name="adj3" fmla="val 16667"/>
            </a:avLst>
          </a:prstGeom>
          <a:solidFill>
            <a:srgbClr val="FFFFFF"/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 algn="r" rtl="1" eaLnBrk="1" hangingPunct="1">
              <a:lnSpc>
                <a:spcPct val="200000"/>
              </a:lnSpc>
              <a:spcBef>
                <a:spcPct val="20000"/>
              </a:spcBef>
              <a:buClr>
                <a:srgbClr val="7030A0"/>
              </a:buClr>
              <a:buSzPct val="150000"/>
              <a:buFont typeface="Wingdings" panose="05000000000000000000" pitchFamily="2" charset="2"/>
              <a:buChar char="ü"/>
            </a:pPr>
            <a:r>
              <a:rPr lang="fa-IR" altLang="en-US" sz="28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   مسئله حاشيه نشيني</a:t>
            </a:r>
          </a:p>
          <a:p>
            <a:pPr marL="457200" indent="-457200" algn="r" rtl="1" eaLnBrk="1" hangingPunct="1">
              <a:lnSpc>
                <a:spcPct val="200000"/>
              </a:lnSpc>
              <a:spcBef>
                <a:spcPct val="20000"/>
              </a:spcBef>
              <a:buClr>
                <a:srgbClr val="7030A0"/>
              </a:buClr>
              <a:buSzPct val="150000"/>
              <a:buFont typeface="Wingdings" panose="05000000000000000000" pitchFamily="2" charset="2"/>
              <a:buChar char="ü"/>
            </a:pPr>
            <a:r>
              <a:rPr lang="fa-IR" altLang="en-US" sz="28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   اجراي پروژه نوسازي بافت اطراف حرم مطهر                   </a:t>
            </a:r>
          </a:p>
          <a:p>
            <a:pPr marL="457200" indent="-457200" algn="r" rtl="1" eaLnBrk="1" hangingPunct="1">
              <a:lnSpc>
                <a:spcPct val="200000"/>
              </a:lnSpc>
              <a:spcBef>
                <a:spcPct val="20000"/>
              </a:spcBef>
              <a:buClr>
                <a:srgbClr val="7030A0"/>
              </a:buClr>
              <a:buSzPct val="150000"/>
              <a:buFont typeface="Wingdings" panose="05000000000000000000" pitchFamily="2" charset="2"/>
              <a:buChar char="ü"/>
            </a:pPr>
            <a:r>
              <a:rPr lang="fa-IR" altLang="en-US" sz="28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  اجراي پروژه قطار شهري و مشکلات تداخل با شبكه ها</a:t>
            </a:r>
          </a:p>
          <a:p>
            <a:pPr marL="457200" indent="-457200" algn="r" rtl="1" eaLnBrk="1" hangingPunct="1">
              <a:lnSpc>
                <a:spcPct val="200000"/>
              </a:lnSpc>
              <a:spcBef>
                <a:spcPct val="20000"/>
              </a:spcBef>
              <a:buClr>
                <a:srgbClr val="7030A0"/>
              </a:buClr>
              <a:buSzPct val="150000"/>
              <a:buFont typeface="Wingdings" panose="05000000000000000000" pitchFamily="2" charset="2"/>
              <a:buChar char="ü"/>
            </a:pPr>
            <a:r>
              <a:rPr lang="fa-IR" altLang="en-US" sz="28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حساسيت هاي خاص سياسي و اجتماعي</a:t>
            </a:r>
          </a:p>
          <a:p>
            <a:pPr algn="r" rtl="1" eaLnBrk="1" hangingPunct="1">
              <a:lnSpc>
                <a:spcPct val="200000"/>
              </a:lnSpc>
              <a:spcBef>
                <a:spcPct val="20000"/>
              </a:spcBef>
              <a:buClr>
                <a:srgbClr val="7030A0"/>
              </a:buClr>
              <a:buSzPct val="75000"/>
              <a:buFont typeface="Wingdings" panose="05000000000000000000" pitchFamily="2" charset="2"/>
              <a:buNone/>
            </a:pPr>
            <a:endParaRPr lang="en-US" altLang="en-US" sz="28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524000" y="24384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20000"/>
              </a:spcBef>
              <a:buClr>
                <a:schemeClr val="tx1"/>
              </a:buClr>
              <a:buSzPct val="240000"/>
              <a:buFont typeface="Wingdings" panose="05000000000000000000" pitchFamily="2" charset="2"/>
              <a:buChar char="ü"/>
            </a:pPr>
            <a:endParaRPr lang="en-US" altLang="en-US" sz="3200" b="1">
              <a:latin typeface="Times New Roman" panose="02020603050405020304" pitchFamily="18" charset="0"/>
              <a:cs typeface="Yagut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7317" y="553089"/>
            <a:ext cx="4624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fa-IR" altLang="en-US" sz="3600" b="1" dirty="0" smtClean="0">
                <a:solidFill>
                  <a:srgbClr val="002060"/>
                </a:solidFill>
                <a:latin typeface="Calibri" panose="020F0502020204030204" pitchFamily="34" charset="0"/>
                <a:cs typeface="B Titr" panose="00000700000000000000" pitchFamily="2" charset="-78"/>
              </a:rPr>
              <a:t>ويژگي هاي كلان شهر مشهد</a:t>
            </a:r>
            <a:endParaRPr lang="en-US" altLang="en-US" sz="3600" b="1" dirty="0">
              <a:solidFill>
                <a:srgbClr val="00206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49535" y="6484379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C18F-DAE4-4922-B117-A2BDB34AD178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7270" y="6513515"/>
            <a:ext cx="46679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sz="1050" dirty="0" smtClean="0">
                <a:solidFill>
                  <a:srgbClr val="7030A0"/>
                </a:solidFill>
              </a:rPr>
              <a:t>26/4</a:t>
            </a:r>
            <a:endParaRPr lang="en-US" alt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34016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82436" y="159433"/>
            <a:ext cx="8229600" cy="883568"/>
          </a:xfrm>
          <a:solidFill>
            <a:srgbClr val="9999FF"/>
          </a:soli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outerShdw blurRad="1270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algn="ctr" rtl="1">
              <a:lnSpc>
                <a:spcPct val="130000"/>
              </a:lnSpc>
            </a:pPr>
            <a:r>
              <a:rPr lang="fa-IR" b="1" dirty="0">
                <a:ln w="12700">
                  <a:noFill/>
                  <a:prstDash val="solid"/>
                </a:ln>
                <a:solidFill>
                  <a:srgbClr val="002060"/>
                </a:solidFill>
                <a:cs typeface="Titr" pitchFamily="2" charset="-78"/>
              </a:rPr>
              <a:t>موقعيت</a:t>
            </a:r>
            <a:r>
              <a:rPr lang="fa-IR" b="1" dirty="0">
                <a:ln w="12700">
                  <a:noFill/>
                  <a:prstDash val="solid"/>
                </a:ln>
                <a:solidFill>
                  <a:schemeClr val="bg1"/>
                </a:solidFill>
                <a:cs typeface="Titr" pitchFamily="2" charset="-78"/>
              </a:rPr>
              <a:t> </a:t>
            </a:r>
            <a:r>
              <a:rPr lang="fa-IR" b="1" dirty="0">
                <a:ln w="12700">
                  <a:noFill/>
                  <a:prstDash val="solid"/>
                </a:ln>
                <a:solidFill>
                  <a:srgbClr val="002060"/>
                </a:solidFill>
                <a:cs typeface="Titr" pitchFamily="2" charset="-78"/>
              </a:rPr>
              <a:t>جغرافيايي توزيع مشهد</a:t>
            </a:r>
            <a:endParaRPr lang="en-US" b="1" dirty="0">
              <a:ln w="12700">
                <a:noFill/>
                <a:prstDash val="solid"/>
              </a:ln>
              <a:solidFill>
                <a:srgbClr val="002060"/>
              </a:solidFill>
              <a:cs typeface="Titr" pitchFamily="2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03912" y="1484785"/>
            <a:ext cx="5029200" cy="2160240"/>
          </a:xfrm>
        </p:spPr>
        <p:txBody>
          <a:bodyPr>
            <a:noAutofit/>
          </a:bodyPr>
          <a:lstStyle/>
          <a:p>
            <a:pPr algn="r" rtl="1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مساحت تحت پوشش 6300 كيلومتر مربع</a:t>
            </a:r>
          </a:p>
          <a:p>
            <a:pPr algn="r" rtl="1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تعداد مشتركين  بالغ بر </a:t>
            </a:r>
            <a:r>
              <a:rPr lang="en-US" sz="24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1/3</a:t>
            </a:r>
            <a:r>
              <a:rPr lang="fa-IR" sz="24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</a:t>
            </a: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ميليون اشتراك</a:t>
            </a:r>
          </a:p>
          <a:p>
            <a:pPr algn="r" rtl="1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پيك بار </a:t>
            </a:r>
            <a:r>
              <a:rPr lang="en-US" sz="24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1237</a:t>
            </a:r>
            <a:r>
              <a:rPr lang="fa-IR" sz="24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</a:t>
            </a: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مگاوات </a:t>
            </a:r>
          </a:p>
          <a:p>
            <a:pPr algn="r" rtl="1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تعداد پست فوق توزيع </a:t>
            </a:r>
            <a:r>
              <a:rPr lang="en-US" sz="24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43</a:t>
            </a:r>
            <a:r>
              <a:rPr lang="fa-IR" sz="24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</a:t>
            </a: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دستگاه</a:t>
            </a:r>
          </a:p>
          <a:p>
            <a:pPr algn="r" rtl="1">
              <a:lnSpc>
                <a:spcPct val="130000"/>
              </a:lnSpc>
              <a:buClr>
                <a:srgbClr val="7030A0"/>
              </a:buClr>
              <a:buFont typeface="Wingdings" pitchFamily="2" charset="2"/>
              <a:buChar char="Ø"/>
            </a:pP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تعداد خطوط فشار متوسط </a:t>
            </a:r>
            <a:r>
              <a:rPr lang="en-US" sz="24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360</a:t>
            </a:r>
            <a:r>
              <a:rPr lang="fa-IR" sz="2400" b="1" dirty="0" smtClean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 </a:t>
            </a:r>
            <a:r>
              <a:rPr lang="fa-IR" sz="2400" b="1" dirty="0">
                <a:solidFill>
                  <a:srgbClr val="0070C0"/>
                </a:solidFill>
                <a:latin typeface="Lotus" panose="00000400000000000000" pitchFamily="2" charset="-78"/>
                <a:cs typeface="Lotus" panose="00000400000000000000" pitchFamily="2" charset="-78"/>
              </a:rPr>
              <a:t>فيدر</a:t>
            </a:r>
            <a:endParaRPr lang="en-US" sz="2400" b="1" dirty="0">
              <a:solidFill>
                <a:srgbClr val="0070C0"/>
              </a:solidFill>
              <a:latin typeface="Lotus" panose="00000400000000000000" pitchFamily="2" charset="-78"/>
              <a:cs typeface="Lotus" panose="00000400000000000000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2542" y="6485796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763520" y="6485797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26/5</a:t>
            </a:r>
            <a:endParaRPr lang="en-US" sz="1050" dirty="0">
              <a:solidFill>
                <a:srgbClr val="7030A0"/>
              </a:solidFill>
            </a:endParaRPr>
          </a:p>
        </p:txBody>
      </p:sp>
      <p:pic>
        <p:nvPicPr>
          <p:cNvPr id="5" name="Picture 4" descr="k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5190" y="2564905"/>
            <a:ext cx="3328322" cy="2884546"/>
          </a:xfrm>
          <a:prstGeom prst="rect">
            <a:avLst/>
          </a:prstGeom>
          <a:ln w="12065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9257781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WordArt 2"/>
          <p:cNvSpPr>
            <a:spLocks noChangeArrowheads="1" noChangeShapeType="1" noTextEdit="1"/>
          </p:cNvSpPr>
          <p:nvPr/>
        </p:nvSpPr>
        <p:spPr bwMode="auto">
          <a:xfrm>
            <a:off x="2275609" y="533517"/>
            <a:ext cx="5638800" cy="571500"/>
          </a:xfrm>
          <a:prstGeom prst="rect">
            <a:avLst/>
          </a:prstGeom>
          <a:solidFill>
            <a:schemeClr val="accent2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2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2060"/>
                </a:solidFill>
                <a:cs typeface="B Titr" panose="00000700000000000000" pitchFamily="2" charset="-78"/>
              </a:rPr>
              <a:t>تعداد كل مشتركين تا پايان دی ماه 93 : </a:t>
            </a:r>
            <a:r>
              <a:rPr lang="fa-IR" sz="24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cs typeface="B Titr" panose="00000700000000000000" pitchFamily="2" charset="-78"/>
              </a:rPr>
              <a:t>1/370/000</a:t>
            </a:r>
            <a:endParaRPr lang="en-US" sz="24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C00000"/>
              </a:solidFill>
              <a:cs typeface="B Titr" panose="00000700000000000000" pitchFamily="2" charset="-78"/>
            </a:endParaRPr>
          </a:p>
        </p:txBody>
      </p:sp>
      <p:graphicFrame>
        <p:nvGraphicFramePr>
          <p:cNvPr id="1026" name="Content Placeholder 8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671274298"/>
              </p:ext>
            </p:extLst>
          </p:nvPr>
        </p:nvGraphicFramePr>
        <p:xfrm>
          <a:off x="762000" y="1439863"/>
          <a:ext cx="7810500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" name="Chart" r:id="rId5" imgW="7820198" imgH="2762289" progId="Excel.Chart.8">
                  <p:embed/>
                </p:oleObj>
              </mc:Choice>
              <mc:Fallback>
                <p:oleObj name="Chart" r:id="rId5" imgW="7820198" imgH="2762289" progId="Excel.Chart.8">
                  <p:embed/>
                  <p:pic>
                    <p:nvPicPr>
                      <p:cNvPr id="0" name="Picture 216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39863"/>
                        <a:ext cx="7810500" cy="275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525451" y="6492874"/>
            <a:ext cx="911939" cy="365125"/>
          </a:xfrm>
        </p:spPr>
        <p:txBody>
          <a:bodyPr/>
          <a:lstStyle/>
          <a:p>
            <a:pPr>
              <a:defRPr/>
            </a:pP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6170" y="6492875"/>
            <a:ext cx="683339" cy="365125"/>
          </a:xfrm>
        </p:spPr>
        <p:txBody>
          <a:bodyPr/>
          <a:lstStyle/>
          <a:p>
            <a:pPr algn="ctr"/>
            <a:r>
              <a:rPr lang="en-US" altLang="en-US" sz="1050" dirty="0" smtClean="0">
                <a:solidFill>
                  <a:srgbClr val="7030A0"/>
                </a:solidFill>
              </a:rPr>
              <a:t>26/6</a:t>
            </a:r>
            <a:endParaRPr lang="en-US" altLang="en-US" sz="1050" dirty="0">
              <a:solidFill>
                <a:srgbClr val="7030A0"/>
              </a:solidFill>
            </a:endParaRPr>
          </a:p>
        </p:txBody>
      </p:sp>
      <p:graphicFrame>
        <p:nvGraphicFramePr>
          <p:cNvPr id="1027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7119651"/>
              </p:ext>
            </p:extLst>
          </p:nvPr>
        </p:nvGraphicFramePr>
        <p:xfrm>
          <a:off x="763588" y="4583113"/>
          <a:ext cx="8302625" cy="189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5" name="Chart" r:id="rId8" imgW="8305800" imgH="1905039" progId="Excel.Chart.8">
                  <p:embed/>
                </p:oleObj>
              </mc:Choice>
              <mc:Fallback>
                <p:oleObj name="Chart" r:id="rId8" imgW="8305800" imgH="1905039" progId="Excel.Chart.8">
                  <p:embed/>
                  <p:pic>
                    <p:nvPicPr>
                      <p:cNvPr id="0" name="Picture 217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4583113"/>
                        <a:ext cx="8302625" cy="1895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63441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026" grpId="0"/>
      <p:bldOleChart spid="10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1491" name="Group 35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787381782"/>
              </p:ext>
            </p:extLst>
          </p:nvPr>
        </p:nvGraphicFramePr>
        <p:xfrm>
          <a:off x="992939" y="2167601"/>
          <a:ext cx="8305800" cy="1676400"/>
        </p:xfrm>
        <a:graphic>
          <a:graphicData uri="http://schemas.openxmlformats.org/drawingml/2006/table">
            <a:tbl>
              <a:tblPr rtl="1"/>
              <a:tblGrid>
                <a:gridCol w="4302166"/>
                <a:gridCol w="4003634"/>
              </a:tblGrid>
              <a:tr h="41951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Zar" pitchFamily="2" charset="-78"/>
                        </a:rPr>
                        <a:t>تعداد فيدرهاي ( خطوط ) حساس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B Titr" panose="00000700000000000000" pitchFamily="2" charset="-78"/>
                        </a:rPr>
                        <a:t>153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B Titr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8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Zar" pitchFamily="2" charset="-78"/>
                        </a:rPr>
                        <a:t>تعداد فيدرهاي ( خطوط ) نيمه حساس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B Titr" panose="00000700000000000000" pitchFamily="2" charset="-78"/>
                        </a:rPr>
                        <a:t>65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B Titr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518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Zar" pitchFamily="2" charset="-78"/>
                        </a:rPr>
                        <a:t>تعداد فيدرهاي ( خطوط ) عادي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B Titr" panose="00000700000000000000" pitchFamily="2" charset="-78"/>
                        </a:rPr>
                        <a:t>146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B Titr" panose="00000700000000000000" pitchFamily="2" charset="-7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68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cs typeface="Zar" pitchFamily="2" charset="-78"/>
                        </a:rPr>
                        <a:t>تعداد كل فيدرها ( خطوط 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cs typeface="Zar" pitchFamily="2" charset="-7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tr" panose="00000700000000000000" pitchFamily="2" charset="-78"/>
                          <a:cs typeface="Titr" panose="00000700000000000000" pitchFamily="2" charset="-78"/>
                        </a:rPr>
                        <a:t>364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485923" y="6480784"/>
            <a:ext cx="911939" cy="365125"/>
          </a:xfrm>
        </p:spPr>
        <p:txBody>
          <a:bodyPr/>
          <a:lstStyle/>
          <a:p>
            <a:pPr>
              <a:defRPr/>
            </a:pP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47375" y="6492874"/>
            <a:ext cx="683339" cy="365125"/>
          </a:xfrm>
        </p:spPr>
        <p:txBody>
          <a:bodyPr/>
          <a:lstStyle/>
          <a:p>
            <a:pPr algn="ctr"/>
            <a:r>
              <a:rPr lang="en-US" altLang="en-US" sz="1050" dirty="0" smtClean="0">
                <a:solidFill>
                  <a:srgbClr val="7030A0"/>
                </a:solidFill>
              </a:rPr>
              <a:t>26/7</a:t>
            </a:r>
            <a:endParaRPr lang="en-US" altLang="en-US" sz="1050" dirty="0">
              <a:solidFill>
                <a:srgbClr val="7030A0"/>
              </a:solidFill>
            </a:endParaRPr>
          </a:p>
        </p:txBody>
      </p:sp>
      <p:sp>
        <p:nvSpPr>
          <p:cNvPr id="10259" name="WordArt 30"/>
          <p:cNvSpPr>
            <a:spLocks noChangeArrowheads="1" noChangeShapeType="1" noTextEdit="1"/>
          </p:cNvSpPr>
          <p:nvPr/>
        </p:nvSpPr>
        <p:spPr bwMode="auto">
          <a:xfrm>
            <a:off x="2133600" y="1066800"/>
            <a:ext cx="786765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75000"/>
            </a:pPr>
            <a:endParaRPr lang="en-US" altLang="en-US" sz="3600" b="1" dirty="0">
              <a:solidFill>
                <a:srgbClr val="002060"/>
              </a:solidFill>
              <a:latin typeface="Calibri" panose="020F0502020204030204" pitchFamily="34" charset="0"/>
              <a:cs typeface="B Titr" panose="00000700000000000000" pitchFamily="2" charset="-78"/>
            </a:endParaRPr>
          </a:p>
        </p:txBody>
      </p:sp>
      <p:pic>
        <p:nvPicPr>
          <p:cNvPr id="10260" name="Picture 2" descr="C:\Users\ali reza\Desktop\pic\IMG_0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645" y="4108765"/>
            <a:ext cx="1817687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1" descr="C:\Users\ali reza\Desktop\pic\IMG_007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212" y="4110962"/>
            <a:ext cx="18986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2" descr="C:\Users\ali reza\Desktop\pic\IMG_0147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884" y="4093500"/>
            <a:ext cx="178435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47375" y="605978"/>
            <a:ext cx="89354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36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B Titr" panose="00000700000000000000" pitchFamily="2" charset="-78"/>
              </a:rPr>
              <a:t>گزارش</a:t>
            </a:r>
            <a:r>
              <a:rPr lang="fa-IR" sz="4000" b="1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cs typeface="B Titr" panose="00000700000000000000" pitchFamily="2" charset="-78"/>
              </a:rPr>
              <a:t> وضعيت شبكه هاي فشار متوسط شهر مشهد</a:t>
            </a:r>
            <a:endParaRPr lang="en-US" sz="4000" b="1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9999FF"/>
                </a:outerShdw>
              </a:effectLst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73057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79417" y="221672"/>
            <a:ext cx="7772400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>
              <a:lnSpc>
                <a:spcPct val="150000"/>
              </a:lnSpc>
              <a:defRPr/>
            </a:pPr>
            <a:r>
              <a:rPr lang="fa-IR" sz="3600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B Titr" pitchFamily="2" charset="-78"/>
              </a:rPr>
              <a:t>یکی از اقدامات انجام شده جهت دستيابي به اهداف استراتژيك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24" y="6488667"/>
            <a:ext cx="911939" cy="365125"/>
          </a:xfrm>
        </p:spPr>
        <p:txBody>
          <a:bodyPr/>
          <a:lstStyle/>
          <a:p>
            <a:endParaRPr lang="en-US" sz="105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CC18F-DAE4-4922-B117-A2BDB34AD178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720" y="6488668"/>
            <a:ext cx="47320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050" b="1" dirty="0" smtClean="0">
                <a:solidFill>
                  <a:srgbClr val="7030A0"/>
                </a:solidFill>
                <a:latin typeface="+mj-lt"/>
              </a:rPr>
              <a:t>26/8</a:t>
            </a:r>
            <a:endParaRPr lang="en-US" sz="105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7" name="Picture 2" descr="C:\Documents and Settings\shafa\Desktop\mas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02" y="1975998"/>
            <a:ext cx="8458200" cy="4586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29548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11624" y="4365105"/>
            <a:ext cx="6815158" cy="1799641"/>
          </a:xfrm>
        </p:spPr>
        <p:txBody>
          <a:bodyPr>
            <a:normAutofit/>
          </a:bodyPr>
          <a:lstStyle/>
          <a:p>
            <a:pPr algn="ctr"/>
            <a:r>
              <a:rPr lang="fa-IR" dirty="0" smtClean="0">
                <a:solidFill>
                  <a:srgbClr val="002060"/>
                </a:solidFill>
                <a:cs typeface="Titr" pitchFamily="2" charset="-78"/>
              </a:rPr>
              <a:t/>
            </a:r>
            <a:br>
              <a:rPr lang="fa-IR" dirty="0" smtClean="0">
                <a:solidFill>
                  <a:srgbClr val="002060"/>
                </a:solidFill>
                <a:cs typeface="Titr" pitchFamily="2" charset="-78"/>
              </a:rPr>
            </a:br>
            <a:endParaRPr lang="en-US" dirty="0">
              <a:solidFill>
                <a:srgbClr val="002060"/>
              </a:solidFill>
              <a:cs typeface="Titr" pitchFamily="2" charset="-78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610591" y="264440"/>
            <a:ext cx="7803348" cy="1500187"/>
          </a:xfrm>
        </p:spPr>
        <p:txBody>
          <a:bodyPr>
            <a:normAutofit/>
          </a:bodyPr>
          <a:lstStyle/>
          <a:p>
            <a:pPr algn="ctr"/>
            <a:r>
              <a:rPr lang="fa-IR" sz="3600" dirty="0">
                <a:solidFill>
                  <a:srgbClr val="002060"/>
                </a:solidFill>
                <a:latin typeface="Titr" panose="00000700000000000000" pitchFamily="2" charset="-78"/>
                <a:cs typeface="Titr" panose="00000700000000000000" pitchFamily="2" charset="-78"/>
              </a:rPr>
              <a:t>اتوماسيون شبكه هاي توزيع</a:t>
            </a:r>
            <a:br>
              <a:rPr lang="fa-IR" sz="3600" dirty="0">
                <a:solidFill>
                  <a:srgbClr val="002060"/>
                </a:solidFill>
                <a:latin typeface="Titr" panose="00000700000000000000" pitchFamily="2" charset="-78"/>
                <a:cs typeface="Titr" panose="00000700000000000000" pitchFamily="2" charset="-78"/>
              </a:rPr>
            </a:b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anose="00000700000000000000" pitchFamily="2" charset="-78"/>
                <a:cs typeface="Titr" panose="00000700000000000000" pitchFamily="2" charset="-78"/>
              </a:rPr>
              <a:t>Distribution Automation System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anose="00000700000000000000" pitchFamily="2" charset="-78"/>
                <a:cs typeface="Titr" panose="00000700000000000000" pitchFamily="2" charset="-78"/>
              </a:rPr>
              <a:t>  (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 panose="00000700000000000000" pitchFamily="2" charset="-78"/>
                <a:cs typeface="Titr" panose="00000700000000000000" pitchFamily="2" charset="-78"/>
              </a:rPr>
              <a:t>DAS)</a:t>
            </a:r>
            <a:endParaRPr lang="en-US" sz="3600" dirty="0">
              <a:solidFill>
                <a:srgbClr val="002060"/>
              </a:solidFill>
              <a:latin typeface="Titr" panose="00000700000000000000" pitchFamily="2" charset="-78"/>
              <a:cs typeface="Titr" panose="00000700000000000000" pitchFamily="2" charset="-7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678724" y="6485327"/>
            <a:ext cx="911939" cy="365125"/>
          </a:xfrm>
        </p:spPr>
        <p:txBody>
          <a:bodyPr/>
          <a:lstStyle/>
          <a:p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308" y="6477780"/>
            <a:ext cx="683339" cy="365125"/>
          </a:xfrm>
        </p:spPr>
        <p:txBody>
          <a:bodyPr/>
          <a:lstStyle/>
          <a:p>
            <a:pPr algn="ctr"/>
            <a:r>
              <a:rPr lang="en-US" sz="1050" dirty="0" smtClean="0">
                <a:solidFill>
                  <a:srgbClr val="7030A0"/>
                </a:solidFill>
              </a:rPr>
              <a:t>26/9</a:t>
            </a:r>
            <a:endParaRPr lang="en-US" sz="1050" dirty="0">
              <a:solidFill>
                <a:srgbClr val="7030A0"/>
              </a:solidFill>
            </a:endParaRPr>
          </a:p>
        </p:txBody>
      </p:sp>
      <p:pic>
        <p:nvPicPr>
          <p:cNvPr id="7" name="Picture 6" descr="OV2-22-12-08-59-1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928" y="1641077"/>
            <a:ext cx="9144000" cy="493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68096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829</Words>
  <Application>Microsoft Office PowerPoint</Application>
  <PresentationFormat>Custom</PresentationFormat>
  <Paragraphs>211</Paragraphs>
  <Slides>25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Facet</vt:lpstr>
      <vt:lpstr>Chart</vt:lpstr>
      <vt:lpstr>اتوماسیون فیدرهای توزیع برق مشهد</vt:lpstr>
      <vt:lpstr>PowerPoint Presentation</vt:lpstr>
      <vt:lpstr>PowerPoint Presentation</vt:lpstr>
      <vt:lpstr>PowerPoint Presentation</vt:lpstr>
      <vt:lpstr>موقعيت جغرافيايي توزيع مشهد</vt:lpstr>
      <vt:lpstr>PowerPoint Presentation</vt:lpstr>
      <vt:lpstr>PowerPoint Presentation</vt:lpstr>
      <vt:lpstr>PowerPoint Presentation</vt:lpstr>
      <vt:lpstr> </vt:lpstr>
      <vt:lpstr>   اهداف مورد نظر از اجراي سيستم اتوماسيون توزيع</vt:lpstr>
      <vt:lpstr>اجراي پروژه هاي اتوماسيون پايلوت</vt:lpstr>
      <vt:lpstr>پست های پاساژ حرم مطهر</vt:lpstr>
      <vt:lpstr>سکشنالایزر</vt:lpstr>
      <vt:lpstr>نتايج حاصله از اجراي پروژه هاي پايلوت</vt:lpstr>
      <vt:lpstr>مراحل اجراي پروژه اتوماسیون</vt:lpstr>
      <vt:lpstr>مراحل اجراي پروژه</vt:lpstr>
      <vt:lpstr>مراحل اجراي پروژه</vt:lpstr>
      <vt:lpstr>مراحل اجراي پروژه</vt:lpstr>
      <vt:lpstr>PowerPoint Presentation</vt:lpstr>
      <vt:lpstr>نقشه شبكه فشار متوسط با لايه شهري</vt:lpstr>
      <vt:lpstr>آمار استفاده از سيستم اتوماسيون توزيع براي مانور كليدهاي فشار متوسط</vt:lpstr>
      <vt:lpstr>كاهش انرژي تامين نشده نا خواسته شبكه توزيع </vt:lpstr>
      <vt:lpstr> مقايسه شاخص هاي خاموشي نا خواسته شبكه فشار متوسط</vt:lpstr>
      <vt:lpstr>برنامه هاي توسعه آينده</vt:lpstr>
      <vt:lpstr>نتیجه گیری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ساختار شركتهاي توزيع خراسان بزرگ</dc:title>
  <dc:creator>محمدمهدي عطاري نواب</dc:creator>
  <cp:lastModifiedBy>Win-Peyman</cp:lastModifiedBy>
  <cp:revision>143</cp:revision>
  <dcterms:created xsi:type="dcterms:W3CDTF">2015-03-02T08:34:59Z</dcterms:created>
  <dcterms:modified xsi:type="dcterms:W3CDTF">2016-11-17T04:18:37Z</dcterms:modified>
</cp:coreProperties>
</file>